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1" r:id="rId3"/>
    <p:sldMasterId id="2147483653" r:id="rId4"/>
  </p:sldMasterIdLst>
  <p:notesMasterIdLst>
    <p:notesMasterId r:id="rId60"/>
  </p:notesMasterIdLst>
  <p:sldIdLst>
    <p:sldId id="317" r:id="rId5"/>
    <p:sldId id="321" r:id="rId6"/>
    <p:sldId id="260" r:id="rId7"/>
    <p:sldId id="329" r:id="rId8"/>
    <p:sldId id="330" r:id="rId9"/>
    <p:sldId id="331" r:id="rId10"/>
    <p:sldId id="332" r:id="rId11"/>
    <p:sldId id="333" r:id="rId12"/>
    <p:sldId id="334" r:id="rId13"/>
    <p:sldId id="436" r:id="rId14"/>
    <p:sldId id="385" r:id="rId15"/>
    <p:sldId id="386" r:id="rId16"/>
    <p:sldId id="339" r:id="rId17"/>
    <p:sldId id="340" r:id="rId18"/>
    <p:sldId id="341" r:id="rId19"/>
    <p:sldId id="337" r:id="rId20"/>
    <p:sldId id="338" r:id="rId21"/>
    <p:sldId id="345" r:id="rId22"/>
    <p:sldId id="342" r:id="rId23"/>
    <p:sldId id="343" r:id="rId24"/>
    <p:sldId id="344" r:id="rId25"/>
    <p:sldId id="346" r:id="rId26"/>
    <p:sldId id="347" r:id="rId27"/>
    <p:sldId id="349" r:id="rId28"/>
    <p:sldId id="352" r:id="rId29"/>
    <p:sldId id="348" r:id="rId30"/>
    <p:sldId id="353" r:id="rId31"/>
    <p:sldId id="354" r:id="rId32"/>
    <p:sldId id="355" r:id="rId33"/>
    <p:sldId id="356" r:id="rId34"/>
    <p:sldId id="357" r:id="rId35"/>
    <p:sldId id="360" r:id="rId36"/>
    <p:sldId id="361" r:id="rId37"/>
    <p:sldId id="362" r:id="rId38"/>
    <p:sldId id="363" r:id="rId39"/>
    <p:sldId id="364" r:id="rId40"/>
    <p:sldId id="365" r:id="rId41"/>
    <p:sldId id="366" r:id="rId42"/>
    <p:sldId id="368" r:id="rId43"/>
    <p:sldId id="370" r:id="rId44"/>
    <p:sldId id="371" r:id="rId45"/>
    <p:sldId id="372" r:id="rId46"/>
    <p:sldId id="373" r:id="rId47"/>
    <p:sldId id="374" r:id="rId48"/>
    <p:sldId id="375" r:id="rId49"/>
    <p:sldId id="367" r:id="rId50"/>
    <p:sldId id="369" r:id="rId51"/>
    <p:sldId id="377" r:id="rId52"/>
    <p:sldId id="376" r:id="rId53"/>
    <p:sldId id="378" r:id="rId54"/>
    <p:sldId id="379" r:id="rId55"/>
    <p:sldId id="380" r:id="rId56"/>
    <p:sldId id="381" r:id="rId57"/>
    <p:sldId id="382" r:id="rId58"/>
    <p:sldId id="384" r:id="rId59"/>
  </p:sldIdLst>
  <p:sldSz cx="12192000" cy="6858000"/>
  <p:notesSz cx="6858000" cy="9144000"/>
  <p:custDataLst>
    <p:tags r:id="rId6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D6A6"/>
    <a:srgbClr val="EC485D"/>
    <a:srgbClr val="E2F4E0"/>
    <a:srgbClr val="ECF5EB"/>
    <a:srgbClr val="CAA83A"/>
    <a:srgbClr val="2E8071"/>
    <a:srgbClr val="7F6000"/>
    <a:srgbClr val="35485B"/>
    <a:srgbClr val="C8D4E3"/>
    <a:srgbClr val="FEF1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4" autoAdjust="0"/>
    <p:restoredTop sz="94660"/>
  </p:normalViewPr>
  <p:slideViewPr>
    <p:cSldViewPr snapToGrid="0">
      <p:cViewPr varScale="1">
        <p:scale>
          <a:sx n="99" d="100"/>
          <a:sy n="99" d="100"/>
        </p:scale>
        <p:origin x="860" y="72"/>
      </p:cViewPr>
      <p:guideLst>
        <p:guide pos="304"/>
        <p:guide pos="7368"/>
        <p:guide orient="horz" pos="190"/>
        <p:guide orient="horz" pos="4056"/>
        <p:guide pos="302"/>
        <p:guide pos="393"/>
        <p:guide pos="1663"/>
        <p:guide pos="6720"/>
        <p:guide pos="7287"/>
        <p:guide orient="horz" pos="518"/>
        <p:guide orient="horz" pos="3782"/>
        <p:guide pos="3845"/>
        <p:guide orient="horz" pos="2160"/>
        <p:guide pos="5978"/>
        <p:guide pos="960"/>
      </p:guideLst>
    </p:cSldViewPr>
  </p:slideViewPr>
  <p:notesTextViewPr>
    <p:cViewPr>
      <p:scale>
        <a:sx n="1" d="1"/>
        <a:sy n="1" d="1"/>
      </p:scale>
      <p:origin x="0" y="0"/>
    </p:cViewPr>
  </p:notesTextViewPr>
  <p:sorterViewPr>
    <p:cViewPr varScale="1">
      <p:scale>
        <a:sx n="100" d="100"/>
        <a:sy n="100" d="100"/>
      </p:scale>
      <p:origin x="0" y="-1388"/>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4" Type="http://schemas.openxmlformats.org/officeDocument/2006/relationships/tags" Target="tags/tag243.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notesMaster" Target="notesMasters/notesMaster1.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4597400"/>
            <a:ext cx="12192000" cy="2260601"/>
          </a:xfrm>
          <a:prstGeom prst="rect">
            <a:avLst/>
          </a:prstGeom>
          <a:solidFill>
            <a:srgbClr val="BA3B44"/>
          </a:solidFill>
          <a:ln w="12700">
            <a:miter lim="400000"/>
          </a:ln>
        </p:spPr>
        <p:txBody>
          <a:bodyPr lIns="0" tIns="0" rIns="0" bIns="0" anchor="ctr"/>
          <a:lstStyle/>
          <a:p>
            <a:pPr lvl="0"/>
            <a:endParaRPr lang="zh-CN" altLang="en-US" sz="1600" dirty="0">
              <a:solidFill>
                <a:srgbClr val="FFFFFF"/>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userDrawn="1"/>
        </p:nvPicPr>
        <p:blipFill>
          <a:blip r:embed="rId2"/>
          <a:srcRect/>
          <a:stretch>
            <a:fillRect/>
          </a:stretch>
        </p:blipFill>
        <p:spPr>
          <a:xfrm>
            <a:off x="8746498" y="4304315"/>
            <a:ext cx="1483610" cy="1483610"/>
          </a:xfrm>
          <a:prstGeom prst="roundRect">
            <a:avLst>
              <a:gd name="adj" fmla="val 2839"/>
            </a:avLst>
          </a:prstGeom>
          <a:ln w="28575">
            <a:noFill/>
          </a:ln>
          <a:effectLst/>
        </p:spPr>
      </p:pic>
      <p:sp>
        <p:nvSpPr>
          <p:cNvPr id="9" name="矩形 8"/>
          <p:cNvSpPr/>
          <p:nvPr userDrawn="1"/>
        </p:nvSpPr>
        <p:spPr>
          <a:xfrm>
            <a:off x="7190637" y="5894070"/>
            <a:ext cx="4595333" cy="743280"/>
          </a:xfrm>
          <a:prstGeom prst="rect">
            <a:avLst/>
          </a:prstGeom>
          <a:noFill/>
        </p:spPr>
        <p:txBody>
          <a:bodyPr wrap="square" rtlCol="0">
            <a:spAutoFit/>
          </a:bodyPr>
          <a:lstStyle/>
          <a:p>
            <a:pPr lvl="0" algn="ctr" defTabSz="914400">
              <a:lnSpc>
                <a:spcPct val="12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扫描二维码添加可可微信，咨询</a:t>
            </a:r>
            <a:endParaRPr lang="en-US" altLang="zh-CN" dirty="0">
              <a:solidFill>
                <a:schemeClr val="bg1"/>
              </a:solidFill>
              <a:latin typeface="微软雅黑" panose="020B0503020204020204" pitchFamily="34" charset="-122"/>
              <a:ea typeface="微软雅黑" panose="020B0503020204020204" pitchFamily="34" charset="-122"/>
              <a:cs typeface="+mn-ea"/>
              <a:sym typeface="+mn-lt"/>
            </a:endParaRPr>
          </a:p>
          <a:p>
            <a:pPr lvl="0" algn="ctr" defTabSz="914400">
              <a:lnSpc>
                <a:spcPct val="12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会员服务、课件美化、商务合作相关事宜</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userDrawn="1"/>
        </p:nvGrpSpPr>
        <p:grpSpPr>
          <a:xfrm>
            <a:off x="943344" y="4725144"/>
            <a:ext cx="6102205" cy="1857510"/>
            <a:chOff x="2198126" y="2154850"/>
            <a:chExt cx="8618831" cy="2623570"/>
          </a:xfrm>
          <a:solidFill>
            <a:schemeClr val="bg1"/>
          </a:solidFill>
        </p:grpSpPr>
        <p:grpSp>
          <p:nvGrpSpPr>
            <p:cNvPr id="11" name="组合 10"/>
            <p:cNvGrpSpPr/>
            <p:nvPr userDrawn="1"/>
          </p:nvGrpSpPr>
          <p:grpSpPr>
            <a:xfrm>
              <a:off x="2198126" y="2154850"/>
              <a:ext cx="8618831" cy="2623570"/>
              <a:chOff x="-3402595" y="3211512"/>
              <a:chExt cx="11979276" cy="3646488"/>
            </a:xfrm>
            <a:grpFill/>
          </p:grpSpPr>
          <p:grpSp>
            <p:nvGrpSpPr>
              <p:cNvPr id="13" name="组合 12"/>
              <p:cNvGrpSpPr/>
              <p:nvPr userDrawn="1"/>
            </p:nvGrpSpPr>
            <p:grpSpPr>
              <a:xfrm>
                <a:off x="1236080" y="3211512"/>
                <a:ext cx="5160963" cy="2266950"/>
                <a:chOff x="3526798" y="1395413"/>
                <a:chExt cx="5160963" cy="2266950"/>
              </a:xfrm>
              <a:grpFill/>
            </p:grpSpPr>
            <p:sp>
              <p:nvSpPr>
                <p:cNvPr id="71" name="Freeform 13"/>
                <p:cNvSpPr/>
                <p:nvPr/>
              </p:nvSpPr>
              <p:spPr bwMode="auto">
                <a:xfrm>
                  <a:off x="5736598" y="1395413"/>
                  <a:ext cx="2481263" cy="2255838"/>
                </a:xfrm>
                <a:custGeom>
                  <a:avLst/>
                  <a:gdLst>
                    <a:gd name="T0" fmla="*/ 637 w 661"/>
                    <a:gd name="T1" fmla="*/ 84 h 600"/>
                    <a:gd name="T2" fmla="*/ 613 w 661"/>
                    <a:gd name="T3" fmla="*/ 153 h 600"/>
                    <a:gd name="T4" fmla="*/ 604 w 661"/>
                    <a:gd name="T5" fmla="*/ 183 h 600"/>
                    <a:gd name="T6" fmla="*/ 589 w 661"/>
                    <a:gd name="T7" fmla="*/ 225 h 600"/>
                    <a:gd name="T8" fmla="*/ 577 w 661"/>
                    <a:gd name="T9" fmla="*/ 261 h 600"/>
                    <a:gd name="T10" fmla="*/ 565 w 661"/>
                    <a:gd name="T11" fmla="*/ 296 h 600"/>
                    <a:gd name="T12" fmla="*/ 553 w 661"/>
                    <a:gd name="T13" fmla="*/ 332 h 600"/>
                    <a:gd name="T14" fmla="*/ 488 w 661"/>
                    <a:gd name="T15" fmla="*/ 519 h 600"/>
                    <a:gd name="T16" fmla="*/ 487 w 661"/>
                    <a:gd name="T17" fmla="*/ 552 h 600"/>
                    <a:gd name="T18" fmla="*/ 619 w 661"/>
                    <a:gd name="T19" fmla="*/ 564 h 600"/>
                    <a:gd name="T20" fmla="*/ 607 w 661"/>
                    <a:gd name="T21" fmla="*/ 599 h 600"/>
                    <a:gd name="T22" fmla="*/ 1 w 661"/>
                    <a:gd name="T23" fmla="*/ 591 h 600"/>
                    <a:gd name="T24" fmla="*/ 12 w 661"/>
                    <a:gd name="T25" fmla="*/ 561 h 600"/>
                    <a:gd name="T26" fmla="*/ 163 w 661"/>
                    <a:gd name="T27" fmla="*/ 543 h 600"/>
                    <a:gd name="T28" fmla="*/ 169 w 661"/>
                    <a:gd name="T29" fmla="*/ 528 h 600"/>
                    <a:gd name="T30" fmla="*/ 179 w 661"/>
                    <a:gd name="T31" fmla="*/ 496 h 600"/>
                    <a:gd name="T32" fmla="*/ 192 w 661"/>
                    <a:gd name="T33" fmla="*/ 459 h 600"/>
                    <a:gd name="T34" fmla="*/ 204 w 661"/>
                    <a:gd name="T35" fmla="*/ 423 h 600"/>
                    <a:gd name="T36" fmla="*/ 216 w 661"/>
                    <a:gd name="T37" fmla="*/ 387 h 600"/>
                    <a:gd name="T38" fmla="*/ 229 w 661"/>
                    <a:gd name="T39" fmla="*/ 351 h 600"/>
                    <a:gd name="T40" fmla="*/ 241 w 661"/>
                    <a:gd name="T41" fmla="*/ 315 h 600"/>
                    <a:gd name="T42" fmla="*/ 259 w 661"/>
                    <a:gd name="T43" fmla="*/ 261 h 600"/>
                    <a:gd name="T44" fmla="*/ 271 w 661"/>
                    <a:gd name="T45" fmla="*/ 225 h 600"/>
                    <a:gd name="T46" fmla="*/ 281 w 661"/>
                    <a:gd name="T47" fmla="*/ 196 h 600"/>
                    <a:gd name="T48" fmla="*/ 289 w 661"/>
                    <a:gd name="T49" fmla="*/ 174 h 600"/>
                    <a:gd name="T50" fmla="*/ 300 w 661"/>
                    <a:gd name="T51" fmla="*/ 141 h 600"/>
                    <a:gd name="T52" fmla="*/ 318 w 661"/>
                    <a:gd name="T53" fmla="*/ 87 h 600"/>
                    <a:gd name="T54" fmla="*/ 330 w 661"/>
                    <a:gd name="T55" fmla="*/ 51 h 600"/>
                    <a:gd name="T56" fmla="*/ 340 w 661"/>
                    <a:gd name="T57" fmla="*/ 21 h 600"/>
                    <a:gd name="T58" fmla="*/ 349 w 661"/>
                    <a:gd name="T59" fmla="*/ 3 h 600"/>
                    <a:gd name="T60" fmla="*/ 481 w 661"/>
                    <a:gd name="T61" fmla="*/ 26 h 600"/>
                    <a:gd name="T62" fmla="*/ 463 w 661"/>
                    <a:gd name="T63" fmla="*/ 78 h 600"/>
                    <a:gd name="T64" fmla="*/ 451 w 661"/>
                    <a:gd name="T65" fmla="*/ 114 h 600"/>
                    <a:gd name="T66" fmla="*/ 439 w 661"/>
                    <a:gd name="T67" fmla="*/ 150 h 600"/>
                    <a:gd name="T68" fmla="*/ 427 w 661"/>
                    <a:gd name="T69" fmla="*/ 186 h 600"/>
                    <a:gd name="T70" fmla="*/ 409 w 661"/>
                    <a:gd name="T71" fmla="*/ 237 h 600"/>
                    <a:gd name="T72" fmla="*/ 391 w 661"/>
                    <a:gd name="T73" fmla="*/ 291 h 600"/>
                    <a:gd name="T74" fmla="*/ 379 w 661"/>
                    <a:gd name="T75" fmla="*/ 327 h 600"/>
                    <a:gd name="T76" fmla="*/ 354 w 661"/>
                    <a:gd name="T77" fmla="*/ 399 h 600"/>
                    <a:gd name="T78" fmla="*/ 343 w 661"/>
                    <a:gd name="T79" fmla="*/ 432 h 600"/>
                    <a:gd name="T80" fmla="*/ 331 w 661"/>
                    <a:gd name="T81" fmla="*/ 468 h 600"/>
                    <a:gd name="T82" fmla="*/ 319 w 661"/>
                    <a:gd name="T83" fmla="*/ 501 h 600"/>
                    <a:gd name="T84" fmla="*/ 307 w 661"/>
                    <a:gd name="T85" fmla="*/ 537 h 600"/>
                    <a:gd name="T86" fmla="*/ 346 w 661"/>
                    <a:gd name="T87" fmla="*/ 519 h 600"/>
                    <a:gd name="T88" fmla="*/ 355 w 661"/>
                    <a:gd name="T89" fmla="*/ 495 h 600"/>
                    <a:gd name="T90" fmla="*/ 378 w 661"/>
                    <a:gd name="T91" fmla="*/ 429 h 600"/>
                    <a:gd name="T92" fmla="*/ 402 w 661"/>
                    <a:gd name="T93" fmla="*/ 357 h 600"/>
                    <a:gd name="T94" fmla="*/ 414 w 661"/>
                    <a:gd name="T95" fmla="*/ 321 h 600"/>
                    <a:gd name="T96" fmla="*/ 420 w 661"/>
                    <a:gd name="T97" fmla="*/ 306 h 600"/>
                    <a:gd name="T98" fmla="*/ 433 w 661"/>
                    <a:gd name="T99" fmla="*/ 267 h 600"/>
                    <a:gd name="T100" fmla="*/ 445 w 661"/>
                    <a:gd name="T101" fmla="*/ 231 h 600"/>
                    <a:gd name="T102" fmla="*/ 457 w 661"/>
                    <a:gd name="T103" fmla="*/ 195 h 600"/>
                    <a:gd name="T104" fmla="*/ 466 w 661"/>
                    <a:gd name="T105" fmla="*/ 165 h 600"/>
                    <a:gd name="T106" fmla="*/ 473 w 661"/>
                    <a:gd name="T107" fmla="*/ 148 h 600"/>
                    <a:gd name="T108" fmla="*/ 481 w 661"/>
                    <a:gd name="T109" fmla="*/ 126 h 600"/>
                    <a:gd name="T110" fmla="*/ 511 w 661"/>
                    <a:gd name="T111" fmla="*/ 39 h 600"/>
                    <a:gd name="T112" fmla="*/ 524 w 661"/>
                    <a:gd name="T113" fmla="*/ 3 h 600"/>
                    <a:gd name="T114" fmla="*/ 661 w 661"/>
                    <a:gd name="T115" fmla="*/ 15 h 600"/>
                    <a:gd name="T116" fmla="*/ 650 w 661"/>
                    <a:gd name="T117" fmla="*/ 4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1" h="600">
                      <a:moveTo>
                        <a:pt x="650" y="45"/>
                      </a:moveTo>
                      <a:cubicBezTo>
                        <a:pt x="649" y="46"/>
                        <a:pt x="649" y="47"/>
                        <a:pt x="649" y="48"/>
                      </a:cubicBezTo>
                      <a:cubicBezTo>
                        <a:pt x="643" y="58"/>
                        <a:pt x="640" y="70"/>
                        <a:pt x="637" y="81"/>
                      </a:cubicBezTo>
                      <a:cubicBezTo>
                        <a:pt x="637" y="82"/>
                        <a:pt x="637" y="83"/>
                        <a:pt x="637" y="84"/>
                      </a:cubicBezTo>
                      <a:cubicBezTo>
                        <a:pt x="630" y="100"/>
                        <a:pt x="623" y="117"/>
                        <a:pt x="619" y="135"/>
                      </a:cubicBezTo>
                      <a:cubicBezTo>
                        <a:pt x="619" y="136"/>
                        <a:pt x="619" y="137"/>
                        <a:pt x="619" y="138"/>
                      </a:cubicBezTo>
                      <a:cubicBezTo>
                        <a:pt x="616" y="142"/>
                        <a:pt x="614" y="147"/>
                        <a:pt x="613" y="153"/>
                      </a:cubicBezTo>
                      <a:cubicBezTo>
                        <a:pt x="613" y="153"/>
                        <a:pt x="613" y="153"/>
                        <a:pt x="613" y="153"/>
                      </a:cubicBezTo>
                      <a:cubicBezTo>
                        <a:pt x="610" y="159"/>
                        <a:pt x="607" y="164"/>
                        <a:pt x="607" y="171"/>
                      </a:cubicBezTo>
                      <a:cubicBezTo>
                        <a:pt x="607" y="171"/>
                        <a:pt x="607" y="171"/>
                        <a:pt x="607" y="171"/>
                      </a:cubicBezTo>
                      <a:cubicBezTo>
                        <a:pt x="604" y="174"/>
                        <a:pt x="604" y="179"/>
                        <a:pt x="604" y="183"/>
                      </a:cubicBezTo>
                      <a:cubicBezTo>
                        <a:pt x="604" y="183"/>
                        <a:pt x="604" y="183"/>
                        <a:pt x="604" y="183"/>
                      </a:cubicBezTo>
                      <a:cubicBezTo>
                        <a:pt x="603" y="184"/>
                        <a:pt x="602" y="185"/>
                        <a:pt x="601" y="186"/>
                      </a:cubicBezTo>
                      <a:cubicBezTo>
                        <a:pt x="601" y="187"/>
                        <a:pt x="601" y="188"/>
                        <a:pt x="601" y="189"/>
                      </a:cubicBezTo>
                      <a:cubicBezTo>
                        <a:pt x="595" y="200"/>
                        <a:pt x="591" y="212"/>
                        <a:pt x="589" y="225"/>
                      </a:cubicBezTo>
                      <a:cubicBezTo>
                        <a:pt x="589" y="225"/>
                        <a:pt x="589" y="225"/>
                        <a:pt x="589" y="225"/>
                      </a:cubicBezTo>
                      <a:cubicBezTo>
                        <a:pt x="585" y="230"/>
                        <a:pt x="583" y="236"/>
                        <a:pt x="583" y="243"/>
                      </a:cubicBezTo>
                      <a:cubicBezTo>
                        <a:pt x="583" y="243"/>
                        <a:pt x="583" y="243"/>
                        <a:pt x="583" y="243"/>
                      </a:cubicBezTo>
                      <a:cubicBezTo>
                        <a:pt x="580" y="246"/>
                        <a:pt x="578" y="250"/>
                        <a:pt x="578" y="255"/>
                      </a:cubicBezTo>
                      <a:cubicBezTo>
                        <a:pt x="578" y="257"/>
                        <a:pt x="577" y="259"/>
                        <a:pt x="577" y="261"/>
                      </a:cubicBezTo>
                      <a:cubicBezTo>
                        <a:pt x="574" y="264"/>
                        <a:pt x="572" y="268"/>
                        <a:pt x="572" y="273"/>
                      </a:cubicBezTo>
                      <a:cubicBezTo>
                        <a:pt x="571" y="275"/>
                        <a:pt x="571" y="277"/>
                        <a:pt x="571" y="279"/>
                      </a:cubicBezTo>
                      <a:cubicBezTo>
                        <a:pt x="568" y="282"/>
                        <a:pt x="566" y="286"/>
                        <a:pt x="566" y="291"/>
                      </a:cubicBezTo>
                      <a:cubicBezTo>
                        <a:pt x="565" y="293"/>
                        <a:pt x="565" y="295"/>
                        <a:pt x="565" y="296"/>
                      </a:cubicBezTo>
                      <a:cubicBezTo>
                        <a:pt x="560" y="302"/>
                        <a:pt x="559" y="308"/>
                        <a:pt x="559" y="315"/>
                      </a:cubicBezTo>
                      <a:cubicBezTo>
                        <a:pt x="559" y="315"/>
                        <a:pt x="559" y="315"/>
                        <a:pt x="559" y="315"/>
                      </a:cubicBezTo>
                      <a:cubicBezTo>
                        <a:pt x="555" y="318"/>
                        <a:pt x="554" y="322"/>
                        <a:pt x="554" y="327"/>
                      </a:cubicBezTo>
                      <a:cubicBezTo>
                        <a:pt x="553" y="329"/>
                        <a:pt x="553" y="331"/>
                        <a:pt x="553" y="332"/>
                      </a:cubicBezTo>
                      <a:cubicBezTo>
                        <a:pt x="547" y="338"/>
                        <a:pt x="547" y="346"/>
                        <a:pt x="544" y="353"/>
                      </a:cubicBezTo>
                      <a:cubicBezTo>
                        <a:pt x="527" y="403"/>
                        <a:pt x="510" y="454"/>
                        <a:pt x="493" y="504"/>
                      </a:cubicBezTo>
                      <a:cubicBezTo>
                        <a:pt x="493" y="505"/>
                        <a:pt x="493" y="506"/>
                        <a:pt x="493" y="507"/>
                      </a:cubicBezTo>
                      <a:cubicBezTo>
                        <a:pt x="490" y="510"/>
                        <a:pt x="488" y="514"/>
                        <a:pt x="488" y="519"/>
                      </a:cubicBezTo>
                      <a:cubicBezTo>
                        <a:pt x="488" y="521"/>
                        <a:pt x="487" y="523"/>
                        <a:pt x="487" y="525"/>
                      </a:cubicBezTo>
                      <a:cubicBezTo>
                        <a:pt x="484" y="528"/>
                        <a:pt x="483" y="533"/>
                        <a:pt x="482" y="537"/>
                      </a:cubicBezTo>
                      <a:cubicBezTo>
                        <a:pt x="481" y="539"/>
                        <a:pt x="481" y="541"/>
                        <a:pt x="481" y="543"/>
                      </a:cubicBezTo>
                      <a:cubicBezTo>
                        <a:pt x="475" y="552"/>
                        <a:pt x="481" y="552"/>
                        <a:pt x="487" y="552"/>
                      </a:cubicBezTo>
                      <a:cubicBezTo>
                        <a:pt x="531" y="552"/>
                        <a:pt x="575" y="552"/>
                        <a:pt x="619" y="551"/>
                      </a:cubicBezTo>
                      <a:cubicBezTo>
                        <a:pt x="620" y="553"/>
                        <a:pt x="621" y="554"/>
                        <a:pt x="621" y="555"/>
                      </a:cubicBezTo>
                      <a:cubicBezTo>
                        <a:pt x="619" y="557"/>
                        <a:pt x="619" y="561"/>
                        <a:pt x="619" y="564"/>
                      </a:cubicBezTo>
                      <a:cubicBezTo>
                        <a:pt x="619" y="564"/>
                        <a:pt x="619" y="564"/>
                        <a:pt x="619" y="564"/>
                      </a:cubicBezTo>
                      <a:cubicBezTo>
                        <a:pt x="616" y="566"/>
                        <a:pt x="616" y="570"/>
                        <a:pt x="616" y="573"/>
                      </a:cubicBezTo>
                      <a:cubicBezTo>
                        <a:pt x="613" y="575"/>
                        <a:pt x="613" y="578"/>
                        <a:pt x="613" y="582"/>
                      </a:cubicBezTo>
                      <a:cubicBezTo>
                        <a:pt x="609" y="586"/>
                        <a:pt x="608" y="591"/>
                        <a:pt x="607" y="597"/>
                      </a:cubicBezTo>
                      <a:cubicBezTo>
                        <a:pt x="607" y="598"/>
                        <a:pt x="607" y="598"/>
                        <a:pt x="607" y="599"/>
                      </a:cubicBezTo>
                      <a:cubicBezTo>
                        <a:pt x="597" y="599"/>
                        <a:pt x="587" y="600"/>
                        <a:pt x="577" y="600"/>
                      </a:cubicBezTo>
                      <a:cubicBezTo>
                        <a:pt x="393" y="600"/>
                        <a:pt x="210" y="600"/>
                        <a:pt x="26" y="600"/>
                      </a:cubicBezTo>
                      <a:cubicBezTo>
                        <a:pt x="21" y="600"/>
                        <a:pt x="15" y="600"/>
                        <a:pt x="10" y="600"/>
                      </a:cubicBezTo>
                      <a:cubicBezTo>
                        <a:pt x="3" y="600"/>
                        <a:pt x="0" y="597"/>
                        <a:pt x="1" y="591"/>
                      </a:cubicBezTo>
                      <a:cubicBezTo>
                        <a:pt x="1" y="591"/>
                        <a:pt x="1" y="591"/>
                        <a:pt x="1" y="591"/>
                      </a:cubicBezTo>
                      <a:cubicBezTo>
                        <a:pt x="6" y="586"/>
                        <a:pt x="7" y="580"/>
                        <a:pt x="7" y="573"/>
                      </a:cubicBezTo>
                      <a:cubicBezTo>
                        <a:pt x="7" y="573"/>
                        <a:pt x="7" y="573"/>
                        <a:pt x="7" y="573"/>
                      </a:cubicBezTo>
                      <a:cubicBezTo>
                        <a:pt x="11" y="570"/>
                        <a:pt x="12" y="566"/>
                        <a:pt x="12" y="561"/>
                      </a:cubicBezTo>
                      <a:cubicBezTo>
                        <a:pt x="13" y="560"/>
                        <a:pt x="13" y="559"/>
                        <a:pt x="13" y="558"/>
                      </a:cubicBezTo>
                      <a:cubicBezTo>
                        <a:pt x="17" y="551"/>
                        <a:pt x="24" y="552"/>
                        <a:pt x="30" y="552"/>
                      </a:cubicBezTo>
                      <a:cubicBezTo>
                        <a:pt x="70" y="552"/>
                        <a:pt x="110" y="552"/>
                        <a:pt x="150" y="552"/>
                      </a:cubicBezTo>
                      <a:cubicBezTo>
                        <a:pt x="156" y="552"/>
                        <a:pt x="164" y="554"/>
                        <a:pt x="163" y="543"/>
                      </a:cubicBezTo>
                      <a:cubicBezTo>
                        <a:pt x="163" y="543"/>
                        <a:pt x="163" y="543"/>
                        <a:pt x="163" y="543"/>
                      </a:cubicBezTo>
                      <a:cubicBezTo>
                        <a:pt x="167" y="540"/>
                        <a:pt x="166" y="535"/>
                        <a:pt x="166" y="531"/>
                      </a:cubicBezTo>
                      <a:cubicBezTo>
                        <a:pt x="166" y="531"/>
                        <a:pt x="166" y="531"/>
                        <a:pt x="166" y="531"/>
                      </a:cubicBezTo>
                      <a:cubicBezTo>
                        <a:pt x="167" y="530"/>
                        <a:pt x="168" y="529"/>
                        <a:pt x="169" y="528"/>
                      </a:cubicBezTo>
                      <a:cubicBezTo>
                        <a:pt x="169" y="527"/>
                        <a:pt x="169" y="526"/>
                        <a:pt x="169" y="525"/>
                      </a:cubicBezTo>
                      <a:cubicBezTo>
                        <a:pt x="173" y="522"/>
                        <a:pt x="172" y="517"/>
                        <a:pt x="174" y="513"/>
                      </a:cubicBezTo>
                      <a:cubicBezTo>
                        <a:pt x="174" y="511"/>
                        <a:pt x="175" y="509"/>
                        <a:pt x="175" y="507"/>
                      </a:cubicBezTo>
                      <a:cubicBezTo>
                        <a:pt x="179" y="504"/>
                        <a:pt x="178" y="499"/>
                        <a:pt x="179" y="496"/>
                      </a:cubicBezTo>
                      <a:cubicBezTo>
                        <a:pt x="180" y="493"/>
                        <a:pt x="181" y="491"/>
                        <a:pt x="181" y="489"/>
                      </a:cubicBezTo>
                      <a:cubicBezTo>
                        <a:pt x="185" y="486"/>
                        <a:pt x="184" y="481"/>
                        <a:pt x="186" y="477"/>
                      </a:cubicBezTo>
                      <a:cubicBezTo>
                        <a:pt x="186" y="475"/>
                        <a:pt x="187" y="473"/>
                        <a:pt x="187" y="471"/>
                      </a:cubicBezTo>
                      <a:cubicBezTo>
                        <a:pt x="190" y="468"/>
                        <a:pt x="192" y="464"/>
                        <a:pt x="192" y="459"/>
                      </a:cubicBezTo>
                      <a:cubicBezTo>
                        <a:pt x="193" y="457"/>
                        <a:pt x="193" y="455"/>
                        <a:pt x="193" y="454"/>
                      </a:cubicBezTo>
                      <a:cubicBezTo>
                        <a:pt x="198" y="448"/>
                        <a:pt x="199" y="442"/>
                        <a:pt x="199" y="435"/>
                      </a:cubicBezTo>
                      <a:cubicBezTo>
                        <a:pt x="199" y="435"/>
                        <a:pt x="199" y="435"/>
                        <a:pt x="199" y="435"/>
                      </a:cubicBezTo>
                      <a:cubicBezTo>
                        <a:pt x="203" y="432"/>
                        <a:pt x="204" y="428"/>
                        <a:pt x="204" y="423"/>
                      </a:cubicBezTo>
                      <a:cubicBezTo>
                        <a:pt x="205" y="422"/>
                        <a:pt x="205" y="421"/>
                        <a:pt x="205" y="420"/>
                      </a:cubicBezTo>
                      <a:cubicBezTo>
                        <a:pt x="208" y="415"/>
                        <a:pt x="210" y="410"/>
                        <a:pt x="210" y="405"/>
                      </a:cubicBezTo>
                      <a:cubicBezTo>
                        <a:pt x="211" y="403"/>
                        <a:pt x="211" y="401"/>
                        <a:pt x="211" y="400"/>
                      </a:cubicBezTo>
                      <a:cubicBezTo>
                        <a:pt x="215" y="396"/>
                        <a:pt x="216" y="392"/>
                        <a:pt x="216" y="387"/>
                      </a:cubicBezTo>
                      <a:cubicBezTo>
                        <a:pt x="217" y="386"/>
                        <a:pt x="217" y="385"/>
                        <a:pt x="217" y="384"/>
                      </a:cubicBezTo>
                      <a:cubicBezTo>
                        <a:pt x="220" y="380"/>
                        <a:pt x="222" y="375"/>
                        <a:pt x="223" y="369"/>
                      </a:cubicBezTo>
                      <a:cubicBezTo>
                        <a:pt x="223" y="368"/>
                        <a:pt x="223" y="367"/>
                        <a:pt x="223" y="366"/>
                      </a:cubicBezTo>
                      <a:cubicBezTo>
                        <a:pt x="226" y="362"/>
                        <a:pt x="228" y="357"/>
                        <a:pt x="229" y="351"/>
                      </a:cubicBezTo>
                      <a:cubicBezTo>
                        <a:pt x="229" y="350"/>
                        <a:pt x="229" y="349"/>
                        <a:pt x="229" y="348"/>
                      </a:cubicBezTo>
                      <a:cubicBezTo>
                        <a:pt x="232" y="344"/>
                        <a:pt x="234" y="339"/>
                        <a:pt x="235" y="333"/>
                      </a:cubicBezTo>
                      <a:cubicBezTo>
                        <a:pt x="235" y="332"/>
                        <a:pt x="235" y="331"/>
                        <a:pt x="235" y="330"/>
                      </a:cubicBezTo>
                      <a:cubicBezTo>
                        <a:pt x="239" y="326"/>
                        <a:pt x="240" y="321"/>
                        <a:pt x="241" y="315"/>
                      </a:cubicBezTo>
                      <a:cubicBezTo>
                        <a:pt x="241" y="314"/>
                        <a:pt x="241" y="313"/>
                        <a:pt x="241" y="312"/>
                      </a:cubicBezTo>
                      <a:cubicBezTo>
                        <a:pt x="247" y="302"/>
                        <a:pt x="251" y="291"/>
                        <a:pt x="253" y="279"/>
                      </a:cubicBezTo>
                      <a:cubicBezTo>
                        <a:pt x="253" y="278"/>
                        <a:pt x="253" y="277"/>
                        <a:pt x="253" y="277"/>
                      </a:cubicBezTo>
                      <a:cubicBezTo>
                        <a:pt x="257" y="272"/>
                        <a:pt x="259" y="267"/>
                        <a:pt x="259" y="261"/>
                      </a:cubicBezTo>
                      <a:cubicBezTo>
                        <a:pt x="259" y="261"/>
                        <a:pt x="259" y="261"/>
                        <a:pt x="259" y="261"/>
                      </a:cubicBezTo>
                      <a:cubicBezTo>
                        <a:pt x="262" y="255"/>
                        <a:pt x="265" y="250"/>
                        <a:pt x="265" y="243"/>
                      </a:cubicBezTo>
                      <a:cubicBezTo>
                        <a:pt x="265" y="242"/>
                        <a:pt x="266" y="242"/>
                        <a:pt x="265" y="241"/>
                      </a:cubicBezTo>
                      <a:cubicBezTo>
                        <a:pt x="269" y="236"/>
                        <a:pt x="271" y="231"/>
                        <a:pt x="271" y="225"/>
                      </a:cubicBezTo>
                      <a:cubicBezTo>
                        <a:pt x="271" y="224"/>
                        <a:pt x="272" y="224"/>
                        <a:pt x="271" y="223"/>
                      </a:cubicBezTo>
                      <a:cubicBezTo>
                        <a:pt x="273" y="220"/>
                        <a:pt x="274" y="217"/>
                        <a:pt x="275" y="213"/>
                      </a:cubicBezTo>
                      <a:cubicBezTo>
                        <a:pt x="276" y="211"/>
                        <a:pt x="277" y="208"/>
                        <a:pt x="277" y="205"/>
                      </a:cubicBezTo>
                      <a:cubicBezTo>
                        <a:pt x="280" y="202"/>
                        <a:pt x="281" y="199"/>
                        <a:pt x="281" y="196"/>
                      </a:cubicBezTo>
                      <a:cubicBezTo>
                        <a:pt x="281" y="196"/>
                        <a:pt x="280" y="195"/>
                        <a:pt x="280" y="195"/>
                      </a:cubicBezTo>
                      <a:cubicBezTo>
                        <a:pt x="281" y="194"/>
                        <a:pt x="282" y="193"/>
                        <a:pt x="283" y="192"/>
                      </a:cubicBezTo>
                      <a:cubicBezTo>
                        <a:pt x="283" y="191"/>
                        <a:pt x="283" y="190"/>
                        <a:pt x="283" y="189"/>
                      </a:cubicBezTo>
                      <a:cubicBezTo>
                        <a:pt x="287" y="185"/>
                        <a:pt x="289" y="180"/>
                        <a:pt x="289" y="174"/>
                      </a:cubicBezTo>
                      <a:cubicBezTo>
                        <a:pt x="289" y="173"/>
                        <a:pt x="289" y="172"/>
                        <a:pt x="289" y="171"/>
                      </a:cubicBezTo>
                      <a:cubicBezTo>
                        <a:pt x="292" y="168"/>
                        <a:pt x="294" y="164"/>
                        <a:pt x="294" y="159"/>
                      </a:cubicBezTo>
                      <a:cubicBezTo>
                        <a:pt x="295" y="157"/>
                        <a:pt x="295" y="155"/>
                        <a:pt x="295" y="153"/>
                      </a:cubicBezTo>
                      <a:cubicBezTo>
                        <a:pt x="298" y="150"/>
                        <a:pt x="300" y="146"/>
                        <a:pt x="300" y="141"/>
                      </a:cubicBezTo>
                      <a:cubicBezTo>
                        <a:pt x="301" y="139"/>
                        <a:pt x="301" y="137"/>
                        <a:pt x="301" y="135"/>
                      </a:cubicBezTo>
                      <a:cubicBezTo>
                        <a:pt x="304" y="132"/>
                        <a:pt x="306" y="128"/>
                        <a:pt x="306" y="123"/>
                      </a:cubicBezTo>
                      <a:cubicBezTo>
                        <a:pt x="307" y="121"/>
                        <a:pt x="307" y="119"/>
                        <a:pt x="307" y="117"/>
                      </a:cubicBezTo>
                      <a:cubicBezTo>
                        <a:pt x="314" y="108"/>
                        <a:pt x="315" y="97"/>
                        <a:pt x="318" y="87"/>
                      </a:cubicBezTo>
                      <a:cubicBezTo>
                        <a:pt x="319" y="86"/>
                        <a:pt x="319" y="85"/>
                        <a:pt x="319" y="84"/>
                      </a:cubicBezTo>
                      <a:cubicBezTo>
                        <a:pt x="322" y="79"/>
                        <a:pt x="324" y="74"/>
                        <a:pt x="325" y="69"/>
                      </a:cubicBezTo>
                      <a:cubicBezTo>
                        <a:pt x="325" y="68"/>
                        <a:pt x="325" y="67"/>
                        <a:pt x="325" y="66"/>
                      </a:cubicBezTo>
                      <a:cubicBezTo>
                        <a:pt x="328" y="62"/>
                        <a:pt x="330" y="56"/>
                        <a:pt x="330" y="51"/>
                      </a:cubicBezTo>
                      <a:cubicBezTo>
                        <a:pt x="331" y="50"/>
                        <a:pt x="331" y="49"/>
                        <a:pt x="331" y="48"/>
                      </a:cubicBezTo>
                      <a:cubicBezTo>
                        <a:pt x="334" y="44"/>
                        <a:pt x="336" y="39"/>
                        <a:pt x="337" y="33"/>
                      </a:cubicBezTo>
                      <a:cubicBezTo>
                        <a:pt x="337" y="30"/>
                        <a:pt x="337" y="27"/>
                        <a:pt x="337" y="24"/>
                      </a:cubicBezTo>
                      <a:cubicBezTo>
                        <a:pt x="338" y="23"/>
                        <a:pt x="339" y="22"/>
                        <a:pt x="340" y="21"/>
                      </a:cubicBezTo>
                      <a:cubicBezTo>
                        <a:pt x="340" y="21"/>
                        <a:pt x="340" y="21"/>
                        <a:pt x="340" y="21"/>
                      </a:cubicBezTo>
                      <a:cubicBezTo>
                        <a:pt x="341" y="20"/>
                        <a:pt x="342" y="19"/>
                        <a:pt x="342" y="18"/>
                      </a:cubicBezTo>
                      <a:cubicBezTo>
                        <a:pt x="342" y="17"/>
                        <a:pt x="342" y="16"/>
                        <a:pt x="343" y="15"/>
                      </a:cubicBezTo>
                      <a:cubicBezTo>
                        <a:pt x="345" y="11"/>
                        <a:pt x="347" y="7"/>
                        <a:pt x="349" y="3"/>
                      </a:cubicBezTo>
                      <a:cubicBezTo>
                        <a:pt x="390" y="3"/>
                        <a:pt x="432" y="3"/>
                        <a:pt x="473" y="3"/>
                      </a:cubicBezTo>
                      <a:cubicBezTo>
                        <a:pt x="478" y="3"/>
                        <a:pt x="485" y="0"/>
                        <a:pt x="487" y="9"/>
                      </a:cubicBezTo>
                      <a:cubicBezTo>
                        <a:pt x="484" y="12"/>
                        <a:pt x="481" y="16"/>
                        <a:pt x="482" y="21"/>
                      </a:cubicBezTo>
                      <a:cubicBezTo>
                        <a:pt x="481" y="23"/>
                        <a:pt x="481" y="25"/>
                        <a:pt x="481" y="26"/>
                      </a:cubicBezTo>
                      <a:cubicBezTo>
                        <a:pt x="478" y="30"/>
                        <a:pt x="475" y="34"/>
                        <a:pt x="476" y="39"/>
                      </a:cubicBezTo>
                      <a:cubicBezTo>
                        <a:pt x="475" y="41"/>
                        <a:pt x="475" y="43"/>
                        <a:pt x="475" y="44"/>
                      </a:cubicBezTo>
                      <a:cubicBezTo>
                        <a:pt x="468" y="54"/>
                        <a:pt x="466" y="64"/>
                        <a:pt x="464" y="75"/>
                      </a:cubicBezTo>
                      <a:cubicBezTo>
                        <a:pt x="463" y="76"/>
                        <a:pt x="463" y="77"/>
                        <a:pt x="463" y="78"/>
                      </a:cubicBezTo>
                      <a:cubicBezTo>
                        <a:pt x="460" y="82"/>
                        <a:pt x="458" y="87"/>
                        <a:pt x="458" y="93"/>
                      </a:cubicBezTo>
                      <a:cubicBezTo>
                        <a:pt x="457" y="94"/>
                        <a:pt x="457" y="95"/>
                        <a:pt x="457" y="96"/>
                      </a:cubicBezTo>
                      <a:cubicBezTo>
                        <a:pt x="454" y="100"/>
                        <a:pt x="452" y="105"/>
                        <a:pt x="451" y="111"/>
                      </a:cubicBezTo>
                      <a:cubicBezTo>
                        <a:pt x="451" y="112"/>
                        <a:pt x="451" y="113"/>
                        <a:pt x="451" y="114"/>
                      </a:cubicBezTo>
                      <a:cubicBezTo>
                        <a:pt x="448" y="118"/>
                        <a:pt x="446" y="123"/>
                        <a:pt x="445" y="129"/>
                      </a:cubicBezTo>
                      <a:cubicBezTo>
                        <a:pt x="445" y="130"/>
                        <a:pt x="445" y="131"/>
                        <a:pt x="445" y="132"/>
                      </a:cubicBezTo>
                      <a:cubicBezTo>
                        <a:pt x="441" y="136"/>
                        <a:pt x="439" y="141"/>
                        <a:pt x="439" y="147"/>
                      </a:cubicBezTo>
                      <a:cubicBezTo>
                        <a:pt x="439" y="148"/>
                        <a:pt x="439" y="149"/>
                        <a:pt x="439" y="150"/>
                      </a:cubicBezTo>
                      <a:cubicBezTo>
                        <a:pt x="434" y="158"/>
                        <a:pt x="431" y="167"/>
                        <a:pt x="430" y="177"/>
                      </a:cubicBezTo>
                      <a:cubicBezTo>
                        <a:pt x="430" y="177"/>
                        <a:pt x="430" y="177"/>
                        <a:pt x="430" y="177"/>
                      </a:cubicBezTo>
                      <a:cubicBezTo>
                        <a:pt x="429" y="178"/>
                        <a:pt x="428" y="179"/>
                        <a:pt x="428" y="180"/>
                      </a:cubicBezTo>
                      <a:cubicBezTo>
                        <a:pt x="427" y="182"/>
                        <a:pt x="427" y="184"/>
                        <a:pt x="427" y="186"/>
                      </a:cubicBezTo>
                      <a:cubicBezTo>
                        <a:pt x="420" y="196"/>
                        <a:pt x="417" y="207"/>
                        <a:pt x="415" y="219"/>
                      </a:cubicBezTo>
                      <a:cubicBezTo>
                        <a:pt x="414" y="220"/>
                        <a:pt x="414" y="220"/>
                        <a:pt x="415" y="221"/>
                      </a:cubicBezTo>
                      <a:cubicBezTo>
                        <a:pt x="411" y="226"/>
                        <a:pt x="409" y="231"/>
                        <a:pt x="409" y="237"/>
                      </a:cubicBezTo>
                      <a:cubicBezTo>
                        <a:pt x="409" y="237"/>
                        <a:pt x="409" y="237"/>
                        <a:pt x="409" y="237"/>
                      </a:cubicBezTo>
                      <a:cubicBezTo>
                        <a:pt x="406" y="240"/>
                        <a:pt x="406" y="245"/>
                        <a:pt x="405" y="249"/>
                      </a:cubicBezTo>
                      <a:cubicBezTo>
                        <a:pt x="404" y="251"/>
                        <a:pt x="403" y="253"/>
                        <a:pt x="403" y="255"/>
                      </a:cubicBezTo>
                      <a:cubicBezTo>
                        <a:pt x="397" y="266"/>
                        <a:pt x="392" y="278"/>
                        <a:pt x="391" y="291"/>
                      </a:cubicBezTo>
                      <a:cubicBezTo>
                        <a:pt x="391" y="291"/>
                        <a:pt x="391" y="291"/>
                        <a:pt x="391" y="291"/>
                      </a:cubicBezTo>
                      <a:cubicBezTo>
                        <a:pt x="387" y="294"/>
                        <a:pt x="386" y="298"/>
                        <a:pt x="386" y="303"/>
                      </a:cubicBezTo>
                      <a:cubicBezTo>
                        <a:pt x="385" y="305"/>
                        <a:pt x="385" y="307"/>
                        <a:pt x="385" y="309"/>
                      </a:cubicBezTo>
                      <a:cubicBezTo>
                        <a:pt x="382" y="312"/>
                        <a:pt x="380" y="316"/>
                        <a:pt x="380" y="321"/>
                      </a:cubicBezTo>
                      <a:cubicBezTo>
                        <a:pt x="379" y="323"/>
                        <a:pt x="379" y="325"/>
                        <a:pt x="379" y="327"/>
                      </a:cubicBezTo>
                      <a:cubicBezTo>
                        <a:pt x="371" y="342"/>
                        <a:pt x="366" y="358"/>
                        <a:pt x="362" y="375"/>
                      </a:cubicBezTo>
                      <a:cubicBezTo>
                        <a:pt x="361" y="376"/>
                        <a:pt x="361" y="377"/>
                        <a:pt x="361" y="378"/>
                      </a:cubicBezTo>
                      <a:cubicBezTo>
                        <a:pt x="358" y="382"/>
                        <a:pt x="356" y="387"/>
                        <a:pt x="355" y="393"/>
                      </a:cubicBezTo>
                      <a:cubicBezTo>
                        <a:pt x="355" y="395"/>
                        <a:pt x="355" y="397"/>
                        <a:pt x="354" y="399"/>
                      </a:cubicBezTo>
                      <a:cubicBezTo>
                        <a:pt x="351" y="402"/>
                        <a:pt x="349" y="406"/>
                        <a:pt x="349" y="411"/>
                      </a:cubicBezTo>
                      <a:cubicBezTo>
                        <a:pt x="349" y="412"/>
                        <a:pt x="349" y="413"/>
                        <a:pt x="349" y="414"/>
                      </a:cubicBezTo>
                      <a:cubicBezTo>
                        <a:pt x="345" y="418"/>
                        <a:pt x="344" y="423"/>
                        <a:pt x="343" y="429"/>
                      </a:cubicBezTo>
                      <a:cubicBezTo>
                        <a:pt x="343" y="430"/>
                        <a:pt x="343" y="431"/>
                        <a:pt x="343" y="432"/>
                      </a:cubicBezTo>
                      <a:cubicBezTo>
                        <a:pt x="339" y="436"/>
                        <a:pt x="338" y="441"/>
                        <a:pt x="337" y="447"/>
                      </a:cubicBezTo>
                      <a:cubicBezTo>
                        <a:pt x="337" y="448"/>
                        <a:pt x="337" y="449"/>
                        <a:pt x="337" y="450"/>
                      </a:cubicBezTo>
                      <a:cubicBezTo>
                        <a:pt x="334" y="454"/>
                        <a:pt x="332" y="459"/>
                        <a:pt x="331" y="465"/>
                      </a:cubicBezTo>
                      <a:cubicBezTo>
                        <a:pt x="331" y="466"/>
                        <a:pt x="331" y="467"/>
                        <a:pt x="331" y="468"/>
                      </a:cubicBezTo>
                      <a:cubicBezTo>
                        <a:pt x="328" y="472"/>
                        <a:pt x="326" y="477"/>
                        <a:pt x="325" y="483"/>
                      </a:cubicBezTo>
                      <a:cubicBezTo>
                        <a:pt x="325" y="483"/>
                        <a:pt x="325" y="483"/>
                        <a:pt x="325" y="483"/>
                      </a:cubicBezTo>
                      <a:cubicBezTo>
                        <a:pt x="321" y="487"/>
                        <a:pt x="320" y="493"/>
                        <a:pt x="319" y="498"/>
                      </a:cubicBezTo>
                      <a:cubicBezTo>
                        <a:pt x="319" y="499"/>
                        <a:pt x="319" y="500"/>
                        <a:pt x="319" y="501"/>
                      </a:cubicBezTo>
                      <a:cubicBezTo>
                        <a:pt x="316" y="506"/>
                        <a:pt x="314" y="511"/>
                        <a:pt x="314" y="516"/>
                      </a:cubicBezTo>
                      <a:cubicBezTo>
                        <a:pt x="313" y="517"/>
                        <a:pt x="313" y="518"/>
                        <a:pt x="313" y="519"/>
                      </a:cubicBezTo>
                      <a:cubicBezTo>
                        <a:pt x="309" y="524"/>
                        <a:pt x="307" y="530"/>
                        <a:pt x="307" y="537"/>
                      </a:cubicBezTo>
                      <a:cubicBezTo>
                        <a:pt x="307" y="537"/>
                        <a:pt x="307" y="537"/>
                        <a:pt x="307" y="537"/>
                      </a:cubicBezTo>
                      <a:cubicBezTo>
                        <a:pt x="306" y="542"/>
                        <a:pt x="297" y="547"/>
                        <a:pt x="306" y="551"/>
                      </a:cubicBezTo>
                      <a:cubicBezTo>
                        <a:pt x="323" y="560"/>
                        <a:pt x="340" y="550"/>
                        <a:pt x="343" y="531"/>
                      </a:cubicBezTo>
                      <a:cubicBezTo>
                        <a:pt x="343" y="530"/>
                        <a:pt x="343" y="530"/>
                        <a:pt x="343" y="529"/>
                      </a:cubicBezTo>
                      <a:cubicBezTo>
                        <a:pt x="346" y="526"/>
                        <a:pt x="347" y="523"/>
                        <a:pt x="346" y="519"/>
                      </a:cubicBezTo>
                      <a:cubicBezTo>
                        <a:pt x="346" y="519"/>
                        <a:pt x="346" y="519"/>
                        <a:pt x="346" y="519"/>
                      </a:cubicBezTo>
                      <a:cubicBezTo>
                        <a:pt x="347" y="518"/>
                        <a:pt x="348" y="517"/>
                        <a:pt x="349" y="516"/>
                      </a:cubicBezTo>
                      <a:cubicBezTo>
                        <a:pt x="349" y="515"/>
                        <a:pt x="349" y="514"/>
                        <a:pt x="349" y="513"/>
                      </a:cubicBezTo>
                      <a:cubicBezTo>
                        <a:pt x="353" y="508"/>
                        <a:pt x="355" y="502"/>
                        <a:pt x="355" y="495"/>
                      </a:cubicBezTo>
                      <a:cubicBezTo>
                        <a:pt x="355" y="495"/>
                        <a:pt x="355" y="495"/>
                        <a:pt x="355" y="495"/>
                      </a:cubicBezTo>
                      <a:cubicBezTo>
                        <a:pt x="361" y="485"/>
                        <a:pt x="363" y="473"/>
                        <a:pt x="367" y="462"/>
                      </a:cubicBezTo>
                      <a:cubicBezTo>
                        <a:pt x="367" y="461"/>
                        <a:pt x="367" y="460"/>
                        <a:pt x="367" y="459"/>
                      </a:cubicBezTo>
                      <a:cubicBezTo>
                        <a:pt x="372" y="450"/>
                        <a:pt x="375" y="439"/>
                        <a:pt x="378" y="429"/>
                      </a:cubicBezTo>
                      <a:cubicBezTo>
                        <a:pt x="379" y="427"/>
                        <a:pt x="379" y="425"/>
                        <a:pt x="379" y="423"/>
                      </a:cubicBezTo>
                      <a:cubicBezTo>
                        <a:pt x="385" y="412"/>
                        <a:pt x="390" y="400"/>
                        <a:pt x="391" y="387"/>
                      </a:cubicBezTo>
                      <a:cubicBezTo>
                        <a:pt x="391" y="387"/>
                        <a:pt x="391" y="387"/>
                        <a:pt x="391" y="387"/>
                      </a:cubicBezTo>
                      <a:cubicBezTo>
                        <a:pt x="398" y="378"/>
                        <a:pt x="399" y="367"/>
                        <a:pt x="402" y="357"/>
                      </a:cubicBezTo>
                      <a:cubicBezTo>
                        <a:pt x="403" y="355"/>
                        <a:pt x="403" y="353"/>
                        <a:pt x="403" y="352"/>
                      </a:cubicBezTo>
                      <a:cubicBezTo>
                        <a:pt x="407" y="348"/>
                        <a:pt x="408" y="344"/>
                        <a:pt x="408" y="339"/>
                      </a:cubicBezTo>
                      <a:cubicBezTo>
                        <a:pt x="409" y="338"/>
                        <a:pt x="409" y="337"/>
                        <a:pt x="409" y="336"/>
                      </a:cubicBezTo>
                      <a:cubicBezTo>
                        <a:pt x="412" y="332"/>
                        <a:pt x="414" y="326"/>
                        <a:pt x="414" y="321"/>
                      </a:cubicBezTo>
                      <a:cubicBezTo>
                        <a:pt x="415" y="320"/>
                        <a:pt x="415" y="319"/>
                        <a:pt x="415" y="318"/>
                      </a:cubicBezTo>
                      <a:cubicBezTo>
                        <a:pt x="418" y="316"/>
                        <a:pt x="418" y="312"/>
                        <a:pt x="418" y="309"/>
                      </a:cubicBezTo>
                      <a:cubicBezTo>
                        <a:pt x="418" y="309"/>
                        <a:pt x="418" y="309"/>
                        <a:pt x="418" y="309"/>
                      </a:cubicBezTo>
                      <a:cubicBezTo>
                        <a:pt x="419" y="308"/>
                        <a:pt x="419" y="307"/>
                        <a:pt x="420" y="306"/>
                      </a:cubicBezTo>
                      <a:cubicBezTo>
                        <a:pt x="420" y="304"/>
                        <a:pt x="421" y="302"/>
                        <a:pt x="421" y="300"/>
                      </a:cubicBezTo>
                      <a:cubicBezTo>
                        <a:pt x="424" y="296"/>
                        <a:pt x="426" y="291"/>
                        <a:pt x="427" y="285"/>
                      </a:cubicBezTo>
                      <a:cubicBezTo>
                        <a:pt x="427" y="284"/>
                        <a:pt x="427" y="283"/>
                        <a:pt x="427" y="282"/>
                      </a:cubicBezTo>
                      <a:cubicBezTo>
                        <a:pt x="430" y="278"/>
                        <a:pt x="432" y="273"/>
                        <a:pt x="433" y="267"/>
                      </a:cubicBezTo>
                      <a:cubicBezTo>
                        <a:pt x="433" y="266"/>
                        <a:pt x="433" y="265"/>
                        <a:pt x="433" y="264"/>
                      </a:cubicBezTo>
                      <a:cubicBezTo>
                        <a:pt x="436" y="262"/>
                        <a:pt x="436" y="259"/>
                        <a:pt x="437" y="255"/>
                      </a:cubicBezTo>
                      <a:cubicBezTo>
                        <a:pt x="439" y="253"/>
                        <a:pt x="439" y="249"/>
                        <a:pt x="439" y="246"/>
                      </a:cubicBezTo>
                      <a:cubicBezTo>
                        <a:pt x="443" y="242"/>
                        <a:pt x="445" y="237"/>
                        <a:pt x="445" y="231"/>
                      </a:cubicBezTo>
                      <a:cubicBezTo>
                        <a:pt x="445" y="230"/>
                        <a:pt x="445" y="229"/>
                        <a:pt x="445" y="229"/>
                      </a:cubicBezTo>
                      <a:cubicBezTo>
                        <a:pt x="449" y="224"/>
                        <a:pt x="451" y="219"/>
                        <a:pt x="451" y="213"/>
                      </a:cubicBezTo>
                      <a:cubicBezTo>
                        <a:pt x="451" y="212"/>
                        <a:pt x="451" y="211"/>
                        <a:pt x="451" y="210"/>
                      </a:cubicBezTo>
                      <a:cubicBezTo>
                        <a:pt x="455" y="206"/>
                        <a:pt x="457" y="201"/>
                        <a:pt x="457" y="195"/>
                      </a:cubicBezTo>
                      <a:cubicBezTo>
                        <a:pt x="457" y="195"/>
                        <a:pt x="457" y="195"/>
                        <a:pt x="457" y="195"/>
                      </a:cubicBezTo>
                      <a:cubicBezTo>
                        <a:pt x="461" y="190"/>
                        <a:pt x="463" y="184"/>
                        <a:pt x="463" y="177"/>
                      </a:cubicBezTo>
                      <a:cubicBezTo>
                        <a:pt x="463" y="177"/>
                        <a:pt x="463" y="177"/>
                        <a:pt x="463" y="177"/>
                      </a:cubicBezTo>
                      <a:cubicBezTo>
                        <a:pt x="466" y="174"/>
                        <a:pt x="466" y="169"/>
                        <a:pt x="466" y="165"/>
                      </a:cubicBezTo>
                      <a:cubicBezTo>
                        <a:pt x="466" y="165"/>
                        <a:pt x="466" y="165"/>
                        <a:pt x="466" y="165"/>
                      </a:cubicBezTo>
                      <a:cubicBezTo>
                        <a:pt x="467" y="164"/>
                        <a:pt x="468" y="163"/>
                        <a:pt x="469" y="162"/>
                      </a:cubicBezTo>
                      <a:cubicBezTo>
                        <a:pt x="469" y="161"/>
                        <a:pt x="469" y="160"/>
                        <a:pt x="469" y="159"/>
                      </a:cubicBezTo>
                      <a:cubicBezTo>
                        <a:pt x="473" y="156"/>
                        <a:pt x="472" y="152"/>
                        <a:pt x="473" y="148"/>
                      </a:cubicBezTo>
                      <a:cubicBezTo>
                        <a:pt x="473" y="148"/>
                        <a:pt x="472" y="147"/>
                        <a:pt x="472" y="147"/>
                      </a:cubicBezTo>
                      <a:cubicBezTo>
                        <a:pt x="473" y="146"/>
                        <a:pt x="474" y="145"/>
                        <a:pt x="475" y="144"/>
                      </a:cubicBezTo>
                      <a:cubicBezTo>
                        <a:pt x="475" y="143"/>
                        <a:pt x="475" y="142"/>
                        <a:pt x="475" y="141"/>
                      </a:cubicBezTo>
                      <a:cubicBezTo>
                        <a:pt x="479" y="137"/>
                        <a:pt x="481" y="132"/>
                        <a:pt x="481" y="126"/>
                      </a:cubicBezTo>
                      <a:cubicBezTo>
                        <a:pt x="481" y="125"/>
                        <a:pt x="481" y="124"/>
                        <a:pt x="481" y="123"/>
                      </a:cubicBezTo>
                      <a:cubicBezTo>
                        <a:pt x="489" y="108"/>
                        <a:pt x="493" y="91"/>
                        <a:pt x="498" y="75"/>
                      </a:cubicBezTo>
                      <a:cubicBezTo>
                        <a:pt x="499" y="73"/>
                        <a:pt x="499" y="71"/>
                        <a:pt x="499" y="69"/>
                      </a:cubicBezTo>
                      <a:cubicBezTo>
                        <a:pt x="506" y="60"/>
                        <a:pt x="507" y="49"/>
                        <a:pt x="511" y="39"/>
                      </a:cubicBezTo>
                      <a:cubicBezTo>
                        <a:pt x="511" y="37"/>
                        <a:pt x="511" y="35"/>
                        <a:pt x="511" y="34"/>
                      </a:cubicBezTo>
                      <a:cubicBezTo>
                        <a:pt x="514" y="30"/>
                        <a:pt x="517" y="26"/>
                        <a:pt x="517" y="21"/>
                      </a:cubicBezTo>
                      <a:cubicBezTo>
                        <a:pt x="518" y="17"/>
                        <a:pt x="519" y="13"/>
                        <a:pt x="520" y="9"/>
                      </a:cubicBezTo>
                      <a:cubicBezTo>
                        <a:pt x="521" y="7"/>
                        <a:pt x="522" y="5"/>
                        <a:pt x="524" y="3"/>
                      </a:cubicBezTo>
                      <a:cubicBezTo>
                        <a:pt x="524" y="3"/>
                        <a:pt x="525" y="3"/>
                        <a:pt x="526" y="3"/>
                      </a:cubicBezTo>
                      <a:cubicBezTo>
                        <a:pt x="528" y="3"/>
                        <a:pt x="530" y="3"/>
                        <a:pt x="532" y="3"/>
                      </a:cubicBezTo>
                      <a:cubicBezTo>
                        <a:pt x="575" y="3"/>
                        <a:pt x="618" y="3"/>
                        <a:pt x="661" y="3"/>
                      </a:cubicBezTo>
                      <a:cubicBezTo>
                        <a:pt x="661" y="7"/>
                        <a:pt x="661" y="11"/>
                        <a:pt x="661" y="15"/>
                      </a:cubicBezTo>
                      <a:cubicBezTo>
                        <a:pt x="661" y="15"/>
                        <a:pt x="661" y="15"/>
                        <a:pt x="661" y="15"/>
                      </a:cubicBezTo>
                      <a:cubicBezTo>
                        <a:pt x="657" y="18"/>
                        <a:pt x="656" y="22"/>
                        <a:pt x="656" y="27"/>
                      </a:cubicBezTo>
                      <a:cubicBezTo>
                        <a:pt x="655" y="28"/>
                        <a:pt x="655" y="29"/>
                        <a:pt x="655" y="30"/>
                      </a:cubicBezTo>
                      <a:cubicBezTo>
                        <a:pt x="652" y="34"/>
                        <a:pt x="650" y="39"/>
                        <a:pt x="65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2" name="Freeform 14"/>
                <p:cNvSpPr/>
                <p:nvPr/>
              </p:nvSpPr>
              <p:spPr bwMode="auto">
                <a:xfrm>
                  <a:off x="3526798" y="1401763"/>
                  <a:ext cx="2660650" cy="2260600"/>
                </a:xfrm>
                <a:custGeom>
                  <a:avLst/>
                  <a:gdLst>
                    <a:gd name="T0" fmla="*/ 484 w 709"/>
                    <a:gd name="T1" fmla="*/ 79 h 601"/>
                    <a:gd name="T2" fmla="*/ 690 w 709"/>
                    <a:gd name="T3" fmla="*/ 79 h 601"/>
                    <a:gd name="T4" fmla="*/ 703 w 709"/>
                    <a:gd name="T5" fmla="*/ 97 h 601"/>
                    <a:gd name="T6" fmla="*/ 662 w 709"/>
                    <a:gd name="T7" fmla="*/ 127 h 601"/>
                    <a:gd name="T8" fmla="*/ 461 w 709"/>
                    <a:gd name="T9" fmla="*/ 127 h 601"/>
                    <a:gd name="T10" fmla="*/ 441 w 709"/>
                    <a:gd name="T11" fmla="*/ 138 h 601"/>
                    <a:gd name="T12" fmla="*/ 386 w 709"/>
                    <a:gd name="T13" fmla="*/ 215 h 601"/>
                    <a:gd name="T14" fmla="*/ 381 w 709"/>
                    <a:gd name="T15" fmla="*/ 223 h 601"/>
                    <a:gd name="T16" fmla="*/ 392 w 709"/>
                    <a:gd name="T17" fmla="*/ 226 h 601"/>
                    <a:gd name="T18" fmla="*/ 596 w 709"/>
                    <a:gd name="T19" fmla="*/ 226 h 601"/>
                    <a:gd name="T20" fmla="*/ 668 w 709"/>
                    <a:gd name="T21" fmla="*/ 226 h 601"/>
                    <a:gd name="T22" fmla="*/ 677 w 709"/>
                    <a:gd name="T23" fmla="*/ 239 h 601"/>
                    <a:gd name="T24" fmla="*/ 623 w 709"/>
                    <a:gd name="T25" fmla="*/ 276 h 601"/>
                    <a:gd name="T26" fmla="*/ 356 w 709"/>
                    <a:gd name="T27" fmla="*/ 276 h 601"/>
                    <a:gd name="T28" fmla="*/ 333 w 709"/>
                    <a:gd name="T29" fmla="*/ 288 h 601"/>
                    <a:gd name="T30" fmla="*/ 277 w 709"/>
                    <a:gd name="T31" fmla="*/ 367 h 601"/>
                    <a:gd name="T32" fmla="*/ 289 w 709"/>
                    <a:gd name="T33" fmla="*/ 371 h 601"/>
                    <a:gd name="T34" fmla="*/ 541 w 709"/>
                    <a:gd name="T35" fmla="*/ 371 h 601"/>
                    <a:gd name="T36" fmla="*/ 555 w 709"/>
                    <a:gd name="T37" fmla="*/ 373 h 601"/>
                    <a:gd name="T38" fmla="*/ 550 w 709"/>
                    <a:gd name="T39" fmla="*/ 386 h 601"/>
                    <a:gd name="T40" fmla="*/ 438 w 709"/>
                    <a:gd name="T41" fmla="*/ 541 h 601"/>
                    <a:gd name="T42" fmla="*/ 433 w 709"/>
                    <a:gd name="T43" fmla="*/ 551 h 601"/>
                    <a:gd name="T44" fmla="*/ 444 w 709"/>
                    <a:gd name="T45" fmla="*/ 553 h 601"/>
                    <a:gd name="T46" fmla="*/ 505 w 709"/>
                    <a:gd name="T47" fmla="*/ 553 h 601"/>
                    <a:gd name="T48" fmla="*/ 513 w 709"/>
                    <a:gd name="T49" fmla="*/ 564 h 601"/>
                    <a:gd name="T50" fmla="*/ 465 w 709"/>
                    <a:gd name="T51" fmla="*/ 601 h 601"/>
                    <a:gd name="T52" fmla="*/ 20 w 709"/>
                    <a:gd name="T53" fmla="*/ 601 h 601"/>
                    <a:gd name="T54" fmla="*/ 6 w 709"/>
                    <a:gd name="T55" fmla="*/ 583 h 601"/>
                    <a:gd name="T56" fmla="*/ 48 w 709"/>
                    <a:gd name="T57" fmla="*/ 553 h 601"/>
                    <a:gd name="T58" fmla="*/ 264 w 709"/>
                    <a:gd name="T59" fmla="*/ 553 h 601"/>
                    <a:gd name="T60" fmla="*/ 285 w 709"/>
                    <a:gd name="T61" fmla="*/ 544 h 601"/>
                    <a:gd name="T62" fmla="*/ 367 w 709"/>
                    <a:gd name="T63" fmla="*/ 431 h 601"/>
                    <a:gd name="T64" fmla="*/ 361 w 709"/>
                    <a:gd name="T65" fmla="*/ 420 h 601"/>
                    <a:gd name="T66" fmla="*/ 282 w 709"/>
                    <a:gd name="T67" fmla="*/ 421 h 601"/>
                    <a:gd name="T68" fmla="*/ 100 w 709"/>
                    <a:gd name="T69" fmla="*/ 420 h 601"/>
                    <a:gd name="T70" fmla="*/ 88 w 709"/>
                    <a:gd name="T71" fmla="*/ 418 h 601"/>
                    <a:gd name="T72" fmla="*/ 93 w 709"/>
                    <a:gd name="T73" fmla="*/ 407 h 601"/>
                    <a:gd name="T74" fmla="*/ 179 w 709"/>
                    <a:gd name="T75" fmla="*/ 288 h 601"/>
                    <a:gd name="T76" fmla="*/ 183 w 709"/>
                    <a:gd name="T77" fmla="*/ 278 h 601"/>
                    <a:gd name="T78" fmla="*/ 173 w 709"/>
                    <a:gd name="T79" fmla="*/ 276 h 601"/>
                    <a:gd name="T80" fmla="*/ 73 w 709"/>
                    <a:gd name="T81" fmla="*/ 277 h 601"/>
                    <a:gd name="T82" fmla="*/ 62 w 709"/>
                    <a:gd name="T83" fmla="*/ 263 h 601"/>
                    <a:gd name="T84" fmla="*/ 112 w 709"/>
                    <a:gd name="T85" fmla="*/ 226 h 601"/>
                    <a:gd name="T86" fmla="*/ 210 w 709"/>
                    <a:gd name="T87" fmla="*/ 226 h 601"/>
                    <a:gd name="T88" fmla="*/ 232 w 709"/>
                    <a:gd name="T89" fmla="*/ 215 h 601"/>
                    <a:gd name="T90" fmla="*/ 287 w 709"/>
                    <a:gd name="T91" fmla="*/ 140 h 601"/>
                    <a:gd name="T92" fmla="*/ 291 w 709"/>
                    <a:gd name="T93" fmla="*/ 130 h 601"/>
                    <a:gd name="T94" fmla="*/ 281 w 709"/>
                    <a:gd name="T95" fmla="*/ 127 h 601"/>
                    <a:gd name="T96" fmla="*/ 144 w 709"/>
                    <a:gd name="T97" fmla="*/ 128 h 601"/>
                    <a:gd name="T98" fmla="*/ 134 w 709"/>
                    <a:gd name="T99" fmla="*/ 113 h 601"/>
                    <a:gd name="T100" fmla="*/ 181 w 709"/>
                    <a:gd name="T101" fmla="*/ 79 h 601"/>
                    <a:gd name="T102" fmla="*/ 318 w 709"/>
                    <a:gd name="T103" fmla="*/ 79 h 601"/>
                    <a:gd name="T104" fmla="*/ 338 w 709"/>
                    <a:gd name="T105" fmla="*/ 69 h 601"/>
                    <a:gd name="T106" fmla="*/ 381 w 709"/>
                    <a:gd name="T107" fmla="*/ 10 h 601"/>
                    <a:gd name="T108" fmla="*/ 397 w 709"/>
                    <a:gd name="T109" fmla="*/ 2 h 601"/>
                    <a:gd name="T110" fmla="*/ 525 w 709"/>
                    <a:gd name="T111" fmla="*/ 2 h 601"/>
                    <a:gd name="T112" fmla="*/ 535 w 709"/>
                    <a:gd name="T113" fmla="*/ 5 h 601"/>
                    <a:gd name="T114" fmla="*/ 531 w 709"/>
                    <a:gd name="T115" fmla="*/ 14 h 601"/>
                    <a:gd name="T116" fmla="*/ 484 w 709"/>
                    <a:gd name="T117" fmla="*/ 7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9" h="601">
                      <a:moveTo>
                        <a:pt x="484" y="79"/>
                      </a:moveTo>
                      <a:cubicBezTo>
                        <a:pt x="555" y="79"/>
                        <a:pt x="623" y="79"/>
                        <a:pt x="690" y="79"/>
                      </a:cubicBezTo>
                      <a:cubicBezTo>
                        <a:pt x="709" y="79"/>
                        <a:pt x="709" y="79"/>
                        <a:pt x="703" y="97"/>
                      </a:cubicBezTo>
                      <a:cubicBezTo>
                        <a:pt x="694" y="127"/>
                        <a:pt x="694" y="127"/>
                        <a:pt x="662" y="127"/>
                      </a:cubicBezTo>
                      <a:cubicBezTo>
                        <a:pt x="595" y="127"/>
                        <a:pt x="528" y="127"/>
                        <a:pt x="461" y="127"/>
                      </a:cubicBezTo>
                      <a:cubicBezTo>
                        <a:pt x="452" y="127"/>
                        <a:pt x="446" y="130"/>
                        <a:pt x="441" y="138"/>
                      </a:cubicBezTo>
                      <a:cubicBezTo>
                        <a:pt x="423" y="164"/>
                        <a:pt x="405" y="189"/>
                        <a:pt x="386" y="215"/>
                      </a:cubicBezTo>
                      <a:cubicBezTo>
                        <a:pt x="385" y="218"/>
                        <a:pt x="380" y="220"/>
                        <a:pt x="381" y="223"/>
                      </a:cubicBezTo>
                      <a:cubicBezTo>
                        <a:pt x="383" y="228"/>
                        <a:pt x="388" y="226"/>
                        <a:pt x="392" y="226"/>
                      </a:cubicBezTo>
                      <a:cubicBezTo>
                        <a:pt x="460" y="226"/>
                        <a:pt x="528" y="226"/>
                        <a:pt x="596" y="226"/>
                      </a:cubicBezTo>
                      <a:cubicBezTo>
                        <a:pt x="620" y="226"/>
                        <a:pt x="644" y="227"/>
                        <a:pt x="668" y="226"/>
                      </a:cubicBezTo>
                      <a:cubicBezTo>
                        <a:pt x="679" y="226"/>
                        <a:pt x="681" y="229"/>
                        <a:pt x="677" y="239"/>
                      </a:cubicBezTo>
                      <a:cubicBezTo>
                        <a:pt x="663" y="276"/>
                        <a:pt x="663" y="276"/>
                        <a:pt x="623" y="276"/>
                      </a:cubicBezTo>
                      <a:cubicBezTo>
                        <a:pt x="534" y="276"/>
                        <a:pt x="445" y="277"/>
                        <a:pt x="356" y="276"/>
                      </a:cubicBezTo>
                      <a:cubicBezTo>
                        <a:pt x="346" y="276"/>
                        <a:pt x="339" y="279"/>
                        <a:pt x="333" y="288"/>
                      </a:cubicBezTo>
                      <a:cubicBezTo>
                        <a:pt x="315" y="315"/>
                        <a:pt x="296" y="341"/>
                        <a:pt x="277" y="367"/>
                      </a:cubicBezTo>
                      <a:cubicBezTo>
                        <a:pt x="281" y="373"/>
                        <a:pt x="285" y="370"/>
                        <a:pt x="289" y="371"/>
                      </a:cubicBezTo>
                      <a:cubicBezTo>
                        <a:pt x="373" y="371"/>
                        <a:pt x="457" y="371"/>
                        <a:pt x="541" y="371"/>
                      </a:cubicBezTo>
                      <a:cubicBezTo>
                        <a:pt x="546" y="371"/>
                        <a:pt x="553" y="368"/>
                        <a:pt x="555" y="373"/>
                      </a:cubicBezTo>
                      <a:cubicBezTo>
                        <a:pt x="558" y="378"/>
                        <a:pt x="553" y="382"/>
                        <a:pt x="550" y="386"/>
                      </a:cubicBezTo>
                      <a:cubicBezTo>
                        <a:pt x="512" y="437"/>
                        <a:pt x="475" y="489"/>
                        <a:pt x="438" y="541"/>
                      </a:cubicBezTo>
                      <a:cubicBezTo>
                        <a:pt x="436" y="544"/>
                        <a:pt x="431" y="547"/>
                        <a:pt x="433" y="551"/>
                      </a:cubicBezTo>
                      <a:cubicBezTo>
                        <a:pt x="435" y="555"/>
                        <a:pt x="440" y="553"/>
                        <a:pt x="444" y="553"/>
                      </a:cubicBezTo>
                      <a:cubicBezTo>
                        <a:pt x="464" y="553"/>
                        <a:pt x="485" y="553"/>
                        <a:pt x="505" y="553"/>
                      </a:cubicBezTo>
                      <a:cubicBezTo>
                        <a:pt x="514" y="553"/>
                        <a:pt x="515" y="555"/>
                        <a:pt x="513" y="564"/>
                      </a:cubicBezTo>
                      <a:cubicBezTo>
                        <a:pt x="504" y="601"/>
                        <a:pt x="504" y="601"/>
                        <a:pt x="465" y="601"/>
                      </a:cubicBezTo>
                      <a:cubicBezTo>
                        <a:pt x="317" y="601"/>
                        <a:pt x="168" y="601"/>
                        <a:pt x="20" y="601"/>
                      </a:cubicBezTo>
                      <a:cubicBezTo>
                        <a:pt x="0" y="601"/>
                        <a:pt x="0" y="601"/>
                        <a:pt x="6" y="583"/>
                      </a:cubicBezTo>
                      <a:cubicBezTo>
                        <a:pt x="17" y="553"/>
                        <a:pt x="17" y="553"/>
                        <a:pt x="48" y="553"/>
                      </a:cubicBezTo>
                      <a:cubicBezTo>
                        <a:pt x="120" y="553"/>
                        <a:pt x="192" y="553"/>
                        <a:pt x="264" y="553"/>
                      </a:cubicBezTo>
                      <a:cubicBezTo>
                        <a:pt x="273" y="553"/>
                        <a:pt x="279" y="552"/>
                        <a:pt x="285" y="544"/>
                      </a:cubicBezTo>
                      <a:cubicBezTo>
                        <a:pt x="312" y="506"/>
                        <a:pt x="340" y="469"/>
                        <a:pt x="367" y="431"/>
                      </a:cubicBezTo>
                      <a:cubicBezTo>
                        <a:pt x="373" y="423"/>
                        <a:pt x="370" y="420"/>
                        <a:pt x="361" y="420"/>
                      </a:cubicBezTo>
                      <a:cubicBezTo>
                        <a:pt x="335" y="421"/>
                        <a:pt x="308" y="421"/>
                        <a:pt x="282" y="421"/>
                      </a:cubicBezTo>
                      <a:cubicBezTo>
                        <a:pt x="221" y="421"/>
                        <a:pt x="161" y="421"/>
                        <a:pt x="100" y="420"/>
                      </a:cubicBezTo>
                      <a:cubicBezTo>
                        <a:pt x="96" y="420"/>
                        <a:pt x="90" y="423"/>
                        <a:pt x="88" y="418"/>
                      </a:cubicBezTo>
                      <a:cubicBezTo>
                        <a:pt x="85" y="414"/>
                        <a:pt x="90" y="410"/>
                        <a:pt x="93" y="407"/>
                      </a:cubicBezTo>
                      <a:cubicBezTo>
                        <a:pt x="122" y="367"/>
                        <a:pt x="150" y="328"/>
                        <a:pt x="179" y="288"/>
                      </a:cubicBezTo>
                      <a:cubicBezTo>
                        <a:pt x="181" y="285"/>
                        <a:pt x="186" y="282"/>
                        <a:pt x="183" y="278"/>
                      </a:cubicBezTo>
                      <a:cubicBezTo>
                        <a:pt x="181" y="275"/>
                        <a:pt x="177" y="276"/>
                        <a:pt x="173" y="276"/>
                      </a:cubicBezTo>
                      <a:cubicBezTo>
                        <a:pt x="140" y="276"/>
                        <a:pt x="106" y="276"/>
                        <a:pt x="73" y="277"/>
                      </a:cubicBezTo>
                      <a:cubicBezTo>
                        <a:pt x="62" y="277"/>
                        <a:pt x="58" y="275"/>
                        <a:pt x="62" y="263"/>
                      </a:cubicBezTo>
                      <a:cubicBezTo>
                        <a:pt x="74" y="226"/>
                        <a:pt x="74" y="226"/>
                        <a:pt x="112" y="226"/>
                      </a:cubicBezTo>
                      <a:cubicBezTo>
                        <a:pt x="145" y="226"/>
                        <a:pt x="177" y="226"/>
                        <a:pt x="210" y="226"/>
                      </a:cubicBezTo>
                      <a:cubicBezTo>
                        <a:pt x="220" y="227"/>
                        <a:pt x="227" y="223"/>
                        <a:pt x="232" y="215"/>
                      </a:cubicBezTo>
                      <a:cubicBezTo>
                        <a:pt x="250" y="190"/>
                        <a:pt x="269" y="165"/>
                        <a:pt x="287" y="140"/>
                      </a:cubicBezTo>
                      <a:cubicBezTo>
                        <a:pt x="289" y="137"/>
                        <a:pt x="293" y="134"/>
                        <a:pt x="291" y="130"/>
                      </a:cubicBezTo>
                      <a:cubicBezTo>
                        <a:pt x="290" y="125"/>
                        <a:pt x="284" y="127"/>
                        <a:pt x="281" y="127"/>
                      </a:cubicBezTo>
                      <a:cubicBezTo>
                        <a:pt x="235" y="127"/>
                        <a:pt x="190" y="127"/>
                        <a:pt x="144" y="128"/>
                      </a:cubicBezTo>
                      <a:cubicBezTo>
                        <a:pt x="132" y="128"/>
                        <a:pt x="130" y="125"/>
                        <a:pt x="134" y="113"/>
                      </a:cubicBezTo>
                      <a:cubicBezTo>
                        <a:pt x="145" y="79"/>
                        <a:pt x="145" y="79"/>
                        <a:pt x="181" y="79"/>
                      </a:cubicBezTo>
                      <a:cubicBezTo>
                        <a:pt x="226" y="79"/>
                        <a:pt x="272" y="79"/>
                        <a:pt x="318" y="79"/>
                      </a:cubicBezTo>
                      <a:cubicBezTo>
                        <a:pt x="328" y="79"/>
                        <a:pt x="333" y="77"/>
                        <a:pt x="338" y="69"/>
                      </a:cubicBezTo>
                      <a:cubicBezTo>
                        <a:pt x="352" y="49"/>
                        <a:pt x="367" y="30"/>
                        <a:pt x="381" y="10"/>
                      </a:cubicBezTo>
                      <a:cubicBezTo>
                        <a:pt x="385" y="4"/>
                        <a:pt x="390" y="1"/>
                        <a:pt x="397" y="2"/>
                      </a:cubicBezTo>
                      <a:cubicBezTo>
                        <a:pt x="440" y="2"/>
                        <a:pt x="482" y="2"/>
                        <a:pt x="525" y="2"/>
                      </a:cubicBezTo>
                      <a:cubicBezTo>
                        <a:pt x="528" y="2"/>
                        <a:pt x="533" y="0"/>
                        <a:pt x="535" y="5"/>
                      </a:cubicBezTo>
                      <a:cubicBezTo>
                        <a:pt x="537" y="8"/>
                        <a:pt x="533" y="11"/>
                        <a:pt x="531" y="14"/>
                      </a:cubicBezTo>
                      <a:cubicBezTo>
                        <a:pt x="516" y="35"/>
                        <a:pt x="501" y="56"/>
                        <a:pt x="484"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3" name="Freeform 20"/>
                <p:cNvSpPr/>
                <p:nvPr/>
              </p:nvSpPr>
              <p:spPr bwMode="auto">
                <a:xfrm>
                  <a:off x="7673348" y="1609725"/>
                  <a:ext cx="1014413" cy="1651000"/>
                </a:xfrm>
                <a:custGeom>
                  <a:avLst/>
                  <a:gdLst>
                    <a:gd name="T0" fmla="*/ 103 w 270"/>
                    <a:gd name="T1" fmla="*/ 165 h 439"/>
                    <a:gd name="T2" fmla="*/ 103 w 270"/>
                    <a:gd name="T3" fmla="*/ 162 h 439"/>
                    <a:gd name="T4" fmla="*/ 109 w 270"/>
                    <a:gd name="T5" fmla="*/ 150 h 439"/>
                    <a:gd name="T6" fmla="*/ 109 w 270"/>
                    <a:gd name="T7" fmla="*/ 147 h 439"/>
                    <a:gd name="T8" fmla="*/ 112 w 270"/>
                    <a:gd name="T9" fmla="*/ 138 h 439"/>
                    <a:gd name="T10" fmla="*/ 112 w 270"/>
                    <a:gd name="T11" fmla="*/ 138 h 439"/>
                    <a:gd name="T12" fmla="*/ 115 w 270"/>
                    <a:gd name="T13" fmla="*/ 135 h 439"/>
                    <a:gd name="T14" fmla="*/ 115 w 270"/>
                    <a:gd name="T15" fmla="*/ 132 h 439"/>
                    <a:gd name="T16" fmla="*/ 120 w 270"/>
                    <a:gd name="T17" fmla="*/ 120 h 439"/>
                    <a:gd name="T18" fmla="*/ 121 w 270"/>
                    <a:gd name="T19" fmla="*/ 117 h 439"/>
                    <a:gd name="T20" fmla="*/ 127 w 270"/>
                    <a:gd name="T21" fmla="*/ 102 h 439"/>
                    <a:gd name="T22" fmla="*/ 127 w 270"/>
                    <a:gd name="T23" fmla="*/ 102 h 439"/>
                    <a:gd name="T24" fmla="*/ 132 w 270"/>
                    <a:gd name="T25" fmla="*/ 90 h 439"/>
                    <a:gd name="T26" fmla="*/ 133 w 270"/>
                    <a:gd name="T27" fmla="*/ 84 h 439"/>
                    <a:gd name="T28" fmla="*/ 138 w 270"/>
                    <a:gd name="T29" fmla="*/ 72 h 439"/>
                    <a:gd name="T30" fmla="*/ 139 w 270"/>
                    <a:gd name="T31" fmla="*/ 69 h 439"/>
                    <a:gd name="T32" fmla="*/ 143 w 270"/>
                    <a:gd name="T33" fmla="*/ 60 h 439"/>
                    <a:gd name="T34" fmla="*/ 145 w 270"/>
                    <a:gd name="T35" fmla="*/ 51 h 439"/>
                    <a:gd name="T36" fmla="*/ 149 w 270"/>
                    <a:gd name="T37" fmla="*/ 42 h 439"/>
                    <a:gd name="T38" fmla="*/ 151 w 270"/>
                    <a:gd name="T39" fmla="*/ 36 h 439"/>
                    <a:gd name="T40" fmla="*/ 157 w 270"/>
                    <a:gd name="T41" fmla="*/ 24 h 439"/>
                    <a:gd name="T42" fmla="*/ 157 w 270"/>
                    <a:gd name="T43" fmla="*/ 21 h 439"/>
                    <a:gd name="T44" fmla="*/ 161 w 270"/>
                    <a:gd name="T45" fmla="*/ 12 h 439"/>
                    <a:gd name="T46" fmla="*/ 181 w 270"/>
                    <a:gd name="T47" fmla="*/ 0 h 439"/>
                    <a:gd name="T48" fmla="*/ 254 w 270"/>
                    <a:gd name="T49" fmla="*/ 0 h 439"/>
                    <a:gd name="T50" fmla="*/ 265 w 270"/>
                    <a:gd name="T51" fmla="*/ 15 h 439"/>
                    <a:gd name="T52" fmla="*/ 208 w 270"/>
                    <a:gd name="T53" fmla="*/ 164 h 439"/>
                    <a:gd name="T54" fmla="*/ 109 w 270"/>
                    <a:gd name="T55" fmla="*/ 428 h 439"/>
                    <a:gd name="T56" fmla="*/ 100 w 270"/>
                    <a:gd name="T57" fmla="*/ 439 h 439"/>
                    <a:gd name="T58" fmla="*/ 16 w 270"/>
                    <a:gd name="T59" fmla="*/ 438 h 439"/>
                    <a:gd name="T60" fmla="*/ 5 w 270"/>
                    <a:gd name="T61" fmla="*/ 423 h 439"/>
                    <a:gd name="T62" fmla="*/ 54 w 270"/>
                    <a:gd name="T63" fmla="*/ 294 h 439"/>
                    <a:gd name="T64" fmla="*/ 55 w 270"/>
                    <a:gd name="T65" fmla="*/ 288 h 439"/>
                    <a:gd name="T66" fmla="*/ 61 w 270"/>
                    <a:gd name="T67" fmla="*/ 276 h 439"/>
                    <a:gd name="T68" fmla="*/ 61 w 270"/>
                    <a:gd name="T69" fmla="*/ 273 h 439"/>
                    <a:gd name="T70" fmla="*/ 67 w 270"/>
                    <a:gd name="T71" fmla="*/ 258 h 439"/>
                    <a:gd name="T72" fmla="*/ 67 w 270"/>
                    <a:gd name="T73" fmla="*/ 258 h 439"/>
                    <a:gd name="T74" fmla="*/ 72 w 270"/>
                    <a:gd name="T75" fmla="*/ 246 h 439"/>
                    <a:gd name="T76" fmla="*/ 73 w 270"/>
                    <a:gd name="T77" fmla="*/ 243 h 439"/>
                    <a:gd name="T78" fmla="*/ 79 w 270"/>
                    <a:gd name="T79" fmla="*/ 228 h 439"/>
                    <a:gd name="T80" fmla="*/ 79 w 270"/>
                    <a:gd name="T81" fmla="*/ 226 h 439"/>
                    <a:gd name="T82" fmla="*/ 85 w 270"/>
                    <a:gd name="T83" fmla="*/ 210 h 439"/>
                    <a:gd name="T84" fmla="*/ 85 w 270"/>
                    <a:gd name="T85" fmla="*/ 210 h 439"/>
                    <a:gd name="T86" fmla="*/ 91 w 270"/>
                    <a:gd name="T87" fmla="*/ 198 h 439"/>
                    <a:gd name="T88" fmla="*/ 91 w 270"/>
                    <a:gd name="T89" fmla="*/ 195 h 439"/>
                    <a:gd name="T90" fmla="*/ 97 w 270"/>
                    <a:gd name="T91" fmla="*/ 180 h 439"/>
                    <a:gd name="T92" fmla="*/ 97 w 270"/>
                    <a:gd name="T93" fmla="*/ 180 h 439"/>
                    <a:gd name="T94" fmla="*/ 103 w 270"/>
                    <a:gd name="T95" fmla="*/ 16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 h="439">
                      <a:moveTo>
                        <a:pt x="103" y="165"/>
                      </a:moveTo>
                      <a:cubicBezTo>
                        <a:pt x="103" y="164"/>
                        <a:pt x="103" y="163"/>
                        <a:pt x="103" y="162"/>
                      </a:cubicBezTo>
                      <a:cubicBezTo>
                        <a:pt x="107" y="159"/>
                        <a:pt x="109" y="155"/>
                        <a:pt x="109" y="150"/>
                      </a:cubicBezTo>
                      <a:cubicBezTo>
                        <a:pt x="109" y="149"/>
                        <a:pt x="109" y="148"/>
                        <a:pt x="109" y="147"/>
                      </a:cubicBezTo>
                      <a:cubicBezTo>
                        <a:pt x="112" y="145"/>
                        <a:pt x="113" y="142"/>
                        <a:pt x="112" y="138"/>
                      </a:cubicBezTo>
                      <a:cubicBezTo>
                        <a:pt x="112" y="138"/>
                        <a:pt x="112" y="138"/>
                        <a:pt x="112" y="138"/>
                      </a:cubicBezTo>
                      <a:cubicBezTo>
                        <a:pt x="113" y="137"/>
                        <a:pt x="114" y="136"/>
                        <a:pt x="115" y="135"/>
                      </a:cubicBezTo>
                      <a:cubicBezTo>
                        <a:pt x="115" y="134"/>
                        <a:pt x="115" y="133"/>
                        <a:pt x="115" y="132"/>
                      </a:cubicBezTo>
                      <a:cubicBezTo>
                        <a:pt x="118" y="129"/>
                        <a:pt x="120" y="125"/>
                        <a:pt x="120" y="120"/>
                      </a:cubicBezTo>
                      <a:cubicBezTo>
                        <a:pt x="121" y="119"/>
                        <a:pt x="121" y="118"/>
                        <a:pt x="121" y="117"/>
                      </a:cubicBezTo>
                      <a:cubicBezTo>
                        <a:pt x="124" y="112"/>
                        <a:pt x="126" y="108"/>
                        <a:pt x="127" y="102"/>
                      </a:cubicBezTo>
                      <a:cubicBezTo>
                        <a:pt x="127" y="102"/>
                        <a:pt x="127" y="102"/>
                        <a:pt x="127" y="102"/>
                      </a:cubicBezTo>
                      <a:cubicBezTo>
                        <a:pt x="130" y="99"/>
                        <a:pt x="131" y="94"/>
                        <a:pt x="132" y="90"/>
                      </a:cubicBezTo>
                      <a:cubicBezTo>
                        <a:pt x="132" y="88"/>
                        <a:pt x="133" y="86"/>
                        <a:pt x="133" y="84"/>
                      </a:cubicBezTo>
                      <a:cubicBezTo>
                        <a:pt x="136" y="81"/>
                        <a:pt x="139" y="77"/>
                        <a:pt x="138" y="72"/>
                      </a:cubicBezTo>
                      <a:cubicBezTo>
                        <a:pt x="139" y="71"/>
                        <a:pt x="139" y="70"/>
                        <a:pt x="139" y="69"/>
                      </a:cubicBezTo>
                      <a:cubicBezTo>
                        <a:pt x="142" y="67"/>
                        <a:pt x="142" y="63"/>
                        <a:pt x="143" y="60"/>
                      </a:cubicBezTo>
                      <a:cubicBezTo>
                        <a:pt x="145" y="58"/>
                        <a:pt x="145" y="54"/>
                        <a:pt x="145" y="51"/>
                      </a:cubicBezTo>
                      <a:cubicBezTo>
                        <a:pt x="148" y="49"/>
                        <a:pt x="148" y="45"/>
                        <a:pt x="149" y="42"/>
                      </a:cubicBezTo>
                      <a:cubicBezTo>
                        <a:pt x="150" y="40"/>
                        <a:pt x="151" y="38"/>
                        <a:pt x="151" y="36"/>
                      </a:cubicBezTo>
                      <a:cubicBezTo>
                        <a:pt x="154" y="33"/>
                        <a:pt x="157" y="29"/>
                        <a:pt x="157" y="24"/>
                      </a:cubicBezTo>
                      <a:cubicBezTo>
                        <a:pt x="157" y="23"/>
                        <a:pt x="157" y="22"/>
                        <a:pt x="157" y="21"/>
                      </a:cubicBezTo>
                      <a:cubicBezTo>
                        <a:pt x="158" y="18"/>
                        <a:pt x="160" y="15"/>
                        <a:pt x="161" y="12"/>
                      </a:cubicBezTo>
                      <a:cubicBezTo>
                        <a:pt x="164" y="3"/>
                        <a:pt x="171" y="0"/>
                        <a:pt x="181" y="0"/>
                      </a:cubicBezTo>
                      <a:cubicBezTo>
                        <a:pt x="205" y="1"/>
                        <a:pt x="229" y="1"/>
                        <a:pt x="254" y="0"/>
                      </a:cubicBezTo>
                      <a:cubicBezTo>
                        <a:pt x="267" y="0"/>
                        <a:pt x="270" y="3"/>
                        <a:pt x="265" y="15"/>
                      </a:cubicBezTo>
                      <a:cubicBezTo>
                        <a:pt x="246" y="65"/>
                        <a:pt x="227" y="115"/>
                        <a:pt x="208" y="164"/>
                      </a:cubicBezTo>
                      <a:cubicBezTo>
                        <a:pt x="175" y="252"/>
                        <a:pt x="142" y="340"/>
                        <a:pt x="109" y="428"/>
                      </a:cubicBezTo>
                      <a:cubicBezTo>
                        <a:pt x="107" y="433"/>
                        <a:pt x="106" y="438"/>
                        <a:pt x="100" y="439"/>
                      </a:cubicBezTo>
                      <a:cubicBezTo>
                        <a:pt x="72" y="439"/>
                        <a:pt x="44" y="438"/>
                        <a:pt x="16" y="438"/>
                      </a:cubicBezTo>
                      <a:cubicBezTo>
                        <a:pt x="3" y="439"/>
                        <a:pt x="0" y="437"/>
                        <a:pt x="5" y="423"/>
                      </a:cubicBezTo>
                      <a:cubicBezTo>
                        <a:pt x="22" y="380"/>
                        <a:pt x="38" y="337"/>
                        <a:pt x="54" y="294"/>
                      </a:cubicBezTo>
                      <a:cubicBezTo>
                        <a:pt x="55" y="292"/>
                        <a:pt x="55" y="290"/>
                        <a:pt x="55" y="288"/>
                      </a:cubicBezTo>
                      <a:cubicBezTo>
                        <a:pt x="58" y="285"/>
                        <a:pt x="60" y="281"/>
                        <a:pt x="61" y="276"/>
                      </a:cubicBezTo>
                      <a:cubicBezTo>
                        <a:pt x="61" y="275"/>
                        <a:pt x="61" y="274"/>
                        <a:pt x="61" y="273"/>
                      </a:cubicBezTo>
                      <a:cubicBezTo>
                        <a:pt x="65" y="269"/>
                        <a:pt x="67" y="264"/>
                        <a:pt x="67" y="258"/>
                      </a:cubicBezTo>
                      <a:cubicBezTo>
                        <a:pt x="67" y="258"/>
                        <a:pt x="67" y="258"/>
                        <a:pt x="67" y="258"/>
                      </a:cubicBezTo>
                      <a:cubicBezTo>
                        <a:pt x="70" y="255"/>
                        <a:pt x="72" y="251"/>
                        <a:pt x="72" y="246"/>
                      </a:cubicBezTo>
                      <a:cubicBezTo>
                        <a:pt x="73" y="245"/>
                        <a:pt x="73" y="244"/>
                        <a:pt x="73" y="243"/>
                      </a:cubicBezTo>
                      <a:cubicBezTo>
                        <a:pt x="76" y="239"/>
                        <a:pt x="78" y="234"/>
                        <a:pt x="79" y="228"/>
                      </a:cubicBezTo>
                      <a:cubicBezTo>
                        <a:pt x="79" y="227"/>
                        <a:pt x="79" y="226"/>
                        <a:pt x="79" y="226"/>
                      </a:cubicBezTo>
                      <a:cubicBezTo>
                        <a:pt x="83" y="221"/>
                        <a:pt x="85" y="216"/>
                        <a:pt x="85" y="210"/>
                      </a:cubicBezTo>
                      <a:cubicBezTo>
                        <a:pt x="85" y="210"/>
                        <a:pt x="85" y="210"/>
                        <a:pt x="85" y="210"/>
                      </a:cubicBezTo>
                      <a:cubicBezTo>
                        <a:pt x="89" y="207"/>
                        <a:pt x="90" y="203"/>
                        <a:pt x="91" y="198"/>
                      </a:cubicBezTo>
                      <a:cubicBezTo>
                        <a:pt x="91" y="197"/>
                        <a:pt x="91" y="196"/>
                        <a:pt x="91" y="195"/>
                      </a:cubicBezTo>
                      <a:cubicBezTo>
                        <a:pt x="94" y="191"/>
                        <a:pt x="96" y="186"/>
                        <a:pt x="97" y="180"/>
                      </a:cubicBezTo>
                      <a:cubicBezTo>
                        <a:pt x="97" y="180"/>
                        <a:pt x="97" y="180"/>
                        <a:pt x="97" y="180"/>
                      </a:cubicBezTo>
                      <a:cubicBezTo>
                        <a:pt x="101" y="176"/>
                        <a:pt x="102" y="170"/>
                        <a:pt x="103"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4" name="Freeform 21"/>
                <p:cNvSpPr/>
                <p:nvPr/>
              </p:nvSpPr>
              <p:spPr bwMode="auto">
                <a:xfrm>
                  <a:off x="5939798" y="1604963"/>
                  <a:ext cx="882650" cy="1655763"/>
                </a:xfrm>
                <a:custGeom>
                  <a:avLst/>
                  <a:gdLst>
                    <a:gd name="T0" fmla="*/ 175 w 235"/>
                    <a:gd name="T1" fmla="*/ 211 h 440"/>
                    <a:gd name="T2" fmla="*/ 175 w 235"/>
                    <a:gd name="T3" fmla="*/ 214 h 440"/>
                    <a:gd name="T4" fmla="*/ 169 w 235"/>
                    <a:gd name="T5" fmla="*/ 229 h 440"/>
                    <a:gd name="T6" fmla="*/ 169 w 235"/>
                    <a:gd name="T7" fmla="*/ 232 h 440"/>
                    <a:gd name="T8" fmla="*/ 164 w 235"/>
                    <a:gd name="T9" fmla="*/ 247 h 440"/>
                    <a:gd name="T10" fmla="*/ 163 w 235"/>
                    <a:gd name="T11" fmla="*/ 253 h 440"/>
                    <a:gd name="T12" fmla="*/ 157 w 235"/>
                    <a:gd name="T13" fmla="*/ 271 h 440"/>
                    <a:gd name="T14" fmla="*/ 157 w 235"/>
                    <a:gd name="T15" fmla="*/ 274 h 440"/>
                    <a:gd name="T16" fmla="*/ 151 w 235"/>
                    <a:gd name="T17" fmla="*/ 289 h 440"/>
                    <a:gd name="T18" fmla="*/ 151 w 235"/>
                    <a:gd name="T19" fmla="*/ 294 h 440"/>
                    <a:gd name="T20" fmla="*/ 146 w 235"/>
                    <a:gd name="T21" fmla="*/ 307 h 440"/>
                    <a:gd name="T22" fmla="*/ 145 w 235"/>
                    <a:gd name="T23" fmla="*/ 313 h 440"/>
                    <a:gd name="T24" fmla="*/ 139 w 235"/>
                    <a:gd name="T25" fmla="*/ 331 h 440"/>
                    <a:gd name="T26" fmla="*/ 139 w 235"/>
                    <a:gd name="T27" fmla="*/ 333 h 440"/>
                    <a:gd name="T28" fmla="*/ 136 w 235"/>
                    <a:gd name="T29" fmla="*/ 343 h 440"/>
                    <a:gd name="T30" fmla="*/ 133 w 235"/>
                    <a:gd name="T31" fmla="*/ 352 h 440"/>
                    <a:gd name="T32" fmla="*/ 128 w 235"/>
                    <a:gd name="T33" fmla="*/ 367 h 440"/>
                    <a:gd name="T34" fmla="*/ 127 w 235"/>
                    <a:gd name="T35" fmla="*/ 373 h 440"/>
                    <a:gd name="T36" fmla="*/ 123 w 235"/>
                    <a:gd name="T37" fmla="*/ 385 h 440"/>
                    <a:gd name="T38" fmla="*/ 124 w 235"/>
                    <a:gd name="T39" fmla="*/ 385 h 440"/>
                    <a:gd name="T40" fmla="*/ 122 w 235"/>
                    <a:gd name="T41" fmla="*/ 388 h 440"/>
                    <a:gd name="T42" fmla="*/ 121 w 235"/>
                    <a:gd name="T43" fmla="*/ 393 h 440"/>
                    <a:gd name="T44" fmla="*/ 115 w 235"/>
                    <a:gd name="T45" fmla="*/ 409 h 440"/>
                    <a:gd name="T46" fmla="*/ 115 w 235"/>
                    <a:gd name="T47" fmla="*/ 412 h 440"/>
                    <a:gd name="T48" fmla="*/ 109 w 235"/>
                    <a:gd name="T49" fmla="*/ 433 h 440"/>
                    <a:gd name="T50" fmla="*/ 100 w 235"/>
                    <a:gd name="T51" fmla="*/ 440 h 440"/>
                    <a:gd name="T52" fmla="*/ 10 w 235"/>
                    <a:gd name="T53" fmla="*/ 440 h 440"/>
                    <a:gd name="T54" fmla="*/ 5 w 235"/>
                    <a:gd name="T55" fmla="*/ 427 h 440"/>
                    <a:gd name="T56" fmla="*/ 50 w 235"/>
                    <a:gd name="T57" fmla="*/ 277 h 440"/>
                    <a:gd name="T58" fmla="*/ 128 w 235"/>
                    <a:gd name="T59" fmla="*/ 18 h 440"/>
                    <a:gd name="T60" fmla="*/ 150 w 235"/>
                    <a:gd name="T61" fmla="*/ 1 h 440"/>
                    <a:gd name="T62" fmla="*/ 223 w 235"/>
                    <a:gd name="T63" fmla="*/ 1 h 440"/>
                    <a:gd name="T64" fmla="*/ 235 w 235"/>
                    <a:gd name="T65" fmla="*/ 1 h 440"/>
                    <a:gd name="T66" fmla="*/ 235 w 235"/>
                    <a:gd name="T67" fmla="*/ 1 h 440"/>
                    <a:gd name="T68" fmla="*/ 235 w 235"/>
                    <a:gd name="T69" fmla="*/ 13 h 440"/>
                    <a:gd name="T70" fmla="*/ 235 w 235"/>
                    <a:gd name="T71" fmla="*/ 13 h 440"/>
                    <a:gd name="T72" fmla="*/ 229 w 235"/>
                    <a:gd name="T73" fmla="*/ 31 h 440"/>
                    <a:gd name="T74" fmla="*/ 229 w 235"/>
                    <a:gd name="T75" fmla="*/ 34 h 440"/>
                    <a:gd name="T76" fmla="*/ 223 w 235"/>
                    <a:gd name="T77" fmla="*/ 49 h 440"/>
                    <a:gd name="T78" fmla="*/ 223 w 235"/>
                    <a:gd name="T79" fmla="*/ 54 h 440"/>
                    <a:gd name="T80" fmla="*/ 218 w 235"/>
                    <a:gd name="T81" fmla="*/ 67 h 440"/>
                    <a:gd name="T82" fmla="*/ 217 w 235"/>
                    <a:gd name="T83" fmla="*/ 73 h 440"/>
                    <a:gd name="T84" fmla="*/ 212 w 235"/>
                    <a:gd name="T85" fmla="*/ 88 h 440"/>
                    <a:gd name="T86" fmla="*/ 211 w 235"/>
                    <a:gd name="T87" fmla="*/ 94 h 440"/>
                    <a:gd name="T88" fmla="*/ 208 w 235"/>
                    <a:gd name="T89" fmla="*/ 103 h 440"/>
                    <a:gd name="T90" fmla="*/ 206 w 235"/>
                    <a:gd name="T91" fmla="*/ 109 h 440"/>
                    <a:gd name="T92" fmla="*/ 200 w 235"/>
                    <a:gd name="T93" fmla="*/ 127 h 440"/>
                    <a:gd name="T94" fmla="*/ 199 w 235"/>
                    <a:gd name="T95" fmla="*/ 133 h 440"/>
                    <a:gd name="T96" fmla="*/ 193 w 235"/>
                    <a:gd name="T97" fmla="*/ 151 h 440"/>
                    <a:gd name="T98" fmla="*/ 193 w 235"/>
                    <a:gd name="T99" fmla="*/ 151 h 440"/>
                    <a:gd name="T100" fmla="*/ 187 w 235"/>
                    <a:gd name="T101" fmla="*/ 169 h 440"/>
                    <a:gd name="T102" fmla="*/ 187 w 235"/>
                    <a:gd name="T103" fmla="*/ 174 h 440"/>
                    <a:gd name="T104" fmla="*/ 182 w 235"/>
                    <a:gd name="T105" fmla="*/ 187 h 440"/>
                    <a:gd name="T106" fmla="*/ 181 w 235"/>
                    <a:gd name="T107" fmla="*/ 193 h 440"/>
                    <a:gd name="T108" fmla="*/ 175 w 235"/>
                    <a:gd name="T109" fmla="*/ 21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5" h="440">
                      <a:moveTo>
                        <a:pt x="175" y="211"/>
                      </a:moveTo>
                      <a:cubicBezTo>
                        <a:pt x="175" y="212"/>
                        <a:pt x="175" y="213"/>
                        <a:pt x="175" y="214"/>
                      </a:cubicBezTo>
                      <a:cubicBezTo>
                        <a:pt x="171" y="218"/>
                        <a:pt x="170" y="223"/>
                        <a:pt x="169" y="229"/>
                      </a:cubicBezTo>
                      <a:cubicBezTo>
                        <a:pt x="169" y="230"/>
                        <a:pt x="169" y="231"/>
                        <a:pt x="169" y="232"/>
                      </a:cubicBezTo>
                      <a:cubicBezTo>
                        <a:pt x="166" y="236"/>
                        <a:pt x="164" y="242"/>
                        <a:pt x="164" y="247"/>
                      </a:cubicBezTo>
                      <a:cubicBezTo>
                        <a:pt x="163" y="249"/>
                        <a:pt x="163" y="251"/>
                        <a:pt x="163" y="253"/>
                      </a:cubicBezTo>
                      <a:cubicBezTo>
                        <a:pt x="159" y="258"/>
                        <a:pt x="157" y="264"/>
                        <a:pt x="157" y="271"/>
                      </a:cubicBezTo>
                      <a:cubicBezTo>
                        <a:pt x="157" y="272"/>
                        <a:pt x="157" y="273"/>
                        <a:pt x="157" y="274"/>
                      </a:cubicBezTo>
                      <a:cubicBezTo>
                        <a:pt x="154" y="278"/>
                        <a:pt x="152" y="283"/>
                        <a:pt x="151" y="289"/>
                      </a:cubicBezTo>
                      <a:cubicBezTo>
                        <a:pt x="151" y="291"/>
                        <a:pt x="151" y="293"/>
                        <a:pt x="151" y="294"/>
                      </a:cubicBezTo>
                      <a:cubicBezTo>
                        <a:pt x="147" y="298"/>
                        <a:pt x="146" y="302"/>
                        <a:pt x="146" y="307"/>
                      </a:cubicBezTo>
                      <a:cubicBezTo>
                        <a:pt x="145" y="309"/>
                        <a:pt x="145" y="311"/>
                        <a:pt x="145" y="313"/>
                      </a:cubicBezTo>
                      <a:cubicBezTo>
                        <a:pt x="141" y="318"/>
                        <a:pt x="139" y="324"/>
                        <a:pt x="139" y="331"/>
                      </a:cubicBezTo>
                      <a:cubicBezTo>
                        <a:pt x="139" y="332"/>
                        <a:pt x="139" y="333"/>
                        <a:pt x="139" y="333"/>
                      </a:cubicBezTo>
                      <a:cubicBezTo>
                        <a:pt x="136" y="336"/>
                        <a:pt x="136" y="339"/>
                        <a:pt x="136" y="343"/>
                      </a:cubicBezTo>
                      <a:cubicBezTo>
                        <a:pt x="133" y="345"/>
                        <a:pt x="133" y="349"/>
                        <a:pt x="133" y="352"/>
                      </a:cubicBezTo>
                      <a:cubicBezTo>
                        <a:pt x="130" y="356"/>
                        <a:pt x="128" y="362"/>
                        <a:pt x="128" y="367"/>
                      </a:cubicBezTo>
                      <a:cubicBezTo>
                        <a:pt x="127" y="369"/>
                        <a:pt x="127" y="371"/>
                        <a:pt x="127" y="373"/>
                      </a:cubicBezTo>
                      <a:cubicBezTo>
                        <a:pt x="123" y="376"/>
                        <a:pt x="123" y="380"/>
                        <a:pt x="123" y="385"/>
                      </a:cubicBezTo>
                      <a:cubicBezTo>
                        <a:pt x="123" y="385"/>
                        <a:pt x="124" y="385"/>
                        <a:pt x="124" y="385"/>
                      </a:cubicBezTo>
                      <a:cubicBezTo>
                        <a:pt x="123" y="386"/>
                        <a:pt x="122" y="387"/>
                        <a:pt x="122" y="388"/>
                      </a:cubicBezTo>
                      <a:cubicBezTo>
                        <a:pt x="121" y="390"/>
                        <a:pt x="121" y="392"/>
                        <a:pt x="121" y="393"/>
                      </a:cubicBezTo>
                      <a:cubicBezTo>
                        <a:pt x="117" y="398"/>
                        <a:pt x="116" y="403"/>
                        <a:pt x="115" y="409"/>
                      </a:cubicBezTo>
                      <a:cubicBezTo>
                        <a:pt x="115" y="410"/>
                        <a:pt x="115" y="411"/>
                        <a:pt x="115" y="412"/>
                      </a:cubicBezTo>
                      <a:cubicBezTo>
                        <a:pt x="111" y="418"/>
                        <a:pt x="109" y="425"/>
                        <a:pt x="109" y="433"/>
                      </a:cubicBezTo>
                      <a:cubicBezTo>
                        <a:pt x="108" y="438"/>
                        <a:pt x="104" y="439"/>
                        <a:pt x="100" y="440"/>
                      </a:cubicBezTo>
                      <a:cubicBezTo>
                        <a:pt x="70" y="440"/>
                        <a:pt x="40" y="440"/>
                        <a:pt x="10" y="440"/>
                      </a:cubicBezTo>
                      <a:cubicBezTo>
                        <a:pt x="0" y="439"/>
                        <a:pt x="4" y="433"/>
                        <a:pt x="5" y="427"/>
                      </a:cubicBezTo>
                      <a:cubicBezTo>
                        <a:pt x="20" y="377"/>
                        <a:pt x="35" y="327"/>
                        <a:pt x="50" y="277"/>
                      </a:cubicBezTo>
                      <a:cubicBezTo>
                        <a:pt x="76" y="191"/>
                        <a:pt x="102" y="104"/>
                        <a:pt x="128" y="18"/>
                      </a:cubicBezTo>
                      <a:cubicBezTo>
                        <a:pt x="131" y="5"/>
                        <a:pt x="137" y="0"/>
                        <a:pt x="150" y="1"/>
                      </a:cubicBezTo>
                      <a:cubicBezTo>
                        <a:pt x="175" y="2"/>
                        <a:pt x="199" y="1"/>
                        <a:pt x="223" y="1"/>
                      </a:cubicBezTo>
                      <a:cubicBezTo>
                        <a:pt x="227" y="1"/>
                        <a:pt x="231" y="1"/>
                        <a:pt x="235" y="1"/>
                      </a:cubicBezTo>
                      <a:cubicBezTo>
                        <a:pt x="235" y="1"/>
                        <a:pt x="235" y="1"/>
                        <a:pt x="235" y="1"/>
                      </a:cubicBezTo>
                      <a:cubicBezTo>
                        <a:pt x="235" y="5"/>
                        <a:pt x="235" y="9"/>
                        <a:pt x="235" y="13"/>
                      </a:cubicBezTo>
                      <a:cubicBezTo>
                        <a:pt x="235" y="13"/>
                        <a:pt x="235" y="13"/>
                        <a:pt x="235" y="13"/>
                      </a:cubicBezTo>
                      <a:cubicBezTo>
                        <a:pt x="231" y="18"/>
                        <a:pt x="229" y="24"/>
                        <a:pt x="229" y="31"/>
                      </a:cubicBezTo>
                      <a:cubicBezTo>
                        <a:pt x="229" y="32"/>
                        <a:pt x="229" y="33"/>
                        <a:pt x="229" y="34"/>
                      </a:cubicBezTo>
                      <a:cubicBezTo>
                        <a:pt x="226" y="38"/>
                        <a:pt x="224" y="43"/>
                        <a:pt x="223" y="49"/>
                      </a:cubicBezTo>
                      <a:cubicBezTo>
                        <a:pt x="223" y="51"/>
                        <a:pt x="223" y="53"/>
                        <a:pt x="223" y="54"/>
                      </a:cubicBezTo>
                      <a:cubicBezTo>
                        <a:pt x="219" y="58"/>
                        <a:pt x="218" y="62"/>
                        <a:pt x="218" y="67"/>
                      </a:cubicBezTo>
                      <a:cubicBezTo>
                        <a:pt x="218" y="69"/>
                        <a:pt x="217" y="71"/>
                        <a:pt x="217" y="73"/>
                      </a:cubicBezTo>
                      <a:cubicBezTo>
                        <a:pt x="213" y="77"/>
                        <a:pt x="212" y="82"/>
                        <a:pt x="212" y="88"/>
                      </a:cubicBezTo>
                      <a:cubicBezTo>
                        <a:pt x="211" y="90"/>
                        <a:pt x="211" y="92"/>
                        <a:pt x="211" y="94"/>
                      </a:cubicBezTo>
                      <a:cubicBezTo>
                        <a:pt x="208" y="96"/>
                        <a:pt x="208" y="99"/>
                        <a:pt x="208" y="103"/>
                      </a:cubicBezTo>
                      <a:cubicBezTo>
                        <a:pt x="205" y="104"/>
                        <a:pt x="205" y="107"/>
                        <a:pt x="206" y="109"/>
                      </a:cubicBezTo>
                      <a:cubicBezTo>
                        <a:pt x="204" y="115"/>
                        <a:pt x="202" y="121"/>
                        <a:pt x="200" y="127"/>
                      </a:cubicBezTo>
                      <a:cubicBezTo>
                        <a:pt x="199" y="129"/>
                        <a:pt x="199" y="131"/>
                        <a:pt x="199" y="133"/>
                      </a:cubicBezTo>
                      <a:cubicBezTo>
                        <a:pt x="195" y="138"/>
                        <a:pt x="193" y="144"/>
                        <a:pt x="193" y="151"/>
                      </a:cubicBezTo>
                      <a:cubicBezTo>
                        <a:pt x="193" y="151"/>
                        <a:pt x="193" y="151"/>
                        <a:pt x="193" y="151"/>
                      </a:cubicBezTo>
                      <a:cubicBezTo>
                        <a:pt x="189" y="156"/>
                        <a:pt x="188" y="163"/>
                        <a:pt x="187" y="169"/>
                      </a:cubicBezTo>
                      <a:cubicBezTo>
                        <a:pt x="187" y="171"/>
                        <a:pt x="187" y="173"/>
                        <a:pt x="187" y="174"/>
                      </a:cubicBezTo>
                      <a:cubicBezTo>
                        <a:pt x="184" y="178"/>
                        <a:pt x="182" y="182"/>
                        <a:pt x="182" y="187"/>
                      </a:cubicBezTo>
                      <a:cubicBezTo>
                        <a:pt x="181" y="189"/>
                        <a:pt x="181" y="191"/>
                        <a:pt x="181" y="193"/>
                      </a:cubicBezTo>
                      <a:cubicBezTo>
                        <a:pt x="177" y="198"/>
                        <a:pt x="175" y="204"/>
                        <a:pt x="175" y="2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userDrawn="1"/>
            </p:nvGrpSpPr>
            <p:grpSpPr>
              <a:xfrm>
                <a:off x="-3402595" y="5118099"/>
                <a:ext cx="4000500" cy="1739901"/>
                <a:chOff x="-1111877" y="3302000"/>
                <a:chExt cx="4000500" cy="1739901"/>
              </a:xfrm>
              <a:grpFill/>
            </p:grpSpPr>
            <p:sp>
              <p:nvSpPr>
                <p:cNvPr id="66" name="Freeform 15"/>
                <p:cNvSpPr>
                  <a:spLocks noEditPoints="1"/>
                </p:cNvSpPr>
                <p:nvPr/>
              </p:nvSpPr>
              <p:spPr bwMode="auto">
                <a:xfrm>
                  <a:off x="-1111877" y="3313113"/>
                  <a:ext cx="1316038" cy="1717675"/>
                </a:xfrm>
                <a:custGeom>
                  <a:avLst/>
                  <a:gdLst>
                    <a:gd name="T0" fmla="*/ 102 w 351"/>
                    <a:gd name="T1" fmla="*/ 379 h 457"/>
                    <a:gd name="T2" fmla="*/ 90 w 351"/>
                    <a:gd name="T3" fmla="*/ 375 h 457"/>
                    <a:gd name="T4" fmla="*/ 51 w 351"/>
                    <a:gd name="T5" fmla="*/ 456 h 457"/>
                    <a:gd name="T6" fmla="*/ 4 w 351"/>
                    <a:gd name="T7" fmla="*/ 441 h 457"/>
                    <a:gd name="T8" fmla="*/ 105 w 351"/>
                    <a:gd name="T9" fmla="*/ 142 h 457"/>
                    <a:gd name="T10" fmla="*/ 205 w 351"/>
                    <a:gd name="T11" fmla="*/ 130 h 457"/>
                    <a:gd name="T12" fmla="*/ 245 w 351"/>
                    <a:gd name="T13" fmla="*/ 81 h 457"/>
                    <a:gd name="T14" fmla="*/ 214 w 351"/>
                    <a:gd name="T15" fmla="*/ 85 h 457"/>
                    <a:gd name="T16" fmla="*/ 126 w 351"/>
                    <a:gd name="T17" fmla="*/ 112 h 457"/>
                    <a:gd name="T18" fmla="*/ 173 w 351"/>
                    <a:gd name="T19" fmla="*/ 7 h 457"/>
                    <a:gd name="T20" fmla="*/ 254 w 351"/>
                    <a:gd name="T21" fmla="*/ 0 h 457"/>
                    <a:gd name="T22" fmla="*/ 245 w 351"/>
                    <a:gd name="T23" fmla="*/ 34 h 457"/>
                    <a:gd name="T24" fmla="*/ 339 w 351"/>
                    <a:gd name="T25" fmla="*/ 34 h 457"/>
                    <a:gd name="T26" fmla="*/ 303 w 351"/>
                    <a:gd name="T27" fmla="*/ 118 h 457"/>
                    <a:gd name="T28" fmla="*/ 319 w 351"/>
                    <a:gd name="T29" fmla="*/ 143 h 457"/>
                    <a:gd name="T30" fmla="*/ 226 w 351"/>
                    <a:gd name="T31" fmla="*/ 416 h 457"/>
                    <a:gd name="T32" fmla="*/ 169 w 351"/>
                    <a:gd name="T33" fmla="*/ 454 h 457"/>
                    <a:gd name="T34" fmla="*/ 154 w 351"/>
                    <a:gd name="T35" fmla="*/ 421 h 457"/>
                    <a:gd name="T36" fmla="*/ 176 w 351"/>
                    <a:gd name="T37" fmla="*/ 376 h 457"/>
                    <a:gd name="T38" fmla="*/ 164 w 351"/>
                    <a:gd name="T39" fmla="*/ 371 h 457"/>
                    <a:gd name="T40" fmla="*/ 137 w 351"/>
                    <a:gd name="T41" fmla="*/ 453 h 457"/>
                    <a:gd name="T42" fmla="*/ 88 w 351"/>
                    <a:gd name="T43" fmla="*/ 454 h 457"/>
                    <a:gd name="T44" fmla="*/ 147 w 351"/>
                    <a:gd name="T45" fmla="*/ 231 h 457"/>
                    <a:gd name="T46" fmla="*/ 172 w 351"/>
                    <a:gd name="T47" fmla="*/ 174 h 457"/>
                    <a:gd name="T48" fmla="*/ 158 w 351"/>
                    <a:gd name="T49" fmla="*/ 171 h 457"/>
                    <a:gd name="T50" fmla="*/ 147 w 351"/>
                    <a:gd name="T51" fmla="*/ 231 h 457"/>
                    <a:gd name="T52" fmla="*/ 207 w 351"/>
                    <a:gd name="T53" fmla="*/ 268 h 457"/>
                    <a:gd name="T54" fmla="*/ 181 w 351"/>
                    <a:gd name="T55" fmla="*/ 320 h 457"/>
                    <a:gd name="T56" fmla="*/ 193 w 351"/>
                    <a:gd name="T57" fmla="*/ 326 h 457"/>
                    <a:gd name="T58" fmla="*/ 112 w 351"/>
                    <a:gd name="T59" fmla="*/ 330 h 457"/>
                    <a:gd name="T60" fmla="*/ 136 w 351"/>
                    <a:gd name="T61" fmla="*/ 279 h 457"/>
                    <a:gd name="T62" fmla="*/ 123 w 351"/>
                    <a:gd name="T63" fmla="*/ 274 h 457"/>
                    <a:gd name="T64" fmla="*/ 112 w 351"/>
                    <a:gd name="T65" fmla="*/ 330 h 457"/>
                    <a:gd name="T66" fmla="*/ 242 w 351"/>
                    <a:gd name="T67" fmla="*/ 165 h 457"/>
                    <a:gd name="T68" fmla="*/ 220 w 351"/>
                    <a:gd name="T69" fmla="*/ 206 h 457"/>
                    <a:gd name="T70" fmla="*/ 232 w 351"/>
                    <a:gd name="T71" fmla="*/ 21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1" h="457">
                      <a:moveTo>
                        <a:pt x="79" y="447"/>
                      </a:moveTo>
                      <a:cubicBezTo>
                        <a:pt x="87" y="424"/>
                        <a:pt x="94" y="402"/>
                        <a:pt x="102" y="379"/>
                      </a:cubicBezTo>
                      <a:cubicBezTo>
                        <a:pt x="103" y="375"/>
                        <a:pt x="107" y="370"/>
                        <a:pt x="101" y="367"/>
                      </a:cubicBezTo>
                      <a:cubicBezTo>
                        <a:pt x="95" y="365"/>
                        <a:pt x="92" y="370"/>
                        <a:pt x="90" y="375"/>
                      </a:cubicBezTo>
                      <a:cubicBezTo>
                        <a:pt x="82" y="398"/>
                        <a:pt x="74" y="421"/>
                        <a:pt x="67" y="444"/>
                      </a:cubicBezTo>
                      <a:cubicBezTo>
                        <a:pt x="64" y="453"/>
                        <a:pt x="60" y="456"/>
                        <a:pt x="51" y="456"/>
                      </a:cubicBezTo>
                      <a:cubicBezTo>
                        <a:pt x="39" y="455"/>
                        <a:pt x="27" y="455"/>
                        <a:pt x="15" y="456"/>
                      </a:cubicBezTo>
                      <a:cubicBezTo>
                        <a:pt x="2" y="456"/>
                        <a:pt x="0" y="452"/>
                        <a:pt x="4" y="441"/>
                      </a:cubicBezTo>
                      <a:cubicBezTo>
                        <a:pt x="16" y="405"/>
                        <a:pt x="28" y="370"/>
                        <a:pt x="40" y="335"/>
                      </a:cubicBezTo>
                      <a:cubicBezTo>
                        <a:pt x="62" y="271"/>
                        <a:pt x="83" y="206"/>
                        <a:pt x="105" y="142"/>
                      </a:cubicBezTo>
                      <a:cubicBezTo>
                        <a:pt x="108" y="134"/>
                        <a:pt x="111" y="131"/>
                        <a:pt x="120" y="131"/>
                      </a:cubicBezTo>
                      <a:cubicBezTo>
                        <a:pt x="148" y="131"/>
                        <a:pt x="177" y="130"/>
                        <a:pt x="205" y="130"/>
                      </a:cubicBezTo>
                      <a:cubicBezTo>
                        <a:pt x="213" y="130"/>
                        <a:pt x="218" y="128"/>
                        <a:pt x="222" y="121"/>
                      </a:cubicBezTo>
                      <a:cubicBezTo>
                        <a:pt x="229" y="107"/>
                        <a:pt x="237" y="94"/>
                        <a:pt x="245" y="81"/>
                      </a:cubicBezTo>
                      <a:cubicBezTo>
                        <a:pt x="249" y="75"/>
                        <a:pt x="248" y="72"/>
                        <a:pt x="240" y="71"/>
                      </a:cubicBezTo>
                      <a:cubicBezTo>
                        <a:pt x="228" y="70"/>
                        <a:pt x="218" y="72"/>
                        <a:pt x="214" y="85"/>
                      </a:cubicBezTo>
                      <a:cubicBezTo>
                        <a:pt x="208" y="107"/>
                        <a:pt x="194" y="115"/>
                        <a:pt x="171" y="112"/>
                      </a:cubicBezTo>
                      <a:cubicBezTo>
                        <a:pt x="156" y="110"/>
                        <a:pt x="141" y="111"/>
                        <a:pt x="126" y="112"/>
                      </a:cubicBezTo>
                      <a:cubicBezTo>
                        <a:pt x="118" y="112"/>
                        <a:pt x="114" y="110"/>
                        <a:pt x="119" y="102"/>
                      </a:cubicBezTo>
                      <a:cubicBezTo>
                        <a:pt x="137" y="70"/>
                        <a:pt x="155" y="39"/>
                        <a:pt x="173" y="7"/>
                      </a:cubicBezTo>
                      <a:cubicBezTo>
                        <a:pt x="176" y="2"/>
                        <a:pt x="179" y="0"/>
                        <a:pt x="185" y="0"/>
                      </a:cubicBezTo>
                      <a:cubicBezTo>
                        <a:pt x="208" y="0"/>
                        <a:pt x="231" y="0"/>
                        <a:pt x="254" y="0"/>
                      </a:cubicBezTo>
                      <a:cubicBezTo>
                        <a:pt x="263" y="0"/>
                        <a:pt x="262" y="4"/>
                        <a:pt x="259" y="9"/>
                      </a:cubicBezTo>
                      <a:cubicBezTo>
                        <a:pt x="255" y="16"/>
                        <a:pt x="251" y="23"/>
                        <a:pt x="245" y="34"/>
                      </a:cubicBezTo>
                      <a:cubicBezTo>
                        <a:pt x="269" y="34"/>
                        <a:pt x="290" y="34"/>
                        <a:pt x="312" y="34"/>
                      </a:cubicBezTo>
                      <a:cubicBezTo>
                        <a:pt x="321" y="34"/>
                        <a:pt x="330" y="34"/>
                        <a:pt x="339" y="34"/>
                      </a:cubicBezTo>
                      <a:cubicBezTo>
                        <a:pt x="351" y="33"/>
                        <a:pt x="350" y="37"/>
                        <a:pt x="345" y="46"/>
                      </a:cubicBezTo>
                      <a:cubicBezTo>
                        <a:pt x="331" y="69"/>
                        <a:pt x="317" y="94"/>
                        <a:pt x="303" y="118"/>
                      </a:cubicBezTo>
                      <a:cubicBezTo>
                        <a:pt x="298" y="126"/>
                        <a:pt x="297" y="132"/>
                        <a:pt x="310" y="130"/>
                      </a:cubicBezTo>
                      <a:cubicBezTo>
                        <a:pt x="321" y="128"/>
                        <a:pt x="322" y="135"/>
                        <a:pt x="319" y="143"/>
                      </a:cubicBezTo>
                      <a:cubicBezTo>
                        <a:pt x="301" y="197"/>
                        <a:pt x="282" y="250"/>
                        <a:pt x="264" y="304"/>
                      </a:cubicBezTo>
                      <a:cubicBezTo>
                        <a:pt x="251" y="341"/>
                        <a:pt x="238" y="378"/>
                        <a:pt x="226" y="416"/>
                      </a:cubicBezTo>
                      <a:cubicBezTo>
                        <a:pt x="220" y="434"/>
                        <a:pt x="208" y="446"/>
                        <a:pt x="191" y="454"/>
                      </a:cubicBezTo>
                      <a:cubicBezTo>
                        <a:pt x="183" y="454"/>
                        <a:pt x="176" y="454"/>
                        <a:pt x="169" y="454"/>
                      </a:cubicBezTo>
                      <a:cubicBezTo>
                        <a:pt x="160" y="453"/>
                        <a:pt x="147" y="457"/>
                        <a:pt x="145" y="451"/>
                      </a:cubicBezTo>
                      <a:cubicBezTo>
                        <a:pt x="141" y="442"/>
                        <a:pt x="148" y="431"/>
                        <a:pt x="154" y="421"/>
                      </a:cubicBezTo>
                      <a:cubicBezTo>
                        <a:pt x="155" y="420"/>
                        <a:pt x="157" y="419"/>
                        <a:pt x="158" y="417"/>
                      </a:cubicBezTo>
                      <a:cubicBezTo>
                        <a:pt x="170" y="406"/>
                        <a:pt x="170" y="389"/>
                        <a:pt x="176" y="376"/>
                      </a:cubicBezTo>
                      <a:cubicBezTo>
                        <a:pt x="177" y="373"/>
                        <a:pt x="180" y="368"/>
                        <a:pt x="173" y="367"/>
                      </a:cubicBezTo>
                      <a:cubicBezTo>
                        <a:pt x="169" y="366"/>
                        <a:pt x="165" y="366"/>
                        <a:pt x="164" y="371"/>
                      </a:cubicBezTo>
                      <a:cubicBezTo>
                        <a:pt x="160" y="384"/>
                        <a:pt x="154" y="395"/>
                        <a:pt x="152" y="408"/>
                      </a:cubicBezTo>
                      <a:cubicBezTo>
                        <a:pt x="145" y="422"/>
                        <a:pt x="141" y="437"/>
                        <a:pt x="137" y="453"/>
                      </a:cubicBezTo>
                      <a:cubicBezTo>
                        <a:pt x="137" y="453"/>
                        <a:pt x="137" y="453"/>
                        <a:pt x="137" y="453"/>
                      </a:cubicBezTo>
                      <a:cubicBezTo>
                        <a:pt x="121" y="453"/>
                        <a:pt x="104" y="453"/>
                        <a:pt x="88" y="454"/>
                      </a:cubicBezTo>
                      <a:cubicBezTo>
                        <a:pt x="83" y="454"/>
                        <a:pt x="79" y="453"/>
                        <a:pt x="79" y="447"/>
                      </a:cubicBezTo>
                      <a:close/>
                      <a:moveTo>
                        <a:pt x="147" y="231"/>
                      </a:moveTo>
                      <a:cubicBezTo>
                        <a:pt x="153" y="231"/>
                        <a:pt x="154" y="228"/>
                        <a:pt x="155" y="224"/>
                      </a:cubicBezTo>
                      <a:cubicBezTo>
                        <a:pt x="161" y="207"/>
                        <a:pt x="167" y="191"/>
                        <a:pt x="172" y="174"/>
                      </a:cubicBezTo>
                      <a:cubicBezTo>
                        <a:pt x="173" y="172"/>
                        <a:pt x="177" y="166"/>
                        <a:pt x="170" y="165"/>
                      </a:cubicBezTo>
                      <a:cubicBezTo>
                        <a:pt x="165" y="165"/>
                        <a:pt x="160" y="164"/>
                        <a:pt x="158" y="171"/>
                      </a:cubicBezTo>
                      <a:cubicBezTo>
                        <a:pt x="153" y="188"/>
                        <a:pt x="147" y="205"/>
                        <a:pt x="141" y="222"/>
                      </a:cubicBezTo>
                      <a:cubicBezTo>
                        <a:pt x="139" y="227"/>
                        <a:pt x="140" y="232"/>
                        <a:pt x="147" y="231"/>
                      </a:cubicBezTo>
                      <a:close/>
                      <a:moveTo>
                        <a:pt x="211" y="274"/>
                      </a:moveTo>
                      <a:cubicBezTo>
                        <a:pt x="211" y="270"/>
                        <a:pt x="210" y="268"/>
                        <a:pt x="207" y="268"/>
                      </a:cubicBezTo>
                      <a:cubicBezTo>
                        <a:pt x="201" y="267"/>
                        <a:pt x="198" y="269"/>
                        <a:pt x="196" y="275"/>
                      </a:cubicBezTo>
                      <a:cubicBezTo>
                        <a:pt x="191" y="290"/>
                        <a:pt x="186" y="305"/>
                        <a:pt x="181" y="320"/>
                      </a:cubicBezTo>
                      <a:cubicBezTo>
                        <a:pt x="180" y="323"/>
                        <a:pt x="178" y="327"/>
                        <a:pt x="182" y="329"/>
                      </a:cubicBezTo>
                      <a:cubicBezTo>
                        <a:pt x="186" y="331"/>
                        <a:pt x="191" y="330"/>
                        <a:pt x="193" y="326"/>
                      </a:cubicBezTo>
                      <a:cubicBezTo>
                        <a:pt x="199" y="308"/>
                        <a:pt x="205" y="291"/>
                        <a:pt x="211" y="274"/>
                      </a:cubicBezTo>
                      <a:close/>
                      <a:moveTo>
                        <a:pt x="112" y="330"/>
                      </a:moveTo>
                      <a:cubicBezTo>
                        <a:pt x="118" y="330"/>
                        <a:pt x="120" y="326"/>
                        <a:pt x="122" y="321"/>
                      </a:cubicBezTo>
                      <a:cubicBezTo>
                        <a:pt x="127" y="307"/>
                        <a:pt x="132" y="293"/>
                        <a:pt x="136" y="279"/>
                      </a:cubicBezTo>
                      <a:cubicBezTo>
                        <a:pt x="137" y="276"/>
                        <a:pt x="143" y="270"/>
                        <a:pt x="135" y="268"/>
                      </a:cubicBezTo>
                      <a:cubicBezTo>
                        <a:pt x="130" y="266"/>
                        <a:pt x="125" y="268"/>
                        <a:pt x="123" y="274"/>
                      </a:cubicBezTo>
                      <a:cubicBezTo>
                        <a:pt x="118" y="290"/>
                        <a:pt x="113" y="306"/>
                        <a:pt x="107" y="322"/>
                      </a:cubicBezTo>
                      <a:cubicBezTo>
                        <a:pt x="106" y="326"/>
                        <a:pt x="105" y="330"/>
                        <a:pt x="112" y="330"/>
                      </a:cubicBezTo>
                      <a:close/>
                      <a:moveTo>
                        <a:pt x="247" y="167"/>
                      </a:moveTo>
                      <a:cubicBezTo>
                        <a:pt x="247" y="166"/>
                        <a:pt x="244" y="165"/>
                        <a:pt x="242" y="165"/>
                      </a:cubicBezTo>
                      <a:cubicBezTo>
                        <a:pt x="237" y="164"/>
                        <a:pt x="233" y="166"/>
                        <a:pt x="232" y="171"/>
                      </a:cubicBezTo>
                      <a:cubicBezTo>
                        <a:pt x="228" y="183"/>
                        <a:pt x="223" y="194"/>
                        <a:pt x="220" y="206"/>
                      </a:cubicBezTo>
                      <a:cubicBezTo>
                        <a:pt x="219" y="214"/>
                        <a:pt x="207" y="226"/>
                        <a:pt x="217" y="230"/>
                      </a:cubicBezTo>
                      <a:cubicBezTo>
                        <a:pt x="231" y="235"/>
                        <a:pt x="228" y="218"/>
                        <a:pt x="232" y="210"/>
                      </a:cubicBezTo>
                      <a:cubicBezTo>
                        <a:pt x="238" y="197"/>
                        <a:pt x="242" y="183"/>
                        <a:pt x="247"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7" name="Freeform 16"/>
                <p:cNvSpPr/>
                <p:nvPr/>
              </p:nvSpPr>
              <p:spPr bwMode="auto">
                <a:xfrm>
                  <a:off x="693111" y="3302000"/>
                  <a:ext cx="1293813" cy="1728788"/>
                </a:xfrm>
                <a:custGeom>
                  <a:avLst/>
                  <a:gdLst>
                    <a:gd name="T0" fmla="*/ 258 w 345"/>
                    <a:gd name="T1" fmla="*/ 1 h 460"/>
                    <a:gd name="T2" fmla="*/ 303 w 345"/>
                    <a:gd name="T3" fmla="*/ 1 h 460"/>
                    <a:gd name="T4" fmla="*/ 310 w 345"/>
                    <a:gd name="T5" fmla="*/ 11 h 460"/>
                    <a:gd name="T6" fmla="*/ 297 w 345"/>
                    <a:gd name="T7" fmla="*/ 48 h 460"/>
                    <a:gd name="T8" fmla="*/ 307 w 345"/>
                    <a:gd name="T9" fmla="*/ 61 h 460"/>
                    <a:gd name="T10" fmla="*/ 317 w 345"/>
                    <a:gd name="T11" fmla="*/ 61 h 460"/>
                    <a:gd name="T12" fmla="*/ 341 w 345"/>
                    <a:gd name="T13" fmla="*/ 66 h 460"/>
                    <a:gd name="T14" fmla="*/ 314 w 345"/>
                    <a:gd name="T15" fmla="*/ 98 h 460"/>
                    <a:gd name="T16" fmla="*/ 245 w 345"/>
                    <a:gd name="T17" fmla="*/ 98 h 460"/>
                    <a:gd name="T18" fmla="*/ 224 w 345"/>
                    <a:gd name="T19" fmla="*/ 112 h 460"/>
                    <a:gd name="T20" fmla="*/ 241 w 345"/>
                    <a:gd name="T21" fmla="*/ 138 h 460"/>
                    <a:gd name="T22" fmla="*/ 309 w 345"/>
                    <a:gd name="T23" fmla="*/ 138 h 460"/>
                    <a:gd name="T24" fmla="*/ 316 w 345"/>
                    <a:gd name="T25" fmla="*/ 147 h 460"/>
                    <a:gd name="T26" fmla="*/ 224 w 345"/>
                    <a:gd name="T27" fmla="*/ 415 h 460"/>
                    <a:gd name="T28" fmla="*/ 163 w 345"/>
                    <a:gd name="T29" fmla="*/ 459 h 460"/>
                    <a:gd name="T30" fmla="*/ 110 w 345"/>
                    <a:gd name="T31" fmla="*/ 459 h 460"/>
                    <a:gd name="T32" fmla="*/ 102 w 345"/>
                    <a:gd name="T33" fmla="*/ 446 h 460"/>
                    <a:gd name="T34" fmla="*/ 123 w 345"/>
                    <a:gd name="T35" fmla="*/ 424 h 460"/>
                    <a:gd name="T36" fmla="*/ 138 w 345"/>
                    <a:gd name="T37" fmla="*/ 407 h 460"/>
                    <a:gd name="T38" fmla="*/ 214 w 345"/>
                    <a:gd name="T39" fmla="*/ 182 h 460"/>
                    <a:gd name="T40" fmla="*/ 213 w 345"/>
                    <a:gd name="T41" fmla="*/ 174 h 460"/>
                    <a:gd name="T42" fmla="*/ 197 w 345"/>
                    <a:gd name="T43" fmla="*/ 181 h 460"/>
                    <a:gd name="T44" fmla="*/ 176 w 345"/>
                    <a:gd name="T45" fmla="*/ 235 h 460"/>
                    <a:gd name="T46" fmla="*/ 91 w 345"/>
                    <a:gd name="T47" fmla="*/ 451 h 460"/>
                    <a:gd name="T48" fmla="*/ 77 w 345"/>
                    <a:gd name="T49" fmla="*/ 459 h 460"/>
                    <a:gd name="T50" fmla="*/ 13 w 345"/>
                    <a:gd name="T51" fmla="*/ 459 h 460"/>
                    <a:gd name="T52" fmla="*/ 4 w 345"/>
                    <a:gd name="T53" fmla="*/ 446 h 460"/>
                    <a:gd name="T54" fmla="*/ 82 w 345"/>
                    <a:gd name="T55" fmla="*/ 250 h 460"/>
                    <a:gd name="T56" fmla="*/ 136 w 345"/>
                    <a:gd name="T57" fmla="*/ 111 h 460"/>
                    <a:gd name="T58" fmla="*/ 129 w 345"/>
                    <a:gd name="T59" fmla="*/ 98 h 460"/>
                    <a:gd name="T60" fmla="*/ 121 w 345"/>
                    <a:gd name="T61" fmla="*/ 88 h 460"/>
                    <a:gd name="T62" fmla="*/ 155 w 345"/>
                    <a:gd name="T63" fmla="*/ 61 h 460"/>
                    <a:gd name="T64" fmla="*/ 170 w 345"/>
                    <a:gd name="T65" fmla="*/ 61 h 460"/>
                    <a:gd name="T66" fmla="*/ 186 w 345"/>
                    <a:gd name="T67" fmla="*/ 49 h 460"/>
                    <a:gd name="T68" fmla="*/ 199 w 345"/>
                    <a:gd name="T69" fmla="*/ 11 h 460"/>
                    <a:gd name="T70" fmla="*/ 213 w 345"/>
                    <a:gd name="T71" fmla="*/ 1 h 460"/>
                    <a:gd name="T72" fmla="*/ 258 w 345"/>
                    <a:gd name="T73" fmla="*/ 1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5" h="460">
                      <a:moveTo>
                        <a:pt x="258" y="1"/>
                      </a:moveTo>
                      <a:cubicBezTo>
                        <a:pt x="273" y="1"/>
                        <a:pt x="288" y="1"/>
                        <a:pt x="303" y="1"/>
                      </a:cubicBezTo>
                      <a:cubicBezTo>
                        <a:pt x="312" y="0"/>
                        <a:pt x="313" y="3"/>
                        <a:pt x="310" y="11"/>
                      </a:cubicBezTo>
                      <a:cubicBezTo>
                        <a:pt x="305" y="23"/>
                        <a:pt x="302" y="36"/>
                        <a:pt x="297" y="48"/>
                      </a:cubicBezTo>
                      <a:cubicBezTo>
                        <a:pt x="293" y="58"/>
                        <a:pt x="296" y="61"/>
                        <a:pt x="307" y="61"/>
                      </a:cubicBezTo>
                      <a:cubicBezTo>
                        <a:pt x="310" y="60"/>
                        <a:pt x="314" y="60"/>
                        <a:pt x="317" y="61"/>
                      </a:cubicBezTo>
                      <a:cubicBezTo>
                        <a:pt x="325" y="63"/>
                        <a:pt x="339" y="54"/>
                        <a:pt x="341" y="66"/>
                      </a:cubicBezTo>
                      <a:cubicBezTo>
                        <a:pt x="345" y="83"/>
                        <a:pt x="329" y="98"/>
                        <a:pt x="314" y="98"/>
                      </a:cubicBezTo>
                      <a:cubicBezTo>
                        <a:pt x="291" y="99"/>
                        <a:pt x="268" y="99"/>
                        <a:pt x="245" y="98"/>
                      </a:cubicBezTo>
                      <a:cubicBezTo>
                        <a:pt x="233" y="98"/>
                        <a:pt x="228" y="102"/>
                        <a:pt x="224" y="112"/>
                      </a:cubicBezTo>
                      <a:cubicBezTo>
                        <a:pt x="214" y="138"/>
                        <a:pt x="214" y="138"/>
                        <a:pt x="241" y="138"/>
                      </a:cubicBezTo>
                      <a:cubicBezTo>
                        <a:pt x="264" y="138"/>
                        <a:pt x="286" y="138"/>
                        <a:pt x="309" y="138"/>
                      </a:cubicBezTo>
                      <a:cubicBezTo>
                        <a:pt x="316" y="138"/>
                        <a:pt x="319" y="139"/>
                        <a:pt x="316" y="147"/>
                      </a:cubicBezTo>
                      <a:cubicBezTo>
                        <a:pt x="285" y="236"/>
                        <a:pt x="255" y="326"/>
                        <a:pt x="224" y="415"/>
                      </a:cubicBezTo>
                      <a:cubicBezTo>
                        <a:pt x="214" y="443"/>
                        <a:pt x="192" y="457"/>
                        <a:pt x="163" y="459"/>
                      </a:cubicBezTo>
                      <a:cubicBezTo>
                        <a:pt x="145" y="460"/>
                        <a:pt x="128" y="459"/>
                        <a:pt x="110" y="459"/>
                      </a:cubicBezTo>
                      <a:cubicBezTo>
                        <a:pt x="100" y="459"/>
                        <a:pt x="98" y="455"/>
                        <a:pt x="102" y="446"/>
                      </a:cubicBezTo>
                      <a:cubicBezTo>
                        <a:pt x="106" y="436"/>
                        <a:pt x="107" y="424"/>
                        <a:pt x="123" y="424"/>
                      </a:cubicBezTo>
                      <a:cubicBezTo>
                        <a:pt x="131" y="423"/>
                        <a:pt x="135" y="415"/>
                        <a:pt x="138" y="407"/>
                      </a:cubicBezTo>
                      <a:cubicBezTo>
                        <a:pt x="164" y="332"/>
                        <a:pt x="189" y="257"/>
                        <a:pt x="214" y="182"/>
                      </a:cubicBezTo>
                      <a:cubicBezTo>
                        <a:pt x="215" y="179"/>
                        <a:pt x="219" y="175"/>
                        <a:pt x="213" y="174"/>
                      </a:cubicBezTo>
                      <a:cubicBezTo>
                        <a:pt x="206" y="172"/>
                        <a:pt x="200" y="173"/>
                        <a:pt x="197" y="181"/>
                      </a:cubicBezTo>
                      <a:cubicBezTo>
                        <a:pt x="190" y="199"/>
                        <a:pt x="183" y="217"/>
                        <a:pt x="176" y="235"/>
                      </a:cubicBezTo>
                      <a:cubicBezTo>
                        <a:pt x="147" y="307"/>
                        <a:pt x="119" y="379"/>
                        <a:pt x="91" y="451"/>
                      </a:cubicBezTo>
                      <a:cubicBezTo>
                        <a:pt x="88" y="458"/>
                        <a:pt x="84" y="459"/>
                        <a:pt x="77" y="459"/>
                      </a:cubicBezTo>
                      <a:cubicBezTo>
                        <a:pt x="56" y="459"/>
                        <a:pt x="34" y="459"/>
                        <a:pt x="13" y="459"/>
                      </a:cubicBezTo>
                      <a:cubicBezTo>
                        <a:pt x="2" y="459"/>
                        <a:pt x="0" y="456"/>
                        <a:pt x="4" y="446"/>
                      </a:cubicBezTo>
                      <a:cubicBezTo>
                        <a:pt x="30" y="381"/>
                        <a:pt x="56" y="316"/>
                        <a:pt x="82" y="250"/>
                      </a:cubicBezTo>
                      <a:cubicBezTo>
                        <a:pt x="100" y="204"/>
                        <a:pt x="118" y="157"/>
                        <a:pt x="136" y="111"/>
                      </a:cubicBezTo>
                      <a:cubicBezTo>
                        <a:pt x="139" y="103"/>
                        <a:pt x="140" y="98"/>
                        <a:pt x="129" y="98"/>
                      </a:cubicBezTo>
                      <a:cubicBezTo>
                        <a:pt x="121" y="99"/>
                        <a:pt x="120" y="94"/>
                        <a:pt x="121" y="88"/>
                      </a:cubicBezTo>
                      <a:cubicBezTo>
                        <a:pt x="127" y="63"/>
                        <a:pt x="129" y="61"/>
                        <a:pt x="155" y="61"/>
                      </a:cubicBezTo>
                      <a:cubicBezTo>
                        <a:pt x="160" y="61"/>
                        <a:pt x="165" y="60"/>
                        <a:pt x="170" y="61"/>
                      </a:cubicBezTo>
                      <a:cubicBezTo>
                        <a:pt x="180" y="62"/>
                        <a:pt x="184" y="57"/>
                        <a:pt x="186" y="49"/>
                      </a:cubicBezTo>
                      <a:cubicBezTo>
                        <a:pt x="190" y="36"/>
                        <a:pt x="195" y="24"/>
                        <a:pt x="199" y="11"/>
                      </a:cubicBezTo>
                      <a:cubicBezTo>
                        <a:pt x="201" y="3"/>
                        <a:pt x="205" y="0"/>
                        <a:pt x="213" y="1"/>
                      </a:cubicBezTo>
                      <a:cubicBezTo>
                        <a:pt x="228" y="1"/>
                        <a:pt x="243" y="1"/>
                        <a:pt x="25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8" name="Freeform 17"/>
                <p:cNvSpPr/>
                <p:nvPr/>
              </p:nvSpPr>
              <p:spPr bwMode="auto">
                <a:xfrm>
                  <a:off x="1485273" y="3302000"/>
                  <a:ext cx="1403350" cy="1733550"/>
                </a:xfrm>
                <a:custGeom>
                  <a:avLst/>
                  <a:gdLst>
                    <a:gd name="T0" fmla="*/ 130 w 374"/>
                    <a:gd name="T1" fmla="*/ 433 h 461"/>
                    <a:gd name="T2" fmla="*/ 127 w 374"/>
                    <a:gd name="T3" fmla="*/ 434 h 461"/>
                    <a:gd name="T4" fmla="*/ 63 w 374"/>
                    <a:gd name="T5" fmla="*/ 459 h 461"/>
                    <a:gd name="T6" fmla="*/ 0 w 374"/>
                    <a:gd name="T7" fmla="*/ 459 h 461"/>
                    <a:gd name="T8" fmla="*/ 41 w 374"/>
                    <a:gd name="T9" fmla="*/ 411 h 461"/>
                    <a:gd name="T10" fmla="*/ 102 w 374"/>
                    <a:gd name="T11" fmla="*/ 343 h 461"/>
                    <a:gd name="T12" fmla="*/ 110 w 374"/>
                    <a:gd name="T13" fmla="*/ 316 h 461"/>
                    <a:gd name="T14" fmla="*/ 97 w 374"/>
                    <a:gd name="T15" fmla="*/ 241 h 461"/>
                    <a:gd name="T16" fmla="*/ 112 w 374"/>
                    <a:gd name="T17" fmla="*/ 175 h 461"/>
                    <a:gd name="T18" fmla="*/ 124 w 374"/>
                    <a:gd name="T19" fmla="*/ 171 h 461"/>
                    <a:gd name="T20" fmla="*/ 199 w 374"/>
                    <a:gd name="T21" fmla="*/ 171 h 461"/>
                    <a:gd name="T22" fmla="*/ 207 w 374"/>
                    <a:gd name="T23" fmla="*/ 183 h 461"/>
                    <a:gd name="T24" fmla="*/ 201 w 374"/>
                    <a:gd name="T25" fmla="*/ 228 h 461"/>
                    <a:gd name="T26" fmla="*/ 222 w 374"/>
                    <a:gd name="T27" fmla="*/ 203 h 461"/>
                    <a:gd name="T28" fmla="*/ 252 w 374"/>
                    <a:gd name="T29" fmla="*/ 112 h 461"/>
                    <a:gd name="T30" fmla="*/ 252 w 374"/>
                    <a:gd name="T31" fmla="*/ 99 h 461"/>
                    <a:gd name="T32" fmla="*/ 232 w 374"/>
                    <a:gd name="T33" fmla="*/ 106 h 461"/>
                    <a:gd name="T34" fmla="*/ 212 w 374"/>
                    <a:gd name="T35" fmla="*/ 147 h 461"/>
                    <a:gd name="T36" fmla="*/ 197 w 374"/>
                    <a:gd name="T37" fmla="*/ 157 h 461"/>
                    <a:gd name="T38" fmla="*/ 125 w 374"/>
                    <a:gd name="T39" fmla="*/ 157 h 461"/>
                    <a:gd name="T40" fmla="*/ 117 w 374"/>
                    <a:gd name="T41" fmla="*/ 146 h 461"/>
                    <a:gd name="T42" fmla="*/ 183 w 374"/>
                    <a:gd name="T43" fmla="*/ 9 h 461"/>
                    <a:gd name="T44" fmla="*/ 196 w 374"/>
                    <a:gd name="T45" fmla="*/ 1 h 461"/>
                    <a:gd name="T46" fmla="*/ 269 w 374"/>
                    <a:gd name="T47" fmla="*/ 1 h 461"/>
                    <a:gd name="T48" fmla="*/ 277 w 374"/>
                    <a:gd name="T49" fmla="*/ 12 h 461"/>
                    <a:gd name="T50" fmla="*/ 261 w 374"/>
                    <a:gd name="T51" fmla="*/ 46 h 461"/>
                    <a:gd name="T52" fmla="*/ 269 w 374"/>
                    <a:gd name="T53" fmla="*/ 61 h 461"/>
                    <a:gd name="T54" fmla="*/ 358 w 374"/>
                    <a:gd name="T55" fmla="*/ 61 h 461"/>
                    <a:gd name="T56" fmla="*/ 369 w 374"/>
                    <a:gd name="T57" fmla="*/ 78 h 461"/>
                    <a:gd name="T58" fmla="*/ 354 w 374"/>
                    <a:gd name="T59" fmla="*/ 98 h 461"/>
                    <a:gd name="T60" fmla="*/ 342 w 374"/>
                    <a:gd name="T61" fmla="*/ 132 h 461"/>
                    <a:gd name="T62" fmla="*/ 316 w 374"/>
                    <a:gd name="T63" fmla="*/ 211 h 461"/>
                    <a:gd name="T64" fmla="*/ 277 w 374"/>
                    <a:gd name="T65" fmla="*/ 264 h 461"/>
                    <a:gd name="T66" fmla="*/ 225 w 374"/>
                    <a:gd name="T67" fmla="*/ 322 h 461"/>
                    <a:gd name="T68" fmla="*/ 220 w 374"/>
                    <a:gd name="T69" fmla="*/ 341 h 461"/>
                    <a:gd name="T70" fmla="*/ 238 w 374"/>
                    <a:gd name="T71" fmla="*/ 445 h 461"/>
                    <a:gd name="T72" fmla="*/ 225 w 374"/>
                    <a:gd name="T73" fmla="*/ 459 h 461"/>
                    <a:gd name="T74" fmla="*/ 152 w 374"/>
                    <a:gd name="T75" fmla="*/ 459 h 461"/>
                    <a:gd name="T76" fmla="*/ 132 w 374"/>
                    <a:gd name="T77" fmla="*/ 441 h 461"/>
                    <a:gd name="T78" fmla="*/ 130 w 374"/>
                    <a:gd name="T79" fmla="*/ 43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4" h="461">
                      <a:moveTo>
                        <a:pt x="130" y="433"/>
                      </a:moveTo>
                      <a:cubicBezTo>
                        <a:pt x="128" y="434"/>
                        <a:pt x="127" y="434"/>
                        <a:pt x="127" y="434"/>
                      </a:cubicBezTo>
                      <a:cubicBezTo>
                        <a:pt x="112" y="459"/>
                        <a:pt x="89" y="461"/>
                        <a:pt x="63" y="459"/>
                      </a:cubicBezTo>
                      <a:cubicBezTo>
                        <a:pt x="43" y="458"/>
                        <a:pt x="23" y="459"/>
                        <a:pt x="0" y="459"/>
                      </a:cubicBezTo>
                      <a:cubicBezTo>
                        <a:pt x="15" y="442"/>
                        <a:pt x="28" y="426"/>
                        <a:pt x="41" y="411"/>
                      </a:cubicBezTo>
                      <a:cubicBezTo>
                        <a:pt x="61" y="388"/>
                        <a:pt x="81" y="366"/>
                        <a:pt x="102" y="343"/>
                      </a:cubicBezTo>
                      <a:cubicBezTo>
                        <a:pt x="110" y="335"/>
                        <a:pt x="112" y="327"/>
                        <a:pt x="110" y="316"/>
                      </a:cubicBezTo>
                      <a:cubicBezTo>
                        <a:pt x="105" y="291"/>
                        <a:pt x="101" y="266"/>
                        <a:pt x="97" y="241"/>
                      </a:cubicBezTo>
                      <a:cubicBezTo>
                        <a:pt x="92" y="217"/>
                        <a:pt x="106" y="197"/>
                        <a:pt x="112" y="175"/>
                      </a:cubicBezTo>
                      <a:cubicBezTo>
                        <a:pt x="114" y="170"/>
                        <a:pt x="120" y="171"/>
                        <a:pt x="124" y="171"/>
                      </a:cubicBezTo>
                      <a:cubicBezTo>
                        <a:pt x="149" y="171"/>
                        <a:pt x="174" y="171"/>
                        <a:pt x="199" y="171"/>
                      </a:cubicBezTo>
                      <a:cubicBezTo>
                        <a:pt x="210" y="170"/>
                        <a:pt x="211" y="174"/>
                        <a:pt x="207" y="183"/>
                      </a:cubicBezTo>
                      <a:cubicBezTo>
                        <a:pt x="201" y="197"/>
                        <a:pt x="194" y="211"/>
                        <a:pt x="201" y="228"/>
                      </a:cubicBezTo>
                      <a:cubicBezTo>
                        <a:pt x="211" y="221"/>
                        <a:pt x="218" y="213"/>
                        <a:pt x="222" y="203"/>
                      </a:cubicBezTo>
                      <a:cubicBezTo>
                        <a:pt x="232" y="173"/>
                        <a:pt x="243" y="143"/>
                        <a:pt x="252" y="112"/>
                      </a:cubicBezTo>
                      <a:cubicBezTo>
                        <a:pt x="253" y="108"/>
                        <a:pt x="261" y="102"/>
                        <a:pt x="252" y="99"/>
                      </a:cubicBezTo>
                      <a:cubicBezTo>
                        <a:pt x="245" y="97"/>
                        <a:pt x="236" y="96"/>
                        <a:pt x="232" y="106"/>
                      </a:cubicBezTo>
                      <a:cubicBezTo>
                        <a:pt x="225" y="120"/>
                        <a:pt x="217" y="133"/>
                        <a:pt x="212" y="147"/>
                      </a:cubicBezTo>
                      <a:cubicBezTo>
                        <a:pt x="208" y="155"/>
                        <a:pt x="204" y="157"/>
                        <a:pt x="197" y="157"/>
                      </a:cubicBezTo>
                      <a:cubicBezTo>
                        <a:pt x="173" y="157"/>
                        <a:pt x="149" y="156"/>
                        <a:pt x="125" y="157"/>
                      </a:cubicBezTo>
                      <a:cubicBezTo>
                        <a:pt x="116" y="157"/>
                        <a:pt x="112" y="156"/>
                        <a:pt x="117" y="146"/>
                      </a:cubicBezTo>
                      <a:cubicBezTo>
                        <a:pt x="140" y="100"/>
                        <a:pt x="161" y="55"/>
                        <a:pt x="183" y="9"/>
                      </a:cubicBezTo>
                      <a:cubicBezTo>
                        <a:pt x="186" y="3"/>
                        <a:pt x="189" y="0"/>
                        <a:pt x="196" y="1"/>
                      </a:cubicBezTo>
                      <a:cubicBezTo>
                        <a:pt x="220" y="1"/>
                        <a:pt x="245" y="1"/>
                        <a:pt x="269" y="1"/>
                      </a:cubicBezTo>
                      <a:cubicBezTo>
                        <a:pt x="278" y="0"/>
                        <a:pt x="281" y="3"/>
                        <a:pt x="277" y="12"/>
                      </a:cubicBezTo>
                      <a:cubicBezTo>
                        <a:pt x="271" y="23"/>
                        <a:pt x="267" y="35"/>
                        <a:pt x="261" y="46"/>
                      </a:cubicBezTo>
                      <a:cubicBezTo>
                        <a:pt x="254" y="57"/>
                        <a:pt x="255" y="61"/>
                        <a:pt x="269" y="61"/>
                      </a:cubicBezTo>
                      <a:cubicBezTo>
                        <a:pt x="299" y="60"/>
                        <a:pt x="328" y="61"/>
                        <a:pt x="358" y="61"/>
                      </a:cubicBezTo>
                      <a:cubicBezTo>
                        <a:pt x="374" y="61"/>
                        <a:pt x="374" y="62"/>
                        <a:pt x="369" y="78"/>
                      </a:cubicBezTo>
                      <a:cubicBezTo>
                        <a:pt x="366" y="87"/>
                        <a:pt x="358" y="91"/>
                        <a:pt x="354" y="98"/>
                      </a:cubicBezTo>
                      <a:cubicBezTo>
                        <a:pt x="348" y="108"/>
                        <a:pt x="346" y="121"/>
                        <a:pt x="342" y="132"/>
                      </a:cubicBezTo>
                      <a:cubicBezTo>
                        <a:pt x="333" y="158"/>
                        <a:pt x="324" y="185"/>
                        <a:pt x="316" y="211"/>
                      </a:cubicBezTo>
                      <a:cubicBezTo>
                        <a:pt x="309" y="233"/>
                        <a:pt x="291" y="247"/>
                        <a:pt x="277" y="264"/>
                      </a:cubicBezTo>
                      <a:cubicBezTo>
                        <a:pt x="261" y="284"/>
                        <a:pt x="243" y="303"/>
                        <a:pt x="225" y="322"/>
                      </a:cubicBezTo>
                      <a:cubicBezTo>
                        <a:pt x="220" y="328"/>
                        <a:pt x="219" y="333"/>
                        <a:pt x="220" y="341"/>
                      </a:cubicBezTo>
                      <a:cubicBezTo>
                        <a:pt x="226" y="376"/>
                        <a:pt x="231" y="411"/>
                        <a:pt x="238" y="445"/>
                      </a:cubicBezTo>
                      <a:cubicBezTo>
                        <a:pt x="240" y="458"/>
                        <a:pt x="236" y="459"/>
                        <a:pt x="225" y="459"/>
                      </a:cubicBezTo>
                      <a:cubicBezTo>
                        <a:pt x="201" y="459"/>
                        <a:pt x="176" y="458"/>
                        <a:pt x="152" y="459"/>
                      </a:cubicBezTo>
                      <a:cubicBezTo>
                        <a:pt x="137" y="460"/>
                        <a:pt x="132" y="454"/>
                        <a:pt x="132" y="441"/>
                      </a:cubicBezTo>
                      <a:cubicBezTo>
                        <a:pt x="132" y="439"/>
                        <a:pt x="131" y="437"/>
                        <a:pt x="130" y="4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9" name="Freeform 23"/>
                <p:cNvSpPr/>
                <p:nvPr/>
              </p:nvSpPr>
              <p:spPr bwMode="auto">
                <a:xfrm>
                  <a:off x="-184777" y="4071938"/>
                  <a:ext cx="996950" cy="969963"/>
                </a:xfrm>
                <a:custGeom>
                  <a:avLst/>
                  <a:gdLst>
                    <a:gd name="T0" fmla="*/ 54 w 266"/>
                    <a:gd name="T1" fmla="*/ 154 h 258"/>
                    <a:gd name="T2" fmla="*/ 69 w 266"/>
                    <a:gd name="T3" fmla="*/ 154 h 258"/>
                    <a:gd name="T4" fmla="*/ 108 w 266"/>
                    <a:gd name="T5" fmla="*/ 125 h 258"/>
                    <a:gd name="T6" fmla="*/ 116 w 266"/>
                    <a:gd name="T7" fmla="*/ 99 h 258"/>
                    <a:gd name="T8" fmla="*/ 117 w 266"/>
                    <a:gd name="T9" fmla="*/ 85 h 258"/>
                    <a:gd name="T10" fmla="*/ 92 w 266"/>
                    <a:gd name="T11" fmla="*/ 91 h 258"/>
                    <a:gd name="T12" fmla="*/ 80 w 266"/>
                    <a:gd name="T13" fmla="*/ 115 h 258"/>
                    <a:gd name="T14" fmla="*/ 64 w 266"/>
                    <a:gd name="T15" fmla="*/ 125 h 258"/>
                    <a:gd name="T16" fmla="*/ 26 w 266"/>
                    <a:gd name="T17" fmla="*/ 125 h 258"/>
                    <a:gd name="T18" fmla="*/ 21 w 266"/>
                    <a:gd name="T19" fmla="*/ 117 h 258"/>
                    <a:gd name="T20" fmla="*/ 70 w 266"/>
                    <a:gd name="T21" fmla="*/ 18 h 258"/>
                    <a:gd name="T22" fmla="*/ 79 w 266"/>
                    <a:gd name="T23" fmla="*/ 11 h 258"/>
                    <a:gd name="T24" fmla="*/ 120 w 266"/>
                    <a:gd name="T25" fmla="*/ 11 h 258"/>
                    <a:gd name="T26" fmla="*/ 125 w 266"/>
                    <a:gd name="T27" fmla="*/ 22 h 258"/>
                    <a:gd name="T28" fmla="*/ 119 w 266"/>
                    <a:gd name="T29" fmla="*/ 34 h 258"/>
                    <a:gd name="T30" fmla="*/ 118 w 266"/>
                    <a:gd name="T31" fmla="*/ 46 h 258"/>
                    <a:gd name="T32" fmla="*/ 137 w 266"/>
                    <a:gd name="T33" fmla="*/ 40 h 258"/>
                    <a:gd name="T34" fmla="*/ 137 w 266"/>
                    <a:gd name="T35" fmla="*/ 39 h 258"/>
                    <a:gd name="T36" fmla="*/ 151 w 266"/>
                    <a:gd name="T37" fmla="*/ 7 h 258"/>
                    <a:gd name="T38" fmla="*/ 189 w 266"/>
                    <a:gd name="T39" fmla="*/ 5 h 258"/>
                    <a:gd name="T40" fmla="*/ 223 w 266"/>
                    <a:gd name="T41" fmla="*/ 5 h 258"/>
                    <a:gd name="T42" fmla="*/ 230 w 266"/>
                    <a:gd name="T43" fmla="*/ 15 h 258"/>
                    <a:gd name="T44" fmla="*/ 222 w 266"/>
                    <a:gd name="T45" fmla="*/ 39 h 258"/>
                    <a:gd name="T46" fmla="*/ 229 w 266"/>
                    <a:gd name="T47" fmla="*/ 47 h 258"/>
                    <a:gd name="T48" fmla="*/ 257 w 266"/>
                    <a:gd name="T49" fmla="*/ 47 h 258"/>
                    <a:gd name="T50" fmla="*/ 265 w 266"/>
                    <a:gd name="T51" fmla="*/ 57 h 258"/>
                    <a:gd name="T52" fmla="*/ 234 w 266"/>
                    <a:gd name="T53" fmla="*/ 84 h 258"/>
                    <a:gd name="T54" fmla="*/ 225 w 266"/>
                    <a:gd name="T55" fmla="*/ 84 h 258"/>
                    <a:gd name="T56" fmla="*/ 201 w 266"/>
                    <a:gd name="T57" fmla="*/ 100 h 258"/>
                    <a:gd name="T58" fmla="*/ 186 w 266"/>
                    <a:gd name="T59" fmla="*/ 143 h 258"/>
                    <a:gd name="T60" fmla="*/ 194 w 266"/>
                    <a:gd name="T61" fmla="*/ 154 h 258"/>
                    <a:gd name="T62" fmla="*/ 226 w 266"/>
                    <a:gd name="T63" fmla="*/ 154 h 258"/>
                    <a:gd name="T64" fmla="*/ 235 w 266"/>
                    <a:gd name="T65" fmla="*/ 158 h 258"/>
                    <a:gd name="T66" fmla="*/ 214 w 266"/>
                    <a:gd name="T67" fmla="*/ 191 h 258"/>
                    <a:gd name="T68" fmla="*/ 190 w 266"/>
                    <a:gd name="T69" fmla="*/ 190 h 258"/>
                    <a:gd name="T70" fmla="*/ 163 w 266"/>
                    <a:gd name="T71" fmla="*/ 210 h 258"/>
                    <a:gd name="T72" fmla="*/ 146 w 266"/>
                    <a:gd name="T73" fmla="*/ 252 h 258"/>
                    <a:gd name="T74" fmla="*/ 102 w 266"/>
                    <a:gd name="T75" fmla="*/ 254 h 258"/>
                    <a:gd name="T76" fmla="*/ 99 w 266"/>
                    <a:gd name="T77" fmla="*/ 254 h 258"/>
                    <a:gd name="T78" fmla="*/ 75 w 266"/>
                    <a:gd name="T79" fmla="*/ 221 h 258"/>
                    <a:gd name="T80" fmla="*/ 54 w 266"/>
                    <a:gd name="T81" fmla="*/ 191 h 258"/>
                    <a:gd name="T82" fmla="*/ 11 w 266"/>
                    <a:gd name="T83" fmla="*/ 191 h 258"/>
                    <a:gd name="T84" fmla="*/ 3 w 266"/>
                    <a:gd name="T85" fmla="*/ 180 h 258"/>
                    <a:gd name="T86" fmla="*/ 37 w 266"/>
                    <a:gd name="T87" fmla="*/ 154 h 258"/>
                    <a:gd name="T88" fmla="*/ 54 w 266"/>
                    <a:gd name="T89" fmla="*/ 15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6" h="258">
                      <a:moveTo>
                        <a:pt x="54" y="154"/>
                      </a:moveTo>
                      <a:cubicBezTo>
                        <a:pt x="59" y="154"/>
                        <a:pt x="64" y="154"/>
                        <a:pt x="69" y="154"/>
                      </a:cubicBezTo>
                      <a:cubicBezTo>
                        <a:pt x="100" y="154"/>
                        <a:pt x="99" y="154"/>
                        <a:pt x="108" y="125"/>
                      </a:cubicBezTo>
                      <a:cubicBezTo>
                        <a:pt x="111" y="117"/>
                        <a:pt x="114" y="108"/>
                        <a:pt x="116" y="99"/>
                      </a:cubicBezTo>
                      <a:cubicBezTo>
                        <a:pt x="117" y="95"/>
                        <a:pt x="126" y="88"/>
                        <a:pt x="117" y="85"/>
                      </a:cubicBezTo>
                      <a:cubicBezTo>
                        <a:pt x="109" y="82"/>
                        <a:pt x="98" y="81"/>
                        <a:pt x="92" y="91"/>
                      </a:cubicBezTo>
                      <a:cubicBezTo>
                        <a:pt x="87" y="99"/>
                        <a:pt x="83" y="107"/>
                        <a:pt x="80" y="115"/>
                      </a:cubicBezTo>
                      <a:cubicBezTo>
                        <a:pt x="77" y="123"/>
                        <a:pt x="72" y="126"/>
                        <a:pt x="64" y="125"/>
                      </a:cubicBezTo>
                      <a:cubicBezTo>
                        <a:pt x="51" y="125"/>
                        <a:pt x="39" y="125"/>
                        <a:pt x="26" y="125"/>
                      </a:cubicBezTo>
                      <a:cubicBezTo>
                        <a:pt x="20" y="125"/>
                        <a:pt x="18" y="123"/>
                        <a:pt x="21" y="117"/>
                      </a:cubicBezTo>
                      <a:cubicBezTo>
                        <a:pt x="38" y="84"/>
                        <a:pt x="54" y="51"/>
                        <a:pt x="70" y="18"/>
                      </a:cubicBezTo>
                      <a:cubicBezTo>
                        <a:pt x="72" y="14"/>
                        <a:pt x="75" y="11"/>
                        <a:pt x="79" y="11"/>
                      </a:cubicBezTo>
                      <a:cubicBezTo>
                        <a:pt x="93" y="12"/>
                        <a:pt x="106" y="12"/>
                        <a:pt x="120" y="11"/>
                      </a:cubicBezTo>
                      <a:cubicBezTo>
                        <a:pt x="128" y="11"/>
                        <a:pt x="128" y="16"/>
                        <a:pt x="125" y="22"/>
                      </a:cubicBezTo>
                      <a:cubicBezTo>
                        <a:pt x="123" y="26"/>
                        <a:pt x="121" y="30"/>
                        <a:pt x="119" y="34"/>
                      </a:cubicBezTo>
                      <a:cubicBezTo>
                        <a:pt x="118" y="38"/>
                        <a:pt x="111" y="44"/>
                        <a:pt x="118" y="46"/>
                      </a:cubicBezTo>
                      <a:cubicBezTo>
                        <a:pt x="124" y="48"/>
                        <a:pt x="134" y="51"/>
                        <a:pt x="137" y="40"/>
                      </a:cubicBezTo>
                      <a:cubicBezTo>
                        <a:pt x="137" y="40"/>
                        <a:pt x="137" y="39"/>
                        <a:pt x="137" y="39"/>
                      </a:cubicBezTo>
                      <a:cubicBezTo>
                        <a:pt x="142" y="28"/>
                        <a:pt x="141" y="13"/>
                        <a:pt x="151" y="7"/>
                      </a:cubicBezTo>
                      <a:cubicBezTo>
                        <a:pt x="161" y="0"/>
                        <a:pt x="176" y="5"/>
                        <a:pt x="189" y="5"/>
                      </a:cubicBezTo>
                      <a:cubicBezTo>
                        <a:pt x="200" y="4"/>
                        <a:pt x="212" y="5"/>
                        <a:pt x="223" y="5"/>
                      </a:cubicBezTo>
                      <a:cubicBezTo>
                        <a:pt x="231" y="4"/>
                        <a:pt x="233" y="7"/>
                        <a:pt x="230" y="15"/>
                      </a:cubicBezTo>
                      <a:cubicBezTo>
                        <a:pt x="227" y="22"/>
                        <a:pt x="225" y="31"/>
                        <a:pt x="222" y="39"/>
                      </a:cubicBezTo>
                      <a:cubicBezTo>
                        <a:pt x="220" y="46"/>
                        <a:pt x="222" y="48"/>
                        <a:pt x="229" y="47"/>
                      </a:cubicBezTo>
                      <a:cubicBezTo>
                        <a:pt x="238" y="47"/>
                        <a:pt x="248" y="48"/>
                        <a:pt x="257" y="47"/>
                      </a:cubicBezTo>
                      <a:cubicBezTo>
                        <a:pt x="264" y="47"/>
                        <a:pt x="266" y="50"/>
                        <a:pt x="265" y="57"/>
                      </a:cubicBezTo>
                      <a:cubicBezTo>
                        <a:pt x="262" y="79"/>
                        <a:pt x="257" y="84"/>
                        <a:pt x="234" y="84"/>
                      </a:cubicBezTo>
                      <a:cubicBezTo>
                        <a:pt x="231" y="84"/>
                        <a:pt x="227" y="84"/>
                        <a:pt x="225" y="84"/>
                      </a:cubicBezTo>
                      <a:cubicBezTo>
                        <a:pt x="211" y="81"/>
                        <a:pt x="205" y="87"/>
                        <a:pt x="201" y="100"/>
                      </a:cubicBezTo>
                      <a:cubicBezTo>
                        <a:pt x="197" y="114"/>
                        <a:pt x="192" y="129"/>
                        <a:pt x="186" y="143"/>
                      </a:cubicBezTo>
                      <a:cubicBezTo>
                        <a:pt x="183" y="152"/>
                        <a:pt x="186" y="154"/>
                        <a:pt x="194" y="154"/>
                      </a:cubicBezTo>
                      <a:cubicBezTo>
                        <a:pt x="205" y="154"/>
                        <a:pt x="215" y="154"/>
                        <a:pt x="226" y="154"/>
                      </a:cubicBezTo>
                      <a:cubicBezTo>
                        <a:pt x="229" y="154"/>
                        <a:pt x="233" y="153"/>
                        <a:pt x="235" y="158"/>
                      </a:cubicBezTo>
                      <a:cubicBezTo>
                        <a:pt x="239" y="167"/>
                        <a:pt x="224" y="191"/>
                        <a:pt x="214" y="191"/>
                      </a:cubicBezTo>
                      <a:cubicBezTo>
                        <a:pt x="206" y="191"/>
                        <a:pt x="197" y="192"/>
                        <a:pt x="190" y="190"/>
                      </a:cubicBezTo>
                      <a:cubicBezTo>
                        <a:pt x="173" y="187"/>
                        <a:pt x="167" y="196"/>
                        <a:pt x="163" y="210"/>
                      </a:cubicBezTo>
                      <a:cubicBezTo>
                        <a:pt x="158" y="225"/>
                        <a:pt x="158" y="244"/>
                        <a:pt x="146" y="252"/>
                      </a:cubicBezTo>
                      <a:cubicBezTo>
                        <a:pt x="135" y="258"/>
                        <a:pt x="117" y="254"/>
                        <a:pt x="102" y="254"/>
                      </a:cubicBezTo>
                      <a:cubicBezTo>
                        <a:pt x="101" y="254"/>
                        <a:pt x="100" y="254"/>
                        <a:pt x="99" y="254"/>
                      </a:cubicBezTo>
                      <a:cubicBezTo>
                        <a:pt x="63" y="254"/>
                        <a:pt x="63" y="254"/>
                        <a:pt x="75" y="221"/>
                      </a:cubicBezTo>
                      <a:cubicBezTo>
                        <a:pt x="86" y="191"/>
                        <a:pt x="86" y="191"/>
                        <a:pt x="54" y="191"/>
                      </a:cubicBezTo>
                      <a:cubicBezTo>
                        <a:pt x="40" y="191"/>
                        <a:pt x="25" y="190"/>
                        <a:pt x="11" y="191"/>
                      </a:cubicBezTo>
                      <a:cubicBezTo>
                        <a:pt x="2" y="191"/>
                        <a:pt x="0" y="188"/>
                        <a:pt x="3" y="180"/>
                      </a:cubicBezTo>
                      <a:cubicBezTo>
                        <a:pt x="15" y="149"/>
                        <a:pt x="6" y="155"/>
                        <a:pt x="37" y="154"/>
                      </a:cubicBezTo>
                      <a:cubicBezTo>
                        <a:pt x="43" y="154"/>
                        <a:pt x="48" y="154"/>
                        <a:pt x="54"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70" name="Freeform 24"/>
                <p:cNvSpPr/>
                <p:nvPr/>
              </p:nvSpPr>
              <p:spPr bwMode="auto">
                <a:xfrm>
                  <a:off x="77161" y="3379788"/>
                  <a:ext cx="1031875" cy="666750"/>
                </a:xfrm>
                <a:custGeom>
                  <a:avLst/>
                  <a:gdLst>
                    <a:gd name="T0" fmla="*/ 138 w 275"/>
                    <a:gd name="T1" fmla="*/ 176 h 177"/>
                    <a:gd name="T2" fmla="*/ 137 w 275"/>
                    <a:gd name="T3" fmla="*/ 176 h 177"/>
                    <a:gd name="T4" fmla="*/ 118 w 275"/>
                    <a:gd name="T5" fmla="*/ 144 h 177"/>
                    <a:gd name="T6" fmla="*/ 128 w 275"/>
                    <a:gd name="T7" fmla="*/ 138 h 177"/>
                    <a:gd name="T8" fmla="*/ 151 w 275"/>
                    <a:gd name="T9" fmla="*/ 120 h 177"/>
                    <a:gd name="T10" fmla="*/ 175 w 275"/>
                    <a:gd name="T11" fmla="*/ 48 h 177"/>
                    <a:gd name="T12" fmla="*/ 168 w 275"/>
                    <a:gd name="T13" fmla="*/ 37 h 177"/>
                    <a:gd name="T14" fmla="*/ 136 w 275"/>
                    <a:gd name="T15" fmla="*/ 55 h 177"/>
                    <a:gd name="T16" fmla="*/ 83 w 275"/>
                    <a:gd name="T17" fmla="*/ 164 h 177"/>
                    <a:gd name="T18" fmla="*/ 67 w 275"/>
                    <a:gd name="T19" fmla="*/ 175 h 177"/>
                    <a:gd name="T20" fmla="*/ 12 w 275"/>
                    <a:gd name="T21" fmla="*/ 176 h 177"/>
                    <a:gd name="T22" fmla="*/ 5 w 275"/>
                    <a:gd name="T23" fmla="*/ 164 h 177"/>
                    <a:gd name="T24" fmla="*/ 59 w 275"/>
                    <a:gd name="T25" fmla="*/ 55 h 177"/>
                    <a:gd name="T26" fmla="*/ 49 w 275"/>
                    <a:gd name="T27" fmla="*/ 38 h 177"/>
                    <a:gd name="T28" fmla="*/ 43 w 275"/>
                    <a:gd name="T29" fmla="*/ 35 h 177"/>
                    <a:gd name="T30" fmla="*/ 60 w 275"/>
                    <a:gd name="T31" fmla="*/ 0 h 177"/>
                    <a:gd name="T32" fmla="*/ 264 w 275"/>
                    <a:gd name="T33" fmla="*/ 0 h 177"/>
                    <a:gd name="T34" fmla="*/ 272 w 275"/>
                    <a:gd name="T35" fmla="*/ 12 h 177"/>
                    <a:gd name="T36" fmla="*/ 228 w 275"/>
                    <a:gd name="T37" fmla="*/ 137 h 177"/>
                    <a:gd name="T38" fmla="*/ 158 w 275"/>
                    <a:gd name="T39" fmla="*/ 176 h 177"/>
                    <a:gd name="T40" fmla="*/ 138 w 275"/>
                    <a:gd name="T41" fmla="*/ 17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177">
                      <a:moveTo>
                        <a:pt x="138" y="176"/>
                      </a:moveTo>
                      <a:cubicBezTo>
                        <a:pt x="138" y="176"/>
                        <a:pt x="137" y="176"/>
                        <a:pt x="137" y="176"/>
                      </a:cubicBezTo>
                      <a:cubicBezTo>
                        <a:pt x="105" y="176"/>
                        <a:pt x="103" y="173"/>
                        <a:pt x="118" y="144"/>
                      </a:cubicBezTo>
                      <a:cubicBezTo>
                        <a:pt x="120" y="140"/>
                        <a:pt x="123" y="138"/>
                        <a:pt x="128" y="138"/>
                      </a:cubicBezTo>
                      <a:cubicBezTo>
                        <a:pt x="141" y="138"/>
                        <a:pt x="147" y="131"/>
                        <a:pt x="151" y="120"/>
                      </a:cubicBezTo>
                      <a:cubicBezTo>
                        <a:pt x="159" y="96"/>
                        <a:pt x="167" y="72"/>
                        <a:pt x="175" y="48"/>
                      </a:cubicBezTo>
                      <a:cubicBezTo>
                        <a:pt x="178" y="41"/>
                        <a:pt x="178" y="38"/>
                        <a:pt x="168" y="37"/>
                      </a:cubicBezTo>
                      <a:cubicBezTo>
                        <a:pt x="152" y="35"/>
                        <a:pt x="143" y="40"/>
                        <a:pt x="136" y="55"/>
                      </a:cubicBezTo>
                      <a:cubicBezTo>
                        <a:pt x="119" y="92"/>
                        <a:pt x="100" y="128"/>
                        <a:pt x="83" y="164"/>
                      </a:cubicBezTo>
                      <a:cubicBezTo>
                        <a:pt x="79" y="171"/>
                        <a:pt x="75" y="175"/>
                        <a:pt x="67" y="175"/>
                      </a:cubicBezTo>
                      <a:cubicBezTo>
                        <a:pt x="49" y="175"/>
                        <a:pt x="30" y="175"/>
                        <a:pt x="12" y="176"/>
                      </a:cubicBezTo>
                      <a:cubicBezTo>
                        <a:pt x="0" y="177"/>
                        <a:pt x="1" y="172"/>
                        <a:pt x="5" y="164"/>
                      </a:cubicBezTo>
                      <a:cubicBezTo>
                        <a:pt x="23" y="128"/>
                        <a:pt x="41" y="92"/>
                        <a:pt x="59" y="55"/>
                      </a:cubicBezTo>
                      <a:cubicBezTo>
                        <a:pt x="67" y="39"/>
                        <a:pt x="67" y="39"/>
                        <a:pt x="49" y="38"/>
                      </a:cubicBezTo>
                      <a:cubicBezTo>
                        <a:pt x="47" y="38"/>
                        <a:pt x="44" y="37"/>
                        <a:pt x="43" y="35"/>
                      </a:cubicBezTo>
                      <a:cubicBezTo>
                        <a:pt x="38" y="28"/>
                        <a:pt x="52" y="0"/>
                        <a:pt x="60" y="0"/>
                      </a:cubicBezTo>
                      <a:cubicBezTo>
                        <a:pt x="128" y="0"/>
                        <a:pt x="196" y="0"/>
                        <a:pt x="264" y="0"/>
                      </a:cubicBezTo>
                      <a:cubicBezTo>
                        <a:pt x="273" y="0"/>
                        <a:pt x="275" y="5"/>
                        <a:pt x="272" y="12"/>
                      </a:cubicBezTo>
                      <a:cubicBezTo>
                        <a:pt x="258" y="54"/>
                        <a:pt x="245" y="96"/>
                        <a:pt x="228" y="137"/>
                      </a:cubicBezTo>
                      <a:cubicBezTo>
                        <a:pt x="216" y="167"/>
                        <a:pt x="188" y="175"/>
                        <a:pt x="158" y="176"/>
                      </a:cubicBezTo>
                      <a:cubicBezTo>
                        <a:pt x="151" y="176"/>
                        <a:pt x="145" y="176"/>
                        <a:pt x="138"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5" name="组合 14"/>
              <p:cNvGrpSpPr/>
              <p:nvPr userDrawn="1"/>
            </p:nvGrpSpPr>
            <p:grpSpPr>
              <a:xfrm>
                <a:off x="6216068" y="3733799"/>
                <a:ext cx="2360613" cy="1120776"/>
                <a:chOff x="8506786" y="1917700"/>
                <a:chExt cx="2360613" cy="1120776"/>
              </a:xfrm>
              <a:grpFill/>
            </p:grpSpPr>
            <p:sp>
              <p:nvSpPr>
                <p:cNvPr id="59" name="Freeform 32"/>
                <p:cNvSpPr/>
                <p:nvPr/>
              </p:nvSpPr>
              <p:spPr bwMode="auto">
                <a:xfrm>
                  <a:off x="8841748" y="2379663"/>
                  <a:ext cx="863600" cy="658813"/>
                </a:xfrm>
                <a:custGeom>
                  <a:avLst/>
                  <a:gdLst>
                    <a:gd name="T0" fmla="*/ 0 w 230"/>
                    <a:gd name="T1" fmla="*/ 160 h 175"/>
                    <a:gd name="T2" fmla="*/ 62 w 230"/>
                    <a:gd name="T3" fmla="*/ 108 h 175"/>
                    <a:gd name="T4" fmla="*/ 66 w 230"/>
                    <a:gd name="T5" fmla="*/ 90 h 175"/>
                    <a:gd name="T6" fmla="*/ 50 w 230"/>
                    <a:gd name="T7" fmla="*/ 58 h 175"/>
                    <a:gd name="T8" fmla="*/ 65 w 230"/>
                    <a:gd name="T9" fmla="*/ 32 h 175"/>
                    <a:gd name="T10" fmla="*/ 94 w 230"/>
                    <a:gd name="T11" fmla="*/ 32 h 175"/>
                    <a:gd name="T12" fmla="*/ 124 w 230"/>
                    <a:gd name="T13" fmla="*/ 48 h 175"/>
                    <a:gd name="T14" fmla="*/ 132 w 230"/>
                    <a:gd name="T15" fmla="*/ 50 h 175"/>
                    <a:gd name="T16" fmla="*/ 164 w 230"/>
                    <a:gd name="T17" fmla="*/ 23 h 175"/>
                    <a:gd name="T18" fmla="*/ 66 w 230"/>
                    <a:gd name="T19" fmla="*/ 23 h 175"/>
                    <a:gd name="T20" fmla="*/ 54 w 230"/>
                    <a:gd name="T21" fmla="*/ 18 h 175"/>
                    <a:gd name="T22" fmla="*/ 67 w 230"/>
                    <a:gd name="T23" fmla="*/ 0 h 175"/>
                    <a:gd name="T24" fmla="*/ 222 w 230"/>
                    <a:gd name="T25" fmla="*/ 0 h 175"/>
                    <a:gd name="T26" fmla="*/ 228 w 230"/>
                    <a:gd name="T27" fmla="*/ 10 h 175"/>
                    <a:gd name="T28" fmla="*/ 178 w 230"/>
                    <a:gd name="T29" fmla="*/ 77 h 175"/>
                    <a:gd name="T30" fmla="*/ 166 w 230"/>
                    <a:gd name="T31" fmla="*/ 132 h 175"/>
                    <a:gd name="T32" fmla="*/ 148 w 230"/>
                    <a:gd name="T33" fmla="*/ 162 h 175"/>
                    <a:gd name="T34" fmla="*/ 122 w 230"/>
                    <a:gd name="T35" fmla="*/ 162 h 175"/>
                    <a:gd name="T36" fmla="*/ 96 w 230"/>
                    <a:gd name="T37" fmla="*/ 144 h 175"/>
                    <a:gd name="T38" fmla="*/ 0 w 230"/>
                    <a:gd name="T3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0" h="175">
                      <a:moveTo>
                        <a:pt x="0" y="160"/>
                      </a:moveTo>
                      <a:cubicBezTo>
                        <a:pt x="21" y="142"/>
                        <a:pt x="41" y="125"/>
                        <a:pt x="62" y="108"/>
                      </a:cubicBezTo>
                      <a:cubicBezTo>
                        <a:pt x="69" y="103"/>
                        <a:pt x="71" y="98"/>
                        <a:pt x="66" y="90"/>
                      </a:cubicBezTo>
                      <a:cubicBezTo>
                        <a:pt x="60" y="80"/>
                        <a:pt x="55" y="69"/>
                        <a:pt x="50" y="58"/>
                      </a:cubicBezTo>
                      <a:cubicBezTo>
                        <a:pt x="42" y="42"/>
                        <a:pt x="48" y="32"/>
                        <a:pt x="65" y="32"/>
                      </a:cubicBezTo>
                      <a:cubicBezTo>
                        <a:pt x="75" y="32"/>
                        <a:pt x="84" y="32"/>
                        <a:pt x="94" y="32"/>
                      </a:cubicBezTo>
                      <a:cubicBezTo>
                        <a:pt x="108" y="30"/>
                        <a:pt x="120" y="31"/>
                        <a:pt x="124" y="48"/>
                      </a:cubicBezTo>
                      <a:cubicBezTo>
                        <a:pt x="125" y="53"/>
                        <a:pt x="128" y="53"/>
                        <a:pt x="132" y="50"/>
                      </a:cubicBezTo>
                      <a:cubicBezTo>
                        <a:pt x="142" y="42"/>
                        <a:pt x="151" y="34"/>
                        <a:pt x="164" y="23"/>
                      </a:cubicBezTo>
                      <a:cubicBezTo>
                        <a:pt x="129" y="23"/>
                        <a:pt x="97" y="23"/>
                        <a:pt x="66" y="23"/>
                      </a:cubicBezTo>
                      <a:cubicBezTo>
                        <a:pt x="62" y="23"/>
                        <a:pt x="53" y="27"/>
                        <a:pt x="54" y="18"/>
                      </a:cubicBezTo>
                      <a:cubicBezTo>
                        <a:pt x="55" y="12"/>
                        <a:pt x="54" y="0"/>
                        <a:pt x="67" y="0"/>
                      </a:cubicBezTo>
                      <a:cubicBezTo>
                        <a:pt x="119" y="0"/>
                        <a:pt x="170" y="0"/>
                        <a:pt x="222" y="0"/>
                      </a:cubicBezTo>
                      <a:cubicBezTo>
                        <a:pt x="230" y="0"/>
                        <a:pt x="229" y="3"/>
                        <a:pt x="228" y="10"/>
                      </a:cubicBezTo>
                      <a:cubicBezTo>
                        <a:pt x="223" y="41"/>
                        <a:pt x="201" y="59"/>
                        <a:pt x="178" y="77"/>
                      </a:cubicBezTo>
                      <a:cubicBezTo>
                        <a:pt x="149" y="99"/>
                        <a:pt x="150" y="100"/>
                        <a:pt x="166" y="132"/>
                      </a:cubicBezTo>
                      <a:cubicBezTo>
                        <a:pt x="182" y="162"/>
                        <a:pt x="182" y="162"/>
                        <a:pt x="148" y="162"/>
                      </a:cubicBezTo>
                      <a:cubicBezTo>
                        <a:pt x="139" y="162"/>
                        <a:pt x="131" y="162"/>
                        <a:pt x="122" y="162"/>
                      </a:cubicBezTo>
                      <a:cubicBezTo>
                        <a:pt x="110" y="163"/>
                        <a:pt x="97" y="164"/>
                        <a:pt x="96" y="144"/>
                      </a:cubicBezTo>
                      <a:cubicBezTo>
                        <a:pt x="66" y="175"/>
                        <a:pt x="32" y="157"/>
                        <a:pt x="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0" name="Freeform 33"/>
                <p:cNvSpPr/>
                <p:nvPr/>
              </p:nvSpPr>
              <p:spPr bwMode="auto">
                <a:xfrm>
                  <a:off x="10154611" y="1917700"/>
                  <a:ext cx="712788" cy="1074738"/>
                </a:xfrm>
                <a:custGeom>
                  <a:avLst/>
                  <a:gdLst>
                    <a:gd name="T0" fmla="*/ 38 w 190"/>
                    <a:gd name="T1" fmla="*/ 107 h 286"/>
                    <a:gd name="T2" fmla="*/ 76 w 190"/>
                    <a:gd name="T3" fmla="*/ 80 h 286"/>
                    <a:gd name="T4" fmla="*/ 98 w 190"/>
                    <a:gd name="T5" fmla="*/ 14 h 286"/>
                    <a:gd name="T6" fmla="*/ 116 w 190"/>
                    <a:gd name="T7" fmla="*/ 1 h 286"/>
                    <a:gd name="T8" fmla="*/ 154 w 190"/>
                    <a:gd name="T9" fmla="*/ 1 h 286"/>
                    <a:gd name="T10" fmla="*/ 164 w 190"/>
                    <a:gd name="T11" fmla="*/ 17 h 286"/>
                    <a:gd name="T12" fmla="*/ 137 w 190"/>
                    <a:gd name="T13" fmla="*/ 96 h 286"/>
                    <a:gd name="T14" fmla="*/ 146 w 190"/>
                    <a:gd name="T15" fmla="*/ 108 h 286"/>
                    <a:gd name="T16" fmla="*/ 177 w 190"/>
                    <a:gd name="T17" fmla="*/ 108 h 286"/>
                    <a:gd name="T18" fmla="*/ 189 w 190"/>
                    <a:gd name="T19" fmla="*/ 113 h 286"/>
                    <a:gd name="T20" fmla="*/ 177 w 190"/>
                    <a:gd name="T21" fmla="*/ 131 h 286"/>
                    <a:gd name="T22" fmla="*/ 139 w 190"/>
                    <a:gd name="T23" fmla="*/ 130 h 286"/>
                    <a:gd name="T24" fmla="*/ 121 w 190"/>
                    <a:gd name="T25" fmla="*/ 144 h 286"/>
                    <a:gd name="T26" fmla="*/ 77 w 190"/>
                    <a:gd name="T27" fmla="*/ 273 h 286"/>
                    <a:gd name="T28" fmla="*/ 60 w 190"/>
                    <a:gd name="T29" fmla="*/ 285 h 286"/>
                    <a:gd name="T30" fmla="*/ 23 w 190"/>
                    <a:gd name="T31" fmla="*/ 285 h 286"/>
                    <a:gd name="T32" fmla="*/ 11 w 190"/>
                    <a:gd name="T33" fmla="*/ 270 h 286"/>
                    <a:gd name="T34" fmla="*/ 54 w 190"/>
                    <a:gd name="T35" fmla="*/ 144 h 286"/>
                    <a:gd name="T36" fmla="*/ 45 w 190"/>
                    <a:gd name="T37" fmla="*/ 130 h 286"/>
                    <a:gd name="T38" fmla="*/ 12 w 190"/>
                    <a:gd name="T39" fmla="*/ 130 h 286"/>
                    <a:gd name="T40" fmla="*/ 1 w 190"/>
                    <a:gd name="T41" fmla="*/ 126 h 286"/>
                    <a:gd name="T42" fmla="*/ 12 w 190"/>
                    <a:gd name="T43" fmla="*/ 108 h 286"/>
                    <a:gd name="T44" fmla="*/ 38 w 190"/>
                    <a:gd name="T45" fmla="*/ 10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286">
                      <a:moveTo>
                        <a:pt x="38" y="107"/>
                      </a:moveTo>
                      <a:cubicBezTo>
                        <a:pt x="67" y="107"/>
                        <a:pt x="67" y="107"/>
                        <a:pt x="76" y="80"/>
                      </a:cubicBezTo>
                      <a:cubicBezTo>
                        <a:pt x="83" y="58"/>
                        <a:pt x="92" y="36"/>
                        <a:pt x="98" y="14"/>
                      </a:cubicBezTo>
                      <a:cubicBezTo>
                        <a:pt x="101" y="3"/>
                        <a:pt x="106" y="0"/>
                        <a:pt x="116" y="1"/>
                      </a:cubicBezTo>
                      <a:cubicBezTo>
                        <a:pt x="129" y="2"/>
                        <a:pt x="141" y="2"/>
                        <a:pt x="154" y="1"/>
                      </a:cubicBezTo>
                      <a:cubicBezTo>
                        <a:pt x="169" y="0"/>
                        <a:pt x="169" y="5"/>
                        <a:pt x="164" y="17"/>
                      </a:cubicBezTo>
                      <a:cubicBezTo>
                        <a:pt x="155" y="43"/>
                        <a:pt x="147" y="70"/>
                        <a:pt x="137" y="96"/>
                      </a:cubicBezTo>
                      <a:cubicBezTo>
                        <a:pt x="134" y="106"/>
                        <a:pt x="136" y="108"/>
                        <a:pt x="146" y="108"/>
                      </a:cubicBezTo>
                      <a:cubicBezTo>
                        <a:pt x="156" y="107"/>
                        <a:pt x="167" y="107"/>
                        <a:pt x="177" y="108"/>
                      </a:cubicBezTo>
                      <a:cubicBezTo>
                        <a:pt x="181" y="108"/>
                        <a:pt x="190" y="104"/>
                        <a:pt x="189" y="113"/>
                      </a:cubicBezTo>
                      <a:cubicBezTo>
                        <a:pt x="188" y="120"/>
                        <a:pt x="189" y="130"/>
                        <a:pt x="177" y="131"/>
                      </a:cubicBezTo>
                      <a:cubicBezTo>
                        <a:pt x="164" y="131"/>
                        <a:pt x="152" y="131"/>
                        <a:pt x="139" y="130"/>
                      </a:cubicBezTo>
                      <a:cubicBezTo>
                        <a:pt x="128" y="129"/>
                        <a:pt x="124" y="134"/>
                        <a:pt x="121" y="144"/>
                      </a:cubicBezTo>
                      <a:cubicBezTo>
                        <a:pt x="107" y="187"/>
                        <a:pt x="92" y="230"/>
                        <a:pt x="77" y="273"/>
                      </a:cubicBezTo>
                      <a:cubicBezTo>
                        <a:pt x="74" y="282"/>
                        <a:pt x="70" y="286"/>
                        <a:pt x="60" y="285"/>
                      </a:cubicBezTo>
                      <a:cubicBezTo>
                        <a:pt x="48" y="284"/>
                        <a:pt x="35" y="284"/>
                        <a:pt x="23" y="285"/>
                      </a:cubicBezTo>
                      <a:cubicBezTo>
                        <a:pt x="10" y="286"/>
                        <a:pt x="6" y="284"/>
                        <a:pt x="11" y="270"/>
                      </a:cubicBezTo>
                      <a:cubicBezTo>
                        <a:pt x="27" y="228"/>
                        <a:pt x="40" y="186"/>
                        <a:pt x="54" y="144"/>
                      </a:cubicBezTo>
                      <a:cubicBezTo>
                        <a:pt x="58" y="133"/>
                        <a:pt x="57" y="129"/>
                        <a:pt x="45" y="130"/>
                      </a:cubicBezTo>
                      <a:cubicBezTo>
                        <a:pt x="34" y="131"/>
                        <a:pt x="23" y="131"/>
                        <a:pt x="12" y="130"/>
                      </a:cubicBezTo>
                      <a:cubicBezTo>
                        <a:pt x="8" y="130"/>
                        <a:pt x="0" y="134"/>
                        <a:pt x="1" y="126"/>
                      </a:cubicBezTo>
                      <a:cubicBezTo>
                        <a:pt x="2" y="119"/>
                        <a:pt x="1" y="109"/>
                        <a:pt x="12" y="108"/>
                      </a:cubicBezTo>
                      <a:cubicBezTo>
                        <a:pt x="21" y="107"/>
                        <a:pt x="29" y="107"/>
                        <a:pt x="3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1" name="Freeform 40"/>
                <p:cNvSpPr/>
                <p:nvPr/>
              </p:nvSpPr>
              <p:spPr bwMode="auto">
                <a:xfrm>
                  <a:off x="9073523" y="1928813"/>
                  <a:ext cx="758825" cy="425450"/>
                </a:xfrm>
                <a:custGeom>
                  <a:avLst/>
                  <a:gdLst>
                    <a:gd name="T0" fmla="*/ 93 w 202"/>
                    <a:gd name="T1" fmla="*/ 113 h 113"/>
                    <a:gd name="T2" fmla="*/ 122 w 202"/>
                    <a:gd name="T3" fmla="*/ 24 h 113"/>
                    <a:gd name="T4" fmla="*/ 97 w 202"/>
                    <a:gd name="T5" fmla="*/ 40 h 113"/>
                    <a:gd name="T6" fmla="*/ 76 w 202"/>
                    <a:gd name="T7" fmla="*/ 102 h 113"/>
                    <a:gd name="T8" fmla="*/ 60 w 202"/>
                    <a:gd name="T9" fmla="*/ 113 h 113"/>
                    <a:gd name="T10" fmla="*/ 0 w 202"/>
                    <a:gd name="T11" fmla="*/ 113 h 113"/>
                    <a:gd name="T12" fmla="*/ 36 w 202"/>
                    <a:gd name="T13" fmla="*/ 6 h 113"/>
                    <a:gd name="T14" fmla="*/ 48 w 202"/>
                    <a:gd name="T15" fmla="*/ 0 h 113"/>
                    <a:gd name="T16" fmla="*/ 192 w 202"/>
                    <a:gd name="T17" fmla="*/ 0 h 113"/>
                    <a:gd name="T18" fmla="*/ 199 w 202"/>
                    <a:gd name="T19" fmla="*/ 11 h 113"/>
                    <a:gd name="T20" fmla="*/ 176 w 202"/>
                    <a:gd name="T21" fmla="*/ 79 h 113"/>
                    <a:gd name="T22" fmla="*/ 177 w 202"/>
                    <a:gd name="T23" fmla="*/ 89 h 113"/>
                    <a:gd name="T24" fmla="*/ 182 w 202"/>
                    <a:gd name="T25" fmla="*/ 101 h 113"/>
                    <a:gd name="T26" fmla="*/ 170 w 202"/>
                    <a:gd name="T27" fmla="*/ 113 h 113"/>
                    <a:gd name="T28" fmla="*/ 93 w 202"/>
                    <a:gd name="T2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13">
                      <a:moveTo>
                        <a:pt x="93" y="113"/>
                      </a:moveTo>
                      <a:cubicBezTo>
                        <a:pt x="103" y="82"/>
                        <a:pt x="113" y="53"/>
                        <a:pt x="122" y="24"/>
                      </a:cubicBezTo>
                      <a:cubicBezTo>
                        <a:pt x="107" y="19"/>
                        <a:pt x="101" y="25"/>
                        <a:pt x="97" y="40"/>
                      </a:cubicBezTo>
                      <a:cubicBezTo>
                        <a:pt x="91" y="61"/>
                        <a:pt x="83" y="81"/>
                        <a:pt x="76" y="102"/>
                      </a:cubicBezTo>
                      <a:cubicBezTo>
                        <a:pt x="74" y="111"/>
                        <a:pt x="69" y="113"/>
                        <a:pt x="60" y="113"/>
                      </a:cubicBezTo>
                      <a:cubicBezTo>
                        <a:pt x="41" y="112"/>
                        <a:pt x="22" y="113"/>
                        <a:pt x="0" y="113"/>
                      </a:cubicBezTo>
                      <a:cubicBezTo>
                        <a:pt x="12" y="76"/>
                        <a:pt x="24" y="41"/>
                        <a:pt x="36" y="6"/>
                      </a:cubicBezTo>
                      <a:cubicBezTo>
                        <a:pt x="38" y="0"/>
                        <a:pt x="43" y="0"/>
                        <a:pt x="48" y="0"/>
                      </a:cubicBezTo>
                      <a:cubicBezTo>
                        <a:pt x="96" y="0"/>
                        <a:pt x="144" y="0"/>
                        <a:pt x="192" y="0"/>
                      </a:cubicBezTo>
                      <a:cubicBezTo>
                        <a:pt x="202" y="0"/>
                        <a:pt x="202" y="3"/>
                        <a:pt x="199" y="11"/>
                      </a:cubicBezTo>
                      <a:cubicBezTo>
                        <a:pt x="191" y="34"/>
                        <a:pt x="184" y="57"/>
                        <a:pt x="176" y="79"/>
                      </a:cubicBezTo>
                      <a:cubicBezTo>
                        <a:pt x="175" y="82"/>
                        <a:pt x="171" y="88"/>
                        <a:pt x="177" y="89"/>
                      </a:cubicBezTo>
                      <a:cubicBezTo>
                        <a:pt x="187" y="91"/>
                        <a:pt x="183" y="96"/>
                        <a:pt x="182" y="101"/>
                      </a:cubicBezTo>
                      <a:cubicBezTo>
                        <a:pt x="179" y="106"/>
                        <a:pt x="179" y="113"/>
                        <a:pt x="170" y="113"/>
                      </a:cubicBezTo>
                      <a:cubicBezTo>
                        <a:pt x="145" y="112"/>
                        <a:pt x="120" y="113"/>
                        <a:pt x="93"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2" name="Freeform 42"/>
                <p:cNvSpPr/>
                <p:nvPr/>
              </p:nvSpPr>
              <p:spPr bwMode="auto">
                <a:xfrm>
                  <a:off x="8506786" y="2195513"/>
                  <a:ext cx="536575" cy="793750"/>
                </a:xfrm>
                <a:custGeom>
                  <a:avLst/>
                  <a:gdLst>
                    <a:gd name="T0" fmla="*/ 143 w 143"/>
                    <a:gd name="T1" fmla="*/ 0 h 211"/>
                    <a:gd name="T2" fmla="*/ 84 w 143"/>
                    <a:gd name="T3" fmla="*/ 175 h 211"/>
                    <a:gd name="T4" fmla="*/ 87 w 143"/>
                    <a:gd name="T5" fmla="*/ 190 h 211"/>
                    <a:gd name="T6" fmla="*/ 86 w 143"/>
                    <a:gd name="T7" fmla="*/ 202 h 211"/>
                    <a:gd name="T8" fmla="*/ 76 w 143"/>
                    <a:gd name="T9" fmla="*/ 211 h 211"/>
                    <a:gd name="T10" fmla="*/ 10 w 143"/>
                    <a:gd name="T11" fmla="*/ 211 h 211"/>
                    <a:gd name="T12" fmla="*/ 6 w 143"/>
                    <a:gd name="T13" fmla="*/ 200 h 211"/>
                    <a:gd name="T14" fmla="*/ 55 w 143"/>
                    <a:gd name="T15" fmla="*/ 55 h 211"/>
                    <a:gd name="T16" fmla="*/ 61 w 143"/>
                    <a:gd name="T17" fmla="*/ 35 h 211"/>
                    <a:gd name="T18" fmla="*/ 56 w 143"/>
                    <a:gd name="T19" fmla="*/ 23 h 211"/>
                    <a:gd name="T20" fmla="*/ 53 w 143"/>
                    <a:gd name="T21" fmla="*/ 15 h 211"/>
                    <a:gd name="T22" fmla="*/ 66 w 143"/>
                    <a:gd name="T23" fmla="*/ 0 h 211"/>
                    <a:gd name="T24" fmla="*/ 143 w 143"/>
                    <a:gd name="T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211">
                      <a:moveTo>
                        <a:pt x="143" y="0"/>
                      </a:moveTo>
                      <a:cubicBezTo>
                        <a:pt x="122" y="60"/>
                        <a:pt x="103" y="117"/>
                        <a:pt x="84" y="175"/>
                      </a:cubicBezTo>
                      <a:cubicBezTo>
                        <a:pt x="82" y="179"/>
                        <a:pt x="73" y="187"/>
                        <a:pt x="87" y="190"/>
                      </a:cubicBezTo>
                      <a:cubicBezTo>
                        <a:pt x="92" y="191"/>
                        <a:pt x="87" y="198"/>
                        <a:pt x="86" y="202"/>
                      </a:cubicBezTo>
                      <a:cubicBezTo>
                        <a:pt x="85" y="207"/>
                        <a:pt x="83" y="211"/>
                        <a:pt x="76" y="211"/>
                      </a:cubicBezTo>
                      <a:cubicBezTo>
                        <a:pt x="54" y="210"/>
                        <a:pt x="32" y="211"/>
                        <a:pt x="10" y="211"/>
                      </a:cubicBezTo>
                      <a:cubicBezTo>
                        <a:pt x="0" y="211"/>
                        <a:pt x="4" y="205"/>
                        <a:pt x="6" y="200"/>
                      </a:cubicBezTo>
                      <a:cubicBezTo>
                        <a:pt x="22" y="151"/>
                        <a:pt x="38" y="103"/>
                        <a:pt x="55" y="55"/>
                      </a:cubicBezTo>
                      <a:cubicBezTo>
                        <a:pt x="57" y="49"/>
                        <a:pt x="59" y="42"/>
                        <a:pt x="61" y="35"/>
                      </a:cubicBezTo>
                      <a:cubicBezTo>
                        <a:pt x="64" y="29"/>
                        <a:pt x="68" y="23"/>
                        <a:pt x="56" y="23"/>
                      </a:cubicBezTo>
                      <a:cubicBezTo>
                        <a:pt x="50" y="23"/>
                        <a:pt x="52" y="18"/>
                        <a:pt x="53" y="15"/>
                      </a:cubicBezTo>
                      <a:cubicBezTo>
                        <a:pt x="56" y="9"/>
                        <a:pt x="54" y="0"/>
                        <a:pt x="66" y="0"/>
                      </a:cubicBezTo>
                      <a:cubicBezTo>
                        <a:pt x="91" y="0"/>
                        <a:pt x="116" y="0"/>
                        <a:pt x="1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3" name="Freeform 44"/>
                <p:cNvSpPr/>
                <p:nvPr/>
              </p:nvSpPr>
              <p:spPr bwMode="auto">
                <a:xfrm>
                  <a:off x="9667248" y="2195513"/>
                  <a:ext cx="509588" cy="801688"/>
                </a:xfrm>
                <a:custGeom>
                  <a:avLst/>
                  <a:gdLst>
                    <a:gd name="T0" fmla="*/ 86 w 136"/>
                    <a:gd name="T1" fmla="*/ 189 h 213"/>
                    <a:gd name="T2" fmla="*/ 62 w 136"/>
                    <a:gd name="T3" fmla="*/ 211 h 213"/>
                    <a:gd name="T4" fmla="*/ 18 w 136"/>
                    <a:gd name="T5" fmla="*/ 211 h 213"/>
                    <a:gd name="T6" fmla="*/ 6 w 136"/>
                    <a:gd name="T7" fmla="*/ 194 h 213"/>
                    <a:gd name="T8" fmla="*/ 59 w 136"/>
                    <a:gd name="T9" fmla="*/ 36 h 213"/>
                    <a:gd name="T10" fmla="*/ 54 w 136"/>
                    <a:gd name="T11" fmla="*/ 23 h 213"/>
                    <a:gd name="T12" fmla="*/ 43 w 136"/>
                    <a:gd name="T13" fmla="*/ 18 h 213"/>
                    <a:gd name="T14" fmla="*/ 54 w 136"/>
                    <a:gd name="T15" fmla="*/ 1 h 213"/>
                    <a:gd name="T16" fmla="*/ 125 w 136"/>
                    <a:gd name="T17" fmla="*/ 1 h 213"/>
                    <a:gd name="T18" fmla="*/ 128 w 136"/>
                    <a:gd name="T19" fmla="*/ 14 h 213"/>
                    <a:gd name="T20" fmla="*/ 89 w 136"/>
                    <a:gd name="T21" fmla="*/ 128 h 213"/>
                    <a:gd name="T22" fmla="*/ 75 w 136"/>
                    <a:gd name="T23" fmla="*/ 171 h 213"/>
                    <a:gd name="T24" fmla="*/ 86 w 136"/>
                    <a:gd name="T25" fmla="*/ 18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6" h="213">
                      <a:moveTo>
                        <a:pt x="86" y="189"/>
                      </a:moveTo>
                      <a:cubicBezTo>
                        <a:pt x="86" y="206"/>
                        <a:pt x="78" y="213"/>
                        <a:pt x="62" y="211"/>
                      </a:cubicBezTo>
                      <a:cubicBezTo>
                        <a:pt x="47" y="209"/>
                        <a:pt x="33" y="210"/>
                        <a:pt x="18" y="211"/>
                      </a:cubicBezTo>
                      <a:cubicBezTo>
                        <a:pt x="0" y="211"/>
                        <a:pt x="0" y="211"/>
                        <a:pt x="6" y="194"/>
                      </a:cubicBezTo>
                      <a:cubicBezTo>
                        <a:pt x="23" y="141"/>
                        <a:pt x="41" y="89"/>
                        <a:pt x="59" y="36"/>
                      </a:cubicBezTo>
                      <a:cubicBezTo>
                        <a:pt x="60" y="31"/>
                        <a:pt x="67" y="24"/>
                        <a:pt x="54" y="23"/>
                      </a:cubicBezTo>
                      <a:cubicBezTo>
                        <a:pt x="50" y="23"/>
                        <a:pt x="42" y="27"/>
                        <a:pt x="43" y="18"/>
                      </a:cubicBezTo>
                      <a:cubicBezTo>
                        <a:pt x="45" y="12"/>
                        <a:pt x="44" y="1"/>
                        <a:pt x="54" y="1"/>
                      </a:cubicBezTo>
                      <a:cubicBezTo>
                        <a:pt x="78" y="0"/>
                        <a:pt x="101" y="0"/>
                        <a:pt x="125" y="1"/>
                      </a:cubicBezTo>
                      <a:cubicBezTo>
                        <a:pt x="136" y="1"/>
                        <a:pt x="130" y="9"/>
                        <a:pt x="128" y="14"/>
                      </a:cubicBezTo>
                      <a:cubicBezTo>
                        <a:pt x="115" y="52"/>
                        <a:pt x="102" y="90"/>
                        <a:pt x="89" y="128"/>
                      </a:cubicBezTo>
                      <a:cubicBezTo>
                        <a:pt x="84" y="142"/>
                        <a:pt x="81" y="157"/>
                        <a:pt x="75" y="171"/>
                      </a:cubicBezTo>
                      <a:cubicBezTo>
                        <a:pt x="69" y="183"/>
                        <a:pt x="69" y="191"/>
                        <a:pt x="86"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4" name="Freeform 60"/>
                <p:cNvSpPr/>
                <p:nvPr/>
              </p:nvSpPr>
              <p:spPr bwMode="auto">
                <a:xfrm>
                  <a:off x="8803648" y="1917700"/>
                  <a:ext cx="333375" cy="222250"/>
                </a:xfrm>
                <a:custGeom>
                  <a:avLst/>
                  <a:gdLst>
                    <a:gd name="T0" fmla="*/ 0 w 89"/>
                    <a:gd name="T1" fmla="*/ 59 h 59"/>
                    <a:gd name="T2" fmla="*/ 17 w 89"/>
                    <a:gd name="T3" fmla="*/ 7 h 59"/>
                    <a:gd name="T4" fmla="*/ 27 w 89"/>
                    <a:gd name="T5" fmla="*/ 0 h 59"/>
                    <a:gd name="T6" fmla="*/ 79 w 89"/>
                    <a:gd name="T7" fmla="*/ 0 h 59"/>
                    <a:gd name="T8" fmla="*/ 85 w 89"/>
                    <a:gd name="T9" fmla="*/ 10 h 59"/>
                    <a:gd name="T10" fmla="*/ 85 w 89"/>
                    <a:gd name="T11" fmla="*/ 12 h 59"/>
                    <a:gd name="T12" fmla="*/ 67 w 89"/>
                    <a:gd name="T13" fmla="*/ 59 h 59"/>
                    <a:gd name="T14" fmla="*/ 0 w 89"/>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59">
                      <a:moveTo>
                        <a:pt x="0" y="59"/>
                      </a:moveTo>
                      <a:cubicBezTo>
                        <a:pt x="6" y="41"/>
                        <a:pt x="12" y="24"/>
                        <a:pt x="17" y="7"/>
                      </a:cubicBezTo>
                      <a:cubicBezTo>
                        <a:pt x="19" y="2"/>
                        <a:pt x="22" y="0"/>
                        <a:pt x="27" y="0"/>
                      </a:cubicBezTo>
                      <a:cubicBezTo>
                        <a:pt x="44" y="0"/>
                        <a:pt x="62" y="1"/>
                        <a:pt x="79" y="0"/>
                      </a:cubicBezTo>
                      <a:cubicBezTo>
                        <a:pt x="88" y="0"/>
                        <a:pt x="89" y="4"/>
                        <a:pt x="85" y="10"/>
                      </a:cubicBezTo>
                      <a:cubicBezTo>
                        <a:pt x="85" y="11"/>
                        <a:pt x="85" y="11"/>
                        <a:pt x="85" y="12"/>
                      </a:cubicBezTo>
                      <a:cubicBezTo>
                        <a:pt x="79" y="27"/>
                        <a:pt x="76" y="44"/>
                        <a:pt x="67" y="59"/>
                      </a:cubicBezTo>
                      <a:cubicBezTo>
                        <a:pt x="45" y="59"/>
                        <a:pt x="23" y="59"/>
                        <a:pt x="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65" name="Freeform 66"/>
                <p:cNvSpPr/>
                <p:nvPr/>
              </p:nvSpPr>
              <p:spPr bwMode="auto">
                <a:xfrm>
                  <a:off x="9956173" y="1920875"/>
                  <a:ext cx="300038" cy="222250"/>
                </a:xfrm>
                <a:custGeom>
                  <a:avLst/>
                  <a:gdLst>
                    <a:gd name="T0" fmla="*/ 80 w 80"/>
                    <a:gd name="T1" fmla="*/ 1 h 59"/>
                    <a:gd name="T2" fmla="*/ 63 w 80"/>
                    <a:gd name="T3" fmla="*/ 52 h 59"/>
                    <a:gd name="T4" fmla="*/ 54 w 80"/>
                    <a:gd name="T5" fmla="*/ 59 h 59"/>
                    <a:gd name="T6" fmla="*/ 9 w 80"/>
                    <a:gd name="T7" fmla="*/ 59 h 59"/>
                    <a:gd name="T8" fmla="*/ 2 w 80"/>
                    <a:gd name="T9" fmla="*/ 49 h 59"/>
                    <a:gd name="T10" fmla="*/ 16 w 80"/>
                    <a:gd name="T11" fmla="*/ 8 h 59"/>
                    <a:gd name="T12" fmla="*/ 27 w 80"/>
                    <a:gd name="T13" fmla="*/ 0 h 59"/>
                    <a:gd name="T14" fmla="*/ 80 w 80"/>
                    <a:gd name="T15" fmla="*/ 1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59">
                      <a:moveTo>
                        <a:pt x="80" y="1"/>
                      </a:moveTo>
                      <a:cubicBezTo>
                        <a:pt x="74" y="19"/>
                        <a:pt x="68" y="35"/>
                        <a:pt x="63" y="52"/>
                      </a:cubicBezTo>
                      <a:cubicBezTo>
                        <a:pt x="61" y="57"/>
                        <a:pt x="59" y="59"/>
                        <a:pt x="54" y="59"/>
                      </a:cubicBezTo>
                      <a:cubicBezTo>
                        <a:pt x="39" y="59"/>
                        <a:pt x="24" y="59"/>
                        <a:pt x="9" y="59"/>
                      </a:cubicBezTo>
                      <a:cubicBezTo>
                        <a:pt x="0" y="59"/>
                        <a:pt x="0" y="55"/>
                        <a:pt x="2" y="49"/>
                      </a:cubicBezTo>
                      <a:cubicBezTo>
                        <a:pt x="7" y="35"/>
                        <a:pt x="12" y="22"/>
                        <a:pt x="16" y="8"/>
                      </a:cubicBezTo>
                      <a:cubicBezTo>
                        <a:pt x="18" y="2"/>
                        <a:pt x="22" y="0"/>
                        <a:pt x="27" y="0"/>
                      </a:cubicBezTo>
                      <a:cubicBezTo>
                        <a:pt x="44" y="1"/>
                        <a:pt x="61" y="1"/>
                        <a:pt x="8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userDrawn="1"/>
            </p:nvGrpSpPr>
            <p:grpSpPr>
              <a:xfrm>
                <a:off x="-3358145" y="3714749"/>
                <a:ext cx="4732338" cy="1106488"/>
                <a:chOff x="-1067427" y="1898650"/>
                <a:chExt cx="4732338" cy="1106488"/>
              </a:xfrm>
              <a:grpFill/>
            </p:grpSpPr>
            <p:sp>
              <p:nvSpPr>
                <p:cNvPr id="49" name="Freeform 18"/>
                <p:cNvSpPr>
                  <a:spLocks noEditPoints="1"/>
                </p:cNvSpPr>
                <p:nvPr/>
              </p:nvSpPr>
              <p:spPr bwMode="auto">
                <a:xfrm>
                  <a:off x="-1067427" y="1966913"/>
                  <a:ext cx="1320800" cy="1033463"/>
                </a:xfrm>
                <a:custGeom>
                  <a:avLst/>
                  <a:gdLst>
                    <a:gd name="T0" fmla="*/ 221 w 352"/>
                    <a:gd name="T1" fmla="*/ 1 h 275"/>
                    <a:gd name="T2" fmla="*/ 340 w 352"/>
                    <a:gd name="T3" fmla="*/ 0 h 275"/>
                    <a:gd name="T4" fmla="*/ 348 w 352"/>
                    <a:gd name="T5" fmla="*/ 12 h 275"/>
                    <a:gd name="T6" fmla="*/ 271 w 352"/>
                    <a:gd name="T7" fmla="*/ 239 h 275"/>
                    <a:gd name="T8" fmla="*/ 224 w 352"/>
                    <a:gd name="T9" fmla="*/ 272 h 275"/>
                    <a:gd name="T10" fmla="*/ 192 w 352"/>
                    <a:gd name="T11" fmla="*/ 271 h 275"/>
                    <a:gd name="T12" fmla="*/ 180 w 352"/>
                    <a:gd name="T13" fmla="*/ 268 h 275"/>
                    <a:gd name="T14" fmla="*/ 188 w 352"/>
                    <a:gd name="T15" fmla="*/ 250 h 275"/>
                    <a:gd name="T16" fmla="*/ 215 w 352"/>
                    <a:gd name="T17" fmla="*/ 201 h 275"/>
                    <a:gd name="T18" fmla="*/ 210 w 352"/>
                    <a:gd name="T19" fmla="*/ 196 h 275"/>
                    <a:gd name="T20" fmla="*/ 187 w 352"/>
                    <a:gd name="T21" fmla="*/ 203 h 275"/>
                    <a:gd name="T22" fmla="*/ 168 w 352"/>
                    <a:gd name="T23" fmla="*/ 261 h 275"/>
                    <a:gd name="T24" fmla="*/ 153 w 352"/>
                    <a:gd name="T25" fmla="*/ 272 h 275"/>
                    <a:gd name="T26" fmla="*/ 107 w 352"/>
                    <a:gd name="T27" fmla="*/ 272 h 275"/>
                    <a:gd name="T28" fmla="*/ 99 w 352"/>
                    <a:gd name="T29" fmla="*/ 261 h 275"/>
                    <a:gd name="T30" fmla="*/ 116 w 352"/>
                    <a:gd name="T31" fmla="*/ 210 h 275"/>
                    <a:gd name="T32" fmla="*/ 115 w 352"/>
                    <a:gd name="T33" fmla="*/ 196 h 275"/>
                    <a:gd name="T34" fmla="*/ 91 w 352"/>
                    <a:gd name="T35" fmla="*/ 203 h 275"/>
                    <a:gd name="T36" fmla="*/ 72 w 352"/>
                    <a:gd name="T37" fmla="*/ 260 h 275"/>
                    <a:gd name="T38" fmla="*/ 55 w 352"/>
                    <a:gd name="T39" fmla="*/ 272 h 275"/>
                    <a:gd name="T40" fmla="*/ 13 w 352"/>
                    <a:gd name="T41" fmla="*/ 272 h 275"/>
                    <a:gd name="T42" fmla="*/ 4 w 352"/>
                    <a:gd name="T43" fmla="*/ 258 h 275"/>
                    <a:gd name="T44" fmla="*/ 63 w 352"/>
                    <a:gd name="T45" fmla="*/ 83 h 275"/>
                    <a:gd name="T46" fmla="*/ 87 w 352"/>
                    <a:gd name="T47" fmla="*/ 12 h 275"/>
                    <a:gd name="T48" fmla="*/ 104 w 352"/>
                    <a:gd name="T49" fmla="*/ 0 h 275"/>
                    <a:gd name="T50" fmla="*/ 221 w 352"/>
                    <a:gd name="T51" fmla="*/ 1 h 275"/>
                    <a:gd name="T52" fmla="*/ 227 w 352"/>
                    <a:gd name="T53" fmla="*/ 87 h 275"/>
                    <a:gd name="T54" fmla="*/ 261 w 352"/>
                    <a:gd name="T55" fmla="*/ 66 h 275"/>
                    <a:gd name="T56" fmla="*/ 271 w 352"/>
                    <a:gd name="T57" fmla="*/ 37 h 275"/>
                    <a:gd name="T58" fmla="*/ 271 w 352"/>
                    <a:gd name="T59" fmla="*/ 24 h 275"/>
                    <a:gd name="T60" fmla="*/ 247 w 352"/>
                    <a:gd name="T61" fmla="*/ 29 h 275"/>
                    <a:gd name="T62" fmla="*/ 227 w 352"/>
                    <a:gd name="T63" fmla="*/ 87 h 275"/>
                    <a:gd name="T64" fmla="*/ 131 w 352"/>
                    <a:gd name="T65" fmla="*/ 87 h 275"/>
                    <a:gd name="T66" fmla="*/ 165 w 352"/>
                    <a:gd name="T67" fmla="*/ 66 h 275"/>
                    <a:gd name="T68" fmla="*/ 175 w 352"/>
                    <a:gd name="T69" fmla="*/ 37 h 275"/>
                    <a:gd name="T70" fmla="*/ 175 w 352"/>
                    <a:gd name="T71" fmla="*/ 24 h 275"/>
                    <a:gd name="T72" fmla="*/ 151 w 352"/>
                    <a:gd name="T73" fmla="*/ 29 h 275"/>
                    <a:gd name="T74" fmla="*/ 131 w 352"/>
                    <a:gd name="T75" fmla="*/ 87 h 275"/>
                    <a:gd name="T76" fmla="*/ 215 w 352"/>
                    <a:gd name="T77" fmla="*/ 172 h 275"/>
                    <a:gd name="T78" fmla="*/ 228 w 352"/>
                    <a:gd name="T79" fmla="*/ 166 h 275"/>
                    <a:gd name="T80" fmla="*/ 244 w 352"/>
                    <a:gd name="T81" fmla="*/ 118 h 275"/>
                    <a:gd name="T82" fmla="*/ 241 w 352"/>
                    <a:gd name="T83" fmla="*/ 110 h 275"/>
                    <a:gd name="T84" fmla="*/ 214 w 352"/>
                    <a:gd name="T85" fmla="*/ 124 h 275"/>
                    <a:gd name="T86" fmla="*/ 202 w 352"/>
                    <a:gd name="T87" fmla="*/ 160 h 275"/>
                    <a:gd name="T88" fmla="*/ 215 w 352"/>
                    <a:gd name="T89" fmla="*/ 172 h 275"/>
                    <a:gd name="T90" fmla="*/ 117 w 352"/>
                    <a:gd name="T91" fmla="*/ 172 h 275"/>
                    <a:gd name="T92" fmla="*/ 134 w 352"/>
                    <a:gd name="T93" fmla="*/ 161 h 275"/>
                    <a:gd name="T94" fmla="*/ 144 w 352"/>
                    <a:gd name="T95" fmla="*/ 128 h 275"/>
                    <a:gd name="T96" fmla="*/ 129 w 352"/>
                    <a:gd name="T97" fmla="*/ 110 h 275"/>
                    <a:gd name="T98" fmla="*/ 119 w 352"/>
                    <a:gd name="T99" fmla="*/ 120 h 275"/>
                    <a:gd name="T100" fmla="*/ 107 w 352"/>
                    <a:gd name="T101" fmla="*/ 158 h 275"/>
                    <a:gd name="T102" fmla="*/ 117 w 352"/>
                    <a:gd name="T103" fmla="*/ 172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275">
                      <a:moveTo>
                        <a:pt x="221" y="1"/>
                      </a:moveTo>
                      <a:cubicBezTo>
                        <a:pt x="261" y="1"/>
                        <a:pt x="300" y="1"/>
                        <a:pt x="340" y="0"/>
                      </a:cubicBezTo>
                      <a:cubicBezTo>
                        <a:pt x="349" y="0"/>
                        <a:pt x="352" y="2"/>
                        <a:pt x="348" y="12"/>
                      </a:cubicBezTo>
                      <a:cubicBezTo>
                        <a:pt x="322" y="87"/>
                        <a:pt x="297" y="163"/>
                        <a:pt x="271" y="239"/>
                      </a:cubicBezTo>
                      <a:cubicBezTo>
                        <a:pt x="263" y="262"/>
                        <a:pt x="249" y="271"/>
                        <a:pt x="224" y="272"/>
                      </a:cubicBezTo>
                      <a:cubicBezTo>
                        <a:pt x="213" y="272"/>
                        <a:pt x="203" y="272"/>
                        <a:pt x="192" y="271"/>
                      </a:cubicBezTo>
                      <a:cubicBezTo>
                        <a:pt x="188" y="271"/>
                        <a:pt x="180" y="275"/>
                        <a:pt x="180" y="268"/>
                      </a:cubicBezTo>
                      <a:cubicBezTo>
                        <a:pt x="180" y="262"/>
                        <a:pt x="181" y="252"/>
                        <a:pt x="188" y="250"/>
                      </a:cubicBezTo>
                      <a:cubicBezTo>
                        <a:pt x="212" y="242"/>
                        <a:pt x="206" y="217"/>
                        <a:pt x="215" y="201"/>
                      </a:cubicBezTo>
                      <a:cubicBezTo>
                        <a:pt x="217" y="197"/>
                        <a:pt x="213" y="195"/>
                        <a:pt x="210" y="196"/>
                      </a:cubicBezTo>
                      <a:cubicBezTo>
                        <a:pt x="202" y="198"/>
                        <a:pt x="192" y="189"/>
                        <a:pt x="187" y="203"/>
                      </a:cubicBezTo>
                      <a:cubicBezTo>
                        <a:pt x="181" y="222"/>
                        <a:pt x="174" y="241"/>
                        <a:pt x="168" y="261"/>
                      </a:cubicBezTo>
                      <a:cubicBezTo>
                        <a:pt x="165" y="269"/>
                        <a:pt x="162" y="272"/>
                        <a:pt x="153" y="272"/>
                      </a:cubicBezTo>
                      <a:cubicBezTo>
                        <a:pt x="138" y="271"/>
                        <a:pt x="122" y="271"/>
                        <a:pt x="107" y="272"/>
                      </a:cubicBezTo>
                      <a:cubicBezTo>
                        <a:pt x="98" y="272"/>
                        <a:pt x="96" y="269"/>
                        <a:pt x="99" y="261"/>
                      </a:cubicBezTo>
                      <a:cubicBezTo>
                        <a:pt x="105" y="244"/>
                        <a:pt x="111" y="227"/>
                        <a:pt x="116" y="210"/>
                      </a:cubicBezTo>
                      <a:cubicBezTo>
                        <a:pt x="117" y="206"/>
                        <a:pt x="125" y="198"/>
                        <a:pt x="115" y="196"/>
                      </a:cubicBezTo>
                      <a:cubicBezTo>
                        <a:pt x="108" y="195"/>
                        <a:pt x="96" y="189"/>
                        <a:pt x="91" y="203"/>
                      </a:cubicBezTo>
                      <a:cubicBezTo>
                        <a:pt x="85" y="222"/>
                        <a:pt x="78" y="241"/>
                        <a:pt x="72" y="260"/>
                      </a:cubicBezTo>
                      <a:cubicBezTo>
                        <a:pt x="69" y="270"/>
                        <a:pt x="65" y="272"/>
                        <a:pt x="55" y="272"/>
                      </a:cubicBezTo>
                      <a:cubicBezTo>
                        <a:pt x="41" y="271"/>
                        <a:pt x="27" y="271"/>
                        <a:pt x="13" y="272"/>
                      </a:cubicBezTo>
                      <a:cubicBezTo>
                        <a:pt x="2" y="272"/>
                        <a:pt x="0" y="270"/>
                        <a:pt x="4" y="258"/>
                      </a:cubicBezTo>
                      <a:cubicBezTo>
                        <a:pt x="24" y="200"/>
                        <a:pt x="44" y="141"/>
                        <a:pt x="63" y="83"/>
                      </a:cubicBezTo>
                      <a:cubicBezTo>
                        <a:pt x="71" y="59"/>
                        <a:pt x="80" y="36"/>
                        <a:pt x="87" y="12"/>
                      </a:cubicBezTo>
                      <a:cubicBezTo>
                        <a:pt x="90" y="2"/>
                        <a:pt x="95" y="0"/>
                        <a:pt x="104" y="0"/>
                      </a:cubicBezTo>
                      <a:cubicBezTo>
                        <a:pt x="143" y="1"/>
                        <a:pt x="182" y="1"/>
                        <a:pt x="221" y="1"/>
                      </a:cubicBezTo>
                      <a:close/>
                      <a:moveTo>
                        <a:pt x="227" y="87"/>
                      </a:moveTo>
                      <a:cubicBezTo>
                        <a:pt x="253" y="89"/>
                        <a:pt x="253" y="89"/>
                        <a:pt x="261" y="66"/>
                      </a:cubicBezTo>
                      <a:cubicBezTo>
                        <a:pt x="265" y="57"/>
                        <a:pt x="269" y="47"/>
                        <a:pt x="271" y="37"/>
                      </a:cubicBezTo>
                      <a:cubicBezTo>
                        <a:pt x="272" y="33"/>
                        <a:pt x="280" y="25"/>
                        <a:pt x="271" y="24"/>
                      </a:cubicBezTo>
                      <a:cubicBezTo>
                        <a:pt x="263" y="22"/>
                        <a:pt x="251" y="16"/>
                        <a:pt x="247" y="29"/>
                      </a:cubicBezTo>
                      <a:cubicBezTo>
                        <a:pt x="239" y="48"/>
                        <a:pt x="233" y="67"/>
                        <a:pt x="227" y="87"/>
                      </a:cubicBezTo>
                      <a:close/>
                      <a:moveTo>
                        <a:pt x="131" y="87"/>
                      </a:moveTo>
                      <a:cubicBezTo>
                        <a:pt x="157" y="89"/>
                        <a:pt x="157" y="89"/>
                        <a:pt x="165" y="66"/>
                      </a:cubicBezTo>
                      <a:cubicBezTo>
                        <a:pt x="169" y="56"/>
                        <a:pt x="173" y="47"/>
                        <a:pt x="175" y="37"/>
                      </a:cubicBezTo>
                      <a:cubicBezTo>
                        <a:pt x="176" y="33"/>
                        <a:pt x="183" y="25"/>
                        <a:pt x="175" y="24"/>
                      </a:cubicBezTo>
                      <a:cubicBezTo>
                        <a:pt x="167" y="22"/>
                        <a:pt x="155" y="17"/>
                        <a:pt x="151" y="29"/>
                      </a:cubicBezTo>
                      <a:cubicBezTo>
                        <a:pt x="143" y="48"/>
                        <a:pt x="137" y="67"/>
                        <a:pt x="131" y="87"/>
                      </a:cubicBezTo>
                      <a:close/>
                      <a:moveTo>
                        <a:pt x="215" y="172"/>
                      </a:moveTo>
                      <a:cubicBezTo>
                        <a:pt x="217" y="171"/>
                        <a:pt x="225" y="176"/>
                        <a:pt x="228" y="166"/>
                      </a:cubicBezTo>
                      <a:cubicBezTo>
                        <a:pt x="233" y="150"/>
                        <a:pt x="239" y="134"/>
                        <a:pt x="244" y="118"/>
                      </a:cubicBezTo>
                      <a:cubicBezTo>
                        <a:pt x="245" y="115"/>
                        <a:pt x="246" y="112"/>
                        <a:pt x="241" y="110"/>
                      </a:cubicBezTo>
                      <a:cubicBezTo>
                        <a:pt x="228" y="107"/>
                        <a:pt x="219" y="111"/>
                        <a:pt x="214" y="124"/>
                      </a:cubicBezTo>
                      <a:cubicBezTo>
                        <a:pt x="210" y="136"/>
                        <a:pt x="207" y="148"/>
                        <a:pt x="202" y="160"/>
                      </a:cubicBezTo>
                      <a:cubicBezTo>
                        <a:pt x="197" y="171"/>
                        <a:pt x="201" y="174"/>
                        <a:pt x="215" y="172"/>
                      </a:cubicBezTo>
                      <a:close/>
                      <a:moveTo>
                        <a:pt x="117" y="172"/>
                      </a:moveTo>
                      <a:cubicBezTo>
                        <a:pt x="127" y="175"/>
                        <a:pt x="131" y="170"/>
                        <a:pt x="134" y="161"/>
                      </a:cubicBezTo>
                      <a:cubicBezTo>
                        <a:pt x="137" y="150"/>
                        <a:pt x="141" y="139"/>
                        <a:pt x="144" y="128"/>
                      </a:cubicBezTo>
                      <a:cubicBezTo>
                        <a:pt x="151" y="110"/>
                        <a:pt x="149" y="108"/>
                        <a:pt x="129" y="110"/>
                      </a:cubicBezTo>
                      <a:cubicBezTo>
                        <a:pt x="122" y="111"/>
                        <a:pt x="121" y="115"/>
                        <a:pt x="119" y="120"/>
                      </a:cubicBezTo>
                      <a:cubicBezTo>
                        <a:pt x="115" y="132"/>
                        <a:pt x="112" y="145"/>
                        <a:pt x="107" y="158"/>
                      </a:cubicBezTo>
                      <a:cubicBezTo>
                        <a:pt x="102" y="169"/>
                        <a:pt x="103" y="175"/>
                        <a:pt x="117"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19"/>
                <p:cNvSpPr/>
                <p:nvPr/>
              </p:nvSpPr>
              <p:spPr bwMode="auto">
                <a:xfrm>
                  <a:off x="35886" y="1914525"/>
                  <a:ext cx="1290638" cy="1090613"/>
                </a:xfrm>
                <a:custGeom>
                  <a:avLst/>
                  <a:gdLst>
                    <a:gd name="T0" fmla="*/ 137 w 344"/>
                    <a:gd name="T1" fmla="*/ 168 h 290"/>
                    <a:gd name="T2" fmla="*/ 153 w 344"/>
                    <a:gd name="T3" fmla="*/ 165 h 290"/>
                    <a:gd name="T4" fmla="*/ 167 w 344"/>
                    <a:gd name="T5" fmla="*/ 167 h 290"/>
                    <a:gd name="T6" fmla="*/ 158 w 344"/>
                    <a:gd name="T7" fmla="*/ 187 h 290"/>
                    <a:gd name="T8" fmla="*/ 155 w 344"/>
                    <a:gd name="T9" fmla="*/ 188 h 290"/>
                    <a:gd name="T10" fmla="*/ 117 w 344"/>
                    <a:gd name="T11" fmla="*/ 224 h 290"/>
                    <a:gd name="T12" fmla="*/ 106 w 344"/>
                    <a:gd name="T13" fmla="*/ 255 h 290"/>
                    <a:gd name="T14" fmla="*/ 60 w 344"/>
                    <a:gd name="T15" fmla="*/ 287 h 290"/>
                    <a:gd name="T16" fmla="*/ 13 w 344"/>
                    <a:gd name="T17" fmla="*/ 287 h 290"/>
                    <a:gd name="T18" fmla="*/ 1 w 344"/>
                    <a:gd name="T19" fmla="*/ 283 h 290"/>
                    <a:gd name="T20" fmla="*/ 10 w 344"/>
                    <a:gd name="T21" fmla="*/ 265 h 290"/>
                    <a:gd name="T22" fmla="*/ 45 w 344"/>
                    <a:gd name="T23" fmla="*/ 231 h 290"/>
                    <a:gd name="T24" fmla="*/ 53 w 344"/>
                    <a:gd name="T25" fmla="*/ 207 h 290"/>
                    <a:gd name="T26" fmla="*/ 21 w 344"/>
                    <a:gd name="T27" fmla="*/ 209 h 290"/>
                    <a:gd name="T28" fmla="*/ 48 w 344"/>
                    <a:gd name="T29" fmla="*/ 183 h 290"/>
                    <a:gd name="T30" fmla="*/ 67 w 344"/>
                    <a:gd name="T31" fmla="*/ 168 h 290"/>
                    <a:gd name="T32" fmla="*/ 85 w 344"/>
                    <a:gd name="T33" fmla="*/ 111 h 290"/>
                    <a:gd name="T34" fmla="*/ 55 w 344"/>
                    <a:gd name="T35" fmla="*/ 111 h 290"/>
                    <a:gd name="T36" fmla="*/ 80 w 344"/>
                    <a:gd name="T37" fmla="*/ 88 h 290"/>
                    <a:gd name="T38" fmla="*/ 99 w 344"/>
                    <a:gd name="T39" fmla="*/ 74 h 290"/>
                    <a:gd name="T40" fmla="*/ 111 w 344"/>
                    <a:gd name="T41" fmla="*/ 37 h 290"/>
                    <a:gd name="T42" fmla="*/ 104 w 344"/>
                    <a:gd name="T43" fmla="*/ 27 h 290"/>
                    <a:gd name="T44" fmla="*/ 98 w 344"/>
                    <a:gd name="T45" fmla="*/ 27 h 290"/>
                    <a:gd name="T46" fmla="*/ 87 w 344"/>
                    <a:gd name="T47" fmla="*/ 23 h 290"/>
                    <a:gd name="T48" fmla="*/ 98 w 344"/>
                    <a:gd name="T49" fmla="*/ 5 h 290"/>
                    <a:gd name="T50" fmla="*/ 210 w 344"/>
                    <a:gd name="T51" fmla="*/ 4 h 290"/>
                    <a:gd name="T52" fmla="*/ 216 w 344"/>
                    <a:gd name="T53" fmla="*/ 10 h 290"/>
                    <a:gd name="T54" fmla="*/ 205 w 344"/>
                    <a:gd name="T55" fmla="*/ 27 h 290"/>
                    <a:gd name="T56" fmla="*/ 175 w 344"/>
                    <a:gd name="T57" fmla="*/ 53 h 290"/>
                    <a:gd name="T58" fmla="*/ 166 w 344"/>
                    <a:gd name="T59" fmla="*/ 85 h 290"/>
                    <a:gd name="T60" fmla="*/ 200 w 344"/>
                    <a:gd name="T61" fmla="*/ 88 h 290"/>
                    <a:gd name="T62" fmla="*/ 222 w 344"/>
                    <a:gd name="T63" fmla="*/ 70 h 290"/>
                    <a:gd name="T64" fmla="*/ 234 w 344"/>
                    <a:gd name="T65" fmla="*/ 12 h 290"/>
                    <a:gd name="T66" fmla="*/ 247 w 344"/>
                    <a:gd name="T67" fmla="*/ 1 h 290"/>
                    <a:gd name="T68" fmla="*/ 293 w 344"/>
                    <a:gd name="T69" fmla="*/ 1 h 290"/>
                    <a:gd name="T70" fmla="*/ 304 w 344"/>
                    <a:gd name="T71" fmla="*/ 16 h 290"/>
                    <a:gd name="T72" fmla="*/ 292 w 344"/>
                    <a:gd name="T73" fmla="*/ 78 h 290"/>
                    <a:gd name="T74" fmla="*/ 300 w 344"/>
                    <a:gd name="T75" fmla="*/ 88 h 290"/>
                    <a:gd name="T76" fmla="*/ 332 w 344"/>
                    <a:gd name="T77" fmla="*/ 88 h 290"/>
                    <a:gd name="T78" fmla="*/ 343 w 344"/>
                    <a:gd name="T79" fmla="*/ 92 h 290"/>
                    <a:gd name="T80" fmla="*/ 330 w 344"/>
                    <a:gd name="T81" fmla="*/ 111 h 290"/>
                    <a:gd name="T82" fmla="*/ 303 w 344"/>
                    <a:gd name="T83" fmla="*/ 111 h 290"/>
                    <a:gd name="T84" fmla="*/ 281 w 344"/>
                    <a:gd name="T85" fmla="*/ 130 h 290"/>
                    <a:gd name="T86" fmla="*/ 282 w 344"/>
                    <a:gd name="T87" fmla="*/ 140 h 290"/>
                    <a:gd name="T88" fmla="*/ 321 w 344"/>
                    <a:gd name="T89" fmla="*/ 135 h 290"/>
                    <a:gd name="T90" fmla="*/ 326 w 344"/>
                    <a:gd name="T91" fmla="*/ 141 h 290"/>
                    <a:gd name="T92" fmla="*/ 317 w 344"/>
                    <a:gd name="T93" fmla="*/ 158 h 290"/>
                    <a:gd name="T94" fmla="*/ 274 w 344"/>
                    <a:gd name="T95" fmla="*/ 187 h 290"/>
                    <a:gd name="T96" fmla="*/ 268 w 344"/>
                    <a:gd name="T97" fmla="*/ 198 h 290"/>
                    <a:gd name="T98" fmla="*/ 258 w 344"/>
                    <a:gd name="T99" fmla="*/ 248 h 290"/>
                    <a:gd name="T100" fmla="*/ 271 w 344"/>
                    <a:gd name="T101" fmla="*/ 264 h 290"/>
                    <a:gd name="T102" fmla="*/ 283 w 344"/>
                    <a:gd name="T103" fmla="*/ 268 h 290"/>
                    <a:gd name="T104" fmla="*/ 269 w 344"/>
                    <a:gd name="T105" fmla="*/ 286 h 290"/>
                    <a:gd name="T106" fmla="*/ 192 w 344"/>
                    <a:gd name="T107" fmla="*/ 286 h 290"/>
                    <a:gd name="T108" fmla="*/ 181 w 344"/>
                    <a:gd name="T109" fmla="*/ 272 h 290"/>
                    <a:gd name="T110" fmla="*/ 183 w 344"/>
                    <a:gd name="T111" fmla="*/ 254 h 290"/>
                    <a:gd name="T112" fmla="*/ 108 w 344"/>
                    <a:gd name="T113" fmla="*/ 276 h 290"/>
                    <a:gd name="T114" fmla="*/ 172 w 344"/>
                    <a:gd name="T115" fmla="*/ 226 h 290"/>
                    <a:gd name="T116" fmla="*/ 199 w 344"/>
                    <a:gd name="T117" fmla="*/ 183 h 290"/>
                    <a:gd name="T118" fmla="*/ 212 w 344"/>
                    <a:gd name="T119" fmla="*/ 121 h 290"/>
                    <a:gd name="T120" fmla="*/ 203 w 344"/>
                    <a:gd name="T121" fmla="*/ 111 h 290"/>
                    <a:gd name="T122" fmla="*/ 202 w 344"/>
                    <a:gd name="T123" fmla="*/ 111 h 290"/>
                    <a:gd name="T124" fmla="*/ 137 w 344"/>
                    <a:gd name="T125" fmla="*/ 168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4" h="290">
                      <a:moveTo>
                        <a:pt x="137" y="168"/>
                      </a:moveTo>
                      <a:cubicBezTo>
                        <a:pt x="144" y="167"/>
                        <a:pt x="148" y="165"/>
                        <a:pt x="153" y="165"/>
                      </a:cubicBezTo>
                      <a:cubicBezTo>
                        <a:pt x="158" y="165"/>
                        <a:pt x="166" y="160"/>
                        <a:pt x="167" y="167"/>
                      </a:cubicBezTo>
                      <a:cubicBezTo>
                        <a:pt x="168" y="174"/>
                        <a:pt x="165" y="182"/>
                        <a:pt x="158" y="187"/>
                      </a:cubicBezTo>
                      <a:cubicBezTo>
                        <a:pt x="157" y="188"/>
                        <a:pt x="156" y="188"/>
                        <a:pt x="155" y="188"/>
                      </a:cubicBezTo>
                      <a:cubicBezTo>
                        <a:pt x="128" y="185"/>
                        <a:pt x="122" y="204"/>
                        <a:pt x="117" y="224"/>
                      </a:cubicBezTo>
                      <a:cubicBezTo>
                        <a:pt x="114" y="234"/>
                        <a:pt x="110" y="245"/>
                        <a:pt x="106" y="255"/>
                      </a:cubicBezTo>
                      <a:cubicBezTo>
                        <a:pt x="98" y="276"/>
                        <a:pt x="83" y="286"/>
                        <a:pt x="60" y="287"/>
                      </a:cubicBezTo>
                      <a:cubicBezTo>
                        <a:pt x="44" y="287"/>
                        <a:pt x="28" y="287"/>
                        <a:pt x="13" y="287"/>
                      </a:cubicBezTo>
                      <a:cubicBezTo>
                        <a:pt x="9" y="286"/>
                        <a:pt x="0" y="290"/>
                        <a:pt x="1" y="283"/>
                      </a:cubicBezTo>
                      <a:cubicBezTo>
                        <a:pt x="2" y="276"/>
                        <a:pt x="2" y="264"/>
                        <a:pt x="10" y="265"/>
                      </a:cubicBezTo>
                      <a:cubicBezTo>
                        <a:pt x="37" y="268"/>
                        <a:pt x="39" y="248"/>
                        <a:pt x="45" y="231"/>
                      </a:cubicBezTo>
                      <a:cubicBezTo>
                        <a:pt x="48" y="223"/>
                        <a:pt x="50" y="215"/>
                        <a:pt x="53" y="207"/>
                      </a:cubicBezTo>
                      <a:cubicBezTo>
                        <a:pt x="41" y="205"/>
                        <a:pt x="31" y="210"/>
                        <a:pt x="21" y="209"/>
                      </a:cubicBezTo>
                      <a:cubicBezTo>
                        <a:pt x="22" y="192"/>
                        <a:pt x="30" y="182"/>
                        <a:pt x="48" y="183"/>
                      </a:cubicBezTo>
                      <a:cubicBezTo>
                        <a:pt x="58" y="183"/>
                        <a:pt x="64" y="178"/>
                        <a:pt x="67" y="168"/>
                      </a:cubicBezTo>
                      <a:cubicBezTo>
                        <a:pt x="72" y="149"/>
                        <a:pt x="79" y="131"/>
                        <a:pt x="85" y="111"/>
                      </a:cubicBezTo>
                      <a:cubicBezTo>
                        <a:pt x="75" y="111"/>
                        <a:pt x="65" y="111"/>
                        <a:pt x="55" y="111"/>
                      </a:cubicBezTo>
                      <a:cubicBezTo>
                        <a:pt x="58" y="88"/>
                        <a:pt x="58" y="87"/>
                        <a:pt x="80" y="88"/>
                      </a:cubicBezTo>
                      <a:cubicBezTo>
                        <a:pt x="91" y="89"/>
                        <a:pt x="96" y="85"/>
                        <a:pt x="99" y="74"/>
                      </a:cubicBezTo>
                      <a:cubicBezTo>
                        <a:pt x="102" y="62"/>
                        <a:pt x="106" y="49"/>
                        <a:pt x="111" y="37"/>
                      </a:cubicBezTo>
                      <a:cubicBezTo>
                        <a:pt x="114" y="29"/>
                        <a:pt x="113" y="26"/>
                        <a:pt x="104" y="27"/>
                      </a:cubicBezTo>
                      <a:cubicBezTo>
                        <a:pt x="102" y="27"/>
                        <a:pt x="100" y="28"/>
                        <a:pt x="98" y="27"/>
                      </a:cubicBezTo>
                      <a:cubicBezTo>
                        <a:pt x="94" y="26"/>
                        <a:pt x="86" y="31"/>
                        <a:pt x="87" y="23"/>
                      </a:cubicBezTo>
                      <a:cubicBezTo>
                        <a:pt x="88" y="16"/>
                        <a:pt x="86" y="5"/>
                        <a:pt x="98" y="5"/>
                      </a:cubicBezTo>
                      <a:cubicBezTo>
                        <a:pt x="135" y="4"/>
                        <a:pt x="173" y="4"/>
                        <a:pt x="210" y="4"/>
                      </a:cubicBezTo>
                      <a:cubicBezTo>
                        <a:pt x="214" y="4"/>
                        <a:pt x="219" y="4"/>
                        <a:pt x="216" y="10"/>
                      </a:cubicBezTo>
                      <a:cubicBezTo>
                        <a:pt x="213" y="16"/>
                        <a:pt x="215" y="28"/>
                        <a:pt x="205" y="27"/>
                      </a:cubicBezTo>
                      <a:cubicBezTo>
                        <a:pt x="183" y="23"/>
                        <a:pt x="179" y="37"/>
                        <a:pt x="175" y="53"/>
                      </a:cubicBezTo>
                      <a:cubicBezTo>
                        <a:pt x="172" y="64"/>
                        <a:pt x="162" y="80"/>
                        <a:pt x="166" y="85"/>
                      </a:cubicBezTo>
                      <a:cubicBezTo>
                        <a:pt x="173" y="93"/>
                        <a:pt x="188" y="86"/>
                        <a:pt x="200" y="88"/>
                      </a:cubicBezTo>
                      <a:cubicBezTo>
                        <a:pt x="214" y="90"/>
                        <a:pt x="221" y="86"/>
                        <a:pt x="222" y="70"/>
                      </a:cubicBezTo>
                      <a:cubicBezTo>
                        <a:pt x="224" y="51"/>
                        <a:pt x="230" y="31"/>
                        <a:pt x="234" y="12"/>
                      </a:cubicBezTo>
                      <a:cubicBezTo>
                        <a:pt x="235" y="4"/>
                        <a:pt x="238" y="1"/>
                        <a:pt x="247" y="1"/>
                      </a:cubicBezTo>
                      <a:cubicBezTo>
                        <a:pt x="262" y="2"/>
                        <a:pt x="278" y="2"/>
                        <a:pt x="293" y="1"/>
                      </a:cubicBezTo>
                      <a:cubicBezTo>
                        <a:pt x="306" y="0"/>
                        <a:pt x="307" y="6"/>
                        <a:pt x="304" y="16"/>
                      </a:cubicBezTo>
                      <a:cubicBezTo>
                        <a:pt x="300" y="37"/>
                        <a:pt x="297" y="57"/>
                        <a:pt x="292" y="78"/>
                      </a:cubicBezTo>
                      <a:cubicBezTo>
                        <a:pt x="290" y="86"/>
                        <a:pt x="292" y="88"/>
                        <a:pt x="300" y="88"/>
                      </a:cubicBezTo>
                      <a:cubicBezTo>
                        <a:pt x="311" y="87"/>
                        <a:pt x="321" y="87"/>
                        <a:pt x="332" y="88"/>
                      </a:cubicBezTo>
                      <a:cubicBezTo>
                        <a:pt x="336" y="88"/>
                        <a:pt x="344" y="84"/>
                        <a:pt x="343" y="92"/>
                      </a:cubicBezTo>
                      <a:cubicBezTo>
                        <a:pt x="341" y="99"/>
                        <a:pt x="343" y="111"/>
                        <a:pt x="330" y="111"/>
                      </a:cubicBezTo>
                      <a:cubicBezTo>
                        <a:pt x="321" y="111"/>
                        <a:pt x="312" y="112"/>
                        <a:pt x="303" y="111"/>
                      </a:cubicBezTo>
                      <a:cubicBezTo>
                        <a:pt x="288" y="108"/>
                        <a:pt x="282" y="116"/>
                        <a:pt x="281" y="130"/>
                      </a:cubicBezTo>
                      <a:cubicBezTo>
                        <a:pt x="281" y="133"/>
                        <a:pt x="279" y="137"/>
                        <a:pt x="282" y="140"/>
                      </a:cubicBezTo>
                      <a:cubicBezTo>
                        <a:pt x="294" y="132"/>
                        <a:pt x="308" y="136"/>
                        <a:pt x="321" y="135"/>
                      </a:cubicBezTo>
                      <a:cubicBezTo>
                        <a:pt x="324" y="135"/>
                        <a:pt x="327" y="137"/>
                        <a:pt x="326" y="141"/>
                      </a:cubicBezTo>
                      <a:cubicBezTo>
                        <a:pt x="323" y="147"/>
                        <a:pt x="324" y="156"/>
                        <a:pt x="317" y="158"/>
                      </a:cubicBezTo>
                      <a:cubicBezTo>
                        <a:pt x="299" y="163"/>
                        <a:pt x="288" y="178"/>
                        <a:pt x="274" y="187"/>
                      </a:cubicBezTo>
                      <a:cubicBezTo>
                        <a:pt x="269" y="189"/>
                        <a:pt x="269" y="194"/>
                        <a:pt x="268" y="198"/>
                      </a:cubicBezTo>
                      <a:cubicBezTo>
                        <a:pt x="265" y="215"/>
                        <a:pt x="262" y="232"/>
                        <a:pt x="258" y="248"/>
                      </a:cubicBezTo>
                      <a:cubicBezTo>
                        <a:pt x="255" y="260"/>
                        <a:pt x="258" y="265"/>
                        <a:pt x="271" y="264"/>
                      </a:cubicBezTo>
                      <a:cubicBezTo>
                        <a:pt x="275" y="263"/>
                        <a:pt x="284" y="259"/>
                        <a:pt x="283" y="268"/>
                      </a:cubicBezTo>
                      <a:cubicBezTo>
                        <a:pt x="282" y="275"/>
                        <a:pt x="283" y="286"/>
                        <a:pt x="269" y="286"/>
                      </a:cubicBezTo>
                      <a:cubicBezTo>
                        <a:pt x="243" y="285"/>
                        <a:pt x="217" y="285"/>
                        <a:pt x="192" y="286"/>
                      </a:cubicBezTo>
                      <a:cubicBezTo>
                        <a:pt x="181" y="286"/>
                        <a:pt x="176" y="284"/>
                        <a:pt x="181" y="272"/>
                      </a:cubicBezTo>
                      <a:cubicBezTo>
                        <a:pt x="182" y="269"/>
                        <a:pt x="182" y="264"/>
                        <a:pt x="183" y="254"/>
                      </a:cubicBezTo>
                      <a:cubicBezTo>
                        <a:pt x="162" y="282"/>
                        <a:pt x="136" y="275"/>
                        <a:pt x="108" y="276"/>
                      </a:cubicBezTo>
                      <a:cubicBezTo>
                        <a:pt x="131" y="257"/>
                        <a:pt x="151" y="240"/>
                        <a:pt x="172" y="226"/>
                      </a:cubicBezTo>
                      <a:cubicBezTo>
                        <a:pt x="188" y="215"/>
                        <a:pt x="197" y="202"/>
                        <a:pt x="199" y="183"/>
                      </a:cubicBezTo>
                      <a:cubicBezTo>
                        <a:pt x="202" y="162"/>
                        <a:pt x="207" y="142"/>
                        <a:pt x="212" y="121"/>
                      </a:cubicBezTo>
                      <a:cubicBezTo>
                        <a:pt x="213" y="114"/>
                        <a:pt x="213" y="110"/>
                        <a:pt x="203" y="111"/>
                      </a:cubicBezTo>
                      <a:cubicBezTo>
                        <a:pt x="203" y="111"/>
                        <a:pt x="202" y="111"/>
                        <a:pt x="202" y="111"/>
                      </a:cubicBezTo>
                      <a:cubicBezTo>
                        <a:pt x="151" y="110"/>
                        <a:pt x="151" y="110"/>
                        <a:pt x="137"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Freeform 28"/>
                <p:cNvSpPr>
                  <a:spLocks noEditPoints="1"/>
                </p:cNvSpPr>
                <p:nvPr/>
              </p:nvSpPr>
              <p:spPr bwMode="auto">
                <a:xfrm>
                  <a:off x="2277436" y="1898650"/>
                  <a:ext cx="754063" cy="1087438"/>
                </a:xfrm>
                <a:custGeom>
                  <a:avLst/>
                  <a:gdLst>
                    <a:gd name="T0" fmla="*/ 180 w 201"/>
                    <a:gd name="T1" fmla="*/ 5 h 289"/>
                    <a:gd name="T2" fmla="*/ 161 w 201"/>
                    <a:gd name="T3" fmla="*/ 41 h 289"/>
                    <a:gd name="T4" fmla="*/ 166 w 201"/>
                    <a:gd name="T5" fmla="*/ 50 h 289"/>
                    <a:gd name="T6" fmla="*/ 169 w 201"/>
                    <a:gd name="T7" fmla="*/ 50 h 289"/>
                    <a:gd name="T8" fmla="*/ 191 w 201"/>
                    <a:gd name="T9" fmla="*/ 83 h 289"/>
                    <a:gd name="T10" fmla="*/ 131 w 201"/>
                    <a:gd name="T11" fmla="*/ 257 h 289"/>
                    <a:gd name="T12" fmla="*/ 87 w 201"/>
                    <a:gd name="T13" fmla="*/ 289 h 289"/>
                    <a:gd name="T14" fmla="*/ 13 w 201"/>
                    <a:gd name="T15" fmla="*/ 289 h 289"/>
                    <a:gd name="T16" fmla="*/ 3 w 201"/>
                    <a:gd name="T17" fmla="*/ 277 h 289"/>
                    <a:gd name="T18" fmla="*/ 77 w 201"/>
                    <a:gd name="T19" fmla="*/ 60 h 289"/>
                    <a:gd name="T20" fmla="*/ 89 w 201"/>
                    <a:gd name="T21" fmla="*/ 50 h 289"/>
                    <a:gd name="T22" fmla="*/ 106 w 201"/>
                    <a:gd name="T23" fmla="*/ 38 h 289"/>
                    <a:gd name="T24" fmla="*/ 161 w 201"/>
                    <a:gd name="T25" fmla="*/ 5 h 289"/>
                    <a:gd name="T26" fmla="*/ 180 w 201"/>
                    <a:gd name="T27" fmla="*/ 5 h 289"/>
                    <a:gd name="T28" fmla="*/ 95 w 201"/>
                    <a:gd name="T29" fmla="*/ 159 h 289"/>
                    <a:gd name="T30" fmla="*/ 117 w 201"/>
                    <a:gd name="T31" fmla="*/ 147 h 289"/>
                    <a:gd name="T32" fmla="*/ 138 w 201"/>
                    <a:gd name="T33" fmla="*/ 85 h 289"/>
                    <a:gd name="T34" fmla="*/ 136 w 201"/>
                    <a:gd name="T35" fmla="*/ 74 h 289"/>
                    <a:gd name="T36" fmla="*/ 121 w 201"/>
                    <a:gd name="T37" fmla="*/ 81 h 289"/>
                    <a:gd name="T38" fmla="*/ 95 w 201"/>
                    <a:gd name="T39" fmla="*/ 159 h 289"/>
                    <a:gd name="T40" fmla="*/ 104 w 201"/>
                    <a:gd name="T41" fmla="*/ 185 h 289"/>
                    <a:gd name="T42" fmla="*/ 82 w 201"/>
                    <a:gd name="T43" fmla="*/ 197 h 289"/>
                    <a:gd name="T44" fmla="*/ 62 w 201"/>
                    <a:gd name="T45" fmla="*/ 256 h 289"/>
                    <a:gd name="T46" fmla="*/ 61 w 201"/>
                    <a:gd name="T47" fmla="*/ 264 h 289"/>
                    <a:gd name="T48" fmla="*/ 71 w 201"/>
                    <a:gd name="T49" fmla="*/ 265 h 289"/>
                    <a:gd name="T50" fmla="*/ 80 w 201"/>
                    <a:gd name="T51" fmla="*/ 256 h 289"/>
                    <a:gd name="T52" fmla="*/ 104 w 201"/>
                    <a:gd name="T53" fmla="*/ 18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89">
                      <a:moveTo>
                        <a:pt x="180" y="5"/>
                      </a:moveTo>
                      <a:cubicBezTo>
                        <a:pt x="173" y="19"/>
                        <a:pt x="167" y="30"/>
                        <a:pt x="161" y="41"/>
                      </a:cubicBezTo>
                      <a:cubicBezTo>
                        <a:pt x="157" y="48"/>
                        <a:pt x="157" y="51"/>
                        <a:pt x="166" y="50"/>
                      </a:cubicBezTo>
                      <a:cubicBezTo>
                        <a:pt x="167" y="50"/>
                        <a:pt x="168" y="50"/>
                        <a:pt x="169" y="50"/>
                      </a:cubicBezTo>
                      <a:cubicBezTo>
                        <a:pt x="201" y="51"/>
                        <a:pt x="201" y="51"/>
                        <a:pt x="191" y="83"/>
                      </a:cubicBezTo>
                      <a:cubicBezTo>
                        <a:pt x="171" y="141"/>
                        <a:pt x="151" y="199"/>
                        <a:pt x="131" y="257"/>
                      </a:cubicBezTo>
                      <a:cubicBezTo>
                        <a:pt x="123" y="281"/>
                        <a:pt x="113" y="289"/>
                        <a:pt x="87" y="289"/>
                      </a:cubicBezTo>
                      <a:cubicBezTo>
                        <a:pt x="62" y="289"/>
                        <a:pt x="38" y="288"/>
                        <a:pt x="13" y="289"/>
                      </a:cubicBezTo>
                      <a:cubicBezTo>
                        <a:pt x="3" y="289"/>
                        <a:pt x="0" y="288"/>
                        <a:pt x="3" y="277"/>
                      </a:cubicBezTo>
                      <a:cubicBezTo>
                        <a:pt x="28" y="205"/>
                        <a:pt x="53" y="132"/>
                        <a:pt x="77" y="60"/>
                      </a:cubicBezTo>
                      <a:cubicBezTo>
                        <a:pt x="79" y="54"/>
                        <a:pt x="81" y="49"/>
                        <a:pt x="89" y="50"/>
                      </a:cubicBezTo>
                      <a:cubicBezTo>
                        <a:pt x="99" y="52"/>
                        <a:pt x="103" y="46"/>
                        <a:pt x="106" y="38"/>
                      </a:cubicBezTo>
                      <a:cubicBezTo>
                        <a:pt x="115" y="11"/>
                        <a:pt x="133" y="0"/>
                        <a:pt x="161" y="5"/>
                      </a:cubicBezTo>
                      <a:cubicBezTo>
                        <a:pt x="166" y="6"/>
                        <a:pt x="172" y="5"/>
                        <a:pt x="180" y="5"/>
                      </a:cubicBezTo>
                      <a:close/>
                      <a:moveTo>
                        <a:pt x="95" y="159"/>
                      </a:moveTo>
                      <a:cubicBezTo>
                        <a:pt x="108" y="163"/>
                        <a:pt x="114" y="159"/>
                        <a:pt x="117" y="147"/>
                      </a:cubicBezTo>
                      <a:cubicBezTo>
                        <a:pt x="123" y="126"/>
                        <a:pt x="131" y="106"/>
                        <a:pt x="138" y="85"/>
                      </a:cubicBezTo>
                      <a:cubicBezTo>
                        <a:pt x="139" y="81"/>
                        <a:pt x="145" y="76"/>
                        <a:pt x="136" y="74"/>
                      </a:cubicBezTo>
                      <a:cubicBezTo>
                        <a:pt x="130" y="72"/>
                        <a:pt x="124" y="72"/>
                        <a:pt x="121" y="81"/>
                      </a:cubicBezTo>
                      <a:cubicBezTo>
                        <a:pt x="113" y="107"/>
                        <a:pt x="104" y="133"/>
                        <a:pt x="95" y="159"/>
                      </a:cubicBezTo>
                      <a:close/>
                      <a:moveTo>
                        <a:pt x="104" y="185"/>
                      </a:moveTo>
                      <a:cubicBezTo>
                        <a:pt x="87" y="182"/>
                        <a:pt x="87" y="182"/>
                        <a:pt x="82" y="197"/>
                      </a:cubicBezTo>
                      <a:cubicBezTo>
                        <a:pt x="76" y="217"/>
                        <a:pt x="69" y="236"/>
                        <a:pt x="62" y="256"/>
                      </a:cubicBezTo>
                      <a:cubicBezTo>
                        <a:pt x="61" y="259"/>
                        <a:pt x="59" y="262"/>
                        <a:pt x="61" y="264"/>
                      </a:cubicBezTo>
                      <a:cubicBezTo>
                        <a:pt x="64" y="267"/>
                        <a:pt x="68" y="266"/>
                        <a:pt x="71" y="265"/>
                      </a:cubicBezTo>
                      <a:cubicBezTo>
                        <a:pt x="76" y="264"/>
                        <a:pt x="78" y="260"/>
                        <a:pt x="80" y="256"/>
                      </a:cubicBezTo>
                      <a:cubicBezTo>
                        <a:pt x="88" y="232"/>
                        <a:pt x="96" y="209"/>
                        <a:pt x="104" y="1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Freeform 30"/>
                <p:cNvSpPr/>
                <p:nvPr/>
              </p:nvSpPr>
              <p:spPr bwMode="auto">
                <a:xfrm>
                  <a:off x="2990223" y="1917700"/>
                  <a:ext cx="674688" cy="1071563"/>
                </a:xfrm>
                <a:custGeom>
                  <a:avLst/>
                  <a:gdLst>
                    <a:gd name="T0" fmla="*/ 0 w 180"/>
                    <a:gd name="T1" fmla="*/ 284 h 285"/>
                    <a:gd name="T2" fmla="*/ 26 w 180"/>
                    <a:gd name="T3" fmla="*/ 261 h 285"/>
                    <a:gd name="T4" fmla="*/ 46 w 180"/>
                    <a:gd name="T5" fmla="*/ 247 h 285"/>
                    <a:gd name="T6" fmla="*/ 110 w 180"/>
                    <a:gd name="T7" fmla="*/ 57 h 285"/>
                    <a:gd name="T8" fmla="*/ 101 w 180"/>
                    <a:gd name="T9" fmla="*/ 44 h 285"/>
                    <a:gd name="T10" fmla="*/ 72 w 180"/>
                    <a:gd name="T11" fmla="*/ 61 h 285"/>
                    <a:gd name="T12" fmla="*/ 70 w 180"/>
                    <a:gd name="T13" fmla="*/ 64 h 285"/>
                    <a:gd name="T14" fmla="*/ 8 w 180"/>
                    <a:gd name="T15" fmla="*/ 98 h 285"/>
                    <a:gd name="T16" fmla="*/ 4 w 180"/>
                    <a:gd name="T17" fmla="*/ 90 h 285"/>
                    <a:gd name="T18" fmla="*/ 44 w 180"/>
                    <a:gd name="T19" fmla="*/ 8 h 285"/>
                    <a:gd name="T20" fmla="*/ 57 w 180"/>
                    <a:gd name="T21" fmla="*/ 0 h 285"/>
                    <a:gd name="T22" fmla="*/ 90 w 180"/>
                    <a:gd name="T23" fmla="*/ 0 h 285"/>
                    <a:gd name="T24" fmla="*/ 97 w 180"/>
                    <a:gd name="T25" fmla="*/ 11 h 285"/>
                    <a:gd name="T26" fmla="*/ 105 w 180"/>
                    <a:gd name="T27" fmla="*/ 21 h 285"/>
                    <a:gd name="T28" fmla="*/ 166 w 180"/>
                    <a:gd name="T29" fmla="*/ 21 h 285"/>
                    <a:gd name="T30" fmla="*/ 176 w 180"/>
                    <a:gd name="T31" fmla="*/ 34 h 285"/>
                    <a:gd name="T32" fmla="*/ 115 w 180"/>
                    <a:gd name="T33" fmla="*/ 214 h 285"/>
                    <a:gd name="T34" fmla="*/ 103 w 180"/>
                    <a:gd name="T35" fmla="*/ 249 h 285"/>
                    <a:gd name="T36" fmla="*/ 59 w 180"/>
                    <a:gd name="T37" fmla="*/ 283 h 285"/>
                    <a:gd name="T38" fmla="*/ 0 w 180"/>
                    <a:gd name="T39" fmla="*/ 28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85">
                      <a:moveTo>
                        <a:pt x="0" y="284"/>
                      </a:moveTo>
                      <a:cubicBezTo>
                        <a:pt x="1" y="266"/>
                        <a:pt x="8" y="258"/>
                        <a:pt x="26" y="261"/>
                      </a:cubicBezTo>
                      <a:cubicBezTo>
                        <a:pt x="37" y="263"/>
                        <a:pt x="42" y="257"/>
                        <a:pt x="46" y="247"/>
                      </a:cubicBezTo>
                      <a:cubicBezTo>
                        <a:pt x="67" y="184"/>
                        <a:pt x="88" y="120"/>
                        <a:pt x="110" y="57"/>
                      </a:cubicBezTo>
                      <a:cubicBezTo>
                        <a:pt x="114" y="46"/>
                        <a:pt x="112" y="44"/>
                        <a:pt x="101" y="44"/>
                      </a:cubicBezTo>
                      <a:cubicBezTo>
                        <a:pt x="86" y="43"/>
                        <a:pt x="76" y="46"/>
                        <a:pt x="72" y="61"/>
                      </a:cubicBezTo>
                      <a:cubicBezTo>
                        <a:pt x="71" y="62"/>
                        <a:pt x="71" y="63"/>
                        <a:pt x="70" y="64"/>
                      </a:cubicBezTo>
                      <a:cubicBezTo>
                        <a:pt x="51" y="102"/>
                        <a:pt x="51" y="102"/>
                        <a:pt x="8" y="98"/>
                      </a:cubicBezTo>
                      <a:cubicBezTo>
                        <a:pt x="0" y="98"/>
                        <a:pt x="0" y="96"/>
                        <a:pt x="4" y="90"/>
                      </a:cubicBezTo>
                      <a:cubicBezTo>
                        <a:pt x="17" y="62"/>
                        <a:pt x="31" y="35"/>
                        <a:pt x="44" y="8"/>
                      </a:cubicBezTo>
                      <a:cubicBezTo>
                        <a:pt x="47" y="2"/>
                        <a:pt x="51" y="0"/>
                        <a:pt x="57" y="0"/>
                      </a:cubicBezTo>
                      <a:cubicBezTo>
                        <a:pt x="68" y="1"/>
                        <a:pt x="79" y="1"/>
                        <a:pt x="90" y="0"/>
                      </a:cubicBezTo>
                      <a:cubicBezTo>
                        <a:pt x="99" y="0"/>
                        <a:pt x="103" y="2"/>
                        <a:pt x="97" y="11"/>
                      </a:cubicBezTo>
                      <a:cubicBezTo>
                        <a:pt x="91" y="21"/>
                        <a:pt x="97" y="21"/>
                        <a:pt x="105" y="21"/>
                      </a:cubicBezTo>
                      <a:cubicBezTo>
                        <a:pt x="125" y="21"/>
                        <a:pt x="145" y="21"/>
                        <a:pt x="166" y="21"/>
                      </a:cubicBezTo>
                      <a:cubicBezTo>
                        <a:pt x="178" y="20"/>
                        <a:pt x="180" y="22"/>
                        <a:pt x="176" y="34"/>
                      </a:cubicBezTo>
                      <a:cubicBezTo>
                        <a:pt x="155" y="94"/>
                        <a:pt x="135" y="154"/>
                        <a:pt x="115" y="214"/>
                      </a:cubicBezTo>
                      <a:cubicBezTo>
                        <a:pt x="111" y="226"/>
                        <a:pt x="107" y="238"/>
                        <a:pt x="103" y="249"/>
                      </a:cubicBezTo>
                      <a:cubicBezTo>
                        <a:pt x="95" y="269"/>
                        <a:pt x="80" y="282"/>
                        <a:pt x="59" y="283"/>
                      </a:cubicBezTo>
                      <a:cubicBezTo>
                        <a:pt x="40" y="285"/>
                        <a:pt x="20" y="284"/>
                        <a:pt x="0" y="2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37"/>
                <p:cNvSpPr/>
                <p:nvPr/>
              </p:nvSpPr>
              <p:spPr bwMode="auto">
                <a:xfrm>
                  <a:off x="1221748" y="1917700"/>
                  <a:ext cx="604838" cy="1071563"/>
                </a:xfrm>
                <a:custGeom>
                  <a:avLst/>
                  <a:gdLst>
                    <a:gd name="T0" fmla="*/ 29 w 161"/>
                    <a:gd name="T1" fmla="*/ 133 h 285"/>
                    <a:gd name="T2" fmla="*/ 97 w 161"/>
                    <a:gd name="T3" fmla="*/ 6 h 285"/>
                    <a:gd name="T4" fmla="*/ 108 w 161"/>
                    <a:gd name="T5" fmla="*/ 0 h 285"/>
                    <a:gd name="T6" fmla="*/ 161 w 161"/>
                    <a:gd name="T7" fmla="*/ 0 h 285"/>
                    <a:gd name="T8" fmla="*/ 130 w 161"/>
                    <a:gd name="T9" fmla="*/ 58 h 285"/>
                    <a:gd name="T10" fmla="*/ 130 w 161"/>
                    <a:gd name="T11" fmla="*/ 74 h 285"/>
                    <a:gd name="T12" fmla="*/ 128 w 161"/>
                    <a:gd name="T13" fmla="*/ 84 h 285"/>
                    <a:gd name="T14" fmla="*/ 64 w 161"/>
                    <a:gd name="T15" fmla="*/ 275 h 285"/>
                    <a:gd name="T16" fmla="*/ 50 w 161"/>
                    <a:gd name="T17" fmla="*/ 284 h 285"/>
                    <a:gd name="T18" fmla="*/ 11 w 161"/>
                    <a:gd name="T19" fmla="*/ 284 h 285"/>
                    <a:gd name="T20" fmla="*/ 3 w 161"/>
                    <a:gd name="T21" fmla="*/ 273 h 285"/>
                    <a:gd name="T22" fmla="*/ 45 w 161"/>
                    <a:gd name="T23" fmla="*/ 152 h 285"/>
                    <a:gd name="T24" fmla="*/ 29 w 161"/>
                    <a:gd name="T25" fmla="*/ 13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1" h="285">
                      <a:moveTo>
                        <a:pt x="29" y="133"/>
                      </a:moveTo>
                      <a:cubicBezTo>
                        <a:pt x="53" y="90"/>
                        <a:pt x="75" y="48"/>
                        <a:pt x="97" y="6"/>
                      </a:cubicBezTo>
                      <a:cubicBezTo>
                        <a:pt x="99" y="2"/>
                        <a:pt x="103" y="0"/>
                        <a:pt x="108" y="0"/>
                      </a:cubicBezTo>
                      <a:cubicBezTo>
                        <a:pt x="125" y="0"/>
                        <a:pt x="141" y="0"/>
                        <a:pt x="161" y="0"/>
                      </a:cubicBezTo>
                      <a:cubicBezTo>
                        <a:pt x="150" y="21"/>
                        <a:pt x="140" y="40"/>
                        <a:pt x="130" y="58"/>
                      </a:cubicBezTo>
                      <a:cubicBezTo>
                        <a:pt x="128" y="63"/>
                        <a:pt x="120" y="68"/>
                        <a:pt x="130" y="74"/>
                      </a:cubicBezTo>
                      <a:cubicBezTo>
                        <a:pt x="131" y="75"/>
                        <a:pt x="129" y="80"/>
                        <a:pt x="128" y="84"/>
                      </a:cubicBezTo>
                      <a:cubicBezTo>
                        <a:pt x="107" y="147"/>
                        <a:pt x="85" y="211"/>
                        <a:pt x="64" y="275"/>
                      </a:cubicBezTo>
                      <a:cubicBezTo>
                        <a:pt x="61" y="282"/>
                        <a:pt x="58" y="285"/>
                        <a:pt x="50" y="284"/>
                      </a:cubicBezTo>
                      <a:cubicBezTo>
                        <a:pt x="37" y="284"/>
                        <a:pt x="24" y="284"/>
                        <a:pt x="11" y="284"/>
                      </a:cubicBezTo>
                      <a:cubicBezTo>
                        <a:pt x="2" y="285"/>
                        <a:pt x="0" y="282"/>
                        <a:pt x="3" y="273"/>
                      </a:cubicBezTo>
                      <a:cubicBezTo>
                        <a:pt x="17" y="233"/>
                        <a:pt x="31" y="192"/>
                        <a:pt x="45" y="152"/>
                      </a:cubicBezTo>
                      <a:cubicBezTo>
                        <a:pt x="50" y="135"/>
                        <a:pt x="50" y="135"/>
                        <a:pt x="29"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Freeform 38"/>
                <p:cNvSpPr/>
                <p:nvPr/>
              </p:nvSpPr>
              <p:spPr bwMode="auto">
                <a:xfrm>
                  <a:off x="1886911" y="1966913"/>
                  <a:ext cx="660400" cy="1033463"/>
                </a:xfrm>
                <a:custGeom>
                  <a:avLst/>
                  <a:gdLst>
                    <a:gd name="T0" fmla="*/ 176 w 176"/>
                    <a:gd name="T1" fmla="*/ 1 h 275"/>
                    <a:gd name="T2" fmla="*/ 93 w 176"/>
                    <a:gd name="T3" fmla="*/ 244 h 275"/>
                    <a:gd name="T4" fmla="*/ 53 w 176"/>
                    <a:gd name="T5" fmla="*/ 272 h 275"/>
                    <a:gd name="T6" fmla="*/ 12 w 176"/>
                    <a:gd name="T7" fmla="*/ 272 h 275"/>
                    <a:gd name="T8" fmla="*/ 1 w 176"/>
                    <a:gd name="T9" fmla="*/ 267 h 275"/>
                    <a:gd name="T10" fmla="*/ 11 w 176"/>
                    <a:gd name="T11" fmla="*/ 251 h 275"/>
                    <a:gd name="T12" fmla="*/ 36 w 176"/>
                    <a:gd name="T13" fmla="*/ 229 h 275"/>
                    <a:gd name="T14" fmla="*/ 103 w 176"/>
                    <a:gd name="T15" fmla="*/ 34 h 275"/>
                    <a:gd name="T16" fmla="*/ 94 w 176"/>
                    <a:gd name="T17" fmla="*/ 21 h 275"/>
                    <a:gd name="T18" fmla="*/ 76 w 176"/>
                    <a:gd name="T19" fmla="*/ 21 h 275"/>
                    <a:gd name="T20" fmla="*/ 64 w 176"/>
                    <a:gd name="T21" fmla="*/ 16 h 275"/>
                    <a:gd name="T22" fmla="*/ 76 w 176"/>
                    <a:gd name="T23" fmla="*/ 0 h 275"/>
                    <a:gd name="T24" fmla="*/ 176 w 176"/>
                    <a:gd name="T25" fmla="*/ 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275">
                      <a:moveTo>
                        <a:pt x="176" y="1"/>
                      </a:moveTo>
                      <a:cubicBezTo>
                        <a:pt x="148" y="83"/>
                        <a:pt x="121" y="164"/>
                        <a:pt x="93" y="244"/>
                      </a:cubicBezTo>
                      <a:cubicBezTo>
                        <a:pt x="87" y="262"/>
                        <a:pt x="72" y="271"/>
                        <a:pt x="53" y="272"/>
                      </a:cubicBezTo>
                      <a:cubicBezTo>
                        <a:pt x="39" y="272"/>
                        <a:pt x="26" y="272"/>
                        <a:pt x="12" y="272"/>
                      </a:cubicBezTo>
                      <a:cubicBezTo>
                        <a:pt x="8" y="272"/>
                        <a:pt x="0" y="275"/>
                        <a:pt x="1" y="267"/>
                      </a:cubicBezTo>
                      <a:cubicBezTo>
                        <a:pt x="2" y="260"/>
                        <a:pt x="2" y="250"/>
                        <a:pt x="11" y="251"/>
                      </a:cubicBezTo>
                      <a:cubicBezTo>
                        <a:pt x="28" y="252"/>
                        <a:pt x="32" y="241"/>
                        <a:pt x="36" y="229"/>
                      </a:cubicBezTo>
                      <a:cubicBezTo>
                        <a:pt x="58" y="164"/>
                        <a:pt x="80" y="99"/>
                        <a:pt x="103" y="34"/>
                      </a:cubicBezTo>
                      <a:cubicBezTo>
                        <a:pt x="106" y="24"/>
                        <a:pt x="105" y="20"/>
                        <a:pt x="94" y="21"/>
                      </a:cubicBezTo>
                      <a:cubicBezTo>
                        <a:pt x="88" y="22"/>
                        <a:pt x="82" y="22"/>
                        <a:pt x="76" y="21"/>
                      </a:cubicBezTo>
                      <a:cubicBezTo>
                        <a:pt x="72" y="21"/>
                        <a:pt x="63" y="25"/>
                        <a:pt x="64" y="16"/>
                      </a:cubicBezTo>
                      <a:cubicBezTo>
                        <a:pt x="65" y="10"/>
                        <a:pt x="65" y="0"/>
                        <a:pt x="76" y="0"/>
                      </a:cubicBezTo>
                      <a:cubicBezTo>
                        <a:pt x="109" y="1"/>
                        <a:pt x="141" y="1"/>
                        <a:pt x="17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Freeform 45"/>
                <p:cNvSpPr/>
                <p:nvPr/>
              </p:nvSpPr>
              <p:spPr bwMode="auto">
                <a:xfrm>
                  <a:off x="1532898" y="2124075"/>
                  <a:ext cx="519113" cy="868363"/>
                </a:xfrm>
                <a:custGeom>
                  <a:avLst/>
                  <a:gdLst>
                    <a:gd name="T0" fmla="*/ 138 w 138"/>
                    <a:gd name="T1" fmla="*/ 1 h 231"/>
                    <a:gd name="T2" fmla="*/ 62 w 138"/>
                    <a:gd name="T3" fmla="*/ 222 h 231"/>
                    <a:gd name="T4" fmla="*/ 50 w 138"/>
                    <a:gd name="T5" fmla="*/ 230 h 231"/>
                    <a:gd name="T6" fmla="*/ 11 w 138"/>
                    <a:gd name="T7" fmla="*/ 230 h 231"/>
                    <a:gd name="T8" fmla="*/ 3 w 138"/>
                    <a:gd name="T9" fmla="*/ 218 h 231"/>
                    <a:gd name="T10" fmla="*/ 73 w 138"/>
                    <a:gd name="T11" fmla="*/ 11 h 231"/>
                    <a:gd name="T12" fmla="*/ 88 w 138"/>
                    <a:gd name="T13" fmla="*/ 0 h 231"/>
                    <a:gd name="T14" fmla="*/ 138 w 138"/>
                    <a:gd name="T15" fmla="*/ 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31">
                      <a:moveTo>
                        <a:pt x="138" y="1"/>
                      </a:moveTo>
                      <a:cubicBezTo>
                        <a:pt x="112" y="76"/>
                        <a:pt x="87" y="149"/>
                        <a:pt x="62" y="222"/>
                      </a:cubicBezTo>
                      <a:cubicBezTo>
                        <a:pt x="60" y="229"/>
                        <a:pt x="56" y="230"/>
                        <a:pt x="50" y="230"/>
                      </a:cubicBezTo>
                      <a:cubicBezTo>
                        <a:pt x="37" y="230"/>
                        <a:pt x="24" y="229"/>
                        <a:pt x="11" y="230"/>
                      </a:cubicBezTo>
                      <a:cubicBezTo>
                        <a:pt x="0" y="231"/>
                        <a:pt x="0" y="226"/>
                        <a:pt x="3" y="218"/>
                      </a:cubicBezTo>
                      <a:cubicBezTo>
                        <a:pt x="27" y="149"/>
                        <a:pt x="50" y="80"/>
                        <a:pt x="73" y="11"/>
                      </a:cubicBezTo>
                      <a:cubicBezTo>
                        <a:pt x="76" y="3"/>
                        <a:pt x="79" y="0"/>
                        <a:pt x="88" y="0"/>
                      </a:cubicBezTo>
                      <a:cubicBezTo>
                        <a:pt x="104" y="1"/>
                        <a:pt x="120" y="1"/>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52"/>
                <p:cNvSpPr/>
                <p:nvPr/>
              </p:nvSpPr>
              <p:spPr bwMode="auto">
                <a:xfrm>
                  <a:off x="2899736" y="2338388"/>
                  <a:ext cx="300038" cy="425450"/>
                </a:xfrm>
                <a:custGeom>
                  <a:avLst/>
                  <a:gdLst>
                    <a:gd name="T0" fmla="*/ 28 w 80"/>
                    <a:gd name="T1" fmla="*/ 111 h 113"/>
                    <a:gd name="T2" fmla="*/ 6 w 80"/>
                    <a:gd name="T3" fmla="*/ 83 h 113"/>
                    <a:gd name="T4" fmla="*/ 19 w 80"/>
                    <a:gd name="T5" fmla="*/ 16 h 113"/>
                    <a:gd name="T6" fmla="*/ 32 w 80"/>
                    <a:gd name="T7" fmla="*/ 4 h 113"/>
                    <a:gd name="T8" fmla="*/ 73 w 80"/>
                    <a:gd name="T9" fmla="*/ 7 h 113"/>
                    <a:gd name="T10" fmla="*/ 67 w 80"/>
                    <a:gd name="T11" fmla="*/ 46 h 113"/>
                    <a:gd name="T12" fmla="*/ 59 w 80"/>
                    <a:gd name="T13" fmla="*/ 93 h 113"/>
                    <a:gd name="T14" fmla="*/ 37 w 80"/>
                    <a:gd name="T15" fmla="*/ 111 h 113"/>
                    <a:gd name="T16" fmla="*/ 28 w 80"/>
                    <a:gd name="T17"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13">
                      <a:moveTo>
                        <a:pt x="28" y="111"/>
                      </a:moveTo>
                      <a:cubicBezTo>
                        <a:pt x="0" y="111"/>
                        <a:pt x="0" y="111"/>
                        <a:pt x="6" y="83"/>
                      </a:cubicBezTo>
                      <a:cubicBezTo>
                        <a:pt x="10" y="61"/>
                        <a:pt x="15" y="39"/>
                        <a:pt x="19" y="16"/>
                      </a:cubicBezTo>
                      <a:cubicBezTo>
                        <a:pt x="20" y="8"/>
                        <a:pt x="23" y="4"/>
                        <a:pt x="32" y="4"/>
                      </a:cubicBezTo>
                      <a:cubicBezTo>
                        <a:pt x="46" y="5"/>
                        <a:pt x="66" y="0"/>
                        <a:pt x="73" y="7"/>
                      </a:cubicBezTo>
                      <a:cubicBezTo>
                        <a:pt x="80" y="15"/>
                        <a:pt x="70" y="33"/>
                        <a:pt x="67" y="46"/>
                      </a:cubicBezTo>
                      <a:cubicBezTo>
                        <a:pt x="65" y="62"/>
                        <a:pt x="60" y="77"/>
                        <a:pt x="59" y="93"/>
                      </a:cubicBezTo>
                      <a:cubicBezTo>
                        <a:pt x="57" y="108"/>
                        <a:pt x="51" y="113"/>
                        <a:pt x="37" y="111"/>
                      </a:cubicBezTo>
                      <a:cubicBezTo>
                        <a:pt x="34" y="110"/>
                        <a:pt x="31" y="111"/>
                        <a:pt x="2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7" name="Freeform 67"/>
                <p:cNvSpPr/>
                <p:nvPr/>
              </p:nvSpPr>
              <p:spPr bwMode="auto">
                <a:xfrm>
                  <a:off x="1177298" y="1944688"/>
                  <a:ext cx="231775" cy="209550"/>
                </a:xfrm>
                <a:custGeom>
                  <a:avLst/>
                  <a:gdLst>
                    <a:gd name="T0" fmla="*/ 38 w 62"/>
                    <a:gd name="T1" fmla="*/ 0 h 56"/>
                    <a:gd name="T2" fmla="*/ 56 w 62"/>
                    <a:gd name="T3" fmla="*/ 25 h 56"/>
                    <a:gd name="T4" fmla="*/ 16 w 62"/>
                    <a:gd name="T5" fmla="*/ 56 h 56"/>
                    <a:gd name="T6" fmla="*/ 4 w 62"/>
                    <a:gd name="T7" fmla="*/ 40 h 56"/>
                    <a:gd name="T8" fmla="*/ 8 w 62"/>
                    <a:gd name="T9" fmla="*/ 24 h 56"/>
                    <a:gd name="T10" fmla="*/ 38 w 62"/>
                    <a:gd name="T11" fmla="*/ 0 h 56"/>
                  </a:gdLst>
                  <a:ahLst/>
                  <a:cxnLst>
                    <a:cxn ang="0">
                      <a:pos x="T0" y="T1"/>
                    </a:cxn>
                    <a:cxn ang="0">
                      <a:pos x="T2" y="T3"/>
                    </a:cxn>
                    <a:cxn ang="0">
                      <a:pos x="T4" y="T5"/>
                    </a:cxn>
                    <a:cxn ang="0">
                      <a:pos x="T6" y="T7"/>
                    </a:cxn>
                    <a:cxn ang="0">
                      <a:pos x="T8" y="T9"/>
                    </a:cxn>
                    <a:cxn ang="0">
                      <a:pos x="T10" y="T11"/>
                    </a:cxn>
                  </a:cxnLst>
                  <a:rect l="0" t="0" r="r" b="b"/>
                  <a:pathLst>
                    <a:path w="62" h="56">
                      <a:moveTo>
                        <a:pt x="38" y="0"/>
                      </a:moveTo>
                      <a:cubicBezTo>
                        <a:pt x="62" y="0"/>
                        <a:pt x="62" y="0"/>
                        <a:pt x="56" y="25"/>
                      </a:cubicBezTo>
                      <a:cubicBezTo>
                        <a:pt x="49" y="56"/>
                        <a:pt x="49" y="55"/>
                        <a:pt x="16" y="56"/>
                      </a:cubicBezTo>
                      <a:cubicBezTo>
                        <a:pt x="3" y="56"/>
                        <a:pt x="0" y="52"/>
                        <a:pt x="4" y="40"/>
                      </a:cubicBezTo>
                      <a:cubicBezTo>
                        <a:pt x="6" y="35"/>
                        <a:pt x="6" y="30"/>
                        <a:pt x="8" y="24"/>
                      </a:cubicBezTo>
                      <a:cubicBezTo>
                        <a:pt x="13" y="0"/>
                        <a:pt x="13"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Freeform 68"/>
                <p:cNvSpPr/>
                <p:nvPr/>
              </p:nvSpPr>
              <p:spPr bwMode="auto">
                <a:xfrm>
                  <a:off x="1840873" y="1917700"/>
                  <a:ext cx="266700" cy="157163"/>
                </a:xfrm>
                <a:custGeom>
                  <a:avLst/>
                  <a:gdLst>
                    <a:gd name="T0" fmla="*/ 41 w 71"/>
                    <a:gd name="T1" fmla="*/ 0 h 42"/>
                    <a:gd name="T2" fmla="*/ 64 w 71"/>
                    <a:gd name="T3" fmla="*/ 29 h 42"/>
                    <a:gd name="T4" fmla="*/ 48 w 71"/>
                    <a:gd name="T5" fmla="*/ 42 h 42"/>
                    <a:gd name="T6" fmla="*/ 11 w 71"/>
                    <a:gd name="T7" fmla="*/ 42 h 42"/>
                    <a:gd name="T8" fmla="*/ 2 w 71"/>
                    <a:gd name="T9" fmla="*/ 32 h 42"/>
                    <a:gd name="T10" fmla="*/ 41 w 71"/>
                    <a:gd name="T11" fmla="*/ 0 h 42"/>
                  </a:gdLst>
                  <a:ahLst/>
                  <a:cxnLst>
                    <a:cxn ang="0">
                      <a:pos x="T0" y="T1"/>
                    </a:cxn>
                    <a:cxn ang="0">
                      <a:pos x="T2" y="T3"/>
                    </a:cxn>
                    <a:cxn ang="0">
                      <a:pos x="T4" y="T5"/>
                    </a:cxn>
                    <a:cxn ang="0">
                      <a:pos x="T6" y="T7"/>
                    </a:cxn>
                    <a:cxn ang="0">
                      <a:pos x="T8" y="T9"/>
                    </a:cxn>
                    <a:cxn ang="0">
                      <a:pos x="T10" y="T11"/>
                    </a:cxn>
                  </a:cxnLst>
                  <a:rect l="0" t="0" r="r" b="b"/>
                  <a:pathLst>
                    <a:path w="71" h="42">
                      <a:moveTo>
                        <a:pt x="41" y="0"/>
                      </a:moveTo>
                      <a:cubicBezTo>
                        <a:pt x="71" y="0"/>
                        <a:pt x="71" y="0"/>
                        <a:pt x="64" y="29"/>
                      </a:cubicBezTo>
                      <a:cubicBezTo>
                        <a:pt x="62" y="39"/>
                        <a:pt x="58" y="42"/>
                        <a:pt x="48" y="42"/>
                      </a:cubicBezTo>
                      <a:cubicBezTo>
                        <a:pt x="36" y="41"/>
                        <a:pt x="23" y="41"/>
                        <a:pt x="11" y="42"/>
                      </a:cubicBezTo>
                      <a:cubicBezTo>
                        <a:pt x="3" y="42"/>
                        <a:pt x="0" y="41"/>
                        <a:pt x="2" y="32"/>
                      </a:cubicBezTo>
                      <a:cubicBezTo>
                        <a:pt x="10" y="0"/>
                        <a:pt x="9"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userDrawn="1"/>
            </p:nvGrpSpPr>
            <p:grpSpPr>
              <a:xfrm>
                <a:off x="226430" y="5742124"/>
                <a:ext cx="8058151" cy="1112838"/>
                <a:chOff x="2517148" y="3846513"/>
                <a:chExt cx="8058151" cy="1112838"/>
              </a:xfrm>
              <a:grpFill/>
            </p:grpSpPr>
            <p:sp>
              <p:nvSpPr>
                <p:cNvPr id="18" name="Freeform 22"/>
                <p:cNvSpPr/>
                <p:nvPr/>
              </p:nvSpPr>
              <p:spPr bwMode="auto">
                <a:xfrm>
                  <a:off x="9287836" y="3857625"/>
                  <a:ext cx="1287463" cy="1084263"/>
                </a:xfrm>
                <a:custGeom>
                  <a:avLst/>
                  <a:gdLst>
                    <a:gd name="T0" fmla="*/ 0 w 343"/>
                    <a:gd name="T1" fmla="*/ 287 h 288"/>
                    <a:gd name="T2" fmla="*/ 81 w 343"/>
                    <a:gd name="T3" fmla="*/ 150 h 288"/>
                    <a:gd name="T4" fmla="*/ 114 w 343"/>
                    <a:gd name="T5" fmla="*/ 95 h 288"/>
                    <a:gd name="T6" fmla="*/ 107 w 343"/>
                    <a:gd name="T7" fmla="*/ 83 h 288"/>
                    <a:gd name="T8" fmla="*/ 80 w 343"/>
                    <a:gd name="T9" fmla="*/ 83 h 288"/>
                    <a:gd name="T10" fmla="*/ 66 w 343"/>
                    <a:gd name="T11" fmla="*/ 78 h 288"/>
                    <a:gd name="T12" fmla="*/ 82 w 343"/>
                    <a:gd name="T13" fmla="*/ 61 h 288"/>
                    <a:gd name="T14" fmla="*/ 121 w 343"/>
                    <a:gd name="T15" fmla="*/ 62 h 288"/>
                    <a:gd name="T16" fmla="*/ 139 w 343"/>
                    <a:gd name="T17" fmla="*/ 51 h 288"/>
                    <a:gd name="T18" fmla="*/ 168 w 343"/>
                    <a:gd name="T19" fmla="*/ 7 h 288"/>
                    <a:gd name="T20" fmla="*/ 237 w 343"/>
                    <a:gd name="T21" fmla="*/ 5 h 288"/>
                    <a:gd name="T22" fmla="*/ 211 w 343"/>
                    <a:gd name="T23" fmla="*/ 49 h 288"/>
                    <a:gd name="T24" fmla="*/ 218 w 343"/>
                    <a:gd name="T25" fmla="*/ 62 h 288"/>
                    <a:gd name="T26" fmla="*/ 332 w 343"/>
                    <a:gd name="T27" fmla="*/ 61 h 288"/>
                    <a:gd name="T28" fmla="*/ 340 w 343"/>
                    <a:gd name="T29" fmla="*/ 73 h 288"/>
                    <a:gd name="T30" fmla="*/ 279 w 343"/>
                    <a:gd name="T31" fmla="*/ 250 h 288"/>
                    <a:gd name="T32" fmla="*/ 227 w 343"/>
                    <a:gd name="T33" fmla="*/ 287 h 288"/>
                    <a:gd name="T34" fmla="*/ 142 w 343"/>
                    <a:gd name="T35" fmla="*/ 287 h 288"/>
                    <a:gd name="T36" fmla="*/ 168 w 343"/>
                    <a:gd name="T37" fmla="*/ 264 h 288"/>
                    <a:gd name="T38" fmla="*/ 216 w 343"/>
                    <a:gd name="T39" fmla="*/ 230 h 288"/>
                    <a:gd name="T40" fmla="*/ 261 w 343"/>
                    <a:gd name="T41" fmla="*/ 97 h 288"/>
                    <a:gd name="T42" fmla="*/ 251 w 343"/>
                    <a:gd name="T43" fmla="*/ 83 h 288"/>
                    <a:gd name="T44" fmla="*/ 192 w 343"/>
                    <a:gd name="T45" fmla="*/ 86 h 288"/>
                    <a:gd name="T46" fmla="*/ 161 w 343"/>
                    <a:gd name="T47" fmla="*/ 135 h 288"/>
                    <a:gd name="T48" fmla="*/ 77 w 343"/>
                    <a:gd name="T49" fmla="*/ 277 h 288"/>
                    <a:gd name="T50" fmla="*/ 58 w 343"/>
                    <a:gd name="T51" fmla="*/ 287 h 288"/>
                    <a:gd name="T52" fmla="*/ 0 w 343"/>
                    <a:gd name="T53"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3" h="288">
                      <a:moveTo>
                        <a:pt x="0" y="287"/>
                      </a:moveTo>
                      <a:cubicBezTo>
                        <a:pt x="28" y="239"/>
                        <a:pt x="55" y="195"/>
                        <a:pt x="81" y="150"/>
                      </a:cubicBezTo>
                      <a:cubicBezTo>
                        <a:pt x="92" y="132"/>
                        <a:pt x="103" y="113"/>
                        <a:pt x="114" y="95"/>
                      </a:cubicBezTo>
                      <a:cubicBezTo>
                        <a:pt x="120" y="85"/>
                        <a:pt x="117" y="83"/>
                        <a:pt x="107" y="83"/>
                      </a:cubicBezTo>
                      <a:cubicBezTo>
                        <a:pt x="98" y="84"/>
                        <a:pt x="89" y="84"/>
                        <a:pt x="80" y="83"/>
                      </a:cubicBezTo>
                      <a:cubicBezTo>
                        <a:pt x="75" y="83"/>
                        <a:pt x="66" y="88"/>
                        <a:pt x="66" y="78"/>
                      </a:cubicBezTo>
                      <a:cubicBezTo>
                        <a:pt x="67" y="70"/>
                        <a:pt x="68" y="60"/>
                        <a:pt x="82" y="61"/>
                      </a:cubicBezTo>
                      <a:cubicBezTo>
                        <a:pt x="95" y="62"/>
                        <a:pt x="108" y="61"/>
                        <a:pt x="121" y="62"/>
                      </a:cubicBezTo>
                      <a:cubicBezTo>
                        <a:pt x="130" y="62"/>
                        <a:pt x="135" y="59"/>
                        <a:pt x="139" y="51"/>
                      </a:cubicBezTo>
                      <a:cubicBezTo>
                        <a:pt x="149" y="35"/>
                        <a:pt x="154" y="12"/>
                        <a:pt x="168" y="7"/>
                      </a:cubicBezTo>
                      <a:cubicBezTo>
                        <a:pt x="188" y="0"/>
                        <a:pt x="213" y="5"/>
                        <a:pt x="237" y="5"/>
                      </a:cubicBezTo>
                      <a:cubicBezTo>
                        <a:pt x="228" y="21"/>
                        <a:pt x="220" y="35"/>
                        <a:pt x="211" y="49"/>
                      </a:cubicBezTo>
                      <a:cubicBezTo>
                        <a:pt x="205" y="59"/>
                        <a:pt x="206" y="62"/>
                        <a:pt x="218" y="62"/>
                      </a:cubicBezTo>
                      <a:cubicBezTo>
                        <a:pt x="256" y="61"/>
                        <a:pt x="294" y="62"/>
                        <a:pt x="332" y="61"/>
                      </a:cubicBezTo>
                      <a:cubicBezTo>
                        <a:pt x="342" y="61"/>
                        <a:pt x="343" y="64"/>
                        <a:pt x="340" y="73"/>
                      </a:cubicBezTo>
                      <a:cubicBezTo>
                        <a:pt x="319" y="132"/>
                        <a:pt x="300" y="191"/>
                        <a:pt x="279" y="250"/>
                      </a:cubicBezTo>
                      <a:cubicBezTo>
                        <a:pt x="271" y="275"/>
                        <a:pt x="253" y="287"/>
                        <a:pt x="227" y="287"/>
                      </a:cubicBezTo>
                      <a:cubicBezTo>
                        <a:pt x="199" y="287"/>
                        <a:pt x="171" y="287"/>
                        <a:pt x="142" y="287"/>
                      </a:cubicBezTo>
                      <a:cubicBezTo>
                        <a:pt x="147" y="264"/>
                        <a:pt x="147" y="264"/>
                        <a:pt x="168" y="264"/>
                      </a:cubicBezTo>
                      <a:cubicBezTo>
                        <a:pt x="210" y="263"/>
                        <a:pt x="202" y="269"/>
                        <a:pt x="216" y="230"/>
                      </a:cubicBezTo>
                      <a:cubicBezTo>
                        <a:pt x="231" y="186"/>
                        <a:pt x="246" y="141"/>
                        <a:pt x="261" y="97"/>
                      </a:cubicBezTo>
                      <a:cubicBezTo>
                        <a:pt x="266" y="85"/>
                        <a:pt x="263" y="82"/>
                        <a:pt x="251" y="83"/>
                      </a:cubicBezTo>
                      <a:cubicBezTo>
                        <a:pt x="231" y="85"/>
                        <a:pt x="207" y="76"/>
                        <a:pt x="192" y="86"/>
                      </a:cubicBezTo>
                      <a:cubicBezTo>
                        <a:pt x="177" y="96"/>
                        <a:pt x="171" y="118"/>
                        <a:pt x="161" y="135"/>
                      </a:cubicBezTo>
                      <a:cubicBezTo>
                        <a:pt x="133" y="182"/>
                        <a:pt x="105" y="229"/>
                        <a:pt x="77" y="277"/>
                      </a:cubicBezTo>
                      <a:cubicBezTo>
                        <a:pt x="73" y="285"/>
                        <a:pt x="68" y="288"/>
                        <a:pt x="58" y="287"/>
                      </a:cubicBezTo>
                      <a:cubicBezTo>
                        <a:pt x="40" y="287"/>
                        <a:pt x="22" y="287"/>
                        <a:pt x="0" y="2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19" name="Freeform 25"/>
                <p:cNvSpPr>
                  <a:spLocks noEditPoints="1"/>
                </p:cNvSpPr>
                <p:nvPr/>
              </p:nvSpPr>
              <p:spPr bwMode="auto">
                <a:xfrm>
                  <a:off x="7579686" y="3917950"/>
                  <a:ext cx="819150" cy="1027113"/>
                </a:xfrm>
                <a:custGeom>
                  <a:avLst/>
                  <a:gdLst>
                    <a:gd name="T0" fmla="*/ 218 w 218"/>
                    <a:gd name="T1" fmla="*/ 1 h 273"/>
                    <a:gd name="T2" fmla="*/ 145 w 218"/>
                    <a:gd name="T3" fmla="*/ 216 h 273"/>
                    <a:gd name="T4" fmla="*/ 66 w 218"/>
                    <a:gd name="T5" fmla="*/ 272 h 273"/>
                    <a:gd name="T6" fmla="*/ 11 w 218"/>
                    <a:gd name="T7" fmla="*/ 272 h 273"/>
                    <a:gd name="T8" fmla="*/ 3 w 218"/>
                    <a:gd name="T9" fmla="*/ 261 h 273"/>
                    <a:gd name="T10" fmla="*/ 89 w 218"/>
                    <a:gd name="T11" fmla="*/ 9 h 273"/>
                    <a:gd name="T12" fmla="*/ 100 w 218"/>
                    <a:gd name="T13" fmla="*/ 0 h 273"/>
                    <a:gd name="T14" fmla="*/ 218 w 218"/>
                    <a:gd name="T15" fmla="*/ 1 h 273"/>
                    <a:gd name="T16" fmla="*/ 68 w 218"/>
                    <a:gd name="T17" fmla="*/ 250 h 273"/>
                    <a:gd name="T18" fmla="*/ 88 w 218"/>
                    <a:gd name="T19" fmla="*/ 233 h 273"/>
                    <a:gd name="T20" fmla="*/ 154 w 218"/>
                    <a:gd name="T21" fmla="*/ 36 h 273"/>
                    <a:gd name="T22" fmla="*/ 154 w 218"/>
                    <a:gd name="T23" fmla="*/ 23 h 273"/>
                    <a:gd name="T24" fmla="*/ 133 w 218"/>
                    <a:gd name="T25" fmla="*/ 30 h 273"/>
                    <a:gd name="T26" fmla="*/ 62 w 218"/>
                    <a:gd name="T27" fmla="*/ 241 h 273"/>
                    <a:gd name="T28" fmla="*/ 68 w 218"/>
                    <a:gd name="T29" fmla="*/ 25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273">
                      <a:moveTo>
                        <a:pt x="218" y="1"/>
                      </a:moveTo>
                      <a:cubicBezTo>
                        <a:pt x="193" y="74"/>
                        <a:pt x="169" y="145"/>
                        <a:pt x="145" y="216"/>
                      </a:cubicBezTo>
                      <a:cubicBezTo>
                        <a:pt x="127" y="271"/>
                        <a:pt x="121" y="273"/>
                        <a:pt x="66" y="272"/>
                      </a:cubicBezTo>
                      <a:cubicBezTo>
                        <a:pt x="48" y="271"/>
                        <a:pt x="29" y="271"/>
                        <a:pt x="11" y="272"/>
                      </a:cubicBezTo>
                      <a:cubicBezTo>
                        <a:pt x="2" y="272"/>
                        <a:pt x="0" y="269"/>
                        <a:pt x="3" y="261"/>
                      </a:cubicBezTo>
                      <a:cubicBezTo>
                        <a:pt x="32" y="177"/>
                        <a:pt x="61" y="93"/>
                        <a:pt x="89" y="9"/>
                      </a:cubicBezTo>
                      <a:cubicBezTo>
                        <a:pt x="91" y="3"/>
                        <a:pt x="93" y="0"/>
                        <a:pt x="100" y="0"/>
                      </a:cubicBezTo>
                      <a:cubicBezTo>
                        <a:pt x="139" y="1"/>
                        <a:pt x="177" y="1"/>
                        <a:pt x="218" y="1"/>
                      </a:cubicBezTo>
                      <a:close/>
                      <a:moveTo>
                        <a:pt x="68" y="250"/>
                      </a:moveTo>
                      <a:cubicBezTo>
                        <a:pt x="81" y="251"/>
                        <a:pt x="84" y="242"/>
                        <a:pt x="88" y="233"/>
                      </a:cubicBezTo>
                      <a:cubicBezTo>
                        <a:pt x="110" y="167"/>
                        <a:pt x="132" y="102"/>
                        <a:pt x="154" y="36"/>
                      </a:cubicBezTo>
                      <a:cubicBezTo>
                        <a:pt x="156" y="32"/>
                        <a:pt x="163" y="25"/>
                        <a:pt x="154" y="23"/>
                      </a:cubicBezTo>
                      <a:cubicBezTo>
                        <a:pt x="147" y="22"/>
                        <a:pt x="137" y="17"/>
                        <a:pt x="133" y="30"/>
                      </a:cubicBezTo>
                      <a:cubicBezTo>
                        <a:pt x="110" y="100"/>
                        <a:pt x="86" y="170"/>
                        <a:pt x="62" y="241"/>
                      </a:cubicBezTo>
                      <a:cubicBezTo>
                        <a:pt x="59" y="248"/>
                        <a:pt x="61" y="251"/>
                        <a:pt x="68"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0" name="Freeform 26"/>
                <p:cNvSpPr>
                  <a:spLocks noEditPoints="1"/>
                </p:cNvSpPr>
                <p:nvPr/>
              </p:nvSpPr>
              <p:spPr bwMode="auto">
                <a:xfrm>
                  <a:off x="3628398" y="3851275"/>
                  <a:ext cx="757238" cy="1085850"/>
                </a:xfrm>
                <a:custGeom>
                  <a:avLst/>
                  <a:gdLst>
                    <a:gd name="T0" fmla="*/ 180 w 202"/>
                    <a:gd name="T1" fmla="*/ 5 h 289"/>
                    <a:gd name="T2" fmla="*/ 162 w 202"/>
                    <a:gd name="T3" fmla="*/ 38 h 289"/>
                    <a:gd name="T4" fmla="*/ 170 w 202"/>
                    <a:gd name="T5" fmla="*/ 50 h 289"/>
                    <a:gd name="T6" fmla="*/ 173 w 202"/>
                    <a:gd name="T7" fmla="*/ 50 h 289"/>
                    <a:gd name="T8" fmla="*/ 193 w 202"/>
                    <a:gd name="T9" fmla="*/ 77 h 289"/>
                    <a:gd name="T10" fmla="*/ 131 w 202"/>
                    <a:gd name="T11" fmla="*/ 258 h 289"/>
                    <a:gd name="T12" fmla="*/ 88 w 202"/>
                    <a:gd name="T13" fmla="*/ 289 h 289"/>
                    <a:gd name="T14" fmla="*/ 11 w 202"/>
                    <a:gd name="T15" fmla="*/ 289 h 289"/>
                    <a:gd name="T16" fmla="*/ 3 w 202"/>
                    <a:gd name="T17" fmla="*/ 278 h 289"/>
                    <a:gd name="T18" fmla="*/ 78 w 202"/>
                    <a:gd name="T19" fmla="*/ 58 h 289"/>
                    <a:gd name="T20" fmla="*/ 87 w 202"/>
                    <a:gd name="T21" fmla="*/ 50 h 289"/>
                    <a:gd name="T22" fmla="*/ 107 w 202"/>
                    <a:gd name="T23" fmla="*/ 37 h 289"/>
                    <a:gd name="T24" fmla="*/ 159 w 202"/>
                    <a:gd name="T25" fmla="*/ 5 h 289"/>
                    <a:gd name="T26" fmla="*/ 180 w 202"/>
                    <a:gd name="T27" fmla="*/ 5 h 289"/>
                    <a:gd name="T28" fmla="*/ 95 w 202"/>
                    <a:gd name="T29" fmla="*/ 159 h 289"/>
                    <a:gd name="T30" fmla="*/ 117 w 202"/>
                    <a:gd name="T31" fmla="*/ 148 h 289"/>
                    <a:gd name="T32" fmla="*/ 138 w 202"/>
                    <a:gd name="T33" fmla="*/ 86 h 289"/>
                    <a:gd name="T34" fmla="*/ 137 w 202"/>
                    <a:gd name="T35" fmla="*/ 74 h 289"/>
                    <a:gd name="T36" fmla="*/ 122 w 202"/>
                    <a:gd name="T37" fmla="*/ 81 h 289"/>
                    <a:gd name="T38" fmla="*/ 95 w 202"/>
                    <a:gd name="T39" fmla="*/ 159 h 289"/>
                    <a:gd name="T40" fmla="*/ 105 w 202"/>
                    <a:gd name="T41" fmla="*/ 184 h 289"/>
                    <a:gd name="T42" fmla="*/ 83 w 202"/>
                    <a:gd name="T43" fmla="*/ 192 h 289"/>
                    <a:gd name="T44" fmla="*/ 62 w 202"/>
                    <a:gd name="T45" fmla="*/ 256 h 289"/>
                    <a:gd name="T46" fmla="*/ 62 w 202"/>
                    <a:gd name="T47" fmla="*/ 265 h 289"/>
                    <a:gd name="T48" fmla="*/ 72 w 202"/>
                    <a:gd name="T49" fmla="*/ 265 h 289"/>
                    <a:gd name="T50" fmla="*/ 80 w 202"/>
                    <a:gd name="T51" fmla="*/ 255 h 289"/>
                    <a:gd name="T52" fmla="*/ 105 w 202"/>
                    <a:gd name="T53" fmla="*/ 18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2" h="289">
                      <a:moveTo>
                        <a:pt x="180" y="5"/>
                      </a:moveTo>
                      <a:cubicBezTo>
                        <a:pt x="173" y="18"/>
                        <a:pt x="168" y="28"/>
                        <a:pt x="162" y="38"/>
                      </a:cubicBezTo>
                      <a:cubicBezTo>
                        <a:pt x="155" y="49"/>
                        <a:pt x="159" y="51"/>
                        <a:pt x="170" y="50"/>
                      </a:cubicBezTo>
                      <a:cubicBezTo>
                        <a:pt x="171" y="50"/>
                        <a:pt x="172" y="50"/>
                        <a:pt x="173" y="50"/>
                      </a:cubicBezTo>
                      <a:cubicBezTo>
                        <a:pt x="202" y="50"/>
                        <a:pt x="202" y="50"/>
                        <a:pt x="193" y="77"/>
                      </a:cubicBezTo>
                      <a:cubicBezTo>
                        <a:pt x="172" y="137"/>
                        <a:pt x="152" y="197"/>
                        <a:pt x="131" y="258"/>
                      </a:cubicBezTo>
                      <a:cubicBezTo>
                        <a:pt x="123" y="281"/>
                        <a:pt x="112" y="289"/>
                        <a:pt x="88" y="289"/>
                      </a:cubicBezTo>
                      <a:cubicBezTo>
                        <a:pt x="62" y="289"/>
                        <a:pt x="37" y="289"/>
                        <a:pt x="11" y="289"/>
                      </a:cubicBezTo>
                      <a:cubicBezTo>
                        <a:pt x="2" y="289"/>
                        <a:pt x="0" y="287"/>
                        <a:pt x="3" y="278"/>
                      </a:cubicBezTo>
                      <a:cubicBezTo>
                        <a:pt x="28" y="205"/>
                        <a:pt x="53" y="132"/>
                        <a:pt x="78" y="58"/>
                      </a:cubicBezTo>
                      <a:cubicBezTo>
                        <a:pt x="79" y="54"/>
                        <a:pt x="81" y="49"/>
                        <a:pt x="87" y="50"/>
                      </a:cubicBezTo>
                      <a:cubicBezTo>
                        <a:pt x="98" y="53"/>
                        <a:pt x="104" y="46"/>
                        <a:pt x="107" y="37"/>
                      </a:cubicBezTo>
                      <a:cubicBezTo>
                        <a:pt x="115" y="11"/>
                        <a:pt x="132" y="0"/>
                        <a:pt x="159" y="5"/>
                      </a:cubicBezTo>
                      <a:cubicBezTo>
                        <a:pt x="165" y="6"/>
                        <a:pt x="171" y="5"/>
                        <a:pt x="180" y="5"/>
                      </a:cubicBezTo>
                      <a:close/>
                      <a:moveTo>
                        <a:pt x="95" y="159"/>
                      </a:moveTo>
                      <a:cubicBezTo>
                        <a:pt x="108" y="163"/>
                        <a:pt x="114" y="160"/>
                        <a:pt x="117" y="148"/>
                      </a:cubicBezTo>
                      <a:cubicBezTo>
                        <a:pt x="123" y="127"/>
                        <a:pt x="131" y="106"/>
                        <a:pt x="138" y="86"/>
                      </a:cubicBezTo>
                      <a:cubicBezTo>
                        <a:pt x="139" y="82"/>
                        <a:pt x="145" y="76"/>
                        <a:pt x="137" y="74"/>
                      </a:cubicBezTo>
                      <a:cubicBezTo>
                        <a:pt x="131" y="72"/>
                        <a:pt x="124" y="72"/>
                        <a:pt x="122" y="81"/>
                      </a:cubicBezTo>
                      <a:cubicBezTo>
                        <a:pt x="113" y="107"/>
                        <a:pt x="104" y="132"/>
                        <a:pt x="95" y="159"/>
                      </a:cubicBezTo>
                      <a:close/>
                      <a:moveTo>
                        <a:pt x="105" y="184"/>
                      </a:moveTo>
                      <a:cubicBezTo>
                        <a:pt x="95" y="184"/>
                        <a:pt x="87" y="181"/>
                        <a:pt x="83" y="192"/>
                      </a:cubicBezTo>
                      <a:cubicBezTo>
                        <a:pt x="77" y="214"/>
                        <a:pt x="69" y="235"/>
                        <a:pt x="62" y="256"/>
                      </a:cubicBezTo>
                      <a:cubicBezTo>
                        <a:pt x="61" y="259"/>
                        <a:pt x="57" y="263"/>
                        <a:pt x="62" y="265"/>
                      </a:cubicBezTo>
                      <a:cubicBezTo>
                        <a:pt x="65" y="266"/>
                        <a:pt x="69" y="266"/>
                        <a:pt x="72" y="265"/>
                      </a:cubicBezTo>
                      <a:cubicBezTo>
                        <a:pt x="77" y="263"/>
                        <a:pt x="79" y="259"/>
                        <a:pt x="80" y="255"/>
                      </a:cubicBezTo>
                      <a:cubicBezTo>
                        <a:pt x="88" y="232"/>
                        <a:pt x="96" y="209"/>
                        <a:pt x="105"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1" name="Freeform 27"/>
                <p:cNvSpPr>
                  <a:spLocks noEditPoints="1"/>
                </p:cNvSpPr>
                <p:nvPr/>
              </p:nvSpPr>
              <p:spPr bwMode="auto">
                <a:xfrm>
                  <a:off x="4757111" y="3917950"/>
                  <a:ext cx="792163" cy="977900"/>
                </a:xfrm>
                <a:custGeom>
                  <a:avLst/>
                  <a:gdLst>
                    <a:gd name="T0" fmla="*/ 211 w 211"/>
                    <a:gd name="T1" fmla="*/ 1 h 260"/>
                    <a:gd name="T2" fmla="*/ 174 w 211"/>
                    <a:gd name="T3" fmla="*/ 110 h 260"/>
                    <a:gd name="T4" fmla="*/ 136 w 211"/>
                    <a:gd name="T5" fmla="*/ 224 h 260"/>
                    <a:gd name="T6" fmla="*/ 85 w 211"/>
                    <a:gd name="T7" fmla="*/ 260 h 260"/>
                    <a:gd name="T8" fmla="*/ 12 w 211"/>
                    <a:gd name="T9" fmla="*/ 260 h 260"/>
                    <a:gd name="T10" fmla="*/ 4 w 211"/>
                    <a:gd name="T11" fmla="*/ 249 h 260"/>
                    <a:gd name="T12" fmla="*/ 86 w 211"/>
                    <a:gd name="T13" fmla="*/ 9 h 260"/>
                    <a:gd name="T14" fmla="*/ 96 w 211"/>
                    <a:gd name="T15" fmla="*/ 0 h 260"/>
                    <a:gd name="T16" fmla="*/ 211 w 211"/>
                    <a:gd name="T17" fmla="*/ 1 h 260"/>
                    <a:gd name="T18" fmla="*/ 110 w 211"/>
                    <a:gd name="T19" fmla="*/ 118 h 260"/>
                    <a:gd name="T20" fmla="*/ 121 w 211"/>
                    <a:gd name="T21" fmla="*/ 110 h 260"/>
                    <a:gd name="T22" fmla="*/ 147 w 211"/>
                    <a:gd name="T23" fmla="*/ 33 h 260"/>
                    <a:gd name="T24" fmla="*/ 145 w 211"/>
                    <a:gd name="T25" fmla="*/ 23 h 260"/>
                    <a:gd name="T26" fmla="*/ 132 w 211"/>
                    <a:gd name="T27" fmla="*/ 29 h 260"/>
                    <a:gd name="T28" fmla="*/ 104 w 211"/>
                    <a:gd name="T29" fmla="*/ 111 h 260"/>
                    <a:gd name="T30" fmla="*/ 110 w 211"/>
                    <a:gd name="T31" fmla="*/ 118 h 260"/>
                    <a:gd name="T32" fmla="*/ 109 w 211"/>
                    <a:gd name="T33" fmla="*/ 143 h 260"/>
                    <a:gd name="T34" fmla="*/ 90 w 211"/>
                    <a:gd name="T35" fmla="*/ 152 h 260"/>
                    <a:gd name="T36" fmla="*/ 65 w 211"/>
                    <a:gd name="T37" fmla="*/ 227 h 260"/>
                    <a:gd name="T38" fmla="*/ 64 w 211"/>
                    <a:gd name="T39" fmla="*/ 236 h 260"/>
                    <a:gd name="T40" fmla="*/ 75 w 211"/>
                    <a:gd name="T41" fmla="*/ 235 h 260"/>
                    <a:gd name="T42" fmla="*/ 82 w 211"/>
                    <a:gd name="T43" fmla="*/ 225 h 260"/>
                    <a:gd name="T44" fmla="*/ 109 w 211"/>
                    <a:gd name="T45" fmla="*/ 14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1" h="260">
                      <a:moveTo>
                        <a:pt x="211" y="1"/>
                      </a:moveTo>
                      <a:cubicBezTo>
                        <a:pt x="198" y="38"/>
                        <a:pt x="186" y="74"/>
                        <a:pt x="174" y="110"/>
                      </a:cubicBezTo>
                      <a:cubicBezTo>
                        <a:pt x="161" y="148"/>
                        <a:pt x="148" y="186"/>
                        <a:pt x="136" y="224"/>
                      </a:cubicBezTo>
                      <a:cubicBezTo>
                        <a:pt x="127" y="248"/>
                        <a:pt x="111" y="260"/>
                        <a:pt x="85" y="260"/>
                      </a:cubicBezTo>
                      <a:cubicBezTo>
                        <a:pt x="61" y="260"/>
                        <a:pt x="36" y="260"/>
                        <a:pt x="12" y="260"/>
                      </a:cubicBezTo>
                      <a:cubicBezTo>
                        <a:pt x="3" y="260"/>
                        <a:pt x="0" y="259"/>
                        <a:pt x="4" y="249"/>
                      </a:cubicBezTo>
                      <a:cubicBezTo>
                        <a:pt x="31" y="169"/>
                        <a:pt x="58" y="89"/>
                        <a:pt x="86" y="9"/>
                      </a:cubicBezTo>
                      <a:cubicBezTo>
                        <a:pt x="87" y="4"/>
                        <a:pt x="89" y="0"/>
                        <a:pt x="96" y="0"/>
                      </a:cubicBezTo>
                      <a:cubicBezTo>
                        <a:pt x="134" y="1"/>
                        <a:pt x="171" y="1"/>
                        <a:pt x="211" y="1"/>
                      </a:cubicBezTo>
                      <a:close/>
                      <a:moveTo>
                        <a:pt x="110" y="118"/>
                      </a:moveTo>
                      <a:cubicBezTo>
                        <a:pt x="117" y="120"/>
                        <a:pt x="119" y="115"/>
                        <a:pt x="121" y="110"/>
                      </a:cubicBezTo>
                      <a:cubicBezTo>
                        <a:pt x="130" y="84"/>
                        <a:pt x="138" y="59"/>
                        <a:pt x="147" y="33"/>
                      </a:cubicBezTo>
                      <a:cubicBezTo>
                        <a:pt x="148" y="30"/>
                        <a:pt x="153" y="24"/>
                        <a:pt x="145" y="23"/>
                      </a:cubicBezTo>
                      <a:cubicBezTo>
                        <a:pt x="140" y="22"/>
                        <a:pt x="135" y="21"/>
                        <a:pt x="132" y="29"/>
                      </a:cubicBezTo>
                      <a:cubicBezTo>
                        <a:pt x="123" y="56"/>
                        <a:pt x="114" y="83"/>
                        <a:pt x="104" y="111"/>
                      </a:cubicBezTo>
                      <a:cubicBezTo>
                        <a:pt x="102" y="116"/>
                        <a:pt x="103" y="119"/>
                        <a:pt x="110" y="118"/>
                      </a:cubicBezTo>
                      <a:close/>
                      <a:moveTo>
                        <a:pt x="109" y="143"/>
                      </a:moveTo>
                      <a:cubicBezTo>
                        <a:pt x="99" y="140"/>
                        <a:pt x="93" y="141"/>
                        <a:pt x="90" y="152"/>
                      </a:cubicBezTo>
                      <a:cubicBezTo>
                        <a:pt x="82" y="177"/>
                        <a:pt x="73" y="202"/>
                        <a:pt x="65" y="227"/>
                      </a:cubicBezTo>
                      <a:cubicBezTo>
                        <a:pt x="64" y="230"/>
                        <a:pt x="60" y="234"/>
                        <a:pt x="64" y="236"/>
                      </a:cubicBezTo>
                      <a:cubicBezTo>
                        <a:pt x="67" y="239"/>
                        <a:pt x="71" y="237"/>
                        <a:pt x="75" y="235"/>
                      </a:cubicBezTo>
                      <a:cubicBezTo>
                        <a:pt x="78" y="233"/>
                        <a:pt x="80" y="229"/>
                        <a:pt x="82" y="225"/>
                      </a:cubicBezTo>
                      <a:cubicBezTo>
                        <a:pt x="91" y="198"/>
                        <a:pt x="100" y="171"/>
                        <a:pt x="109"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2" name="Freeform 29"/>
                <p:cNvSpPr/>
                <p:nvPr/>
              </p:nvSpPr>
              <p:spPr bwMode="auto">
                <a:xfrm>
                  <a:off x="4341186" y="3854450"/>
                  <a:ext cx="674688" cy="1082675"/>
                </a:xfrm>
                <a:custGeom>
                  <a:avLst/>
                  <a:gdLst>
                    <a:gd name="T0" fmla="*/ 0 w 180"/>
                    <a:gd name="T1" fmla="*/ 288 h 288"/>
                    <a:gd name="T2" fmla="*/ 26 w 180"/>
                    <a:gd name="T3" fmla="*/ 265 h 288"/>
                    <a:gd name="T4" fmla="*/ 45 w 180"/>
                    <a:gd name="T5" fmla="*/ 252 h 288"/>
                    <a:gd name="T6" fmla="*/ 111 w 180"/>
                    <a:gd name="T7" fmla="*/ 60 h 288"/>
                    <a:gd name="T8" fmla="*/ 102 w 180"/>
                    <a:gd name="T9" fmla="*/ 48 h 288"/>
                    <a:gd name="T10" fmla="*/ 71 w 180"/>
                    <a:gd name="T11" fmla="*/ 67 h 288"/>
                    <a:gd name="T12" fmla="*/ 13 w 180"/>
                    <a:gd name="T13" fmla="*/ 102 h 288"/>
                    <a:gd name="T14" fmla="*/ 1 w 180"/>
                    <a:gd name="T15" fmla="*/ 102 h 288"/>
                    <a:gd name="T16" fmla="*/ 11 w 180"/>
                    <a:gd name="T17" fmla="*/ 79 h 288"/>
                    <a:gd name="T18" fmla="*/ 43 w 180"/>
                    <a:gd name="T19" fmla="*/ 14 h 288"/>
                    <a:gd name="T20" fmla="*/ 59 w 180"/>
                    <a:gd name="T21" fmla="*/ 4 h 288"/>
                    <a:gd name="T22" fmla="*/ 83 w 180"/>
                    <a:gd name="T23" fmla="*/ 4 h 288"/>
                    <a:gd name="T24" fmla="*/ 95 w 180"/>
                    <a:gd name="T25" fmla="*/ 19 h 288"/>
                    <a:gd name="T26" fmla="*/ 103 w 180"/>
                    <a:gd name="T27" fmla="*/ 25 h 288"/>
                    <a:gd name="T28" fmla="*/ 169 w 180"/>
                    <a:gd name="T29" fmla="*/ 25 h 288"/>
                    <a:gd name="T30" fmla="*/ 177 w 180"/>
                    <a:gd name="T31" fmla="*/ 36 h 288"/>
                    <a:gd name="T32" fmla="*/ 103 w 180"/>
                    <a:gd name="T33" fmla="*/ 254 h 288"/>
                    <a:gd name="T34" fmla="*/ 53 w 180"/>
                    <a:gd name="T35" fmla="*/ 288 h 288"/>
                    <a:gd name="T36" fmla="*/ 0 w 180"/>
                    <a:gd name="T3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288">
                      <a:moveTo>
                        <a:pt x="0" y="288"/>
                      </a:moveTo>
                      <a:cubicBezTo>
                        <a:pt x="0" y="269"/>
                        <a:pt x="9" y="262"/>
                        <a:pt x="26" y="265"/>
                      </a:cubicBezTo>
                      <a:cubicBezTo>
                        <a:pt x="36" y="266"/>
                        <a:pt x="42" y="262"/>
                        <a:pt x="45" y="252"/>
                      </a:cubicBezTo>
                      <a:cubicBezTo>
                        <a:pt x="67" y="188"/>
                        <a:pt x="88" y="124"/>
                        <a:pt x="111" y="60"/>
                      </a:cubicBezTo>
                      <a:cubicBezTo>
                        <a:pt x="114" y="50"/>
                        <a:pt x="111" y="49"/>
                        <a:pt x="102" y="48"/>
                      </a:cubicBezTo>
                      <a:cubicBezTo>
                        <a:pt x="86" y="46"/>
                        <a:pt x="75" y="51"/>
                        <a:pt x="71" y="67"/>
                      </a:cubicBezTo>
                      <a:cubicBezTo>
                        <a:pt x="63" y="98"/>
                        <a:pt x="43" y="108"/>
                        <a:pt x="13" y="102"/>
                      </a:cubicBezTo>
                      <a:cubicBezTo>
                        <a:pt x="9" y="102"/>
                        <a:pt x="6" y="102"/>
                        <a:pt x="1" y="102"/>
                      </a:cubicBezTo>
                      <a:cubicBezTo>
                        <a:pt x="2" y="93"/>
                        <a:pt x="7" y="86"/>
                        <a:pt x="11" y="79"/>
                      </a:cubicBezTo>
                      <a:cubicBezTo>
                        <a:pt x="21" y="57"/>
                        <a:pt x="32" y="36"/>
                        <a:pt x="43" y="14"/>
                      </a:cubicBezTo>
                      <a:cubicBezTo>
                        <a:pt x="46" y="7"/>
                        <a:pt x="50" y="3"/>
                        <a:pt x="59" y="4"/>
                      </a:cubicBezTo>
                      <a:cubicBezTo>
                        <a:pt x="67" y="5"/>
                        <a:pt x="75" y="4"/>
                        <a:pt x="83" y="4"/>
                      </a:cubicBezTo>
                      <a:cubicBezTo>
                        <a:pt x="92" y="5"/>
                        <a:pt x="106" y="0"/>
                        <a:pt x="95" y="19"/>
                      </a:cubicBezTo>
                      <a:cubicBezTo>
                        <a:pt x="91" y="26"/>
                        <a:pt x="100" y="25"/>
                        <a:pt x="103" y="25"/>
                      </a:cubicBezTo>
                      <a:cubicBezTo>
                        <a:pt x="125" y="25"/>
                        <a:pt x="147" y="25"/>
                        <a:pt x="169" y="25"/>
                      </a:cubicBezTo>
                      <a:cubicBezTo>
                        <a:pt x="179" y="24"/>
                        <a:pt x="180" y="28"/>
                        <a:pt x="177" y="36"/>
                      </a:cubicBezTo>
                      <a:cubicBezTo>
                        <a:pt x="152" y="108"/>
                        <a:pt x="128" y="181"/>
                        <a:pt x="103" y="254"/>
                      </a:cubicBezTo>
                      <a:cubicBezTo>
                        <a:pt x="95" y="276"/>
                        <a:pt x="77" y="288"/>
                        <a:pt x="53" y="288"/>
                      </a:cubicBezTo>
                      <a:cubicBezTo>
                        <a:pt x="35" y="288"/>
                        <a:pt x="17" y="288"/>
                        <a:pt x="0"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3" name="Freeform 31"/>
                <p:cNvSpPr/>
                <p:nvPr/>
              </p:nvSpPr>
              <p:spPr bwMode="auto">
                <a:xfrm>
                  <a:off x="5392111" y="3865563"/>
                  <a:ext cx="735013" cy="1087438"/>
                </a:xfrm>
                <a:custGeom>
                  <a:avLst/>
                  <a:gdLst>
                    <a:gd name="T0" fmla="*/ 196 w 196"/>
                    <a:gd name="T1" fmla="*/ 0 h 289"/>
                    <a:gd name="T2" fmla="*/ 190 w 196"/>
                    <a:gd name="T3" fmla="*/ 26 h 289"/>
                    <a:gd name="T4" fmla="*/ 191 w 196"/>
                    <a:gd name="T5" fmla="*/ 45 h 289"/>
                    <a:gd name="T6" fmla="*/ 183 w 196"/>
                    <a:gd name="T7" fmla="*/ 64 h 289"/>
                    <a:gd name="T8" fmla="*/ 171 w 196"/>
                    <a:gd name="T9" fmla="*/ 79 h 289"/>
                    <a:gd name="T10" fmla="*/ 114 w 196"/>
                    <a:gd name="T11" fmla="*/ 246 h 289"/>
                    <a:gd name="T12" fmla="*/ 60 w 196"/>
                    <a:gd name="T13" fmla="*/ 285 h 289"/>
                    <a:gd name="T14" fmla="*/ 12 w 196"/>
                    <a:gd name="T15" fmla="*/ 285 h 289"/>
                    <a:gd name="T16" fmla="*/ 1 w 196"/>
                    <a:gd name="T17" fmla="*/ 281 h 289"/>
                    <a:gd name="T18" fmla="*/ 12 w 196"/>
                    <a:gd name="T19" fmla="*/ 262 h 289"/>
                    <a:gd name="T20" fmla="*/ 15 w 196"/>
                    <a:gd name="T21" fmla="*/ 261 h 289"/>
                    <a:gd name="T22" fmla="*/ 52 w 196"/>
                    <a:gd name="T23" fmla="*/ 233 h 289"/>
                    <a:gd name="T24" fmla="*/ 105 w 196"/>
                    <a:gd name="T25" fmla="*/ 78 h 289"/>
                    <a:gd name="T26" fmla="*/ 96 w 196"/>
                    <a:gd name="T27" fmla="*/ 65 h 289"/>
                    <a:gd name="T28" fmla="*/ 48 w 196"/>
                    <a:gd name="T29" fmla="*/ 65 h 289"/>
                    <a:gd name="T30" fmla="*/ 36 w 196"/>
                    <a:gd name="T31" fmla="*/ 59 h 289"/>
                    <a:gd name="T32" fmla="*/ 49 w 196"/>
                    <a:gd name="T33" fmla="*/ 42 h 289"/>
                    <a:gd name="T34" fmla="*/ 106 w 196"/>
                    <a:gd name="T35" fmla="*/ 42 h 289"/>
                    <a:gd name="T36" fmla="*/ 120 w 196"/>
                    <a:gd name="T37" fmla="*/ 32 h 289"/>
                    <a:gd name="T38" fmla="*/ 165 w 196"/>
                    <a:gd name="T39" fmla="*/ 0 h 289"/>
                    <a:gd name="T40" fmla="*/ 196 w 196"/>
                    <a:gd name="T41"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289">
                      <a:moveTo>
                        <a:pt x="196" y="0"/>
                      </a:moveTo>
                      <a:cubicBezTo>
                        <a:pt x="196" y="10"/>
                        <a:pt x="191" y="18"/>
                        <a:pt x="190" y="26"/>
                      </a:cubicBezTo>
                      <a:cubicBezTo>
                        <a:pt x="189" y="32"/>
                        <a:pt x="180" y="38"/>
                        <a:pt x="191" y="45"/>
                      </a:cubicBezTo>
                      <a:cubicBezTo>
                        <a:pt x="194" y="47"/>
                        <a:pt x="191" y="62"/>
                        <a:pt x="183" y="64"/>
                      </a:cubicBezTo>
                      <a:cubicBezTo>
                        <a:pt x="174" y="67"/>
                        <a:pt x="173" y="73"/>
                        <a:pt x="171" y="79"/>
                      </a:cubicBezTo>
                      <a:cubicBezTo>
                        <a:pt x="152" y="135"/>
                        <a:pt x="133" y="191"/>
                        <a:pt x="114" y="246"/>
                      </a:cubicBezTo>
                      <a:cubicBezTo>
                        <a:pt x="104" y="276"/>
                        <a:pt x="92" y="285"/>
                        <a:pt x="60" y="285"/>
                      </a:cubicBezTo>
                      <a:cubicBezTo>
                        <a:pt x="44" y="285"/>
                        <a:pt x="28" y="285"/>
                        <a:pt x="12" y="285"/>
                      </a:cubicBezTo>
                      <a:cubicBezTo>
                        <a:pt x="8" y="284"/>
                        <a:pt x="0" y="289"/>
                        <a:pt x="1" y="281"/>
                      </a:cubicBezTo>
                      <a:cubicBezTo>
                        <a:pt x="2" y="274"/>
                        <a:pt x="1" y="264"/>
                        <a:pt x="12" y="262"/>
                      </a:cubicBezTo>
                      <a:cubicBezTo>
                        <a:pt x="13" y="261"/>
                        <a:pt x="14" y="261"/>
                        <a:pt x="15" y="261"/>
                      </a:cubicBezTo>
                      <a:cubicBezTo>
                        <a:pt x="42" y="259"/>
                        <a:pt x="43" y="259"/>
                        <a:pt x="52" y="233"/>
                      </a:cubicBezTo>
                      <a:cubicBezTo>
                        <a:pt x="69" y="181"/>
                        <a:pt x="87" y="130"/>
                        <a:pt x="105" y="78"/>
                      </a:cubicBezTo>
                      <a:cubicBezTo>
                        <a:pt x="108" y="68"/>
                        <a:pt x="108" y="64"/>
                        <a:pt x="96" y="65"/>
                      </a:cubicBezTo>
                      <a:cubicBezTo>
                        <a:pt x="80" y="66"/>
                        <a:pt x="64" y="66"/>
                        <a:pt x="48" y="65"/>
                      </a:cubicBezTo>
                      <a:cubicBezTo>
                        <a:pt x="43" y="65"/>
                        <a:pt x="34" y="69"/>
                        <a:pt x="36" y="59"/>
                      </a:cubicBezTo>
                      <a:cubicBezTo>
                        <a:pt x="37" y="53"/>
                        <a:pt x="36" y="42"/>
                        <a:pt x="49" y="42"/>
                      </a:cubicBezTo>
                      <a:cubicBezTo>
                        <a:pt x="68" y="42"/>
                        <a:pt x="87" y="42"/>
                        <a:pt x="106" y="42"/>
                      </a:cubicBezTo>
                      <a:cubicBezTo>
                        <a:pt x="114" y="43"/>
                        <a:pt x="118" y="39"/>
                        <a:pt x="120" y="32"/>
                      </a:cubicBezTo>
                      <a:cubicBezTo>
                        <a:pt x="131" y="0"/>
                        <a:pt x="131" y="0"/>
                        <a:pt x="165" y="0"/>
                      </a:cubicBezTo>
                      <a:cubicBezTo>
                        <a:pt x="175" y="0"/>
                        <a:pt x="186" y="0"/>
                        <a:pt x="1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4" name="Freeform 34"/>
                <p:cNvSpPr/>
                <p:nvPr/>
              </p:nvSpPr>
              <p:spPr bwMode="auto">
                <a:xfrm>
                  <a:off x="7152648" y="3884613"/>
                  <a:ext cx="723900" cy="1060450"/>
                </a:xfrm>
                <a:custGeom>
                  <a:avLst/>
                  <a:gdLst>
                    <a:gd name="T0" fmla="*/ 178 w 193"/>
                    <a:gd name="T1" fmla="*/ 52 h 282"/>
                    <a:gd name="T2" fmla="*/ 152 w 193"/>
                    <a:gd name="T3" fmla="*/ 75 h 282"/>
                    <a:gd name="T4" fmla="*/ 124 w 193"/>
                    <a:gd name="T5" fmla="*/ 95 h 282"/>
                    <a:gd name="T6" fmla="*/ 66 w 193"/>
                    <a:gd name="T7" fmla="*/ 269 h 282"/>
                    <a:gd name="T8" fmla="*/ 49 w 193"/>
                    <a:gd name="T9" fmla="*/ 281 h 282"/>
                    <a:gd name="T10" fmla="*/ 19 w 193"/>
                    <a:gd name="T11" fmla="*/ 281 h 282"/>
                    <a:gd name="T12" fmla="*/ 6 w 193"/>
                    <a:gd name="T13" fmla="*/ 264 h 282"/>
                    <a:gd name="T14" fmla="*/ 65 w 193"/>
                    <a:gd name="T15" fmla="*/ 90 h 282"/>
                    <a:gd name="T16" fmla="*/ 54 w 193"/>
                    <a:gd name="T17" fmla="*/ 75 h 282"/>
                    <a:gd name="T18" fmla="*/ 46 w 193"/>
                    <a:gd name="T19" fmla="*/ 75 h 282"/>
                    <a:gd name="T20" fmla="*/ 32 w 193"/>
                    <a:gd name="T21" fmla="*/ 69 h 282"/>
                    <a:gd name="T22" fmla="*/ 46 w 193"/>
                    <a:gd name="T23" fmla="*/ 52 h 282"/>
                    <a:gd name="T24" fmla="*/ 70 w 193"/>
                    <a:gd name="T25" fmla="*/ 52 h 282"/>
                    <a:gd name="T26" fmla="*/ 80 w 193"/>
                    <a:gd name="T27" fmla="*/ 45 h 282"/>
                    <a:gd name="T28" fmla="*/ 67 w 193"/>
                    <a:gd name="T29" fmla="*/ 24 h 282"/>
                    <a:gd name="T30" fmla="*/ 51 w 193"/>
                    <a:gd name="T31" fmla="*/ 19 h 282"/>
                    <a:gd name="T32" fmla="*/ 69 w 193"/>
                    <a:gd name="T33" fmla="*/ 1 h 282"/>
                    <a:gd name="T34" fmla="*/ 193 w 193"/>
                    <a:gd name="T35" fmla="*/ 1 h 282"/>
                    <a:gd name="T36" fmla="*/ 169 w 193"/>
                    <a:gd name="T37" fmla="*/ 25 h 282"/>
                    <a:gd name="T38" fmla="*/ 148 w 193"/>
                    <a:gd name="T39" fmla="*/ 28 h 282"/>
                    <a:gd name="T40" fmla="*/ 142 w 193"/>
                    <a:gd name="T41" fmla="*/ 50 h 282"/>
                    <a:gd name="T42" fmla="*/ 158 w 193"/>
                    <a:gd name="T43" fmla="*/ 52 h 282"/>
                    <a:gd name="T44" fmla="*/ 178 w 193"/>
                    <a:gd name="T45" fmla="*/ 5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3" h="282">
                      <a:moveTo>
                        <a:pt x="178" y="52"/>
                      </a:moveTo>
                      <a:cubicBezTo>
                        <a:pt x="177" y="71"/>
                        <a:pt x="169" y="78"/>
                        <a:pt x="152" y="75"/>
                      </a:cubicBezTo>
                      <a:cubicBezTo>
                        <a:pt x="136" y="72"/>
                        <a:pt x="129" y="79"/>
                        <a:pt x="124" y="95"/>
                      </a:cubicBezTo>
                      <a:cubicBezTo>
                        <a:pt x="106" y="153"/>
                        <a:pt x="85" y="211"/>
                        <a:pt x="66" y="269"/>
                      </a:cubicBezTo>
                      <a:cubicBezTo>
                        <a:pt x="62" y="278"/>
                        <a:pt x="58" y="282"/>
                        <a:pt x="49" y="281"/>
                      </a:cubicBezTo>
                      <a:cubicBezTo>
                        <a:pt x="39" y="280"/>
                        <a:pt x="29" y="281"/>
                        <a:pt x="19" y="281"/>
                      </a:cubicBezTo>
                      <a:cubicBezTo>
                        <a:pt x="0" y="281"/>
                        <a:pt x="0" y="281"/>
                        <a:pt x="6" y="264"/>
                      </a:cubicBezTo>
                      <a:cubicBezTo>
                        <a:pt x="26" y="206"/>
                        <a:pt x="45" y="147"/>
                        <a:pt x="65" y="90"/>
                      </a:cubicBezTo>
                      <a:cubicBezTo>
                        <a:pt x="70" y="77"/>
                        <a:pt x="67" y="73"/>
                        <a:pt x="54" y="75"/>
                      </a:cubicBezTo>
                      <a:cubicBezTo>
                        <a:pt x="52" y="75"/>
                        <a:pt x="48" y="76"/>
                        <a:pt x="46" y="75"/>
                      </a:cubicBezTo>
                      <a:cubicBezTo>
                        <a:pt x="41" y="73"/>
                        <a:pt x="31" y="79"/>
                        <a:pt x="32" y="69"/>
                      </a:cubicBezTo>
                      <a:cubicBezTo>
                        <a:pt x="33" y="62"/>
                        <a:pt x="33" y="51"/>
                        <a:pt x="46" y="52"/>
                      </a:cubicBezTo>
                      <a:cubicBezTo>
                        <a:pt x="54" y="52"/>
                        <a:pt x="62" y="52"/>
                        <a:pt x="70" y="52"/>
                      </a:cubicBezTo>
                      <a:cubicBezTo>
                        <a:pt x="75" y="52"/>
                        <a:pt x="78" y="51"/>
                        <a:pt x="80" y="45"/>
                      </a:cubicBezTo>
                      <a:cubicBezTo>
                        <a:pt x="89" y="25"/>
                        <a:pt x="89" y="25"/>
                        <a:pt x="67" y="24"/>
                      </a:cubicBezTo>
                      <a:cubicBezTo>
                        <a:pt x="61" y="24"/>
                        <a:pt x="51" y="30"/>
                        <a:pt x="51" y="19"/>
                      </a:cubicBezTo>
                      <a:cubicBezTo>
                        <a:pt x="51" y="10"/>
                        <a:pt x="54" y="0"/>
                        <a:pt x="69" y="1"/>
                      </a:cubicBezTo>
                      <a:cubicBezTo>
                        <a:pt x="110" y="2"/>
                        <a:pt x="152" y="1"/>
                        <a:pt x="193" y="1"/>
                      </a:cubicBezTo>
                      <a:cubicBezTo>
                        <a:pt x="190" y="24"/>
                        <a:pt x="190" y="24"/>
                        <a:pt x="169" y="25"/>
                      </a:cubicBezTo>
                      <a:cubicBezTo>
                        <a:pt x="162" y="25"/>
                        <a:pt x="153" y="21"/>
                        <a:pt x="148" y="28"/>
                      </a:cubicBezTo>
                      <a:cubicBezTo>
                        <a:pt x="144" y="34"/>
                        <a:pt x="139" y="43"/>
                        <a:pt x="142" y="50"/>
                      </a:cubicBezTo>
                      <a:cubicBezTo>
                        <a:pt x="143" y="55"/>
                        <a:pt x="152" y="51"/>
                        <a:pt x="158" y="52"/>
                      </a:cubicBezTo>
                      <a:cubicBezTo>
                        <a:pt x="164" y="52"/>
                        <a:pt x="171" y="52"/>
                        <a:pt x="178"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5" name="Freeform 35"/>
                <p:cNvSpPr/>
                <p:nvPr/>
              </p:nvSpPr>
              <p:spPr bwMode="auto">
                <a:xfrm>
                  <a:off x="6503361" y="3933825"/>
                  <a:ext cx="762000" cy="1019175"/>
                </a:xfrm>
                <a:custGeom>
                  <a:avLst/>
                  <a:gdLst>
                    <a:gd name="T0" fmla="*/ 0 w 203"/>
                    <a:gd name="T1" fmla="*/ 24 h 271"/>
                    <a:gd name="T2" fmla="*/ 26 w 203"/>
                    <a:gd name="T3" fmla="*/ 0 h 271"/>
                    <a:gd name="T4" fmla="*/ 203 w 203"/>
                    <a:gd name="T5" fmla="*/ 0 h 271"/>
                    <a:gd name="T6" fmla="*/ 174 w 203"/>
                    <a:gd name="T7" fmla="*/ 88 h 271"/>
                    <a:gd name="T8" fmla="*/ 124 w 203"/>
                    <a:gd name="T9" fmla="*/ 232 h 271"/>
                    <a:gd name="T10" fmla="*/ 74 w 203"/>
                    <a:gd name="T11" fmla="*/ 267 h 271"/>
                    <a:gd name="T12" fmla="*/ 44 w 203"/>
                    <a:gd name="T13" fmla="*/ 267 h 271"/>
                    <a:gd name="T14" fmla="*/ 32 w 203"/>
                    <a:gd name="T15" fmla="*/ 264 h 271"/>
                    <a:gd name="T16" fmla="*/ 42 w 203"/>
                    <a:gd name="T17" fmla="*/ 246 h 271"/>
                    <a:gd name="T18" fmla="*/ 67 w 203"/>
                    <a:gd name="T19" fmla="*/ 221 h 271"/>
                    <a:gd name="T20" fmla="*/ 128 w 203"/>
                    <a:gd name="T21" fmla="*/ 41 h 271"/>
                    <a:gd name="T22" fmla="*/ 116 w 203"/>
                    <a:gd name="T23" fmla="*/ 24 h 271"/>
                    <a:gd name="T24" fmla="*/ 0 w 203"/>
                    <a:gd name="T25" fmla="*/ 2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271">
                      <a:moveTo>
                        <a:pt x="0" y="24"/>
                      </a:moveTo>
                      <a:cubicBezTo>
                        <a:pt x="4" y="0"/>
                        <a:pt x="4" y="0"/>
                        <a:pt x="26" y="0"/>
                      </a:cubicBezTo>
                      <a:cubicBezTo>
                        <a:pt x="84" y="0"/>
                        <a:pt x="143" y="0"/>
                        <a:pt x="203" y="0"/>
                      </a:cubicBezTo>
                      <a:cubicBezTo>
                        <a:pt x="193" y="30"/>
                        <a:pt x="183" y="59"/>
                        <a:pt x="174" y="88"/>
                      </a:cubicBezTo>
                      <a:cubicBezTo>
                        <a:pt x="157" y="136"/>
                        <a:pt x="141" y="184"/>
                        <a:pt x="124" y="232"/>
                      </a:cubicBezTo>
                      <a:cubicBezTo>
                        <a:pt x="116" y="258"/>
                        <a:pt x="102" y="267"/>
                        <a:pt x="74" y="267"/>
                      </a:cubicBezTo>
                      <a:cubicBezTo>
                        <a:pt x="64" y="267"/>
                        <a:pt x="54" y="268"/>
                        <a:pt x="44" y="267"/>
                      </a:cubicBezTo>
                      <a:cubicBezTo>
                        <a:pt x="40" y="267"/>
                        <a:pt x="32" y="271"/>
                        <a:pt x="32" y="264"/>
                      </a:cubicBezTo>
                      <a:cubicBezTo>
                        <a:pt x="33" y="258"/>
                        <a:pt x="33" y="246"/>
                        <a:pt x="42" y="246"/>
                      </a:cubicBezTo>
                      <a:cubicBezTo>
                        <a:pt x="59" y="245"/>
                        <a:pt x="63" y="233"/>
                        <a:pt x="67" y="221"/>
                      </a:cubicBezTo>
                      <a:cubicBezTo>
                        <a:pt x="87" y="161"/>
                        <a:pt x="107" y="101"/>
                        <a:pt x="128" y="41"/>
                      </a:cubicBezTo>
                      <a:cubicBezTo>
                        <a:pt x="134" y="23"/>
                        <a:pt x="134" y="24"/>
                        <a:pt x="116" y="24"/>
                      </a:cubicBezTo>
                      <a:cubicBezTo>
                        <a:pt x="78" y="24"/>
                        <a:pt x="39"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6" name="Freeform 36"/>
                <p:cNvSpPr>
                  <a:spLocks noEditPoints="1"/>
                </p:cNvSpPr>
                <p:nvPr/>
              </p:nvSpPr>
              <p:spPr bwMode="auto">
                <a:xfrm>
                  <a:off x="6225548" y="4137025"/>
                  <a:ext cx="698500" cy="646113"/>
                </a:xfrm>
                <a:custGeom>
                  <a:avLst/>
                  <a:gdLst>
                    <a:gd name="T0" fmla="*/ 0 w 186"/>
                    <a:gd name="T1" fmla="*/ 171 h 172"/>
                    <a:gd name="T2" fmla="*/ 56 w 186"/>
                    <a:gd name="T3" fmla="*/ 6 h 172"/>
                    <a:gd name="T4" fmla="*/ 65 w 186"/>
                    <a:gd name="T5" fmla="*/ 0 h 172"/>
                    <a:gd name="T6" fmla="*/ 186 w 186"/>
                    <a:gd name="T7" fmla="*/ 0 h 172"/>
                    <a:gd name="T8" fmla="*/ 136 w 186"/>
                    <a:gd name="T9" fmla="*/ 146 h 172"/>
                    <a:gd name="T10" fmla="*/ 104 w 186"/>
                    <a:gd name="T11" fmla="*/ 171 h 172"/>
                    <a:gd name="T12" fmla="*/ 0 w 186"/>
                    <a:gd name="T13" fmla="*/ 171 h 172"/>
                    <a:gd name="T14" fmla="*/ 89 w 186"/>
                    <a:gd name="T15" fmla="*/ 97 h 172"/>
                    <a:gd name="T16" fmla="*/ 74 w 186"/>
                    <a:gd name="T17" fmla="*/ 107 h 172"/>
                    <a:gd name="T18" fmla="*/ 63 w 186"/>
                    <a:gd name="T19" fmla="*/ 141 h 172"/>
                    <a:gd name="T20" fmla="*/ 74 w 186"/>
                    <a:gd name="T21" fmla="*/ 153 h 172"/>
                    <a:gd name="T22" fmla="*/ 85 w 186"/>
                    <a:gd name="T23" fmla="*/ 142 h 172"/>
                    <a:gd name="T24" fmla="*/ 97 w 186"/>
                    <a:gd name="T25" fmla="*/ 107 h 172"/>
                    <a:gd name="T26" fmla="*/ 89 w 186"/>
                    <a:gd name="T27" fmla="*/ 97 h 172"/>
                    <a:gd name="T28" fmla="*/ 97 w 186"/>
                    <a:gd name="T29" fmla="*/ 75 h 172"/>
                    <a:gd name="T30" fmla="*/ 111 w 186"/>
                    <a:gd name="T31" fmla="*/ 66 h 172"/>
                    <a:gd name="T32" fmla="*/ 125 w 186"/>
                    <a:gd name="T33" fmla="*/ 26 h 172"/>
                    <a:gd name="T34" fmla="*/ 122 w 186"/>
                    <a:gd name="T35" fmla="*/ 18 h 172"/>
                    <a:gd name="T36" fmla="*/ 101 w 186"/>
                    <a:gd name="T37" fmla="*/ 28 h 172"/>
                    <a:gd name="T38" fmla="*/ 89 w 186"/>
                    <a:gd name="T39" fmla="*/ 63 h 172"/>
                    <a:gd name="T40" fmla="*/ 97 w 186"/>
                    <a:gd name="T41" fmla="*/ 75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72">
                      <a:moveTo>
                        <a:pt x="0" y="171"/>
                      </a:moveTo>
                      <a:cubicBezTo>
                        <a:pt x="19" y="115"/>
                        <a:pt x="38" y="61"/>
                        <a:pt x="56" y="6"/>
                      </a:cubicBezTo>
                      <a:cubicBezTo>
                        <a:pt x="58" y="1"/>
                        <a:pt x="60" y="0"/>
                        <a:pt x="65" y="0"/>
                      </a:cubicBezTo>
                      <a:cubicBezTo>
                        <a:pt x="105" y="0"/>
                        <a:pt x="145" y="0"/>
                        <a:pt x="186" y="0"/>
                      </a:cubicBezTo>
                      <a:cubicBezTo>
                        <a:pt x="169" y="50"/>
                        <a:pt x="153" y="98"/>
                        <a:pt x="136" y="146"/>
                      </a:cubicBezTo>
                      <a:cubicBezTo>
                        <a:pt x="131" y="160"/>
                        <a:pt x="119" y="170"/>
                        <a:pt x="104" y="171"/>
                      </a:cubicBezTo>
                      <a:cubicBezTo>
                        <a:pt x="70" y="172"/>
                        <a:pt x="36" y="171"/>
                        <a:pt x="0" y="171"/>
                      </a:cubicBezTo>
                      <a:close/>
                      <a:moveTo>
                        <a:pt x="89" y="97"/>
                      </a:moveTo>
                      <a:cubicBezTo>
                        <a:pt x="81" y="96"/>
                        <a:pt x="76" y="98"/>
                        <a:pt x="74" y="107"/>
                      </a:cubicBezTo>
                      <a:cubicBezTo>
                        <a:pt x="71" y="119"/>
                        <a:pt x="66" y="130"/>
                        <a:pt x="63" y="141"/>
                      </a:cubicBezTo>
                      <a:cubicBezTo>
                        <a:pt x="59" y="153"/>
                        <a:pt x="62" y="156"/>
                        <a:pt x="74" y="153"/>
                      </a:cubicBezTo>
                      <a:cubicBezTo>
                        <a:pt x="81" y="152"/>
                        <a:pt x="83" y="147"/>
                        <a:pt x="85" y="142"/>
                      </a:cubicBezTo>
                      <a:cubicBezTo>
                        <a:pt x="89" y="131"/>
                        <a:pt x="93" y="118"/>
                        <a:pt x="97" y="107"/>
                      </a:cubicBezTo>
                      <a:cubicBezTo>
                        <a:pt x="101" y="98"/>
                        <a:pt x="97" y="97"/>
                        <a:pt x="89" y="97"/>
                      </a:cubicBezTo>
                      <a:close/>
                      <a:moveTo>
                        <a:pt x="97" y="75"/>
                      </a:moveTo>
                      <a:cubicBezTo>
                        <a:pt x="105" y="76"/>
                        <a:pt x="109" y="73"/>
                        <a:pt x="111" y="66"/>
                      </a:cubicBezTo>
                      <a:cubicBezTo>
                        <a:pt x="115" y="52"/>
                        <a:pt x="120" y="39"/>
                        <a:pt x="125" y="26"/>
                      </a:cubicBezTo>
                      <a:cubicBezTo>
                        <a:pt x="126" y="23"/>
                        <a:pt x="128" y="19"/>
                        <a:pt x="122" y="18"/>
                      </a:cubicBezTo>
                      <a:cubicBezTo>
                        <a:pt x="114" y="18"/>
                        <a:pt x="104" y="14"/>
                        <a:pt x="101" y="28"/>
                      </a:cubicBezTo>
                      <a:cubicBezTo>
                        <a:pt x="98" y="40"/>
                        <a:pt x="94" y="52"/>
                        <a:pt x="89" y="63"/>
                      </a:cubicBezTo>
                      <a:cubicBezTo>
                        <a:pt x="85" y="72"/>
                        <a:pt x="86" y="77"/>
                        <a:pt x="97"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7" name="Freeform 39"/>
                <p:cNvSpPr>
                  <a:spLocks noEditPoints="1"/>
                </p:cNvSpPr>
                <p:nvPr/>
              </p:nvSpPr>
              <p:spPr bwMode="auto">
                <a:xfrm>
                  <a:off x="8630611" y="4406900"/>
                  <a:ext cx="706438" cy="549275"/>
                </a:xfrm>
                <a:custGeom>
                  <a:avLst/>
                  <a:gdLst>
                    <a:gd name="T0" fmla="*/ 0 w 188"/>
                    <a:gd name="T1" fmla="*/ 142 h 146"/>
                    <a:gd name="T2" fmla="*/ 47 w 188"/>
                    <a:gd name="T3" fmla="*/ 6 h 146"/>
                    <a:gd name="T4" fmla="*/ 57 w 188"/>
                    <a:gd name="T5" fmla="*/ 0 h 146"/>
                    <a:gd name="T6" fmla="*/ 179 w 188"/>
                    <a:gd name="T7" fmla="*/ 0 h 146"/>
                    <a:gd name="T8" fmla="*/ 185 w 188"/>
                    <a:gd name="T9" fmla="*/ 9 h 146"/>
                    <a:gd name="T10" fmla="*/ 150 w 188"/>
                    <a:gd name="T11" fmla="*/ 112 h 146"/>
                    <a:gd name="T12" fmla="*/ 106 w 188"/>
                    <a:gd name="T13" fmla="*/ 142 h 146"/>
                    <a:gd name="T14" fmla="*/ 85 w 188"/>
                    <a:gd name="T15" fmla="*/ 142 h 146"/>
                    <a:gd name="T16" fmla="*/ 73 w 188"/>
                    <a:gd name="T17" fmla="*/ 137 h 146"/>
                    <a:gd name="T18" fmla="*/ 84 w 188"/>
                    <a:gd name="T19" fmla="*/ 120 h 146"/>
                    <a:gd name="T20" fmla="*/ 94 w 188"/>
                    <a:gd name="T21" fmla="*/ 116 h 146"/>
                    <a:gd name="T22" fmla="*/ 99 w 188"/>
                    <a:gd name="T23" fmla="*/ 104 h 146"/>
                    <a:gd name="T24" fmla="*/ 89 w 188"/>
                    <a:gd name="T25" fmla="*/ 102 h 146"/>
                    <a:gd name="T26" fmla="*/ 60 w 188"/>
                    <a:gd name="T27" fmla="*/ 123 h 146"/>
                    <a:gd name="T28" fmla="*/ 33 w 188"/>
                    <a:gd name="T29" fmla="*/ 142 h 146"/>
                    <a:gd name="T30" fmla="*/ 0 w 188"/>
                    <a:gd name="T31" fmla="*/ 142 h 146"/>
                    <a:gd name="T32" fmla="*/ 89 w 188"/>
                    <a:gd name="T33" fmla="*/ 39 h 146"/>
                    <a:gd name="T34" fmla="*/ 118 w 188"/>
                    <a:gd name="T35" fmla="*/ 39 h 146"/>
                    <a:gd name="T36" fmla="*/ 126 w 188"/>
                    <a:gd name="T37" fmla="*/ 28 h 146"/>
                    <a:gd name="T38" fmla="*/ 124 w 188"/>
                    <a:gd name="T39" fmla="*/ 23 h 146"/>
                    <a:gd name="T40" fmla="*/ 89 w 188"/>
                    <a:gd name="T41" fmla="*/ 39 h 146"/>
                    <a:gd name="T42" fmla="*/ 90 w 188"/>
                    <a:gd name="T43" fmla="*/ 79 h 146"/>
                    <a:gd name="T44" fmla="*/ 112 w 188"/>
                    <a:gd name="T45" fmla="*/ 67 h 146"/>
                    <a:gd name="T46" fmla="*/ 97 w 188"/>
                    <a:gd name="T47" fmla="*/ 63 h 146"/>
                    <a:gd name="T48" fmla="*/ 77 w 188"/>
                    <a:gd name="T49" fmla="*/ 75 h 146"/>
                    <a:gd name="T50" fmla="*/ 90 w 188"/>
                    <a:gd name="T51" fmla="*/ 7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8" h="146">
                      <a:moveTo>
                        <a:pt x="0" y="142"/>
                      </a:moveTo>
                      <a:cubicBezTo>
                        <a:pt x="16" y="95"/>
                        <a:pt x="31" y="50"/>
                        <a:pt x="47" y="6"/>
                      </a:cubicBezTo>
                      <a:cubicBezTo>
                        <a:pt x="48" y="0"/>
                        <a:pt x="52" y="0"/>
                        <a:pt x="57" y="0"/>
                      </a:cubicBezTo>
                      <a:cubicBezTo>
                        <a:pt x="98" y="0"/>
                        <a:pt x="138" y="0"/>
                        <a:pt x="179" y="0"/>
                      </a:cubicBezTo>
                      <a:cubicBezTo>
                        <a:pt x="186" y="0"/>
                        <a:pt x="188" y="2"/>
                        <a:pt x="185" y="9"/>
                      </a:cubicBezTo>
                      <a:cubicBezTo>
                        <a:pt x="173" y="43"/>
                        <a:pt x="162" y="78"/>
                        <a:pt x="150" y="112"/>
                      </a:cubicBezTo>
                      <a:cubicBezTo>
                        <a:pt x="143" y="133"/>
                        <a:pt x="129" y="142"/>
                        <a:pt x="106" y="142"/>
                      </a:cubicBezTo>
                      <a:cubicBezTo>
                        <a:pt x="99" y="142"/>
                        <a:pt x="92" y="142"/>
                        <a:pt x="85" y="142"/>
                      </a:cubicBezTo>
                      <a:cubicBezTo>
                        <a:pt x="81" y="141"/>
                        <a:pt x="72" y="146"/>
                        <a:pt x="73" y="137"/>
                      </a:cubicBezTo>
                      <a:cubicBezTo>
                        <a:pt x="73" y="130"/>
                        <a:pt x="72" y="119"/>
                        <a:pt x="84" y="120"/>
                      </a:cubicBezTo>
                      <a:cubicBezTo>
                        <a:pt x="88" y="120"/>
                        <a:pt x="91" y="118"/>
                        <a:pt x="94" y="116"/>
                      </a:cubicBezTo>
                      <a:cubicBezTo>
                        <a:pt x="97" y="113"/>
                        <a:pt x="101" y="109"/>
                        <a:pt x="99" y="104"/>
                      </a:cubicBezTo>
                      <a:cubicBezTo>
                        <a:pt x="97" y="100"/>
                        <a:pt x="93" y="103"/>
                        <a:pt x="89" y="102"/>
                      </a:cubicBezTo>
                      <a:cubicBezTo>
                        <a:pt x="72" y="99"/>
                        <a:pt x="62" y="105"/>
                        <a:pt x="60" y="123"/>
                      </a:cubicBezTo>
                      <a:cubicBezTo>
                        <a:pt x="58" y="139"/>
                        <a:pt x="48" y="144"/>
                        <a:pt x="33" y="142"/>
                      </a:cubicBezTo>
                      <a:cubicBezTo>
                        <a:pt x="23" y="141"/>
                        <a:pt x="12" y="142"/>
                        <a:pt x="0" y="142"/>
                      </a:cubicBezTo>
                      <a:close/>
                      <a:moveTo>
                        <a:pt x="89" y="39"/>
                      </a:moveTo>
                      <a:cubicBezTo>
                        <a:pt x="100" y="39"/>
                        <a:pt x="109" y="39"/>
                        <a:pt x="118" y="39"/>
                      </a:cubicBezTo>
                      <a:cubicBezTo>
                        <a:pt x="125" y="39"/>
                        <a:pt x="124" y="32"/>
                        <a:pt x="126" y="28"/>
                      </a:cubicBezTo>
                      <a:cubicBezTo>
                        <a:pt x="127" y="26"/>
                        <a:pt x="127" y="24"/>
                        <a:pt x="124" y="23"/>
                      </a:cubicBezTo>
                      <a:cubicBezTo>
                        <a:pt x="111" y="16"/>
                        <a:pt x="93" y="25"/>
                        <a:pt x="89" y="39"/>
                      </a:cubicBezTo>
                      <a:close/>
                      <a:moveTo>
                        <a:pt x="90" y="79"/>
                      </a:moveTo>
                      <a:cubicBezTo>
                        <a:pt x="102" y="81"/>
                        <a:pt x="113" y="81"/>
                        <a:pt x="112" y="67"/>
                      </a:cubicBezTo>
                      <a:cubicBezTo>
                        <a:pt x="111" y="57"/>
                        <a:pt x="102" y="64"/>
                        <a:pt x="97" y="63"/>
                      </a:cubicBezTo>
                      <a:cubicBezTo>
                        <a:pt x="87" y="61"/>
                        <a:pt x="76" y="62"/>
                        <a:pt x="77" y="75"/>
                      </a:cubicBezTo>
                      <a:cubicBezTo>
                        <a:pt x="77" y="85"/>
                        <a:pt x="87" y="77"/>
                        <a:pt x="9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8" name="Freeform 41"/>
                <p:cNvSpPr/>
                <p:nvPr/>
              </p:nvSpPr>
              <p:spPr bwMode="auto">
                <a:xfrm>
                  <a:off x="8240086" y="3846513"/>
                  <a:ext cx="579438" cy="1109663"/>
                </a:xfrm>
                <a:custGeom>
                  <a:avLst/>
                  <a:gdLst>
                    <a:gd name="T0" fmla="*/ 123 w 154"/>
                    <a:gd name="T1" fmla="*/ 98 h 295"/>
                    <a:gd name="T2" fmla="*/ 125 w 154"/>
                    <a:gd name="T3" fmla="*/ 107 h 295"/>
                    <a:gd name="T4" fmla="*/ 136 w 154"/>
                    <a:gd name="T5" fmla="*/ 108 h 295"/>
                    <a:gd name="T6" fmla="*/ 150 w 154"/>
                    <a:gd name="T7" fmla="*/ 114 h 295"/>
                    <a:gd name="T8" fmla="*/ 134 w 154"/>
                    <a:gd name="T9" fmla="*/ 131 h 295"/>
                    <a:gd name="T10" fmla="*/ 102 w 154"/>
                    <a:gd name="T11" fmla="*/ 155 h 295"/>
                    <a:gd name="T12" fmla="*/ 60 w 154"/>
                    <a:gd name="T13" fmla="*/ 280 h 295"/>
                    <a:gd name="T14" fmla="*/ 44 w 154"/>
                    <a:gd name="T15" fmla="*/ 291 h 295"/>
                    <a:gd name="T16" fmla="*/ 7 w 154"/>
                    <a:gd name="T17" fmla="*/ 289 h 295"/>
                    <a:gd name="T18" fmla="*/ 16 w 154"/>
                    <a:gd name="T19" fmla="*/ 252 h 295"/>
                    <a:gd name="T20" fmla="*/ 57 w 154"/>
                    <a:gd name="T21" fmla="*/ 131 h 295"/>
                    <a:gd name="T22" fmla="*/ 39 w 154"/>
                    <a:gd name="T23" fmla="*/ 131 h 295"/>
                    <a:gd name="T24" fmla="*/ 25 w 154"/>
                    <a:gd name="T25" fmla="*/ 125 h 295"/>
                    <a:gd name="T26" fmla="*/ 41 w 154"/>
                    <a:gd name="T27" fmla="*/ 107 h 295"/>
                    <a:gd name="T28" fmla="*/ 59 w 154"/>
                    <a:gd name="T29" fmla="*/ 107 h 295"/>
                    <a:gd name="T30" fmla="*/ 66 w 154"/>
                    <a:gd name="T31" fmla="*/ 98 h 295"/>
                    <a:gd name="T32" fmla="*/ 66 w 154"/>
                    <a:gd name="T33" fmla="*/ 98 h 295"/>
                    <a:gd name="T34" fmla="*/ 69 w 154"/>
                    <a:gd name="T35" fmla="*/ 89 h 295"/>
                    <a:gd name="T36" fmla="*/ 69 w 154"/>
                    <a:gd name="T37" fmla="*/ 89 h 295"/>
                    <a:gd name="T38" fmla="*/ 72 w 154"/>
                    <a:gd name="T39" fmla="*/ 80 h 295"/>
                    <a:gd name="T40" fmla="*/ 72 w 154"/>
                    <a:gd name="T41" fmla="*/ 80 h 295"/>
                    <a:gd name="T42" fmla="*/ 95 w 154"/>
                    <a:gd name="T43" fmla="*/ 18 h 295"/>
                    <a:gd name="T44" fmla="*/ 112 w 154"/>
                    <a:gd name="T45" fmla="*/ 6 h 295"/>
                    <a:gd name="T46" fmla="*/ 149 w 154"/>
                    <a:gd name="T47" fmla="*/ 10 h 295"/>
                    <a:gd name="T48" fmla="*/ 139 w 154"/>
                    <a:gd name="T49" fmla="*/ 44 h 295"/>
                    <a:gd name="T50" fmla="*/ 129 w 154"/>
                    <a:gd name="T51" fmla="*/ 83 h 295"/>
                    <a:gd name="T52" fmla="*/ 129 w 154"/>
                    <a:gd name="T53" fmla="*/ 83 h 295"/>
                    <a:gd name="T54" fmla="*/ 126 w 154"/>
                    <a:gd name="T55" fmla="*/ 92 h 295"/>
                    <a:gd name="T56" fmla="*/ 126 w 154"/>
                    <a:gd name="T57" fmla="*/ 92 h 295"/>
                    <a:gd name="T58" fmla="*/ 123 w 154"/>
                    <a:gd name="T59" fmla="*/ 9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295">
                      <a:moveTo>
                        <a:pt x="123" y="98"/>
                      </a:moveTo>
                      <a:cubicBezTo>
                        <a:pt x="118" y="102"/>
                        <a:pt x="117" y="106"/>
                        <a:pt x="125" y="107"/>
                      </a:cubicBezTo>
                      <a:cubicBezTo>
                        <a:pt x="128" y="108"/>
                        <a:pt x="132" y="107"/>
                        <a:pt x="136" y="108"/>
                      </a:cubicBezTo>
                      <a:cubicBezTo>
                        <a:pt x="141" y="109"/>
                        <a:pt x="151" y="103"/>
                        <a:pt x="150" y="114"/>
                      </a:cubicBezTo>
                      <a:cubicBezTo>
                        <a:pt x="149" y="122"/>
                        <a:pt x="148" y="131"/>
                        <a:pt x="134" y="131"/>
                      </a:cubicBezTo>
                      <a:cubicBezTo>
                        <a:pt x="110" y="131"/>
                        <a:pt x="110" y="132"/>
                        <a:pt x="102" y="155"/>
                      </a:cubicBezTo>
                      <a:cubicBezTo>
                        <a:pt x="87" y="197"/>
                        <a:pt x="73" y="238"/>
                        <a:pt x="60" y="280"/>
                      </a:cubicBezTo>
                      <a:cubicBezTo>
                        <a:pt x="57" y="288"/>
                        <a:pt x="53" y="292"/>
                        <a:pt x="44" y="291"/>
                      </a:cubicBezTo>
                      <a:cubicBezTo>
                        <a:pt x="31" y="290"/>
                        <a:pt x="11" y="295"/>
                        <a:pt x="7" y="289"/>
                      </a:cubicBezTo>
                      <a:cubicBezTo>
                        <a:pt x="0" y="279"/>
                        <a:pt x="12" y="264"/>
                        <a:pt x="16" y="252"/>
                      </a:cubicBezTo>
                      <a:cubicBezTo>
                        <a:pt x="29" y="212"/>
                        <a:pt x="43" y="172"/>
                        <a:pt x="57" y="131"/>
                      </a:cubicBezTo>
                      <a:cubicBezTo>
                        <a:pt x="50" y="131"/>
                        <a:pt x="44" y="132"/>
                        <a:pt x="39" y="131"/>
                      </a:cubicBezTo>
                      <a:cubicBezTo>
                        <a:pt x="34" y="129"/>
                        <a:pt x="24" y="136"/>
                        <a:pt x="25" y="125"/>
                      </a:cubicBezTo>
                      <a:cubicBezTo>
                        <a:pt x="25" y="117"/>
                        <a:pt x="26" y="105"/>
                        <a:pt x="41" y="107"/>
                      </a:cubicBezTo>
                      <a:cubicBezTo>
                        <a:pt x="47" y="108"/>
                        <a:pt x="53" y="107"/>
                        <a:pt x="59" y="107"/>
                      </a:cubicBezTo>
                      <a:cubicBezTo>
                        <a:pt x="66" y="108"/>
                        <a:pt x="67" y="104"/>
                        <a:pt x="66" y="98"/>
                      </a:cubicBezTo>
                      <a:cubicBezTo>
                        <a:pt x="66" y="98"/>
                        <a:pt x="66" y="98"/>
                        <a:pt x="66" y="98"/>
                      </a:cubicBezTo>
                      <a:cubicBezTo>
                        <a:pt x="70" y="96"/>
                        <a:pt x="70" y="92"/>
                        <a:pt x="69" y="89"/>
                      </a:cubicBezTo>
                      <a:cubicBezTo>
                        <a:pt x="69" y="89"/>
                        <a:pt x="69" y="89"/>
                        <a:pt x="69" y="89"/>
                      </a:cubicBezTo>
                      <a:cubicBezTo>
                        <a:pt x="73" y="87"/>
                        <a:pt x="73" y="84"/>
                        <a:pt x="72" y="80"/>
                      </a:cubicBezTo>
                      <a:cubicBezTo>
                        <a:pt x="72" y="80"/>
                        <a:pt x="72" y="80"/>
                        <a:pt x="72" y="80"/>
                      </a:cubicBezTo>
                      <a:cubicBezTo>
                        <a:pt x="84" y="61"/>
                        <a:pt x="88" y="39"/>
                        <a:pt x="95" y="18"/>
                      </a:cubicBezTo>
                      <a:cubicBezTo>
                        <a:pt x="98" y="9"/>
                        <a:pt x="102" y="5"/>
                        <a:pt x="112" y="6"/>
                      </a:cubicBezTo>
                      <a:cubicBezTo>
                        <a:pt x="125" y="8"/>
                        <a:pt x="142" y="0"/>
                        <a:pt x="149" y="10"/>
                      </a:cubicBezTo>
                      <a:cubicBezTo>
                        <a:pt x="154" y="17"/>
                        <a:pt x="142" y="32"/>
                        <a:pt x="139" y="44"/>
                      </a:cubicBezTo>
                      <a:cubicBezTo>
                        <a:pt x="136" y="57"/>
                        <a:pt x="127" y="69"/>
                        <a:pt x="129" y="83"/>
                      </a:cubicBezTo>
                      <a:cubicBezTo>
                        <a:pt x="129" y="83"/>
                        <a:pt x="129" y="83"/>
                        <a:pt x="129" y="83"/>
                      </a:cubicBezTo>
                      <a:cubicBezTo>
                        <a:pt x="124" y="85"/>
                        <a:pt x="123" y="88"/>
                        <a:pt x="126" y="92"/>
                      </a:cubicBezTo>
                      <a:cubicBezTo>
                        <a:pt x="126" y="92"/>
                        <a:pt x="126" y="92"/>
                        <a:pt x="126" y="92"/>
                      </a:cubicBezTo>
                      <a:cubicBezTo>
                        <a:pt x="121" y="92"/>
                        <a:pt x="123" y="96"/>
                        <a:pt x="123"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29" name="Freeform 43"/>
                <p:cNvSpPr/>
                <p:nvPr/>
              </p:nvSpPr>
              <p:spPr bwMode="auto">
                <a:xfrm>
                  <a:off x="8803648" y="3868738"/>
                  <a:ext cx="701675" cy="504825"/>
                </a:xfrm>
                <a:custGeom>
                  <a:avLst/>
                  <a:gdLst>
                    <a:gd name="T0" fmla="*/ 161 w 187"/>
                    <a:gd name="T1" fmla="*/ 107 h 134"/>
                    <a:gd name="T2" fmla="*/ 134 w 187"/>
                    <a:gd name="T3" fmla="*/ 130 h 134"/>
                    <a:gd name="T4" fmla="*/ 13 w 187"/>
                    <a:gd name="T5" fmla="*/ 130 h 134"/>
                    <a:gd name="T6" fmla="*/ 1 w 187"/>
                    <a:gd name="T7" fmla="*/ 126 h 134"/>
                    <a:gd name="T8" fmla="*/ 13 w 187"/>
                    <a:gd name="T9" fmla="*/ 107 h 134"/>
                    <a:gd name="T10" fmla="*/ 45 w 187"/>
                    <a:gd name="T11" fmla="*/ 107 h 134"/>
                    <a:gd name="T12" fmla="*/ 58 w 187"/>
                    <a:gd name="T13" fmla="*/ 93 h 134"/>
                    <a:gd name="T14" fmla="*/ 45 w 187"/>
                    <a:gd name="T15" fmla="*/ 87 h 134"/>
                    <a:gd name="T16" fmla="*/ 40 w 187"/>
                    <a:gd name="T17" fmla="*/ 87 h 134"/>
                    <a:gd name="T18" fmla="*/ 26 w 187"/>
                    <a:gd name="T19" fmla="*/ 82 h 134"/>
                    <a:gd name="T20" fmla="*/ 41 w 187"/>
                    <a:gd name="T21" fmla="*/ 64 h 134"/>
                    <a:gd name="T22" fmla="*/ 51 w 187"/>
                    <a:gd name="T23" fmla="*/ 65 h 134"/>
                    <a:gd name="T24" fmla="*/ 73 w 187"/>
                    <a:gd name="T25" fmla="*/ 44 h 134"/>
                    <a:gd name="T26" fmla="*/ 45 w 187"/>
                    <a:gd name="T27" fmla="*/ 44 h 134"/>
                    <a:gd name="T28" fmla="*/ 33 w 187"/>
                    <a:gd name="T29" fmla="*/ 39 h 134"/>
                    <a:gd name="T30" fmla="*/ 45 w 187"/>
                    <a:gd name="T31" fmla="*/ 21 h 134"/>
                    <a:gd name="T32" fmla="*/ 63 w 187"/>
                    <a:gd name="T33" fmla="*/ 21 h 134"/>
                    <a:gd name="T34" fmla="*/ 88 w 187"/>
                    <a:gd name="T35" fmla="*/ 6 h 134"/>
                    <a:gd name="T36" fmla="*/ 97 w 187"/>
                    <a:gd name="T37" fmla="*/ 0 h 134"/>
                    <a:gd name="T38" fmla="*/ 142 w 187"/>
                    <a:gd name="T39" fmla="*/ 0 h 134"/>
                    <a:gd name="T40" fmla="*/ 148 w 187"/>
                    <a:gd name="T41" fmla="*/ 10 h 134"/>
                    <a:gd name="T42" fmla="*/ 157 w 187"/>
                    <a:gd name="T43" fmla="*/ 21 h 134"/>
                    <a:gd name="T44" fmla="*/ 173 w 187"/>
                    <a:gd name="T45" fmla="*/ 22 h 134"/>
                    <a:gd name="T46" fmla="*/ 186 w 187"/>
                    <a:gd name="T47" fmla="*/ 27 h 134"/>
                    <a:gd name="T48" fmla="*/ 171 w 187"/>
                    <a:gd name="T49" fmla="*/ 44 h 134"/>
                    <a:gd name="T50" fmla="*/ 146 w 187"/>
                    <a:gd name="T51" fmla="*/ 44 h 134"/>
                    <a:gd name="T52" fmla="*/ 138 w 187"/>
                    <a:gd name="T53" fmla="*/ 46 h 134"/>
                    <a:gd name="T54" fmla="*/ 132 w 187"/>
                    <a:gd name="T55" fmla="*/ 61 h 134"/>
                    <a:gd name="T56" fmla="*/ 144 w 187"/>
                    <a:gd name="T57" fmla="*/ 64 h 134"/>
                    <a:gd name="T58" fmla="*/ 152 w 187"/>
                    <a:gd name="T59" fmla="*/ 65 h 134"/>
                    <a:gd name="T60" fmla="*/ 164 w 187"/>
                    <a:gd name="T61" fmla="*/ 70 h 134"/>
                    <a:gd name="T62" fmla="*/ 151 w 187"/>
                    <a:gd name="T63" fmla="*/ 87 h 134"/>
                    <a:gd name="T64" fmla="*/ 134 w 187"/>
                    <a:gd name="T65" fmla="*/ 87 h 134"/>
                    <a:gd name="T66" fmla="*/ 118 w 187"/>
                    <a:gd name="T67" fmla="*/ 99 h 134"/>
                    <a:gd name="T68" fmla="*/ 124 w 187"/>
                    <a:gd name="T69" fmla="*/ 107 h 134"/>
                    <a:gd name="T70" fmla="*/ 161 w 187"/>
                    <a:gd name="T71" fmla="*/ 10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134">
                      <a:moveTo>
                        <a:pt x="161" y="107"/>
                      </a:moveTo>
                      <a:cubicBezTo>
                        <a:pt x="156" y="130"/>
                        <a:pt x="156" y="130"/>
                        <a:pt x="134" y="130"/>
                      </a:cubicBezTo>
                      <a:cubicBezTo>
                        <a:pt x="94" y="130"/>
                        <a:pt x="53" y="130"/>
                        <a:pt x="13" y="130"/>
                      </a:cubicBezTo>
                      <a:cubicBezTo>
                        <a:pt x="9" y="130"/>
                        <a:pt x="0" y="134"/>
                        <a:pt x="1" y="126"/>
                      </a:cubicBezTo>
                      <a:cubicBezTo>
                        <a:pt x="2" y="119"/>
                        <a:pt x="1" y="108"/>
                        <a:pt x="13" y="107"/>
                      </a:cubicBezTo>
                      <a:cubicBezTo>
                        <a:pt x="24" y="107"/>
                        <a:pt x="34" y="106"/>
                        <a:pt x="45" y="107"/>
                      </a:cubicBezTo>
                      <a:cubicBezTo>
                        <a:pt x="56" y="108"/>
                        <a:pt x="57" y="100"/>
                        <a:pt x="58" y="93"/>
                      </a:cubicBezTo>
                      <a:cubicBezTo>
                        <a:pt x="58" y="84"/>
                        <a:pt x="50" y="88"/>
                        <a:pt x="45" y="87"/>
                      </a:cubicBezTo>
                      <a:cubicBezTo>
                        <a:pt x="44" y="87"/>
                        <a:pt x="41" y="88"/>
                        <a:pt x="40" y="87"/>
                      </a:cubicBezTo>
                      <a:cubicBezTo>
                        <a:pt x="35" y="85"/>
                        <a:pt x="25" y="92"/>
                        <a:pt x="26" y="82"/>
                      </a:cubicBezTo>
                      <a:cubicBezTo>
                        <a:pt x="27" y="75"/>
                        <a:pt x="27" y="63"/>
                        <a:pt x="41" y="64"/>
                      </a:cubicBezTo>
                      <a:cubicBezTo>
                        <a:pt x="44" y="65"/>
                        <a:pt x="48" y="64"/>
                        <a:pt x="51" y="65"/>
                      </a:cubicBezTo>
                      <a:cubicBezTo>
                        <a:pt x="66" y="67"/>
                        <a:pt x="73" y="60"/>
                        <a:pt x="73" y="44"/>
                      </a:cubicBezTo>
                      <a:cubicBezTo>
                        <a:pt x="64" y="44"/>
                        <a:pt x="54" y="45"/>
                        <a:pt x="45" y="44"/>
                      </a:cubicBezTo>
                      <a:cubicBezTo>
                        <a:pt x="41" y="44"/>
                        <a:pt x="32" y="48"/>
                        <a:pt x="33" y="39"/>
                      </a:cubicBezTo>
                      <a:cubicBezTo>
                        <a:pt x="34" y="32"/>
                        <a:pt x="33" y="22"/>
                        <a:pt x="45" y="21"/>
                      </a:cubicBezTo>
                      <a:cubicBezTo>
                        <a:pt x="51" y="21"/>
                        <a:pt x="57" y="21"/>
                        <a:pt x="63" y="21"/>
                      </a:cubicBezTo>
                      <a:cubicBezTo>
                        <a:pt x="75" y="22"/>
                        <a:pt x="87" y="23"/>
                        <a:pt x="88" y="6"/>
                      </a:cubicBezTo>
                      <a:cubicBezTo>
                        <a:pt x="88" y="1"/>
                        <a:pt x="93" y="0"/>
                        <a:pt x="97" y="0"/>
                      </a:cubicBezTo>
                      <a:cubicBezTo>
                        <a:pt x="112" y="0"/>
                        <a:pt x="127" y="0"/>
                        <a:pt x="142" y="0"/>
                      </a:cubicBezTo>
                      <a:cubicBezTo>
                        <a:pt x="150" y="0"/>
                        <a:pt x="152" y="3"/>
                        <a:pt x="148" y="10"/>
                      </a:cubicBezTo>
                      <a:cubicBezTo>
                        <a:pt x="144" y="19"/>
                        <a:pt x="148" y="22"/>
                        <a:pt x="157" y="21"/>
                      </a:cubicBezTo>
                      <a:cubicBezTo>
                        <a:pt x="162" y="21"/>
                        <a:pt x="168" y="20"/>
                        <a:pt x="173" y="22"/>
                      </a:cubicBezTo>
                      <a:cubicBezTo>
                        <a:pt x="178" y="23"/>
                        <a:pt x="187" y="16"/>
                        <a:pt x="186" y="27"/>
                      </a:cubicBezTo>
                      <a:cubicBezTo>
                        <a:pt x="185" y="34"/>
                        <a:pt x="185" y="46"/>
                        <a:pt x="171" y="44"/>
                      </a:cubicBezTo>
                      <a:cubicBezTo>
                        <a:pt x="163" y="44"/>
                        <a:pt x="154" y="44"/>
                        <a:pt x="146" y="44"/>
                      </a:cubicBezTo>
                      <a:cubicBezTo>
                        <a:pt x="143" y="44"/>
                        <a:pt x="139" y="44"/>
                        <a:pt x="138" y="46"/>
                      </a:cubicBezTo>
                      <a:cubicBezTo>
                        <a:pt x="135" y="51"/>
                        <a:pt x="132" y="56"/>
                        <a:pt x="132" y="61"/>
                      </a:cubicBezTo>
                      <a:cubicBezTo>
                        <a:pt x="133" y="67"/>
                        <a:pt x="140" y="64"/>
                        <a:pt x="144" y="64"/>
                      </a:cubicBezTo>
                      <a:cubicBezTo>
                        <a:pt x="146" y="65"/>
                        <a:pt x="150" y="64"/>
                        <a:pt x="152" y="65"/>
                      </a:cubicBezTo>
                      <a:cubicBezTo>
                        <a:pt x="157" y="66"/>
                        <a:pt x="166" y="61"/>
                        <a:pt x="164" y="70"/>
                      </a:cubicBezTo>
                      <a:cubicBezTo>
                        <a:pt x="164" y="77"/>
                        <a:pt x="164" y="88"/>
                        <a:pt x="151" y="87"/>
                      </a:cubicBezTo>
                      <a:cubicBezTo>
                        <a:pt x="145" y="87"/>
                        <a:pt x="140" y="88"/>
                        <a:pt x="134" y="87"/>
                      </a:cubicBezTo>
                      <a:cubicBezTo>
                        <a:pt x="124" y="85"/>
                        <a:pt x="120" y="90"/>
                        <a:pt x="118" y="99"/>
                      </a:cubicBezTo>
                      <a:cubicBezTo>
                        <a:pt x="116" y="106"/>
                        <a:pt x="118" y="107"/>
                        <a:pt x="124" y="107"/>
                      </a:cubicBezTo>
                      <a:cubicBezTo>
                        <a:pt x="136" y="107"/>
                        <a:pt x="148" y="107"/>
                        <a:pt x="161"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0" name="Freeform 46"/>
                <p:cNvSpPr/>
                <p:nvPr/>
              </p:nvSpPr>
              <p:spPr bwMode="auto">
                <a:xfrm>
                  <a:off x="5898523" y="4154488"/>
                  <a:ext cx="492125" cy="782638"/>
                </a:xfrm>
                <a:custGeom>
                  <a:avLst/>
                  <a:gdLst>
                    <a:gd name="T0" fmla="*/ 0 w 131"/>
                    <a:gd name="T1" fmla="*/ 208 h 208"/>
                    <a:gd name="T2" fmla="*/ 37 w 131"/>
                    <a:gd name="T3" fmla="*/ 98 h 208"/>
                    <a:gd name="T4" fmla="*/ 66 w 131"/>
                    <a:gd name="T5" fmla="*/ 14 h 208"/>
                    <a:gd name="T6" fmla="*/ 82 w 131"/>
                    <a:gd name="T7" fmla="*/ 1 h 208"/>
                    <a:gd name="T8" fmla="*/ 121 w 131"/>
                    <a:gd name="T9" fmla="*/ 1 h 208"/>
                    <a:gd name="T10" fmla="*/ 128 w 131"/>
                    <a:gd name="T11" fmla="*/ 11 h 208"/>
                    <a:gd name="T12" fmla="*/ 63 w 131"/>
                    <a:gd name="T13" fmla="*/ 202 h 208"/>
                    <a:gd name="T14" fmla="*/ 55 w 131"/>
                    <a:gd name="T15" fmla="*/ 208 h 208"/>
                    <a:gd name="T16" fmla="*/ 0 w 131"/>
                    <a:gd name="T17"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08">
                      <a:moveTo>
                        <a:pt x="0" y="208"/>
                      </a:moveTo>
                      <a:cubicBezTo>
                        <a:pt x="13" y="171"/>
                        <a:pt x="25" y="135"/>
                        <a:pt x="37" y="98"/>
                      </a:cubicBezTo>
                      <a:cubicBezTo>
                        <a:pt x="47" y="70"/>
                        <a:pt x="57" y="42"/>
                        <a:pt x="66" y="14"/>
                      </a:cubicBezTo>
                      <a:cubicBezTo>
                        <a:pt x="69" y="5"/>
                        <a:pt x="72" y="0"/>
                        <a:pt x="82" y="1"/>
                      </a:cubicBezTo>
                      <a:cubicBezTo>
                        <a:pt x="95" y="2"/>
                        <a:pt x="108" y="2"/>
                        <a:pt x="121" y="1"/>
                      </a:cubicBezTo>
                      <a:cubicBezTo>
                        <a:pt x="129" y="1"/>
                        <a:pt x="131" y="4"/>
                        <a:pt x="128" y="11"/>
                      </a:cubicBezTo>
                      <a:cubicBezTo>
                        <a:pt x="107" y="75"/>
                        <a:pt x="85" y="138"/>
                        <a:pt x="63" y="202"/>
                      </a:cubicBezTo>
                      <a:cubicBezTo>
                        <a:pt x="62" y="207"/>
                        <a:pt x="60" y="208"/>
                        <a:pt x="55" y="208"/>
                      </a:cubicBezTo>
                      <a:cubicBezTo>
                        <a:pt x="37" y="208"/>
                        <a:pt x="19" y="208"/>
                        <a:pt x="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1" name="Freeform 47"/>
                <p:cNvSpPr/>
                <p:nvPr/>
              </p:nvSpPr>
              <p:spPr bwMode="auto">
                <a:xfrm>
                  <a:off x="2690186" y="3873500"/>
                  <a:ext cx="484188" cy="673100"/>
                </a:xfrm>
                <a:custGeom>
                  <a:avLst/>
                  <a:gdLst>
                    <a:gd name="T0" fmla="*/ 12 w 129"/>
                    <a:gd name="T1" fmla="*/ 91 h 179"/>
                    <a:gd name="T2" fmla="*/ 59 w 129"/>
                    <a:gd name="T3" fmla="*/ 6 h 179"/>
                    <a:gd name="T4" fmla="*/ 68 w 129"/>
                    <a:gd name="T5" fmla="*/ 0 h 179"/>
                    <a:gd name="T6" fmla="*/ 129 w 129"/>
                    <a:gd name="T7" fmla="*/ 0 h 179"/>
                    <a:gd name="T8" fmla="*/ 116 w 129"/>
                    <a:gd name="T9" fmla="*/ 25 h 179"/>
                    <a:gd name="T10" fmla="*/ 96 w 129"/>
                    <a:gd name="T11" fmla="*/ 84 h 179"/>
                    <a:gd name="T12" fmla="*/ 69 w 129"/>
                    <a:gd name="T13" fmla="*/ 166 h 179"/>
                    <a:gd name="T14" fmla="*/ 51 w 129"/>
                    <a:gd name="T15" fmla="*/ 178 h 179"/>
                    <a:gd name="T16" fmla="*/ 0 w 129"/>
                    <a:gd name="T17" fmla="*/ 178 h 179"/>
                    <a:gd name="T18" fmla="*/ 24 w 129"/>
                    <a:gd name="T19" fmla="*/ 105 h 179"/>
                    <a:gd name="T20" fmla="*/ 12 w 129"/>
                    <a:gd name="T21" fmla="*/ 9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79">
                      <a:moveTo>
                        <a:pt x="12" y="91"/>
                      </a:moveTo>
                      <a:cubicBezTo>
                        <a:pt x="29" y="61"/>
                        <a:pt x="44" y="33"/>
                        <a:pt x="59" y="6"/>
                      </a:cubicBezTo>
                      <a:cubicBezTo>
                        <a:pt x="61" y="2"/>
                        <a:pt x="64" y="0"/>
                        <a:pt x="68" y="0"/>
                      </a:cubicBezTo>
                      <a:cubicBezTo>
                        <a:pt x="88" y="0"/>
                        <a:pt x="107" y="0"/>
                        <a:pt x="129" y="0"/>
                      </a:cubicBezTo>
                      <a:cubicBezTo>
                        <a:pt x="124" y="9"/>
                        <a:pt x="121" y="18"/>
                        <a:pt x="116" y="25"/>
                      </a:cubicBezTo>
                      <a:cubicBezTo>
                        <a:pt x="101" y="42"/>
                        <a:pt x="103" y="64"/>
                        <a:pt x="96" y="84"/>
                      </a:cubicBezTo>
                      <a:cubicBezTo>
                        <a:pt x="86" y="111"/>
                        <a:pt x="77" y="138"/>
                        <a:pt x="69" y="166"/>
                      </a:cubicBezTo>
                      <a:cubicBezTo>
                        <a:pt x="65" y="176"/>
                        <a:pt x="61" y="179"/>
                        <a:pt x="51" y="178"/>
                      </a:cubicBezTo>
                      <a:cubicBezTo>
                        <a:pt x="34" y="178"/>
                        <a:pt x="18" y="178"/>
                        <a:pt x="0" y="178"/>
                      </a:cubicBezTo>
                      <a:cubicBezTo>
                        <a:pt x="8" y="153"/>
                        <a:pt x="16" y="129"/>
                        <a:pt x="24" y="105"/>
                      </a:cubicBezTo>
                      <a:cubicBezTo>
                        <a:pt x="29" y="94"/>
                        <a:pt x="27" y="90"/>
                        <a:pt x="12"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2" name="Freeform 48"/>
                <p:cNvSpPr/>
                <p:nvPr/>
              </p:nvSpPr>
              <p:spPr bwMode="auto">
                <a:xfrm>
                  <a:off x="3091823" y="3873500"/>
                  <a:ext cx="795338" cy="304800"/>
                </a:xfrm>
                <a:custGeom>
                  <a:avLst/>
                  <a:gdLst>
                    <a:gd name="T0" fmla="*/ 113 w 212"/>
                    <a:gd name="T1" fmla="*/ 75 h 81"/>
                    <a:gd name="T2" fmla="*/ 131 w 212"/>
                    <a:gd name="T3" fmla="*/ 43 h 81"/>
                    <a:gd name="T4" fmla="*/ 93 w 212"/>
                    <a:gd name="T5" fmla="*/ 43 h 81"/>
                    <a:gd name="T6" fmla="*/ 83 w 212"/>
                    <a:gd name="T7" fmla="*/ 52 h 81"/>
                    <a:gd name="T8" fmla="*/ 40 w 212"/>
                    <a:gd name="T9" fmla="*/ 77 h 81"/>
                    <a:gd name="T10" fmla="*/ 0 w 212"/>
                    <a:gd name="T11" fmla="*/ 76 h 81"/>
                    <a:gd name="T12" fmla="*/ 44 w 212"/>
                    <a:gd name="T13" fmla="*/ 4 h 81"/>
                    <a:gd name="T14" fmla="*/ 54 w 212"/>
                    <a:gd name="T15" fmla="*/ 0 h 81"/>
                    <a:gd name="T16" fmla="*/ 104 w 212"/>
                    <a:gd name="T17" fmla="*/ 0 h 81"/>
                    <a:gd name="T18" fmla="*/ 109 w 212"/>
                    <a:gd name="T19" fmla="*/ 9 h 81"/>
                    <a:gd name="T20" fmla="*/ 116 w 212"/>
                    <a:gd name="T21" fmla="*/ 20 h 81"/>
                    <a:gd name="T22" fmla="*/ 201 w 212"/>
                    <a:gd name="T23" fmla="*/ 20 h 81"/>
                    <a:gd name="T24" fmla="*/ 207 w 212"/>
                    <a:gd name="T25" fmla="*/ 30 h 81"/>
                    <a:gd name="T26" fmla="*/ 206 w 212"/>
                    <a:gd name="T27" fmla="*/ 32 h 81"/>
                    <a:gd name="T28" fmla="*/ 113 w 212"/>
                    <a:gd name="T2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81">
                      <a:moveTo>
                        <a:pt x="113" y="75"/>
                      </a:moveTo>
                      <a:cubicBezTo>
                        <a:pt x="119" y="64"/>
                        <a:pt x="124" y="55"/>
                        <a:pt x="131" y="43"/>
                      </a:cubicBezTo>
                      <a:cubicBezTo>
                        <a:pt x="117" y="43"/>
                        <a:pt x="105" y="43"/>
                        <a:pt x="93" y="43"/>
                      </a:cubicBezTo>
                      <a:cubicBezTo>
                        <a:pt x="87" y="43"/>
                        <a:pt x="84" y="48"/>
                        <a:pt x="83" y="52"/>
                      </a:cubicBezTo>
                      <a:cubicBezTo>
                        <a:pt x="75" y="73"/>
                        <a:pt x="61" y="79"/>
                        <a:pt x="40" y="77"/>
                      </a:cubicBezTo>
                      <a:cubicBezTo>
                        <a:pt x="28" y="75"/>
                        <a:pt x="15" y="76"/>
                        <a:pt x="0" y="76"/>
                      </a:cubicBezTo>
                      <a:cubicBezTo>
                        <a:pt x="15" y="51"/>
                        <a:pt x="29" y="27"/>
                        <a:pt x="44" y="4"/>
                      </a:cubicBezTo>
                      <a:cubicBezTo>
                        <a:pt x="46" y="0"/>
                        <a:pt x="50" y="0"/>
                        <a:pt x="54" y="0"/>
                      </a:cubicBezTo>
                      <a:cubicBezTo>
                        <a:pt x="71" y="0"/>
                        <a:pt x="87" y="0"/>
                        <a:pt x="104" y="0"/>
                      </a:cubicBezTo>
                      <a:cubicBezTo>
                        <a:pt x="112" y="0"/>
                        <a:pt x="115" y="1"/>
                        <a:pt x="109" y="9"/>
                      </a:cubicBezTo>
                      <a:cubicBezTo>
                        <a:pt x="102" y="18"/>
                        <a:pt x="106" y="20"/>
                        <a:pt x="116" y="20"/>
                      </a:cubicBezTo>
                      <a:cubicBezTo>
                        <a:pt x="144" y="20"/>
                        <a:pt x="173" y="20"/>
                        <a:pt x="201" y="20"/>
                      </a:cubicBezTo>
                      <a:cubicBezTo>
                        <a:pt x="212" y="19"/>
                        <a:pt x="212" y="23"/>
                        <a:pt x="207" y="30"/>
                      </a:cubicBezTo>
                      <a:cubicBezTo>
                        <a:pt x="207" y="31"/>
                        <a:pt x="207" y="31"/>
                        <a:pt x="206" y="32"/>
                      </a:cubicBezTo>
                      <a:cubicBezTo>
                        <a:pt x="179" y="81"/>
                        <a:pt x="179" y="81"/>
                        <a:pt x="11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3" name="Freeform 49"/>
                <p:cNvSpPr/>
                <p:nvPr/>
              </p:nvSpPr>
              <p:spPr bwMode="auto">
                <a:xfrm>
                  <a:off x="2787023" y="4583113"/>
                  <a:ext cx="541338" cy="361950"/>
                </a:xfrm>
                <a:custGeom>
                  <a:avLst/>
                  <a:gdLst>
                    <a:gd name="T0" fmla="*/ 76 w 144"/>
                    <a:gd name="T1" fmla="*/ 73 h 96"/>
                    <a:gd name="T2" fmla="*/ 111 w 144"/>
                    <a:gd name="T3" fmla="*/ 73 h 96"/>
                    <a:gd name="T4" fmla="*/ 144 w 144"/>
                    <a:gd name="T5" fmla="*/ 73 h 96"/>
                    <a:gd name="T6" fmla="*/ 119 w 144"/>
                    <a:gd name="T7" fmla="*/ 95 h 96"/>
                    <a:gd name="T8" fmla="*/ 13 w 144"/>
                    <a:gd name="T9" fmla="*/ 95 h 96"/>
                    <a:gd name="T10" fmla="*/ 4 w 144"/>
                    <a:gd name="T11" fmla="*/ 81 h 96"/>
                    <a:gd name="T12" fmla="*/ 27 w 144"/>
                    <a:gd name="T13" fmla="*/ 12 h 96"/>
                    <a:gd name="T14" fmla="*/ 43 w 144"/>
                    <a:gd name="T15" fmla="*/ 0 h 96"/>
                    <a:gd name="T16" fmla="*/ 100 w 144"/>
                    <a:gd name="T17" fmla="*/ 1 h 96"/>
                    <a:gd name="T18" fmla="*/ 76 w 144"/>
                    <a:gd name="T19" fmla="*/ 7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96">
                      <a:moveTo>
                        <a:pt x="76" y="73"/>
                      </a:moveTo>
                      <a:cubicBezTo>
                        <a:pt x="89" y="73"/>
                        <a:pt x="100" y="73"/>
                        <a:pt x="111" y="73"/>
                      </a:cubicBezTo>
                      <a:cubicBezTo>
                        <a:pt x="122" y="73"/>
                        <a:pt x="133" y="73"/>
                        <a:pt x="144" y="73"/>
                      </a:cubicBezTo>
                      <a:cubicBezTo>
                        <a:pt x="143" y="90"/>
                        <a:pt x="136" y="96"/>
                        <a:pt x="119" y="95"/>
                      </a:cubicBezTo>
                      <a:cubicBezTo>
                        <a:pt x="84" y="93"/>
                        <a:pt x="49" y="94"/>
                        <a:pt x="13" y="95"/>
                      </a:cubicBezTo>
                      <a:cubicBezTo>
                        <a:pt x="1" y="95"/>
                        <a:pt x="0" y="92"/>
                        <a:pt x="4" y="81"/>
                      </a:cubicBezTo>
                      <a:cubicBezTo>
                        <a:pt x="12" y="58"/>
                        <a:pt x="20" y="35"/>
                        <a:pt x="27" y="12"/>
                      </a:cubicBezTo>
                      <a:cubicBezTo>
                        <a:pt x="30" y="4"/>
                        <a:pt x="34" y="0"/>
                        <a:pt x="43" y="0"/>
                      </a:cubicBezTo>
                      <a:cubicBezTo>
                        <a:pt x="61" y="1"/>
                        <a:pt x="80" y="1"/>
                        <a:pt x="100" y="1"/>
                      </a:cubicBezTo>
                      <a:cubicBezTo>
                        <a:pt x="92" y="25"/>
                        <a:pt x="84" y="48"/>
                        <a:pt x="7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4" name="Freeform 50"/>
                <p:cNvSpPr/>
                <p:nvPr/>
              </p:nvSpPr>
              <p:spPr bwMode="auto">
                <a:xfrm>
                  <a:off x="3161673" y="4189413"/>
                  <a:ext cx="414338" cy="360363"/>
                </a:xfrm>
                <a:custGeom>
                  <a:avLst/>
                  <a:gdLst>
                    <a:gd name="T0" fmla="*/ 3 w 110"/>
                    <a:gd name="T1" fmla="*/ 73 h 96"/>
                    <a:gd name="T2" fmla="*/ 24 w 110"/>
                    <a:gd name="T3" fmla="*/ 57 h 96"/>
                    <a:gd name="T4" fmla="*/ 39 w 110"/>
                    <a:gd name="T5" fmla="*/ 10 h 96"/>
                    <a:gd name="T6" fmla="*/ 53 w 110"/>
                    <a:gd name="T7" fmla="*/ 0 h 96"/>
                    <a:gd name="T8" fmla="*/ 99 w 110"/>
                    <a:gd name="T9" fmla="*/ 0 h 96"/>
                    <a:gd name="T10" fmla="*/ 107 w 110"/>
                    <a:gd name="T11" fmla="*/ 9 h 96"/>
                    <a:gd name="T12" fmla="*/ 87 w 110"/>
                    <a:gd name="T13" fmla="*/ 67 h 96"/>
                    <a:gd name="T14" fmla="*/ 45 w 110"/>
                    <a:gd name="T15" fmla="*/ 94 h 96"/>
                    <a:gd name="T16" fmla="*/ 0 w 110"/>
                    <a:gd name="T17" fmla="*/ 93 h 96"/>
                    <a:gd name="T18" fmla="*/ 0 w 110"/>
                    <a:gd name="T19" fmla="*/ 90 h 96"/>
                    <a:gd name="T20" fmla="*/ 3 w 110"/>
                    <a:gd name="T21" fmla="*/ 7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96">
                      <a:moveTo>
                        <a:pt x="3" y="73"/>
                      </a:moveTo>
                      <a:cubicBezTo>
                        <a:pt x="15" y="74"/>
                        <a:pt x="21" y="68"/>
                        <a:pt x="24" y="57"/>
                      </a:cubicBezTo>
                      <a:cubicBezTo>
                        <a:pt x="29" y="41"/>
                        <a:pt x="35" y="26"/>
                        <a:pt x="39" y="10"/>
                      </a:cubicBezTo>
                      <a:cubicBezTo>
                        <a:pt x="42" y="3"/>
                        <a:pt x="45" y="0"/>
                        <a:pt x="53" y="0"/>
                      </a:cubicBezTo>
                      <a:cubicBezTo>
                        <a:pt x="68" y="1"/>
                        <a:pt x="84" y="1"/>
                        <a:pt x="99" y="0"/>
                      </a:cubicBezTo>
                      <a:cubicBezTo>
                        <a:pt x="106" y="0"/>
                        <a:pt x="110" y="1"/>
                        <a:pt x="107" y="9"/>
                      </a:cubicBezTo>
                      <a:cubicBezTo>
                        <a:pt x="101" y="29"/>
                        <a:pt x="95" y="48"/>
                        <a:pt x="87" y="67"/>
                      </a:cubicBezTo>
                      <a:cubicBezTo>
                        <a:pt x="79" y="85"/>
                        <a:pt x="65" y="95"/>
                        <a:pt x="45" y="94"/>
                      </a:cubicBezTo>
                      <a:cubicBezTo>
                        <a:pt x="30" y="94"/>
                        <a:pt x="15" y="96"/>
                        <a:pt x="0" y="93"/>
                      </a:cubicBezTo>
                      <a:cubicBezTo>
                        <a:pt x="0" y="92"/>
                        <a:pt x="0" y="91"/>
                        <a:pt x="0" y="90"/>
                      </a:cubicBezTo>
                      <a:cubicBezTo>
                        <a:pt x="0" y="84"/>
                        <a:pt x="5" y="79"/>
                        <a:pt x="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5" name="Freeform 51"/>
                <p:cNvSpPr/>
                <p:nvPr/>
              </p:nvSpPr>
              <p:spPr bwMode="auto">
                <a:xfrm>
                  <a:off x="4250698" y="4291013"/>
                  <a:ext cx="300038" cy="428625"/>
                </a:xfrm>
                <a:custGeom>
                  <a:avLst/>
                  <a:gdLst>
                    <a:gd name="T0" fmla="*/ 28 w 80"/>
                    <a:gd name="T1" fmla="*/ 111 h 114"/>
                    <a:gd name="T2" fmla="*/ 6 w 80"/>
                    <a:gd name="T3" fmla="*/ 84 h 114"/>
                    <a:gd name="T4" fmla="*/ 19 w 80"/>
                    <a:gd name="T5" fmla="*/ 16 h 114"/>
                    <a:gd name="T6" fmla="*/ 32 w 80"/>
                    <a:gd name="T7" fmla="*/ 4 h 114"/>
                    <a:gd name="T8" fmla="*/ 72 w 80"/>
                    <a:gd name="T9" fmla="*/ 7 h 114"/>
                    <a:gd name="T10" fmla="*/ 67 w 80"/>
                    <a:gd name="T11" fmla="*/ 46 h 114"/>
                    <a:gd name="T12" fmla="*/ 59 w 80"/>
                    <a:gd name="T13" fmla="*/ 93 h 114"/>
                    <a:gd name="T14" fmla="*/ 37 w 80"/>
                    <a:gd name="T15" fmla="*/ 111 h 114"/>
                    <a:gd name="T16" fmla="*/ 28 w 80"/>
                    <a:gd name="T17" fmla="*/ 11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14">
                      <a:moveTo>
                        <a:pt x="28" y="111"/>
                      </a:moveTo>
                      <a:cubicBezTo>
                        <a:pt x="0" y="111"/>
                        <a:pt x="0" y="111"/>
                        <a:pt x="6" y="84"/>
                      </a:cubicBezTo>
                      <a:cubicBezTo>
                        <a:pt x="10" y="61"/>
                        <a:pt x="15" y="39"/>
                        <a:pt x="19" y="16"/>
                      </a:cubicBezTo>
                      <a:cubicBezTo>
                        <a:pt x="20" y="8"/>
                        <a:pt x="23" y="3"/>
                        <a:pt x="32" y="4"/>
                      </a:cubicBezTo>
                      <a:cubicBezTo>
                        <a:pt x="46" y="5"/>
                        <a:pt x="65" y="0"/>
                        <a:pt x="72" y="7"/>
                      </a:cubicBezTo>
                      <a:cubicBezTo>
                        <a:pt x="80" y="15"/>
                        <a:pt x="70" y="33"/>
                        <a:pt x="67" y="46"/>
                      </a:cubicBezTo>
                      <a:cubicBezTo>
                        <a:pt x="65" y="62"/>
                        <a:pt x="60" y="77"/>
                        <a:pt x="59" y="93"/>
                      </a:cubicBezTo>
                      <a:cubicBezTo>
                        <a:pt x="57" y="108"/>
                        <a:pt x="51" y="114"/>
                        <a:pt x="37" y="111"/>
                      </a:cubicBezTo>
                      <a:cubicBezTo>
                        <a:pt x="34" y="110"/>
                        <a:pt x="31" y="111"/>
                        <a:pt x="2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6" name="Freeform 53"/>
                <p:cNvSpPr/>
                <p:nvPr/>
              </p:nvSpPr>
              <p:spPr bwMode="auto">
                <a:xfrm>
                  <a:off x="6998661" y="4233863"/>
                  <a:ext cx="368300" cy="722313"/>
                </a:xfrm>
                <a:custGeom>
                  <a:avLst/>
                  <a:gdLst>
                    <a:gd name="T0" fmla="*/ 98 w 98"/>
                    <a:gd name="T1" fmla="*/ 1 h 192"/>
                    <a:gd name="T2" fmla="*/ 69 w 98"/>
                    <a:gd name="T3" fmla="*/ 82 h 192"/>
                    <a:gd name="T4" fmla="*/ 35 w 98"/>
                    <a:gd name="T5" fmla="*/ 177 h 192"/>
                    <a:gd name="T6" fmla="*/ 4 w 98"/>
                    <a:gd name="T7" fmla="*/ 187 h 192"/>
                    <a:gd name="T8" fmla="*/ 4 w 98"/>
                    <a:gd name="T9" fmla="*/ 180 h 192"/>
                    <a:gd name="T10" fmla="*/ 65 w 98"/>
                    <a:gd name="T11" fmla="*/ 8 h 192"/>
                    <a:gd name="T12" fmla="*/ 74 w 98"/>
                    <a:gd name="T13" fmla="*/ 1 h 192"/>
                    <a:gd name="T14" fmla="*/ 98 w 98"/>
                    <a:gd name="T15" fmla="*/ 1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192">
                      <a:moveTo>
                        <a:pt x="98" y="1"/>
                      </a:moveTo>
                      <a:cubicBezTo>
                        <a:pt x="88" y="29"/>
                        <a:pt x="79" y="56"/>
                        <a:pt x="69" y="82"/>
                      </a:cubicBezTo>
                      <a:cubicBezTo>
                        <a:pt x="58" y="114"/>
                        <a:pt x="46" y="145"/>
                        <a:pt x="35" y="177"/>
                      </a:cubicBezTo>
                      <a:cubicBezTo>
                        <a:pt x="32" y="186"/>
                        <a:pt x="13" y="192"/>
                        <a:pt x="4" y="187"/>
                      </a:cubicBezTo>
                      <a:cubicBezTo>
                        <a:pt x="0" y="185"/>
                        <a:pt x="3" y="182"/>
                        <a:pt x="4" y="180"/>
                      </a:cubicBezTo>
                      <a:cubicBezTo>
                        <a:pt x="24" y="123"/>
                        <a:pt x="45" y="65"/>
                        <a:pt x="65" y="8"/>
                      </a:cubicBezTo>
                      <a:cubicBezTo>
                        <a:pt x="67" y="4"/>
                        <a:pt x="69" y="0"/>
                        <a:pt x="74" y="1"/>
                      </a:cubicBezTo>
                      <a:cubicBezTo>
                        <a:pt x="82" y="1"/>
                        <a:pt x="89" y="1"/>
                        <a:pt x="9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7" name="Freeform 54"/>
                <p:cNvSpPr/>
                <p:nvPr/>
              </p:nvSpPr>
              <p:spPr bwMode="auto">
                <a:xfrm>
                  <a:off x="7422523" y="4219575"/>
                  <a:ext cx="346075" cy="728663"/>
                </a:xfrm>
                <a:custGeom>
                  <a:avLst/>
                  <a:gdLst>
                    <a:gd name="T0" fmla="*/ 16 w 92"/>
                    <a:gd name="T1" fmla="*/ 192 h 194"/>
                    <a:gd name="T2" fmla="*/ 4 w 92"/>
                    <a:gd name="T3" fmla="*/ 176 h 194"/>
                    <a:gd name="T4" fmla="*/ 55 w 92"/>
                    <a:gd name="T5" fmla="*/ 17 h 194"/>
                    <a:gd name="T6" fmla="*/ 86 w 92"/>
                    <a:gd name="T7" fmla="*/ 5 h 194"/>
                    <a:gd name="T8" fmla="*/ 86 w 92"/>
                    <a:gd name="T9" fmla="*/ 17 h 194"/>
                    <a:gd name="T10" fmla="*/ 34 w 92"/>
                    <a:gd name="T11" fmla="*/ 179 h 194"/>
                    <a:gd name="T12" fmla="*/ 16 w 92"/>
                    <a:gd name="T13" fmla="*/ 192 h 194"/>
                  </a:gdLst>
                  <a:ahLst/>
                  <a:cxnLst>
                    <a:cxn ang="0">
                      <a:pos x="T0" y="T1"/>
                    </a:cxn>
                    <a:cxn ang="0">
                      <a:pos x="T2" y="T3"/>
                    </a:cxn>
                    <a:cxn ang="0">
                      <a:pos x="T4" y="T5"/>
                    </a:cxn>
                    <a:cxn ang="0">
                      <a:pos x="T6" y="T7"/>
                    </a:cxn>
                    <a:cxn ang="0">
                      <a:pos x="T8" y="T9"/>
                    </a:cxn>
                    <a:cxn ang="0">
                      <a:pos x="T10" y="T11"/>
                    </a:cxn>
                    <a:cxn ang="0">
                      <a:pos x="T12" y="T13"/>
                    </a:cxn>
                  </a:cxnLst>
                  <a:rect l="0" t="0" r="r" b="b"/>
                  <a:pathLst>
                    <a:path w="92" h="194">
                      <a:moveTo>
                        <a:pt x="16" y="192"/>
                      </a:moveTo>
                      <a:cubicBezTo>
                        <a:pt x="1" y="194"/>
                        <a:pt x="0" y="189"/>
                        <a:pt x="4" y="176"/>
                      </a:cubicBezTo>
                      <a:cubicBezTo>
                        <a:pt x="22" y="124"/>
                        <a:pt x="38" y="70"/>
                        <a:pt x="55" y="17"/>
                      </a:cubicBezTo>
                      <a:cubicBezTo>
                        <a:pt x="59" y="7"/>
                        <a:pt x="76" y="0"/>
                        <a:pt x="86" y="5"/>
                      </a:cubicBezTo>
                      <a:cubicBezTo>
                        <a:pt x="92" y="9"/>
                        <a:pt x="87" y="13"/>
                        <a:pt x="86" y="17"/>
                      </a:cubicBezTo>
                      <a:cubicBezTo>
                        <a:pt x="69" y="71"/>
                        <a:pt x="51" y="125"/>
                        <a:pt x="34" y="179"/>
                      </a:cubicBezTo>
                      <a:cubicBezTo>
                        <a:pt x="31" y="189"/>
                        <a:pt x="27" y="194"/>
                        <a:pt x="16"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8" name="Freeform 55"/>
                <p:cNvSpPr/>
                <p:nvPr/>
              </p:nvSpPr>
              <p:spPr bwMode="auto">
                <a:xfrm>
                  <a:off x="5369886" y="4230688"/>
                  <a:ext cx="307975" cy="442913"/>
                </a:xfrm>
                <a:custGeom>
                  <a:avLst/>
                  <a:gdLst>
                    <a:gd name="T0" fmla="*/ 25 w 82"/>
                    <a:gd name="T1" fmla="*/ 116 h 118"/>
                    <a:gd name="T2" fmla="*/ 7 w 82"/>
                    <a:gd name="T3" fmla="*/ 94 h 118"/>
                    <a:gd name="T4" fmla="*/ 29 w 82"/>
                    <a:gd name="T5" fmla="*/ 12 h 118"/>
                    <a:gd name="T6" fmla="*/ 42 w 82"/>
                    <a:gd name="T7" fmla="*/ 1 h 118"/>
                    <a:gd name="T8" fmla="*/ 72 w 82"/>
                    <a:gd name="T9" fmla="*/ 1 h 118"/>
                    <a:gd name="T10" fmla="*/ 79 w 82"/>
                    <a:gd name="T11" fmla="*/ 12 h 118"/>
                    <a:gd name="T12" fmla="*/ 53 w 82"/>
                    <a:gd name="T13" fmla="*/ 107 h 118"/>
                    <a:gd name="T14" fmla="*/ 40 w 82"/>
                    <a:gd name="T15" fmla="*/ 117 h 118"/>
                    <a:gd name="T16" fmla="*/ 25 w 82"/>
                    <a:gd name="T17"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18">
                      <a:moveTo>
                        <a:pt x="25" y="116"/>
                      </a:moveTo>
                      <a:cubicBezTo>
                        <a:pt x="0" y="116"/>
                        <a:pt x="0" y="116"/>
                        <a:pt x="7" y="94"/>
                      </a:cubicBezTo>
                      <a:cubicBezTo>
                        <a:pt x="14" y="66"/>
                        <a:pt x="22" y="39"/>
                        <a:pt x="29" y="12"/>
                      </a:cubicBezTo>
                      <a:cubicBezTo>
                        <a:pt x="31" y="4"/>
                        <a:pt x="34" y="0"/>
                        <a:pt x="42" y="1"/>
                      </a:cubicBezTo>
                      <a:cubicBezTo>
                        <a:pt x="52" y="2"/>
                        <a:pt x="62" y="2"/>
                        <a:pt x="72" y="1"/>
                      </a:cubicBezTo>
                      <a:cubicBezTo>
                        <a:pt x="81" y="1"/>
                        <a:pt x="82" y="4"/>
                        <a:pt x="79" y="12"/>
                      </a:cubicBezTo>
                      <a:cubicBezTo>
                        <a:pt x="70" y="43"/>
                        <a:pt x="62" y="75"/>
                        <a:pt x="53" y="107"/>
                      </a:cubicBezTo>
                      <a:cubicBezTo>
                        <a:pt x="51" y="114"/>
                        <a:pt x="48" y="118"/>
                        <a:pt x="40" y="117"/>
                      </a:cubicBezTo>
                      <a:cubicBezTo>
                        <a:pt x="35" y="116"/>
                        <a:pt x="30" y="116"/>
                        <a:pt x="25"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39" name="Freeform 56"/>
                <p:cNvSpPr/>
                <p:nvPr/>
              </p:nvSpPr>
              <p:spPr bwMode="auto">
                <a:xfrm>
                  <a:off x="2517148" y="4606925"/>
                  <a:ext cx="349250" cy="322263"/>
                </a:xfrm>
                <a:custGeom>
                  <a:avLst/>
                  <a:gdLst>
                    <a:gd name="T0" fmla="*/ 0 w 93"/>
                    <a:gd name="T1" fmla="*/ 86 h 86"/>
                    <a:gd name="T2" fmla="*/ 32 w 93"/>
                    <a:gd name="T3" fmla="*/ 5 h 86"/>
                    <a:gd name="T4" fmla="*/ 42 w 93"/>
                    <a:gd name="T5" fmla="*/ 0 h 86"/>
                    <a:gd name="T6" fmla="*/ 83 w 93"/>
                    <a:gd name="T7" fmla="*/ 0 h 86"/>
                    <a:gd name="T8" fmla="*/ 90 w 93"/>
                    <a:gd name="T9" fmla="*/ 10 h 86"/>
                    <a:gd name="T10" fmla="*/ 62 w 93"/>
                    <a:gd name="T11" fmla="*/ 79 h 86"/>
                    <a:gd name="T12" fmla="*/ 54 w 93"/>
                    <a:gd name="T13" fmla="*/ 86 h 86"/>
                    <a:gd name="T14" fmla="*/ 0 w 93"/>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86">
                      <a:moveTo>
                        <a:pt x="0" y="86"/>
                      </a:moveTo>
                      <a:cubicBezTo>
                        <a:pt x="11" y="58"/>
                        <a:pt x="21" y="32"/>
                        <a:pt x="32" y="5"/>
                      </a:cubicBezTo>
                      <a:cubicBezTo>
                        <a:pt x="34" y="1"/>
                        <a:pt x="37" y="0"/>
                        <a:pt x="42" y="0"/>
                      </a:cubicBezTo>
                      <a:cubicBezTo>
                        <a:pt x="55" y="1"/>
                        <a:pt x="69" y="1"/>
                        <a:pt x="83" y="0"/>
                      </a:cubicBezTo>
                      <a:cubicBezTo>
                        <a:pt x="91" y="0"/>
                        <a:pt x="93" y="3"/>
                        <a:pt x="90" y="10"/>
                      </a:cubicBezTo>
                      <a:cubicBezTo>
                        <a:pt x="81" y="33"/>
                        <a:pt x="71" y="56"/>
                        <a:pt x="62" y="79"/>
                      </a:cubicBezTo>
                      <a:cubicBezTo>
                        <a:pt x="61" y="83"/>
                        <a:pt x="59" y="86"/>
                        <a:pt x="54" y="86"/>
                      </a:cubicBezTo>
                      <a:cubicBezTo>
                        <a:pt x="37" y="86"/>
                        <a:pt x="19" y="86"/>
                        <a:pt x="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0" name="Freeform 57"/>
                <p:cNvSpPr/>
                <p:nvPr/>
              </p:nvSpPr>
              <p:spPr bwMode="auto">
                <a:xfrm>
                  <a:off x="3350586" y="4595813"/>
                  <a:ext cx="300038" cy="349250"/>
                </a:xfrm>
                <a:custGeom>
                  <a:avLst/>
                  <a:gdLst>
                    <a:gd name="T0" fmla="*/ 27 w 80"/>
                    <a:gd name="T1" fmla="*/ 91 h 93"/>
                    <a:gd name="T2" fmla="*/ 7 w 80"/>
                    <a:gd name="T3" fmla="*/ 64 h 93"/>
                    <a:gd name="T4" fmla="*/ 18 w 80"/>
                    <a:gd name="T5" fmla="*/ 16 h 93"/>
                    <a:gd name="T6" fmla="*/ 32 w 80"/>
                    <a:gd name="T7" fmla="*/ 5 h 93"/>
                    <a:gd name="T8" fmla="*/ 72 w 80"/>
                    <a:gd name="T9" fmla="*/ 7 h 93"/>
                    <a:gd name="T10" fmla="*/ 66 w 80"/>
                    <a:gd name="T11" fmla="*/ 46 h 93"/>
                    <a:gd name="T12" fmla="*/ 59 w 80"/>
                    <a:gd name="T13" fmla="*/ 74 h 93"/>
                    <a:gd name="T14" fmla="*/ 38 w 80"/>
                    <a:gd name="T15" fmla="*/ 91 h 93"/>
                    <a:gd name="T16" fmla="*/ 27 w 80"/>
                    <a:gd name="T17"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93">
                      <a:moveTo>
                        <a:pt x="27" y="91"/>
                      </a:moveTo>
                      <a:cubicBezTo>
                        <a:pt x="0" y="91"/>
                        <a:pt x="0" y="91"/>
                        <a:pt x="7" y="64"/>
                      </a:cubicBezTo>
                      <a:cubicBezTo>
                        <a:pt x="10" y="48"/>
                        <a:pt x="15" y="32"/>
                        <a:pt x="18" y="16"/>
                      </a:cubicBezTo>
                      <a:cubicBezTo>
                        <a:pt x="20" y="7"/>
                        <a:pt x="24" y="4"/>
                        <a:pt x="32" y="5"/>
                      </a:cubicBezTo>
                      <a:cubicBezTo>
                        <a:pt x="46" y="6"/>
                        <a:pt x="66" y="0"/>
                        <a:pt x="72" y="7"/>
                      </a:cubicBezTo>
                      <a:cubicBezTo>
                        <a:pt x="80" y="15"/>
                        <a:pt x="68" y="33"/>
                        <a:pt x="66" y="46"/>
                      </a:cubicBezTo>
                      <a:cubicBezTo>
                        <a:pt x="64" y="56"/>
                        <a:pt x="60" y="65"/>
                        <a:pt x="59" y="74"/>
                      </a:cubicBezTo>
                      <a:cubicBezTo>
                        <a:pt x="58" y="88"/>
                        <a:pt x="51" y="93"/>
                        <a:pt x="38" y="91"/>
                      </a:cubicBezTo>
                      <a:cubicBezTo>
                        <a:pt x="35" y="90"/>
                        <a:pt x="31" y="91"/>
                        <a:pt x="27"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1" name="Freeform 58"/>
                <p:cNvSpPr/>
                <p:nvPr/>
              </p:nvSpPr>
              <p:spPr bwMode="auto">
                <a:xfrm>
                  <a:off x="2963236" y="4203700"/>
                  <a:ext cx="300038" cy="338138"/>
                </a:xfrm>
                <a:custGeom>
                  <a:avLst/>
                  <a:gdLst>
                    <a:gd name="T0" fmla="*/ 53 w 80"/>
                    <a:gd name="T1" fmla="*/ 86 h 90"/>
                    <a:gd name="T2" fmla="*/ 53 w 80"/>
                    <a:gd name="T3" fmla="*/ 89 h 90"/>
                    <a:gd name="T4" fmla="*/ 9 w 80"/>
                    <a:gd name="T5" fmla="*/ 89 h 90"/>
                    <a:gd name="T6" fmla="*/ 3 w 80"/>
                    <a:gd name="T7" fmla="*/ 81 h 90"/>
                    <a:gd name="T8" fmla="*/ 31 w 80"/>
                    <a:gd name="T9" fmla="*/ 7 h 90"/>
                    <a:gd name="T10" fmla="*/ 40 w 80"/>
                    <a:gd name="T11" fmla="*/ 0 h 90"/>
                    <a:gd name="T12" fmla="*/ 80 w 80"/>
                    <a:gd name="T13" fmla="*/ 0 h 90"/>
                    <a:gd name="T14" fmla="*/ 56 w 80"/>
                    <a:gd name="T15" fmla="*/ 69 h 90"/>
                    <a:gd name="T16" fmla="*/ 56 w 80"/>
                    <a:gd name="T17" fmla="*/ 69 h 90"/>
                    <a:gd name="T18" fmla="*/ 53 w 80"/>
                    <a:gd name="T1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90">
                      <a:moveTo>
                        <a:pt x="53" y="86"/>
                      </a:moveTo>
                      <a:cubicBezTo>
                        <a:pt x="53" y="87"/>
                        <a:pt x="53" y="88"/>
                        <a:pt x="53" y="89"/>
                      </a:cubicBezTo>
                      <a:cubicBezTo>
                        <a:pt x="38" y="89"/>
                        <a:pt x="23" y="89"/>
                        <a:pt x="9" y="89"/>
                      </a:cubicBezTo>
                      <a:cubicBezTo>
                        <a:pt x="1" y="90"/>
                        <a:pt x="0" y="87"/>
                        <a:pt x="3" y="81"/>
                      </a:cubicBezTo>
                      <a:cubicBezTo>
                        <a:pt x="12" y="56"/>
                        <a:pt x="22" y="32"/>
                        <a:pt x="31" y="7"/>
                      </a:cubicBezTo>
                      <a:cubicBezTo>
                        <a:pt x="33" y="3"/>
                        <a:pt x="35" y="0"/>
                        <a:pt x="40" y="0"/>
                      </a:cubicBezTo>
                      <a:cubicBezTo>
                        <a:pt x="53" y="1"/>
                        <a:pt x="66" y="0"/>
                        <a:pt x="80" y="0"/>
                      </a:cubicBezTo>
                      <a:cubicBezTo>
                        <a:pt x="73" y="25"/>
                        <a:pt x="60" y="46"/>
                        <a:pt x="56" y="69"/>
                      </a:cubicBezTo>
                      <a:cubicBezTo>
                        <a:pt x="56" y="69"/>
                        <a:pt x="56" y="69"/>
                        <a:pt x="56" y="69"/>
                      </a:cubicBezTo>
                      <a:cubicBezTo>
                        <a:pt x="52" y="74"/>
                        <a:pt x="46" y="79"/>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2" name="Freeform 59"/>
                <p:cNvSpPr/>
                <p:nvPr/>
              </p:nvSpPr>
              <p:spPr bwMode="auto">
                <a:xfrm>
                  <a:off x="3510923" y="4203700"/>
                  <a:ext cx="274638" cy="338138"/>
                </a:xfrm>
                <a:custGeom>
                  <a:avLst/>
                  <a:gdLst>
                    <a:gd name="T0" fmla="*/ 50 w 73"/>
                    <a:gd name="T1" fmla="*/ 0 h 90"/>
                    <a:gd name="T2" fmla="*/ 67 w 73"/>
                    <a:gd name="T3" fmla="*/ 23 h 90"/>
                    <a:gd name="T4" fmla="*/ 51 w 73"/>
                    <a:gd name="T5" fmla="*/ 79 h 90"/>
                    <a:gd name="T6" fmla="*/ 37 w 73"/>
                    <a:gd name="T7" fmla="*/ 89 h 90"/>
                    <a:gd name="T8" fmla="*/ 10 w 73"/>
                    <a:gd name="T9" fmla="*/ 56 h 90"/>
                    <a:gd name="T10" fmla="*/ 20 w 73"/>
                    <a:gd name="T11" fmla="*/ 23 h 90"/>
                    <a:gd name="T12" fmla="*/ 50 w 73"/>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73" h="90">
                      <a:moveTo>
                        <a:pt x="50" y="0"/>
                      </a:moveTo>
                      <a:cubicBezTo>
                        <a:pt x="73" y="0"/>
                        <a:pt x="73" y="0"/>
                        <a:pt x="67" y="23"/>
                      </a:cubicBezTo>
                      <a:cubicBezTo>
                        <a:pt x="61" y="41"/>
                        <a:pt x="56" y="60"/>
                        <a:pt x="51" y="79"/>
                      </a:cubicBezTo>
                      <a:cubicBezTo>
                        <a:pt x="49" y="87"/>
                        <a:pt x="45" y="89"/>
                        <a:pt x="37" y="89"/>
                      </a:cubicBezTo>
                      <a:cubicBezTo>
                        <a:pt x="0" y="90"/>
                        <a:pt x="0" y="90"/>
                        <a:pt x="10" y="56"/>
                      </a:cubicBezTo>
                      <a:cubicBezTo>
                        <a:pt x="13" y="45"/>
                        <a:pt x="17" y="34"/>
                        <a:pt x="20" y="23"/>
                      </a:cubicBezTo>
                      <a:cubicBezTo>
                        <a:pt x="27" y="0"/>
                        <a:pt x="27"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3" name="Freeform 62"/>
                <p:cNvSpPr/>
                <p:nvPr/>
              </p:nvSpPr>
              <p:spPr bwMode="auto">
                <a:xfrm>
                  <a:off x="3133098" y="4565650"/>
                  <a:ext cx="280988" cy="247650"/>
                </a:xfrm>
                <a:custGeom>
                  <a:avLst/>
                  <a:gdLst>
                    <a:gd name="T0" fmla="*/ 30 w 75"/>
                    <a:gd name="T1" fmla="*/ 66 h 66"/>
                    <a:gd name="T2" fmla="*/ 7 w 75"/>
                    <a:gd name="T3" fmla="*/ 37 h 66"/>
                    <a:gd name="T4" fmla="*/ 55 w 75"/>
                    <a:gd name="T5" fmla="*/ 0 h 66"/>
                    <a:gd name="T6" fmla="*/ 67 w 75"/>
                    <a:gd name="T7" fmla="*/ 0 h 66"/>
                    <a:gd name="T8" fmla="*/ 74 w 75"/>
                    <a:gd name="T9" fmla="*/ 9 h 66"/>
                    <a:gd name="T10" fmla="*/ 61 w 75"/>
                    <a:gd name="T11" fmla="*/ 58 h 66"/>
                    <a:gd name="T12" fmla="*/ 51 w 75"/>
                    <a:gd name="T13" fmla="*/ 66 h 66"/>
                    <a:gd name="T14" fmla="*/ 30 w 75"/>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66">
                      <a:moveTo>
                        <a:pt x="30" y="66"/>
                      </a:moveTo>
                      <a:cubicBezTo>
                        <a:pt x="0" y="66"/>
                        <a:pt x="0" y="66"/>
                        <a:pt x="7" y="37"/>
                      </a:cubicBezTo>
                      <a:cubicBezTo>
                        <a:pt x="17" y="0"/>
                        <a:pt x="17" y="0"/>
                        <a:pt x="55" y="0"/>
                      </a:cubicBezTo>
                      <a:cubicBezTo>
                        <a:pt x="59" y="0"/>
                        <a:pt x="63" y="1"/>
                        <a:pt x="67" y="0"/>
                      </a:cubicBezTo>
                      <a:cubicBezTo>
                        <a:pt x="73" y="0"/>
                        <a:pt x="75" y="3"/>
                        <a:pt x="74" y="9"/>
                      </a:cubicBezTo>
                      <a:cubicBezTo>
                        <a:pt x="69" y="25"/>
                        <a:pt x="65" y="41"/>
                        <a:pt x="61" y="58"/>
                      </a:cubicBezTo>
                      <a:cubicBezTo>
                        <a:pt x="60" y="63"/>
                        <a:pt x="57" y="66"/>
                        <a:pt x="51" y="66"/>
                      </a:cubicBezTo>
                      <a:cubicBezTo>
                        <a:pt x="44" y="65"/>
                        <a:pt x="37" y="66"/>
                        <a:pt x="3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4" name="Freeform 63"/>
                <p:cNvSpPr/>
                <p:nvPr/>
              </p:nvSpPr>
              <p:spPr bwMode="auto">
                <a:xfrm>
                  <a:off x="8124198" y="4351338"/>
                  <a:ext cx="296863" cy="608013"/>
                </a:xfrm>
                <a:custGeom>
                  <a:avLst/>
                  <a:gdLst>
                    <a:gd name="T0" fmla="*/ 79 w 79"/>
                    <a:gd name="T1" fmla="*/ 5 h 162"/>
                    <a:gd name="T2" fmla="*/ 27 w 79"/>
                    <a:gd name="T3" fmla="*/ 150 h 162"/>
                    <a:gd name="T4" fmla="*/ 0 w 79"/>
                    <a:gd name="T5" fmla="*/ 159 h 162"/>
                    <a:gd name="T6" fmla="*/ 19 w 79"/>
                    <a:gd name="T7" fmla="*/ 104 h 162"/>
                    <a:gd name="T8" fmla="*/ 48 w 79"/>
                    <a:gd name="T9" fmla="*/ 22 h 162"/>
                    <a:gd name="T10" fmla="*/ 79 w 79"/>
                    <a:gd name="T11" fmla="*/ 5 h 162"/>
                  </a:gdLst>
                  <a:ahLst/>
                  <a:cxnLst>
                    <a:cxn ang="0">
                      <a:pos x="T0" y="T1"/>
                    </a:cxn>
                    <a:cxn ang="0">
                      <a:pos x="T2" y="T3"/>
                    </a:cxn>
                    <a:cxn ang="0">
                      <a:pos x="T4" y="T5"/>
                    </a:cxn>
                    <a:cxn ang="0">
                      <a:pos x="T6" y="T7"/>
                    </a:cxn>
                    <a:cxn ang="0">
                      <a:pos x="T8" y="T9"/>
                    </a:cxn>
                    <a:cxn ang="0">
                      <a:pos x="T10" y="T11"/>
                    </a:cxn>
                  </a:cxnLst>
                  <a:rect l="0" t="0" r="r" b="b"/>
                  <a:pathLst>
                    <a:path w="79" h="162">
                      <a:moveTo>
                        <a:pt x="79" y="5"/>
                      </a:moveTo>
                      <a:cubicBezTo>
                        <a:pt x="62" y="53"/>
                        <a:pt x="45" y="102"/>
                        <a:pt x="27" y="150"/>
                      </a:cubicBezTo>
                      <a:cubicBezTo>
                        <a:pt x="23" y="162"/>
                        <a:pt x="11" y="152"/>
                        <a:pt x="0" y="159"/>
                      </a:cubicBezTo>
                      <a:cubicBezTo>
                        <a:pt x="8" y="138"/>
                        <a:pt x="13" y="121"/>
                        <a:pt x="19" y="104"/>
                      </a:cubicBezTo>
                      <a:cubicBezTo>
                        <a:pt x="29" y="76"/>
                        <a:pt x="40" y="50"/>
                        <a:pt x="48" y="22"/>
                      </a:cubicBezTo>
                      <a:cubicBezTo>
                        <a:pt x="53" y="5"/>
                        <a:pt x="61" y="0"/>
                        <a:pt x="7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Freeform 64"/>
                <p:cNvSpPr/>
                <p:nvPr/>
              </p:nvSpPr>
              <p:spPr bwMode="auto">
                <a:xfrm>
                  <a:off x="8476623" y="4343400"/>
                  <a:ext cx="288925" cy="598488"/>
                </a:xfrm>
                <a:custGeom>
                  <a:avLst/>
                  <a:gdLst>
                    <a:gd name="T0" fmla="*/ 0 w 77"/>
                    <a:gd name="T1" fmla="*/ 157 h 159"/>
                    <a:gd name="T2" fmla="*/ 47 w 77"/>
                    <a:gd name="T3" fmla="*/ 12 h 159"/>
                    <a:gd name="T4" fmla="*/ 68 w 77"/>
                    <a:gd name="T5" fmla="*/ 6 h 159"/>
                    <a:gd name="T6" fmla="*/ 69 w 77"/>
                    <a:gd name="T7" fmla="*/ 18 h 159"/>
                    <a:gd name="T8" fmla="*/ 31 w 77"/>
                    <a:gd name="T9" fmla="*/ 139 h 159"/>
                    <a:gd name="T10" fmla="*/ 0 w 77"/>
                    <a:gd name="T11" fmla="*/ 157 h 159"/>
                  </a:gdLst>
                  <a:ahLst/>
                  <a:cxnLst>
                    <a:cxn ang="0">
                      <a:pos x="T0" y="T1"/>
                    </a:cxn>
                    <a:cxn ang="0">
                      <a:pos x="T2" y="T3"/>
                    </a:cxn>
                    <a:cxn ang="0">
                      <a:pos x="T4" y="T5"/>
                    </a:cxn>
                    <a:cxn ang="0">
                      <a:pos x="T6" y="T7"/>
                    </a:cxn>
                    <a:cxn ang="0">
                      <a:pos x="T8" y="T9"/>
                    </a:cxn>
                    <a:cxn ang="0">
                      <a:pos x="T10" y="T11"/>
                    </a:cxn>
                  </a:cxnLst>
                  <a:rect l="0" t="0" r="r" b="b"/>
                  <a:pathLst>
                    <a:path w="77" h="159">
                      <a:moveTo>
                        <a:pt x="0" y="157"/>
                      </a:moveTo>
                      <a:cubicBezTo>
                        <a:pt x="16" y="108"/>
                        <a:pt x="32" y="60"/>
                        <a:pt x="47" y="12"/>
                      </a:cubicBezTo>
                      <a:cubicBezTo>
                        <a:pt x="51" y="0"/>
                        <a:pt x="61" y="5"/>
                        <a:pt x="68" y="6"/>
                      </a:cubicBezTo>
                      <a:cubicBezTo>
                        <a:pt x="77" y="7"/>
                        <a:pt x="70" y="14"/>
                        <a:pt x="69" y="18"/>
                      </a:cubicBezTo>
                      <a:cubicBezTo>
                        <a:pt x="56" y="58"/>
                        <a:pt x="44" y="98"/>
                        <a:pt x="31" y="139"/>
                      </a:cubicBezTo>
                      <a:cubicBezTo>
                        <a:pt x="24" y="159"/>
                        <a:pt x="24" y="159"/>
                        <a:pt x="0"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6" name="Freeform 65"/>
                <p:cNvSpPr/>
                <p:nvPr/>
              </p:nvSpPr>
              <p:spPr bwMode="auto">
                <a:xfrm>
                  <a:off x="6187448" y="3876675"/>
                  <a:ext cx="280988" cy="211138"/>
                </a:xfrm>
                <a:custGeom>
                  <a:avLst/>
                  <a:gdLst>
                    <a:gd name="T0" fmla="*/ 31 w 75"/>
                    <a:gd name="T1" fmla="*/ 56 h 56"/>
                    <a:gd name="T2" fmla="*/ 7 w 75"/>
                    <a:gd name="T3" fmla="*/ 26 h 56"/>
                    <a:gd name="T4" fmla="*/ 39 w 75"/>
                    <a:gd name="T5" fmla="*/ 0 h 56"/>
                    <a:gd name="T6" fmla="*/ 52 w 75"/>
                    <a:gd name="T7" fmla="*/ 0 h 56"/>
                    <a:gd name="T8" fmla="*/ 70 w 75"/>
                    <a:gd name="T9" fmla="*/ 21 h 56"/>
                    <a:gd name="T10" fmla="*/ 68 w 75"/>
                    <a:gd name="T11" fmla="*/ 28 h 56"/>
                    <a:gd name="T12" fmla="*/ 31 w 7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75" h="56">
                      <a:moveTo>
                        <a:pt x="31" y="56"/>
                      </a:moveTo>
                      <a:cubicBezTo>
                        <a:pt x="0" y="56"/>
                        <a:pt x="0" y="56"/>
                        <a:pt x="7" y="26"/>
                      </a:cubicBezTo>
                      <a:cubicBezTo>
                        <a:pt x="13" y="0"/>
                        <a:pt x="13" y="0"/>
                        <a:pt x="39" y="0"/>
                      </a:cubicBezTo>
                      <a:cubicBezTo>
                        <a:pt x="43" y="0"/>
                        <a:pt x="48" y="0"/>
                        <a:pt x="52" y="0"/>
                      </a:cubicBezTo>
                      <a:cubicBezTo>
                        <a:pt x="75" y="0"/>
                        <a:pt x="75" y="0"/>
                        <a:pt x="70" y="21"/>
                      </a:cubicBezTo>
                      <a:cubicBezTo>
                        <a:pt x="69" y="23"/>
                        <a:pt x="68" y="26"/>
                        <a:pt x="68" y="28"/>
                      </a:cubicBezTo>
                      <a:cubicBezTo>
                        <a:pt x="61" y="56"/>
                        <a:pt x="61" y="56"/>
                        <a:pt x="3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69"/>
                <p:cNvSpPr/>
                <p:nvPr/>
              </p:nvSpPr>
              <p:spPr bwMode="auto">
                <a:xfrm>
                  <a:off x="8702048" y="3865563"/>
                  <a:ext cx="236538" cy="384175"/>
                </a:xfrm>
                <a:custGeom>
                  <a:avLst/>
                  <a:gdLst>
                    <a:gd name="T0" fmla="*/ 6 w 63"/>
                    <a:gd name="T1" fmla="*/ 78 h 102"/>
                    <a:gd name="T2" fmla="*/ 31 w 63"/>
                    <a:gd name="T3" fmla="*/ 22 h 102"/>
                    <a:gd name="T4" fmla="*/ 63 w 63"/>
                    <a:gd name="T5" fmla="*/ 5 h 102"/>
                    <a:gd name="T6" fmla="*/ 26 w 63"/>
                    <a:gd name="T7" fmla="*/ 93 h 102"/>
                    <a:gd name="T8" fmla="*/ 0 w 63"/>
                    <a:gd name="T9" fmla="*/ 93 h 102"/>
                    <a:gd name="T10" fmla="*/ 0 w 63"/>
                    <a:gd name="T11" fmla="*/ 93 h 102"/>
                    <a:gd name="T12" fmla="*/ 3 w 63"/>
                    <a:gd name="T13" fmla="*/ 87 h 102"/>
                    <a:gd name="T14" fmla="*/ 3 w 63"/>
                    <a:gd name="T15" fmla="*/ 87 h 102"/>
                    <a:gd name="T16" fmla="*/ 6 w 63"/>
                    <a:gd name="T17" fmla="*/ 7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2">
                      <a:moveTo>
                        <a:pt x="6" y="78"/>
                      </a:moveTo>
                      <a:cubicBezTo>
                        <a:pt x="18" y="61"/>
                        <a:pt x="24" y="41"/>
                        <a:pt x="31" y="22"/>
                      </a:cubicBezTo>
                      <a:cubicBezTo>
                        <a:pt x="37" y="5"/>
                        <a:pt x="45" y="0"/>
                        <a:pt x="63" y="5"/>
                      </a:cubicBezTo>
                      <a:cubicBezTo>
                        <a:pt x="51" y="34"/>
                        <a:pt x="39" y="64"/>
                        <a:pt x="26" y="93"/>
                      </a:cubicBezTo>
                      <a:cubicBezTo>
                        <a:pt x="23" y="102"/>
                        <a:pt x="8" y="101"/>
                        <a:pt x="0" y="93"/>
                      </a:cubicBezTo>
                      <a:cubicBezTo>
                        <a:pt x="0" y="93"/>
                        <a:pt x="0" y="93"/>
                        <a:pt x="0" y="93"/>
                      </a:cubicBezTo>
                      <a:cubicBezTo>
                        <a:pt x="4" y="92"/>
                        <a:pt x="3" y="90"/>
                        <a:pt x="3" y="87"/>
                      </a:cubicBezTo>
                      <a:cubicBezTo>
                        <a:pt x="3" y="87"/>
                        <a:pt x="3" y="87"/>
                        <a:pt x="3" y="87"/>
                      </a:cubicBezTo>
                      <a:cubicBezTo>
                        <a:pt x="6" y="85"/>
                        <a:pt x="7" y="82"/>
                        <a:pt x="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Freeform 70"/>
                <p:cNvSpPr/>
                <p:nvPr/>
              </p:nvSpPr>
              <p:spPr bwMode="auto">
                <a:xfrm>
                  <a:off x="8379786" y="3857625"/>
                  <a:ext cx="203200" cy="387350"/>
                </a:xfrm>
                <a:custGeom>
                  <a:avLst/>
                  <a:gdLst>
                    <a:gd name="T0" fmla="*/ 29 w 54"/>
                    <a:gd name="T1" fmla="*/ 95 h 103"/>
                    <a:gd name="T2" fmla="*/ 6 w 54"/>
                    <a:gd name="T3" fmla="*/ 100 h 103"/>
                    <a:gd name="T4" fmla="*/ 4 w 54"/>
                    <a:gd name="T5" fmla="*/ 93 h 103"/>
                    <a:gd name="T6" fmla="*/ 25 w 54"/>
                    <a:gd name="T7" fmla="*/ 13 h 103"/>
                    <a:gd name="T8" fmla="*/ 45 w 54"/>
                    <a:gd name="T9" fmla="*/ 6 h 103"/>
                    <a:gd name="T10" fmla="*/ 48 w 54"/>
                    <a:gd name="T11" fmla="*/ 19 h 103"/>
                    <a:gd name="T12" fmla="*/ 35 w 54"/>
                    <a:gd name="T13" fmla="*/ 77 h 103"/>
                    <a:gd name="T14" fmla="*/ 35 w 54"/>
                    <a:gd name="T15" fmla="*/ 77 h 103"/>
                    <a:gd name="T16" fmla="*/ 32 w 54"/>
                    <a:gd name="T17" fmla="*/ 86 h 103"/>
                    <a:gd name="T18" fmla="*/ 32 w 54"/>
                    <a:gd name="T19" fmla="*/ 86 h 103"/>
                    <a:gd name="T20" fmla="*/ 29 w 54"/>
                    <a:gd name="T21" fmla="*/ 9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03">
                      <a:moveTo>
                        <a:pt x="29" y="95"/>
                      </a:moveTo>
                      <a:cubicBezTo>
                        <a:pt x="23" y="103"/>
                        <a:pt x="14" y="101"/>
                        <a:pt x="6" y="100"/>
                      </a:cubicBezTo>
                      <a:cubicBezTo>
                        <a:pt x="0" y="100"/>
                        <a:pt x="3" y="96"/>
                        <a:pt x="4" y="93"/>
                      </a:cubicBezTo>
                      <a:cubicBezTo>
                        <a:pt x="11" y="66"/>
                        <a:pt x="18" y="40"/>
                        <a:pt x="25" y="13"/>
                      </a:cubicBezTo>
                      <a:cubicBezTo>
                        <a:pt x="28" y="0"/>
                        <a:pt x="38" y="5"/>
                        <a:pt x="45" y="6"/>
                      </a:cubicBezTo>
                      <a:cubicBezTo>
                        <a:pt x="54" y="7"/>
                        <a:pt x="49" y="14"/>
                        <a:pt x="48" y="19"/>
                      </a:cubicBezTo>
                      <a:cubicBezTo>
                        <a:pt x="44" y="38"/>
                        <a:pt x="34" y="56"/>
                        <a:pt x="35" y="77"/>
                      </a:cubicBezTo>
                      <a:cubicBezTo>
                        <a:pt x="35" y="77"/>
                        <a:pt x="35" y="77"/>
                        <a:pt x="35" y="77"/>
                      </a:cubicBezTo>
                      <a:cubicBezTo>
                        <a:pt x="30" y="79"/>
                        <a:pt x="31" y="82"/>
                        <a:pt x="32" y="86"/>
                      </a:cubicBezTo>
                      <a:cubicBezTo>
                        <a:pt x="32" y="86"/>
                        <a:pt x="32" y="86"/>
                        <a:pt x="32" y="86"/>
                      </a:cubicBezTo>
                      <a:cubicBezTo>
                        <a:pt x="27" y="88"/>
                        <a:pt x="29" y="92"/>
                        <a:pt x="29"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grpSp>
        </p:grpSp>
        <p:sp>
          <p:nvSpPr>
            <p:cNvPr id="12" name="平行四边形 11"/>
            <p:cNvSpPr/>
            <p:nvPr userDrawn="1"/>
          </p:nvSpPr>
          <p:spPr>
            <a:xfrm>
              <a:off x="8989930" y="3411411"/>
              <a:ext cx="1692000" cy="270000"/>
            </a:xfrm>
            <a:prstGeom prst="parallelogram">
              <a:avLst>
                <a:gd name="adj" fmla="val 37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400">
                <a:defRPr/>
              </a:pPr>
              <a:r>
                <a:rPr lang="zh-CN" altLang="en-US" sz="1200" i="1" dirty="0">
                  <a:solidFill>
                    <a:schemeClr val="accent3"/>
                  </a:solidFill>
                  <a:latin typeface="微软雅黑" panose="020B0503020204020204" pitchFamily="34" charset="-122"/>
                  <a:ea typeface="微软雅黑" panose="020B0503020204020204" pitchFamily="34" charset="-122"/>
                  <a:cs typeface="+mn-ea"/>
                  <a:sym typeface="+mn-lt"/>
                </a:rPr>
                <a:t>优课</a:t>
              </a:r>
              <a:r>
                <a:rPr lang="en-US" altLang="zh-CN" sz="1200" i="1" dirty="0">
                  <a:solidFill>
                    <a:schemeClr val="accent3"/>
                  </a:solidFill>
                  <a:latin typeface="微软雅黑" panose="020B0503020204020204" pitchFamily="34" charset="-122"/>
                  <a:ea typeface="微软雅黑" panose="020B0503020204020204" pitchFamily="34" charset="-122"/>
                  <a:cs typeface="+mn-ea"/>
                  <a:sym typeface="+mn-lt"/>
                </a:rPr>
                <a:t>PPT</a:t>
              </a:r>
              <a:r>
                <a:rPr lang="zh-CN" altLang="en-US" sz="1200" i="1" dirty="0">
                  <a:solidFill>
                    <a:schemeClr val="accent3"/>
                  </a:solidFill>
                  <a:latin typeface="微软雅黑" panose="020B0503020204020204" pitchFamily="34" charset="-122"/>
                  <a:ea typeface="微软雅黑" panose="020B0503020204020204" pitchFamily="34" charset="-122"/>
                  <a:cs typeface="+mn-ea"/>
                  <a:sym typeface="+mn-lt"/>
                </a:rPr>
                <a:t>作品</a:t>
              </a:r>
              <a:endParaRPr lang="zh-CN" altLang="en-US" sz="1200" i="1" dirty="0">
                <a:solidFill>
                  <a:schemeClr val="accent3"/>
                </a:solidFill>
                <a:latin typeface="微软雅黑" panose="020B0503020204020204" pitchFamily="34" charset="-122"/>
                <a:ea typeface="微软雅黑" panose="020B0503020204020204" pitchFamily="34" charset="-122"/>
                <a:cs typeface="+mn-ea"/>
                <a:sym typeface="+mn-lt"/>
              </a:endParaRPr>
            </a:p>
          </p:txBody>
        </p:sp>
      </p:grpSp>
      <p:grpSp>
        <p:nvGrpSpPr>
          <p:cNvPr id="75" name="组合 74"/>
          <p:cNvGrpSpPr/>
          <p:nvPr userDrawn="1"/>
        </p:nvGrpSpPr>
        <p:grpSpPr>
          <a:xfrm>
            <a:off x="1128545" y="331963"/>
            <a:ext cx="9934910" cy="646331"/>
            <a:chOff x="1363496" y="522463"/>
            <a:chExt cx="9934910" cy="646331"/>
          </a:xfrm>
        </p:grpSpPr>
        <p:sp>
          <p:nvSpPr>
            <p:cNvPr id="76" name="文本框 75"/>
            <p:cNvSpPr txBox="1"/>
            <p:nvPr/>
          </p:nvSpPr>
          <p:spPr>
            <a:xfrm>
              <a:off x="3991962" y="522463"/>
              <a:ext cx="4677979" cy="646331"/>
            </a:xfrm>
            <a:prstGeom prst="rect">
              <a:avLst/>
            </a:prstGeom>
            <a:noFill/>
          </p:spPr>
          <p:txBody>
            <a:bodyPr wrap="square" rtlCol="0">
              <a:spAutoFit/>
            </a:bodyPr>
            <a:lstStyle/>
            <a:p>
              <a:pPr marL="0" marR="0" lvl="0" indent="0" algn="ctr" defTabSz="12192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B83C44"/>
                  </a:solidFill>
                  <a:uLnTx/>
                  <a:uFillTx/>
                  <a:latin typeface="微软雅黑" panose="020B0503020204020204" pitchFamily="34" charset="-122"/>
                  <a:ea typeface="微软雅黑" panose="020B0503020204020204" pitchFamily="34" charset="-122"/>
                  <a:cs typeface="+mn-ea"/>
                  <a:sym typeface="+mn-lt"/>
                </a:rPr>
                <a:t>高中语文课件</a:t>
              </a:r>
              <a:r>
                <a:rPr kumimoji="0" lang="en-US" altLang="zh-CN" sz="3600" b="1" i="0" u="none" strike="noStrike" kern="1200" cap="none" spc="0" normalizeH="0" baseline="0" noProof="0" dirty="0">
                  <a:ln>
                    <a:noFill/>
                  </a:ln>
                  <a:solidFill>
                    <a:srgbClr val="B83C44"/>
                  </a:solidFill>
                  <a:uLnTx/>
                  <a:uFillTx/>
                  <a:latin typeface="微软雅黑" panose="020B0503020204020204" pitchFamily="34" charset="-122"/>
                  <a:ea typeface="微软雅黑" panose="020B0503020204020204" pitchFamily="34" charset="-122"/>
                  <a:cs typeface="+mn-ea"/>
                  <a:sym typeface="+mn-lt"/>
                </a:rPr>
                <a:t>VIP</a:t>
              </a:r>
              <a:r>
                <a:rPr kumimoji="0" lang="zh-CN" altLang="en-US" sz="3600" b="1" i="0" u="none" strike="noStrike" kern="1200" cap="none" spc="0" normalizeH="0" baseline="0" noProof="0" dirty="0">
                  <a:ln>
                    <a:noFill/>
                  </a:ln>
                  <a:solidFill>
                    <a:srgbClr val="B83C44"/>
                  </a:solidFill>
                  <a:uLnTx/>
                  <a:uFillTx/>
                  <a:latin typeface="微软雅黑" panose="020B0503020204020204" pitchFamily="34" charset="-122"/>
                  <a:ea typeface="微软雅黑" panose="020B0503020204020204" pitchFamily="34" charset="-122"/>
                  <a:cs typeface="+mn-ea"/>
                  <a:sym typeface="+mn-lt"/>
                </a:rPr>
                <a:t>会员</a:t>
              </a:r>
              <a:endParaRPr kumimoji="0" lang="zh-CN" altLang="en-US" sz="3600" b="1" i="0" u="none" strike="noStrike" kern="1200" cap="none" spc="0" normalizeH="0" baseline="0" noProof="0" dirty="0">
                <a:ln>
                  <a:noFill/>
                </a:ln>
                <a:solidFill>
                  <a:srgbClr val="B83C44"/>
                </a:solidFill>
                <a:uLnTx/>
                <a:uFillTx/>
                <a:latin typeface="微软雅黑" panose="020B0503020204020204" pitchFamily="34" charset="-122"/>
                <a:ea typeface="微软雅黑" panose="020B0503020204020204" pitchFamily="34" charset="-122"/>
                <a:cs typeface="+mn-ea"/>
                <a:sym typeface="+mn-lt"/>
              </a:endParaRPr>
            </a:p>
          </p:txBody>
        </p:sp>
        <p:grpSp>
          <p:nvGrpSpPr>
            <p:cNvPr id="77" name="组合 76"/>
            <p:cNvGrpSpPr/>
            <p:nvPr/>
          </p:nvGrpSpPr>
          <p:grpSpPr>
            <a:xfrm>
              <a:off x="1363496" y="845628"/>
              <a:ext cx="9934910" cy="0"/>
              <a:chOff x="1363496" y="865761"/>
              <a:chExt cx="9934910" cy="0"/>
            </a:xfrm>
          </p:grpSpPr>
          <p:cxnSp>
            <p:nvCxnSpPr>
              <p:cNvPr id="78" name="直接连接符 77"/>
              <p:cNvCxnSpPr/>
              <p:nvPr/>
            </p:nvCxnSpPr>
            <p:spPr>
              <a:xfrm>
                <a:off x="8709025" y="865761"/>
                <a:ext cx="2589381" cy="0"/>
              </a:xfrm>
              <a:prstGeom prst="line">
                <a:avLst/>
              </a:prstGeom>
              <a:ln>
                <a:gradFill flip="none" rotWithShape="1">
                  <a:gsLst>
                    <a:gs pos="0">
                      <a:srgbClr val="B83C44">
                        <a:alpha val="0"/>
                      </a:srgbClr>
                    </a:gs>
                    <a:gs pos="100000">
                      <a:srgbClr val="B83C44"/>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1363496" y="865761"/>
                <a:ext cx="2589381" cy="0"/>
              </a:xfrm>
              <a:prstGeom prst="line">
                <a:avLst/>
              </a:prstGeom>
              <a:ln>
                <a:gradFill flip="none" rotWithShape="1">
                  <a:gsLst>
                    <a:gs pos="0">
                      <a:srgbClr val="B83C44">
                        <a:alpha val="0"/>
                      </a:srgbClr>
                    </a:gs>
                    <a:gs pos="100000">
                      <a:srgbClr val="B83C44"/>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80" name="组合 79"/>
          <p:cNvGrpSpPr/>
          <p:nvPr userDrawn="1"/>
        </p:nvGrpSpPr>
        <p:grpSpPr>
          <a:xfrm>
            <a:off x="966485" y="1404254"/>
            <a:ext cx="10259031" cy="2404954"/>
            <a:chOff x="966484" y="1023254"/>
            <a:chExt cx="10259031" cy="2404954"/>
          </a:xfrm>
        </p:grpSpPr>
        <p:sp>
          <p:nvSpPr>
            <p:cNvPr id="81" name="矩形 80"/>
            <p:cNvSpPr/>
            <p:nvPr userDrawn="1"/>
          </p:nvSpPr>
          <p:spPr bwMode="auto">
            <a:xfrm>
              <a:off x="966484" y="1023254"/>
              <a:ext cx="10259031" cy="2404954"/>
            </a:xfrm>
            <a:prstGeom prst="rect">
              <a:avLst/>
            </a:prstGeom>
            <a:solidFill>
              <a:sysClr val="window" lastClr="FFFFFF"/>
            </a:solidFill>
            <a:ln w="9525" cap="flat" cmpd="sng" algn="ctr">
              <a:noFill/>
              <a:prstDash val="solid"/>
              <a:round/>
              <a:headEnd type="none" w="med" len="med"/>
              <a:tailEnd type="none" w="med" len="med"/>
            </a:ln>
            <a:effectLst>
              <a:outerShdw blurRad="127000" sx="101000" sy="101000" algn="ctr" rotWithShape="0">
                <a:sysClr val="windowText" lastClr="000000">
                  <a:alpha val="30000"/>
                </a:sysClr>
              </a:outerShdw>
            </a:effectLst>
          </p:spPr>
          <p:txBody>
            <a:bodyPr vert="horz" wrap="square" lIns="91440" tIns="45720" rIns="91440" bIns="45720" numCol="1" rtlCol="0" anchor="t" anchorCtr="0" compatLnSpc="1"/>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userDrawn="1"/>
          </p:nvSpPr>
          <p:spPr>
            <a:xfrm>
              <a:off x="1641505" y="1229361"/>
              <a:ext cx="9465109" cy="1846146"/>
            </a:xfrm>
            <a:prstGeom prst="rect">
              <a:avLst/>
            </a:prstGeom>
            <a:noFill/>
          </p:spPr>
          <p:txBody>
            <a:bodyPr wrap="square" rtlCol="0">
              <a:spAutoFit/>
            </a:bodyPr>
            <a:lstStyle/>
            <a:p>
              <a:pPr marL="0" marR="0" lvl="0" indent="0" defTabSz="457200" eaLnBrk="1" fontAlgn="auto" latinLnBrk="0" hangingPunct="1">
                <a:lnSpc>
                  <a:spcPct val="2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价格：</a:t>
              </a:r>
              <a:r>
                <a:rPr kumimoji="0" lang="en-US" altLang="zh-CN" sz="2000" b="1" i="0" u="none" strike="noStrike" kern="0" cap="none" spc="0" normalizeH="0" baseline="0" noProof="0" dirty="0">
                  <a:ln>
                    <a:noFill/>
                  </a:ln>
                  <a:solidFill>
                    <a:srgbClr val="B83C44"/>
                  </a:solidFill>
                  <a:effectLst/>
                  <a:uLnTx/>
                  <a:uFillTx/>
                  <a:latin typeface="微软雅黑" panose="020B0503020204020204" pitchFamily="34" charset="-122"/>
                  <a:ea typeface="微软雅黑" panose="020B0503020204020204" pitchFamily="34" charset="-122"/>
                </a:rPr>
                <a:t>429</a:t>
              </a:r>
              <a:r>
                <a:rPr kumimoji="0" lang="zh-CN" altLang="en-US" sz="2000" b="1" i="0" u="none" strike="noStrike" kern="0" cap="none" spc="0" normalizeH="0" baseline="0" noProof="0" dirty="0">
                  <a:ln>
                    <a:noFill/>
                  </a:ln>
                  <a:solidFill>
                    <a:srgbClr val="B83C44"/>
                  </a:solidFill>
                  <a:effectLst/>
                  <a:uLnTx/>
                  <a:uFillTx/>
                  <a:latin typeface="微软雅黑" panose="020B0503020204020204" pitchFamily="34" charset="-122"/>
                  <a:ea typeface="微软雅黑" panose="020B0503020204020204" pitchFamily="34" charset="-122"/>
                </a:rPr>
                <a:t>元</a:t>
              </a:r>
              <a:endParaRPr kumimoji="0" lang="en-US" altLang="zh-CN" sz="2000" b="0" i="0" u="none" strike="noStrike" kern="0" cap="none" spc="0" normalizeH="0" baseline="0" noProof="0" dirty="0">
                <a:ln>
                  <a:noFill/>
                </a:ln>
                <a:solidFill>
                  <a:srgbClr val="7BC043"/>
                </a:solidFill>
                <a:effectLst/>
                <a:uLnTx/>
                <a:uFillTx/>
                <a:latin typeface="微软雅黑" panose="020B0503020204020204" pitchFamily="34" charset="-122"/>
                <a:ea typeface="微软雅黑" panose="020B0503020204020204" pitchFamily="34" charset="-122"/>
              </a:endParaRPr>
            </a:p>
            <a:p>
              <a:pPr marL="0" marR="0" lvl="0" indent="0" defTabSz="457200" eaLnBrk="1" fontAlgn="auto" latinLnBrk="0" hangingPunct="1">
                <a:lnSpc>
                  <a:spcPct val="2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课件内容包含：</a:t>
              </a:r>
              <a:r>
                <a:rPr kumimoji="0" lang="zh-CN" altLang="en-US" sz="2000" b="1" i="0" u="none" strike="noStrike" kern="0" cap="none" spc="0" normalizeH="0" baseline="0" noProof="0" dirty="0">
                  <a:ln>
                    <a:noFill/>
                  </a:ln>
                  <a:solidFill>
                    <a:srgbClr val="B83C44"/>
                  </a:solidFill>
                  <a:effectLst/>
                  <a:uLnTx/>
                  <a:uFillTx/>
                  <a:latin typeface="微软雅黑" panose="020B0503020204020204" pitchFamily="34" charset="-122"/>
                  <a:ea typeface="微软雅黑" panose="020B0503020204020204" pitchFamily="34" charset="-122"/>
                  <a:cs typeface="+mn-cs"/>
                </a:rPr>
                <a:t>高中语文部编版全套课件（必修上下册</a:t>
              </a:r>
              <a:r>
                <a:rPr kumimoji="0" lang="en-US" altLang="zh-CN" sz="2000" b="1" i="0" u="none" strike="noStrike" kern="0" cap="none" spc="0" normalizeH="0" baseline="0" noProof="0" dirty="0">
                  <a:ln>
                    <a:noFill/>
                  </a:ln>
                  <a:solidFill>
                    <a:srgbClr val="B83C44"/>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0" cap="none" spc="0" normalizeH="0" baseline="0" noProof="0" dirty="0">
                  <a:ln>
                    <a:noFill/>
                  </a:ln>
                  <a:solidFill>
                    <a:srgbClr val="B83C44"/>
                  </a:solidFill>
                  <a:effectLst/>
                  <a:uLnTx/>
                  <a:uFillTx/>
                  <a:latin typeface="微软雅黑" panose="020B0503020204020204" pitchFamily="34" charset="-122"/>
                  <a:ea typeface="微软雅黑" panose="020B0503020204020204" pitchFamily="34" charset="-122"/>
                  <a:cs typeface="+mn-cs"/>
                </a:rPr>
                <a:t>选择性必修上中下册）</a:t>
              </a:r>
              <a:r>
                <a:rPr kumimoji="0"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en-US" altLang="zh-CN"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a:p>
              <a:pPr marL="0" marR="0" lvl="0" indent="0" defTabSz="457200" eaLnBrk="1" fontAlgn="auto" latinLnBrk="0" hangingPunct="1">
                <a:lnSpc>
                  <a:spcPct val="2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其他福利可添加客服详询。</a:t>
              </a:r>
              <a:endParaRPr kumimoji="0" lang="en-US" altLang="zh-CN" sz="20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椭圆 82"/>
            <p:cNvSpPr/>
            <p:nvPr userDrawn="1"/>
          </p:nvSpPr>
          <p:spPr>
            <a:xfrm>
              <a:off x="1248389" y="1473336"/>
              <a:ext cx="309744" cy="309744"/>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4" name="椭圆 83"/>
            <p:cNvSpPr/>
            <p:nvPr userDrawn="1"/>
          </p:nvSpPr>
          <p:spPr>
            <a:xfrm>
              <a:off x="1248389" y="2093183"/>
              <a:ext cx="309744" cy="309744"/>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5" name="椭圆 84"/>
            <p:cNvSpPr/>
            <p:nvPr userDrawn="1"/>
          </p:nvSpPr>
          <p:spPr>
            <a:xfrm>
              <a:off x="1248389" y="2713029"/>
              <a:ext cx="309744" cy="309744"/>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4793496"/>
            <a:ext cx="12192000" cy="2064505"/>
          </a:xfrm>
          <a:prstGeom prst="rect">
            <a:avLst/>
          </a:prstGeom>
          <a:solidFill>
            <a:srgbClr val="BA3B44"/>
          </a:solidFill>
          <a:ln w="12700">
            <a:miter lim="400000"/>
          </a:ln>
        </p:spPr>
        <p:txBody>
          <a:bodyPr lIns="0" tIns="0" rIns="0" bIns="0" anchor="ctr"/>
          <a:lstStyle/>
          <a:p>
            <a:pPr lvl="0"/>
            <a:endParaRPr lang="zh-CN" altLang="en-US" sz="1600" dirty="0">
              <a:solidFill>
                <a:srgbClr val="B83D3F"/>
              </a:solidFill>
              <a:latin typeface="微软雅黑" panose="020B0503020204020204" pitchFamily="34" charset="-122"/>
              <a:ea typeface="微软雅黑" panose="020B0503020204020204" pitchFamily="34" charset="-122"/>
            </a:endParaRPr>
          </a:p>
        </p:txBody>
      </p:sp>
      <p:sp>
        <p:nvSpPr>
          <p:cNvPr id="8" name="文本框 7"/>
          <p:cNvSpPr txBox="1"/>
          <p:nvPr userDrawn="1"/>
        </p:nvSpPr>
        <p:spPr>
          <a:xfrm>
            <a:off x="686997" y="517922"/>
            <a:ext cx="5262979" cy="769441"/>
          </a:xfrm>
          <a:prstGeom prst="rect">
            <a:avLst/>
          </a:prstGeom>
          <a:noFill/>
        </p:spPr>
        <p:txBody>
          <a:bodyPr wrap="none" rtlCol="0">
            <a:spAutoFit/>
          </a:bodyPr>
          <a:lstStyle/>
          <a:p>
            <a:pPr algn="just"/>
            <a:r>
              <a:rPr lang="zh-CN" altLang="en-US" sz="4400" b="1" dirty="0">
                <a:solidFill>
                  <a:srgbClr val="B83C44"/>
                </a:solidFill>
                <a:latin typeface="微软雅黑" panose="020B0503020204020204" pitchFamily="34" charset="-122"/>
                <a:ea typeface="微软雅黑" panose="020B0503020204020204" pitchFamily="34" charset="-122"/>
              </a:rPr>
              <a:t>作品使用及版权说明</a:t>
            </a:r>
            <a:endParaRPr lang="zh-CN" altLang="en-US" sz="4400" b="1" dirty="0">
              <a:solidFill>
                <a:srgbClr val="B83C44"/>
              </a:solidFill>
              <a:latin typeface="微软雅黑" panose="020B0503020204020204" pitchFamily="34" charset="-122"/>
              <a:ea typeface="微软雅黑" panose="020B0503020204020204" pitchFamily="34" charset="-122"/>
            </a:endParaRPr>
          </a:p>
        </p:txBody>
      </p:sp>
      <p:grpSp>
        <p:nvGrpSpPr>
          <p:cNvPr id="9" name="组合 8"/>
          <p:cNvGrpSpPr/>
          <p:nvPr userDrawn="1"/>
        </p:nvGrpSpPr>
        <p:grpSpPr>
          <a:xfrm>
            <a:off x="1" y="332656"/>
            <a:ext cx="570399" cy="1163355"/>
            <a:chOff x="8465672" y="1867086"/>
            <a:chExt cx="1440000" cy="2936948"/>
          </a:xfrm>
        </p:grpSpPr>
        <p:sp>
          <p:nvSpPr>
            <p:cNvPr id="10" name="等腰三角形 9"/>
            <p:cNvSpPr>
              <a:spLocks noChangeAspect="1"/>
            </p:cNvSpPr>
            <p:nvPr userDrawn="1"/>
          </p:nvSpPr>
          <p:spPr>
            <a:xfrm rot="5400000">
              <a:off x="7717198" y="2615560"/>
              <a:ext cx="2936948" cy="1440000"/>
            </a:xfrm>
            <a:prstGeom prst="triangle">
              <a:avLst/>
            </a:prstGeom>
            <a:solidFill>
              <a:srgbClr val="B83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i="1" dirty="0">
                <a:solidFill>
                  <a:schemeClr val="bg1"/>
                </a:solidFill>
                <a:latin typeface="微软雅黑" panose="020B0503020204020204" pitchFamily="34" charset="-122"/>
                <a:ea typeface="微软雅黑" panose="020B0503020204020204" pitchFamily="34" charset="-122"/>
              </a:endParaRPr>
            </a:p>
          </p:txBody>
        </p:sp>
        <p:sp>
          <p:nvSpPr>
            <p:cNvPr id="11" name="任意多边形 27"/>
            <p:cNvSpPr>
              <a:spLocks noChangeAspect="1"/>
            </p:cNvSpPr>
            <p:nvPr userDrawn="1"/>
          </p:nvSpPr>
          <p:spPr>
            <a:xfrm rot="16200000" flipV="1">
              <a:off x="8451272" y="1881486"/>
              <a:ext cx="1468800" cy="1440000"/>
            </a:xfrm>
            <a:custGeom>
              <a:avLst/>
              <a:gdLst>
                <a:gd name="connsiteX0" fmla="*/ 0 w 1468800"/>
                <a:gd name="connsiteY0" fmla="*/ 1440000 h 1440000"/>
                <a:gd name="connsiteX1" fmla="*/ 0 w 1468800"/>
                <a:gd name="connsiteY1" fmla="*/ 320 h 1440000"/>
                <a:gd name="connsiteX2" fmla="*/ 326 w 1468800"/>
                <a:gd name="connsiteY2" fmla="*/ 0 h 1440000"/>
                <a:gd name="connsiteX3" fmla="*/ 1468800 w 1468800"/>
                <a:gd name="connsiteY3" fmla="*/ 1440000 h 1440000"/>
              </a:gdLst>
              <a:ahLst/>
              <a:cxnLst>
                <a:cxn ang="0">
                  <a:pos x="connsiteX0" y="connsiteY0"/>
                </a:cxn>
                <a:cxn ang="0">
                  <a:pos x="connsiteX1" y="connsiteY1"/>
                </a:cxn>
                <a:cxn ang="0">
                  <a:pos x="connsiteX2" y="connsiteY2"/>
                </a:cxn>
                <a:cxn ang="0">
                  <a:pos x="connsiteX3" y="connsiteY3"/>
                </a:cxn>
              </a:cxnLst>
              <a:rect l="l" t="t" r="r" b="b"/>
              <a:pathLst>
                <a:path w="1468800" h="1440000">
                  <a:moveTo>
                    <a:pt x="0" y="1440000"/>
                  </a:moveTo>
                  <a:lnTo>
                    <a:pt x="0" y="320"/>
                  </a:lnTo>
                  <a:lnTo>
                    <a:pt x="326" y="0"/>
                  </a:lnTo>
                  <a:lnTo>
                    <a:pt x="1468800" y="1440000"/>
                  </a:lnTo>
                  <a:close/>
                </a:path>
              </a:pathLst>
            </a:custGeom>
            <a:solidFill>
              <a:srgbClr val="CC6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i="1" dirty="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userDrawn="1"/>
        </p:nvSpPr>
        <p:spPr>
          <a:xfrm>
            <a:off x="1190089" y="5596506"/>
            <a:ext cx="5657778" cy="458972"/>
          </a:xfrm>
          <a:prstGeom prst="rect">
            <a:avLst/>
          </a:prstGeom>
        </p:spPr>
        <p:txBody>
          <a:bodyPr wrap="square">
            <a:spAutoFit/>
          </a:bodyPr>
          <a:lstStyle/>
          <a:p>
            <a:pPr algn="di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让您的课堂更加优秀</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userDrawn="1"/>
        </p:nvGrpSpPr>
        <p:grpSpPr>
          <a:xfrm>
            <a:off x="725487" y="4817821"/>
            <a:ext cx="6191780" cy="670248"/>
            <a:chOff x="7139759" y="4741907"/>
            <a:chExt cx="5558603" cy="670248"/>
          </a:xfrm>
        </p:grpSpPr>
        <p:sp>
          <p:nvSpPr>
            <p:cNvPr id="14" name="矩形 13"/>
            <p:cNvSpPr/>
            <p:nvPr/>
          </p:nvSpPr>
          <p:spPr>
            <a:xfrm>
              <a:off x="7520742" y="4741907"/>
              <a:ext cx="5177620" cy="670248"/>
            </a:xfrm>
            <a:prstGeom prst="rect">
              <a:avLst/>
            </a:prstGeom>
          </p:spPr>
          <p:txBody>
            <a:bodyPr wrap="square">
              <a:spAutoFit/>
            </a:bodyPr>
            <a:lstStyle/>
            <a:p>
              <a:pPr algn="dist">
                <a:lnSpc>
                  <a:spcPct val="150000"/>
                </a:lnSpc>
              </a:pPr>
              <a:r>
                <a:rPr lang="zh-CN" altLang="en-US" sz="2800" b="1" dirty="0">
                  <a:solidFill>
                    <a:schemeClr val="bg1"/>
                  </a:solidFill>
                  <a:latin typeface="微软雅黑" panose="020B0503020204020204" pitchFamily="34" charset="-122"/>
                  <a:ea typeface="微软雅黑" panose="020B0503020204020204" pitchFamily="34" charset="-122"/>
                </a:rPr>
                <a:t>扫描关注“语文优课</a:t>
              </a:r>
              <a:r>
                <a:rPr lang="en-US" altLang="zh-CN" sz="2800" b="1" dirty="0">
                  <a:solidFill>
                    <a:schemeClr val="bg1"/>
                  </a:solidFill>
                  <a:latin typeface="微软雅黑" panose="020B0503020204020204" pitchFamily="34" charset="-122"/>
                  <a:ea typeface="微软雅黑" panose="020B0503020204020204" pitchFamily="34" charset="-122"/>
                </a:rPr>
                <a:t>PPT</a:t>
              </a:r>
              <a:r>
                <a:rPr lang="zh-CN" altLang="en-US" sz="2800" b="1" dirty="0">
                  <a:solidFill>
                    <a:schemeClr val="bg1"/>
                  </a:solidFill>
                  <a:latin typeface="微软雅黑" panose="020B0503020204020204" pitchFamily="34" charset="-122"/>
                  <a:ea typeface="微软雅黑" panose="020B0503020204020204" pitchFamily="34" charset="-122"/>
                </a:rPr>
                <a:t>”公众号</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5" name="left-arrowhead-in-a-circle_44897"/>
            <p:cNvSpPr>
              <a:spLocks noChangeAspect="1"/>
            </p:cNvSpPr>
            <p:nvPr/>
          </p:nvSpPr>
          <p:spPr bwMode="auto">
            <a:xfrm flipH="1">
              <a:off x="7139759" y="4961757"/>
              <a:ext cx="318298" cy="352322"/>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43 w 533"/>
                <a:gd name="T11" fmla="*/ 414 h 533"/>
                <a:gd name="T12" fmla="*/ 316 w 533"/>
                <a:gd name="T13" fmla="*/ 424 h 533"/>
                <a:gd name="T14" fmla="*/ 284 w 533"/>
                <a:gd name="T15" fmla="*/ 410 h 533"/>
                <a:gd name="T16" fmla="*/ 185 w 533"/>
                <a:gd name="T17" fmla="*/ 294 h 533"/>
                <a:gd name="T18" fmla="*/ 185 w 533"/>
                <a:gd name="T19" fmla="*/ 240 h 533"/>
                <a:gd name="T20" fmla="*/ 283 w 533"/>
                <a:gd name="T21" fmla="*/ 124 h 533"/>
                <a:gd name="T22" fmla="*/ 343 w 533"/>
                <a:gd name="T23" fmla="*/ 119 h 533"/>
                <a:gd name="T24" fmla="*/ 348 w 533"/>
                <a:gd name="T25" fmla="*/ 178 h 533"/>
                <a:gd name="T26" fmla="*/ 273 w 533"/>
                <a:gd name="T27" fmla="*/ 267 h 533"/>
                <a:gd name="T28" fmla="*/ 348 w 533"/>
                <a:gd name="T29" fmla="*/ 355 h 533"/>
                <a:gd name="T30" fmla="*/ 343 w 533"/>
                <a:gd name="T31" fmla="*/ 414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3" h="533">
                  <a:moveTo>
                    <a:pt x="267" y="0"/>
                  </a:moveTo>
                  <a:cubicBezTo>
                    <a:pt x="120" y="0"/>
                    <a:pt x="0" y="120"/>
                    <a:pt x="0" y="267"/>
                  </a:cubicBezTo>
                  <a:cubicBezTo>
                    <a:pt x="0" y="414"/>
                    <a:pt x="120" y="533"/>
                    <a:pt x="267" y="533"/>
                  </a:cubicBezTo>
                  <a:cubicBezTo>
                    <a:pt x="414" y="533"/>
                    <a:pt x="533" y="414"/>
                    <a:pt x="533" y="267"/>
                  </a:cubicBezTo>
                  <a:cubicBezTo>
                    <a:pt x="533" y="120"/>
                    <a:pt x="414" y="0"/>
                    <a:pt x="267" y="0"/>
                  </a:cubicBezTo>
                  <a:close/>
                  <a:moveTo>
                    <a:pt x="343" y="414"/>
                  </a:moveTo>
                  <a:cubicBezTo>
                    <a:pt x="335" y="421"/>
                    <a:pt x="326" y="424"/>
                    <a:pt x="316" y="424"/>
                  </a:cubicBezTo>
                  <a:cubicBezTo>
                    <a:pt x="304" y="424"/>
                    <a:pt x="292" y="419"/>
                    <a:pt x="284" y="410"/>
                  </a:cubicBezTo>
                  <a:lnTo>
                    <a:pt x="185" y="294"/>
                  </a:lnTo>
                  <a:cubicBezTo>
                    <a:pt x="172" y="278"/>
                    <a:pt x="172" y="255"/>
                    <a:pt x="185" y="240"/>
                  </a:cubicBezTo>
                  <a:lnTo>
                    <a:pt x="283" y="124"/>
                  </a:lnTo>
                  <a:cubicBezTo>
                    <a:pt x="298" y="106"/>
                    <a:pt x="325" y="104"/>
                    <a:pt x="343" y="119"/>
                  </a:cubicBezTo>
                  <a:cubicBezTo>
                    <a:pt x="360" y="134"/>
                    <a:pt x="363" y="160"/>
                    <a:pt x="348" y="178"/>
                  </a:cubicBezTo>
                  <a:lnTo>
                    <a:pt x="273" y="267"/>
                  </a:lnTo>
                  <a:lnTo>
                    <a:pt x="348" y="355"/>
                  </a:lnTo>
                  <a:cubicBezTo>
                    <a:pt x="363" y="373"/>
                    <a:pt x="361" y="399"/>
                    <a:pt x="343" y="414"/>
                  </a:cubicBezTo>
                  <a:close/>
                </a:path>
              </a:pathLst>
            </a:custGeom>
            <a:solidFill>
              <a:schemeClr val="bg1"/>
            </a:solidFill>
            <a:ln>
              <a:noFill/>
            </a:ln>
          </p:spPr>
          <p:txBody>
            <a:bodyPr/>
            <a:lstStyle/>
            <a:p>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7"/>
          <p:cNvGrpSpPr/>
          <p:nvPr userDrawn="1"/>
        </p:nvGrpSpPr>
        <p:grpSpPr>
          <a:xfrm>
            <a:off x="686997" y="1412776"/>
            <a:ext cx="7558679" cy="3056170"/>
            <a:chOff x="686997" y="1591109"/>
            <a:chExt cx="7558679" cy="3056170"/>
          </a:xfrm>
        </p:grpSpPr>
        <p:sp>
          <p:nvSpPr>
            <p:cNvPr id="17" name="文本框 16"/>
            <p:cNvSpPr txBox="1"/>
            <p:nvPr userDrawn="1"/>
          </p:nvSpPr>
          <p:spPr>
            <a:xfrm>
              <a:off x="686997" y="1591109"/>
              <a:ext cx="6777155" cy="1844736"/>
            </a:xfrm>
            <a:prstGeom prst="rect">
              <a:avLst/>
            </a:prstGeom>
            <a:noFill/>
          </p:spPr>
          <p:txBody>
            <a:bodyPr wrap="square" rtlCol="0">
              <a:spAutoFit/>
            </a:bodyPr>
            <a:lstStyle/>
            <a:p>
              <a:pPr marL="342900" indent="-342900">
                <a:lnSpc>
                  <a:spcPct val="130000"/>
                </a:lnSpc>
                <a:spcBef>
                  <a:spcPts val="300"/>
                </a:spcBef>
                <a:spcAft>
                  <a:spcPts val="400"/>
                </a:spcAft>
                <a:buFont typeface="Wingdings" panose="05000000000000000000" pitchFamily="2" charset="2"/>
                <a:buChar char="n"/>
              </a:pPr>
              <a:r>
                <a:rPr lang="zh-CN" altLang="en-US" sz="1600" dirty="0">
                  <a:solidFill>
                    <a:schemeClr val="tx1"/>
                  </a:solidFill>
                  <a:latin typeface="微软雅黑" panose="020B0503020204020204" pitchFamily="34" charset="-122"/>
                  <a:ea typeface="微软雅黑" panose="020B0503020204020204" pitchFamily="34" charset="-122"/>
                </a:rPr>
                <a:t>本作品使用微软</a:t>
              </a:r>
              <a:r>
                <a:rPr lang="en-US" altLang="zh-CN" sz="1600" dirty="0">
                  <a:solidFill>
                    <a:schemeClr val="tx1"/>
                  </a:solidFill>
                  <a:latin typeface="微软雅黑" panose="020B0503020204020204" pitchFamily="34" charset="-122"/>
                  <a:ea typeface="微软雅黑" panose="020B0503020204020204" pitchFamily="34" charset="-122"/>
                </a:rPr>
                <a:t>2016</a:t>
              </a:r>
              <a:r>
                <a:rPr lang="zh-CN" altLang="en-US" sz="1600" dirty="0">
                  <a:solidFill>
                    <a:schemeClr val="tx1"/>
                  </a:solidFill>
                  <a:latin typeface="微软雅黑" panose="020B0503020204020204" pitchFamily="34" charset="-122"/>
                  <a:ea typeface="微软雅黑" panose="020B0503020204020204" pitchFamily="34" charset="-122"/>
                </a:rPr>
                <a:t>版</a:t>
              </a:r>
              <a:r>
                <a:rPr lang="en-US" altLang="zh-CN" sz="1600" dirty="0">
                  <a:solidFill>
                    <a:schemeClr val="tx1"/>
                  </a:solidFill>
                  <a:latin typeface="微软雅黑" panose="020B0503020204020204" pitchFamily="34" charset="-122"/>
                  <a:ea typeface="微软雅黑" panose="020B0503020204020204" pitchFamily="34" charset="-122"/>
                </a:rPr>
                <a:t>PPT</a:t>
              </a:r>
              <a:r>
                <a:rPr lang="zh-CN" altLang="en-US" sz="1600" dirty="0">
                  <a:solidFill>
                    <a:schemeClr val="tx1"/>
                  </a:solidFill>
                  <a:latin typeface="微软雅黑" panose="020B0503020204020204" pitchFamily="34" charset="-122"/>
                  <a:ea typeface="微软雅黑" panose="020B0503020204020204" pitchFamily="34" charset="-122"/>
                </a:rPr>
                <a:t>制作，也建议您使用相应软件打开及使用；</a:t>
              </a:r>
              <a:endParaRPr lang="zh-CN" altLang="en-US" sz="1600" dirty="0">
                <a:solidFill>
                  <a:schemeClr val="tx1"/>
                </a:solidFill>
                <a:latin typeface="微软雅黑" panose="020B0503020204020204" pitchFamily="34" charset="-122"/>
                <a:ea typeface="微软雅黑" panose="020B0503020204020204" pitchFamily="34" charset="-122"/>
              </a:endParaRPr>
            </a:p>
            <a:p>
              <a:pPr marL="342900" indent="-342900">
                <a:lnSpc>
                  <a:spcPct val="130000"/>
                </a:lnSpc>
                <a:spcBef>
                  <a:spcPts val="300"/>
                </a:spcBef>
                <a:spcAft>
                  <a:spcPts val="400"/>
                </a:spcAft>
                <a:buFont typeface="Wingdings" panose="05000000000000000000" pitchFamily="2" charset="2"/>
                <a:buChar char="n"/>
              </a:pPr>
              <a:r>
                <a:rPr lang="zh-CN" altLang="en-US" sz="1600" dirty="0">
                  <a:solidFill>
                    <a:schemeClr val="tx1"/>
                  </a:solidFill>
                  <a:latin typeface="微软雅黑" panose="020B0503020204020204" pitchFamily="34" charset="-122"/>
                  <a:ea typeface="微软雅黑" panose="020B0503020204020204" pitchFamily="34" charset="-122"/>
                </a:rPr>
                <a:t>作品由“优课</a:t>
              </a:r>
              <a:r>
                <a:rPr lang="en-US" altLang="zh-CN" sz="1600" dirty="0">
                  <a:solidFill>
                    <a:schemeClr val="tx1"/>
                  </a:solidFill>
                  <a:latin typeface="微软雅黑" panose="020B0503020204020204" pitchFamily="34" charset="-122"/>
                  <a:ea typeface="微软雅黑" panose="020B0503020204020204" pitchFamily="34" charset="-122"/>
                </a:rPr>
                <a:t>PPT</a:t>
              </a:r>
              <a:r>
                <a:rPr lang="zh-CN" altLang="en-US" sz="1600" dirty="0">
                  <a:solidFill>
                    <a:schemeClr val="tx1"/>
                  </a:solidFill>
                  <a:latin typeface="微软雅黑" panose="020B0503020204020204" pitchFamily="34" charset="-122"/>
                  <a:ea typeface="微软雅黑" panose="020B0503020204020204" pitchFamily="34" charset="-122"/>
                </a:rPr>
                <a:t>”原创出品，受国家著作权法保护，任何单位或个人不可以任何形式再次销售、传播，请勿以身试法，违者必究。</a:t>
              </a:r>
              <a:endParaRPr lang="en-US" altLang="zh-CN" sz="1600" dirty="0">
                <a:solidFill>
                  <a:schemeClr val="tx1"/>
                </a:solidFill>
                <a:latin typeface="微软雅黑" panose="020B0503020204020204" pitchFamily="34" charset="-122"/>
                <a:ea typeface="微软雅黑" panose="020B0503020204020204" pitchFamily="34" charset="-122"/>
              </a:endParaRPr>
            </a:p>
            <a:p>
              <a:pPr marL="342900" indent="-342900">
                <a:lnSpc>
                  <a:spcPct val="130000"/>
                </a:lnSpc>
                <a:spcBef>
                  <a:spcPts val="300"/>
                </a:spcBef>
                <a:spcAft>
                  <a:spcPts val="400"/>
                </a:spcAft>
                <a:buFont typeface="Wingdings" panose="05000000000000000000" pitchFamily="2" charset="2"/>
                <a:buChar char="n"/>
              </a:pPr>
              <a:r>
                <a:rPr lang="zh-CN" altLang="en-US" sz="1600" dirty="0">
                  <a:solidFill>
                    <a:schemeClr val="tx1"/>
                  </a:solidFill>
                  <a:latin typeface="微软雅黑" panose="020B0503020204020204" pitchFamily="34" charset="-122"/>
                  <a:ea typeface="微软雅黑" panose="020B0503020204020204" pitchFamily="34" charset="-122"/>
                </a:rPr>
                <a:t>购买该作品的老师，只享有课件的使用权，可用于个人的教学和公开课。但请不要有以下行为，违者必究：</a:t>
              </a:r>
              <a:endParaRPr lang="en-US" altLang="zh-CN" sz="1600" dirty="0">
                <a:solidFill>
                  <a:schemeClr val="tx1"/>
                </a:solidFill>
                <a:latin typeface="微软雅黑" panose="020B0503020204020204" pitchFamily="34" charset="-122"/>
                <a:ea typeface="微软雅黑" panose="020B0503020204020204" pitchFamily="34" charset="-122"/>
              </a:endParaRPr>
            </a:p>
          </p:txBody>
        </p:sp>
        <p:sp>
          <p:nvSpPr>
            <p:cNvPr id="18" name="文本框 17"/>
            <p:cNvSpPr txBox="1"/>
            <p:nvPr userDrawn="1"/>
          </p:nvSpPr>
          <p:spPr>
            <a:xfrm>
              <a:off x="1344517" y="3448489"/>
              <a:ext cx="6901159" cy="1198790"/>
            </a:xfrm>
            <a:prstGeom prst="rect">
              <a:avLst/>
            </a:prstGeom>
            <a:noFill/>
          </p:spPr>
          <p:txBody>
            <a:bodyPr wrap="square" rtlCol="0">
              <a:spAutoFit/>
            </a:bodyPr>
            <a:lstStyle/>
            <a:p>
              <a:pPr marL="0" indent="0">
                <a:lnSpc>
                  <a:spcPct val="130000"/>
                </a:lnSpc>
                <a:spcBef>
                  <a:spcPts val="300"/>
                </a:spcBef>
                <a:spcAft>
                  <a:spcPts val="400"/>
                </a:spcAft>
                <a:buFontTx/>
                <a:buNone/>
              </a:pPr>
              <a:r>
                <a:rPr lang="zh-CN" altLang="en-US" sz="1600" dirty="0">
                  <a:solidFill>
                    <a:schemeClr val="tx1"/>
                  </a:solidFill>
                  <a:latin typeface="微软雅黑" panose="020B0503020204020204" pitchFamily="34" charset="-122"/>
                  <a:ea typeface="微软雅黑" panose="020B0503020204020204" pitchFamily="34" charset="-122"/>
                </a:rPr>
                <a:t>二次贩卖或传播该作品</a:t>
              </a:r>
              <a:endParaRPr lang="en-US" altLang="zh-CN" sz="1600" dirty="0">
                <a:solidFill>
                  <a:schemeClr val="tx1"/>
                </a:solidFill>
                <a:latin typeface="微软雅黑" panose="020B0503020204020204" pitchFamily="34" charset="-122"/>
                <a:ea typeface="微软雅黑" panose="020B0503020204020204" pitchFamily="34" charset="-122"/>
              </a:endParaRPr>
            </a:p>
            <a:p>
              <a:pPr marL="0" indent="0">
                <a:lnSpc>
                  <a:spcPct val="130000"/>
                </a:lnSpc>
                <a:spcBef>
                  <a:spcPts val="300"/>
                </a:spcBef>
                <a:spcAft>
                  <a:spcPts val="400"/>
                </a:spcAft>
                <a:buFontTx/>
                <a:buNone/>
              </a:pPr>
              <a:r>
                <a:rPr lang="zh-CN" altLang="en-US" sz="1600" dirty="0">
                  <a:solidFill>
                    <a:schemeClr val="tx1"/>
                  </a:solidFill>
                  <a:latin typeface="微软雅黑" panose="020B0503020204020204" pitchFamily="34" charset="-122"/>
                  <a:ea typeface="微软雅黑" panose="020B0503020204020204" pitchFamily="34" charset="-122"/>
                </a:rPr>
                <a:t>将该作品上传至学科网、百度文库等任何第三方网站</a:t>
              </a:r>
              <a:endParaRPr lang="en-US" altLang="zh-CN" sz="1600" dirty="0">
                <a:solidFill>
                  <a:schemeClr val="tx1"/>
                </a:solidFill>
                <a:latin typeface="微软雅黑" panose="020B0503020204020204" pitchFamily="34" charset="-122"/>
                <a:ea typeface="微软雅黑" panose="020B0503020204020204" pitchFamily="34" charset="-122"/>
              </a:endParaRPr>
            </a:p>
            <a:p>
              <a:pPr marL="0" indent="0">
                <a:lnSpc>
                  <a:spcPct val="130000"/>
                </a:lnSpc>
                <a:spcBef>
                  <a:spcPts val="300"/>
                </a:spcBef>
                <a:spcAft>
                  <a:spcPts val="400"/>
                </a:spcAft>
                <a:buFontTx/>
                <a:buNone/>
              </a:pPr>
              <a:r>
                <a:rPr lang="zh-CN" altLang="en-US" sz="1600" dirty="0">
                  <a:solidFill>
                    <a:schemeClr val="tx1"/>
                  </a:solidFill>
                  <a:latin typeface="微软雅黑" panose="020B0503020204020204" pitchFamily="34" charset="-122"/>
                  <a:ea typeface="微软雅黑" panose="020B0503020204020204" pitchFamily="34" charset="-122"/>
                </a:rPr>
                <a:t>未经同意将该作品分享至其他微信群、</a:t>
              </a:r>
              <a:r>
                <a:rPr lang="en-US" altLang="zh-CN" sz="1600" dirty="0">
                  <a:solidFill>
                    <a:schemeClr val="tx1"/>
                  </a:solidFill>
                  <a:latin typeface="微软雅黑" panose="020B0503020204020204" pitchFamily="34" charset="-122"/>
                  <a:ea typeface="微软雅黑" panose="020B0503020204020204" pitchFamily="34" charset="-122"/>
                </a:rPr>
                <a:t>QQ</a:t>
              </a:r>
              <a:r>
                <a:rPr lang="zh-CN" altLang="en-US" sz="1600" dirty="0">
                  <a:solidFill>
                    <a:schemeClr val="tx1"/>
                  </a:solidFill>
                  <a:latin typeface="微软雅黑" panose="020B0503020204020204" pitchFamily="34" charset="-122"/>
                  <a:ea typeface="微软雅黑" panose="020B0503020204020204" pitchFamily="34" charset="-122"/>
                </a:rPr>
                <a:t>群等</a:t>
              </a:r>
              <a:endParaRPr lang="en-US" altLang="zh-CN" sz="1600" dirty="0">
                <a:solidFill>
                  <a:schemeClr val="tx1"/>
                </a:solidFill>
                <a:latin typeface="微软雅黑" panose="020B0503020204020204" pitchFamily="34" charset="-122"/>
                <a:ea typeface="微软雅黑" panose="020B0503020204020204" pitchFamily="34" charset="-122"/>
              </a:endParaRPr>
            </a:p>
          </p:txBody>
        </p:sp>
        <p:sp>
          <p:nvSpPr>
            <p:cNvPr id="19" name="椭圆 18"/>
            <p:cNvSpPr/>
            <p:nvPr userDrawn="1"/>
          </p:nvSpPr>
          <p:spPr>
            <a:xfrm>
              <a:off x="1114316" y="3539808"/>
              <a:ext cx="227429" cy="227429"/>
            </a:xfrm>
            <a:prstGeom prst="ellipse">
              <a:avLst/>
            </a:prstGeom>
            <a:solidFill>
              <a:srgbClr val="B83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椭圆 19"/>
            <p:cNvSpPr/>
            <p:nvPr userDrawn="1"/>
          </p:nvSpPr>
          <p:spPr>
            <a:xfrm>
              <a:off x="1114316" y="3939223"/>
              <a:ext cx="227429" cy="227429"/>
            </a:xfrm>
            <a:prstGeom prst="ellipse">
              <a:avLst/>
            </a:prstGeom>
            <a:solidFill>
              <a:srgbClr val="B83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椭圆 20"/>
            <p:cNvSpPr/>
            <p:nvPr userDrawn="1"/>
          </p:nvSpPr>
          <p:spPr>
            <a:xfrm>
              <a:off x="1114316" y="4338638"/>
              <a:ext cx="227429" cy="227429"/>
            </a:xfrm>
            <a:prstGeom prst="ellipse">
              <a:avLst/>
            </a:prstGeom>
            <a:solidFill>
              <a:srgbClr val="B83C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grpSp>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7636990" y="1576568"/>
            <a:ext cx="4178423" cy="4178423"/>
          </a:xfrm>
          <a:prstGeom prst="rect">
            <a:avLst/>
          </a:prstGeom>
          <a:solidFill>
            <a:schemeClr val="bg1"/>
          </a:solid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1D582F3-2C6E-4B2F-B4F1-9DD369D2D675}"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0BC6AE0-622A-417E-9E2F-9999037239A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1D582F3-2C6E-4B2F-B4F1-9DD369D2D675}"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0BC6AE0-622A-417E-9E2F-9999037239A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png"/><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3.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1283C1-66E8-485D-97B8-EA8EB9A4CE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A7A649-23B6-4AD0-828E-553A68574C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210969"/>
            <a:ext cx="12192000" cy="1647031"/>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210969"/>
            <a:ext cx="12192000" cy="1647031"/>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microsoft.com/office/2007/relationships/hdphoto" Target="../media/image9.wdp"/><Relationship Id="rId6" Type="http://schemas.openxmlformats.org/officeDocument/2006/relationships/image" Target="../media/image8.png"/><Relationship Id="rId5" Type="http://schemas.openxmlformats.org/officeDocument/2006/relationships/image" Target="../media/image3.png"/><Relationship Id="rId49" Type="http://schemas.openxmlformats.org/officeDocument/2006/relationships/slideLayout" Target="../slideLayouts/slideLayout3.xml"/><Relationship Id="rId48" Type="http://schemas.openxmlformats.org/officeDocument/2006/relationships/tags" Target="../tags/tag30.xml"/><Relationship Id="rId47" Type="http://schemas.microsoft.com/office/2007/relationships/hdphoto" Target="../media/image20.wdp"/><Relationship Id="rId46" Type="http://schemas.openxmlformats.org/officeDocument/2006/relationships/image" Target="../media/image19.png"/><Relationship Id="rId45" Type="http://schemas.openxmlformats.org/officeDocument/2006/relationships/tags" Target="../tags/tag29.xml"/><Relationship Id="rId44" Type="http://schemas.openxmlformats.org/officeDocument/2006/relationships/tags" Target="../tags/tag28.xml"/><Relationship Id="rId43" Type="http://schemas.openxmlformats.org/officeDocument/2006/relationships/tags" Target="../tags/tag27.xml"/><Relationship Id="rId42" Type="http://schemas.openxmlformats.org/officeDocument/2006/relationships/tags" Target="../tags/tag26.xml"/><Relationship Id="rId41" Type="http://schemas.microsoft.com/office/2007/relationships/hdphoto" Target="../media/image18.wdp"/><Relationship Id="rId40" Type="http://schemas.openxmlformats.org/officeDocument/2006/relationships/image" Target="../media/image17.png"/><Relationship Id="rId4" Type="http://schemas.openxmlformats.org/officeDocument/2006/relationships/image" Target="../media/image7.png"/><Relationship Id="rId39" Type="http://schemas.openxmlformats.org/officeDocument/2006/relationships/tags" Target="../tags/tag25.xml"/><Relationship Id="rId38" Type="http://schemas.openxmlformats.org/officeDocument/2006/relationships/tags" Target="../tags/tag24.xml"/><Relationship Id="rId37" Type="http://schemas.openxmlformats.org/officeDocument/2006/relationships/tags" Target="../tags/tag23.xml"/><Relationship Id="rId36" Type="http://schemas.openxmlformats.org/officeDocument/2006/relationships/tags" Target="../tags/tag22.xml"/><Relationship Id="rId35" Type="http://schemas.openxmlformats.org/officeDocument/2006/relationships/tags" Target="../tags/tag21.xml"/><Relationship Id="rId34" Type="http://schemas.openxmlformats.org/officeDocument/2006/relationships/image" Target="../media/image16.png"/><Relationship Id="rId33" Type="http://schemas.openxmlformats.org/officeDocument/2006/relationships/tags" Target="../tags/tag20.xml"/><Relationship Id="rId32" Type="http://schemas.openxmlformats.org/officeDocument/2006/relationships/image" Target="../media/image15.png"/><Relationship Id="rId31" Type="http://schemas.openxmlformats.org/officeDocument/2006/relationships/tags" Target="../tags/tag19.xml"/><Relationship Id="rId30" Type="http://schemas.openxmlformats.org/officeDocument/2006/relationships/tags" Target="../tags/tag18.xml"/><Relationship Id="rId3" Type="http://schemas.openxmlformats.org/officeDocument/2006/relationships/image" Target="../media/image6.png"/><Relationship Id="rId29" Type="http://schemas.openxmlformats.org/officeDocument/2006/relationships/tags" Target="../tags/tag17.xml"/><Relationship Id="rId28" Type="http://schemas.openxmlformats.org/officeDocument/2006/relationships/tags" Target="../tags/tag16.xml"/><Relationship Id="rId27" Type="http://schemas.openxmlformats.org/officeDocument/2006/relationships/tags" Target="../tags/tag15.xml"/><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tags" Target="../tags/tag12.xml"/><Relationship Id="rId23" Type="http://schemas.openxmlformats.org/officeDocument/2006/relationships/tags" Target="../tags/tag11.xml"/><Relationship Id="rId22" Type="http://schemas.openxmlformats.org/officeDocument/2006/relationships/tags" Target="../tags/tag10.xml"/><Relationship Id="rId21" Type="http://schemas.openxmlformats.org/officeDocument/2006/relationships/tags" Target="../tags/tag9.xml"/><Relationship Id="rId20" Type="http://schemas.openxmlformats.org/officeDocument/2006/relationships/tags" Target="../tags/tag8.xml"/><Relationship Id="rId2" Type="http://schemas.microsoft.com/office/2007/relationships/hdphoto" Target="../media/image5.wdp"/><Relationship Id="rId19" Type="http://schemas.openxmlformats.org/officeDocument/2006/relationships/tags" Target="../tags/tag7.xml"/><Relationship Id="rId18" Type="http://schemas.openxmlformats.org/officeDocument/2006/relationships/tags" Target="../tags/tag6.xml"/><Relationship Id="rId17" Type="http://schemas.openxmlformats.org/officeDocument/2006/relationships/tags" Target="../tags/tag5.xml"/><Relationship Id="rId16" Type="http://schemas.openxmlformats.org/officeDocument/2006/relationships/tags" Target="../tags/tag4.xml"/><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image" Target="../media/image14.png"/><Relationship Id="rId12" Type="http://schemas.openxmlformats.org/officeDocument/2006/relationships/tags" Target="../tags/tag1.xml"/><Relationship Id="rId11" Type="http://schemas.openxmlformats.org/officeDocument/2006/relationships/image" Target="../media/image13.png"/><Relationship Id="rId10" Type="http://schemas.microsoft.com/office/2007/relationships/hdphoto" Target="../media/image12.wdp"/><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tags" Target="../tags/tag65.xml"/><Relationship Id="rId1" Type="http://schemas.openxmlformats.org/officeDocument/2006/relationships/image" Target="../media/image41.png"/></Relationships>
</file>

<file path=ppt/slides/_rels/slide1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microsoft.com/office/2007/relationships/hdphoto" Target="../media/image46.wdp"/><Relationship Id="rId3" Type="http://schemas.openxmlformats.org/officeDocument/2006/relationships/image" Target="../media/image45.png"/><Relationship Id="rId20" Type="http://schemas.openxmlformats.org/officeDocument/2006/relationships/slideLayout" Target="../slideLayouts/slideLayout3.xml"/><Relationship Id="rId2" Type="http://schemas.openxmlformats.org/officeDocument/2006/relationships/image" Target="../media/image44.png"/><Relationship Id="rId19" Type="http://schemas.openxmlformats.org/officeDocument/2006/relationships/image" Target="../media/image43.png"/><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microsoft.com/office/2007/relationships/hdphoto" Target="../media/image46.wdp"/><Relationship Id="rId3" Type="http://schemas.openxmlformats.org/officeDocument/2006/relationships/image" Target="../media/image45.png"/><Relationship Id="rId20" Type="http://schemas.openxmlformats.org/officeDocument/2006/relationships/slideLayout" Target="../slideLayouts/slideLayout3.xml"/><Relationship Id="rId2" Type="http://schemas.openxmlformats.org/officeDocument/2006/relationships/image" Target="../media/image44.png"/><Relationship Id="rId19" Type="http://schemas.openxmlformats.org/officeDocument/2006/relationships/image" Target="../media/image43.png"/><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9" Type="http://schemas.openxmlformats.org/officeDocument/2006/relationships/image" Target="../media/image47.png"/><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8" Type="http://schemas.openxmlformats.org/officeDocument/2006/relationships/slideLayout" Target="../slideLayouts/slideLayout3.xml"/><Relationship Id="rId37" Type="http://schemas.openxmlformats.org/officeDocument/2006/relationships/tags" Target="../tags/tag125.xml"/><Relationship Id="rId36" Type="http://schemas.openxmlformats.org/officeDocument/2006/relationships/tags" Target="../tags/tag124.xml"/><Relationship Id="rId35" Type="http://schemas.openxmlformats.org/officeDocument/2006/relationships/tags" Target="../tags/tag123.xml"/><Relationship Id="rId34" Type="http://schemas.openxmlformats.org/officeDocument/2006/relationships/tags" Target="../tags/tag122.xml"/><Relationship Id="rId33" Type="http://schemas.openxmlformats.org/officeDocument/2006/relationships/tags" Target="../tags/tag121.xml"/><Relationship Id="rId32" Type="http://schemas.openxmlformats.org/officeDocument/2006/relationships/tags" Target="../tags/tag120.xml"/><Relationship Id="rId31" Type="http://schemas.openxmlformats.org/officeDocument/2006/relationships/tags" Target="../tags/tag119.xml"/><Relationship Id="rId30" Type="http://schemas.openxmlformats.org/officeDocument/2006/relationships/tags" Target="../tags/tag118.xml"/><Relationship Id="rId3" Type="http://schemas.openxmlformats.org/officeDocument/2006/relationships/tags" Target="../tags/tag95.xml"/><Relationship Id="rId29" Type="http://schemas.openxmlformats.org/officeDocument/2006/relationships/tags" Target="../tags/tag117.xml"/><Relationship Id="rId28" Type="http://schemas.openxmlformats.org/officeDocument/2006/relationships/tags" Target="../tags/tag116.xml"/><Relationship Id="rId27" Type="http://schemas.openxmlformats.org/officeDocument/2006/relationships/tags" Target="../tags/tag115.xml"/><Relationship Id="rId26" Type="http://schemas.openxmlformats.org/officeDocument/2006/relationships/tags" Target="../tags/tag114.xml"/><Relationship Id="rId25" Type="http://schemas.openxmlformats.org/officeDocument/2006/relationships/tags" Target="../tags/tag113.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image" Target="../media/image37.png"/><Relationship Id="rId19" Type="http://schemas.openxmlformats.org/officeDocument/2006/relationships/image" Target="../media/image6.png"/><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image" Target="../media/image49.png"/><Relationship Id="rId13" Type="http://schemas.openxmlformats.org/officeDocument/2006/relationships/tags" Target="../tags/tag103.xml"/><Relationship Id="rId12" Type="http://schemas.openxmlformats.org/officeDocument/2006/relationships/image" Target="../media/image48.png"/><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4.xml"/></Relationships>
</file>

<file path=ppt/slides/_rels/slide14.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image" Target="../media/image6.png"/><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image" Target="../media/image49.png"/><Relationship Id="rId28" Type="http://schemas.openxmlformats.org/officeDocument/2006/relationships/slideLayout" Target="../slideLayouts/slideLayout3.xml"/><Relationship Id="rId27" Type="http://schemas.openxmlformats.org/officeDocument/2006/relationships/tags" Target="../tags/tag147.xml"/><Relationship Id="rId26" Type="http://schemas.openxmlformats.org/officeDocument/2006/relationships/tags" Target="../tags/tag146.xml"/><Relationship Id="rId25" Type="http://schemas.openxmlformats.org/officeDocument/2006/relationships/tags" Target="../tags/tag145.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image" Target="../media/image48.png"/><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image" Target="../media/image47.png"/><Relationship Id="rId10" Type="http://schemas.openxmlformats.org/officeDocument/2006/relationships/tags" Target="../tags/tag131.xml"/><Relationship Id="rId1"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0.png"/><Relationship Id="rId1"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0.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microsoft.com/office/2007/relationships/hdphoto" Target="../media/image53.wdp"/><Relationship Id="rId4" Type="http://schemas.openxmlformats.org/officeDocument/2006/relationships/image" Target="../media/image52.png"/><Relationship Id="rId3" Type="http://schemas.openxmlformats.org/officeDocument/2006/relationships/image" Target="../media/image51.png"/><Relationship Id="rId20" Type="http://schemas.openxmlformats.org/officeDocument/2006/relationships/slideLayout" Target="../slideLayouts/slideLayout3.xml"/><Relationship Id="rId2" Type="http://schemas.openxmlformats.org/officeDocument/2006/relationships/image" Target="../media/image50.png"/><Relationship Id="rId19" Type="http://schemas.openxmlformats.org/officeDocument/2006/relationships/tags" Target="../tags/tag161.xml"/><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4.png"/><Relationship Id="rId6" Type="http://schemas.openxmlformats.org/officeDocument/2006/relationships/image" Target="../media/image36.png"/><Relationship Id="rId5" Type="http://schemas.openxmlformats.org/officeDocument/2006/relationships/image" Target="../media/image13.png"/><Relationship Id="rId4" Type="http://schemas.openxmlformats.org/officeDocument/2006/relationships/image" Target="../media/image40.png"/><Relationship Id="rId3" Type="http://schemas.openxmlformats.org/officeDocument/2006/relationships/image" Target="../media/image10.png"/><Relationship Id="rId22" Type="http://schemas.openxmlformats.org/officeDocument/2006/relationships/slideLayout" Target="../slideLayouts/slideLayout3.xml"/><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image" Target="../media/image6.png"/><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image" Target="../media/image35.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42.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image" Target="../media/image3.png"/><Relationship Id="rId4" Type="http://schemas.microsoft.com/office/2007/relationships/hdphoto" Target="../media/image5.wdp"/><Relationship Id="rId3" Type="http://schemas.openxmlformats.org/officeDocument/2006/relationships/image" Target="../media/image4.png"/><Relationship Id="rId21" Type="http://schemas.openxmlformats.org/officeDocument/2006/relationships/slideLayout" Target="../slideLayouts/slideLayout3.xml"/><Relationship Id="rId20" Type="http://schemas.openxmlformats.org/officeDocument/2006/relationships/tags" Target="../tags/tag45.xml"/><Relationship Id="rId2" Type="http://schemas.openxmlformats.org/officeDocument/2006/relationships/image" Target="../media/image7.png"/><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42.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42.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177.xml"/><Relationship Id="rId7" Type="http://schemas.openxmlformats.org/officeDocument/2006/relationships/image" Target="../media/image21.png"/><Relationship Id="rId6" Type="http://schemas.openxmlformats.org/officeDocument/2006/relationships/tags" Target="../tags/tag176.xml"/><Relationship Id="rId5" Type="http://schemas.openxmlformats.org/officeDocument/2006/relationships/image" Target="../media/image6.png"/><Relationship Id="rId4" Type="http://schemas.openxmlformats.org/officeDocument/2006/relationships/image" Target="../media/image3.png"/><Relationship Id="rId3" Type="http://schemas.microsoft.com/office/2007/relationships/hdphoto" Target="../media/image18.wdp"/><Relationship Id="rId2" Type="http://schemas.openxmlformats.org/officeDocument/2006/relationships/image" Target="../media/image23.png"/><Relationship Id="rId10" Type="http://schemas.openxmlformats.org/officeDocument/2006/relationships/slideLayout" Target="../slideLayouts/slideLayout3.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microsoft.com/office/2007/relationships/hdphoto" Target="../media/image53.wdp"/><Relationship Id="rId2" Type="http://schemas.openxmlformats.org/officeDocument/2006/relationships/image" Target="../media/image52.pn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7.png"/><Relationship Id="rId4" Type="http://schemas.openxmlformats.org/officeDocument/2006/relationships/image" Target="../media/image10.png"/><Relationship Id="rId3" Type="http://schemas.microsoft.com/office/2007/relationships/hdphoto" Target="../media/image56.wdp"/><Relationship Id="rId2" Type="http://schemas.openxmlformats.org/officeDocument/2006/relationships/image" Target="../media/image55.png"/><Relationship Id="rId1" Type="http://schemas.openxmlformats.org/officeDocument/2006/relationships/image" Target="../media/image54.jpeg"/></Relationships>
</file>

<file path=ppt/slides/_rels/slide2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3.png"/><Relationship Id="rId7" Type="http://schemas.openxmlformats.org/officeDocument/2006/relationships/image" Target="../media/image10.png"/><Relationship Id="rId6" Type="http://schemas.openxmlformats.org/officeDocument/2006/relationships/image" Target="../media/image35.png"/><Relationship Id="rId5" Type="http://schemas.openxmlformats.org/officeDocument/2006/relationships/image" Target="../media/image3.png"/><Relationship Id="rId4" Type="http://schemas.openxmlformats.org/officeDocument/2006/relationships/image" Target="../media/image7.png"/><Relationship Id="rId3" Type="http://schemas.openxmlformats.org/officeDocument/2006/relationships/image" Target="../media/image6.png"/><Relationship Id="rId2" Type="http://schemas.microsoft.com/office/2007/relationships/hdphoto" Target="../media/image5.wdp"/><Relationship Id="rId15" Type="http://schemas.openxmlformats.org/officeDocument/2006/relationships/slideLayout" Target="../slideLayouts/slideLayout3.xml"/><Relationship Id="rId14" Type="http://schemas.openxmlformats.org/officeDocument/2006/relationships/tags" Target="../tags/tag180.xml"/><Relationship Id="rId13" Type="http://schemas.openxmlformats.org/officeDocument/2006/relationships/image" Target="../media/image14.png"/><Relationship Id="rId12" Type="http://schemas.openxmlformats.org/officeDocument/2006/relationships/tags" Target="../tags/tag179.xml"/><Relationship Id="rId11" Type="http://schemas.openxmlformats.org/officeDocument/2006/relationships/tags" Target="../tags/tag178.xml"/><Relationship Id="rId10" Type="http://schemas.microsoft.com/office/2007/relationships/hdphoto" Target="../media/image18.wdp"/><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microsoft.com/office/2007/relationships/hdphoto" Target="../media/image53.wdp"/><Relationship Id="rId2" Type="http://schemas.openxmlformats.org/officeDocument/2006/relationships/image" Target="../media/image52.png"/><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0.png"/><Relationship Id="rId6" Type="http://schemas.microsoft.com/office/2007/relationships/hdphoto" Target="../media/image12.wdp"/><Relationship Id="rId5" Type="http://schemas.openxmlformats.org/officeDocument/2006/relationships/image" Target="../media/image59.png"/><Relationship Id="rId4" Type="http://schemas.microsoft.com/office/2007/relationships/hdphoto" Target="../media/image9.wdp"/><Relationship Id="rId3" Type="http://schemas.openxmlformats.org/officeDocument/2006/relationships/image" Target="../media/image58.png"/><Relationship Id="rId2" Type="http://schemas.openxmlformats.org/officeDocument/2006/relationships/image" Target="../media/image3.png"/><Relationship Id="rId11" Type="http://schemas.openxmlformats.org/officeDocument/2006/relationships/slideLayout" Target="../slideLayouts/slideLayout3.xml"/><Relationship Id="rId10" Type="http://schemas.openxmlformats.org/officeDocument/2006/relationships/image" Target="../media/image60.png"/><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0.png"/><Relationship Id="rId7" Type="http://schemas.microsoft.com/office/2007/relationships/hdphoto" Target="../media/image12.wdp"/><Relationship Id="rId6" Type="http://schemas.openxmlformats.org/officeDocument/2006/relationships/image" Target="../media/image59.png"/><Relationship Id="rId5" Type="http://schemas.microsoft.com/office/2007/relationships/hdphoto" Target="../media/image9.wdp"/><Relationship Id="rId4" Type="http://schemas.openxmlformats.org/officeDocument/2006/relationships/image" Target="../media/image58.png"/><Relationship Id="rId3" Type="http://schemas.openxmlformats.org/officeDocument/2006/relationships/image" Target="../media/image3.png"/><Relationship Id="rId2" Type="http://schemas.microsoft.com/office/2007/relationships/hdphoto" Target="../media/image5.wdp"/><Relationship Id="rId14" Type="http://schemas.openxmlformats.org/officeDocument/2006/relationships/slideLayout" Target="../slideLayouts/slideLayout3.xml"/><Relationship Id="rId13" Type="http://schemas.openxmlformats.org/officeDocument/2006/relationships/image" Target="../media/image6.png"/><Relationship Id="rId12" Type="http://schemas.openxmlformats.org/officeDocument/2006/relationships/image" Target="../media/image61.png"/><Relationship Id="rId11" Type="http://schemas.openxmlformats.org/officeDocument/2006/relationships/image" Target="../media/image60.png"/><Relationship Id="rId10" Type="http://schemas.openxmlformats.org/officeDocument/2006/relationships/image" Target="../media/image14.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9" Type="http://schemas.openxmlformats.org/officeDocument/2006/relationships/image" Target="../media/image62.png"/><Relationship Id="rId8" Type="http://schemas.microsoft.com/office/2007/relationships/hdphoto" Target="../media/image5.wdp"/><Relationship Id="rId7" Type="http://schemas.openxmlformats.org/officeDocument/2006/relationships/image" Target="../media/image4.png"/><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35.png"/><Relationship Id="rId3" Type="http://schemas.openxmlformats.org/officeDocument/2006/relationships/image" Target="../media/image7.png"/><Relationship Id="rId2" Type="http://schemas.openxmlformats.org/officeDocument/2006/relationships/image" Target="../media/image6.png"/><Relationship Id="rId10" Type="http://schemas.openxmlformats.org/officeDocument/2006/relationships/slideLayout" Target="../slideLayouts/slideLayout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47.xml"/><Relationship Id="rId7" Type="http://schemas.openxmlformats.org/officeDocument/2006/relationships/image" Target="../media/image6.png"/><Relationship Id="rId6" Type="http://schemas.openxmlformats.org/officeDocument/2006/relationships/image" Target="../media/image3.png"/><Relationship Id="rId5" Type="http://schemas.microsoft.com/office/2007/relationships/hdphoto" Target="../media/image18.wdp"/><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0" Type="http://schemas.openxmlformats.org/officeDocument/2006/relationships/slideLayout" Target="../slideLayouts/slideLayout3.xml"/><Relationship Id="rId1" Type="http://schemas.openxmlformats.org/officeDocument/2006/relationships/tags" Target="../tags/tag46.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microsoft.com/office/2007/relationships/hdphoto" Target="../media/image64.wdp"/><Relationship Id="rId5" Type="http://schemas.openxmlformats.org/officeDocument/2006/relationships/image" Target="../media/image63.png"/><Relationship Id="rId4" Type="http://schemas.openxmlformats.org/officeDocument/2006/relationships/image" Target="../media/image42.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microsoft.com/office/2007/relationships/hdphoto" Target="../media/image66.wdp"/><Relationship Id="rId6" Type="http://schemas.openxmlformats.org/officeDocument/2006/relationships/image" Target="../media/image65.png"/><Relationship Id="rId5" Type="http://schemas.openxmlformats.org/officeDocument/2006/relationships/image" Target="../media/image3.png"/><Relationship Id="rId4" Type="http://schemas.openxmlformats.org/officeDocument/2006/relationships/image" Target="../media/image42.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microsoft.com/office/2007/relationships/hdphoto" Target="../media/image53.wdp"/><Relationship Id="rId5" Type="http://schemas.openxmlformats.org/officeDocument/2006/relationships/image" Target="../media/image52.png"/><Relationship Id="rId4" Type="http://schemas.openxmlformats.org/officeDocument/2006/relationships/image" Target="../media/image42.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81.xml"/><Relationship Id="rId6" Type="http://schemas.openxmlformats.org/officeDocument/2006/relationships/image" Target="../media/image37.png"/><Relationship Id="rId5" Type="http://schemas.microsoft.com/office/2007/relationships/hdphoto" Target="../media/image53.wdp"/><Relationship Id="rId4" Type="http://schemas.openxmlformats.org/officeDocument/2006/relationships/image" Target="../media/image52.png"/><Relationship Id="rId3" Type="http://schemas.openxmlformats.org/officeDocument/2006/relationships/image" Target="../media/image6.png"/><Relationship Id="rId2" Type="http://schemas.microsoft.com/office/2007/relationships/hdphoto" Target="../media/image5.wdp"/><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9" Type="http://schemas.microsoft.com/office/2007/relationships/hdphoto" Target="../media/image5.wdp"/><Relationship Id="rId8" Type="http://schemas.openxmlformats.org/officeDocument/2006/relationships/image" Target="../media/image4.png"/><Relationship Id="rId7" Type="http://schemas.openxmlformats.org/officeDocument/2006/relationships/image" Target="../media/image3.png"/><Relationship Id="rId6" Type="http://schemas.openxmlformats.org/officeDocument/2006/relationships/image" Target="../media/image22.png"/><Relationship Id="rId5" Type="http://schemas.microsoft.com/office/2007/relationships/hdphoto" Target="../media/image68.wdp"/><Relationship Id="rId4" Type="http://schemas.openxmlformats.org/officeDocument/2006/relationships/image" Target="../media/image67.png"/><Relationship Id="rId3" Type="http://schemas.openxmlformats.org/officeDocument/2006/relationships/image" Target="../media/image14.png"/><Relationship Id="rId2" Type="http://schemas.openxmlformats.org/officeDocument/2006/relationships/image" Target="../media/image36.png"/><Relationship Id="rId13" Type="http://schemas.openxmlformats.org/officeDocument/2006/relationships/slideLayout" Target="../slideLayouts/slideLayout3.xml"/><Relationship Id="rId12" Type="http://schemas.openxmlformats.org/officeDocument/2006/relationships/image" Target="../media/image6.png"/><Relationship Id="rId11" Type="http://schemas.openxmlformats.org/officeDocument/2006/relationships/tags" Target="../tags/tag182.xml"/><Relationship Id="rId10" Type="http://schemas.openxmlformats.org/officeDocument/2006/relationships/image" Target="../media/image69.png"/><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9" Type="http://schemas.openxmlformats.org/officeDocument/2006/relationships/image" Target="../media/image6.png"/><Relationship Id="rId8" Type="http://schemas.microsoft.com/office/2007/relationships/hdphoto" Target="../media/image5.wdp"/><Relationship Id="rId7" Type="http://schemas.openxmlformats.org/officeDocument/2006/relationships/image" Target="../media/image4.png"/><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image" Target="../media/image14.png"/><Relationship Id="rId3" Type="http://schemas.openxmlformats.org/officeDocument/2006/relationships/image" Target="../media/image36.png"/><Relationship Id="rId2" Type="http://schemas.openxmlformats.org/officeDocument/2006/relationships/image" Target="../media/image35.png"/><Relationship Id="rId10" Type="http://schemas.openxmlformats.org/officeDocument/2006/relationships/slideLayout" Target="../slideLayouts/slideLayout3.xml"/><Relationship Id="rId1" Type="http://schemas.openxmlformats.org/officeDocument/2006/relationships/image" Target="../media/image69.png"/></Relationships>
</file>

<file path=ppt/slides/_rels/slide36.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image" Target="../media/image73.png"/><Relationship Id="rId7" Type="http://schemas.microsoft.com/office/2007/relationships/hdphoto" Target="../media/image72.wdp"/><Relationship Id="rId6" Type="http://schemas.openxmlformats.org/officeDocument/2006/relationships/image" Target="../media/image71.png"/><Relationship Id="rId5" Type="http://schemas.openxmlformats.org/officeDocument/2006/relationships/tags" Target="../tags/tag183.xml"/><Relationship Id="rId4" Type="http://schemas.microsoft.com/office/2007/relationships/hdphoto" Target="../media/image53.wdp"/><Relationship Id="rId3" Type="http://schemas.openxmlformats.org/officeDocument/2006/relationships/image" Target="../media/image52.png"/><Relationship Id="rId2" Type="http://schemas.openxmlformats.org/officeDocument/2006/relationships/image" Target="../media/image70.png"/><Relationship Id="rId11" Type="http://schemas.openxmlformats.org/officeDocument/2006/relationships/slideLayout" Target="../slideLayouts/slideLayout3.xml"/><Relationship Id="rId10" Type="http://schemas.openxmlformats.org/officeDocument/2006/relationships/image" Target="../media/image74.jpeg"/><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9" Type="http://schemas.microsoft.com/office/2007/relationships/hdphoto" Target="../media/image78.wdp"/><Relationship Id="rId8" Type="http://schemas.openxmlformats.org/officeDocument/2006/relationships/image" Target="../media/image77.png"/><Relationship Id="rId7" Type="http://schemas.microsoft.com/office/2007/relationships/hdphoto" Target="../media/image76.wdp"/><Relationship Id="rId6" Type="http://schemas.openxmlformats.org/officeDocument/2006/relationships/image" Target="../media/image75.png"/><Relationship Id="rId5" Type="http://schemas.openxmlformats.org/officeDocument/2006/relationships/tags" Target="../tags/tag185.xml"/><Relationship Id="rId4" Type="http://schemas.microsoft.com/office/2007/relationships/hdphoto" Target="../media/image53.wdp"/><Relationship Id="rId3" Type="http://schemas.openxmlformats.org/officeDocument/2006/relationships/image" Target="../media/image52.png"/><Relationship Id="rId2" Type="http://schemas.openxmlformats.org/officeDocument/2006/relationships/image" Target="../media/image14.png"/><Relationship Id="rId12" Type="http://schemas.openxmlformats.org/officeDocument/2006/relationships/slideLayout" Target="../slideLayouts/slideLayout3.xml"/><Relationship Id="rId11" Type="http://schemas.openxmlformats.org/officeDocument/2006/relationships/image" Target="../media/image79.jpeg"/><Relationship Id="rId10" Type="http://schemas.openxmlformats.org/officeDocument/2006/relationships/image" Target="../media/image74.jpeg"/><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86.xml"/><Relationship Id="rId7" Type="http://schemas.openxmlformats.org/officeDocument/2006/relationships/image" Target="../media/image80.png"/><Relationship Id="rId6" Type="http://schemas.openxmlformats.org/officeDocument/2006/relationships/image" Target="../media/image6.png"/><Relationship Id="rId5" Type="http://schemas.openxmlformats.org/officeDocument/2006/relationships/image" Target="../media/image22.png"/><Relationship Id="rId4" Type="http://schemas.microsoft.com/office/2007/relationships/hdphoto" Target="../media/image68.wdp"/><Relationship Id="rId3" Type="http://schemas.openxmlformats.org/officeDocument/2006/relationships/image" Target="../media/image67.png"/><Relationship Id="rId2" Type="http://schemas.openxmlformats.org/officeDocument/2006/relationships/image" Target="../media/image51.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image" Target="../media/image6.png"/><Relationship Id="rId7" Type="http://schemas.openxmlformats.org/officeDocument/2006/relationships/image" Target="../media/image22.png"/><Relationship Id="rId6" Type="http://schemas.microsoft.com/office/2007/relationships/hdphoto" Target="../media/image68.wdp"/><Relationship Id="rId5" Type="http://schemas.openxmlformats.org/officeDocument/2006/relationships/image" Target="../media/image67.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80.png"/><Relationship Id="rId12" Type="http://schemas.openxmlformats.org/officeDocument/2006/relationships/slideLayout" Target="../slideLayouts/slideLayout3.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microsoft.com/office/2007/relationships/hdphoto" Target="../media/image28.wdp"/><Relationship Id="rId8" Type="http://schemas.openxmlformats.org/officeDocument/2006/relationships/image" Target="../media/image27.png"/><Relationship Id="rId7" Type="http://schemas.openxmlformats.org/officeDocument/2006/relationships/image" Target="../media/image24.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0"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191.xml"/><Relationship Id="rId4" Type="http://schemas.openxmlformats.org/officeDocument/2006/relationships/image" Target="../media/image3.png"/><Relationship Id="rId3" Type="http://schemas.openxmlformats.org/officeDocument/2006/relationships/tags" Target="../tags/tag190.xml"/><Relationship Id="rId2" Type="http://schemas.openxmlformats.org/officeDocument/2006/relationships/image" Target="../media/image6.png"/><Relationship Id="rId1" Type="http://schemas.openxmlformats.org/officeDocument/2006/relationships/image" Target="../media/image69.png"/></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microsoft.com/office/2007/relationships/hdphoto" Target="../media/image82.wdp"/><Relationship Id="rId6" Type="http://schemas.openxmlformats.org/officeDocument/2006/relationships/image" Target="../media/image81.png"/><Relationship Id="rId5" Type="http://schemas.openxmlformats.org/officeDocument/2006/relationships/image" Target="../media/image74.jpeg"/><Relationship Id="rId4" Type="http://schemas.openxmlformats.org/officeDocument/2006/relationships/tags" Target="../tags/tag192.xml"/><Relationship Id="rId3" Type="http://schemas.microsoft.com/office/2007/relationships/hdphoto" Target="../media/image53.wdp"/><Relationship Id="rId2" Type="http://schemas.openxmlformats.org/officeDocument/2006/relationships/image" Target="../media/image52.png"/><Relationship Id="rId1" Type="http://schemas.openxmlformats.org/officeDocument/2006/relationships/image" Target="../media/image6.png"/></Relationships>
</file>

<file path=ppt/slides/_rels/slide42.xml.rels><?xml version="1.0" encoding="UTF-8" standalone="yes"?>
<Relationships xmlns="http://schemas.openxmlformats.org/package/2006/relationships"><Relationship Id="rId9" Type="http://schemas.openxmlformats.org/officeDocument/2006/relationships/image" Target="../media/image81.png"/><Relationship Id="rId8" Type="http://schemas.openxmlformats.org/officeDocument/2006/relationships/image" Target="../media/image85.jpeg"/><Relationship Id="rId7" Type="http://schemas.openxmlformats.org/officeDocument/2006/relationships/image" Target="../media/image74.jpeg"/><Relationship Id="rId6" Type="http://schemas.microsoft.com/office/2007/relationships/hdphoto" Target="../media/image84.wdp"/><Relationship Id="rId5" Type="http://schemas.openxmlformats.org/officeDocument/2006/relationships/image" Target="../media/image83.png"/><Relationship Id="rId4" Type="http://schemas.openxmlformats.org/officeDocument/2006/relationships/tags" Target="../tags/tag193.xml"/><Relationship Id="rId3" Type="http://schemas.microsoft.com/office/2007/relationships/hdphoto" Target="../media/image53.wdp"/><Relationship Id="rId2" Type="http://schemas.openxmlformats.org/officeDocument/2006/relationships/image" Target="../media/image52.png"/><Relationship Id="rId11" Type="http://schemas.openxmlformats.org/officeDocument/2006/relationships/slideLayout" Target="../slideLayouts/slideLayout3.xml"/><Relationship Id="rId10" Type="http://schemas.microsoft.com/office/2007/relationships/hdphoto" Target="../media/image82.wdp"/><Relationship Id="rId1" Type="http://schemas.openxmlformats.org/officeDocument/2006/relationships/image" Target="../media/image6.png"/></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6.png"/><Relationship Id="rId1" Type="http://schemas.openxmlformats.org/officeDocument/2006/relationships/image" Target="../media/image69.png"/></Relationships>
</file>

<file path=ppt/slides/_rels/slide44.xml.rels><?xml version="1.0" encoding="UTF-8" standalone="yes"?>
<Relationships xmlns="http://schemas.openxmlformats.org/package/2006/relationships"><Relationship Id="rId9" Type="http://schemas.openxmlformats.org/officeDocument/2006/relationships/image" Target="../media/image90.png"/><Relationship Id="rId8" Type="http://schemas.microsoft.com/office/2007/relationships/hdphoto" Target="../media/image89.wdp"/><Relationship Id="rId7" Type="http://schemas.openxmlformats.org/officeDocument/2006/relationships/image" Target="../media/image88.png"/><Relationship Id="rId6" Type="http://schemas.microsoft.com/office/2007/relationships/hdphoto" Target="../media/image87.wdp"/><Relationship Id="rId5" Type="http://schemas.openxmlformats.org/officeDocument/2006/relationships/image" Target="../media/image86.png"/><Relationship Id="rId4" Type="http://schemas.openxmlformats.org/officeDocument/2006/relationships/image" Target="../media/image74.jpeg"/><Relationship Id="rId3" Type="http://schemas.microsoft.com/office/2007/relationships/hdphoto" Target="../media/image53.wdp"/><Relationship Id="rId2" Type="http://schemas.openxmlformats.org/officeDocument/2006/relationships/image" Target="../media/image52.png"/><Relationship Id="rId15" Type="http://schemas.openxmlformats.org/officeDocument/2006/relationships/slideLayout" Target="../slideLayouts/slideLayout3.xml"/><Relationship Id="rId14" Type="http://schemas.openxmlformats.org/officeDocument/2006/relationships/tags" Target="../tags/tag197.xml"/><Relationship Id="rId13" Type="http://schemas.openxmlformats.org/officeDocument/2006/relationships/image" Target="../media/image91.jpeg"/><Relationship Id="rId12" Type="http://schemas.microsoft.com/office/2007/relationships/hdphoto" Target="../media/image84.wdp"/><Relationship Id="rId11" Type="http://schemas.openxmlformats.org/officeDocument/2006/relationships/image" Target="../media/image83.png"/><Relationship Id="rId10" Type="http://schemas.openxmlformats.org/officeDocument/2006/relationships/tags" Target="../tags/tag196.xml"/><Relationship Id="rId1" Type="http://schemas.openxmlformats.org/officeDocument/2006/relationships/image" Target="../media/image6.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4.jpeg"/><Relationship Id="rId3" Type="http://schemas.microsoft.com/office/2007/relationships/hdphoto" Target="../media/image53.wdp"/><Relationship Id="rId2" Type="http://schemas.openxmlformats.org/officeDocument/2006/relationships/image" Target="../media/image52.png"/><Relationship Id="rId1" Type="http://schemas.openxmlformats.org/officeDocument/2006/relationships/image" Target="../media/image6.png"/></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80.png"/><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3.png"/><Relationship Id="rId3" Type="http://schemas.openxmlformats.org/officeDocument/2006/relationships/image" Target="../media/image60.png"/><Relationship Id="rId2" Type="http://schemas.openxmlformats.org/officeDocument/2006/relationships/image" Target="../media/image51.pn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image" Target="../media/image6.png"/><Relationship Id="rId5" Type="http://schemas.openxmlformats.org/officeDocument/2006/relationships/image" Target="../media/image22.png"/><Relationship Id="rId4" Type="http://schemas.openxmlformats.org/officeDocument/2006/relationships/image" Target="../media/image13.png"/><Relationship Id="rId3" Type="http://schemas.openxmlformats.org/officeDocument/2006/relationships/image" Target="../media/image60.png"/><Relationship Id="rId2" Type="http://schemas.openxmlformats.org/officeDocument/2006/relationships/image" Target="../media/image80.png"/><Relationship Id="rId10" Type="http://schemas.openxmlformats.org/officeDocument/2006/relationships/slideLayout" Target="../slideLayouts/slideLayout3.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image" Target="../media/image6.png"/><Relationship Id="rId1" Type="http://schemas.openxmlformats.org/officeDocument/2006/relationships/image" Target="../media/image69.png"/></Relationships>
</file>

<file path=ppt/slides/_rels/slide49.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image" Target="../media/image3.png"/><Relationship Id="rId5" Type="http://schemas.openxmlformats.org/officeDocument/2006/relationships/tags" Target="../tags/tag203.xml"/><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0" Type="http://schemas.openxmlformats.org/officeDocument/2006/relationships/slideLayout" Target="../slideLayouts/slideLayout3.xml"/><Relationship Id="rId1" Type="http://schemas.openxmlformats.org/officeDocument/2006/relationships/image" Target="../media/image69.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microsoft.com/office/2007/relationships/hdphoto" Target="../media/image30.wdp"/><Relationship Id="rId7" Type="http://schemas.openxmlformats.org/officeDocument/2006/relationships/image" Target="../media/image29.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6.png"/><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9" Type="http://schemas.openxmlformats.org/officeDocument/2006/relationships/slideLayout" Target="../slideLayouts/slideLayout3.xml"/><Relationship Id="rId28" Type="http://schemas.openxmlformats.org/officeDocument/2006/relationships/tags" Target="../tags/tag232.xml"/><Relationship Id="rId27" Type="http://schemas.openxmlformats.org/officeDocument/2006/relationships/tags" Target="../tags/tag231.xml"/><Relationship Id="rId26" Type="http://schemas.openxmlformats.org/officeDocument/2006/relationships/tags" Target="../tags/tag230.xml"/><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tags" Target="../tags/tag225.xml"/><Relationship Id="rId20" Type="http://schemas.openxmlformats.org/officeDocument/2006/relationships/tags" Target="../tags/tag224.xml"/><Relationship Id="rId2" Type="http://schemas.microsoft.com/office/2007/relationships/hdphoto" Target="../media/image53.wdp"/><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image" Target="../media/image52.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53.wdp"/><Relationship Id="rId3" Type="http://schemas.openxmlformats.org/officeDocument/2006/relationships/image" Target="../media/image52.png"/><Relationship Id="rId2" Type="http://schemas.openxmlformats.org/officeDocument/2006/relationships/image" Target="../media/image92.png"/><Relationship Id="rId1" Type="http://schemas.openxmlformats.org/officeDocument/2006/relationships/image" Target="../media/image42.png"/></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233.xml"/><Relationship Id="rId5" Type="http://schemas.openxmlformats.org/officeDocument/2006/relationships/image" Target="../media/image42.png"/><Relationship Id="rId4" Type="http://schemas.openxmlformats.org/officeDocument/2006/relationships/image" Target="../media/image43.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image" Target="../media/image42.png"/><Relationship Id="rId4" Type="http://schemas.openxmlformats.org/officeDocument/2006/relationships/image" Target="../media/image43.png"/><Relationship Id="rId3" Type="http://schemas.openxmlformats.org/officeDocument/2006/relationships/image" Target="../media/image41.png"/><Relationship Id="rId2" Type="http://schemas.microsoft.com/office/2007/relationships/hdphoto" Target="../media/image5.wdp"/><Relationship Id="rId10" Type="http://schemas.openxmlformats.org/officeDocument/2006/relationships/slideLayout" Target="../slideLayouts/slideLayout3.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image" Target="../media/image42.png"/><Relationship Id="rId4" Type="http://schemas.openxmlformats.org/officeDocument/2006/relationships/image" Target="../media/image43.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image" Target="../media/image42.png"/><Relationship Id="rId4" Type="http://schemas.openxmlformats.org/officeDocument/2006/relationships/image" Target="../media/image43.png"/><Relationship Id="rId3" Type="http://schemas.openxmlformats.org/officeDocument/2006/relationships/image" Target="../media/image41.png"/><Relationship Id="rId2" Type="http://schemas.microsoft.com/office/2007/relationships/hdphoto" Target="../media/image5.wdp"/><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microsoft.com/office/2007/relationships/hdphoto" Target="../media/image34.wdp"/><Relationship Id="rId6" Type="http://schemas.openxmlformats.org/officeDocument/2006/relationships/image" Target="../media/image33.png"/><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2" Type="http://schemas.openxmlformats.org/officeDocument/2006/relationships/slideLayout" Target="../slideLayouts/slideLayout3.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image" Target="../media/image32.png"/><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image" Target="../media/image31.png"/></Relationships>
</file>

<file path=ppt/slides/_rels/slide7.xml.rels><?xml version="1.0" encoding="UTF-8" standalone="yes"?>
<Relationships xmlns="http://schemas.openxmlformats.org/package/2006/relationships"><Relationship Id="rId9" Type="http://schemas.microsoft.com/office/2007/relationships/hdphoto" Target="../media/image39.wdp"/><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14.png"/><Relationship Id="rId5" Type="http://schemas.openxmlformats.org/officeDocument/2006/relationships/image" Target="../media/image36.png"/><Relationship Id="rId4" Type="http://schemas.openxmlformats.org/officeDocument/2006/relationships/image" Target="../media/image10.png"/><Relationship Id="rId3" Type="http://schemas.openxmlformats.org/officeDocument/2006/relationships/image" Target="../media/image13.png"/><Relationship Id="rId2" Type="http://schemas.openxmlformats.org/officeDocument/2006/relationships/image" Target="../media/image35.png"/><Relationship Id="rId11" Type="http://schemas.openxmlformats.org/officeDocument/2006/relationships/slideLayout" Target="../slideLayouts/slideLayout3.xml"/><Relationship Id="rId10" Type="http://schemas.openxmlformats.org/officeDocument/2006/relationships/image" Target="../media/image40.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tags" Target="../tags/tag63.xml"/><Relationship Id="rId7" Type="http://schemas.openxmlformats.org/officeDocument/2006/relationships/image" Target="../media/image6.png"/><Relationship Id="rId6" Type="http://schemas.openxmlformats.org/officeDocument/2006/relationships/image" Target="../media/image3.png"/><Relationship Id="rId5" Type="http://schemas.microsoft.com/office/2007/relationships/hdphoto" Target="../media/image18.wdp"/><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0" Type="http://schemas.openxmlformats.org/officeDocument/2006/relationships/slideLayout" Target="../slideLayouts/slideLayout3.xml"/><Relationship Id="rId1" Type="http://schemas.openxmlformats.org/officeDocument/2006/relationships/tags" Target="../tags/tag6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tags" Target="../tags/tag64.xml"/><Relationship Id="rId1"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46000">
              <a:schemeClr val="bg1"/>
            </a:gs>
            <a:gs pos="0">
              <a:srgbClr val="69BB95"/>
            </a:gs>
          </a:gsLst>
          <a:lin ang="5400000" scaled="0"/>
        </a:grad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792473" y="1132925"/>
            <a:ext cx="9182100" cy="2664066"/>
          </a:xfrm>
          <a:prstGeom prst="rect">
            <a:avLst/>
          </a:prstGeom>
        </p:spPr>
      </p:pic>
      <p:grpSp>
        <p:nvGrpSpPr>
          <p:cNvPr id="13" name="组合 12"/>
          <p:cNvGrpSpPr/>
          <p:nvPr/>
        </p:nvGrpSpPr>
        <p:grpSpPr>
          <a:xfrm>
            <a:off x="8812867" y="0"/>
            <a:ext cx="1676878" cy="1676878"/>
            <a:chOff x="8323465" y="0"/>
            <a:chExt cx="1676878" cy="1676878"/>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6" name="图片 5"/>
            <p:cNvPicPr>
              <a:picLocks noChangeAspect="1"/>
            </p:cNvPicPr>
            <p:nvPr/>
          </p:nvPicPr>
          <p:blipFill rotWithShape="1">
            <a:blip r:embed="rId3">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752"/>
            <a:ext cx="12192000" cy="1107281"/>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05405"/>
            <a:ext cx="12192000" cy="1647031"/>
          </a:xfrm>
          <a:prstGeom prst="rect">
            <a:avLst/>
          </a:prstGeom>
        </p:spPr>
      </p:pic>
      <p:pic>
        <p:nvPicPr>
          <p:cNvPr id="33" name="江水"/>
          <p:cNvPicPr>
            <a:picLocks noChangeAspect="1"/>
          </p:cNvPicPr>
          <p:nvPr/>
        </p:nvPicPr>
        <p:blipFill>
          <a:blip r:embed="rId6">
            <a:extLst>
              <a:ext uri="{BEBA8EAE-BF5A-486C-A8C5-ECC9F3942E4B}">
                <a14:imgProps xmlns:a14="http://schemas.microsoft.com/office/drawing/2010/main">
                  <a14:imgLayer r:embed="rId7">
                    <a14:imgEffect>
                      <a14:brightnessContrast bright="-12000" contrast="40000"/>
                    </a14:imgEffect>
                  </a14:imgLayer>
                </a14:imgProps>
              </a:ext>
              <a:ext uri="{28A0092B-C50C-407E-A947-70E740481C1C}">
                <a14:useLocalDpi xmlns:a14="http://schemas.microsoft.com/office/drawing/2010/main" val="0"/>
              </a:ext>
            </a:extLst>
          </a:blip>
          <a:stretch>
            <a:fillRect/>
          </a:stretch>
        </p:blipFill>
        <p:spPr>
          <a:xfrm>
            <a:off x="-214701" y="4546782"/>
            <a:ext cx="12621402" cy="2486978"/>
          </a:xfrm>
          <a:prstGeom prst="rect">
            <a:avLst/>
          </a:prstGeom>
          <a:effectLst>
            <a:softEdge rad="63500"/>
          </a:effectLst>
        </p:spPr>
      </p:pic>
      <p:pic>
        <p:nvPicPr>
          <p:cNvPr id="21" name="图片 20" descr="图片包含 游戏机, 动物&#10;&#10;描述已自动生成"/>
          <p:cNvPicPr>
            <a:picLocks noChangeAspect="1"/>
          </p:cNvPicPr>
          <p:nvPr/>
        </p:nvPicPr>
        <p:blipFill rotWithShape="1">
          <a:blip r:embed="rId8">
            <a:extLst>
              <a:ext uri="{28A0092B-C50C-407E-A947-70E740481C1C}">
                <a14:useLocalDpi xmlns:a14="http://schemas.microsoft.com/office/drawing/2010/main" val="0"/>
              </a:ext>
            </a:extLst>
          </a:blip>
          <a:srcRect l="69844"/>
          <a:stretch>
            <a:fillRect/>
          </a:stretch>
        </p:blipFill>
        <p:spPr>
          <a:xfrm flipH="1">
            <a:off x="0" y="3339033"/>
            <a:ext cx="4576544" cy="3408696"/>
          </a:xfrm>
          <a:prstGeom prst="rect">
            <a:avLst/>
          </a:prstGeom>
        </p:spPr>
      </p:pic>
      <p:pic>
        <p:nvPicPr>
          <p:cNvPr id="45" name="图片 44" descr="图片包含 游戏机, 动物&#10;&#10;描述已自动生成"/>
          <p:cNvPicPr>
            <a:picLocks noChangeAspect="1"/>
          </p:cNvPicPr>
          <p:nvPr/>
        </p:nvPicPr>
        <p:blipFill rotWithShape="1">
          <a:blip r:embed="rId9">
            <a:alphaModFix amt="20000"/>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val="0"/>
              </a:ext>
            </a:extLst>
          </a:blip>
          <a:srcRect l="69844"/>
          <a:stretch>
            <a:fillRect/>
          </a:stretch>
        </p:blipFill>
        <p:spPr>
          <a:xfrm flipH="1" flipV="1">
            <a:off x="0" y="6103946"/>
            <a:ext cx="4576544" cy="3408696"/>
          </a:xfrm>
          <a:prstGeom prst="rect">
            <a:avLst/>
          </a:prstGeom>
        </p:spPr>
      </p:pic>
      <p:pic>
        <p:nvPicPr>
          <p:cNvPr id="47" name="图片 46" descr="图片包含 徽标&#10;&#10;描述已自动生成"/>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91887" y="3868781"/>
            <a:ext cx="593825" cy="608233"/>
          </a:xfrm>
          <a:prstGeom prst="rect">
            <a:avLst/>
          </a:prstGeom>
        </p:spPr>
      </p:pic>
      <p:pic>
        <p:nvPicPr>
          <p:cNvPr id="14" name="图片 13" descr="图片包含 游戏机, 动物&#10;&#10;描述已自动生成"/>
          <p:cNvPicPr>
            <a:picLocks noChangeAspect="1"/>
          </p:cNvPicPr>
          <p:nvPr/>
        </p:nvPicPr>
        <p:blipFill rotWithShape="1">
          <a:blip r:embed="rId8">
            <a:extLst>
              <a:ext uri="{28A0092B-C50C-407E-A947-70E740481C1C}">
                <a14:useLocalDpi xmlns:a14="http://schemas.microsoft.com/office/drawing/2010/main" val="0"/>
              </a:ext>
            </a:extLst>
          </a:blip>
          <a:srcRect r="31239"/>
          <a:stretch>
            <a:fillRect/>
          </a:stretch>
        </p:blipFill>
        <p:spPr>
          <a:xfrm flipH="1">
            <a:off x="7137000" y="3361485"/>
            <a:ext cx="5055000" cy="1651220"/>
          </a:xfrm>
          <a:prstGeom prst="rect">
            <a:avLst/>
          </a:prstGeom>
        </p:spPr>
      </p:pic>
      <p:pic>
        <p:nvPicPr>
          <p:cNvPr id="44" name="图片 43" descr="图片包含 游戏机, 动物&#10;&#10;描述已自动生成"/>
          <p:cNvPicPr>
            <a:picLocks noChangeAspect="1"/>
          </p:cNvPicPr>
          <p:nvPr/>
        </p:nvPicPr>
        <p:blipFill rotWithShape="1">
          <a:blip r:embed="rId9">
            <a:alphaModFix amt="20000"/>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val="0"/>
              </a:ext>
            </a:extLst>
          </a:blip>
          <a:srcRect r="31239"/>
          <a:stretch>
            <a:fillRect/>
          </a:stretch>
        </p:blipFill>
        <p:spPr>
          <a:xfrm flipH="1" flipV="1">
            <a:off x="7123805" y="4893410"/>
            <a:ext cx="5055000" cy="1651218"/>
          </a:xfrm>
          <a:prstGeom prst="rect">
            <a:avLst/>
          </a:prstGeom>
        </p:spPr>
      </p:pic>
      <p:sp>
        <p:nvSpPr>
          <p:cNvPr id="43" name="任意多边形: 形状 42" hidden="1"/>
          <p:cNvSpPr/>
          <p:nvPr/>
        </p:nvSpPr>
        <p:spPr>
          <a:xfrm flipH="1">
            <a:off x="2713234" y="1568729"/>
            <a:ext cx="1458716" cy="2910367"/>
          </a:xfrm>
          <a:custGeom>
            <a:avLst/>
            <a:gdLst>
              <a:gd name="connsiteX0" fmla="*/ 1816230 w 2121794"/>
              <a:gd name="connsiteY0" fmla="*/ 85 h 2235438"/>
              <a:gd name="connsiteX1" fmla="*/ 130 w 2121794"/>
              <a:gd name="connsiteY1" fmla="*/ 406485 h 2235438"/>
              <a:gd name="connsiteX2" fmla="*/ 1714630 w 2121794"/>
              <a:gd name="connsiteY2" fmla="*/ 1549485 h 2235438"/>
              <a:gd name="connsiteX3" fmla="*/ 533530 w 2121794"/>
              <a:gd name="connsiteY3" fmla="*/ 2235285 h 2235438"/>
              <a:gd name="connsiteX4" fmla="*/ 2121030 w 2121794"/>
              <a:gd name="connsiteY4" fmla="*/ 1600285 h 2235438"/>
              <a:gd name="connsiteX5" fmla="*/ 292230 w 2121794"/>
              <a:gd name="connsiteY5" fmla="*/ 431885 h 2235438"/>
              <a:gd name="connsiteX6" fmla="*/ 1816230 w 2121794"/>
              <a:gd name="connsiteY6" fmla="*/ 85 h 2235438"/>
              <a:gd name="connsiteX0-1" fmla="*/ 1818078 w 2123642"/>
              <a:gd name="connsiteY0-2" fmla="*/ 326 h 2235679"/>
              <a:gd name="connsiteX1-3" fmla="*/ 1978 w 2123642"/>
              <a:gd name="connsiteY1-4" fmla="*/ 406726 h 2235679"/>
              <a:gd name="connsiteX2-5" fmla="*/ 1716478 w 2123642"/>
              <a:gd name="connsiteY2-6" fmla="*/ 1549726 h 2235679"/>
              <a:gd name="connsiteX3-7" fmla="*/ 535378 w 2123642"/>
              <a:gd name="connsiteY3-8" fmla="*/ 2235526 h 2235679"/>
              <a:gd name="connsiteX4-9" fmla="*/ 2122878 w 2123642"/>
              <a:gd name="connsiteY4-10" fmla="*/ 1600526 h 2235679"/>
              <a:gd name="connsiteX5-11" fmla="*/ 294078 w 2123642"/>
              <a:gd name="connsiteY5-12" fmla="*/ 432126 h 2235679"/>
              <a:gd name="connsiteX6-13" fmla="*/ 1818078 w 2123642"/>
              <a:gd name="connsiteY6-14" fmla="*/ 326 h 2235679"/>
              <a:gd name="connsiteX0-15" fmla="*/ 1818078 w 2123642"/>
              <a:gd name="connsiteY0-16" fmla="*/ 326 h 2235679"/>
              <a:gd name="connsiteX1-17" fmla="*/ 1978 w 2123642"/>
              <a:gd name="connsiteY1-18" fmla="*/ 406726 h 2235679"/>
              <a:gd name="connsiteX2-19" fmla="*/ 1716478 w 2123642"/>
              <a:gd name="connsiteY2-20" fmla="*/ 1549726 h 2235679"/>
              <a:gd name="connsiteX3-21" fmla="*/ 535378 w 2123642"/>
              <a:gd name="connsiteY3-22" fmla="*/ 2235526 h 2235679"/>
              <a:gd name="connsiteX4-23" fmla="*/ 2122878 w 2123642"/>
              <a:gd name="connsiteY4-24" fmla="*/ 1600526 h 2235679"/>
              <a:gd name="connsiteX5-25" fmla="*/ 294078 w 2123642"/>
              <a:gd name="connsiteY5-26" fmla="*/ 432126 h 2235679"/>
              <a:gd name="connsiteX6-27" fmla="*/ 1818078 w 2123642"/>
              <a:gd name="connsiteY6-28" fmla="*/ 326 h 2235679"/>
              <a:gd name="connsiteX0-29" fmla="*/ 1818078 w 2123642"/>
              <a:gd name="connsiteY0-30" fmla="*/ 326 h 2235679"/>
              <a:gd name="connsiteX1-31" fmla="*/ 1978 w 2123642"/>
              <a:gd name="connsiteY1-32" fmla="*/ 406726 h 2235679"/>
              <a:gd name="connsiteX2-33" fmla="*/ 1716478 w 2123642"/>
              <a:gd name="connsiteY2-34" fmla="*/ 1549726 h 2235679"/>
              <a:gd name="connsiteX3-35" fmla="*/ 535378 w 2123642"/>
              <a:gd name="connsiteY3-36" fmla="*/ 2235526 h 2235679"/>
              <a:gd name="connsiteX4-37" fmla="*/ 2122878 w 2123642"/>
              <a:gd name="connsiteY4-38" fmla="*/ 1600526 h 2235679"/>
              <a:gd name="connsiteX5-39" fmla="*/ 294078 w 2123642"/>
              <a:gd name="connsiteY5-40" fmla="*/ 432126 h 2235679"/>
              <a:gd name="connsiteX6-41" fmla="*/ 1818078 w 2123642"/>
              <a:gd name="connsiteY6-42" fmla="*/ 326 h 2235679"/>
              <a:gd name="connsiteX0-43" fmla="*/ 1816125 w 2121684"/>
              <a:gd name="connsiteY0-44" fmla="*/ 86 h 2235439"/>
              <a:gd name="connsiteX1-45" fmla="*/ 25 w 2121684"/>
              <a:gd name="connsiteY1-46" fmla="*/ 406486 h 2235439"/>
              <a:gd name="connsiteX2-47" fmla="*/ 1771675 w 2121684"/>
              <a:gd name="connsiteY2-48" fmla="*/ 1549486 h 2235439"/>
              <a:gd name="connsiteX3-49" fmla="*/ 533425 w 2121684"/>
              <a:gd name="connsiteY3-50" fmla="*/ 2235286 h 2235439"/>
              <a:gd name="connsiteX4-51" fmla="*/ 2120925 w 2121684"/>
              <a:gd name="connsiteY4-52" fmla="*/ 1600286 h 2235439"/>
              <a:gd name="connsiteX5-53" fmla="*/ 292125 w 2121684"/>
              <a:gd name="connsiteY5-54" fmla="*/ 431886 h 2235439"/>
              <a:gd name="connsiteX6-55" fmla="*/ 1816125 w 2121684"/>
              <a:gd name="connsiteY6-56" fmla="*/ 86 h 2235439"/>
              <a:gd name="connsiteX0-57" fmla="*/ 1816183 w 2121742"/>
              <a:gd name="connsiteY0-58" fmla="*/ 177 h 2235530"/>
              <a:gd name="connsiteX1-59" fmla="*/ 83 w 2121742"/>
              <a:gd name="connsiteY1-60" fmla="*/ 406577 h 2235530"/>
              <a:gd name="connsiteX2-61" fmla="*/ 1771733 w 2121742"/>
              <a:gd name="connsiteY2-62" fmla="*/ 1549577 h 2235530"/>
              <a:gd name="connsiteX3-63" fmla="*/ 533483 w 2121742"/>
              <a:gd name="connsiteY3-64" fmla="*/ 2235377 h 2235530"/>
              <a:gd name="connsiteX4-65" fmla="*/ 2120983 w 2121742"/>
              <a:gd name="connsiteY4-66" fmla="*/ 1600377 h 2235530"/>
              <a:gd name="connsiteX5-67" fmla="*/ 292183 w 2121742"/>
              <a:gd name="connsiteY5-68" fmla="*/ 431977 h 2235530"/>
              <a:gd name="connsiteX6-69" fmla="*/ 1816183 w 2121742"/>
              <a:gd name="connsiteY6-70" fmla="*/ 177 h 2235530"/>
              <a:gd name="connsiteX0-71" fmla="*/ 1816183 w 2121742"/>
              <a:gd name="connsiteY0-72" fmla="*/ 0 h 2235353"/>
              <a:gd name="connsiteX1-73" fmla="*/ 83 w 2121742"/>
              <a:gd name="connsiteY1-74" fmla="*/ 406400 h 2235353"/>
              <a:gd name="connsiteX2-75" fmla="*/ 1771733 w 2121742"/>
              <a:gd name="connsiteY2-76" fmla="*/ 1549400 h 2235353"/>
              <a:gd name="connsiteX3-77" fmla="*/ 533483 w 2121742"/>
              <a:gd name="connsiteY3-78" fmla="*/ 2235200 h 2235353"/>
              <a:gd name="connsiteX4-79" fmla="*/ 2120983 w 2121742"/>
              <a:gd name="connsiteY4-80" fmla="*/ 1600200 h 2235353"/>
              <a:gd name="connsiteX5-81" fmla="*/ 254083 w 2121742"/>
              <a:gd name="connsiteY5-82" fmla="*/ 406400 h 2235353"/>
              <a:gd name="connsiteX6-83" fmla="*/ 1816183 w 2121742"/>
              <a:gd name="connsiteY6-84" fmla="*/ 0 h 2235353"/>
              <a:gd name="connsiteX0-85" fmla="*/ 1816183 w 2121742"/>
              <a:gd name="connsiteY0-86" fmla="*/ 0 h 2235353"/>
              <a:gd name="connsiteX1-87" fmla="*/ 83 w 2121742"/>
              <a:gd name="connsiteY1-88" fmla="*/ 406400 h 2235353"/>
              <a:gd name="connsiteX2-89" fmla="*/ 1771733 w 2121742"/>
              <a:gd name="connsiteY2-90" fmla="*/ 1549400 h 2235353"/>
              <a:gd name="connsiteX3-91" fmla="*/ 533483 w 2121742"/>
              <a:gd name="connsiteY3-92" fmla="*/ 2235200 h 2235353"/>
              <a:gd name="connsiteX4-93" fmla="*/ 2120983 w 2121742"/>
              <a:gd name="connsiteY4-94" fmla="*/ 1600200 h 2235353"/>
              <a:gd name="connsiteX5-95" fmla="*/ 254083 w 2121742"/>
              <a:gd name="connsiteY5-96" fmla="*/ 406400 h 2235353"/>
              <a:gd name="connsiteX6-97" fmla="*/ 1816183 w 2121742"/>
              <a:gd name="connsiteY6-98" fmla="*/ 0 h 2235353"/>
              <a:gd name="connsiteX0-99" fmla="*/ 1816183 w 1975755"/>
              <a:gd name="connsiteY0-100" fmla="*/ 0 h 2235792"/>
              <a:gd name="connsiteX1-101" fmla="*/ 83 w 1975755"/>
              <a:gd name="connsiteY1-102" fmla="*/ 406400 h 2235792"/>
              <a:gd name="connsiteX2-103" fmla="*/ 1771733 w 1975755"/>
              <a:gd name="connsiteY2-104" fmla="*/ 1549400 h 2235792"/>
              <a:gd name="connsiteX3-105" fmla="*/ 533483 w 1975755"/>
              <a:gd name="connsiteY3-106" fmla="*/ 2235200 h 2235792"/>
              <a:gd name="connsiteX4-107" fmla="*/ 1974933 w 1975755"/>
              <a:gd name="connsiteY4-108" fmla="*/ 1644650 h 2235792"/>
              <a:gd name="connsiteX5-109" fmla="*/ 254083 w 1975755"/>
              <a:gd name="connsiteY5-110" fmla="*/ 406400 h 2235792"/>
              <a:gd name="connsiteX6-111" fmla="*/ 1816183 w 1975755"/>
              <a:gd name="connsiteY6-112" fmla="*/ 0 h 2235792"/>
              <a:gd name="connsiteX0-113" fmla="*/ 1816183 w 1983639"/>
              <a:gd name="connsiteY0-114" fmla="*/ 0 h 2235935"/>
              <a:gd name="connsiteX1-115" fmla="*/ 83 w 1983639"/>
              <a:gd name="connsiteY1-116" fmla="*/ 406400 h 2235935"/>
              <a:gd name="connsiteX2-117" fmla="*/ 1771733 w 1983639"/>
              <a:gd name="connsiteY2-118" fmla="*/ 1549400 h 2235935"/>
              <a:gd name="connsiteX3-119" fmla="*/ 533483 w 1983639"/>
              <a:gd name="connsiteY3-120" fmla="*/ 2235200 h 2235935"/>
              <a:gd name="connsiteX4-121" fmla="*/ 1974933 w 1983639"/>
              <a:gd name="connsiteY4-122" fmla="*/ 1644650 h 2235935"/>
              <a:gd name="connsiteX5-123" fmla="*/ 254083 w 1983639"/>
              <a:gd name="connsiteY5-124" fmla="*/ 406400 h 2235935"/>
              <a:gd name="connsiteX6-125" fmla="*/ 1816183 w 1983639"/>
              <a:gd name="connsiteY6-126" fmla="*/ 0 h 2235935"/>
              <a:gd name="connsiteX0-127" fmla="*/ 1816183 w 2286780"/>
              <a:gd name="connsiteY0-128" fmla="*/ 0 h 2236270"/>
              <a:gd name="connsiteX1-129" fmla="*/ 83 w 2286780"/>
              <a:gd name="connsiteY1-130" fmla="*/ 406400 h 2236270"/>
              <a:gd name="connsiteX2-131" fmla="*/ 1771733 w 2286780"/>
              <a:gd name="connsiteY2-132" fmla="*/ 1549400 h 2236270"/>
              <a:gd name="connsiteX3-133" fmla="*/ 533483 w 2286780"/>
              <a:gd name="connsiteY3-134" fmla="*/ 2235200 h 2236270"/>
              <a:gd name="connsiteX4-135" fmla="*/ 2279079 w 2286780"/>
              <a:gd name="connsiteY4-136" fmla="*/ 1661721 h 2236270"/>
              <a:gd name="connsiteX5-137" fmla="*/ 254083 w 2286780"/>
              <a:gd name="connsiteY5-138" fmla="*/ 406400 h 2236270"/>
              <a:gd name="connsiteX6-139" fmla="*/ 1816183 w 2286780"/>
              <a:gd name="connsiteY6-140" fmla="*/ 0 h 2236270"/>
              <a:gd name="connsiteX0-141" fmla="*/ 1817344 w 2287941"/>
              <a:gd name="connsiteY0-142" fmla="*/ 0 h 2235539"/>
              <a:gd name="connsiteX1-143" fmla="*/ 1244 w 2287941"/>
              <a:gd name="connsiteY1-144" fmla="*/ 406400 h 2235539"/>
              <a:gd name="connsiteX2-145" fmla="*/ 2151127 w 2287941"/>
              <a:gd name="connsiteY2-146" fmla="*/ 1600612 h 2235539"/>
              <a:gd name="connsiteX3-147" fmla="*/ 534644 w 2287941"/>
              <a:gd name="connsiteY3-148" fmla="*/ 2235200 h 2235539"/>
              <a:gd name="connsiteX4-149" fmla="*/ 2280240 w 2287941"/>
              <a:gd name="connsiteY4-150" fmla="*/ 1661721 h 2235539"/>
              <a:gd name="connsiteX5-151" fmla="*/ 255244 w 2287941"/>
              <a:gd name="connsiteY5-152" fmla="*/ 406400 h 2235539"/>
              <a:gd name="connsiteX6-153" fmla="*/ 1817344 w 2287941"/>
              <a:gd name="connsiteY6-154" fmla="*/ 0 h 2235539"/>
              <a:gd name="connsiteX0-155" fmla="*/ 1817179 w 2287776"/>
              <a:gd name="connsiteY0-156" fmla="*/ 0 h 2235987"/>
              <a:gd name="connsiteX1-157" fmla="*/ 1079 w 2287776"/>
              <a:gd name="connsiteY1-158" fmla="*/ 406400 h 2235987"/>
              <a:gd name="connsiteX2-159" fmla="*/ 2127567 w 2287776"/>
              <a:gd name="connsiteY2-160" fmla="*/ 1566470 h 2235987"/>
              <a:gd name="connsiteX3-161" fmla="*/ 534479 w 2287776"/>
              <a:gd name="connsiteY3-162" fmla="*/ 2235200 h 2235987"/>
              <a:gd name="connsiteX4-163" fmla="*/ 2280075 w 2287776"/>
              <a:gd name="connsiteY4-164" fmla="*/ 1661721 h 2235987"/>
              <a:gd name="connsiteX5-165" fmla="*/ 255079 w 2287776"/>
              <a:gd name="connsiteY5-166" fmla="*/ 406400 h 2235987"/>
              <a:gd name="connsiteX6-167" fmla="*/ 1817179 w 2287776"/>
              <a:gd name="connsiteY6-168" fmla="*/ 0 h 2235987"/>
              <a:gd name="connsiteX0-169" fmla="*/ 1817179 w 2326657"/>
              <a:gd name="connsiteY0-170" fmla="*/ 0 h 2235447"/>
              <a:gd name="connsiteX1-171" fmla="*/ 1079 w 2326657"/>
              <a:gd name="connsiteY1-172" fmla="*/ 406400 h 2235447"/>
              <a:gd name="connsiteX2-173" fmla="*/ 2127567 w 2326657"/>
              <a:gd name="connsiteY2-174" fmla="*/ 1566470 h 2235447"/>
              <a:gd name="connsiteX3-175" fmla="*/ 534479 w 2326657"/>
              <a:gd name="connsiteY3-176" fmla="*/ 2235200 h 2235447"/>
              <a:gd name="connsiteX4-177" fmla="*/ 2319069 w 2326657"/>
              <a:gd name="connsiteY4-178" fmla="*/ 1622702 h 2235447"/>
              <a:gd name="connsiteX5-179" fmla="*/ 255079 w 2326657"/>
              <a:gd name="connsiteY5-180" fmla="*/ 406400 h 2235447"/>
              <a:gd name="connsiteX6-181" fmla="*/ 1817179 w 2326657"/>
              <a:gd name="connsiteY6-182" fmla="*/ 0 h 2235447"/>
              <a:gd name="connsiteX0-183" fmla="*/ 1817179 w 2311105"/>
              <a:gd name="connsiteY0-184" fmla="*/ 0 h 2235549"/>
              <a:gd name="connsiteX1-185" fmla="*/ 1079 w 2311105"/>
              <a:gd name="connsiteY1-186" fmla="*/ 406400 h 2235549"/>
              <a:gd name="connsiteX2-187" fmla="*/ 2127567 w 2311105"/>
              <a:gd name="connsiteY2-188" fmla="*/ 1566470 h 2235549"/>
              <a:gd name="connsiteX3-189" fmla="*/ 534479 w 2311105"/>
              <a:gd name="connsiteY3-190" fmla="*/ 2235200 h 2235549"/>
              <a:gd name="connsiteX4-191" fmla="*/ 2303472 w 2311105"/>
              <a:gd name="connsiteY4-192" fmla="*/ 1632457 h 2235549"/>
              <a:gd name="connsiteX5-193" fmla="*/ 255079 w 2311105"/>
              <a:gd name="connsiteY5-194" fmla="*/ 406400 h 2235549"/>
              <a:gd name="connsiteX6-195" fmla="*/ 1817179 w 2311105"/>
              <a:gd name="connsiteY6-196" fmla="*/ 0 h 2235549"/>
              <a:gd name="connsiteX0-197" fmla="*/ 1817187 w 2311441"/>
              <a:gd name="connsiteY0-198" fmla="*/ 29 h 2235578"/>
              <a:gd name="connsiteX1-199" fmla="*/ 1087 w 2311441"/>
              <a:gd name="connsiteY1-200" fmla="*/ 406429 h 2235578"/>
              <a:gd name="connsiteX2-201" fmla="*/ 2127575 w 2311441"/>
              <a:gd name="connsiteY2-202" fmla="*/ 1566499 h 2235578"/>
              <a:gd name="connsiteX3-203" fmla="*/ 534487 w 2311441"/>
              <a:gd name="connsiteY3-204" fmla="*/ 2235229 h 2235578"/>
              <a:gd name="connsiteX4-205" fmla="*/ 2303480 w 2311441"/>
              <a:gd name="connsiteY4-206" fmla="*/ 1632486 h 2235578"/>
              <a:gd name="connsiteX5-207" fmla="*/ 346632 w 2311441"/>
              <a:gd name="connsiteY5-208" fmla="*/ 421061 h 2235578"/>
              <a:gd name="connsiteX6-209" fmla="*/ 1817187 w 2311441"/>
              <a:gd name="connsiteY6-210" fmla="*/ 29 h 2235578"/>
              <a:gd name="connsiteX0-211" fmla="*/ 1847688 w 2341942"/>
              <a:gd name="connsiteY0-212" fmla="*/ 64 h 2235613"/>
              <a:gd name="connsiteX1-213" fmla="*/ 1074 w 2341942"/>
              <a:gd name="connsiteY1-214" fmla="*/ 443044 h 2235613"/>
              <a:gd name="connsiteX2-215" fmla="*/ 2158076 w 2341942"/>
              <a:gd name="connsiteY2-216" fmla="*/ 1566534 h 2235613"/>
              <a:gd name="connsiteX3-217" fmla="*/ 564988 w 2341942"/>
              <a:gd name="connsiteY3-218" fmla="*/ 2235264 h 2235613"/>
              <a:gd name="connsiteX4-219" fmla="*/ 2333981 w 2341942"/>
              <a:gd name="connsiteY4-220" fmla="*/ 1632521 h 2235613"/>
              <a:gd name="connsiteX5-221" fmla="*/ 377133 w 2341942"/>
              <a:gd name="connsiteY5-222" fmla="*/ 421096 h 2235613"/>
              <a:gd name="connsiteX6-223" fmla="*/ 1847688 w 2341942"/>
              <a:gd name="connsiteY6-224" fmla="*/ 64 h 2235613"/>
              <a:gd name="connsiteX0-225" fmla="*/ 1852764 w 2347018"/>
              <a:gd name="connsiteY0-226" fmla="*/ 64 h 2235613"/>
              <a:gd name="connsiteX1-227" fmla="*/ 6150 w 2347018"/>
              <a:gd name="connsiteY1-228" fmla="*/ 443044 h 2235613"/>
              <a:gd name="connsiteX2-229" fmla="*/ 2163152 w 2347018"/>
              <a:gd name="connsiteY2-230" fmla="*/ 1566534 h 2235613"/>
              <a:gd name="connsiteX3-231" fmla="*/ 570064 w 2347018"/>
              <a:gd name="connsiteY3-232" fmla="*/ 2235264 h 2235613"/>
              <a:gd name="connsiteX4-233" fmla="*/ 2339057 w 2347018"/>
              <a:gd name="connsiteY4-234" fmla="*/ 1632521 h 2235613"/>
              <a:gd name="connsiteX5-235" fmla="*/ 382209 w 2347018"/>
              <a:gd name="connsiteY5-236" fmla="*/ 421096 h 2235613"/>
              <a:gd name="connsiteX6-237" fmla="*/ 1852764 w 2347018"/>
              <a:gd name="connsiteY6-238" fmla="*/ 64 h 2235613"/>
              <a:gd name="connsiteX0-239" fmla="*/ 1847313 w 2341567"/>
              <a:gd name="connsiteY0-240" fmla="*/ 64 h 2235613"/>
              <a:gd name="connsiteX1-241" fmla="*/ 699 w 2341567"/>
              <a:gd name="connsiteY1-242" fmla="*/ 443044 h 2235613"/>
              <a:gd name="connsiteX2-243" fmla="*/ 2096671 w 2341567"/>
              <a:gd name="connsiteY2-244" fmla="*/ 1566534 h 2235613"/>
              <a:gd name="connsiteX3-245" fmla="*/ 564613 w 2341567"/>
              <a:gd name="connsiteY3-246" fmla="*/ 2235264 h 2235613"/>
              <a:gd name="connsiteX4-247" fmla="*/ 2333606 w 2341567"/>
              <a:gd name="connsiteY4-248" fmla="*/ 1632521 h 2235613"/>
              <a:gd name="connsiteX5-249" fmla="*/ 376758 w 2341567"/>
              <a:gd name="connsiteY5-250" fmla="*/ 421096 h 2235613"/>
              <a:gd name="connsiteX6-251" fmla="*/ 1847313 w 2341567"/>
              <a:gd name="connsiteY6-252" fmla="*/ 64 h 2235613"/>
              <a:gd name="connsiteX0-253" fmla="*/ 1847313 w 2417624"/>
              <a:gd name="connsiteY0-254" fmla="*/ 63 h 2235410"/>
              <a:gd name="connsiteX1-255" fmla="*/ 699 w 2417624"/>
              <a:gd name="connsiteY1-256" fmla="*/ 443043 h 2235410"/>
              <a:gd name="connsiteX2-257" fmla="*/ 2096671 w 2417624"/>
              <a:gd name="connsiteY2-258" fmla="*/ 1566533 h 2235410"/>
              <a:gd name="connsiteX3-259" fmla="*/ 564613 w 2417624"/>
              <a:gd name="connsiteY3-260" fmla="*/ 2235263 h 2235410"/>
              <a:gd name="connsiteX4-261" fmla="*/ 2409894 w 2417624"/>
              <a:gd name="connsiteY4-262" fmla="*/ 1610572 h 2235410"/>
              <a:gd name="connsiteX5-263" fmla="*/ 376758 w 2417624"/>
              <a:gd name="connsiteY5-264" fmla="*/ 421095 h 2235410"/>
              <a:gd name="connsiteX6-265" fmla="*/ 1847313 w 2417624"/>
              <a:gd name="connsiteY6-266" fmla="*/ 63 h 22354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17624" h="2235410">
                <a:moveTo>
                  <a:pt x="1847313" y="63"/>
                </a:moveTo>
                <a:cubicBezTo>
                  <a:pt x="1784637" y="3721"/>
                  <a:pt x="-40861" y="181965"/>
                  <a:pt x="699" y="443043"/>
                </a:cubicBezTo>
                <a:cubicBezTo>
                  <a:pt x="42259" y="704121"/>
                  <a:pt x="2002685" y="1267830"/>
                  <a:pt x="2096671" y="1566533"/>
                </a:cubicBezTo>
                <a:cubicBezTo>
                  <a:pt x="2190657" y="1865236"/>
                  <a:pt x="512409" y="2227923"/>
                  <a:pt x="564613" y="2235263"/>
                </a:cubicBezTo>
                <a:cubicBezTo>
                  <a:pt x="616817" y="2242603"/>
                  <a:pt x="2259611" y="1974639"/>
                  <a:pt x="2409894" y="1610572"/>
                </a:cubicBezTo>
                <a:cubicBezTo>
                  <a:pt x="2560177" y="1246505"/>
                  <a:pt x="470522" y="689513"/>
                  <a:pt x="376758" y="421095"/>
                </a:cubicBezTo>
                <a:cubicBezTo>
                  <a:pt x="282994" y="152677"/>
                  <a:pt x="1909989" y="-3595"/>
                  <a:pt x="1847313" y="63"/>
                </a:cubicBezTo>
                <a:close/>
              </a:path>
            </a:pathLst>
          </a:custGeom>
          <a:gradFill>
            <a:gsLst>
              <a:gs pos="0">
                <a:srgbClr val="69BB95"/>
              </a:gs>
              <a:gs pos="100000">
                <a:schemeClr val="accent6">
                  <a:lumMod val="50000"/>
                </a:schemeClr>
              </a:gs>
            </a:gsLst>
            <a:lin ang="0" scaled="0"/>
          </a:gradFill>
          <a:ln w="25400">
            <a:gradFill>
              <a:gsLst>
                <a:gs pos="0">
                  <a:schemeClr val="accent4">
                    <a:lumMod val="20000"/>
                    <a:lumOff val="80000"/>
                  </a:schemeClr>
                </a:gs>
                <a:gs pos="100000">
                  <a:schemeClr val="accent4">
                    <a:lumMod val="40000"/>
                    <a:lumOff val="60000"/>
                  </a:schemeClr>
                </a:gs>
                <a:gs pos="63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图形 3" hidden="1"/>
          <p:cNvSpPr/>
          <p:nvPr/>
        </p:nvSpPr>
        <p:spPr>
          <a:xfrm>
            <a:off x="4669207" y="2546152"/>
            <a:ext cx="381924" cy="367518"/>
          </a:xfrm>
          <a:custGeom>
            <a:avLst/>
            <a:gdLst>
              <a:gd name="connsiteX0" fmla="*/ 984885 w 984885"/>
              <a:gd name="connsiteY0" fmla="*/ 410528 h 947737"/>
              <a:gd name="connsiteX1" fmla="*/ 779145 w 984885"/>
              <a:gd name="connsiteY1" fmla="*/ 204788 h 947737"/>
              <a:gd name="connsiteX2" fmla="*/ 696278 w 984885"/>
              <a:gd name="connsiteY2" fmla="*/ 221933 h 947737"/>
              <a:gd name="connsiteX3" fmla="*/ 697230 w 984885"/>
              <a:gd name="connsiteY3" fmla="*/ 204788 h 947737"/>
              <a:gd name="connsiteX4" fmla="*/ 492443 w 984885"/>
              <a:gd name="connsiteY4" fmla="*/ 0 h 947737"/>
              <a:gd name="connsiteX5" fmla="*/ 286703 w 984885"/>
              <a:gd name="connsiteY5" fmla="*/ 205740 h 947737"/>
              <a:gd name="connsiteX6" fmla="*/ 287655 w 984885"/>
              <a:gd name="connsiteY6" fmla="*/ 222885 h 947737"/>
              <a:gd name="connsiteX7" fmla="*/ 204788 w 984885"/>
              <a:gd name="connsiteY7" fmla="*/ 205740 h 947737"/>
              <a:gd name="connsiteX8" fmla="*/ 0 w 984885"/>
              <a:gd name="connsiteY8" fmla="*/ 410528 h 947737"/>
              <a:gd name="connsiteX9" fmla="*/ 158115 w 984885"/>
              <a:gd name="connsiteY9" fmla="*/ 610553 h 947737"/>
              <a:gd name="connsiteX10" fmla="*/ 110490 w 984885"/>
              <a:gd name="connsiteY10" fmla="*/ 741998 h 947737"/>
              <a:gd name="connsiteX11" fmla="*/ 316230 w 984885"/>
              <a:gd name="connsiteY11" fmla="*/ 947738 h 947737"/>
              <a:gd name="connsiteX12" fmla="*/ 492443 w 984885"/>
              <a:gd name="connsiteY12" fmla="*/ 847725 h 947737"/>
              <a:gd name="connsiteX13" fmla="*/ 668655 w 984885"/>
              <a:gd name="connsiteY13" fmla="*/ 947738 h 947737"/>
              <a:gd name="connsiteX14" fmla="*/ 874395 w 984885"/>
              <a:gd name="connsiteY14" fmla="*/ 741998 h 947737"/>
              <a:gd name="connsiteX15" fmla="*/ 826770 w 984885"/>
              <a:gd name="connsiteY15" fmla="*/ 610553 h 947737"/>
              <a:gd name="connsiteX16" fmla="*/ 984885 w 984885"/>
              <a:gd name="connsiteY16" fmla="*/ 410528 h 947737"/>
              <a:gd name="connsiteX17" fmla="*/ 822008 w 984885"/>
              <a:gd name="connsiteY17" fmla="*/ 260033 h 947737"/>
              <a:gd name="connsiteX18" fmla="*/ 695325 w 984885"/>
              <a:gd name="connsiteY18" fmla="*/ 407670 h 947737"/>
              <a:gd name="connsiteX19" fmla="*/ 822008 w 984885"/>
              <a:gd name="connsiteY19" fmla="*/ 260033 h 947737"/>
              <a:gd name="connsiteX20" fmla="*/ 594360 w 984885"/>
              <a:gd name="connsiteY20" fmla="*/ 94298 h 947737"/>
              <a:gd name="connsiteX21" fmla="*/ 537210 w 984885"/>
              <a:gd name="connsiteY21" fmla="*/ 284798 h 947737"/>
              <a:gd name="connsiteX22" fmla="*/ 594360 w 984885"/>
              <a:gd name="connsiteY22" fmla="*/ 94298 h 947737"/>
              <a:gd name="connsiteX23" fmla="*/ 492443 w 984885"/>
              <a:gd name="connsiteY23" fmla="*/ 320040 h 947737"/>
              <a:gd name="connsiteX24" fmla="*/ 481013 w 984885"/>
              <a:gd name="connsiteY24" fmla="*/ 34290 h 947737"/>
              <a:gd name="connsiteX25" fmla="*/ 492443 w 984885"/>
              <a:gd name="connsiteY25" fmla="*/ 320040 h 947737"/>
              <a:gd name="connsiteX26" fmla="*/ 463868 w 984885"/>
              <a:gd name="connsiteY26" fmla="*/ 260033 h 947737"/>
              <a:gd name="connsiteX27" fmla="*/ 372428 w 984885"/>
              <a:gd name="connsiteY27" fmla="*/ 88583 h 947737"/>
              <a:gd name="connsiteX28" fmla="*/ 463868 w 984885"/>
              <a:gd name="connsiteY28" fmla="*/ 260033 h 947737"/>
              <a:gd name="connsiteX29" fmla="*/ 313373 w 984885"/>
              <a:gd name="connsiteY29" fmla="*/ 376238 h 947737"/>
              <a:gd name="connsiteX30" fmla="*/ 143828 w 984885"/>
              <a:gd name="connsiteY30" fmla="*/ 272415 h 947737"/>
              <a:gd name="connsiteX31" fmla="*/ 313373 w 984885"/>
              <a:gd name="connsiteY31" fmla="*/ 376238 h 947737"/>
              <a:gd name="connsiteX32" fmla="*/ 56198 w 984885"/>
              <a:gd name="connsiteY32" fmla="*/ 367665 h 947737"/>
              <a:gd name="connsiteX33" fmla="*/ 335280 w 984885"/>
              <a:gd name="connsiteY33" fmla="*/ 430530 h 947737"/>
              <a:gd name="connsiteX34" fmla="*/ 56198 w 984885"/>
              <a:gd name="connsiteY34" fmla="*/ 367665 h 947737"/>
              <a:gd name="connsiteX35" fmla="*/ 80963 w 984885"/>
              <a:gd name="connsiteY35" fmla="*/ 485775 h 947737"/>
              <a:gd name="connsiteX36" fmla="*/ 269558 w 984885"/>
              <a:gd name="connsiteY36" fmla="*/ 441960 h 947737"/>
              <a:gd name="connsiteX37" fmla="*/ 80963 w 984885"/>
              <a:gd name="connsiteY37" fmla="*/ 485775 h 947737"/>
              <a:gd name="connsiteX38" fmla="*/ 180975 w 984885"/>
              <a:gd name="connsiteY38" fmla="*/ 772478 h 947737"/>
              <a:gd name="connsiteX39" fmla="*/ 324803 w 984885"/>
              <a:gd name="connsiteY39" fmla="*/ 635318 h 947737"/>
              <a:gd name="connsiteX40" fmla="*/ 180975 w 984885"/>
              <a:gd name="connsiteY40" fmla="*/ 772478 h 947737"/>
              <a:gd name="connsiteX41" fmla="*/ 371475 w 984885"/>
              <a:gd name="connsiteY41" fmla="*/ 887730 h 947737"/>
              <a:gd name="connsiteX42" fmla="*/ 376238 w 984885"/>
              <a:gd name="connsiteY42" fmla="*/ 693420 h 947737"/>
              <a:gd name="connsiteX43" fmla="*/ 371475 w 984885"/>
              <a:gd name="connsiteY43" fmla="*/ 887730 h 947737"/>
              <a:gd name="connsiteX44" fmla="*/ 250508 w 984885"/>
              <a:gd name="connsiteY44" fmla="*/ 881063 h 947737"/>
              <a:gd name="connsiteX45" fmla="*/ 381953 w 984885"/>
              <a:gd name="connsiteY45" fmla="*/ 626745 h 947737"/>
              <a:gd name="connsiteX46" fmla="*/ 250508 w 984885"/>
              <a:gd name="connsiteY46" fmla="*/ 881063 h 947737"/>
              <a:gd name="connsiteX47" fmla="*/ 492443 w 984885"/>
              <a:gd name="connsiteY47" fmla="*/ 626745 h 947737"/>
              <a:gd name="connsiteX48" fmla="*/ 355283 w 984885"/>
              <a:gd name="connsiteY48" fmla="*/ 489585 h 947737"/>
              <a:gd name="connsiteX49" fmla="*/ 492443 w 984885"/>
              <a:gd name="connsiteY49" fmla="*/ 352425 h 947737"/>
              <a:gd name="connsiteX50" fmla="*/ 629603 w 984885"/>
              <a:gd name="connsiteY50" fmla="*/ 489585 h 947737"/>
              <a:gd name="connsiteX51" fmla="*/ 492443 w 984885"/>
              <a:gd name="connsiteY51" fmla="*/ 626745 h 947737"/>
              <a:gd name="connsiteX52" fmla="*/ 579120 w 984885"/>
              <a:gd name="connsiteY52" fmla="*/ 682943 h 947737"/>
              <a:gd name="connsiteX53" fmla="*/ 648653 w 984885"/>
              <a:gd name="connsiteY53" fmla="*/ 869633 h 947737"/>
              <a:gd name="connsiteX54" fmla="*/ 579120 w 984885"/>
              <a:gd name="connsiteY54" fmla="*/ 682943 h 947737"/>
              <a:gd name="connsiteX55" fmla="*/ 594360 w 984885"/>
              <a:gd name="connsiteY55" fmla="*/ 626745 h 947737"/>
              <a:gd name="connsiteX56" fmla="*/ 775335 w 984885"/>
              <a:gd name="connsiteY56" fmla="*/ 847725 h 947737"/>
              <a:gd name="connsiteX57" fmla="*/ 594360 w 984885"/>
              <a:gd name="connsiteY57" fmla="*/ 626745 h 947737"/>
              <a:gd name="connsiteX58" fmla="*/ 829628 w 984885"/>
              <a:gd name="connsiteY58" fmla="*/ 740093 h 947737"/>
              <a:gd name="connsiteX59" fmla="*/ 653415 w 984885"/>
              <a:gd name="connsiteY59" fmla="*/ 658178 h 947737"/>
              <a:gd name="connsiteX60" fmla="*/ 829628 w 984885"/>
              <a:gd name="connsiteY60" fmla="*/ 740093 h 947737"/>
              <a:gd name="connsiteX61" fmla="*/ 699135 w 984885"/>
              <a:gd name="connsiteY61" fmla="*/ 485775 h 947737"/>
              <a:gd name="connsiteX62" fmla="*/ 897255 w 984885"/>
              <a:gd name="connsiteY62" fmla="*/ 469583 h 947737"/>
              <a:gd name="connsiteX63" fmla="*/ 699135 w 984885"/>
              <a:gd name="connsiteY63" fmla="*/ 485775 h 947737"/>
              <a:gd name="connsiteX64" fmla="*/ 649605 w 984885"/>
              <a:gd name="connsiteY64" fmla="*/ 456248 h 947737"/>
              <a:gd name="connsiteX65" fmla="*/ 911543 w 984885"/>
              <a:gd name="connsiteY65" fmla="*/ 341948 h 947737"/>
              <a:gd name="connsiteX66" fmla="*/ 649605 w 984885"/>
              <a:gd name="connsiteY66" fmla="*/ 456248 h 94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984885" h="947737">
                <a:moveTo>
                  <a:pt x="984885" y="410528"/>
                </a:moveTo>
                <a:cubicBezTo>
                  <a:pt x="984885" y="297180"/>
                  <a:pt x="892493" y="204788"/>
                  <a:pt x="779145" y="204788"/>
                </a:cubicBezTo>
                <a:cubicBezTo>
                  <a:pt x="749618" y="204788"/>
                  <a:pt x="721995" y="210503"/>
                  <a:pt x="696278" y="221933"/>
                </a:cubicBezTo>
                <a:cubicBezTo>
                  <a:pt x="696278" y="216218"/>
                  <a:pt x="697230" y="210503"/>
                  <a:pt x="697230" y="204788"/>
                </a:cubicBezTo>
                <a:cubicBezTo>
                  <a:pt x="698183" y="92393"/>
                  <a:pt x="605790" y="0"/>
                  <a:pt x="492443" y="0"/>
                </a:cubicBezTo>
                <a:cubicBezTo>
                  <a:pt x="379095" y="0"/>
                  <a:pt x="286703" y="92393"/>
                  <a:pt x="286703" y="205740"/>
                </a:cubicBezTo>
                <a:cubicBezTo>
                  <a:pt x="286703" y="211455"/>
                  <a:pt x="286703" y="217170"/>
                  <a:pt x="287655" y="222885"/>
                </a:cubicBezTo>
                <a:cubicBezTo>
                  <a:pt x="262890" y="211455"/>
                  <a:pt x="234315" y="205740"/>
                  <a:pt x="204788" y="205740"/>
                </a:cubicBezTo>
                <a:cubicBezTo>
                  <a:pt x="92393" y="205740"/>
                  <a:pt x="0" y="297180"/>
                  <a:pt x="0" y="410528"/>
                </a:cubicBezTo>
                <a:cubicBezTo>
                  <a:pt x="0" y="507683"/>
                  <a:pt x="67628" y="589598"/>
                  <a:pt x="158115" y="610553"/>
                </a:cubicBezTo>
                <a:cubicBezTo>
                  <a:pt x="128588" y="645795"/>
                  <a:pt x="110490" y="692468"/>
                  <a:pt x="110490" y="741998"/>
                </a:cubicBezTo>
                <a:cubicBezTo>
                  <a:pt x="110490" y="855345"/>
                  <a:pt x="202883" y="947738"/>
                  <a:pt x="316230" y="947738"/>
                </a:cubicBezTo>
                <a:cubicBezTo>
                  <a:pt x="391478" y="947738"/>
                  <a:pt x="457200" y="907733"/>
                  <a:pt x="492443" y="847725"/>
                </a:cubicBezTo>
                <a:cubicBezTo>
                  <a:pt x="528638" y="907733"/>
                  <a:pt x="593408" y="947738"/>
                  <a:pt x="668655" y="947738"/>
                </a:cubicBezTo>
                <a:cubicBezTo>
                  <a:pt x="782003" y="947738"/>
                  <a:pt x="874395" y="855345"/>
                  <a:pt x="874395" y="741998"/>
                </a:cubicBezTo>
                <a:cubicBezTo>
                  <a:pt x="874395" y="691515"/>
                  <a:pt x="856298" y="645795"/>
                  <a:pt x="826770" y="610553"/>
                </a:cubicBezTo>
                <a:cubicBezTo>
                  <a:pt x="917258" y="589598"/>
                  <a:pt x="984885" y="507683"/>
                  <a:pt x="984885" y="410528"/>
                </a:cubicBezTo>
                <a:close/>
                <a:moveTo>
                  <a:pt x="822008" y="260033"/>
                </a:moveTo>
                <a:cubicBezTo>
                  <a:pt x="822008" y="260033"/>
                  <a:pt x="865823" y="371475"/>
                  <a:pt x="695325" y="407670"/>
                </a:cubicBezTo>
                <a:cubicBezTo>
                  <a:pt x="695325" y="407670"/>
                  <a:pt x="825818" y="346710"/>
                  <a:pt x="822008" y="260033"/>
                </a:cubicBezTo>
                <a:close/>
                <a:moveTo>
                  <a:pt x="594360" y="94298"/>
                </a:moveTo>
                <a:cubicBezTo>
                  <a:pt x="594360" y="94298"/>
                  <a:pt x="652463" y="204788"/>
                  <a:pt x="537210" y="284798"/>
                </a:cubicBezTo>
                <a:cubicBezTo>
                  <a:pt x="538163" y="284798"/>
                  <a:pt x="601980" y="205740"/>
                  <a:pt x="594360" y="94298"/>
                </a:cubicBezTo>
                <a:close/>
                <a:moveTo>
                  <a:pt x="492443" y="320040"/>
                </a:moveTo>
                <a:cubicBezTo>
                  <a:pt x="530543" y="227648"/>
                  <a:pt x="481013" y="34290"/>
                  <a:pt x="481013" y="34290"/>
                </a:cubicBezTo>
                <a:cubicBezTo>
                  <a:pt x="580073" y="160973"/>
                  <a:pt x="492443" y="320040"/>
                  <a:pt x="492443" y="320040"/>
                </a:cubicBezTo>
                <a:close/>
                <a:moveTo>
                  <a:pt x="463868" y="260033"/>
                </a:moveTo>
                <a:cubicBezTo>
                  <a:pt x="463868" y="260033"/>
                  <a:pt x="454343" y="117158"/>
                  <a:pt x="372428" y="88583"/>
                </a:cubicBezTo>
                <a:cubicBezTo>
                  <a:pt x="372428" y="88583"/>
                  <a:pt x="492443" y="88583"/>
                  <a:pt x="463868" y="260033"/>
                </a:cubicBezTo>
                <a:close/>
                <a:moveTo>
                  <a:pt x="313373" y="376238"/>
                </a:moveTo>
                <a:cubicBezTo>
                  <a:pt x="313373" y="376238"/>
                  <a:pt x="253365" y="294323"/>
                  <a:pt x="143828" y="272415"/>
                </a:cubicBezTo>
                <a:cubicBezTo>
                  <a:pt x="143828" y="272415"/>
                  <a:pt x="264795" y="244793"/>
                  <a:pt x="313373" y="376238"/>
                </a:cubicBezTo>
                <a:close/>
                <a:moveTo>
                  <a:pt x="56198" y="367665"/>
                </a:moveTo>
                <a:cubicBezTo>
                  <a:pt x="203835" y="304800"/>
                  <a:pt x="335280" y="430530"/>
                  <a:pt x="335280" y="430530"/>
                </a:cubicBezTo>
                <a:cubicBezTo>
                  <a:pt x="256223" y="368618"/>
                  <a:pt x="56198" y="367665"/>
                  <a:pt x="56198" y="367665"/>
                </a:cubicBezTo>
                <a:close/>
                <a:moveTo>
                  <a:pt x="80963" y="485775"/>
                </a:moveTo>
                <a:cubicBezTo>
                  <a:pt x="80963" y="485775"/>
                  <a:pt x="111443" y="370523"/>
                  <a:pt x="269558" y="441960"/>
                </a:cubicBezTo>
                <a:cubicBezTo>
                  <a:pt x="269558" y="441960"/>
                  <a:pt x="128588" y="413385"/>
                  <a:pt x="80963" y="485775"/>
                </a:cubicBezTo>
                <a:close/>
                <a:moveTo>
                  <a:pt x="180975" y="772478"/>
                </a:moveTo>
                <a:cubicBezTo>
                  <a:pt x="180975" y="772478"/>
                  <a:pt x="184785" y="647700"/>
                  <a:pt x="324803" y="635318"/>
                </a:cubicBezTo>
                <a:cubicBezTo>
                  <a:pt x="324803" y="635318"/>
                  <a:pt x="230505" y="672465"/>
                  <a:pt x="180975" y="772478"/>
                </a:cubicBezTo>
                <a:close/>
                <a:moveTo>
                  <a:pt x="371475" y="887730"/>
                </a:moveTo>
                <a:cubicBezTo>
                  <a:pt x="371475" y="887730"/>
                  <a:pt x="267653" y="828675"/>
                  <a:pt x="376238" y="693420"/>
                </a:cubicBezTo>
                <a:cubicBezTo>
                  <a:pt x="377190" y="693420"/>
                  <a:pt x="313373" y="822008"/>
                  <a:pt x="371475" y="887730"/>
                </a:cubicBezTo>
                <a:close/>
                <a:moveTo>
                  <a:pt x="250508" y="881063"/>
                </a:moveTo>
                <a:cubicBezTo>
                  <a:pt x="226695" y="721995"/>
                  <a:pt x="381953" y="626745"/>
                  <a:pt x="381953" y="626745"/>
                </a:cubicBezTo>
                <a:cubicBezTo>
                  <a:pt x="302895" y="688658"/>
                  <a:pt x="250508" y="881063"/>
                  <a:pt x="250508" y="881063"/>
                </a:cubicBezTo>
                <a:close/>
                <a:moveTo>
                  <a:pt x="492443" y="626745"/>
                </a:moveTo>
                <a:cubicBezTo>
                  <a:pt x="416243" y="626745"/>
                  <a:pt x="355283" y="564833"/>
                  <a:pt x="355283" y="489585"/>
                </a:cubicBezTo>
                <a:cubicBezTo>
                  <a:pt x="355283" y="413385"/>
                  <a:pt x="417195" y="352425"/>
                  <a:pt x="492443" y="352425"/>
                </a:cubicBezTo>
                <a:cubicBezTo>
                  <a:pt x="568643" y="352425"/>
                  <a:pt x="629603" y="414338"/>
                  <a:pt x="629603" y="489585"/>
                </a:cubicBezTo>
                <a:cubicBezTo>
                  <a:pt x="629603" y="564833"/>
                  <a:pt x="568643" y="626745"/>
                  <a:pt x="492443" y="626745"/>
                </a:cubicBezTo>
                <a:close/>
                <a:moveTo>
                  <a:pt x="579120" y="682943"/>
                </a:moveTo>
                <a:cubicBezTo>
                  <a:pt x="579120" y="682943"/>
                  <a:pt x="576263" y="783908"/>
                  <a:pt x="648653" y="869633"/>
                </a:cubicBezTo>
                <a:cubicBezTo>
                  <a:pt x="648653" y="869633"/>
                  <a:pt x="536258" y="816293"/>
                  <a:pt x="579120" y="682943"/>
                </a:cubicBezTo>
                <a:close/>
                <a:moveTo>
                  <a:pt x="594360" y="626745"/>
                </a:moveTo>
                <a:cubicBezTo>
                  <a:pt x="619125" y="723900"/>
                  <a:pt x="775335" y="847725"/>
                  <a:pt x="775335" y="847725"/>
                </a:cubicBezTo>
                <a:cubicBezTo>
                  <a:pt x="620078" y="806768"/>
                  <a:pt x="594360" y="626745"/>
                  <a:pt x="594360" y="626745"/>
                </a:cubicBezTo>
                <a:close/>
                <a:moveTo>
                  <a:pt x="829628" y="740093"/>
                </a:moveTo>
                <a:cubicBezTo>
                  <a:pt x="829628" y="740093"/>
                  <a:pt x="734378" y="812483"/>
                  <a:pt x="653415" y="658178"/>
                </a:cubicBezTo>
                <a:cubicBezTo>
                  <a:pt x="653415" y="658178"/>
                  <a:pt x="746760" y="767715"/>
                  <a:pt x="829628" y="740093"/>
                </a:cubicBezTo>
                <a:close/>
                <a:moveTo>
                  <a:pt x="699135" y="485775"/>
                </a:moveTo>
                <a:cubicBezTo>
                  <a:pt x="699135" y="485775"/>
                  <a:pt x="796290" y="516255"/>
                  <a:pt x="897255" y="469583"/>
                </a:cubicBezTo>
                <a:cubicBezTo>
                  <a:pt x="897255" y="468630"/>
                  <a:pt x="815340" y="562928"/>
                  <a:pt x="699135" y="485775"/>
                </a:cubicBezTo>
                <a:close/>
                <a:moveTo>
                  <a:pt x="649605" y="456248"/>
                </a:moveTo>
                <a:cubicBezTo>
                  <a:pt x="749618" y="458153"/>
                  <a:pt x="911543" y="341948"/>
                  <a:pt x="911543" y="341948"/>
                </a:cubicBezTo>
                <a:cubicBezTo>
                  <a:pt x="829628" y="479108"/>
                  <a:pt x="649605" y="456248"/>
                  <a:pt x="649605" y="456248"/>
                </a:cubicBezTo>
                <a:close/>
              </a:path>
            </a:pathLst>
          </a:custGeom>
          <a:gradFill flip="none" rotWithShape="1">
            <a:gsLst>
              <a:gs pos="0">
                <a:schemeClr val="accent4">
                  <a:lumMod val="60000"/>
                  <a:lumOff val="40000"/>
                </a:schemeClr>
              </a:gs>
              <a:gs pos="100000">
                <a:schemeClr val="accent4">
                  <a:lumMod val="50000"/>
                </a:schemeClr>
              </a:gs>
            </a:gsLst>
            <a:path path="circle">
              <a:fillToRect l="50000" t="-80000" r="50000" b="18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弧形 41" hidden="1"/>
          <p:cNvSpPr/>
          <p:nvPr/>
        </p:nvSpPr>
        <p:spPr>
          <a:xfrm>
            <a:off x="5306027" y="2015379"/>
            <a:ext cx="582342" cy="582342"/>
          </a:xfrm>
          <a:prstGeom prst="arc">
            <a:avLst>
              <a:gd name="adj1" fmla="val 4077890"/>
              <a:gd name="adj2" fmla="val 19904401"/>
            </a:avLst>
          </a:prstGeom>
          <a:solidFill>
            <a:schemeClr val="accent4">
              <a:lumMod val="60000"/>
              <a:lumOff val="40000"/>
            </a:schemeClr>
          </a:solidFill>
          <a:ln w="1905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 name="椭圆 39"/>
          <p:cNvSpPr/>
          <p:nvPr/>
        </p:nvSpPr>
        <p:spPr>
          <a:xfrm>
            <a:off x="9018492" y="6261862"/>
            <a:ext cx="1265629" cy="1265629"/>
          </a:xfrm>
          <a:prstGeom prst="ellipse">
            <a:avLst/>
          </a:prstGeom>
          <a:gradFill flip="none" rotWithShape="1">
            <a:gsLst>
              <a:gs pos="0">
                <a:schemeClr val="accent4">
                  <a:lumMod val="0"/>
                  <a:lumOff val="100000"/>
                  <a:alpha val="50000"/>
                </a:schemeClr>
              </a:gs>
              <a:gs pos="51000">
                <a:schemeClr val="accent4">
                  <a:lumMod val="0"/>
                  <a:lumOff val="100000"/>
                  <a:alpha val="50000"/>
                </a:schemeClr>
              </a:gs>
              <a:gs pos="100000">
                <a:schemeClr val="accent4">
                  <a:lumMod val="100000"/>
                  <a:alpha val="50000"/>
                </a:schemeClr>
              </a:gs>
            </a:gsLst>
            <a:path path="circle">
              <a:fillToRect l="50000" t="-80000" r="50000" b="180000"/>
            </a:path>
            <a:tileRect/>
          </a:gradFill>
          <a:ln>
            <a:noFill/>
          </a:ln>
          <a:effectLst>
            <a:glow rad="698500">
              <a:schemeClr val="accent4">
                <a:lumMod val="20000"/>
                <a:lumOff val="80000"/>
                <a:alpha val="45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8" name="PA-图片 27" descr="徽标&#10;&#10;低可信度描述已自动生成"/>
          <p:cNvPicPr>
            <a:picLocks noChangeAspect="1"/>
          </p:cNvPicPr>
          <p:nvPr>
            <p:custDataLst>
              <p:tags r:id="rId12"/>
            </p:custDataLst>
          </p:nvPr>
        </p:nvPicPr>
        <p:blipFill rotWithShape="1">
          <a:blip r:embed="rId13">
            <a:extLst>
              <a:ext uri="{28A0092B-C50C-407E-A947-70E740481C1C}">
                <a14:useLocalDpi xmlns:a14="http://schemas.microsoft.com/office/drawing/2010/main" val="0"/>
              </a:ext>
            </a:extLst>
          </a:blip>
          <a:srcRect t="41667" b="18680"/>
          <a:stretch>
            <a:fillRect/>
          </a:stretch>
        </p:blipFill>
        <p:spPr>
          <a:xfrm>
            <a:off x="4361669" y="4861110"/>
            <a:ext cx="2064393" cy="818585"/>
          </a:xfrm>
          <a:prstGeom prst="rect">
            <a:avLst/>
          </a:prstGeom>
          <a:effectLst>
            <a:reflection blurRad="25400" stA="40000" endPos="35000" dist="12700" dir="5400000" sy="-100000" algn="bl" rotWithShape="0"/>
          </a:effectLst>
        </p:spPr>
      </p:pic>
      <p:sp>
        <p:nvSpPr>
          <p:cNvPr id="41" name="弧形 40" hidden="1"/>
          <p:cNvSpPr/>
          <p:nvPr/>
        </p:nvSpPr>
        <p:spPr>
          <a:xfrm>
            <a:off x="2409012" y="2940090"/>
            <a:ext cx="1101694" cy="1101694"/>
          </a:xfrm>
          <a:prstGeom prst="arc">
            <a:avLst>
              <a:gd name="adj1" fmla="val 4638105"/>
              <a:gd name="adj2" fmla="val 10178040"/>
            </a:avLst>
          </a:prstGeom>
          <a:ln w="38100" cap="rnd">
            <a:solidFill>
              <a:schemeClr val="accent4"/>
            </a:solidFill>
            <a:roun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nvGrpSpPr>
          <p:cNvPr id="20" name="PA-图形 3"/>
          <p:cNvGrpSpPr/>
          <p:nvPr>
            <p:custDataLst>
              <p:tags r:id="rId14"/>
            </p:custDataLst>
          </p:nvPr>
        </p:nvGrpSpPr>
        <p:grpSpPr>
          <a:xfrm>
            <a:off x="3306096" y="2320276"/>
            <a:ext cx="1083969" cy="1281746"/>
            <a:chOff x="1967562" y="-1540207"/>
            <a:chExt cx="933838" cy="1104223"/>
          </a:xfrm>
          <a:solidFill>
            <a:srgbClr val="000000"/>
          </a:solidFill>
        </p:grpSpPr>
        <p:sp>
          <p:nvSpPr>
            <p:cNvPr id="22" name="PA-任意多边形 21"/>
            <p:cNvSpPr/>
            <p:nvPr>
              <p:custDataLst>
                <p:tags r:id="rId15"/>
              </p:custDataLst>
            </p:nvPr>
          </p:nvSpPr>
          <p:spPr>
            <a:xfrm>
              <a:off x="1967562" y="-1540207"/>
              <a:ext cx="400478"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23" name="PA-任意多边形 22"/>
            <p:cNvSpPr/>
            <p:nvPr>
              <p:custDataLst>
                <p:tags r:id="rId16"/>
              </p:custDataLst>
            </p:nvPr>
          </p:nvSpPr>
          <p:spPr>
            <a:xfrm>
              <a:off x="2415386" y="-1162983"/>
              <a:ext cx="486015" cy="509788"/>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24" name="PA-任意多边形 23"/>
            <p:cNvSpPr/>
            <p:nvPr>
              <p:custDataLst>
                <p:tags r:id="rId17"/>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25" name="PA-任意多边形 24"/>
            <p:cNvSpPr/>
            <p:nvPr>
              <p:custDataLst>
                <p:tags r:id="rId18"/>
              </p:custDataLst>
            </p:nvPr>
          </p:nvSpPr>
          <p:spPr>
            <a:xfrm>
              <a:off x="2004642" y="-945069"/>
              <a:ext cx="320274"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grpSp>
      <p:grpSp>
        <p:nvGrpSpPr>
          <p:cNvPr id="26" name="PA-图形 3"/>
          <p:cNvGrpSpPr/>
          <p:nvPr>
            <p:custDataLst>
              <p:tags r:id="rId19"/>
            </p:custDataLst>
          </p:nvPr>
        </p:nvGrpSpPr>
        <p:grpSpPr>
          <a:xfrm>
            <a:off x="4507572" y="2129859"/>
            <a:ext cx="1184846" cy="1388810"/>
            <a:chOff x="3496798" y="-1534434"/>
            <a:chExt cx="930138" cy="1090256"/>
          </a:xfrm>
          <a:solidFill>
            <a:srgbClr val="000000"/>
          </a:solidFill>
        </p:grpSpPr>
        <p:sp>
          <p:nvSpPr>
            <p:cNvPr id="32" name="PA-任意多边形 31"/>
            <p:cNvSpPr/>
            <p:nvPr>
              <p:custDataLst>
                <p:tags r:id="rId20"/>
              </p:custDataLst>
            </p:nvPr>
          </p:nvSpPr>
          <p:spPr>
            <a:xfrm>
              <a:off x="3496798" y="-1534434"/>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4" name="PA-任意多边形 33"/>
            <p:cNvSpPr/>
            <p:nvPr>
              <p:custDataLst>
                <p:tags r:id="rId21"/>
              </p:custDataLst>
            </p:nvPr>
          </p:nvSpPr>
          <p:spPr>
            <a:xfrm>
              <a:off x="3735361" y="-1487228"/>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5" name="PA-任意多边形 34"/>
            <p:cNvSpPr/>
            <p:nvPr>
              <p:custDataLst>
                <p:tags r:id="rId22"/>
              </p:custDataLst>
            </p:nvPr>
          </p:nvSpPr>
          <p:spPr>
            <a:xfrm>
              <a:off x="3968873" y="-1012552"/>
              <a:ext cx="458063" cy="461730"/>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6" name="PA-任意多边形 35"/>
            <p:cNvSpPr/>
            <p:nvPr>
              <p:custDataLst>
                <p:tags r:id="rId23"/>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7" name="PA-任意多边形 36"/>
            <p:cNvSpPr/>
            <p:nvPr>
              <p:custDataLst>
                <p:tags r:id="rId24"/>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grpSp>
      <p:sp>
        <p:nvSpPr>
          <p:cNvPr id="59" name="PA-图形 57"/>
          <p:cNvSpPr/>
          <p:nvPr>
            <p:custDataLst>
              <p:tags r:id="rId25"/>
            </p:custDataLst>
          </p:nvPr>
        </p:nvSpPr>
        <p:spPr>
          <a:xfrm rot="21399516">
            <a:off x="4839236" y="2497685"/>
            <a:ext cx="1894216" cy="2094598"/>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adFill flip="none" rotWithShape="1">
            <a:gsLst>
              <a:gs pos="0">
                <a:srgbClr val="FFC000"/>
              </a:gs>
              <a:gs pos="53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54" name="PA-文本框 53"/>
          <p:cNvSpPr txBox="1"/>
          <p:nvPr>
            <p:custDataLst>
              <p:tags r:id="rId26"/>
            </p:custDataLst>
          </p:nvPr>
        </p:nvSpPr>
        <p:spPr>
          <a:xfrm>
            <a:off x="1418124" y="1944316"/>
            <a:ext cx="1973231" cy="1792129"/>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gradFill flip="none" rotWithShape="1">
            <a:gsLst>
              <a:gs pos="15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uLnTx/>
              <a:uFillTx/>
              <a:latin typeface="演示悠然小楷" panose="00000500000000000000" pitchFamily="2" charset="-122"/>
              <a:ea typeface="演示悠然小楷" panose="00000500000000000000" pitchFamily="2" charset="-122"/>
              <a:cs typeface="+mn-cs"/>
            </a:endParaRPr>
          </a:p>
        </p:txBody>
      </p:sp>
      <p:grpSp>
        <p:nvGrpSpPr>
          <p:cNvPr id="10" name="PA-组合 9"/>
          <p:cNvGrpSpPr/>
          <p:nvPr>
            <p:custDataLst>
              <p:tags r:id="rId27"/>
            </p:custDataLst>
          </p:nvPr>
        </p:nvGrpSpPr>
        <p:grpSpPr>
          <a:xfrm>
            <a:off x="7955406" y="2435852"/>
            <a:ext cx="1833394" cy="613288"/>
            <a:chOff x="5116764" y="3211339"/>
            <a:chExt cx="1943236" cy="485834"/>
          </a:xfrm>
        </p:grpSpPr>
        <p:sp>
          <p:nvSpPr>
            <p:cNvPr id="7" name="PA-图形 3"/>
            <p:cNvSpPr/>
            <p:nvPr>
              <p:custDataLst>
                <p:tags r:id="rId28"/>
              </p:custDataLst>
            </p:nvPr>
          </p:nvSpPr>
          <p:spPr>
            <a:xfrm rot="5400000">
              <a:off x="5667121" y="2660982"/>
              <a:ext cx="485834" cy="1586548"/>
            </a:xfrm>
            <a:custGeom>
              <a:avLst/>
              <a:gdLst>
                <a:gd name="connsiteX0" fmla="*/ 2287116 w 2338842"/>
                <a:gd name="connsiteY0" fmla="*/ 6347939 h 6857163"/>
                <a:gd name="connsiteX1" fmla="*/ 2310967 w 2338842"/>
                <a:gd name="connsiteY1" fmla="*/ 6170526 h 6857163"/>
                <a:gd name="connsiteX2" fmla="*/ 2271635 w 2338842"/>
                <a:gd name="connsiteY2" fmla="*/ 5987256 h 6857163"/>
                <a:gd name="connsiteX3" fmla="*/ 2232721 w 2338842"/>
                <a:gd name="connsiteY3" fmla="*/ 5956711 h 6857163"/>
                <a:gd name="connsiteX4" fmla="*/ 2228537 w 2338842"/>
                <a:gd name="connsiteY4" fmla="*/ 5280535 h 6857163"/>
                <a:gd name="connsiteX5" fmla="*/ 2250295 w 2338842"/>
                <a:gd name="connsiteY5" fmla="*/ 5219026 h 6857163"/>
                <a:gd name="connsiteX6" fmla="*/ 2203431 w 2338842"/>
                <a:gd name="connsiteY6" fmla="*/ 5156681 h 6857163"/>
                <a:gd name="connsiteX7" fmla="*/ 2192134 w 2338842"/>
                <a:gd name="connsiteY7" fmla="*/ 5138270 h 6857163"/>
                <a:gd name="connsiteX8" fmla="*/ 2187531 w 2338842"/>
                <a:gd name="connsiteY8" fmla="*/ 4825287 h 6857163"/>
                <a:gd name="connsiteX9" fmla="*/ 2197992 w 2338842"/>
                <a:gd name="connsiteY9" fmla="*/ 4599337 h 6857163"/>
                <a:gd name="connsiteX10" fmla="*/ 2194226 w 2338842"/>
                <a:gd name="connsiteY10" fmla="*/ 4570047 h 6857163"/>
                <a:gd name="connsiteX11" fmla="*/ 2177070 w 2338842"/>
                <a:gd name="connsiteY11" fmla="*/ 4518581 h 6857163"/>
                <a:gd name="connsiteX12" fmla="*/ 2176652 w 2338842"/>
                <a:gd name="connsiteY12" fmla="*/ 4504355 h 6857163"/>
                <a:gd name="connsiteX13" fmla="*/ 2191715 w 2338842"/>
                <a:gd name="connsiteY13" fmla="*/ 4494731 h 6857163"/>
                <a:gd name="connsiteX14" fmla="*/ 2197992 w 2338842"/>
                <a:gd name="connsiteY14" fmla="*/ 4427783 h 6857163"/>
                <a:gd name="connsiteX15" fmla="*/ 2195063 w 2338842"/>
                <a:gd name="connsiteY15" fmla="*/ 4404351 h 6857163"/>
                <a:gd name="connsiteX16" fmla="*/ 2177907 w 2338842"/>
                <a:gd name="connsiteY16" fmla="*/ 4083000 h 6857163"/>
                <a:gd name="connsiteX17" fmla="*/ 2215147 w 2338842"/>
                <a:gd name="connsiteY17" fmla="*/ 3940317 h 6857163"/>
                <a:gd name="connsiteX18" fmla="*/ 2236068 w 2338842"/>
                <a:gd name="connsiteY18" fmla="*/ 3867510 h 6857163"/>
                <a:gd name="connsiteX19" fmla="*/ 2215984 w 2338842"/>
                <a:gd name="connsiteY19" fmla="*/ 3842823 h 6857163"/>
                <a:gd name="connsiteX20" fmla="*/ 2203013 w 2338842"/>
                <a:gd name="connsiteY20" fmla="*/ 3826086 h 6857163"/>
                <a:gd name="connsiteX21" fmla="*/ 2191715 w 2338842"/>
                <a:gd name="connsiteY21" fmla="*/ 3807676 h 6857163"/>
                <a:gd name="connsiteX22" fmla="*/ 2187112 w 2338842"/>
                <a:gd name="connsiteY22" fmla="*/ 3494693 h 6857163"/>
                <a:gd name="connsiteX23" fmla="*/ 2176652 w 2338842"/>
                <a:gd name="connsiteY23" fmla="*/ 3188405 h 6857163"/>
                <a:gd name="connsiteX24" fmla="*/ 2176233 w 2338842"/>
                <a:gd name="connsiteY24" fmla="*/ 3174179 h 6857163"/>
                <a:gd name="connsiteX25" fmla="*/ 2194644 w 2338842"/>
                <a:gd name="connsiteY25" fmla="*/ 3074593 h 6857163"/>
                <a:gd name="connsiteX26" fmla="*/ 2185439 w 2338842"/>
                <a:gd name="connsiteY26" fmla="*/ 2870402 h 6857163"/>
                <a:gd name="connsiteX27" fmla="*/ 2168702 w 2338842"/>
                <a:gd name="connsiteY27" fmla="*/ 2833162 h 6857163"/>
                <a:gd name="connsiteX28" fmla="*/ 2174560 w 2338842"/>
                <a:gd name="connsiteY28" fmla="*/ 2610559 h 6857163"/>
                <a:gd name="connsiteX29" fmla="*/ 2185020 w 2338842"/>
                <a:gd name="connsiteY29" fmla="*/ 2304271 h 6857163"/>
                <a:gd name="connsiteX30" fmla="*/ 2185020 w 2338842"/>
                <a:gd name="connsiteY30" fmla="*/ 2290045 h 6857163"/>
                <a:gd name="connsiteX31" fmla="*/ 2166191 w 2338842"/>
                <a:gd name="connsiteY31" fmla="*/ 2190460 h 6857163"/>
                <a:gd name="connsiteX32" fmla="*/ 2183347 w 2338842"/>
                <a:gd name="connsiteY32" fmla="*/ 1869108 h 6857163"/>
                <a:gd name="connsiteX33" fmla="*/ 2145688 w 2338842"/>
                <a:gd name="connsiteY33" fmla="*/ 1726425 h 6857163"/>
                <a:gd name="connsiteX34" fmla="*/ 2124349 w 2338842"/>
                <a:gd name="connsiteY34" fmla="*/ 1653619 h 6857163"/>
                <a:gd name="connsiteX35" fmla="*/ 2144852 w 2338842"/>
                <a:gd name="connsiteY35" fmla="*/ 1628932 h 6857163"/>
                <a:gd name="connsiteX36" fmla="*/ 2158241 w 2338842"/>
                <a:gd name="connsiteY36" fmla="*/ 1612195 h 6857163"/>
                <a:gd name="connsiteX37" fmla="*/ 2169539 w 2338842"/>
                <a:gd name="connsiteY37" fmla="*/ 1593784 h 6857163"/>
                <a:gd name="connsiteX38" fmla="*/ 2174141 w 2338842"/>
                <a:gd name="connsiteY38" fmla="*/ 1280802 h 6857163"/>
                <a:gd name="connsiteX39" fmla="*/ 2184602 w 2338842"/>
                <a:gd name="connsiteY39" fmla="*/ 974514 h 6857163"/>
                <a:gd name="connsiteX40" fmla="*/ 2184602 w 2338842"/>
                <a:gd name="connsiteY40" fmla="*/ 960287 h 6857163"/>
                <a:gd name="connsiteX41" fmla="*/ 2165773 w 2338842"/>
                <a:gd name="connsiteY41" fmla="*/ 860702 h 6857163"/>
                <a:gd name="connsiteX42" fmla="*/ 2182928 w 2338842"/>
                <a:gd name="connsiteY42" fmla="*/ 539351 h 6857163"/>
                <a:gd name="connsiteX43" fmla="*/ 2145270 w 2338842"/>
                <a:gd name="connsiteY43" fmla="*/ 396668 h 6857163"/>
                <a:gd name="connsiteX44" fmla="*/ 2126441 w 2338842"/>
                <a:gd name="connsiteY44" fmla="*/ 282856 h 6857163"/>
                <a:gd name="connsiteX45" fmla="*/ 2045684 w 2338842"/>
                <a:gd name="connsiteY45" fmla="*/ 128875 h 6857163"/>
                <a:gd name="connsiteX46" fmla="*/ 1549013 w 2338842"/>
                <a:gd name="connsiteY46" fmla="*/ 18829 h 6857163"/>
                <a:gd name="connsiteX47" fmla="*/ 1442733 w 2338842"/>
                <a:gd name="connsiteY47" fmla="*/ 47701 h 6857163"/>
                <a:gd name="connsiteX48" fmla="*/ 1305071 w 2338842"/>
                <a:gd name="connsiteY48" fmla="*/ 17574 h 6857163"/>
                <a:gd name="connsiteX49" fmla="*/ 1290844 w 2338842"/>
                <a:gd name="connsiteY49" fmla="*/ 55651 h 6857163"/>
                <a:gd name="connsiteX50" fmla="*/ 1243980 w 2338842"/>
                <a:gd name="connsiteY50" fmla="*/ 134315 h 6857163"/>
                <a:gd name="connsiteX51" fmla="*/ 1228917 w 2338842"/>
                <a:gd name="connsiteY51" fmla="*/ 177831 h 6857163"/>
                <a:gd name="connsiteX52" fmla="*/ 1176195 w 2338842"/>
                <a:gd name="connsiteY52" fmla="*/ 110464 h 6857163"/>
                <a:gd name="connsiteX53" fmla="*/ 1095439 w 2338842"/>
                <a:gd name="connsiteY53" fmla="*/ 101677 h 6857163"/>
                <a:gd name="connsiteX54" fmla="*/ 1017612 w 2338842"/>
                <a:gd name="connsiteY54" fmla="*/ 133478 h 6857163"/>
                <a:gd name="connsiteX55" fmla="*/ 960706 w 2338842"/>
                <a:gd name="connsiteY55" fmla="*/ 94983 h 6857163"/>
                <a:gd name="connsiteX56" fmla="*/ 984556 w 2338842"/>
                <a:gd name="connsiteY56" fmla="*/ 166115 h 6857163"/>
                <a:gd name="connsiteX57" fmla="*/ 919700 w 2338842"/>
                <a:gd name="connsiteY57" fmla="*/ 183271 h 6857163"/>
                <a:gd name="connsiteX58" fmla="*/ 840199 w 2338842"/>
                <a:gd name="connsiteY58" fmla="*/ 177831 h 6857163"/>
                <a:gd name="connsiteX59" fmla="*/ 617178 w 2338842"/>
                <a:gd name="connsiteY59" fmla="*/ 264027 h 6857163"/>
                <a:gd name="connsiteX60" fmla="*/ 610065 w 2338842"/>
                <a:gd name="connsiteY60" fmla="*/ 263608 h 6857163"/>
                <a:gd name="connsiteX61" fmla="*/ 516756 w 2338842"/>
                <a:gd name="connsiteY61" fmla="*/ 428468 h 6857163"/>
                <a:gd name="connsiteX62" fmla="*/ 514664 w 2338842"/>
                <a:gd name="connsiteY62" fmla="*/ 678268 h 6857163"/>
                <a:gd name="connsiteX63" fmla="*/ 517593 w 2338842"/>
                <a:gd name="connsiteY63" fmla="*/ 735593 h 6857163"/>
                <a:gd name="connsiteX64" fmla="*/ 528890 w 2338842"/>
                <a:gd name="connsiteY64" fmla="*/ 987904 h 6857163"/>
                <a:gd name="connsiteX65" fmla="*/ 556507 w 2338842"/>
                <a:gd name="connsiteY65" fmla="*/ 1313857 h 6857163"/>
                <a:gd name="connsiteX66" fmla="*/ 553996 w 2338842"/>
                <a:gd name="connsiteY66" fmla="*/ 1627258 h 6857163"/>
                <a:gd name="connsiteX67" fmla="*/ 553159 w 2338842"/>
                <a:gd name="connsiteY67" fmla="*/ 1650272 h 6857163"/>
                <a:gd name="connsiteX68" fmla="*/ 516756 w 2338842"/>
                <a:gd name="connsiteY68" fmla="*/ 1757807 h 6857163"/>
                <a:gd name="connsiteX69" fmla="*/ 521777 w 2338842"/>
                <a:gd name="connsiteY69" fmla="*/ 1799650 h 6857163"/>
                <a:gd name="connsiteX70" fmla="*/ 516338 w 2338842"/>
                <a:gd name="connsiteY70" fmla="*/ 2002586 h 6857163"/>
                <a:gd name="connsiteX71" fmla="*/ 506714 w 2338842"/>
                <a:gd name="connsiteY71" fmla="*/ 1797139 h 6857163"/>
                <a:gd name="connsiteX72" fmla="*/ 474495 w 2338842"/>
                <a:gd name="connsiteY72" fmla="*/ 1762410 h 6857163"/>
                <a:gd name="connsiteX73" fmla="*/ 505877 w 2338842"/>
                <a:gd name="connsiteY73" fmla="*/ 1678725 h 6857163"/>
                <a:gd name="connsiteX74" fmla="*/ 506714 w 2338842"/>
                <a:gd name="connsiteY74" fmla="*/ 1629350 h 6857163"/>
                <a:gd name="connsiteX75" fmla="*/ 389555 w 2338842"/>
                <a:gd name="connsiteY75" fmla="*/ 1566586 h 6857163"/>
                <a:gd name="connsiteX76" fmla="*/ 396668 w 2338842"/>
                <a:gd name="connsiteY76" fmla="*/ 1458633 h 6857163"/>
                <a:gd name="connsiteX77" fmla="*/ 556088 w 2338842"/>
                <a:gd name="connsiteY77" fmla="*/ 1346076 h 6857163"/>
                <a:gd name="connsiteX78" fmla="*/ 505877 w 2338842"/>
                <a:gd name="connsiteY78" fmla="*/ 1307162 h 6857163"/>
                <a:gd name="connsiteX79" fmla="*/ 473240 w 2338842"/>
                <a:gd name="connsiteY79" fmla="*/ 1283731 h 6857163"/>
                <a:gd name="connsiteX80" fmla="*/ 404199 w 2338842"/>
                <a:gd name="connsiteY80" fmla="*/ 1339381 h 6857163"/>
                <a:gd name="connsiteX81" fmla="*/ 404199 w 2338842"/>
                <a:gd name="connsiteY81" fmla="*/ 1338544 h 6857163"/>
                <a:gd name="connsiteX82" fmla="*/ 472403 w 2338842"/>
                <a:gd name="connsiteY82" fmla="*/ 1281638 h 6857163"/>
                <a:gd name="connsiteX83" fmla="*/ 481608 w 2338842"/>
                <a:gd name="connsiteY83" fmla="*/ 1253186 h 6857163"/>
                <a:gd name="connsiteX84" fmla="*/ 503366 w 2338842"/>
                <a:gd name="connsiteY84" fmla="*/ 1234775 h 6857163"/>
                <a:gd name="connsiteX85" fmla="*/ 456503 w 2338842"/>
                <a:gd name="connsiteY85" fmla="*/ 1087489 h 6857163"/>
                <a:gd name="connsiteX86" fmla="*/ 450226 w 2338842"/>
                <a:gd name="connsiteY86" fmla="*/ 1079120 h 6857163"/>
                <a:gd name="connsiteX87" fmla="*/ 454411 w 2338842"/>
                <a:gd name="connsiteY87" fmla="*/ 1071589 h 6857163"/>
                <a:gd name="connsiteX88" fmla="*/ 387044 w 2338842"/>
                <a:gd name="connsiteY88" fmla="*/ 985393 h 6857163"/>
                <a:gd name="connsiteX89" fmla="*/ 377839 w 2338842"/>
                <a:gd name="connsiteY89" fmla="*/ 984556 h 6857163"/>
                <a:gd name="connsiteX90" fmla="*/ 377839 w 2338842"/>
                <a:gd name="connsiteY90" fmla="*/ 982882 h 6857163"/>
                <a:gd name="connsiteX91" fmla="*/ 377839 w 2338842"/>
                <a:gd name="connsiteY91" fmla="*/ 982464 h 6857163"/>
                <a:gd name="connsiteX92" fmla="*/ 413405 w 2338842"/>
                <a:gd name="connsiteY92" fmla="*/ 971585 h 6857163"/>
                <a:gd name="connsiteX93" fmla="*/ 430560 w 2338842"/>
                <a:gd name="connsiteY93" fmla="*/ 820115 h 6857163"/>
                <a:gd name="connsiteX94" fmla="*/ 449389 w 2338842"/>
                <a:gd name="connsiteY94" fmla="*/ 804633 h 6857163"/>
                <a:gd name="connsiteX95" fmla="*/ 472821 w 2338842"/>
                <a:gd name="connsiteY95" fmla="*/ 743961 h 6857163"/>
                <a:gd name="connsiteX96" fmla="*/ 498764 w 2338842"/>
                <a:gd name="connsiteY96" fmla="*/ 684126 h 6857163"/>
                <a:gd name="connsiteX97" fmla="*/ 489558 w 2338842"/>
                <a:gd name="connsiteY97" fmla="*/ 644794 h 6857163"/>
                <a:gd name="connsiteX98" fmla="*/ 516338 w 2338842"/>
                <a:gd name="connsiteY98" fmla="*/ 604625 h 6857163"/>
                <a:gd name="connsiteX99" fmla="*/ 473240 w 2338842"/>
                <a:gd name="connsiteY99" fmla="*/ 449808 h 6857163"/>
                <a:gd name="connsiteX100" fmla="*/ 460687 w 2338842"/>
                <a:gd name="connsiteY100" fmla="*/ 533493 h 6857163"/>
                <a:gd name="connsiteX101" fmla="*/ 430142 w 2338842"/>
                <a:gd name="connsiteY101" fmla="*/ 558180 h 6857163"/>
                <a:gd name="connsiteX102" fmla="*/ 404618 w 2338842"/>
                <a:gd name="connsiteY102" fmla="*/ 525124 h 6857163"/>
                <a:gd name="connsiteX103" fmla="*/ 460269 w 2338842"/>
                <a:gd name="connsiteY103" fmla="*/ 435581 h 6857163"/>
                <a:gd name="connsiteX104" fmla="*/ 355244 w 2338842"/>
                <a:gd name="connsiteY104" fmla="*/ 267374 h 6857163"/>
                <a:gd name="connsiteX105" fmla="*/ 304196 w 2338842"/>
                <a:gd name="connsiteY105" fmla="*/ 243524 h 6857163"/>
                <a:gd name="connsiteX106" fmla="*/ 127201 w 2338842"/>
                <a:gd name="connsiteY106" fmla="*/ 0 h 6857163"/>
                <a:gd name="connsiteX107" fmla="*/ 82430 w 2338842"/>
                <a:gd name="connsiteY107" fmla="*/ 31382 h 6857163"/>
                <a:gd name="connsiteX108" fmla="*/ 58998 w 2338842"/>
                <a:gd name="connsiteY108" fmla="*/ 270303 h 6857163"/>
                <a:gd name="connsiteX109" fmla="*/ 418 w 2338842"/>
                <a:gd name="connsiteY109" fmla="*/ 340180 h 6857163"/>
                <a:gd name="connsiteX110" fmla="*/ 20921 w 2338842"/>
                <a:gd name="connsiteY110" fmla="*/ 397505 h 6857163"/>
                <a:gd name="connsiteX111" fmla="*/ 58580 w 2338842"/>
                <a:gd name="connsiteY111" fmla="*/ 540188 h 6857163"/>
                <a:gd name="connsiteX112" fmla="*/ 41424 w 2338842"/>
                <a:gd name="connsiteY112" fmla="*/ 861539 h 6857163"/>
                <a:gd name="connsiteX113" fmla="*/ 60253 w 2338842"/>
                <a:gd name="connsiteY113" fmla="*/ 961124 h 6857163"/>
                <a:gd name="connsiteX114" fmla="*/ 60253 w 2338842"/>
                <a:gd name="connsiteY114" fmla="*/ 975351 h 6857163"/>
                <a:gd name="connsiteX115" fmla="*/ 49793 w 2338842"/>
                <a:gd name="connsiteY115" fmla="*/ 1281638 h 6857163"/>
                <a:gd name="connsiteX116" fmla="*/ 45190 w 2338842"/>
                <a:gd name="connsiteY116" fmla="*/ 1594621 h 6857163"/>
                <a:gd name="connsiteX117" fmla="*/ 33893 w 2338842"/>
                <a:gd name="connsiteY117" fmla="*/ 1613032 h 6857163"/>
                <a:gd name="connsiteX118" fmla="*/ 20503 w 2338842"/>
                <a:gd name="connsiteY118" fmla="*/ 1629769 h 6857163"/>
                <a:gd name="connsiteX119" fmla="*/ 0 w 2338842"/>
                <a:gd name="connsiteY119" fmla="*/ 1654456 h 6857163"/>
                <a:gd name="connsiteX120" fmla="*/ 21340 w 2338842"/>
                <a:gd name="connsiteY120" fmla="*/ 1727262 h 6857163"/>
                <a:gd name="connsiteX121" fmla="*/ 58998 w 2338842"/>
                <a:gd name="connsiteY121" fmla="*/ 1869945 h 6857163"/>
                <a:gd name="connsiteX122" fmla="*/ 41843 w 2338842"/>
                <a:gd name="connsiteY122" fmla="*/ 2191296 h 6857163"/>
                <a:gd name="connsiteX123" fmla="*/ 60672 w 2338842"/>
                <a:gd name="connsiteY123" fmla="*/ 2290882 h 6857163"/>
                <a:gd name="connsiteX124" fmla="*/ 60672 w 2338842"/>
                <a:gd name="connsiteY124" fmla="*/ 2305108 h 6857163"/>
                <a:gd name="connsiteX125" fmla="*/ 50211 w 2338842"/>
                <a:gd name="connsiteY125" fmla="*/ 2611396 h 6857163"/>
                <a:gd name="connsiteX126" fmla="*/ 44353 w 2338842"/>
                <a:gd name="connsiteY126" fmla="*/ 2833998 h 6857163"/>
                <a:gd name="connsiteX127" fmla="*/ 61090 w 2338842"/>
                <a:gd name="connsiteY127" fmla="*/ 2871238 h 6857163"/>
                <a:gd name="connsiteX128" fmla="*/ 70296 w 2338842"/>
                <a:gd name="connsiteY128" fmla="*/ 3075430 h 6857163"/>
                <a:gd name="connsiteX129" fmla="*/ 51885 w 2338842"/>
                <a:gd name="connsiteY129" fmla="*/ 3175016 h 6857163"/>
                <a:gd name="connsiteX130" fmla="*/ 52303 w 2338842"/>
                <a:gd name="connsiteY130" fmla="*/ 3189242 h 6857163"/>
                <a:gd name="connsiteX131" fmla="*/ 62764 w 2338842"/>
                <a:gd name="connsiteY131" fmla="*/ 3495530 h 6857163"/>
                <a:gd name="connsiteX132" fmla="*/ 67367 w 2338842"/>
                <a:gd name="connsiteY132" fmla="*/ 3808512 h 6857163"/>
                <a:gd name="connsiteX133" fmla="*/ 78664 w 2338842"/>
                <a:gd name="connsiteY133" fmla="*/ 3826923 h 6857163"/>
                <a:gd name="connsiteX134" fmla="*/ 91635 w 2338842"/>
                <a:gd name="connsiteY134" fmla="*/ 3843660 h 6857163"/>
                <a:gd name="connsiteX135" fmla="*/ 111720 w 2338842"/>
                <a:gd name="connsiteY135" fmla="*/ 3868347 h 6857163"/>
                <a:gd name="connsiteX136" fmla="*/ 90798 w 2338842"/>
                <a:gd name="connsiteY136" fmla="*/ 3941153 h 6857163"/>
                <a:gd name="connsiteX137" fmla="*/ 53977 w 2338842"/>
                <a:gd name="connsiteY137" fmla="*/ 4083837 h 6857163"/>
                <a:gd name="connsiteX138" fmla="*/ 71132 w 2338842"/>
                <a:gd name="connsiteY138" fmla="*/ 4405188 h 6857163"/>
                <a:gd name="connsiteX139" fmla="*/ 74061 w 2338842"/>
                <a:gd name="connsiteY139" fmla="*/ 4428620 h 6857163"/>
                <a:gd name="connsiteX140" fmla="*/ 72806 w 2338842"/>
                <a:gd name="connsiteY140" fmla="*/ 4439499 h 6857163"/>
                <a:gd name="connsiteX141" fmla="*/ 82430 w 2338842"/>
                <a:gd name="connsiteY141" fmla="*/ 4439499 h 6857163"/>
                <a:gd name="connsiteX142" fmla="*/ 150215 w 2338842"/>
                <a:gd name="connsiteY142" fmla="*/ 4436151 h 6857163"/>
                <a:gd name="connsiteX143" fmla="*/ 132223 w 2338842"/>
                <a:gd name="connsiteY143" fmla="*/ 4474647 h 6857163"/>
                <a:gd name="connsiteX144" fmla="*/ 129294 w 2338842"/>
                <a:gd name="connsiteY144" fmla="*/ 4531134 h 6857163"/>
                <a:gd name="connsiteX145" fmla="*/ 122599 w 2338842"/>
                <a:gd name="connsiteY145" fmla="*/ 4496823 h 6857163"/>
                <a:gd name="connsiteX146" fmla="*/ 129294 w 2338842"/>
                <a:gd name="connsiteY146" fmla="*/ 4531134 h 6857163"/>
                <a:gd name="connsiteX147" fmla="*/ 102096 w 2338842"/>
                <a:gd name="connsiteY147" fmla="*/ 4908136 h 6857163"/>
                <a:gd name="connsiteX148" fmla="*/ 74898 w 2338842"/>
                <a:gd name="connsiteY148" fmla="*/ 4629882 h 6857163"/>
                <a:gd name="connsiteX149" fmla="*/ 64019 w 2338842"/>
                <a:gd name="connsiteY149" fmla="*/ 4825287 h 6857163"/>
                <a:gd name="connsiteX150" fmla="*/ 68622 w 2338842"/>
                <a:gd name="connsiteY150" fmla="*/ 5138270 h 6857163"/>
                <a:gd name="connsiteX151" fmla="*/ 79919 w 2338842"/>
                <a:gd name="connsiteY151" fmla="*/ 5156681 h 6857163"/>
                <a:gd name="connsiteX152" fmla="*/ 126783 w 2338842"/>
                <a:gd name="connsiteY152" fmla="*/ 5219026 h 6857163"/>
                <a:gd name="connsiteX153" fmla="*/ 105025 w 2338842"/>
                <a:gd name="connsiteY153" fmla="*/ 5280535 h 6857163"/>
                <a:gd name="connsiteX154" fmla="*/ 109209 w 2338842"/>
                <a:gd name="connsiteY154" fmla="*/ 5956711 h 6857163"/>
                <a:gd name="connsiteX155" fmla="*/ 148123 w 2338842"/>
                <a:gd name="connsiteY155" fmla="*/ 5987256 h 6857163"/>
                <a:gd name="connsiteX156" fmla="*/ 187455 w 2338842"/>
                <a:gd name="connsiteY156" fmla="*/ 6170526 h 6857163"/>
                <a:gd name="connsiteX157" fmla="*/ 163605 w 2338842"/>
                <a:gd name="connsiteY157" fmla="*/ 6347939 h 6857163"/>
                <a:gd name="connsiteX158" fmla="*/ 146031 w 2338842"/>
                <a:gd name="connsiteY158" fmla="*/ 6563428 h 6857163"/>
                <a:gd name="connsiteX159" fmla="*/ 178249 w 2338842"/>
                <a:gd name="connsiteY159" fmla="*/ 6654645 h 6857163"/>
                <a:gd name="connsiteX160" fmla="*/ 198334 w 2338842"/>
                <a:gd name="connsiteY160" fmla="*/ 6653390 h 6857163"/>
                <a:gd name="connsiteX161" fmla="*/ 484119 w 2338842"/>
                <a:gd name="connsiteY161" fmla="*/ 6701091 h 6857163"/>
                <a:gd name="connsiteX162" fmla="*/ 230971 w 2338842"/>
                <a:gd name="connsiteY162" fmla="*/ 6719083 h 6857163"/>
                <a:gd name="connsiteX163" fmla="*/ 171555 w 2338842"/>
                <a:gd name="connsiteY163" fmla="*/ 6747954 h 6857163"/>
                <a:gd name="connsiteX164" fmla="*/ 209631 w 2338842"/>
                <a:gd name="connsiteY164" fmla="*/ 6803605 h 6857163"/>
                <a:gd name="connsiteX165" fmla="*/ 230553 w 2338842"/>
                <a:gd name="connsiteY165" fmla="*/ 6816158 h 6857163"/>
                <a:gd name="connsiteX166" fmla="*/ 359846 w 2338842"/>
                <a:gd name="connsiteY166" fmla="*/ 6737912 h 6857163"/>
                <a:gd name="connsiteX167" fmla="*/ 378257 w 2338842"/>
                <a:gd name="connsiteY167" fmla="*/ 6839589 h 6857163"/>
                <a:gd name="connsiteX168" fmla="*/ 463616 w 2338842"/>
                <a:gd name="connsiteY168" fmla="*/ 6838753 h 6857163"/>
                <a:gd name="connsiteX169" fmla="*/ 569059 w 2338842"/>
                <a:gd name="connsiteY169" fmla="*/ 6834569 h 6857163"/>
                <a:gd name="connsiteX170" fmla="*/ 575754 w 2338842"/>
                <a:gd name="connsiteY170" fmla="*/ 6834150 h 6857163"/>
                <a:gd name="connsiteX171" fmla="*/ 566130 w 2338842"/>
                <a:gd name="connsiteY171" fmla="*/ 6806952 h 6857163"/>
                <a:gd name="connsiteX172" fmla="*/ 577009 w 2338842"/>
                <a:gd name="connsiteY172" fmla="*/ 6834150 h 6857163"/>
                <a:gd name="connsiteX173" fmla="*/ 634334 w 2338842"/>
                <a:gd name="connsiteY173" fmla="*/ 6830803 h 6857163"/>
                <a:gd name="connsiteX174" fmla="*/ 847313 w 2338842"/>
                <a:gd name="connsiteY174" fmla="*/ 6831221 h 6857163"/>
                <a:gd name="connsiteX175" fmla="*/ 982883 w 2338842"/>
                <a:gd name="connsiteY175" fmla="*/ 6832058 h 6857163"/>
                <a:gd name="connsiteX176" fmla="*/ 994180 w 2338842"/>
                <a:gd name="connsiteY176" fmla="*/ 6842100 h 6857163"/>
                <a:gd name="connsiteX177" fmla="*/ 1182472 w 2338842"/>
                <a:gd name="connsiteY177" fmla="*/ 6857164 h 6857163"/>
                <a:gd name="connsiteX178" fmla="*/ 1180380 w 2338842"/>
                <a:gd name="connsiteY178" fmla="*/ 6751720 h 6857163"/>
                <a:gd name="connsiteX179" fmla="*/ 1177032 w 2338842"/>
                <a:gd name="connsiteY179" fmla="*/ 6687701 h 6857163"/>
                <a:gd name="connsiteX180" fmla="*/ 1212180 w 2338842"/>
                <a:gd name="connsiteY180" fmla="*/ 6684772 h 6857163"/>
                <a:gd name="connsiteX181" fmla="*/ 1429761 w 2338842"/>
                <a:gd name="connsiteY181" fmla="*/ 6791470 h 6857163"/>
                <a:gd name="connsiteX182" fmla="*/ 1441477 w 2338842"/>
                <a:gd name="connsiteY182" fmla="*/ 6807789 h 6857163"/>
                <a:gd name="connsiteX183" fmla="*/ 1704249 w 2338842"/>
                <a:gd name="connsiteY183" fmla="*/ 6824945 h 6857163"/>
                <a:gd name="connsiteX184" fmla="*/ 1723497 w 2338842"/>
                <a:gd name="connsiteY184" fmla="*/ 6767620 h 6857163"/>
                <a:gd name="connsiteX185" fmla="*/ 1829358 w 2338842"/>
                <a:gd name="connsiteY185" fmla="*/ 6649206 h 6857163"/>
                <a:gd name="connsiteX186" fmla="*/ 1920157 w 2338842"/>
                <a:gd name="connsiteY186" fmla="*/ 6473885 h 6857163"/>
                <a:gd name="connsiteX187" fmla="*/ 1913880 w 2338842"/>
                <a:gd name="connsiteY187" fmla="*/ 6443759 h 6857163"/>
                <a:gd name="connsiteX188" fmla="*/ 1933546 w 2338842"/>
                <a:gd name="connsiteY188" fmla="*/ 6362584 h 6857163"/>
                <a:gd name="connsiteX189" fmla="*/ 1861577 w 2338842"/>
                <a:gd name="connsiteY189" fmla="*/ 5824070 h 6857163"/>
                <a:gd name="connsiteX190" fmla="*/ 1919738 w 2338842"/>
                <a:gd name="connsiteY190" fmla="*/ 5676365 h 6857163"/>
                <a:gd name="connsiteX191" fmla="*/ 1950702 w 2338842"/>
                <a:gd name="connsiteY191" fmla="*/ 5681387 h 6857163"/>
                <a:gd name="connsiteX192" fmla="*/ 1950702 w 2338842"/>
                <a:gd name="connsiteY192" fmla="*/ 5965917 h 6857163"/>
                <a:gd name="connsiteX193" fmla="*/ 1992544 w 2338842"/>
                <a:gd name="connsiteY193" fmla="*/ 6311118 h 6857163"/>
                <a:gd name="connsiteX194" fmla="*/ 1981665 w 2338842"/>
                <a:gd name="connsiteY194" fmla="*/ 6539160 h 6857163"/>
                <a:gd name="connsiteX195" fmla="*/ 2072045 w 2338842"/>
                <a:gd name="connsiteY195" fmla="*/ 6673893 h 6857163"/>
                <a:gd name="connsiteX196" fmla="*/ 2304690 w 2338842"/>
                <a:gd name="connsiteY196" fmla="*/ 6655900 h 6857163"/>
                <a:gd name="connsiteX197" fmla="*/ 2272471 w 2338842"/>
                <a:gd name="connsiteY197" fmla="*/ 6563428 h 6857163"/>
                <a:gd name="connsiteX198" fmla="*/ 2287116 w 2338842"/>
                <a:gd name="connsiteY198" fmla="*/ 6347939 h 6857163"/>
                <a:gd name="connsiteX199" fmla="*/ 265282 w 2338842"/>
                <a:gd name="connsiteY199" fmla="*/ 856518 h 6857163"/>
                <a:gd name="connsiteX200" fmla="*/ 295409 w 2338842"/>
                <a:gd name="connsiteY200" fmla="*/ 444787 h 6857163"/>
                <a:gd name="connsiteX201" fmla="*/ 332230 w 2338842"/>
                <a:gd name="connsiteY201" fmla="*/ 385370 h 6857163"/>
                <a:gd name="connsiteX202" fmla="*/ 330557 w 2338842"/>
                <a:gd name="connsiteY202" fmla="*/ 434745 h 6857163"/>
                <a:gd name="connsiteX203" fmla="*/ 329720 w 2338842"/>
                <a:gd name="connsiteY203" fmla="*/ 444787 h 6857163"/>
                <a:gd name="connsiteX204" fmla="*/ 302104 w 2338842"/>
                <a:gd name="connsiteY204" fmla="*/ 789988 h 6857163"/>
                <a:gd name="connsiteX205" fmla="*/ 295827 w 2338842"/>
                <a:gd name="connsiteY205" fmla="*/ 805888 h 6857163"/>
                <a:gd name="connsiteX206" fmla="*/ 276998 w 2338842"/>
                <a:gd name="connsiteY206" fmla="*/ 821370 h 6857163"/>
                <a:gd name="connsiteX207" fmla="*/ 259843 w 2338842"/>
                <a:gd name="connsiteY207" fmla="*/ 972840 h 6857163"/>
                <a:gd name="connsiteX208" fmla="*/ 257332 w 2338842"/>
                <a:gd name="connsiteY208" fmla="*/ 974095 h 6857163"/>
                <a:gd name="connsiteX209" fmla="*/ 265282 w 2338842"/>
                <a:gd name="connsiteY209" fmla="*/ 856518 h 6857163"/>
                <a:gd name="connsiteX210" fmla="*/ 116741 w 2338842"/>
                <a:gd name="connsiteY210" fmla="*/ 2210126 h 6857163"/>
                <a:gd name="connsiteX211" fmla="*/ 115486 w 2338842"/>
                <a:gd name="connsiteY211" fmla="*/ 2209289 h 6857163"/>
                <a:gd name="connsiteX212" fmla="*/ 64019 w 2338842"/>
                <a:gd name="connsiteY212" fmla="*/ 2105937 h 6857163"/>
                <a:gd name="connsiteX213" fmla="*/ 64019 w 2338842"/>
                <a:gd name="connsiteY213" fmla="*/ 2105937 h 6857163"/>
                <a:gd name="connsiteX214" fmla="*/ 64019 w 2338842"/>
                <a:gd name="connsiteY214" fmla="*/ 2105937 h 6857163"/>
                <a:gd name="connsiteX215" fmla="*/ 57324 w 2338842"/>
                <a:gd name="connsiteY215" fmla="*/ 2083761 h 6857163"/>
                <a:gd name="connsiteX216" fmla="*/ 120925 w 2338842"/>
                <a:gd name="connsiteY216" fmla="*/ 2104264 h 6857163"/>
                <a:gd name="connsiteX217" fmla="*/ 105443 w 2338842"/>
                <a:gd name="connsiteY217" fmla="*/ 1874130 h 6857163"/>
                <a:gd name="connsiteX218" fmla="*/ 158583 w 2338842"/>
                <a:gd name="connsiteY218" fmla="*/ 1568679 h 6857163"/>
                <a:gd name="connsiteX219" fmla="*/ 169881 w 2338842"/>
                <a:gd name="connsiteY219" fmla="*/ 1949028 h 6857163"/>
                <a:gd name="connsiteX220" fmla="*/ 186618 w 2338842"/>
                <a:gd name="connsiteY220" fmla="*/ 2069116 h 6857163"/>
                <a:gd name="connsiteX221" fmla="*/ 183271 w 2338842"/>
                <a:gd name="connsiteY221" fmla="*/ 2106356 h 6857163"/>
                <a:gd name="connsiteX222" fmla="*/ 183271 w 2338842"/>
                <a:gd name="connsiteY222" fmla="*/ 2106356 h 6857163"/>
                <a:gd name="connsiteX223" fmla="*/ 183271 w 2338842"/>
                <a:gd name="connsiteY223" fmla="*/ 2106356 h 6857163"/>
                <a:gd name="connsiteX224" fmla="*/ 220929 w 2338842"/>
                <a:gd name="connsiteY224" fmla="*/ 2162844 h 6857163"/>
                <a:gd name="connsiteX225" fmla="*/ 116741 w 2338842"/>
                <a:gd name="connsiteY225" fmla="*/ 2210126 h 6857163"/>
                <a:gd name="connsiteX226" fmla="*/ 239340 w 2338842"/>
                <a:gd name="connsiteY226" fmla="*/ 1460306 h 6857163"/>
                <a:gd name="connsiteX227" fmla="*/ 207121 w 2338842"/>
                <a:gd name="connsiteY227" fmla="*/ 1460725 h 6857163"/>
                <a:gd name="connsiteX228" fmla="*/ 200844 w 2338842"/>
                <a:gd name="connsiteY228" fmla="*/ 1443569 h 6857163"/>
                <a:gd name="connsiteX229" fmla="*/ 187873 w 2338842"/>
                <a:gd name="connsiteY229" fmla="*/ 1384153 h 6857163"/>
                <a:gd name="connsiteX230" fmla="*/ 218837 w 2338842"/>
                <a:gd name="connsiteY230" fmla="*/ 1365742 h 6857163"/>
                <a:gd name="connsiteX231" fmla="*/ 187873 w 2338842"/>
                <a:gd name="connsiteY231" fmla="*/ 1384153 h 6857163"/>
                <a:gd name="connsiteX232" fmla="*/ 198752 w 2338842"/>
                <a:gd name="connsiteY232" fmla="*/ 1290425 h 6857163"/>
                <a:gd name="connsiteX233" fmla="*/ 253148 w 2338842"/>
                <a:gd name="connsiteY233" fmla="*/ 1016356 h 6857163"/>
                <a:gd name="connsiteX234" fmla="*/ 242687 w 2338842"/>
                <a:gd name="connsiteY234" fmla="*/ 1039788 h 6857163"/>
                <a:gd name="connsiteX235" fmla="*/ 253985 w 2338842"/>
                <a:gd name="connsiteY235" fmla="*/ 1010080 h 6857163"/>
                <a:gd name="connsiteX236" fmla="*/ 255658 w 2338842"/>
                <a:gd name="connsiteY236" fmla="*/ 994180 h 6857163"/>
                <a:gd name="connsiteX237" fmla="*/ 282856 w 2338842"/>
                <a:gd name="connsiteY237" fmla="*/ 1051923 h 6857163"/>
                <a:gd name="connsiteX238" fmla="*/ 233063 w 2338842"/>
                <a:gd name="connsiteY238" fmla="*/ 1290844 h 6857163"/>
                <a:gd name="connsiteX239" fmla="*/ 235155 w 2338842"/>
                <a:gd name="connsiteY239" fmla="*/ 1444406 h 6857163"/>
                <a:gd name="connsiteX240" fmla="*/ 241432 w 2338842"/>
                <a:gd name="connsiteY240" fmla="*/ 1461143 h 6857163"/>
                <a:gd name="connsiteX241" fmla="*/ 239340 w 2338842"/>
                <a:gd name="connsiteY241" fmla="*/ 1460306 h 6857163"/>
                <a:gd name="connsiteX242" fmla="*/ 273651 w 2338842"/>
                <a:gd name="connsiteY242" fmla="*/ 1404237 h 6857163"/>
                <a:gd name="connsiteX243" fmla="*/ 372399 w 2338842"/>
                <a:gd name="connsiteY243" fmla="*/ 1365742 h 6857163"/>
                <a:gd name="connsiteX244" fmla="*/ 273651 w 2338842"/>
                <a:gd name="connsiteY244" fmla="*/ 1404237 h 6857163"/>
                <a:gd name="connsiteX245" fmla="*/ 521777 w 2338842"/>
                <a:gd name="connsiteY245" fmla="*/ 2082924 h 6857163"/>
                <a:gd name="connsiteX246" fmla="*/ 523869 w 2338842"/>
                <a:gd name="connsiteY246" fmla="*/ 2096314 h 6857163"/>
                <a:gd name="connsiteX247" fmla="*/ 521359 w 2338842"/>
                <a:gd name="connsiteY247" fmla="*/ 2092129 h 6857163"/>
                <a:gd name="connsiteX248" fmla="*/ 521777 w 2338842"/>
                <a:gd name="connsiteY248" fmla="*/ 2082924 h 6857163"/>
                <a:gd name="connsiteX249" fmla="*/ 491650 w 2338842"/>
                <a:gd name="connsiteY249" fmla="*/ 5041195 h 6857163"/>
                <a:gd name="connsiteX250" fmla="*/ 405036 w 2338842"/>
                <a:gd name="connsiteY250" fmla="*/ 4894746 h 6857163"/>
                <a:gd name="connsiteX251" fmla="*/ 431816 w 2338842"/>
                <a:gd name="connsiteY251" fmla="*/ 4874243 h 6857163"/>
                <a:gd name="connsiteX252" fmla="*/ 491650 w 2338842"/>
                <a:gd name="connsiteY252" fmla="*/ 5041195 h 6857163"/>
                <a:gd name="connsiteX253" fmla="*/ 515501 w 2338842"/>
                <a:gd name="connsiteY253" fmla="*/ 4610635 h 6857163"/>
                <a:gd name="connsiteX254" fmla="*/ 502530 w 2338842"/>
                <a:gd name="connsiteY254" fmla="*/ 4513979 h 6857163"/>
                <a:gd name="connsiteX255" fmla="*/ 503785 w 2338842"/>
                <a:gd name="connsiteY255" fmla="*/ 4465441 h 6857163"/>
                <a:gd name="connsiteX256" fmla="*/ 497927 w 2338842"/>
                <a:gd name="connsiteY256" fmla="*/ 4435733 h 6857163"/>
                <a:gd name="connsiteX257" fmla="*/ 520940 w 2338842"/>
                <a:gd name="connsiteY257" fmla="*/ 4364182 h 6857163"/>
                <a:gd name="connsiteX258" fmla="*/ 526380 w 2338842"/>
                <a:gd name="connsiteY258" fmla="*/ 4358324 h 6857163"/>
                <a:gd name="connsiteX259" fmla="*/ 520940 w 2338842"/>
                <a:gd name="connsiteY259" fmla="*/ 4364182 h 6857163"/>
                <a:gd name="connsiteX260" fmla="*/ 520940 w 2338842"/>
                <a:gd name="connsiteY260" fmla="*/ 4229867 h 6857163"/>
                <a:gd name="connsiteX261" fmla="*/ 511317 w 2338842"/>
                <a:gd name="connsiteY261" fmla="*/ 4193883 h 6857163"/>
                <a:gd name="connsiteX262" fmla="*/ 525125 w 2338842"/>
                <a:gd name="connsiteY262" fmla="*/ 4082163 h 6857163"/>
                <a:gd name="connsiteX263" fmla="*/ 566967 w 2338842"/>
                <a:gd name="connsiteY263" fmla="*/ 4035718 h 6857163"/>
                <a:gd name="connsiteX264" fmla="*/ 572407 w 2338842"/>
                <a:gd name="connsiteY264" fmla="*/ 4037810 h 6857163"/>
                <a:gd name="connsiteX265" fmla="*/ 553159 w 2338842"/>
                <a:gd name="connsiteY265" fmla="*/ 4396819 h 6857163"/>
                <a:gd name="connsiteX266" fmla="*/ 548556 w 2338842"/>
                <a:gd name="connsiteY266" fmla="*/ 4418577 h 6857163"/>
                <a:gd name="connsiteX267" fmla="*/ 581194 w 2338842"/>
                <a:gd name="connsiteY267" fmla="*/ 4538247 h 6857163"/>
                <a:gd name="connsiteX268" fmla="*/ 515501 w 2338842"/>
                <a:gd name="connsiteY268" fmla="*/ 4610635 h 6857163"/>
                <a:gd name="connsiteX269" fmla="*/ 702537 w 2338842"/>
                <a:gd name="connsiteY269" fmla="*/ 4799345 h 6857163"/>
                <a:gd name="connsiteX270" fmla="*/ 693332 w 2338842"/>
                <a:gd name="connsiteY270" fmla="*/ 4856669 h 6857163"/>
                <a:gd name="connsiteX271" fmla="*/ 696679 w 2338842"/>
                <a:gd name="connsiteY271" fmla="*/ 4860853 h 6857163"/>
                <a:gd name="connsiteX272" fmla="*/ 689566 w 2338842"/>
                <a:gd name="connsiteY272" fmla="*/ 4906044 h 6857163"/>
                <a:gd name="connsiteX273" fmla="*/ 662787 w 2338842"/>
                <a:gd name="connsiteY273" fmla="*/ 4710220 h 6857163"/>
                <a:gd name="connsiteX274" fmla="*/ 702537 w 2338842"/>
                <a:gd name="connsiteY274" fmla="*/ 4799345 h 6857163"/>
                <a:gd name="connsiteX275" fmla="*/ 702537 w 2338842"/>
                <a:gd name="connsiteY275" fmla="*/ 4799345 h 6857163"/>
                <a:gd name="connsiteX276" fmla="*/ 1549013 w 2338842"/>
                <a:gd name="connsiteY276" fmla="*/ 1349005 h 6857163"/>
                <a:gd name="connsiteX277" fmla="*/ 1516794 w 2338842"/>
                <a:gd name="connsiteY277" fmla="*/ 1356955 h 6857163"/>
                <a:gd name="connsiteX278" fmla="*/ 1538134 w 2338842"/>
                <a:gd name="connsiteY278" fmla="*/ 1336452 h 6857163"/>
                <a:gd name="connsiteX279" fmla="*/ 1563658 w 2338842"/>
                <a:gd name="connsiteY279" fmla="*/ 1350679 h 6857163"/>
                <a:gd name="connsiteX280" fmla="*/ 1549013 w 2338842"/>
                <a:gd name="connsiteY280" fmla="*/ 1349005 h 6857163"/>
                <a:gd name="connsiteX281" fmla="*/ 1829358 w 2338842"/>
                <a:gd name="connsiteY281" fmla="*/ 1396287 h 6857163"/>
                <a:gd name="connsiteX282" fmla="*/ 1827685 w 2338842"/>
                <a:gd name="connsiteY282" fmla="*/ 1373274 h 6857163"/>
                <a:gd name="connsiteX283" fmla="*/ 1866180 w 2338842"/>
                <a:gd name="connsiteY283" fmla="*/ 1153600 h 6857163"/>
                <a:gd name="connsiteX284" fmla="*/ 1873293 w 2338842"/>
                <a:gd name="connsiteY284" fmla="*/ 1406748 h 6857163"/>
                <a:gd name="connsiteX285" fmla="*/ 1829358 w 2338842"/>
                <a:gd name="connsiteY285" fmla="*/ 1396287 h 685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Lst>
              <a:rect l="l" t="t" r="r" b="b"/>
              <a:pathLst>
                <a:path w="2338842" h="6857163">
                  <a:moveTo>
                    <a:pt x="2287116" y="6347939"/>
                  </a:moveTo>
                  <a:cubicBezTo>
                    <a:pt x="2335654" y="6305260"/>
                    <a:pt x="2362433" y="6252957"/>
                    <a:pt x="2310967" y="6170526"/>
                  </a:cubicBezTo>
                  <a:cubicBezTo>
                    <a:pt x="2280003" y="6121152"/>
                    <a:pt x="2281677" y="6052530"/>
                    <a:pt x="2271635" y="5987256"/>
                  </a:cubicBezTo>
                  <a:cubicBezTo>
                    <a:pt x="2247366" y="6014035"/>
                    <a:pt x="2236905" y="5989348"/>
                    <a:pt x="2232721" y="5956711"/>
                  </a:cubicBezTo>
                  <a:cubicBezTo>
                    <a:pt x="2205105" y="5731598"/>
                    <a:pt x="2182091" y="5506066"/>
                    <a:pt x="2228537" y="5280535"/>
                  </a:cubicBezTo>
                  <a:cubicBezTo>
                    <a:pt x="2258245" y="5257521"/>
                    <a:pt x="2259500" y="5237437"/>
                    <a:pt x="2250295" y="5219026"/>
                  </a:cubicBezTo>
                  <a:cubicBezTo>
                    <a:pt x="2225189" y="5203963"/>
                    <a:pt x="2206360" y="5183041"/>
                    <a:pt x="2203431" y="5156681"/>
                  </a:cubicBezTo>
                  <a:cubicBezTo>
                    <a:pt x="2199665" y="5150404"/>
                    <a:pt x="2192134" y="5144546"/>
                    <a:pt x="2192134" y="5138270"/>
                  </a:cubicBezTo>
                  <a:cubicBezTo>
                    <a:pt x="2191297" y="5033663"/>
                    <a:pt x="2201757" y="4927802"/>
                    <a:pt x="2187531" y="4825287"/>
                  </a:cubicBezTo>
                  <a:cubicBezTo>
                    <a:pt x="2177070" y="4749552"/>
                    <a:pt x="2203013" y="4673817"/>
                    <a:pt x="2197992" y="4599337"/>
                  </a:cubicBezTo>
                  <a:cubicBezTo>
                    <a:pt x="2196318" y="4589714"/>
                    <a:pt x="2195481" y="4580090"/>
                    <a:pt x="2194226" y="4570047"/>
                  </a:cubicBezTo>
                  <a:cubicBezTo>
                    <a:pt x="2190878" y="4552892"/>
                    <a:pt x="2185439" y="4535737"/>
                    <a:pt x="2177070" y="4518581"/>
                  </a:cubicBezTo>
                  <a:cubicBezTo>
                    <a:pt x="2174978" y="4514815"/>
                    <a:pt x="2174978" y="4505191"/>
                    <a:pt x="2176652" y="4504355"/>
                  </a:cubicBezTo>
                  <a:cubicBezTo>
                    <a:pt x="2182928" y="4501426"/>
                    <a:pt x="2187531" y="4498078"/>
                    <a:pt x="2191715" y="4494731"/>
                  </a:cubicBezTo>
                  <a:cubicBezTo>
                    <a:pt x="2192552" y="4472136"/>
                    <a:pt x="2194644" y="4449959"/>
                    <a:pt x="2197992" y="4427783"/>
                  </a:cubicBezTo>
                  <a:cubicBezTo>
                    <a:pt x="2196318" y="4419833"/>
                    <a:pt x="2194644" y="4412301"/>
                    <a:pt x="2195063" y="4404351"/>
                  </a:cubicBezTo>
                  <a:cubicBezTo>
                    <a:pt x="2200084" y="4296397"/>
                    <a:pt x="2181255" y="4190117"/>
                    <a:pt x="2177907" y="4083000"/>
                  </a:cubicBezTo>
                  <a:cubicBezTo>
                    <a:pt x="2176233" y="4029860"/>
                    <a:pt x="2180836" y="3985088"/>
                    <a:pt x="2215147" y="3940317"/>
                  </a:cubicBezTo>
                  <a:cubicBezTo>
                    <a:pt x="2229792" y="3920651"/>
                    <a:pt x="2235650" y="3894290"/>
                    <a:pt x="2236068" y="3867510"/>
                  </a:cubicBezTo>
                  <a:cubicBezTo>
                    <a:pt x="2229374" y="3859142"/>
                    <a:pt x="2222260" y="3851192"/>
                    <a:pt x="2215984" y="3842823"/>
                  </a:cubicBezTo>
                  <a:cubicBezTo>
                    <a:pt x="2211800" y="3837384"/>
                    <a:pt x="2207197" y="3831526"/>
                    <a:pt x="2203013" y="3826086"/>
                  </a:cubicBezTo>
                  <a:cubicBezTo>
                    <a:pt x="2199247" y="3819810"/>
                    <a:pt x="2191715" y="3813952"/>
                    <a:pt x="2191715" y="3807676"/>
                  </a:cubicBezTo>
                  <a:cubicBezTo>
                    <a:pt x="2190878" y="3703069"/>
                    <a:pt x="2201339" y="3597207"/>
                    <a:pt x="2187112" y="3494693"/>
                  </a:cubicBezTo>
                  <a:cubicBezTo>
                    <a:pt x="2172886" y="3391760"/>
                    <a:pt x="2226026" y="3288409"/>
                    <a:pt x="2176652" y="3188405"/>
                  </a:cubicBezTo>
                  <a:cubicBezTo>
                    <a:pt x="2174560" y="3184221"/>
                    <a:pt x="2174560" y="3175016"/>
                    <a:pt x="2176233" y="3174179"/>
                  </a:cubicBezTo>
                  <a:cubicBezTo>
                    <a:pt x="2228118" y="3148655"/>
                    <a:pt x="2192971" y="3109741"/>
                    <a:pt x="2194644" y="3074593"/>
                  </a:cubicBezTo>
                  <a:cubicBezTo>
                    <a:pt x="2197992" y="3005972"/>
                    <a:pt x="2191297" y="2938187"/>
                    <a:pt x="2185439" y="2870402"/>
                  </a:cubicBezTo>
                  <a:cubicBezTo>
                    <a:pt x="2179999" y="2858267"/>
                    <a:pt x="2174141" y="2845714"/>
                    <a:pt x="2168702" y="2833162"/>
                  </a:cubicBezTo>
                  <a:cubicBezTo>
                    <a:pt x="2166610" y="2758264"/>
                    <a:pt x="2164099" y="2683784"/>
                    <a:pt x="2174560" y="2610559"/>
                  </a:cubicBezTo>
                  <a:cubicBezTo>
                    <a:pt x="2189205" y="2507626"/>
                    <a:pt x="2134809" y="2404275"/>
                    <a:pt x="2185020" y="2304271"/>
                  </a:cubicBezTo>
                  <a:cubicBezTo>
                    <a:pt x="2187112" y="2300506"/>
                    <a:pt x="2187112" y="2290882"/>
                    <a:pt x="2185020" y="2290045"/>
                  </a:cubicBezTo>
                  <a:cubicBezTo>
                    <a:pt x="2131880" y="2264521"/>
                    <a:pt x="2167865" y="2225607"/>
                    <a:pt x="2166191" y="2190460"/>
                  </a:cubicBezTo>
                  <a:cubicBezTo>
                    <a:pt x="2161170" y="2082506"/>
                    <a:pt x="2179999" y="1976225"/>
                    <a:pt x="2183347" y="1869108"/>
                  </a:cubicBezTo>
                  <a:cubicBezTo>
                    <a:pt x="2185020" y="1815968"/>
                    <a:pt x="2180418" y="1771197"/>
                    <a:pt x="2145688" y="1726425"/>
                  </a:cubicBezTo>
                  <a:cubicBezTo>
                    <a:pt x="2130625" y="1706759"/>
                    <a:pt x="2124767" y="1680398"/>
                    <a:pt x="2124349" y="1653619"/>
                  </a:cubicBezTo>
                  <a:cubicBezTo>
                    <a:pt x="2131043" y="1645251"/>
                    <a:pt x="2138575" y="1637300"/>
                    <a:pt x="2144852" y="1628932"/>
                  </a:cubicBezTo>
                  <a:lnTo>
                    <a:pt x="2158241" y="1612195"/>
                  </a:lnTo>
                  <a:cubicBezTo>
                    <a:pt x="2162007" y="1605918"/>
                    <a:pt x="2169539" y="1600061"/>
                    <a:pt x="2169539" y="1593784"/>
                  </a:cubicBezTo>
                  <a:cubicBezTo>
                    <a:pt x="2170794" y="1489178"/>
                    <a:pt x="2159496" y="1383316"/>
                    <a:pt x="2174141" y="1280802"/>
                  </a:cubicBezTo>
                  <a:cubicBezTo>
                    <a:pt x="2188786" y="1177869"/>
                    <a:pt x="2134391" y="1074518"/>
                    <a:pt x="2184602" y="974514"/>
                  </a:cubicBezTo>
                  <a:cubicBezTo>
                    <a:pt x="2186694" y="970748"/>
                    <a:pt x="2186694" y="961124"/>
                    <a:pt x="2184602" y="960287"/>
                  </a:cubicBezTo>
                  <a:cubicBezTo>
                    <a:pt x="2131462" y="934763"/>
                    <a:pt x="2167446" y="895850"/>
                    <a:pt x="2165773" y="860702"/>
                  </a:cubicBezTo>
                  <a:cubicBezTo>
                    <a:pt x="2160752" y="752748"/>
                    <a:pt x="2179581" y="646468"/>
                    <a:pt x="2182928" y="539351"/>
                  </a:cubicBezTo>
                  <a:cubicBezTo>
                    <a:pt x="2184602" y="486211"/>
                    <a:pt x="2179999" y="441439"/>
                    <a:pt x="2145270" y="396668"/>
                  </a:cubicBezTo>
                  <a:cubicBezTo>
                    <a:pt x="2122256" y="367378"/>
                    <a:pt x="2120583" y="321770"/>
                    <a:pt x="2126441" y="282856"/>
                  </a:cubicBezTo>
                  <a:cubicBezTo>
                    <a:pt x="2134809" y="227624"/>
                    <a:pt x="2097569" y="146867"/>
                    <a:pt x="2045684" y="128875"/>
                  </a:cubicBezTo>
                  <a:cubicBezTo>
                    <a:pt x="1886683" y="72388"/>
                    <a:pt x="1719312" y="38914"/>
                    <a:pt x="1549013" y="18829"/>
                  </a:cubicBezTo>
                  <a:cubicBezTo>
                    <a:pt x="1509681" y="14226"/>
                    <a:pt x="1489178" y="65274"/>
                    <a:pt x="1442733" y="47701"/>
                  </a:cubicBezTo>
                  <a:cubicBezTo>
                    <a:pt x="1399216" y="31382"/>
                    <a:pt x="1351097" y="27198"/>
                    <a:pt x="1305071" y="17574"/>
                  </a:cubicBezTo>
                  <a:cubicBezTo>
                    <a:pt x="1306326" y="32637"/>
                    <a:pt x="1307581" y="53140"/>
                    <a:pt x="1290844" y="55651"/>
                  </a:cubicBezTo>
                  <a:cubicBezTo>
                    <a:pt x="1240633" y="63601"/>
                    <a:pt x="1238959" y="93727"/>
                    <a:pt x="1243980" y="134315"/>
                  </a:cubicBezTo>
                  <a:cubicBezTo>
                    <a:pt x="1245236" y="144357"/>
                    <a:pt x="1261554" y="169881"/>
                    <a:pt x="1228917" y="177831"/>
                  </a:cubicBezTo>
                  <a:cubicBezTo>
                    <a:pt x="1211762" y="156491"/>
                    <a:pt x="1189167" y="135988"/>
                    <a:pt x="1176195" y="110464"/>
                  </a:cubicBezTo>
                  <a:cubicBezTo>
                    <a:pt x="1151508" y="62764"/>
                    <a:pt x="1131842" y="60253"/>
                    <a:pt x="1095439" y="101677"/>
                  </a:cubicBezTo>
                  <a:cubicBezTo>
                    <a:pt x="1079121" y="120507"/>
                    <a:pt x="1059455" y="164023"/>
                    <a:pt x="1017612" y="133478"/>
                  </a:cubicBezTo>
                  <a:cubicBezTo>
                    <a:pt x="1007151" y="106280"/>
                    <a:pt x="989577" y="72388"/>
                    <a:pt x="960706" y="94983"/>
                  </a:cubicBezTo>
                  <a:cubicBezTo>
                    <a:pt x="923466" y="124272"/>
                    <a:pt x="972840" y="142683"/>
                    <a:pt x="984556" y="166115"/>
                  </a:cubicBezTo>
                  <a:cubicBezTo>
                    <a:pt x="966564" y="185781"/>
                    <a:pt x="948572" y="196660"/>
                    <a:pt x="919700" y="183271"/>
                  </a:cubicBezTo>
                  <a:cubicBezTo>
                    <a:pt x="895432" y="172391"/>
                    <a:pt x="864050" y="161512"/>
                    <a:pt x="840199" y="177831"/>
                  </a:cubicBezTo>
                  <a:cubicBezTo>
                    <a:pt x="772414" y="225113"/>
                    <a:pt x="657766" y="148960"/>
                    <a:pt x="617178" y="264027"/>
                  </a:cubicBezTo>
                  <a:cubicBezTo>
                    <a:pt x="616760" y="264445"/>
                    <a:pt x="610902" y="262771"/>
                    <a:pt x="610065" y="263608"/>
                  </a:cubicBezTo>
                  <a:cubicBezTo>
                    <a:pt x="570315" y="312983"/>
                    <a:pt x="505877" y="338088"/>
                    <a:pt x="516756" y="428468"/>
                  </a:cubicBezTo>
                  <a:cubicBezTo>
                    <a:pt x="526380" y="508806"/>
                    <a:pt x="536422" y="595420"/>
                    <a:pt x="514664" y="678268"/>
                  </a:cubicBezTo>
                  <a:cubicBezTo>
                    <a:pt x="515501" y="697516"/>
                    <a:pt x="516756" y="716345"/>
                    <a:pt x="517593" y="735593"/>
                  </a:cubicBezTo>
                  <a:cubicBezTo>
                    <a:pt x="536840" y="818859"/>
                    <a:pt x="530983" y="903800"/>
                    <a:pt x="528890" y="987904"/>
                  </a:cubicBezTo>
                  <a:cubicBezTo>
                    <a:pt x="526380" y="1097950"/>
                    <a:pt x="529727" y="1206322"/>
                    <a:pt x="556507" y="1313857"/>
                  </a:cubicBezTo>
                  <a:cubicBezTo>
                    <a:pt x="582449" y="1417627"/>
                    <a:pt x="559017" y="1523489"/>
                    <a:pt x="553996" y="1627258"/>
                  </a:cubicBezTo>
                  <a:cubicBezTo>
                    <a:pt x="553578" y="1634790"/>
                    <a:pt x="553159" y="1642740"/>
                    <a:pt x="553159" y="1650272"/>
                  </a:cubicBezTo>
                  <a:cubicBezTo>
                    <a:pt x="528890" y="1676214"/>
                    <a:pt x="510480" y="1706341"/>
                    <a:pt x="516756" y="1757807"/>
                  </a:cubicBezTo>
                  <a:cubicBezTo>
                    <a:pt x="518430" y="1771615"/>
                    <a:pt x="520103" y="1785423"/>
                    <a:pt x="521777" y="1799650"/>
                  </a:cubicBezTo>
                  <a:cubicBezTo>
                    <a:pt x="528890" y="1866179"/>
                    <a:pt x="532656" y="1935220"/>
                    <a:pt x="516338" y="2002586"/>
                  </a:cubicBezTo>
                  <a:cubicBezTo>
                    <a:pt x="511735" y="1933964"/>
                    <a:pt x="508388" y="1865761"/>
                    <a:pt x="506714" y="1797139"/>
                  </a:cubicBezTo>
                  <a:cubicBezTo>
                    <a:pt x="493743" y="1794210"/>
                    <a:pt x="481608" y="1788352"/>
                    <a:pt x="474495" y="1762410"/>
                  </a:cubicBezTo>
                  <a:cubicBezTo>
                    <a:pt x="486211" y="1735212"/>
                    <a:pt x="496672" y="1707178"/>
                    <a:pt x="505877" y="1678725"/>
                  </a:cubicBezTo>
                  <a:cubicBezTo>
                    <a:pt x="505877" y="1662406"/>
                    <a:pt x="506295" y="1645669"/>
                    <a:pt x="506714" y="1629350"/>
                  </a:cubicBezTo>
                  <a:cubicBezTo>
                    <a:pt x="480353" y="1603826"/>
                    <a:pt x="442276" y="1584579"/>
                    <a:pt x="389555" y="1566586"/>
                  </a:cubicBezTo>
                  <a:cubicBezTo>
                    <a:pt x="391228" y="1530602"/>
                    <a:pt x="393739" y="1494617"/>
                    <a:pt x="396668" y="1458633"/>
                  </a:cubicBezTo>
                  <a:cubicBezTo>
                    <a:pt x="483700" y="1451101"/>
                    <a:pt x="540188" y="1410514"/>
                    <a:pt x="556088" y="1346076"/>
                  </a:cubicBezTo>
                  <a:cubicBezTo>
                    <a:pt x="551067" y="1325573"/>
                    <a:pt x="537259" y="1311765"/>
                    <a:pt x="505877" y="1307162"/>
                  </a:cubicBezTo>
                  <a:cubicBezTo>
                    <a:pt x="488303" y="1304652"/>
                    <a:pt x="477424" y="1294610"/>
                    <a:pt x="473240" y="1283731"/>
                  </a:cubicBezTo>
                  <a:cubicBezTo>
                    <a:pt x="451900" y="1304234"/>
                    <a:pt x="428468" y="1322226"/>
                    <a:pt x="404199" y="1339381"/>
                  </a:cubicBezTo>
                  <a:cubicBezTo>
                    <a:pt x="404199" y="1338963"/>
                    <a:pt x="404199" y="1338963"/>
                    <a:pt x="404199" y="1338544"/>
                  </a:cubicBezTo>
                  <a:cubicBezTo>
                    <a:pt x="433908" y="1315531"/>
                    <a:pt x="456084" y="1297539"/>
                    <a:pt x="472403" y="1281638"/>
                  </a:cubicBezTo>
                  <a:cubicBezTo>
                    <a:pt x="469055" y="1271178"/>
                    <a:pt x="471984" y="1259880"/>
                    <a:pt x="481608" y="1253186"/>
                  </a:cubicBezTo>
                  <a:cubicBezTo>
                    <a:pt x="489977" y="1247328"/>
                    <a:pt x="497090" y="1241051"/>
                    <a:pt x="503366" y="1234775"/>
                  </a:cubicBezTo>
                  <a:cubicBezTo>
                    <a:pt x="511317" y="1201719"/>
                    <a:pt x="492906" y="1163642"/>
                    <a:pt x="456503" y="1087489"/>
                  </a:cubicBezTo>
                  <a:cubicBezTo>
                    <a:pt x="454829" y="1084560"/>
                    <a:pt x="452318" y="1082049"/>
                    <a:pt x="450226" y="1079120"/>
                  </a:cubicBezTo>
                  <a:lnTo>
                    <a:pt x="454411" y="1071589"/>
                  </a:lnTo>
                  <a:cubicBezTo>
                    <a:pt x="418426" y="1053178"/>
                    <a:pt x="441858" y="989159"/>
                    <a:pt x="387044" y="985393"/>
                  </a:cubicBezTo>
                  <a:cubicBezTo>
                    <a:pt x="383697" y="984975"/>
                    <a:pt x="380768" y="984556"/>
                    <a:pt x="377839" y="984556"/>
                  </a:cubicBezTo>
                  <a:cubicBezTo>
                    <a:pt x="377839" y="984138"/>
                    <a:pt x="377839" y="983301"/>
                    <a:pt x="377839" y="982882"/>
                  </a:cubicBezTo>
                  <a:cubicBezTo>
                    <a:pt x="377839" y="982882"/>
                    <a:pt x="377839" y="982882"/>
                    <a:pt x="377839" y="982464"/>
                  </a:cubicBezTo>
                  <a:cubicBezTo>
                    <a:pt x="390810" y="980790"/>
                    <a:pt x="402944" y="977861"/>
                    <a:pt x="413405" y="971585"/>
                  </a:cubicBezTo>
                  <a:cubicBezTo>
                    <a:pt x="448134" y="923048"/>
                    <a:pt x="452737" y="872418"/>
                    <a:pt x="430560" y="820115"/>
                  </a:cubicBezTo>
                  <a:cubicBezTo>
                    <a:pt x="437674" y="815930"/>
                    <a:pt x="444368" y="811328"/>
                    <a:pt x="449389" y="804633"/>
                  </a:cubicBezTo>
                  <a:cubicBezTo>
                    <a:pt x="457340" y="784549"/>
                    <a:pt x="464871" y="764046"/>
                    <a:pt x="472821" y="743961"/>
                  </a:cubicBezTo>
                  <a:cubicBezTo>
                    <a:pt x="478679" y="722621"/>
                    <a:pt x="488303" y="702955"/>
                    <a:pt x="498764" y="684126"/>
                  </a:cubicBezTo>
                  <a:cubicBezTo>
                    <a:pt x="497927" y="666552"/>
                    <a:pt x="494998" y="654000"/>
                    <a:pt x="489558" y="644794"/>
                  </a:cubicBezTo>
                  <a:cubicBezTo>
                    <a:pt x="498345" y="631405"/>
                    <a:pt x="507551" y="618015"/>
                    <a:pt x="516338" y="604625"/>
                  </a:cubicBezTo>
                  <a:cubicBezTo>
                    <a:pt x="511735" y="543535"/>
                    <a:pt x="502530" y="486629"/>
                    <a:pt x="473240" y="449808"/>
                  </a:cubicBezTo>
                  <a:cubicBezTo>
                    <a:pt x="472821" y="478261"/>
                    <a:pt x="483282" y="507969"/>
                    <a:pt x="460687" y="533493"/>
                  </a:cubicBezTo>
                  <a:cubicBezTo>
                    <a:pt x="451482" y="543954"/>
                    <a:pt x="448971" y="566549"/>
                    <a:pt x="430142" y="558180"/>
                  </a:cubicBezTo>
                  <a:cubicBezTo>
                    <a:pt x="418426" y="553159"/>
                    <a:pt x="402107" y="532656"/>
                    <a:pt x="404618" y="525124"/>
                  </a:cubicBezTo>
                  <a:cubicBezTo>
                    <a:pt x="417171" y="492069"/>
                    <a:pt x="408802" y="441858"/>
                    <a:pt x="460269" y="435581"/>
                  </a:cubicBezTo>
                  <a:cubicBezTo>
                    <a:pt x="420518" y="396249"/>
                    <a:pt x="387044" y="334741"/>
                    <a:pt x="355244" y="267374"/>
                  </a:cubicBezTo>
                  <a:cubicBezTo>
                    <a:pt x="338088" y="261935"/>
                    <a:pt x="320933" y="253985"/>
                    <a:pt x="304196" y="243524"/>
                  </a:cubicBezTo>
                  <a:cubicBezTo>
                    <a:pt x="218837" y="188292"/>
                    <a:pt x="171136" y="88288"/>
                    <a:pt x="127201" y="0"/>
                  </a:cubicBezTo>
                  <a:cubicBezTo>
                    <a:pt x="109628" y="6695"/>
                    <a:pt x="93309" y="17155"/>
                    <a:pt x="82430" y="31382"/>
                  </a:cubicBezTo>
                  <a:cubicBezTo>
                    <a:pt x="39750" y="88288"/>
                    <a:pt x="64856" y="203355"/>
                    <a:pt x="58998" y="270303"/>
                  </a:cubicBezTo>
                  <a:cubicBezTo>
                    <a:pt x="56069" y="303359"/>
                    <a:pt x="30127" y="330556"/>
                    <a:pt x="418" y="340180"/>
                  </a:cubicBezTo>
                  <a:cubicBezTo>
                    <a:pt x="2511" y="361520"/>
                    <a:pt x="8787" y="381604"/>
                    <a:pt x="20921" y="397505"/>
                  </a:cubicBezTo>
                  <a:cubicBezTo>
                    <a:pt x="55651" y="442276"/>
                    <a:pt x="60253" y="487048"/>
                    <a:pt x="58580" y="540188"/>
                  </a:cubicBezTo>
                  <a:cubicBezTo>
                    <a:pt x="55232" y="647305"/>
                    <a:pt x="35985" y="753585"/>
                    <a:pt x="41424" y="861539"/>
                  </a:cubicBezTo>
                  <a:cubicBezTo>
                    <a:pt x="43098" y="896687"/>
                    <a:pt x="7113" y="935600"/>
                    <a:pt x="60253" y="961124"/>
                  </a:cubicBezTo>
                  <a:cubicBezTo>
                    <a:pt x="61927" y="961961"/>
                    <a:pt x="61927" y="971166"/>
                    <a:pt x="60253" y="975351"/>
                  </a:cubicBezTo>
                  <a:cubicBezTo>
                    <a:pt x="10042" y="1075355"/>
                    <a:pt x="64438" y="1178706"/>
                    <a:pt x="49793" y="1281638"/>
                  </a:cubicBezTo>
                  <a:cubicBezTo>
                    <a:pt x="35148" y="1384153"/>
                    <a:pt x="46027" y="1490015"/>
                    <a:pt x="45190" y="1594621"/>
                  </a:cubicBezTo>
                  <a:cubicBezTo>
                    <a:pt x="45190" y="1600897"/>
                    <a:pt x="37658" y="1606755"/>
                    <a:pt x="33893" y="1613032"/>
                  </a:cubicBezTo>
                  <a:cubicBezTo>
                    <a:pt x="29290" y="1618471"/>
                    <a:pt x="25106" y="1624329"/>
                    <a:pt x="20503" y="1629769"/>
                  </a:cubicBezTo>
                  <a:cubicBezTo>
                    <a:pt x="14226" y="1638137"/>
                    <a:pt x="6695" y="1646087"/>
                    <a:pt x="0" y="1654456"/>
                  </a:cubicBezTo>
                  <a:cubicBezTo>
                    <a:pt x="418" y="1681235"/>
                    <a:pt x="6276" y="1707596"/>
                    <a:pt x="21340" y="1727262"/>
                  </a:cubicBezTo>
                  <a:cubicBezTo>
                    <a:pt x="56069" y="1772034"/>
                    <a:pt x="60672" y="1816805"/>
                    <a:pt x="58998" y="1869945"/>
                  </a:cubicBezTo>
                  <a:cubicBezTo>
                    <a:pt x="55651" y="1977062"/>
                    <a:pt x="36403" y="2083342"/>
                    <a:pt x="41843" y="2191296"/>
                  </a:cubicBezTo>
                  <a:cubicBezTo>
                    <a:pt x="43516" y="2226444"/>
                    <a:pt x="7532" y="2265358"/>
                    <a:pt x="60672" y="2290882"/>
                  </a:cubicBezTo>
                  <a:cubicBezTo>
                    <a:pt x="62345" y="2291719"/>
                    <a:pt x="62345" y="2300924"/>
                    <a:pt x="60672" y="2305108"/>
                  </a:cubicBezTo>
                  <a:cubicBezTo>
                    <a:pt x="10461" y="2405112"/>
                    <a:pt x="64856" y="2508463"/>
                    <a:pt x="50211" y="2611396"/>
                  </a:cubicBezTo>
                  <a:cubicBezTo>
                    <a:pt x="39750" y="2684202"/>
                    <a:pt x="42679" y="2759100"/>
                    <a:pt x="44353" y="2833998"/>
                  </a:cubicBezTo>
                  <a:cubicBezTo>
                    <a:pt x="49793" y="2846551"/>
                    <a:pt x="55232" y="2859104"/>
                    <a:pt x="61090" y="2871238"/>
                  </a:cubicBezTo>
                  <a:cubicBezTo>
                    <a:pt x="66948" y="2939024"/>
                    <a:pt x="73643" y="3006808"/>
                    <a:pt x="70296" y="3075430"/>
                  </a:cubicBezTo>
                  <a:cubicBezTo>
                    <a:pt x="68622" y="3110578"/>
                    <a:pt x="103770" y="3149492"/>
                    <a:pt x="51885" y="3175016"/>
                  </a:cubicBezTo>
                  <a:cubicBezTo>
                    <a:pt x="50211" y="3175852"/>
                    <a:pt x="50211" y="3185058"/>
                    <a:pt x="52303" y="3189242"/>
                  </a:cubicBezTo>
                  <a:cubicBezTo>
                    <a:pt x="101678" y="3289246"/>
                    <a:pt x="48119" y="3392597"/>
                    <a:pt x="62764" y="3495530"/>
                  </a:cubicBezTo>
                  <a:cubicBezTo>
                    <a:pt x="76990" y="3598044"/>
                    <a:pt x="66111" y="3703906"/>
                    <a:pt x="67367" y="3808512"/>
                  </a:cubicBezTo>
                  <a:cubicBezTo>
                    <a:pt x="67367" y="3814789"/>
                    <a:pt x="74898" y="3820647"/>
                    <a:pt x="78664" y="3826923"/>
                  </a:cubicBezTo>
                  <a:cubicBezTo>
                    <a:pt x="82848" y="3832363"/>
                    <a:pt x="87451" y="3838221"/>
                    <a:pt x="91635" y="3843660"/>
                  </a:cubicBezTo>
                  <a:cubicBezTo>
                    <a:pt x="97912" y="3852029"/>
                    <a:pt x="105443" y="3859979"/>
                    <a:pt x="111720" y="3868347"/>
                  </a:cubicBezTo>
                  <a:cubicBezTo>
                    <a:pt x="111301" y="3895127"/>
                    <a:pt x="105443" y="3921487"/>
                    <a:pt x="90798" y="3941153"/>
                  </a:cubicBezTo>
                  <a:cubicBezTo>
                    <a:pt x="56906" y="3985925"/>
                    <a:pt x="52303" y="4030696"/>
                    <a:pt x="53977" y="4083837"/>
                  </a:cubicBezTo>
                  <a:cubicBezTo>
                    <a:pt x="57324" y="4190954"/>
                    <a:pt x="76154" y="4297234"/>
                    <a:pt x="71132" y="4405188"/>
                  </a:cubicBezTo>
                  <a:cubicBezTo>
                    <a:pt x="70714" y="4412719"/>
                    <a:pt x="71969" y="4420670"/>
                    <a:pt x="74061" y="4428620"/>
                  </a:cubicBezTo>
                  <a:cubicBezTo>
                    <a:pt x="73643" y="4432386"/>
                    <a:pt x="73225" y="4436151"/>
                    <a:pt x="72806" y="4439499"/>
                  </a:cubicBezTo>
                  <a:cubicBezTo>
                    <a:pt x="76154" y="4439499"/>
                    <a:pt x="79083" y="4439499"/>
                    <a:pt x="82430" y="4439499"/>
                  </a:cubicBezTo>
                  <a:cubicBezTo>
                    <a:pt x="103770" y="4439499"/>
                    <a:pt x="133059" y="4446612"/>
                    <a:pt x="150215" y="4436151"/>
                  </a:cubicBezTo>
                  <a:cubicBezTo>
                    <a:pt x="141846" y="4446193"/>
                    <a:pt x="135570" y="4458746"/>
                    <a:pt x="132223" y="4474647"/>
                  </a:cubicBezTo>
                  <a:cubicBezTo>
                    <a:pt x="128457" y="4490546"/>
                    <a:pt x="127201" y="4508957"/>
                    <a:pt x="129294" y="4531134"/>
                  </a:cubicBezTo>
                  <a:cubicBezTo>
                    <a:pt x="128457" y="4519836"/>
                    <a:pt x="125946" y="4508539"/>
                    <a:pt x="122599" y="4496823"/>
                  </a:cubicBezTo>
                  <a:cubicBezTo>
                    <a:pt x="124691" y="4508121"/>
                    <a:pt x="127201" y="4519836"/>
                    <a:pt x="129294" y="4531134"/>
                  </a:cubicBezTo>
                  <a:cubicBezTo>
                    <a:pt x="148123" y="4659172"/>
                    <a:pt x="107954" y="4782190"/>
                    <a:pt x="102096" y="4908136"/>
                  </a:cubicBezTo>
                  <a:cubicBezTo>
                    <a:pt x="72806" y="4816500"/>
                    <a:pt x="104606" y="4719844"/>
                    <a:pt x="74898" y="4629882"/>
                  </a:cubicBezTo>
                  <a:cubicBezTo>
                    <a:pt x="73225" y="4694739"/>
                    <a:pt x="54814" y="4760013"/>
                    <a:pt x="64019" y="4825287"/>
                  </a:cubicBezTo>
                  <a:cubicBezTo>
                    <a:pt x="78246" y="4927802"/>
                    <a:pt x="67367" y="5033663"/>
                    <a:pt x="68622" y="5138270"/>
                  </a:cubicBezTo>
                  <a:cubicBezTo>
                    <a:pt x="68622" y="5144546"/>
                    <a:pt x="75735" y="5150404"/>
                    <a:pt x="79919" y="5156681"/>
                  </a:cubicBezTo>
                  <a:cubicBezTo>
                    <a:pt x="82848" y="5183041"/>
                    <a:pt x="101678" y="5203963"/>
                    <a:pt x="126783" y="5219026"/>
                  </a:cubicBezTo>
                  <a:cubicBezTo>
                    <a:pt x="135570" y="5237855"/>
                    <a:pt x="134315" y="5257521"/>
                    <a:pt x="105025" y="5280535"/>
                  </a:cubicBezTo>
                  <a:cubicBezTo>
                    <a:pt x="58580" y="5506066"/>
                    <a:pt x="81593" y="5731598"/>
                    <a:pt x="109209" y="5956711"/>
                  </a:cubicBezTo>
                  <a:cubicBezTo>
                    <a:pt x="113393" y="5989348"/>
                    <a:pt x="123436" y="6014035"/>
                    <a:pt x="148123" y="5987256"/>
                  </a:cubicBezTo>
                  <a:cubicBezTo>
                    <a:pt x="158165" y="6052530"/>
                    <a:pt x="156491" y="6121152"/>
                    <a:pt x="187455" y="6170526"/>
                  </a:cubicBezTo>
                  <a:cubicBezTo>
                    <a:pt x="238921" y="6252957"/>
                    <a:pt x="212142" y="6305260"/>
                    <a:pt x="163605" y="6347939"/>
                  </a:cubicBezTo>
                  <a:cubicBezTo>
                    <a:pt x="82011" y="6419909"/>
                    <a:pt x="98330" y="6483927"/>
                    <a:pt x="146031" y="6563428"/>
                  </a:cubicBezTo>
                  <a:cubicBezTo>
                    <a:pt x="167789" y="6599413"/>
                    <a:pt x="178249" y="6629540"/>
                    <a:pt x="178249" y="6654645"/>
                  </a:cubicBezTo>
                  <a:cubicBezTo>
                    <a:pt x="185363" y="6653808"/>
                    <a:pt x="192058" y="6653390"/>
                    <a:pt x="198334" y="6653390"/>
                  </a:cubicBezTo>
                  <a:cubicBezTo>
                    <a:pt x="290388" y="6652972"/>
                    <a:pt x="379094" y="6668035"/>
                    <a:pt x="484119" y="6701091"/>
                  </a:cubicBezTo>
                  <a:cubicBezTo>
                    <a:pt x="387881" y="6726196"/>
                    <a:pt x="309217" y="6714899"/>
                    <a:pt x="230971" y="6719083"/>
                  </a:cubicBezTo>
                  <a:cubicBezTo>
                    <a:pt x="207121" y="6720338"/>
                    <a:pt x="178249" y="6719083"/>
                    <a:pt x="171555" y="6747954"/>
                  </a:cubicBezTo>
                  <a:cubicBezTo>
                    <a:pt x="164860" y="6775989"/>
                    <a:pt x="189129" y="6789378"/>
                    <a:pt x="209631" y="6803605"/>
                  </a:cubicBezTo>
                  <a:cubicBezTo>
                    <a:pt x="216326" y="6808207"/>
                    <a:pt x="223439" y="6812392"/>
                    <a:pt x="230553" y="6816158"/>
                  </a:cubicBezTo>
                  <a:cubicBezTo>
                    <a:pt x="280345" y="6821179"/>
                    <a:pt x="328883" y="6796910"/>
                    <a:pt x="359846" y="6737912"/>
                  </a:cubicBezTo>
                  <a:cubicBezTo>
                    <a:pt x="363194" y="6788123"/>
                    <a:pt x="369470" y="6819924"/>
                    <a:pt x="378257" y="6839589"/>
                  </a:cubicBezTo>
                  <a:cubicBezTo>
                    <a:pt x="406710" y="6839589"/>
                    <a:pt x="435163" y="6839171"/>
                    <a:pt x="463616" y="6838753"/>
                  </a:cubicBezTo>
                  <a:cubicBezTo>
                    <a:pt x="498345" y="6816158"/>
                    <a:pt x="533912" y="6806534"/>
                    <a:pt x="569059" y="6834569"/>
                  </a:cubicBezTo>
                  <a:cubicBezTo>
                    <a:pt x="571151" y="6834569"/>
                    <a:pt x="573662" y="6834150"/>
                    <a:pt x="575754" y="6834150"/>
                  </a:cubicBezTo>
                  <a:cubicBezTo>
                    <a:pt x="572407" y="6824945"/>
                    <a:pt x="569059" y="6816158"/>
                    <a:pt x="566130" y="6806952"/>
                  </a:cubicBezTo>
                  <a:cubicBezTo>
                    <a:pt x="570315" y="6814484"/>
                    <a:pt x="574080" y="6823271"/>
                    <a:pt x="577009" y="6834150"/>
                  </a:cubicBezTo>
                  <a:cubicBezTo>
                    <a:pt x="596257" y="6832895"/>
                    <a:pt x="615086" y="6832058"/>
                    <a:pt x="634334" y="6830803"/>
                  </a:cubicBezTo>
                  <a:cubicBezTo>
                    <a:pt x="705466" y="6826200"/>
                    <a:pt x="776599" y="6827455"/>
                    <a:pt x="847313" y="6831221"/>
                  </a:cubicBezTo>
                  <a:cubicBezTo>
                    <a:pt x="892503" y="6784776"/>
                    <a:pt x="941040" y="6789797"/>
                    <a:pt x="982883" y="6832058"/>
                  </a:cubicBezTo>
                  <a:cubicBezTo>
                    <a:pt x="986648" y="6835823"/>
                    <a:pt x="990414" y="6839171"/>
                    <a:pt x="994180" y="6842100"/>
                  </a:cubicBezTo>
                  <a:cubicBezTo>
                    <a:pt x="1056944" y="6847540"/>
                    <a:pt x="1119708" y="6853398"/>
                    <a:pt x="1182472" y="6857164"/>
                  </a:cubicBezTo>
                  <a:cubicBezTo>
                    <a:pt x="1192514" y="6839171"/>
                    <a:pt x="1195443" y="6806115"/>
                    <a:pt x="1180380" y="6751720"/>
                  </a:cubicBezTo>
                  <a:cubicBezTo>
                    <a:pt x="1174103" y="6729125"/>
                    <a:pt x="1163643" y="6709877"/>
                    <a:pt x="1177032" y="6687701"/>
                  </a:cubicBezTo>
                  <a:cubicBezTo>
                    <a:pt x="1187074" y="6670964"/>
                    <a:pt x="1196280" y="6662596"/>
                    <a:pt x="1212180" y="6684772"/>
                  </a:cubicBezTo>
                  <a:cubicBezTo>
                    <a:pt x="1282057" y="6782684"/>
                    <a:pt x="1355282" y="6815739"/>
                    <a:pt x="1429761" y="6791470"/>
                  </a:cubicBezTo>
                  <a:cubicBezTo>
                    <a:pt x="1433527" y="6796910"/>
                    <a:pt x="1437712" y="6802349"/>
                    <a:pt x="1441477" y="6807789"/>
                  </a:cubicBezTo>
                  <a:cubicBezTo>
                    <a:pt x="1528510" y="6791052"/>
                    <a:pt x="1616379" y="6809045"/>
                    <a:pt x="1704249" y="6824945"/>
                  </a:cubicBezTo>
                  <a:cubicBezTo>
                    <a:pt x="1710107" y="6805697"/>
                    <a:pt x="1718475" y="6787286"/>
                    <a:pt x="1723497" y="6767620"/>
                  </a:cubicBezTo>
                  <a:cubicBezTo>
                    <a:pt x="1738141" y="6709041"/>
                    <a:pt x="1735631" y="6653808"/>
                    <a:pt x="1829358" y="6649206"/>
                  </a:cubicBezTo>
                  <a:cubicBezTo>
                    <a:pt x="1922249" y="6644603"/>
                    <a:pt x="1944844" y="6578910"/>
                    <a:pt x="1920157" y="6473885"/>
                  </a:cubicBezTo>
                  <a:cubicBezTo>
                    <a:pt x="1917646" y="6463843"/>
                    <a:pt x="1910951" y="6452127"/>
                    <a:pt x="1913880" y="6443759"/>
                  </a:cubicBezTo>
                  <a:cubicBezTo>
                    <a:pt x="1922667" y="6416561"/>
                    <a:pt x="1928944" y="6389363"/>
                    <a:pt x="1933546" y="6362584"/>
                  </a:cubicBezTo>
                  <a:cubicBezTo>
                    <a:pt x="1962836" y="6178477"/>
                    <a:pt x="1894633" y="6002738"/>
                    <a:pt x="1861577" y="5824070"/>
                  </a:cubicBezTo>
                  <a:cubicBezTo>
                    <a:pt x="1849024" y="5755866"/>
                    <a:pt x="1888356" y="5719464"/>
                    <a:pt x="1919738" y="5676365"/>
                  </a:cubicBezTo>
                  <a:cubicBezTo>
                    <a:pt x="1930199" y="5678039"/>
                    <a:pt x="1940241" y="5679713"/>
                    <a:pt x="1950702" y="5681387"/>
                  </a:cubicBezTo>
                  <a:cubicBezTo>
                    <a:pt x="1950702" y="5776369"/>
                    <a:pt x="1949865" y="5870934"/>
                    <a:pt x="1950702" y="5965917"/>
                  </a:cubicBezTo>
                  <a:cubicBezTo>
                    <a:pt x="1951957" y="6081820"/>
                    <a:pt x="1980828" y="6195632"/>
                    <a:pt x="1992544" y="6311118"/>
                  </a:cubicBezTo>
                  <a:cubicBezTo>
                    <a:pt x="2000076" y="6386016"/>
                    <a:pt x="2000495" y="6461751"/>
                    <a:pt x="1981665" y="6539160"/>
                  </a:cubicBezTo>
                  <a:cubicBezTo>
                    <a:pt x="1967439" y="6597321"/>
                    <a:pt x="1988360" y="6652135"/>
                    <a:pt x="2072045" y="6673893"/>
                  </a:cubicBezTo>
                  <a:cubicBezTo>
                    <a:pt x="2198410" y="6706949"/>
                    <a:pt x="2246111" y="6702764"/>
                    <a:pt x="2304690" y="6655900"/>
                  </a:cubicBezTo>
                  <a:cubicBezTo>
                    <a:pt x="2305109" y="6630376"/>
                    <a:pt x="2294230" y="6600250"/>
                    <a:pt x="2272471" y="6563428"/>
                  </a:cubicBezTo>
                  <a:cubicBezTo>
                    <a:pt x="2222260" y="6483927"/>
                    <a:pt x="2205942" y="6419490"/>
                    <a:pt x="2287116" y="6347939"/>
                  </a:cubicBezTo>
                  <a:moveTo>
                    <a:pt x="265282" y="856518"/>
                  </a:moveTo>
                  <a:cubicBezTo>
                    <a:pt x="269466" y="718856"/>
                    <a:pt x="283693" y="582030"/>
                    <a:pt x="295409" y="444787"/>
                  </a:cubicBezTo>
                  <a:cubicBezTo>
                    <a:pt x="297082" y="424284"/>
                    <a:pt x="298756" y="399178"/>
                    <a:pt x="332230" y="385370"/>
                  </a:cubicBezTo>
                  <a:cubicBezTo>
                    <a:pt x="328883" y="402107"/>
                    <a:pt x="328883" y="418844"/>
                    <a:pt x="330557" y="434745"/>
                  </a:cubicBezTo>
                  <a:cubicBezTo>
                    <a:pt x="330138" y="438092"/>
                    <a:pt x="329720" y="441439"/>
                    <a:pt x="329720" y="444787"/>
                  </a:cubicBezTo>
                  <a:cubicBezTo>
                    <a:pt x="319677" y="559854"/>
                    <a:pt x="308380" y="674921"/>
                    <a:pt x="302104" y="789988"/>
                  </a:cubicBezTo>
                  <a:cubicBezTo>
                    <a:pt x="300011" y="795428"/>
                    <a:pt x="297919" y="800449"/>
                    <a:pt x="295827" y="805888"/>
                  </a:cubicBezTo>
                  <a:cubicBezTo>
                    <a:pt x="290806" y="812583"/>
                    <a:pt x="284111" y="817186"/>
                    <a:pt x="276998" y="821370"/>
                  </a:cubicBezTo>
                  <a:cubicBezTo>
                    <a:pt x="299175" y="873673"/>
                    <a:pt x="294153" y="924303"/>
                    <a:pt x="259843" y="972840"/>
                  </a:cubicBezTo>
                  <a:cubicBezTo>
                    <a:pt x="259006" y="973259"/>
                    <a:pt x="258169" y="973677"/>
                    <a:pt x="257332" y="974095"/>
                  </a:cubicBezTo>
                  <a:cubicBezTo>
                    <a:pt x="261516" y="935182"/>
                    <a:pt x="264027" y="895850"/>
                    <a:pt x="265282" y="856518"/>
                  </a:cubicBezTo>
                  <a:moveTo>
                    <a:pt x="116741" y="2210126"/>
                  </a:moveTo>
                  <a:cubicBezTo>
                    <a:pt x="116322" y="2209707"/>
                    <a:pt x="115904" y="2209289"/>
                    <a:pt x="115486" y="2209289"/>
                  </a:cubicBezTo>
                  <a:cubicBezTo>
                    <a:pt x="110046" y="2173723"/>
                    <a:pt x="94983" y="2138993"/>
                    <a:pt x="64019" y="2105937"/>
                  </a:cubicBezTo>
                  <a:cubicBezTo>
                    <a:pt x="64019" y="2105937"/>
                    <a:pt x="64019" y="2105937"/>
                    <a:pt x="64019" y="2105937"/>
                  </a:cubicBezTo>
                  <a:cubicBezTo>
                    <a:pt x="64019" y="2105937"/>
                    <a:pt x="64019" y="2105937"/>
                    <a:pt x="64019" y="2105937"/>
                  </a:cubicBezTo>
                  <a:cubicBezTo>
                    <a:pt x="54395" y="2097987"/>
                    <a:pt x="53977" y="2090456"/>
                    <a:pt x="57324" y="2083761"/>
                  </a:cubicBezTo>
                  <a:cubicBezTo>
                    <a:pt x="74898" y="2095895"/>
                    <a:pt x="96238" y="2101753"/>
                    <a:pt x="120925" y="2104264"/>
                  </a:cubicBezTo>
                  <a:cubicBezTo>
                    <a:pt x="153981" y="2024763"/>
                    <a:pt x="104606" y="1951120"/>
                    <a:pt x="105443" y="1874130"/>
                  </a:cubicBezTo>
                  <a:cubicBezTo>
                    <a:pt x="91635" y="1774544"/>
                    <a:pt x="82848" y="1675796"/>
                    <a:pt x="158583" y="1568679"/>
                  </a:cubicBezTo>
                  <a:cubicBezTo>
                    <a:pt x="176157" y="1701738"/>
                    <a:pt x="162349" y="1827266"/>
                    <a:pt x="169881" y="1949028"/>
                  </a:cubicBezTo>
                  <a:cubicBezTo>
                    <a:pt x="172391" y="1989615"/>
                    <a:pt x="177413" y="2029366"/>
                    <a:pt x="186618" y="2069116"/>
                  </a:cubicBezTo>
                  <a:cubicBezTo>
                    <a:pt x="177831" y="2080832"/>
                    <a:pt x="166534" y="2092548"/>
                    <a:pt x="183271" y="2106356"/>
                  </a:cubicBezTo>
                  <a:cubicBezTo>
                    <a:pt x="183271" y="2106356"/>
                    <a:pt x="183271" y="2106356"/>
                    <a:pt x="183271" y="2106356"/>
                  </a:cubicBezTo>
                  <a:lnTo>
                    <a:pt x="183271" y="2106356"/>
                  </a:lnTo>
                  <a:cubicBezTo>
                    <a:pt x="200426" y="2124767"/>
                    <a:pt x="212560" y="2143596"/>
                    <a:pt x="220929" y="2162844"/>
                  </a:cubicBezTo>
                  <a:cubicBezTo>
                    <a:pt x="186200" y="2174559"/>
                    <a:pt x="151470" y="2189204"/>
                    <a:pt x="116741" y="2210126"/>
                  </a:cubicBezTo>
                  <a:moveTo>
                    <a:pt x="239340" y="1460306"/>
                  </a:moveTo>
                  <a:cubicBezTo>
                    <a:pt x="228879" y="1461143"/>
                    <a:pt x="218000" y="1461143"/>
                    <a:pt x="207121" y="1460725"/>
                  </a:cubicBezTo>
                  <a:cubicBezTo>
                    <a:pt x="205029" y="1454867"/>
                    <a:pt x="202937" y="1449427"/>
                    <a:pt x="200844" y="1443569"/>
                  </a:cubicBezTo>
                  <a:cubicBezTo>
                    <a:pt x="193313" y="1423485"/>
                    <a:pt x="189129" y="1403819"/>
                    <a:pt x="187873" y="1384153"/>
                  </a:cubicBezTo>
                  <a:cubicBezTo>
                    <a:pt x="198334" y="1379132"/>
                    <a:pt x="208795" y="1372855"/>
                    <a:pt x="218837" y="1365742"/>
                  </a:cubicBezTo>
                  <a:cubicBezTo>
                    <a:pt x="208795" y="1372855"/>
                    <a:pt x="198334" y="1379132"/>
                    <a:pt x="187873" y="1384153"/>
                  </a:cubicBezTo>
                  <a:cubicBezTo>
                    <a:pt x="185781" y="1353608"/>
                    <a:pt x="189547" y="1323063"/>
                    <a:pt x="198752" y="1290425"/>
                  </a:cubicBezTo>
                  <a:cubicBezTo>
                    <a:pt x="223439" y="1200464"/>
                    <a:pt x="241850" y="1109247"/>
                    <a:pt x="253148" y="1016356"/>
                  </a:cubicBezTo>
                  <a:cubicBezTo>
                    <a:pt x="248545" y="1023051"/>
                    <a:pt x="245198" y="1030583"/>
                    <a:pt x="242687" y="1039788"/>
                  </a:cubicBezTo>
                  <a:cubicBezTo>
                    <a:pt x="244779" y="1026817"/>
                    <a:pt x="248545" y="1017193"/>
                    <a:pt x="253985" y="1010080"/>
                  </a:cubicBezTo>
                  <a:cubicBezTo>
                    <a:pt x="254403" y="1004641"/>
                    <a:pt x="255240" y="999619"/>
                    <a:pt x="255658" y="994180"/>
                  </a:cubicBezTo>
                  <a:cubicBezTo>
                    <a:pt x="273651" y="1006314"/>
                    <a:pt x="274487" y="1031838"/>
                    <a:pt x="282856" y="1051923"/>
                  </a:cubicBezTo>
                  <a:cubicBezTo>
                    <a:pt x="271558" y="1132260"/>
                    <a:pt x="254821" y="1212180"/>
                    <a:pt x="233063" y="1290844"/>
                  </a:cubicBezTo>
                  <a:cubicBezTo>
                    <a:pt x="218418" y="1344821"/>
                    <a:pt x="216326" y="1393777"/>
                    <a:pt x="235155" y="1444406"/>
                  </a:cubicBezTo>
                  <a:cubicBezTo>
                    <a:pt x="237248" y="1450264"/>
                    <a:pt x="239340" y="1455704"/>
                    <a:pt x="241432" y="1461143"/>
                  </a:cubicBezTo>
                  <a:cubicBezTo>
                    <a:pt x="240595" y="1460306"/>
                    <a:pt x="239758" y="1460306"/>
                    <a:pt x="239340" y="1460306"/>
                  </a:cubicBezTo>
                  <a:moveTo>
                    <a:pt x="273651" y="1404237"/>
                  </a:moveTo>
                  <a:cubicBezTo>
                    <a:pt x="306706" y="1399635"/>
                    <a:pt x="340599" y="1388337"/>
                    <a:pt x="372399" y="1365742"/>
                  </a:cubicBezTo>
                  <a:cubicBezTo>
                    <a:pt x="340599" y="1388755"/>
                    <a:pt x="306706" y="1399635"/>
                    <a:pt x="273651" y="1404237"/>
                  </a:cubicBezTo>
                  <a:moveTo>
                    <a:pt x="521777" y="2082924"/>
                  </a:moveTo>
                  <a:cubicBezTo>
                    <a:pt x="522614" y="2087527"/>
                    <a:pt x="523451" y="2092129"/>
                    <a:pt x="523869" y="2096314"/>
                  </a:cubicBezTo>
                  <a:cubicBezTo>
                    <a:pt x="523032" y="2095058"/>
                    <a:pt x="522196" y="2093385"/>
                    <a:pt x="521359" y="2092129"/>
                  </a:cubicBezTo>
                  <a:cubicBezTo>
                    <a:pt x="521777" y="2089200"/>
                    <a:pt x="521777" y="2085853"/>
                    <a:pt x="521777" y="2082924"/>
                  </a:cubicBezTo>
                  <a:moveTo>
                    <a:pt x="491650" y="5041195"/>
                  </a:moveTo>
                  <a:cubicBezTo>
                    <a:pt x="449389" y="4987637"/>
                    <a:pt x="401270" y="4958765"/>
                    <a:pt x="405036" y="4894746"/>
                  </a:cubicBezTo>
                  <a:cubicBezTo>
                    <a:pt x="405873" y="4880520"/>
                    <a:pt x="425958" y="4864619"/>
                    <a:pt x="431816" y="4874243"/>
                  </a:cubicBezTo>
                  <a:cubicBezTo>
                    <a:pt x="458595" y="4918596"/>
                    <a:pt x="512990" y="4950815"/>
                    <a:pt x="491650" y="5041195"/>
                  </a:cubicBezTo>
                  <a:moveTo>
                    <a:pt x="515501" y="4610635"/>
                  </a:moveTo>
                  <a:cubicBezTo>
                    <a:pt x="513409" y="4576743"/>
                    <a:pt x="507132" y="4544942"/>
                    <a:pt x="502530" y="4513979"/>
                  </a:cubicBezTo>
                  <a:cubicBezTo>
                    <a:pt x="507969" y="4499334"/>
                    <a:pt x="508388" y="4482597"/>
                    <a:pt x="503785" y="4465441"/>
                  </a:cubicBezTo>
                  <a:cubicBezTo>
                    <a:pt x="501274" y="4455399"/>
                    <a:pt x="499182" y="4445775"/>
                    <a:pt x="497927" y="4435733"/>
                  </a:cubicBezTo>
                  <a:cubicBezTo>
                    <a:pt x="500019" y="4411883"/>
                    <a:pt x="506714" y="4388032"/>
                    <a:pt x="520940" y="4364182"/>
                  </a:cubicBezTo>
                  <a:cubicBezTo>
                    <a:pt x="523869" y="4363345"/>
                    <a:pt x="525543" y="4361253"/>
                    <a:pt x="526380" y="4358324"/>
                  </a:cubicBezTo>
                  <a:lnTo>
                    <a:pt x="520940" y="4364182"/>
                  </a:lnTo>
                  <a:cubicBezTo>
                    <a:pt x="520940" y="4319411"/>
                    <a:pt x="520940" y="4274639"/>
                    <a:pt x="520940" y="4229867"/>
                  </a:cubicBezTo>
                  <a:cubicBezTo>
                    <a:pt x="516756" y="4218151"/>
                    <a:pt x="513409" y="4206017"/>
                    <a:pt x="511317" y="4193883"/>
                  </a:cubicBezTo>
                  <a:cubicBezTo>
                    <a:pt x="517174" y="4156643"/>
                    <a:pt x="523032" y="4119821"/>
                    <a:pt x="525125" y="4082163"/>
                  </a:cubicBezTo>
                  <a:cubicBezTo>
                    <a:pt x="531819" y="4059568"/>
                    <a:pt x="533493" y="4025675"/>
                    <a:pt x="566967" y="4035718"/>
                  </a:cubicBezTo>
                  <a:cubicBezTo>
                    <a:pt x="569059" y="4036136"/>
                    <a:pt x="570733" y="4036973"/>
                    <a:pt x="572407" y="4037810"/>
                  </a:cubicBezTo>
                  <a:cubicBezTo>
                    <a:pt x="543954" y="4155387"/>
                    <a:pt x="512153" y="4272965"/>
                    <a:pt x="553159" y="4396819"/>
                  </a:cubicBezTo>
                  <a:cubicBezTo>
                    <a:pt x="555251" y="4402677"/>
                    <a:pt x="550230" y="4411464"/>
                    <a:pt x="548556" y="4418577"/>
                  </a:cubicBezTo>
                  <a:cubicBezTo>
                    <a:pt x="533912" y="4479668"/>
                    <a:pt x="541862" y="4522347"/>
                    <a:pt x="581194" y="4538247"/>
                  </a:cubicBezTo>
                  <a:cubicBezTo>
                    <a:pt x="571570" y="4564608"/>
                    <a:pt x="550230" y="4588458"/>
                    <a:pt x="515501" y="4610635"/>
                  </a:cubicBezTo>
                  <a:moveTo>
                    <a:pt x="702537" y="4799345"/>
                  </a:moveTo>
                  <a:cubicBezTo>
                    <a:pt x="679105" y="4819848"/>
                    <a:pt x="673666" y="4832819"/>
                    <a:pt x="693332" y="4856669"/>
                  </a:cubicBezTo>
                  <a:cubicBezTo>
                    <a:pt x="694587" y="4857925"/>
                    <a:pt x="695424" y="4859180"/>
                    <a:pt x="696679" y="4860853"/>
                  </a:cubicBezTo>
                  <a:cubicBezTo>
                    <a:pt x="694169" y="4875080"/>
                    <a:pt x="691240" y="4890143"/>
                    <a:pt x="689566" y="4906044"/>
                  </a:cubicBezTo>
                  <a:cubicBezTo>
                    <a:pt x="628057" y="4834493"/>
                    <a:pt x="668226" y="4782190"/>
                    <a:pt x="662787" y="4710220"/>
                  </a:cubicBezTo>
                  <a:cubicBezTo>
                    <a:pt x="692077" y="4741602"/>
                    <a:pt x="701700" y="4770055"/>
                    <a:pt x="702537" y="4799345"/>
                  </a:cubicBezTo>
                  <a:cubicBezTo>
                    <a:pt x="702956" y="4799345"/>
                    <a:pt x="702956" y="4799345"/>
                    <a:pt x="702537" y="4799345"/>
                  </a:cubicBezTo>
                  <a:moveTo>
                    <a:pt x="1549013" y="1349005"/>
                  </a:moveTo>
                  <a:cubicBezTo>
                    <a:pt x="1536879" y="1347750"/>
                    <a:pt x="1526418" y="1351516"/>
                    <a:pt x="1516794" y="1356955"/>
                  </a:cubicBezTo>
                  <a:cubicBezTo>
                    <a:pt x="1518468" y="1347750"/>
                    <a:pt x="1524744" y="1340218"/>
                    <a:pt x="1538134" y="1336452"/>
                  </a:cubicBezTo>
                  <a:cubicBezTo>
                    <a:pt x="1553616" y="1331850"/>
                    <a:pt x="1559892" y="1340218"/>
                    <a:pt x="1563658" y="1350679"/>
                  </a:cubicBezTo>
                  <a:cubicBezTo>
                    <a:pt x="1558218" y="1350260"/>
                    <a:pt x="1553616" y="1349423"/>
                    <a:pt x="1549013" y="1349005"/>
                  </a:cubicBezTo>
                  <a:moveTo>
                    <a:pt x="1829358" y="1396287"/>
                  </a:moveTo>
                  <a:cubicBezTo>
                    <a:pt x="1828521" y="1388755"/>
                    <a:pt x="1827685" y="1380805"/>
                    <a:pt x="1827685" y="1373274"/>
                  </a:cubicBezTo>
                  <a:cubicBezTo>
                    <a:pt x="1818061" y="1301723"/>
                    <a:pt x="1811366" y="1230591"/>
                    <a:pt x="1866180" y="1153600"/>
                  </a:cubicBezTo>
                  <a:cubicBezTo>
                    <a:pt x="1877896" y="1241888"/>
                    <a:pt x="1870364" y="1325992"/>
                    <a:pt x="1873293" y="1406748"/>
                  </a:cubicBezTo>
                  <a:cubicBezTo>
                    <a:pt x="1859066" y="1403400"/>
                    <a:pt x="1844422" y="1399635"/>
                    <a:pt x="1829358" y="1396287"/>
                  </a:cubicBezTo>
                </a:path>
              </a:pathLst>
            </a:custGeom>
            <a:gradFill>
              <a:gsLst>
                <a:gs pos="100000">
                  <a:srgbClr val="2E8071"/>
                </a:gs>
                <a:gs pos="0">
                  <a:srgbClr val="69BB95"/>
                </a:gs>
              </a:gsLst>
              <a:lin ang="5400000" scaled="0"/>
            </a:gradFill>
            <a:ln w="4175" cap="flat">
              <a:noFill/>
              <a:prstDash val="solid"/>
              <a:miter/>
            </a:ln>
          </p:spPr>
          <p:txBody>
            <a:bodyPr vert="eaVert"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0" name="PA-文本框 29"/>
            <p:cNvSpPr txBox="1"/>
            <p:nvPr>
              <p:custDataLst>
                <p:tags r:id="rId29"/>
              </p:custDataLst>
            </p:nvPr>
          </p:nvSpPr>
          <p:spPr>
            <a:xfrm>
              <a:off x="5634695" y="3307968"/>
              <a:ext cx="1425305" cy="292577"/>
            </a:xfrm>
            <a:prstGeom prst="rect">
              <a:avLst/>
            </a:prstGeom>
            <a:noFill/>
          </p:spPr>
          <p:txBody>
            <a:bodyPr vert="horz" wrap="square" rtlCol="0" anchor="ctr">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FFC000">
                      <a:lumMod val="20000"/>
                      <a:lumOff val="80000"/>
                    </a:srgbClr>
                  </a:solidFill>
                  <a:effectLst/>
                  <a:uLnTx/>
                  <a:uFillTx/>
                  <a:latin typeface="思源黑体 CN Medium" panose="020B0600000000000000" pitchFamily="34" charset="-122"/>
                  <a:ea typeface="思源黑体 CN Medium" panose="020B0600000000000000" pitchFamily="34" charset="-122"/>
                  <a:cs typeface="+mn-cs"/>
                </a:rPr>
                <a:t>张若虚</a:t>
              </a:r>
              <a:endParaRPr kumimoji="0" lang="zh-CN" altLang="en-US"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solidFill>
                  <a:srgbClr val="FFC000">
                    <a:lumMod val="20000"/>
                    <a:lumOff val="80000"/>
                  </a:srgbClr>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66" name="PA-任意多边形 65"/>
          <p:cNvSpPr/>
          <p:nvPr>
            <p:custDataLst>
              <p:tags r:id="rId30"/>
            </p:custDataLst>
          </p:nvPr>
        </p:nvSpPr>
        <p:spPr>
          <a:xfrm>
            <a:off x="6588081" y="2022610"/>
            <a:ext cx="2099342" cy="1567915"/>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pic>
        <p:nvPicPr>
          <p:cNvPr id="80" name="PA-图片 79"/>
          <p:cNvPicPr>
            <a:picLocks noChangeAspect="1"/>
          </p:cNvPicPr>
          <p:nvPr>
            <p:custDataLst>
              <p:tags r:id="rId31"/>
            </p:custDataLst>
          </p:nvPr>
        </p:nvPicPr>
        <p:blipFill rotWithShape="1">
          <a:blip r:embed="rId32"/>
          <a:srcRect t="11828" b="28265"/>
          <a:stretch>
            <a:fillRect/>
          </a:stretch>
        </p:blipFill>
        <p:spPr>
          <a:xfrm>
            <a:off x="-399408" y="-467730"/>
            <a:ext cx="938865" cy="372533"/>
          </a:xfrm>
          <a:prstGeom prst="rect">
            <a:avLst/>
          </a:prstGeom>
        </p:spPr>
      </p:pic>
      <p:pic>
        <p:nvPicPr>
          <p:cNvPr id="83" name="PA-图片 82"/>
          <p:cNvPicPr>
            <a:picLocks noChangeAspect="1"/>
          </p:cNvPicPr>
          <p:nvPr>
            <p:custDataLst>
              <p:tags r:id="rId33"/>
            </p:custDataLst>
          </p:nvPr>
        </p:nvPicPr>
        <p:blipFill>
          <a:blip r:embed="rId34"/>
          <a:stretch>
            <a:fillRect/>
          </a:stretch>
        </p:blipFill>
        <p:spPr>
          <a:xfrm>
            <a:off x="1782955" y="-291180"/>
            <a:ext cx="304393" cy="264106"/>
          </a:xfrm>
          <a:prstGeom prst="rect">
            <a:avLst/>
          </a:prstGeom>
        </p:spPr>
      </p:pic>
      <p:pic>
        <p:nvPicPr>
          <p:cNvPr id="89" name="PA-图片 82"/>
          <p:cNvPicPr>
            <a:picLocks noChangeAspect="1"/>
          </p:cNvPicPr>
          <p:nvPr>
            <p:custDataLst>
              <p:tags r:id="rId35"/>
            </p:custDataLst>
          </p:nvPr>
        </p:nvPicPr>
        <p:blipFill>
          <a:blip r:embed="rId34"/>
          <a:stretch>
            <a:fillRect/>
          </a:stretch>
        </p:blipFill>
        <p:spPr>
          <a:xfrm>
            <a:off x="-214701" y="357870"/>
            <a:ext cx="414564" cy="359695"/>
          </a:xfrm>
          <a:prstGeom prst="rect">
            <a:avLst/>
          </a:prstGeom>
        </p:spPr>
      </p:pic>
      <p:pic>
        <p:nvPicPr>
          <p:cNvPr id="90" name="PA-图片 79"/>
          <p:cNvPicPr>
            <a:picLocks noChangeAspect="1"/>
          </p:cNvPicPr>
          <p:nvPr>
            <p:custDataLst>
              <p:tags r:id="rId36"/>
            </p:custDataLst>
          </p:nvPr>
        </p:nvPicPr>
        <p:blipFill rotWithShape="1">
          <a:blip r:embed="rId32"/>
          <a:srcRect t="11828" b="28265"/>
          <a:stretch>
            <a:fillRect/>
          </a:stretch>
        </p:blipFill>
        <p:spPr>
          <a:xfrm rot="16200000">
            <a:off x="1974501" y="1347481"/>
            <a:ext cx="689361" cy="273532"/>
          </a:xfrm>
          <a:prstGeom prst="rect">
            <a:avLst/>
          </a:prstGeom>
        </p:spPr>
      </p:pic>
      <p:pic>
        <p:nvPicPr>
          <p:cNvPr id="91" name="PA-图片 79"/>
          <p:cNvPicPr>
            <a:picLocks noChangeAspect="1"/>
          </p:cNvPicPr>
          <p:nvPr>
            <p:custDataLst>
              <p:tags r:id="rId37"/>
            </p:custDataLst>
          </p:nvPr>
        </p:nvPicPr>
        <p:blipFill rotWithShape="1">
          <a:blip r:embed="rId32"/>
          <a:srcRect t="11828" b="28265"/>
          <a:stretch>
            <a:fillRect/>
          </a:stretch>
        </p:blipFill>
        <p:spPr>
          <a:xfrm rot="6423434">
            <a:off x="-936759" y="1294296"/>
            <a:ext cx="938865" cy="372533"/>
          </a:xfrm>
          <a:prstGeom prst="rect">
            <a:avLst/>
          </a:prstGeom>
        </p:spPr>
      </p:pic>
      <p:pic>
        <p:nvPicPr>
          <p:cNvPr id="92" name="PA-图片 79"/>
          <p:cNvPicPr>
            <a:picLocks noChangeAspect="1"/>
          </p:cNvPicPr>
          <p:nvPr>
            <p:custDataLst>
              <p:tags r:id="rId38"/>
            </p:custDataLst>
          </p:nvPr>
        </p:nvPicPr>
        <p:blipFill rotWithShape="1">
          <a:blip r:embed="rId32"/>
          <a:srcRect t="11828" b="28265"/>
          <a:stretch>
            <a:fillRect/>
          </a:stretch>
        </p:blipFill>
        <p:spPr>
          <a:xfrm rot="3286746">
            <a:off x="3630929" y="916121"/>
            <a:ext cx="499770" cy="198304"/>
          </a:xfrm>
          <a:prstGeom prst="rect">
            <a:avLst/>
          </a:prstGeom>
        </p:spPr>
      </p:pic>
      <p:pic>
        <p:nvPicPr>
          <p:cNvPr id="93" name="PA-图片 79"/>
          <p:cNvPicPr>
            <a:picLocks noChangeAspect="1"/>
          </p:cNvPicPr>
          <p:nvPr>
            <p:custDataLst>
              <p:tags r:id="rId39"/>
            </p:custDataLst>
          </p:nvPr>
        </p:nvPicPr>
        <p:blipFill rotWithShape="1">
          <a:blip r:embed="rId32"/>
          <a:srcRect t="11828" b="28265"/>
          <a:stretch>
            <a:fillRect/>
          </a:stretch>
        </p:blipFill>
        <p:spPr>
          <a:xfrm rot="4474004">
            <a:off x="2716932" y="1115764"/>
            <a:ext cx="938865" cy="372533"/>
          </a:xfrm>
          <a:prstGeom prst="rect">
            <a:avLst/>
          </a:prstGeom>
        </p:spPr>
      </p:pic>
      <p:grpSp>
        <p:nvGrpSpPr>
          <p:cNvPr id="95" name="组合 94"/>
          <p:cNvGrpSpPr/>
          <p:nvPr/>
        </p:nvGrpSpPr>
        <p:grpSpPr>
          <a:xfrm>
            <a:off x="-4456293" y="-367424"/>
            <a:ext cx="9461906" cy="3029493"/>
            <a:chOff x="-3936995" y="114865"/>
            <a:chExt cx="8748454" cy="2934275"/>
          </a:xfrm>
        </p:grpSpPr>
        <p:pic>
          <p:nvPicPr>
            <p:cNvPr id="46" name="图片 45" descr="黑白色的花&#10;&#10;描述已自动生成"/>
            <p:cNvPicPr>
              <a:picLocks noChangeAspect="1"/>
            </p:cNvPicPr>
            <p:nvPr/>
          </p:nvPicPr>
          <p:blipFill rotWithShape="1">
            <a:blip r:embed="rId40">
              <a:extLst>
                <a:ext uri="{BEBA8EAE-BF5A-486C-A8C5-ECC9F3942E4B}">
                  <a14:imgProps xmlns:a14="http://schemas.microsoft.com/office/drawing/2010/main">
                    <a14:imgLayer r:embed="rId41">
                      <a14:imgEffect>
                        <a14:brightnessContrast bright="10000" contrast="-10000"/>
                      </a14:imgEffect>
                      <a14:imgEffect>
                        <a14:colorTemperature colorTemp="5900"/>
                      </a14:imgEffect>
                      <a14:imgEffect>
                        <a14:saturation sat="115000"/>
                      </a14:imgEffect>
                    </a14:imgLayer>
                  </a14:imgProps>
                </a:ext>
                <a:ext uri="{28A0092B-C50C-407E-A947-70E740481C1C}">
                  <a14:useLocalDpi xmlns:a14="http://schemas.microsoft.com/office/drawing/2010/main" val="0"/>
                </a:ext>
              </a:extLst>
            </a:blip>
            <a:srcRect l="50644" b="14440"/>
            <a:stretch>
              <a:fillRect/>
            </a:stretch>
          </p:blipFill>
          <p:spPr>
            <a:xfrm flipH="1">
              <a:off x="-4948" y="309237"/>
              <a:ext cx="4816407" cy="2739903"/>
            </a:xfrm>
            <a:prstGeom prst="rect">
              <a:avLst/>
            </a:prstGeom>
          </p:spPr>
        </p:pic>
        <p:sp>
          <p:nvSpPr>
            <p:cNvPr id="94" name="椭圆 93"/>
            <p:cNvSpPr/>
            <p:nvPr/>
          </p:nvSpPr>
          <p:spPr>
            <a:xfrm>
              <a:off x="-3936995" y="114865"/>
              <a:ext cx="524928" cy="524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6" name="PA-图片 82"/>
          <p:cNvPicPr>
            <a:picLocks noChangeAspect="1"/>
          </p:cNvPicPr>
          <p:nvPr>
            <p:custDataLst>
              <p:tags r:id="rId42"/>
            </p:custDataLst>
          </p:nvPr>
        </p:nvPicPr>
        <p:blipFill>
          <a:blip r:embed="rId34"/>
          <a:stretch>
            <a:fillRect/>
          </a:stretch>
        </p:blipFill>
        <p:spPr>
          <a:xfrm>
            <a:off x="5720394" y="1996021"/>
            <a:ext cx="268356" cy="232838"/>
          </a:xfrm>
          <a:prstGeom prst="rect">
            <a:avLst/>
          </a:prstGeom>
        </p:spPr>
      </p:pic>
      <p:pic>
        <p:nvPicPr>
          <p:cNvPr id="97" name="PA-图片 79"/>
          <p:cNvPicPr>
            <a:picLocks noChangeAspect="1"/>
          </p:cNvPicPr>
          <p:nvPr>
            <p:custDataLst>
              <p:tags r:id="rId43"/>
            </p:custDataLst>
          </p:nvPr>
        </p:nvPicPr>
        <p:blipFill rotWithShape="1">
          <a:blip r:embed="rId32"/>
          <a:srcRect t="11828" b="28265"/>
          <a:stretch>
            <a:fillRect/>
          </a:stretch>
        </p:blipFill>
        <p:spPr>
          <a:xfrm rot="19187643">
            <a:off x="3722587" y="2410381"/>
            <a:ext cx="634737" cy="251858"/>
          </a:xfrm>
          <a:prstGeom prst="rect">
            <a:avLst/>
          </a:prstGeom>
        </p:spPr>
      </p:pic>
      <p:grpSp>
        <p:nvGrpSpPr>
          <p:cNvPr id="2" name="PA-组合 1"/>
          <p:cNvGrpSpPr/>
          <p:nvPr>
            <p:custDataLst>
              <p:tags r:id="rId44"/>
            </p:custDataLst>
          </p:nvPr>
        </p:nvGrpSpPr>
        <p:grpSpPr>
          <a:xfrm>
            <a:off x="8035193" y="2466253"/>
            <a:ext cx="506388" cy="506388"/>
            <a:chOff x="4562945" y="3863920"/>
            <a:chExt cx="620754" cy="620754"/>
          </a:xfrm>
        </p:grpSpPr>
        <p:pic>
          <p:nvPicPr>
            <p:cNvPr id="4" name="PA-图片 3"/>
            <p:cNvPicPr>
              <a:picLocks noChangeAspect="1"/>
            </p:cNvPicPr>
            <p:nvPr>
              <p:custDataLst>
                <p:tags r:id="rId45"/>
              </p:custDataLst>
            </p:nvPr>
          </p:nvPicPr>
          <p:blipFill>
            <a:blip r:embed="rId46">
              <a:extLst>
                <a:ext uri="{BEBA8EAE-BF5A-486C-A8C5-ECC9F3942E4B}">
                  <a14:imgProps xmlns:a14="http://schemas.microsoft.com/office/drawing/2010/main">
                    <a14:imgLayer r:embed="rId47">
                      <a14:imgEffect>
                        <a14:brightnessContrast contrast="400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562945" y="3863920"/>
              <a:ext cx="620754" cy="620754"/>
            </a:xfrm>
            <a:prstGeom prst="rect">
              <a:avLst/>
            </a:prstGeom>
          </p:spPr>
        </p:pic>
        <p:sp>
          <p:nvSpPr>
            <p:cNvPr id="8" name="PA-文本框 7"/>
            <p:cNvSpPr txBox="1"/>
            <p:nvPr>
              <p:custDataLst>
                <p:tags r:id="rId48"/>
              </p:custDataLst>
            </p:nvPr>
          </p:nvSpPr>
          <p:spPr>
            <a:xfrm>
              <a:off x="4726583" y="3989997"/>
              <a:ext cx="245816" cy="341039"/>
            </a:xfrm>
            <a:custGeom>
              <a:avLst/>
              <a:gdLst/>
              <a:ahLst/>
              <a:cxnLst/>
              <a:rect l="l" t="t" r="r" b="b"/>
              <a:pathLst>
                <a:path w="245816" h="341039">
                  <a:moveTo>
                    <a:pt x="158768" y="241411"/>
                  </a:moveTo>
                  <a:cubicBezTo>
                    <a:pt x="156888" y="242116"/>
                    <a:pt x="152307" y="244348"/>
                    <a:pt x="145023" y="248107"/>
                  </a:cubicBezTo>
                  <a:cubicBezTo>
                    <a:pt x="135625" y="253276"/>
                    <a:pt x="128048" y="257152"/>
                    <a:pt x="122292" y="259737"/>
                  </a:cubicBezTo>
                  <a:cubicBezTo>
                    <a:pt x="116536" y="262321"/>
                    <a:pt x="113657" y="264083"/>
                    <a:pt x="113657" y="265023"/>
                  </a:cubicBezTo>
                  <a:cubicBezTo>
                    <a:pt x="113657" y="265963"/>
                    <a:pt x="116066" y="269194"/>
                    <a:pt x="120882" y="274715"/>
                  </a:cubicBezTo>
                  <a:cubicBezTo>
                    <a:pt x="125699" y="280236"/>
                    <a:pt x="128812" y="283349"/>
                    <a:pt x="130221" y="284054"/>
                  </a:cubicBezTo>
                  <a:cubicBezTo>
                    <a:pt x="132101" y="284994"/>
                    <a:pt x="137975" y="282175"/>
                    <a:pt x="147843" y="275596"/>
                  </a:cubicBezTo>
                  <a:cubicBezTo>
                    <a:pt x="157711" y="269017"/>
                    <a:pt x="162880" y="265552"/>
                    <a:pt x="163349" y="265199"/>
                  </a:cubicBezTo>
                  <a:cubicBezTo>
                    <a:pt x="163819" y="264847"/>
                    <a:pt x="162410" y="263026"/>
                    <a:pt x="159120" y="259737"/>
                  </a:cubicBezTo>
                  <a:lnTo>
                    <a:pt x="154539" y="254803"/>
                  </a:lnTo>
                  <a:lnTo>
                    <a:pt x="158063" y="250574"/>
                  </a:lnTo>
                  <a:cubicBezTo>
                    <a:pt x="160647" y="247520"/>
                    <a:pt x="161940" y="245053"/>
                    <a:pt x="161940" y="243173"/>
                  </a:cubicBezTo>
                  <a:cubicBezTo>
                    <a:pt x="161940" y="241058"/>
                    <a:pt x="160882" y="240471"/>
                    <a:pt x="158768" y="241411"/>
                  </a:cubicBezTo>
                  <a:close/>
                  <a:moveTo>
                    <a:pt x="167578" y="200177"/>
                  </a:moveTo>
                  <a:cubicBezTo>
                    <a:pt x="165229" y="200177"/>
                    <a:pt x="157123" y="205698"/>
                    <a:pt x="143261" y="216741"/>
                  </a:cubicBezTo>
                  <a:cubicBezTo>
                    <a:pt x="138327" y="220970"/>
                    <a:pt x="135978" y="223320"/>
                    <a:pt x="136213" y="223790"/>
                  </a:cubicBezTo>
                  <a:cubicBezTo>
                    <a:pt x="137387" y="224259"/>
                    <a:pt x="142850" y="222556"/>
                    <a:pt x="152600" y="218679"/>
                  </a:cubicBezTo>
                  <a:cubicBezTo>
                    <a:pt x="162351" y="214803"/>
                    <a:pt x="167285" y="212864"/>
                    <a:pt x="167402" y="212864"/>
                  </a:cubicBezTo>
                  <a:cubicBezTo>
                    <a:pt x="167520" y="212864"/>
                    <a:pt x="167931" y="210750"/>
                    <a:pt x="168636" y="206521"/>
                  </a:cubicBezTo>
                  <a:cubicBezTo>
                    <a:pt x="169341" y="202292"/>
                    <a:pt x="168988" y="200177"/>
                    <a:pt x="167578" y="200177"/>
                  </a:cubicBezTo>
                  <a:close/>
                  <a:moveTo>
                    <a:pt x="211103" y="108546"/>
                  </a:moveTo>
                  <a:cubicBezTo>
                    <a:pt x="209811" y="108077"/>
                    <a:pt x="207990" y="108135"/>
                    <a:pt x="205640" y="108723"/>
                  </a:cubicBezTo>
                  <a:cubicBezTo>
                    <a:pt x="203291" y="109310"/>
                    <a:pt x="200706" y="110309"/>
                    <a:pt x="197887" y="111718"/>
                  </a:cubicBezTo>
                  <a:cubicBezTo>
                    <a:pt x="193658" y="113833"/>
                    <a:pt x="190839" y="116300"/>
                    <a:pt x="189429" y="119119"/>
                  </a:cubicBezTo>
                  <a:cubicBezTo>
                    <a:pt x="188019" y="121939"/>
                    <a:pt x="187314" y="126755"/>
                    <a:pt x="187314" y="133569"/>
                  </a:cubicBezTo>
                  <a:lnTo>
                    <a:pt x="187314" y="144494"/>
                  </a:lnTo>
                  <a:lnTo>
                    <a:pt x="191896" y="144494"/>
                  </a:lnTo>
                  <a:cubicBezTo>
                    <a:pt x="196595" y="144494"/>
                    <a:pt x="199884" y="143554"/>
                    <a:pt x="201764" y="141674"/>
                  </a:cubicBezTo>
                  <a:cubicBezTo>
                    <a:pt x="203643" y="139795"/>
                    <a:pt x="205875" y="135213"/>
                    <a:pt x="208460" y="127930"/>
                  </a:cubicBezTo>
                  <a:cubicBezTo>
                    <a:pt x="211514" y="119002"/>
                    <a:pt x="213041" y="113480"/>
                    <a:pt x="213041" y="111366"/>
                  </a:cubicBezTo>
                  <a:cubicBezTo>
                    <a:pt x="213041" y="109956"/>
                    <a:pt x="212395" y="109016"/>
                    <a:pt x="211103" y="108546"/>
                  </a:cubicBezTo>
                  <a:close/>
                  <a:moveTo>
                    <a:pt x="158239" y="42291"/>
                  </a:moveTo>
                  <a:cubicBezTo>
                    <a:pt x="159531" y="42291"/>
                    <a:pt x="161705" y="42760"/>
                    <a:pt x="164759" y="43700"/>
                  </a:cubicBezTo>
                  <a:cubicBezTo>
                    <a:pt x="167813" y="44405"/>
                    <a:pt x="170339" y="46167"/>
                    <a:pt x="172336" y="48987"/>
                  </a:cubicBezTo>
                  <a:cubicBezTo>
                    <a:pt x="174333" y="51806"/>
                    <a:pt x="175332" y="54743"/>
                    <a:pt x="175332" y="57797"/>
                  </a:cubicBezTo>
                  <a:cubicBezTo>
                    <a:pt x="175332" y="59442"/>
                    <a:pt x="174686" y="60910"/>
                    <a:pt x="173394" y="62203"/>
                  </a:cubicBezTo>
                  <a:cubicBezTo>
                    <a:pt x="172101" y="63495"/>
                    <a:pt x="169458" y="65551"/>
                    <a:pt x="165464" y="68370"/>
                  </a:cubicBezTo>
                  <a:cubicBezTo>
                    <a:pt x="154186" y="75653"/>
                    <a:pt x="143026" y="86461"/>
                    <a:pt x="131984" y="100793"/>
                  </a:cubicBezTo>
                  <a:cubicBezTo>
                    <a:pt x="129164" y="104317"/>
                    <a:pt x="126404" y="108312"/>
                    <a:pt x="123702" y="112776"/>
                  </a:cubicBezTo>
                  <a:cubicBezTo>
                    <a:pt x="121000" y="117240"/>
                    <a:pt x="119649" y="119942"/>
                    <a:pt x="119649" y="120881"/>
                  </a:cubicBezTo>
                  <a:cubicBezTo>
                    <a:pt x="119649" y="121116"/>
                    <a:pt x="120295" y="120999"/>
                    <a:pt x="121587" y="120529"/>
                  </a:cubicBezTo>
                  <a:cubicBezTo>
                    <a:pt x="122879" y="120059"/>
                    <a:pt x="124583" y="119413"/>
                    <a:pt x="126697" y="118591"/>
                  </a:cubicBezTo>
                  <a:cubicBezTo>
                    <a:pt x="128812" y="117768"/>
                    <a:pt x="131161" y="116887"/>
                    <a:pt x="133746" y="115947"/>
                  </a:cubicBezTo>
                  <a:cubicBezTo>
                    <a:pt x="142909" y="112188"/>
                    <a:pt x="150897" y="109251"/>
                    <a:pt x="157711" y="107137"/>
                  </a:cubicBezTo>
                  <a:cubicBezTo>
                    <a:pt x="164759" y="104787"/>
                    <a:pt x="169047" y="102908"/>
                    <a:pt x="170574" y="101498"/>
                  </a:cubicBezTo>
                  <a:cubicBezTo>
                    <a:pt x="172101" y="100088"/>
                    <a:pt x="172277" y="97974"/>
                    <a:pt x="171103" y="95154"/>
                  </a:cubicBezTo>
                  <a:cubicBezTo>
                    <a:pt x="169693" y="92100"/>
                    <a:pt x="168048" y="89692"/>
                    <a:pt x="166169" y="87930"/>
                  </a:cubicBezTo>
                  <a:cubicBezTo>
                    <a:pt x="164289" y="86167"/>
                    <a:pt x="163349" y="84582"/>
                    <a:pt x="163349" y="83172"/>
                  </a:cubicBezTo>
                  <a:cubicBezTo>
                    <a:pt x="163349" y="80822"/>
                    <a:pt x="166991" y="82467"/>
                    <a:pt x="174275" y="88106"/>
                  </a:cubicBezTo>
                  <a:cubicBezTo>
                    <a:pt x="175919" y="89281"/>
                    <a:pt x="177446" y="90573"/>
                    <a:pt x="178856" y="91982"/>
                  </a:cubicBezTo>
                  <a:cubicBezTo>
                    <a:pt x="181441" y="94332"/>
                    <a:pt x="184025" y="95507"/>
                    <a:pt x="186609" y="95507"/>
                  </a:cubicBezTo>
                  <a:cubicBezTo>
                    <a:pt x="189194" y="95507"/>
                    <a:pt x="193658" y="94449"/>
                    <a:pt x="200002" y="92335"/>
                  </a:cubicBezTo>
                  <a:cubicBezTo>
                    <a:pt x="203996" y="90925"/>
                    <a:pt x="208460" y="90220"/>
                    <a:pt x="213394" y="90220"/>
                  </a:cubicBezTo>
                  <a:cubicBezTo>
                    <a:pt x="220442" y="90220"/>
                    <a:pt x="225494" y="92922"/>
                    <a:pt x="228548" y="98326"/>
                  </a:cubicBezTo>
                  <a:cubicBezTo>
                    <a:pt x="231602" y="103730"/>
                    <a:pt x="232425" y="111131"/>
                    <a:pt x="231015" y="120529"/>
                  </a:cubicBezTo>
                  <a:cubicBezTo>
                    <a:pt x="230075" y="125698"/>
                    <a:pt x="227373" y="133099"/>
                    <a:pt x="222909" y="142732"/>
                  </a:cubicBezTo>
                  <a:cubicBezTo>
                    <a:pt x="218445" y="152365"/>
                    <a:pt x="216213" y="157710"/>
                    <a:pt x="216213" y="158767"/>
                  </a:cubicBezTo>
                  <a:cubicBezTo>
                    <a:pt x="216213" y="159824"/>
                    <a:pt x="214157" y="163760"/>
                    <a:pt x="210046" y="170573"/>
                  </a:cubicBezTo>
                  <a:cubicBezTo>
                    <a:pt x="205934" y="177387"/>
                    <a:pt x="203878" y="181968"/>
                    <a:pt x="203878" y="184318"/>
                  </a:cubicBezTo>
                  <a:cubicBezTo>
                    <a:pt x="203878" y="186198"/>
                    <a:pt x="204583" y="187372"/>
                    <a:pt x="205993" y="187842"/>
                  </a:cubicBezTo>
                  <a:cubicBezTo>
                    <a:pt x="207402" y="188312"/>
                    <a:pt x="211984" y="189134"/>
                    <a:pt x="219737" y="190309"/>
                  </a:cubicBezTo>
                  <a:cubicBezTo>
                    <a:pt x="226316" y="191014"/>
                    <a:pt x="229605" y="194538"/>
                    <a:pt x="229605" y="200882"/>
                  </a:cubicBezTo>
                  <a:cubicBezTo>
                    <a:pt x="229605" y="204406"/>
                    <a:pt x="228665" y="206991"/>
                    <a:pt x="226786" y="208635"/>
                  </a:cubicBezTo>
                  <a:cubicBezTo>
                    <a:pt x="224906" y="210280"/>
                    <a:pt x="221382" y="211690"/>
                    <a:pt x="216213" y="212864"/>
                  </a:cubicBezTo>
                  <a:cubicBezTo>
                    <a:pt x="206345" y="215214"/>
                    <a:pt x="199179" y="218738"/>
                    <a:pt x="194715" y="223437"/>
                  </a:cubicBezTo>
                  <a:cubicBezTo>
                    <a:pt x="190251" y="228136"/>
                    <a:pt x="187549" y="235185"/>
                    <a:pt x="186609" y="244583"/>
                  </a:cubicBezTo>
                  <a:cubicBezTo>
                    <a:pt x="185905" y="249752"/>
                    <a:pt x="186022" y="252336"/>
                    <a:pt x="186962" y="252336"/>
                  </a:cubicBezTo>
                  <a:cubicBezTo>
                    <a:pt x="187197" y="252336"/>
                    <a:pt x="187667" y="252218"/>
                    <a:pt x="188372" y="251984"/>
                  </a:cubicBezTo>
                  <a:cubicBezTo>
                    <a:pt x="197300" y="248224"/>
                    <a:pt x="204289" y="246051"/>
                    <a:pt x="209341" y="245464"/>
                  </a:cubicBezTo>
                  <a:cubicBezTo>
                    <a:pt x="214392" y="244876"/>
                    <a:pt x="219620" y="245522"/>
                    <a:pt x="225024" y="247402"/>
                  </a:cubicBezTo>
                  <a:cubicBezTo>
                    <a:pt x="228313" y="248577"/>
                    <a:pt x="230839" y="250045"/>
                    <a:pt x="232601" y="251807"/>
                  </a:cubicBezTo>
                  <a:cubicBezTo>
                    <a:pt x="234363" y="253569"/>
                    <a:pt x="236654" y="256917"/>
                    <a:pt x="239473" y="261851"/>
                  </a:cubicBezTo>
                  <a:lnTo>
                    <a:pt x="242997" y="267843"/>
                  </a:lnTo>
                  <a:lnTo>
                    <a:pt x="236654" y="272072"/>
                  </a:lnTo>
                  <a:cubicBezTo>
                    <a:pt x="231015" y="275831"/>
                    <a:pt x="225905" y="280471"/>
                    <a:pt x="221323" y="285993"/>
                  </a:cubicBezTo>
                  <a:cubicBezTo>
                    <a:pt x="216742" y="291514"/>
                    <a:pt x="214451" y="295684"/>
                    <a:pt x="214451" y="298504"/>
                  </a:cubicBezTo>
                  <a:cubicBezTo>
                    <a:pt x="214451" y="301088"/>
                    <a:pt x="214803" y="302615"/>
                    <a:pt x="215508" y="303085"/>
                  </a:cubicBezTo>
                  <a:cubicBezTo>
                    <a:pt x="216213" y="303555"/>
                    <a:pt x="218563" y="303907"/>
                    <a:pt x="222557" y="304142"/>
                  </a:cubicBezTo>
                  <a:cubicBezTo>
                    <a:pt x="227256" y="304377"/>
                    <a:pt x="231779" y="305787"/>
                    <a:pt x="236125" y="308372"/>
                  </a:cubicBezTo>
                  <a:cubicBezTo>
                    <a:pt x="240472" y="310956"/>
                    <a:pt x="243467" y="313775"/>
                    <a:pt x="245112" y="316830"/>
                  </a:cubicBezTo>
                  <a:cubicBezTo>
                    <a:pt x="245817" y="318709"/>
                    <a:pt x="245993" y="320060"/>
                    <a:pt x="245641" y="320883"/>
                  </a:cubicBezTo>
                  <a:cubicBezTo>
                    <a:pt x="245288" y="321705"/>
                    <a:pt x="243937" y="323173"/>
                    <a:pt x="241588" y="325288"/>
                  </a:cubicBezTo>
                  <a:cubicBezTo>
                    <a:pt x="234774" y="330692"/>
                    <a:pt x="220795" y="334803"/>
                    <a:pt x="199649" y="337623"/>
                  </a:cubicBezTo>
                  <a:cubicBezTo>
                    <a:pt x="187902" y="339267"/>
                    <a:pt x="180383" y="340325"/>
                    <a:pt x="177094" y="340795"/>
                  </a:cubicBezTo>
                  <a:cubicBezTo>
                    <a:pt x="170985" y="341734"/>
                    <a:pt x="171455" y="339972"/>
                    <a:pt x="178504" y="335508"/>
                  </a:cubicBezTo>
                  <a:cubicBezTo>
                    <a:pt x="178974" y="335273"/>
                    <a:pt x="179443" y="334921"/>
                    <a:pt x="179913" y="334451"/>
                  </a:cubicBezTo>
                  <a:cubicBezTo>
                    <a:pt x="183907" y="332101"/>
                    <a:pt x="186140" y="329811"/>
                    <a:pt x="186609" y="327579"/>
                  </a:cubicBezTo>
                  <a:cubicBezTo>
                    <a:pt x="187079" y="325347"/>
                    <a:pt x="185905" y="322586"/>
                    <a:pt x="183085" y="319297"/>
                  </a:cubicBezTo>
                  <a:cubicBezTo>
                    <a:pt x="180031" y="315772"/>
                    <a:pt x="178504" y="312366"/>
                    <a:pt x="178504" y="309076"/>
                  </a:cubicBezTo>
                  <a:cubicBezTo>
                    <a:pt x="178504" y="306727"/>
                    <a:pt x="179032" y="303966"/>
                    <a:pt x="180090" y="300794"/>
                  </a:cubicBezTo>
                  <a:cubicBezTo>
                    <a:pt x="181147" y="297623"/>
                    <a:pt x="182145" y="295567"/>
                    <a:pt x="183085" y="294627"/>
                  </a:cubicBezTo>
                  <a:cubicBezTo>
                    <a:pt x="184025" y="293922"/>
                    <a:pt x="184965" y="292454"/>
                    <a:pt x="185905" y="290222"/>
                  </a:cubicBezTo>
                  <a:cubicBezTo>
                    <a:pt x="186844" y="287990"/>
                    <a:pt x="187314" y="286286"/>
                    <a:pt x="187314" y="285111"/>
                  </a:cubicBezTo>
                  <a:cubicBezTo>
                    <a:pt x="187314" y="282057"/>
                    <a:pt x="181793" y="282527"/>
                    <a:pt x="170750" y="286521"/>
                  </a:cubicBezTo>
                  <a:cubicBezTo>
                    <a:pt x="157828" y="291220"/>
                    <a:pt x="151367" y="296624"/>
                    <a:pt x="151367" y="302733"/>
                  </a:cubicBezTo>
                  <a:cubicBezTo>
                    <a:pt x="151367" y="305317"/>
                    <a:pt x="152659" y="308900"/>
                    <a:pt x="155244" y="313482"/>
                  </a:cubicBezTo>
                  <a:cubicBezTo>
                    <a:pt x="157828" y="318063"/>
                    <a:pt x="160413" y="321411"/>
                    <a:pt x="162997" y="323526"/>
                  </a:cubicBezTo>
                  <a:cubicBezTo>
                    <a:pt x="166051" y="325875"/>
                    <a:pt x="166639" y="327402"/>
                    <a:pt x="164759" y="328107"/>
                  </a:cubicBezTo>
                  <a:cubicBezTo>
                    <a:pt x="163114" y="328577"/>
                    <a:pt x="160765" y="328107"/>
                    <a:pt x="157711" y="326698"/>
                  </a:cubicBezTo>
                  <a:cubicBezTo>
                    <a:pt x="155361" y="325523"/>
                    <a:pt x="153834" y="324936"/>
                    <a:pt x="153129" y="324936"/>
                  </a:cubicBezTo>
                  <a:cubicBezTo>
                    <a:pt x="152424" y="324936"/>
                    <a:pt x="151719" y="325523"/>
                    <a:pt x="151015" y="326698"/>
                  </a:cubicBezTo>
                  <a:cubicBezTo>
                    <a:pt x="149370" y="329752"/>
                    <a:pt x="146316" y="330104"/>
                    <a:pt x="141851" y="327755"/>
                  </a:cubicBezTo>
                  <a:cubicBezTo>
                    <a:pt x="137387" y="325405"/>
                    <a:pt x="132336" y="320706"/>
                    <a:pt x="126697" y="313658"/>
                  </a:cubicBezTo>
                  <a:cubicBezTo>
                    <a:pt x="121058" y="306609"/>
                    <a:pt x="118239" y="302498"/>
                    <a:pt x="118239" y="301323"/>
                  </a:cubicBezTo>
                  <a:cubicBezTo>
                    <a:pt x="118239" y="300148"/>
                    <a:pt x="115948" y="295156"/>
                    <a:pt x="111367" y="286345"/>
                  </a:cubicBezTo>
                  <a:cubicBezTo>
                    <a:pt x="106785" y="277534"/>
                    <a:pt x="104788" y="271484"/>
                    <a:pt x="105375" y="268195"/>
                  </a:cubicBezTo>
                  <a:cubicBezTo>
                    <a:pt x="105963" y="264906"/>
                    <a:pt x="105669" y="262909"/>
                    <a:pt x="104494" y="262204"/>
                  </a:cubicBezTo>
                  <a:cubicBezTo>
                    <a:pt x="103085" y="261499"/>
                    <a:pt x="102086" y="259619"/>
                    <a:pt x="101499" y="256565"/>
                  </a:cubicBezTo>
                  <a:cubicBezTo>
                    <a:pt x="100911" y="253511"/>
                    <a:pt x="100853" y="250339"/>
                    <a:pt x="101323" y="247050"/>
                  </a:cubicBezTo>
                  <a:cubicBezTo>
                    <a:pt x="101792" y="242820"/>
                    <a:pt x="103613" y="238885"/>
                    <a:pt x="106785" y="235243"/>
                  </a:cubicBezTo>
                  <a:cubicBezTo>
                    <a:pt x="109957" y="231602"/>
                    <a:pt x="113775" y="228723"/>
                    <a:pt x="118239" y="226609"/>
                  </a:cubicBezTo>
                  <a:cubicBezTo>
                    <a:pt x="122233" y="224729"/>
                    <a:pt x="130926" y="218562"/>
                    <a:pt x="144318" y="208107"/>
                  </a:cubicBezTo>
                  <a:cubicBezTo>
                    <a:pt x="157711" y="197651"/>
                    <a:pt x="164994" y="191249"/>
                    <a:pt x="166169" y="188899"/>
                  </a:cubicBezTo>
                  <a:cubicBezTo>
                    <a:pt x="167344" y="186785"/>
                    <a:pt x="168401" y="184318"/>
                    <a:pt x="169341" y="181499"/>
                  </a:cubicBezTo>
                  <a:lnTo>
                    <a:pt x="171103" y="176917"/>
                  </a:lnTo>
                  <a:lnTo>
                    <a:pt x="164759" y="177974"/>
                  </a:lnTo>
                  <a:cubicBezTo>
                    <a:pt x="160530" y="178679"/>
                    <a:pt x="154069" y="181146"/>
                    <a:pt x="145376" y="185375"/>
                  </a:cubicBezTo>
                  <a:cubicBezTo>
                    <a:pt x="137622" y="188899"/>
                    <a:pt x="131279" y="191249"/>
                    <a:pt x="126345" y="192424"/>
                  </a:cubicBezTo>
                  <a:cubicBezTo>
                    <a:pt x="121411" y="193598"/>
                    <a:pt x="114950" y="194186"/>
                    <a:pt x="106961" y="194186"/>
                  </a:cubicBezTo>
                  <a:cubicBezTo>
                    <a:pt x="91455" y="194186"/>
                    <a:pt x="83701" y="190662"/>
                    <a:pt x="83701" y="183613"/>
                  </a:cubicBezTo>
                  <a:cubicBezTo>
                    <a:pt x="83701" y="182438"/>
                    <a:pt x="85522" y="181381"/>
                    <a:pt x="89164" y="180441"/>
                  </a:cubicBezTo>
                  <a:cubicBezTo>
                    <a:pt x="92806" y="179501"/>
                    <a:pt x="96506" y="179032"/>
                    <a:pt x="100265" y="179032"/>
                  </a:cubicBezTo>
                  <a:cubicBezTo>
                    <a:pt x="105199" y="179032"/>
                    <a:pt x="111543" y="177622"/>
                    <a:pt x="119296" y="174802"/>
                  </a:cubicBezTo>
                  <a:cubicBezTo>
                    <a:pt x="128224" y="171513"/>
                    <a:pt x="138445" y="166932"/>
                    <a:pt x="149957" y="161058"/>
                  </a:cubicBezTo>
                  <a:cubicBezTo>
                    <a:pt x="161470" y="155184"/>
                    <a:pt x="167813" y="151307"/>
                    <a:pt x="168988" y="149428"/>
                  </a:cubicBezTo>
                  <a:cubicBezTo>
                    <a:pt x="170398" y="147078"/>
                    <a:pt x="171455" y="142732"/>
                    <a:pt x="172160" y="136388"/>
                  </a:cubicBezTo>
                  <a:cubicBezTo>
                    <a:pt x="172395" y="130749"/>
                    <a:pt x="171749" y="127401"/>
                    <a:pt x="170222" y="126344"/>
                  </a:cubicBezTo>
                  <a:cubicBezTo>
                    <a:pt x="168695" y="125287"/>
                    <a:pt x="162645" y="124523"/>
                    <a:pt x="152072" y="124053"/>
                  </a:cubicBezTo>
                  <a:cubicBezTo>
                    <a:pt x="145728" y="123583"/>
                    <a:pt x="141264" y="123525"/>
                    <a:pt x="138680" y="123877"/>
                  </a:cubicBezTo>
                  <a:cubicBezTo>
                    <a:pt x="136095" y="124229"/>
                    <a:pt x="131866" y="125580"/>
                    <a:pt x="125992" y="127930"/>
                  </a:cubicBezTo>
                  <a:cubicBezTo>
                    <a:pt x="121058" y="129809"/>
                    <a:pt x="117299" y="131572"/>
                    <a:pt x="114715" y="133216"/>
                  </a:cubicBezTo>
                  <a:cubicBezTo>
                    <a:pt x="112130" y="134861"/>
                    <a:pt x="109428" y="136858"/>
                    <a:pt x="106609" y="139207"/>
                  </a:cubicBezTo>
                  <a:cubicBezTo>
                    <a:pt x="103790" y="141557"/>
                    <a:pt x="100265" y="146021"/>
                    <a:pt x="96036" y="152600"/>
                  </a:cubicBezTo>
                  <a:cubicBezTo>
                    <a:pt x="91807" y="159178"/>
                    <a:pt x="87461" y="166109"/>
                    <a:pt x="82996" y="173393"/>
                  </a:cubicBezTo>
                  <a:cubicBezTo>
                    <a:pt x="78532" y="180676"/>
                    <a:pt x="71719" y="192306"/>
                    <a:pt x="62556" y="208283"/>
                  </a:cubicBezTo>
                  <a:cubicBezTo>
                    <a:pt x="54098" y="222380"/>
                    <a:pt x="48283" y="233129"/>
                    <a:pt x="45111" y="240530"/>
                  </a:cubicBezTo>
                  <a:cubicBezTo>
                    <a:pt x="41939" y="247931"/>
                    <a:pt x="37181" y="260794"/>
                    <a:pt x="30838" y="279120"/>
                  </a:cubicBezTo>
                  <a:cubicBezTo>
                    <a:pt x="27783" y="288048"/>
                    <a:pt x="25610" y="293276"/>
                    <a:pt x="24318" y="294803"/>
                  </a:cubicBezTo>
                  <a:cubicBezTo>
                    <a:pt x="23026" y="296330"/>
                    <a:pt x="22027" y="298151"/>
                    <a:pt x="21322" y="300266"/>
                  </a:cubicBezTo>
                  <a:cubicBezTo>
                    <a:pt x="20382" y="303790"/>
                    <a:pt x="17974" y="306257"/>
                    <a:pt x="14097" y="307667"/>
                  </a:cubicBezTo>
                  <a:cubicBezTo>
                    <a:pt x="10221" y="309076"/>
                    <a:pt x="6403" y="308841"/>
                    <a:pt x="2644" y="306962"/>
                  </a:cubicBezTo>
                  <a:cubicBezTo>
                    <a:pt x="1234" y="306022"/>
                    <a:pt x="412" y="304730"/>
                    <a:pt x="177" y="303085"/>
                  </a:cubicBezTo>
                  <a:cubicBezTo>
                    <a:pt x="-58" y="301441"/>
                    <a:pt x="-58" y="296741"/>
                    <a:pt x="177" y="288988"/>
                  </a:cubicBezTo>
                  <a:cubicBezTo>
                    <a:pt x="412" y="281235"/>
                    <a:pt x="764" y="276242"/>
                    <a:pt x="1234" y="274010"/>
                  </a:cubicBezTo>
                  <a:cubicBezTo>
                    <a:pt x="1704" y="271778"/>
                    <a:pt x="3231" y="268665"/>
                    <a:pt x="5815" y="264671"/>
                  </a:cubicBezTo>
                  <a:cubicBezTo>
                    <a:pt x="9340" y="259267"/>
                    <a:pt x="13745" y="251807"/>
                    <a:pt x="19031" y="242292"/>
                  </a:cubicBezTo>
                  <a:cubicBezTo>
                    <a:pt x="24318" y="232776"/>
                    <a:pt x="29017" y="224494"/>
                    <a:pt x="33128" y="217446"/>
                  </a:cubicBezTo>
                  <a:cubicBezTo>
                    <a:pt x="37240" y="210397"/>
                    <a:pt x="41293" y="203114"/>
                    <a:pt x="45287" y="195596"/>
                  </a:cubicBezTo>
                  <a:cubicBezTo>
                    <a:pt x="49281" y="187842"/>
                    <a:pt x="55977" y="177328"/>
                    <a:pt x="65375" y="164053"/>
                  </a:cubicBezTo>
                  <a:cubicBezTo>
                    <a:pt x="74773" y="150779"/>
                    <a:pt x="84054" y="138620"/>
                    <a:pt x="93217" y="127577"/>
                  </a:cubicBezTo>
                  <a:cubicBezTo>
                    <a:pt x="100500" y="118414"/>
                    <a:pt x="106668" y="110426"/>
                    <a:pt x="111719" y="103613"/>
                  </a:cubicBezTo>
                  <a:cubicBezTo>
                    <a:pt x="116771" y="96799"/>
                    <a:pt x="120412" y="91454"/>
                    <a:pt x="122644" y="87577"/>
                  </a:cubicBezTo>
                  <a:cubicBezTo>
                    <a:pt x="124876" y="83700"/>
                    <a:pt x="125640" y="81410"/>
                    <a:pt x="124935" y="80705"/>
                  </a:cubicBezTo>
                  <a:cubicBezTo>
                    <a:pt x="123995" y="80235"/>
                    <a:pt x="120941" y="80470"/>
                    <a:pt x="115772" y="81410"/>
                  </a:cubicBezTo>
                  <a:cubicBezTo>
                    <a:pt x="110603" y="82350"/>
                    <a:pt x="102615" y="81527"/>
                    <a:pt x="91807" y="78943"/>
                  </a:cubicBezTo>
                  <a:cubicBezTo>
                    <a:pt x="80999" y="76358"/>
                    <a:pt x="75126" y="74596"/>
                    <a:pt x="74186" y="73656"/>
                  </a:cubicBezTo>
                  <a:cubicBezTo>
                    <a:pt x="73011" y="72482"/>
                    <a:pt x="74303" y="71189"/>
                    <a:pt x="78063" y="69780"/>
                  </a:cubicBezTo>
                  <a:cubicBezTo>
                    <a:pt x="81352" y="68840"/>
                    <a:pt x="87226" y="67430"/>
                    <a:pt x="95684" y="65551"/>
                  </a:cubicBezTo>
                  <a:cubicBezTo>
                    <a:pt x="108371" y="62966"/>
                    <a:pt x="119942" y="59089"/>
                    <a:pt x="130398" y="53921"/>
                  </a:cubicBezTo>
                  <a:cubicBezTo>
                    <a:pt x="140853" y="48752"/>
                    <a:pt x="147843" y="45580"/>
                    <a:pt x="151367" y="44405"/>
                  </a:cubicBezTo>
                  <a:cubicBezTo>
                    <a:pt x="154656" y="42995"/>
                    <a:pt x="156947" y="42291"/>
                    <a:pt x="158239" y="42291"/>
                  </a:cubicBezTo>
                  <a:close/>
                  <a:moveTo>
                    <a:pt x="122116" y="0"/>
                  </a:moveTo>
                  <a:cubicBezTo>
                    <a:pt x="124700" y="0"/>
                    <a:pt x="130809" y="1057"/>
                    <a:pt x="140442" y="3171"/>
                  </a:cubicBezTo>
                  <a:cubicBezTo>
                    <a:pt x="150075" y="5286"/>
                    <a:pt x="155596" y="6813"/>
                    <a:pt x="157006" y="7753"/>
                  </a:cubicBezTo>
                  <a:cubicBezTo>
                    <a:pt x="160060" y="9632"/>
                    <a:pt x="162938" y="14038"/>
                    <a:pt x="165640" y="20969"/>
                  </a:cubicBezTo>
                  <a:cubicBezTo>
                    <a:pt x="168342" y="27900"/>
                    <a:pt x="169106" y="32540"/>
                    <a:pt x="167931" y="34890"/>
                  </a:cubicBezTo>
                  <a:cubicBezTo>
                    <a:pt x="166051" y="38414"/>
                    <a:pt x="159825" y="37474"/>
                    <a:pt x="149252" y="32070"/>
                  </a:cubicBezTo>
                  <a:cubicBezTo>
                    <a:pt x="144318" y="29486"/>
                    <a:pt x="138915" y="28370"/>
                    <a:pt x="133041" y="28722"/>
                  </a:cubicBezTo>
                  <a:cubicBezTo>
                    <a:pt x="127167" y="29075"/>
                    <a:pt x="124230" y="29016"/>
                    <a:pt x="124230" y="28546"/>
                  </a:cubicBezTo>
                  <a:cubicBezTo>
                    <a:pt x="124230" y="28076"/>
                    <a:pt x="125875" y="26314"/>
                    <a:pt x="129164" y="23260"/>
                  </a:cubicBezTo>
                  <a:lnTo>
                    <a:pt x="133746" y="18326"/>
                  </a:lnTo>
                  <a:lnTo>
                    <a:pt x="126697" y="10220"/>
                  </a:lnTo>
                  <a:cubicBezTo>
                    <a:pt x="121998" y="5051"/>
                    <a:pt x="119649" y="2055"/>
                    <a:pt x="119649" y="1233"/>
                  </a:cubicBezTo>
                  <a:cubicBezTo>
                    <a:pt x="119649" y="411"/>
                    <a:pt x="120471" y="0"/>
                    <a:pt x="122116" y="0"/>
                  </a:cubicBezTo>
                  <a:close/>
                </a:path>
              </a:pathLst>
            </a:custGeom>
            <a:solidFill>
              <a:schemeClr val="accent4">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solidFill>
                  <a:schemeClr val="accent4">
                    <a:lumMod val="20000"/>
                    <a:lumOff val="80000"/>
                  </a:schemeClr>
                </a:solidFill>
                <a:latin typeface="李旭科书法" panose="02000603000000000000" pitchFamily="2" charset="-122"/>
                <a:ea typeface="李旭科书法" panose="02000603000000000000" pitchFamily="2"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anim to="" calcmode="lin" valueType="num">
                                      <p:cBhvr>
                                        <p:cTn id="6" dur="1000" fill="hold">
                                          <p:stCondLst>
                                            <p:cond delay="0"/>
                                          </p:stCondLst>
                                        </p:cTn>
                                        <p:tgtEl>
                                          <p:spTgt spid="54"/>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54"/>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54"/>
                                        </p:tgtEl>
                                      </p:cBhvr>
                                    </p:animEffect>
                                    <p:set>
                                      <p:cBhvr additive="base">
                                        <p:cTn id="9" dur="1" fill="hold">
                                          <p:stCondLst>
                                            <p:cond delay="0"/>
                                          </p:stCondLst>
                                        </p:cTn>
                                        <p:tgtEl>
                                          <p:spTgt spid="54"/>
                                        </p:tgtEl>
                                        <p:attrNameLst>
                                          <p:attrName>style.visibility</p:attrName>
                                        </p:attrNameLst>
                                      </p:cBhvr>
                                      <p:to>
                                        <p:strVal val="visible"/>
                                      </p:to>
                                    </p:set>
                                  </p:childTnLst>
                                </p:cTn>
                              </p:par>
                              <p:par>
                                <p:cTn id="10" presetID="0" presetClass="entr" presetSubtype="0" fill="hold" nodeType="withEffect">
                                  <p:stCondLst>
                                    <p:cond delay="200"/>
                                  </p:stCondLst>
                                  <p:iterate type="lt">
                                    <p:tmPct val="5000"/>
                                  </p:iterate>
                                  <p:childTnLst>
                                    <p:anim to="" calcmode="lin" valueType="num">
                                      <p:cBhvr>
                                        <p:cTn id="11" dur="1000" fill="hold">
                                          <p:stCondLst>
                                            <p:cond delay="0"/>
                                          </p:stCondLst>
                                        </p:cTn>
                                        <p:tgtEl>
                                          <p:spTgt spid="20"/>
                                        </p:tgtEl>
                                        <p:attrNameLst>
                                          <p:attrName>ppt_h</p:attrName>
                                        </p:attrNameLst>
                                      </p:cBhvr>
                                      <p:tavLst>
                                        <p:tav tm="0" fmla="#ppt_h-(#ppt_h-#ppt_h*8)*(1-$)^8">
                                          <p:val>
                                            <p:fltVal val="0"/>
                                          </p:val>
                                        </p:tav>
                                        <p:tav tm="100000">
                                          <p:val>
                                            <p:fltVal val="1"/>
                                          </p:val>
                                        </p:tav>
                                      </p:tavLst>
                                    </p:anim>
                                    <p:anim to="" calcmode="lin" valueType="num">
                                      <p:cBhvr>
                                        <p:cTn id="12" dur="1000" fill="hold">
                                          <p:stCondLst>
                                            <p:cond delay="0"/>
                                          </p:stCondLst>
                                        </p:cTn>
                                        <p:tgtEl>
                                          <p:spTgt spid="20"/>
                                        </p:tgtEl>
                                        <p:attrNameLst>
                                          <p:attrName>ppt_w</p:attrName>
                                        </p:attrNameLst>
                                      </p:cBhvr>
                                      <p:tavLst>
                                        <p:tav tm="0" fmla="#ppt_w-(#ppt_w-#ppt_w*8)*(1-$)^8">
                                          <p:val>
                                            <p:fltVal val="0"/>
                                          </p:val>
                                        </p:tav>
                                        <p:tav tm="100000">
                                          <p:val>
                                            <p:fltVal val="1"/>
                                          </p:val>
                                        </p:tav>
                                      </p:tavLst>
                                    </p:anim>
                                    <p:animEffect filter="fade">
                                      <p:cBhvr additive="base">
                                        <p:cTn id="13" dur="600" fill="hold">
                                          <p:stCondLst>
                                            <p:cond delay="0"/>
                                          </p:stCondLst>
                                        </p:cTn>
                                        <p:tgtEl>
                                          <p:spTgt spid="20"/>
                                        </p:tgtEl>
                                      </p:cBhvr>
                                    </p:animEffect>
                                    <p:set>
                                      <p:cBhvr additive="base">
                                        <p:cTn id="14" dur="1" fill="hold">
                                          <p:stCondLst>
                                            <p:cond delay="0"/>
                                          </p:stCondLst>
                                        </p:cTn>
                                        <p:tgtEl>
                                          <p:spTgt spid="20"/>
                                        </p:tgtEl>
                                        <p:attrNameLst>
                                          <p:attrName>style.visibility</p:attrName>
                                        </p:attrNameLst>
                                      </p:cBhvr>
                                      <p:to>
                                        <p:strVal val="visible"/>
                                      </p:to>
                                    </p:set>
                                  </p:childTnLst>
                                </p:cTn>
                              </p:par>
                              <p:par>
                                <p:cTn id="15" presetID="0" presetClass="entr" presetSubtype="0" fill="hold" nodeType="withEffect">
                                  <p:stCondLst>
                                    <p:cond delay="400"/>
                                  </p:stCondLst>
                                  <p:iterate type="lt">
                                    <p:tmPct val="5000"/>
                                  </p:iterate>
                                  <p:childTnLst>
                                    <p:anim to="" calcmode="lin" valueType="num">
                                      <p:cBhvr>
                                        <p:cTn id="16" dur="1000" fill="hold">
                                          <p:stCondLst>
                                            <p:cond delay="0"/>
                                          </p:stCondLst>
                                        </p:cTn>
                                        <p:tgtEl>
                                          <p:spTgt spid="26"/>
                                        </p:tgtEl>
                                        <p:attrNameLst>
                                          <p:attrName>ppt_h</p:attrName>
                                        </p:attrNameLst>
                                      </p:cBhvr>
                                      <p:tavLst>
                                        <p:tav tm="0" fmla="#ppt_h-(#ppt_h-#ppt_h*8)*(1-$)^8">
                                          <p:val>
                                            <p:fltVal val="0"/>
                                          </p:val>
                                        </p:tav>
                                        <p:tav tm="100000">
                                          <p:val>
                                            <p:fltVal val="1"/>
                                          </p:val>
                                        </p:tav>
                                      </p:tavLst>
                                    </p:anim>
                                    <p:anim to="" calcmode="lin" valueType="num">
                                      <p:cBhvr>
                                        <p:cTn id="17" dur="1000" fill="hold">
                                          <p:stCondLst>
                                            <p:cond delay="0"/>
                                          </p:stCondLst>
                                        </p:cTn>
                                        <p:tgtEl>
                                          <p:spTgt spid="26"/>
                                        </p:tgtEl>
                                        <p:attrNameLst>
                                          <p:attrName>ppt_w</p:attrName>
                                        </p:attrNameLst>
                                      </p:cBhvr>
                                      <p:tavLst>
                                        <p:tav tm="0" fmla="#ppt_w-(#ppt_w-#ppt_w*8)*(1-$)^8">
                                          <p:val>
                                            <p:fltVal val="0"/>
                                          </p:val>
                                        </p:tav>
                                        <p:tav tm="100000">
                                          <p:val>
                                            <p:fltVal val="1"/>
                                          </p:val>
                                        </p:tav>
                                      </p:tavLst>
                                    </p:anim>
                                    <p:animEffect filter="fade">
                                      <p:cBhvr additive="base">
                                        <p:cTn id="18" dur="600" fill="hold">
                                          <p:stCondLst>
                                            <p:cond delay="0"/>
                                          </p:stCondLst>
                                        </p:cTn>
                                        <p:tgtEl>
                                          <p:spTgt spid="26"/>
                                        </p:tgtEl>
                                      </p:cBhvr>
                                    </p:animEffect>
                                    <p:set>
                                      <p:cBhvr additive="base">
                                        <p:cTn id="19" dur="1" fill="hold">
                                          <p:stCondLst>
                                            <p:cond delay="0"/>
                                          </p:stCondLst>
                                        </p:cTn>
                                        <p:tgtEl>
                                          <p:spTgt spid="26"/>
                                        </p:tgtEl>
                                        <p:attrNameLst>
                                          <p:attrName>style.visibility</p:attrName>
                                        </p:attrNameLst>
                                      </p:cBhvr>
                                      <p:to>
                                        <p:strVal val="visible"/>
                                      </p:to>
                                    </p:set>
                                  </p:childTnLst>
                                </p:cTn>
                              </p:par>
                              <p:par>
                                <p:cTn id="20" presetID="0" presetClass="entr" presetSubtype="0" fill="hold" grpId="0" nodeType="withEffect">
                                  <p:stCondLst>
                                    <p:cond delay="600"/>
                                  </p:stCondLst>
                                  <p:iterate type="lt">
                                    <p:tmPct val="5000"/>
                                  </p:iterate>
                                  <p:childTnLst>
                                    <p:anim to="" calcmode="lin" valueType="num">
                                      <p:cBhvr>
                                        <p:cTn id="21" dur="1000" fill="hold">
                                          <p:stCondLst>
                                            <p:cond delay="0"/>
                                          </p:stCondLst>
                                        </p:cTn>
                                        <p:tgtEl>
                                          <p:spTgt spid="59"/>
                                        </p:tgtEl>
                                        <p:attrNameLst>
                                          <p:attrName>ppt_h</p:attrName>
                                        </p:attrNameLst>
                                      </p:cBhvr>
                                      <p:tavLst>
                                        <p:tav tm="0" fmla="#ppt_h-(#ppt_h-#ppt_h*8)*(1-$)^8">
                                          <p:val>
                                            <p:fltVal val="0"/>
                                          </p:val>
                                        </p:tav>
                                        <p:tav tm="100000">
                                          <p:val>
                                            <p:fltVal val="1"/>
                                          </p:val>
                                        </p:tav>
                                      </p:tavLst>
                                    </p:anim>
                                    <p:anim to="" calcmode="lin" valueType="num">
                                      <p:cBhvr>
                                        <p:cTn id="22" dur="1000" fill="hold">
                                          <p:stCondLst>
                                            <p:cond delay="0"/>
                                          </p:stCondLst>
                                        </p:cTn>
                                        <p:tgtEl>
                                          <p:spTgt spid="59"/>
                                        </p:tgtEl>
                                        <p:attrNameLst>
                                          <p:attrName>ppt_w</p:attrName>
                                        </p:attrNameLst>
                                      </p:cBhvr>
                                      <p:tavLst>
                                        <p:tav tm="0" fmla="#ppt_w-(#ppt_w-#ppt_w*8)*(1-$)^8">
                                          <p:val>
                                            <p:fltVal val="0"/>
                                          </p:val>
                                        </p:tav>
                                        <p:tav tm="100000">
                                          <p:val>
                                            <p:fltVal val="1"/>
                                          </p:val>
                                        </p:tav>
                                      </p:tavLst>
                                    </p:anim>
                                    <p:animEffect filter="fade">
                                      <p:cBhvr additive="base">
                                        <p:cTn id="23" dur="600" fill="hold">
                                          <p:stCondLst>
                                            <p:cond delay="0"/>
                                          </p:stCondLst>
                                        </p:cTn>
                                        <p:tgtEl>
                                          <p:spTgt spid="59"/>
                                        </p:tgtEl>
                                      </p:cBhvr>
                                    </p:animEffect>
                                    <p:set>
                                      <p:cBhvr additive="base">
                                        <p:cTn id="24" dur="1" fill="hold">
                                          <p:stCondLst>
                                            <p:cond delay="0"/>
                                          </p:stCondLst>
                                        </p:cTn>
                                        <p:tgtEl>
                                          <p:spTgt spid="59"/>
                                        </p:tgtEl>
                                        <p:attrNameLst>
                                          <p:attrName>style.visibility</p:attrName>
                                        </p:attrNameLst>
                                      </p:cBhvr>
                                      <p:to>
                                        <p:strVal val="visible"/>
                                      </p:to>
                                    </p:set>
                                  </p:childTnLst>
                                </p:cTn>
                              </p:par>
                              <p:par>
                                <p:cTn id="25" presetID="0" presetClass="entr" presetSubtype="0" fill="hold" grpId="0" nodeType="withEffect">
                                  <p:stCondLst>
                                    <p:cond delay="800"/>
                                  </p:stCondLst>
                                  <p:iterate type="lt">
                                    <p:tmPct val="5000"/>
                                  </p:iterate>
                                  <p:childTnLst>
                                    <p:anim to="" calcmode="lin" valueType="num">
                                      <p:cBhvr>
                                        <p:cTn id="26" dur="1000" fill="hold">
                                          <p:stCondLst>
                                            <p:cond delay="0"/>
                                          </p:stCondLst>
                                        </p:cTn>
                                        <p:tgtEl>
                                          <p:spTgt spid="66"/>
                                        </p:tgtEl>
                                        <p:attrNameLst>
                                          <p:attrName>ppt_h</p:attrName>
                                        </p:attrNameLst>
                                      </p:cBhvr>
                                      <p:tavLst>
                                        <p:tav tm="0" fmla="#ppt_h-(#ppt_h-#ppt_h*8)*(1-$)^8">
                                          <p:val>
                                            <p:fltVal val="0"/>
                                          </p:val>
                                        </p:tav>
                                        <p:tav tm="100000">
                                          <p:val>
                                            <p:fltVal val="1"/>
                                          </p:val>
                                        </p:tav>
                                      </p:tavLst>
                                    </p:anim>
                                    <p:anim to="" calcmode="lin" valueType="num">
                                      <p:cBhvr>
                                        <p:cTn id="27" dur="1000" fill="hold">
                                          <p:stCondLst>
                                            <p:cond delay="0"/>
                                          </p:stCondLst>
                                        </p:cTn>
                                        <p:tgtEl>
                                          <p:spTgt spid="66"/>
                                        </p:tgtEl>
                                        <p:attrNameLst>
                                          <p:attrName>ppt_w</p:attrName>
                                        </p:attrNameLst>
                                      </p:cBhvr>
                                      <p:tavLst>
                                        <p:tav tm="0" fmla="#ppt_w-(#ppt_w-#ppt_w*8)*(1-$)^8">
                                          <p:val>
                                            <p:fltVal val="0"/>
                                          </p:val>
                                        </p:tav>
                                        <p:tav tm="100000">
                                          <p:val>
                                            <p:fltVal val="1"/>
                                          </p:val>
                                        </p:tav>
                                      </p:tavLst>
                                    </p:anim>
                                    <p:animEffect filter="fade">
                                      <p:cBhvr additive="base">
                                        <p:cTn id="28" dur="600" fill="hold">
                                          <p:stCondLst>
                                            <p:cond delay="0"/>
                                          </p:stCondLst>
                                        </p:cTn>
                                        <p:tgtEl>
                                          <p:spTgt spid="66"/>
                                        </p:tgtEl>
                                      </p:cBhvr>
                                    </p:animEffect>
                                    <p:set>
                                      <p:cBhvr additive="base">
                                        <p:cTn id="29" dur="1" fill="hold">
                                          <p:stCondLst>
                                            <p:cond delay="0"/>
                                          </p:stCondLst>
                                        </p:cTn>
                                        <p:tgtEl>
                                          <p:spTgt spid="66"/>
                                        </p:tgtEl>
                                        <p:attrNameLst>
                                          <p:attrName>style.visibility</p:attrName>
                                        </p:attrNameLst>
                                      </p:cBhvr>
                                      <p:to>
                                        <p:strVal val="visible"/>
                                      </p:to>
                                    </p:set>
                                  </p:childTnLst>
                                </p:cTn>
                              </p:par>
                              <p:par>
                                <p:cTn id="30" presetID="10" presetClass="entr" presetSubtype="0" decel="100000" fill="hold" nodeType="withEffect">
                                  <p:stCondLst>
                                    <p:cond delay="10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500">
                                          <p:stCondLst>
                                            <p:cond delay="0"/>
                                          </p:stCondLst>
                                        </p:cTn>
                                        <p:tgtEl>
                                          <p:spTgt spid="10"/>
                                        </p:tgtEl>
                                      </p:cBhvr>
                                    </p:animEffect>
                                    <p:anim to="0" calcmode="lin" valueType="num">
                                      <p:cBhvr>
                                        <p:cTn id="33" dur="1500" fill="hold">
                                          <p:stCondLst>
                                            <p:cond delay="0"/>
                                          </p:stCondLst>
                                        </p:cTn>
                                        <p:tgtEl>
                                          <p:spTgt spid="10"/>
                                        </p:tgtEl>
                                        <p:attrNameLst>
                                          <p:attrName>ppt_x</p:attrName>
                                        </p:attrNameLst>
                                      </p:cBhvr>
                                      <p:tavLst>
                                        <p:tav tm="0">
                                          <p:val>
                                            <p:strVal val="#ppt_x-.05"/>
                                          </p:val>
                                        </p:tav>
                                        <p:tav tm="100000">
                                          <p:val>
                                            <p:strVal val="#ppt_x"/>
                                          </p:val>
                                        </p:tav>
                                      </p:tavLst>
                                    </p:anim>
                                  </p:childTnLst>
                                </p:cTn>
                              </p:par>
                              <p:par>
                                <p:cTn id="34" presetID="10" presetClass="entr" presetSubtype="0" accel="10000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50" decel="100000">
                                          <p:stCondLst>
                                            <p:cond delay="0"/>
                                          </p:stCondLst>
                                        </p:cTn>
                                        <p:tgtEl>
                                          <p:spTgt spid="13"/>
                                        </p:tgtEl>
                                      </p:cBhvr>
                                    </p:animEffect>
                                    <p:set>
                                      <p:cBhvr>
                                        <p:cTn id="37" dur="750" fill="hold">
                                          <p:stCondLst>
                                            <p:cond delay="250"/>
                                          </p:stCondLst>
                                        </p:cTn>
                                        <p:tgtEl>
                                          <p:spTgt spid="13"/>
                                        </p:tgtEl>
                                        <p:attrNameLst>
                                          <p:attrName>style.visibility</p:attrName>
                                        </p:attrNameLst>
                                      </p:cBhvr>
                                      <p:to>
                                        <p:strVal val="visible"/>
                                      </p:to>
                                    </p:set>
                                  </p:childTnLst>
                                </p:cTn>
                              </p:par>
                              <p:par>
                                <p:cTn id="38" presetID="37" presetClass="path" presetSubtype="0" decel="28500" fill="hold" nodeType="withEffect">
                                  <p:stCondLst>
                                    <p:cond delay="0"/>
                                  </p:stCondLst>
                                  <p:childTnLst>
                                    <p:animMotion origin="layout" path="M 3.54167E-6 -2.22222E-6 C 0.02161 -0.01713 0.05364 -0.00231 0.07682 0.00718 C 0.10013 0.01667 0.12187 0.03241 0.13906 0.05648 C 0.15638 0.08033 0.16315 0.09329 0.18034 0.15116 C 0.1957 0.26759 0.19492 0.30509 0.19192 0.40347 " pathEditMode="relative" rAng="0" ptsTypes="AAAAA">
                                      <p:cBhvr>
                                        <p:cTn id="39" dur="4000" spd="-100000" fill="hold"/>
                                        <p:tgtEl>
                                          <p:spTgt spid="13"/>
                                        </p:tgtEl>
                                        <p:attrNameLst>
                                          <p:attrName>ppt_x</p:attrName>
                                          <p:attrName>ppt_y</p:attrName>
                                        </p:attrNameLst>
                                      </p:cBhvr>
                                      <p:rCtr x="9687" y="19769"/>
                                    </p:animMotion>
                                  </p:childTnLst>
                                </p:cTn>
                              </p:par>
                              <p:par>
                                <p:cTn id="40" presetID="10" presetClass="entr" presetSubtype="0" accel="100000"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25" decel="100000">
                                          <p:stCondLst>
                                            <p:cond delay="0"/>
                                          </p:stCondLst>
                                        </p:cTn>
                                        <p:tgtEl>
                                          <p:spTgt spid="28"/>
                                        </p:tgtEl>
                                      </p:cBhvr>
                                    </p:animEffect>
                                    <p:set>
                                      <p:cBhvr>
                                        <p:cTn id="43" dur="375" fill="hold">
                                          <p:stCondLst>
                                            <p:cond delay="125"/>
                                          </p:stCondLst>
                                        </p:cTn>
                                        <p:tgtEl>
                                          <p:spTgt spid="28"/>
                                        </p:tgtEl>
                                        <p:attrNameLst>
                                          <p:attrName>style.visibility</p:attrName>
                                        </p:attrNameLst>
                                      </p:cBhvr>
                                      <p:to>
                                        <p:strVal val="visible"/>
                                      </p:to>
                                    </p:set>
                                  </p:childTnLst>
                                </p:cTn>
                              </p:par>
                              <p:par>
                                <p:cTn id="44" presetID="37" presetClass="path" presetSubtype="0" repeatCount="indefinite" accel="2000" decel="2000" autoRev="1" fill="hold" nodeType="withEffect">
                                  <p:stCondLst>
                                    <p:cond delay="368"/>
                                  </p:stCondLst>
                                  <p:childTnLst>
                                    <p:animMotion origin="layout" path="M 2.08333E-6 1.48148E-6 L 0.09778 0.01991 C 0.1181 0.0243 0.1487 0.02685 0.18086 0.02685 C 0.21732 0.02685 0.24661 0.0243 0.26693 0.01991 L 0.36484 1.48148E-6 " pathEditMode="relative" rAng="0" ptsTypes="AAAAA">
                                      <p:cBhvr>
                                        <p:cTn id="45" dur="50000" fill="hold"/>
                                        <p:tgtEl>
                                          <p:spTgt spid="28"/>
                                        </p:tgtEl>
                                        <p:attrNameLst>
                                          <p:attrName>ppt_x</p:attrName>
                                          <p:attrName>ppt_y</p:attrName>
                                        </p:attrNameLst>
                                      </p:cBhvr>
                                      <p:rCtr x="18242" y="1343"/>
                                    </p:animMotion>
                                  </p:childTnLst>
                                </p:cTn>
                              </p:par>
                              <p:par>
                                <p:cTn id="46" presetID="10" presetClass="entr" presetSubtype="0" decel="100000" fill="hold" nodeType="withEffect">
                                  <p:stCondLst>
                                    <p:cond delay="368"/>
                                  </p:stCondLst>
                                  <p:childTnLst>
                                    <p:set>
                                      <p:cBhvr>
                                        <p:cTn id="47" dur="1" fill="hold">
                                          <p:stCondLst>
                                            <p:cond delay="0"/>
                                          </p:stCondLst>
                                        </p:cTn>
                                        <p:tgtEl>
                                          <p:spTgt spid="95"/>
                                        </p:tgtEl>
                                        <p:attrNameLst>
                                          <p:attrName>style.visibility</p:attrName>
                                        </p:attrNameLst>
                                      </p:cBhvr>
                                      <p:to>
                                        <p:strVal val="visible"/>
                                      </p:to>
                                    </p:set>
                                    <p:animEffect transition="in" filter="fade">
                                      <p:cBhvr>
                                        <p:cTn id="48" dur="1000">
                                          <p:stCondLst>
                                            <p:cond delay="0"/>
                                          </p:stCondLst>
                                        </p:cTn>
                                        <p:tgtEl>
                                          <p:spTgt spid="95"/>
                                        </p:tgtEl>
                                      </p:cBhvr>
                                    </p:animEffect>
                                    <p:anim to="0" calcmode="lin" valueType="num">
                                      <p:cBhvr>
                                        <p:cTn id="49" dur="1000" fill="hold">
                                          <p:stCondLst>
                                            <p:cond delay="0"/>
                                          </p:stCondLst>
                                        </p:cTn>
                                        <p:tgtEl>
                                          <p:spTgt spid="95"/>
                                        </p:tgtEl>
                                        <p:attrNameLst>
                                          <p:attrName>ppt_x</p:attrName>
                                        </p:attrNameLst>
                                      </p:cBhvr>
                                      <p:tavLst>
                                        <p:tav tm="0">
                                          <p:val>
                                            <p:strVal val="#ppt_x-.05"/>
                                          </p:val>
                                        </p:tav>
                                        <p:tav tm="100000">
                                          <p:val>
                                            <p:strVal val="#ppt_x"/>
                                          </p:val>
                                        </p:tav>
                                      </p:tavLst>
                                    </p:anim>
                                  </p:childTnLst>
                                </p:cTn>
                              </p:par>
                              <p:par>
                                <p:cTn id="50" presetID="8" presetClass="emph" presetSubtype="0" repeatCount="indefinite" accel="16600" decel="16600" autoRev="1" fill="hold" nodeType="withEffect">
                                  <p:stCondLst>
                                    <p:cond delay="368"/>
                                  </p:stCondLst>
                                  <p:childTnLst>
                                    <p:animRot by="300000">
                                      <p:cBhvr>
                                        <p:cTn id="51" dur="3000" fill="hold"/>
                                        <p:tgtEl>
                                          <p:spTgt spid="95"/>
                                        </p:tgtEl>
                                        <p:attrNameLst>
                                          <p:attrName>r</p:attrName>
                                        </p:attrNameLst>
                                      </p:cBhvr>
                                    </p:animRot>
                                  </p:childTnLst>
                                </p:cTn>
                              </p:par>
                              <p:par>
                                <p:cTn id="52" presetID="45" presetClass="entr" presetSubtype="0" repeatCount="indefinite" fill="hold" nodeType="withEffect">
                                  <p:stCondLst>
                                    <p:cond delay="300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750"/>
                                        <p:tgtEl>
                                          <p:spTgt spid="80"/>
                                        </p:tgtEl>
                                      </p:cBhvr>
                                    </p:animEffect>
                                    <p:anim calcmode="lin" valueType="num">
                                      <p:cBhvr>
                                        <p:cTn id="55" dur="3000" fill="hold"/>
                                        <p:tgtEl>
                                          <p:spTgt spid="80"/>
                                        </p:tgtEl>
                                        <p:attrNameLst>
                                          <p:attrName>ppt_w</p:attrName>
                                        </p:attrNameLst>
                                      </p:cBhvr>
                                      <p:tavLst>
                                        <p:tav tm="0" fmla="#ppt_w*sin(2.5*pi*$)">
                                          <p:val>
                                            <p:fltVal val="0"/>
                                          </p:val>
                                        </p:tav>
                                        <p:tav tm="100000">
                                          <p:val>
                                            <p:fltVal val="1"/>
                                          </p:val>
                                        </p:tav>
                                      </p:tavLst>
                                    </p:anim>
                                    <p:anim calcmode="lin" valueType="num">
                                      <p:cBhvr>
                                        <p:cTn id="56" dur="3000" fill="hold"/>
                                        <p:tgtEl>
                                          <p:spTgt spid="80"/>
                                        </p:tgtEl>
                                        <p:attrNameLst>
                                          <p:attrName>ppt_h</p:attrName>
                                        </p:attrNameLst>
                                      </p:cBhvr>
                                      <p:tavLst>
                                        <p:tav tm="0">
                                          <p:val>
                                            <p:strVal val="#ppt_h"/>
                                          </p:val>
                                        </p:tav>
                                        <p:tav tm="100000">
                                          <p:val>
                                            <p:strVal val="#ppt_h"/>
                                          </p:val>
                                        </p:tav>
                                      </p:tavLst>
                                    </p:anim>
                                    <p:animRot by="21600000">
                                      <p:cBhvr>
                                        <p:cTn id="57" dur="3000" fill="hold">
                                          <p:stCondLst>
                                            <p:cond delay="0"/>
                                          </p:stCondLst>
                                        </p:cTn>
                                        <p:tgtEl>
                                          <p:spTgt spid="80"/>
                                        </p:tgtEl>
                                        <p:attrNameLst>
                                          <p:attrName>r</p:attrName>
                                        </p:attrNameLst>
                                      </p:cBhvr>
                                    </p:animRot>
                                    <p:animMotion origin="layout" path="M -2.08333E-7 1.85185E-6 C 0.01055 0.08565 -0.01966 0.175 0.03281 0.26944 C 0.08516 0.36458 0.10938 0.51666 0.1694 0.56481 C 0.22956 0.61273 0.26432 0.65347 0.27148 0.66204 " pathEditMode="relative">
                                      <p:cBhvr>
                                        <p:cTn id="58" dur="3000" fill="hold">
                                          <p:stCondLst>
                                            <p:cond delay="0"/>
                                          </p:stCondLst>
                                        </p:cTn>
                                        <p:tgtEl>
                                          <p:spTgt spid="80"/>
                                        </p:tgtEl>
                                        <p:attrNameLst>
                                          <p:attrName>ppt_x</p:attrName>
                                          <p:attrName>ppt_y</p:attrName>
                                        </p:attrNameLst>
                                      </p:cBhvr>
                                    </p:animMotion>
                                    <p:animScale>
                                      <p:cBhvr>
                                        <p:cTn id="59" dur="3000" fill="hold">
                                          <p:stCondLst>
                                            <p:cond delay="0"/>
                                          </p:stCondLst>
                                        </p:cTn>
                                        <p:tgtEl>
                                          <p:spTgt spid="80"/>
                                        </p:tgtEl>
                                      </p:cBhvr>
                                      <p:by x="50000" y="50000"/>
                                      <p:from x="100000" y="100000"/>
                                      <p:to x="50000" y="50000"/>
                                    </p:animScale>
                                    <p:animEffect transition="out" filter="fade">
                                      <p:cBhvr>
                                        <p:cTn id="60" dur="750">
                                          <p:stCondLst>
                                            <p:cond delay="2250"/>
                                          </p:stCondLst>
                                        </p:cTn>
                                        <p:tgtEl>
                                          <p:spTgt spid="80"/>
                                        </p:tgtEl>
                                      </p:cBhvr>
                                    </p:animEffect>
                                    <p:set>
                                      <p:cBhvr>
                                        <p:cTn id="61" dur="1" fill="hold">
                                          <p:stCondLst>
                                            <p:cond delay="2999"/>
                                          </p:stCondLst>
                                        </p:cTn>
                                        <p:tgtEl>
                                          <p:spTgt spid="80"/>
                                        </p:tgtEl>
                                        <p:attrNameLst>
                                          <p:attrName>style.visibility</p:attrName>
                                        </p:attrNameLst>
                                      </p:cBhvr>
                                      <p:to>
                                        <p:strVal val="hidden"/>
                                      </p:to>
                                    </p:set>
                                  </p:childTnLst>
                                </p:cTn>
                              </p:par>
                              <p:par>
                                <p:cTn id="62" presetID="45" presetClass="entr" presetSubtype="0" repeatCount="indefinite" fill="hold" nodeType="withEffect">
                                  <p:stCondLst>
                                    <p:cond delay="25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750"/>
                                        <p:tgtEl>
                                          <p:spTgt spid="83"/>
                                        </p:tgtEl>
                                      </p:cBhvr>
                                    </p:animEffect>
                                    <p:anim calcmode="lin" valueType="num">
                                      <p:cBhvr>
                                        <p:cTn id="65" dur="3000" fill="hold"/>
                                        <p:tgtEl>
                                          <p:spTgt spid="83"/>
                                        </p:tgtEl>
                                        <p:attrNameLst>
                                          <p:attrName>ppt_w</p:attrName>
                                        </p:attrNameLst>
                                      </p:cBhvr>
                                      <p:tavLst>
                                        <p:tav tm="0" fmla="#ppt_w*sin(2.5*pi*$)">
                                          <p:val>
                                            <p:fltVal val="0"/>
                                          </p:val>
                                        </p:tav>
                                        <p:tav tm="100000">
                                          <p:val>
                                            <p:fltVal val="1"/>
                                          </p:val>
                                        </p:tav>
                                      </p:tavLst>
                                    </p:anim>
                                    <p:anim calcmode="lin" valueType="num">
                                      <p:cBhvr>
                                        <p:cTn id="66" dur="3000" fill="hold"/>
                                        <p:tgtEl>
                                          <p:spTgt spid="83"/>
                                        </p:tgtEl>
                                        <p:attrNameLst>
                                          <p:attrName>ppt_h</p:attrName>
                                        </p:attrNameLst>
                                      </p:cBhvr>
                                      <p:tavLst>
                                        <p:tav tm="0">
                                          <p:val>
                                            <p:strVal val="#ppt_h"/>
                                          </p:val>
                                        </p:tav>
                                        <p:tav tm="100000">
                                          <p:val>
                                            <p:strVal val="#ppt_h"/>
                                          </p:val>
                                        </p:tav>
                                      </p:tavLst>
                                    </p:anim>
                                    <p:animRot by="21600000">
                                      <p:cBhvr>
                                        <p:cTn id="67" dur="3000" fill="hold">
                                          <p:stCondLst>
                                            <p:cond delay="0"/>
                                          </p:stCondLst>
                                        </p:cTn>
                                        <p:tgtEl>
                                          <p:spTgt spid="83"/>
                                        </p:tgtEl>
                                        <p:attrNameLst>
                                          <p:attrName>r</p:attrName>
                                        </p:attrNameLst>
                                      </p:cBhvr>
                                    </p:animRot>
                                    <p:animMotion origin="layout" path="M 6.25E-7 -4.81481E-6 C 0.00807 0.09051 -0.01497 0.18612 0.025 0.28635 C 0.06471 0.38727 0.0832 0.54885 0.12878 0.6 C 0.17461 0.65093 0.20104 0.69445 0.20651 0.70348 " pathEditMode="relative">
                                      <p:cBhvr>
                                        <p:cTn id="68" dur="3000" fill="hold">
                                          <p:stCondLst>
                                            <p:cond delay="0"/>
                                          </p:stCondLst>
                                        </p:cTn>
                                        <p:tgtEl>
                                          <p:spTgt spid="83"/>
                                        </p:tgtEl>
                                        <p:attrNameLst>
                                          <p:attrName>ppt_x</p:attrName>
                                          <p:attrName>ppt_y</p:attrName>
                                        </p:attrNameLst>
                                      </p:cBhvr>
                                    </p:animMotion>
                                    <p:animScale>
                                      <p:cBhvr>
                                        <p:cTn id="69" dur="3000" fill="hold">
                                          <p:stCondLst>
                                            <p:cond delay="0"/>
                                          </p:stCondLst>
                                        </p:cTn>
                                        <p:tgtEl>
                                          <p:spTgt spid="83"/>
                                        </p:tgtEl>
                                      </p:cBhvr>
                                      <p:by x="50000" y="50000"/>
                                      <p:from x="100000" y="100000"/>
                                      <p:to x="50000" y="50000"/>
                                    </p:animScale>
                                    <p:animEffect transition="out" filter="fade">
                                      <p:cBhvr>
                                        <p:cTn id="70" dur="750">
                                          <p:stCondLst>
                                            <p:cond delay="2250"/>
                                          </p:stCondLst>
                                        </p:cTn>
                                        <p:tgtEl>
                                          <p:spTgt spid="83"/>
                                        </p:tgtEl>
                                      </p:cBhvr>
                                    </p:animEffect>
                                    <p:set>
                                      <p:cBhvr>
                                        <p:cTn id="71" dur="1" fill="hold">
                                          <p:stCondLst>
                                            <p:cond delay="2999"/>
                                          </p:stCondLst>
                                        </p:cTn>
                                        <p:tgtEl>
                                          <p:spTgt spid="83"/>
                                        </p:tgtEl>
                                        <p:attrNameLst>
                                          <p:attrName>style.visibility</p:attrName>
                                        </p:attrNameLst>
                                      </p:cBhvr>
                                      <p:to>
                                        <p:strVal val="hidden"/>
                                      </p:to>
                                    </p:set>
                                  </p:childTnLst>
                                </p:cTn>
                              </p:par>
                              <p:par>
                                <p:cTn id="72" presetID="45" presetClass="entr" presetSubtype="0" repeatCount="indefinite" fill="hold" nodeType="withEffect">
                                  <p:stCondLst>
                                    <p:cond delay="4500"/>
                                  </p:stCondLst>
                                  <p:childTnLst>
                                    <p:set>
                                      <p:cBhvr>
                                        <p:cTn id="73" dur="1" fill="hold">
                                          <p:stCondLst>
                                            <p:cond delay="0"/>
                                          </p:stCondLst>
                                        </p:cTn>
                                        <p:tgtEl>
                                          <p:spTgt spid="89"/>
                                        </p:tgtEl>
                                        <p:attrNameLst>
                                          <p:attrName>style.visibility</p:attrName>
                                        </p:attrNameLst>
                                      </p:cBhvr>
                                      <p:to>
                                        <p:strVal val="visible"/>
                                      </p:to>
                                    </p:set>
                                    <p:animEffect transition="in" filter="fade">
                                      <p:cBhvr>
                                        <p:cTn id="74" dur="875"/>
                                        <p:tgtEl>
                                          <p:spTgt spid="89"/>
                                        </p:tgtEl>
                                      </p:cBhvr>
                                    </p:animEffect>
                                    <p:anim calcmode="lin" valueType="num">
                                      <p:cBhvr>
                                        <p:cTn id="75" dur="3500" fill="hold"/>
                                        <p:tgtEl>
                                          <p:spTgt spid="89"/>
                                        </p:tgtEl>
                                        <p:attrNameLst>
                                          <p:attrName>ppt_w</p:attrName>
                                        </p:attrNameLst>
                                      </p:cBhvr>
                                      <p:tavLst>
                                        <p:tav tm="0" fmla="#ppt_w*sin(2.5*pi*$)">
                                          <p:val>
                                            <p:fltVal val="0"/>
                                          </p:val>
                                        </p:tav>
                                        <p:tav tm="100000">
                                          <p:val>
                                            <p:fltVal val="1"/>
                                          </p:val>
                                        </p:tav>
                                      </p:tavLst>
                                    </p:anim>
                                    <p:anim calcmode="lin" valueType="num">
                                      <p:cBhvr>
                                        <p:cTn id="76" dur="3500" fill="hold"/>
                                        <p:tgtEl>
                                          <p:spTgt spid="89"/>
                                        </p:tgtEl>
                                        <p:attrNameLst>
                                          <p:attrName>ppt_h</p:attrName>
                                        </p:attrNameLst>
                                      </p:cBhvr>
                                      <p:tavLst>
                                        <p:tav tm="0">
                                          <p:val>
                                            <p:strVal val="#ppt_h"/>
                                          </p:val>
                                        </p:tav>
                                        <p:tav tm="100000">
                                          <p:val>
                                            <p:strVal val="#ppt_h"/>
                                          </p:val>
                                        </p:tav>
                                      </p:tavLst>
                                    </p:anim>
                                    <p:animRot by="21600000">
                                      <p:cBhvr>
                                        <p:cTn id="77" dur="3500" fill="hold">
                                          <p:stCondLst>
                                            <p:cond delay="0"/>
                                          </p:stCondLst>
                                        </p:cTn>
                                        <p:tgtEl>
                                          <p:spTgt spid="89"/>
                                        </p:tgtEl>
                                        <p:attrNameLst>
                                          <p:attrName>r</p:attrName>
                                        </p:attrNameLst>
                                      </p:cBhvr>
                                    </p:animRot>
                                    <p:animMotion origin="layout" path="M 6.25E-7 -4.81481E-6 C 0.00807 0.09051 -0.01497 0.18612 0.025 0.28635 C 0.06471 0.38727 0.0832 0.54885 0.12878 0.6 C 0.17461 0.65093 0.20104 0.69445 0.20651 0.70348 " pathEditMode="relative">
                                      <p:cBhvr>
                                        <p:cTn id="78" dur="3500" fill="hold">
                                          <p:stCondLst>
                                            <p:cond delay="0"/>
                                          </p:stCondLst>
                                        </p:cTn>
                                        <p:tgtEl>
                                          <p:spTgt spid="89"/>
                                        </p:tgtEl>
                                        <p:attrNameLst>
                                          <p:attrName>ppt_x</p:attrName>
                                          <p:attrName>ppt_y</p:attrName>
                                        </p:attrNameLst>
                                      </p:cBhvr>
                                    </p:animMotion>
                                    <p:animScale>
                                      <p:cBhvr>
                                        <p:cTn id="79" dur="3500" fill="hold">
                                          <p:stCondLst>
                                            <p:cond delay="0"/>
                                          </p:stCondLst>
                                        </p:cTn>
                                        <p:tgtEl>
                                          <p:spTgt spid="89"/>
                                        </p:tgtEl>
                                      </p:cBhvr>
                                      <p:by x="50000" y="50000"/>
                                      <p:from x="100000" y="100000"/>
                                      <p:to x="50000" y="50000"/>
                                    </p:animScale>
                                    <p:animEffect transition="out" filter="fade">
                                      <p:cBhvr>
                                        <p:cTn id="80" dur="875">
                                          <p:stCondLst>
                                            <p:cond delay="2625"/>
                                          </p:stCondLst>
                                        </p:cTn>
                                        <p:tgtEl>
                                          <p:spTgt spid="89"/>
                                        </p:tgtEl>
                                      </p:cBhvr>
                                    </p:animEffect>
                                    <p:set>
                                      <p:cBhvr>
                                        <p:cTn id="81" dur="1" fill="hold">
                                          <p:stCondLst>
                                            <p:cond delay="3499"/>
                                          </p:stCondLst>
                                        </p:cTn>
                                        <p:tgtEl>
                                          <p:spTgt spid="89"/>
                                        </p:tgtEl>
                                        <p:attrNameLst>
                                          <p:attrName>style.visibility</p:attrName>
                                        </p:attrNameLst>
                                      </p:cBhvr>
                                      <p:to>
                                        <p:strVal val="hidden"/>
                                      </p:to>
                                    </p:set>
                                  </p:childTnLst>
                                </p:cTn>
                              </p:par>
                              <p:par>
                                <p:cTn id="82" presetID="45" presetClass="entr" presetSubtype="0" repeatCount="indefinite" fill="hold" nodeType="withEffect">
                                  <p:stCondLst>
                                    <p:cond delay="2017"/>
                                  </p:stCondLst>
                                  <p:childTnLst>
                                    <p:set>
                                      <p:cBhvr>
                                        <p:cTn id="83" dur="1" fill="hold">
                                          <p:stCondLst>
                                            <p:cond delay="0"/>
                                          </p:stCondLst>
                                        </p:cTn>
                                        <p:tgtEl>
                                          <p:spTgt spid="90"/>
                                        </p:tgtEl>
                                        <p:attrNameLst>
                                          <p:attrName>style.visibility</p:attrName>
                                        </p:attrNameLst>
                                      </p:cBhvr>
                                      <p:to>
                                        <p:strVal val="visible"/>
                                      </p:to>
                                    </p:set>
                                    <p:animEffect transition="in" filter="fade">
                                      <p:cBhvr>
                                        <p:cTn id="84" dur="750"/>
                                        <p:tgtEl>
                                          <p:spTgt spid="90"/>
                                        </p:tgtEl>
                                      </p:cBhvr>
                                    </p:animEffect>
                                    <p:anim calcmode="lin" valueType="num">
                                      <p:cBhvr>
                                        <p:cTn id="85" dur="3000" fill="hold"/>
                                        <p:tgtEl>
                                          <p:spTgt spid="90"/>
                                        </p:tgtEl>
                                        <p:attrNameLst>
                                          <p:attrName>ppt_w</p:attrName>
                                        </p:attrNameLst>
                                      </p:cBhvr>
                                      <p:tavLst>
                                        <p:tav tm="0" fmla="#ppt_w*sin(2.5*pi*$)">
                                          <p:val>
                                            <p:fltVal val="0"/>
                                          </p:val>
                                        </p:tav>
                                        <p:tav tm="100000">
                                          <p:val>
                                            <p:fltVal val="1"/>
                                          </p:val>
                                        </p:tav>
                                      </p:tavLst>
                                    </p:anim>
                                    <p:anim calcmode="lin" valueType="num">
                                      <p:cBhvr>
                                        <p:cTn id="86" dur="3000" fill="hold"/>
                                        <p:tgtEl>
                                          <p:spTgt spid="90"/>
                                        </p:tgtEl>
                                        <p:attrNameLst>
                                          <p:attrName>ppt_h</p:attrName>
                                        </p:attrNameLst>
                                      </p:cBhvr>
                                      <p:tavLst>
                                        <p:tav tm="0">
                                          <p:val>
                                            <p:strVal val="#ppt_h"/>
                                          </p:val>
                                        </p:tav>
                                        <p:tav tm="100000">
                                          <p:val>
                                            <p:strVal val="#ppt_h"/>
                                          </p:val>
                                        </p:tav>
                                      </p:tavLst>
                                    </p:anim>
                                    <p:animRot by="21600000">
                                      <p:cBhvr>
                                        <p:cTn id="87" dur="3000" fill="hold">
                                          <p:stCondLst>
                                            <p:cond delay="0"/>
                                          </p:stCondLst>
                                        </p:cTn>
                                        <p:tgtEl>
                                          <p:spTgt spid="90"/>
                                        </p:tgtEl>
                                        <p:attrNameLst>
                                          <p:attrName>r</p:attrName>
                                        </p:attrNameLst>
                                      </p:cBhvr>
                                    </p:animRot>
                                    <p:animMotion origin="layout" path="M -2.08333E-7 1.85185E-6 C 0.01055 0.08565 -0.01966 0.175 0.03281 0.26944 C 0.08516 0.36458 0.10938 0.51666 0.1694 0.56481 C 0.22956 0.61273 0.26432 0.65347 0.27148 0.66204 " pathEditMode="relative">
                                      <p:cBhvr>
                                        <p:cTn id="88" dur="3000" fill="hold">
                                          <p:stCondLst>
                                            <p:cond delay="0"/>
                                          </p:stCondLst>
                                        </p:cTn>
                                        <p:tgtEl>
                                          <p:spTgt spid="90"/>
                                        </p:tgtEl>
                                        <p:attrNameLst>
                                          <p:attrName>ppt_x</p:attrName>
                                          <p:attrName>ppt_y</p:attrName>
                                        </p:attrNameLst>
                                      </p:cBhvr>
                                    </p:animMotion>
                                    <p:animScale>
                                      <p:cBhvr>
                                        <p:cTn id="89" dur="3000" fill="hold">
                                          <p:stCondLst>
                                            <p:cond delay="0"/>
                                          </p:stCondLst>
                                        </p:cTn>
                                        <p:tgtEl>
                                          <p:spTgt spid="90"/>
                                        </p:tgtEl>
                                      </p:cBhvr>
                                      <p:by x="50000" y="50000"/>
                                      <p:from x="100000" y="100000"/>
                                      <p:to x="50000" y="50000"/>
                                    </p:animScale>
                                    <p:animEffect transition="out" filter="fade">
                                      <p:cBhvr>
                                        <p:cTn id="90" dur="750">
                                          <p:stCondLst>
                                            <p:cond delay="2250"/>
                                          </p:stCondLst>
                                        </p:cTn>
                                        <p:tgtEl>
                                          <p:spTgt spid="90"/>
                                        </p:tgtEl>
                                      </p:cBhvr>
                                    </p:animEffect>
                                    <p:set>
                                      <p:cBhvr>
                                        <p:cTn id="91" dur="1" fill="hold">
                                          <p:stCondLst>
                                            <p:cond delay="2999"/>
                                          </p:stCondLst>
                                        </p:cTn>
                                        <p:tgtEl>
                                          <p:spTgt spid="90"/>
                                        </p:tgtEl>
                                        <p:attrNameLst>
                                          <p:attrName>style.visibility</p:attrName>
                                        </p:attrNameLst>
                                      </p:cBhvr>
                                      <p:to>
                                        <p:strVal val="hidden"/>
                                      </p:to>
                                    </p:set>
                                  </p:childTnLst>
                                </p:cTn>
                              </p:par>
                              <p:par>
                                <p:cTn id="92" presetID="45" presetClass="entr" presetSubtype="0" repeatCount="indefinite" fill="hold" nodeType="withEffect">
                                  <p:stCondLst>
                                    <p:cond delay="1555"/>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750"/>
                                        <p:tgtEl>
                                          <p:spTgt spid="91"/>
                                        </p:tgtEl>
                                      </p:cBhvr>
                                    </p:animEffect>
                                    <p:anim calcmode="lin" valueType="num">
                                      <p:cBhvr>
                                        <p:cTn id="95" dur="3000" fill="hold"/>
                                        <p:tgtEl>
                                          <p:spTgt spid="91"/>
                                        </p:tgtEl>
                                        <p:attrNameLst>
                                          <p:attrName>ppt_w</p:attrName>
                                        </p:attrNameLst>
                                      </p:cBhvr>
                                      <p:tavLst>
                                        <p:tav tm="0" fmla="#ppt_w*sin(2.5*pi*$)">
                                          <p:val>
                                            <p:fltVal val="0"/>
                                          </p:val>
                                        </p:tav>
                                        <p:tav tm="100000">
                                          <p:val>
                                            <p:fltVal val="1"/>
                                          </p:val>
                                        </p:tav>
                                      </p:tavLst>
                                    </p:anim>
                                    <p:anim calcmode="lin" valueType="num">
                                      <p:cBhvr>
                                        <p:cTn id="96" dur="3000" fill="hold"/>
                                        <p:tgtEl>
                                          <p:spTgt spid="91"/>
                                        </p:tgtEl>
                                        <p:attrNameLst>
                                          <p:attrName>ppt_h</p:attrName>
                                        </p:attrNameLst>
                                      </p:cBhvr>
                                      <p:tavLst>
                                        <p:tav tm="0">
                                          <p:val>
                                            <p:strVal val="#ppt_h"/>
                                          </p:val>
                                        </p:tav>
                                        <p:tav tm="100000">
                                          <p:val>
                                            <p:strVal val="#ppt_h"/>
                                          </p:val>
                                        </p:tav>
                                      </p:tavLst>
                                    </p:anim>
                                    <p:animRot by="21600000">
                                      <p:cBhvr>
                                        <p:cTn id="97" dur="3000" fill="hold">
                                          <p:stCondLst>
                                            <p:cond delay="0"/>
                                          </p:stCondLst>
                                        </p:cTn>
                                        <p:tgtEl>
                                          <p:spTgt spid="91"/>
                                        </p:tgtEl>
                                        <p:attrNameLst>
                                          <p:attrName>r</p:attrName>
                                        </p:attrNameLst>
                                      </p:cBhvr>
                                    </p:animRot>
                                    <p:animMotion origin="layout" path="M -2.08333E-7 1.85185E-6 C 0.01055 0.08565 -0.01966 0.175 0.03281 0.26944 C 0.08516 0.36458 0.10938 0.51666 0.1694 0.56481 C 0.22956 0.61273 0.26432 0.65347 0.27148 0.66204 " pathEditMode="relative">
                                      <p:cBhvr>
                                        <p:cTn id="98" dur="3000" fill="hold">
                                          <p:stCondLst>
                                            <p:cond delay="0"/>
                                          </p:stCondLst>
                                        </p:cTn>
                                        <p:tgtEl>
                                          <p:spTgt spid="91"/>
                                        </p:tgtEl>
                                        <p:attrNameLst>
                                          <p:attrName>ppt_x</p:attrName>
                                          <p:attrName>ppt_y</p:attrName>
                                        </p:attrNameLst>
                                      </p:cBhvr>
                                    </p:animMotion>
                                    <p:animScale>
                                      <p:cBhvr>
                                        <p:cTn id="99" dur="3000" fill="hold">
                                          <p:stCondLst>
                                            <p:cond delay="0"/>
                                          </p:stCondLst>
                                        </p:cTn>
                                        <p:tgtEl>
                                          <p:spTgt spid="91"/>
                                        </p:tgtEl>
                                      </p:cBhvr>
                                      <p:by x="50000" y="50000"/>
                                      <p:from x="100000" y="100000"/>
                                      <p:to x="50000" y="50000"/>
                                    </p:animScale>
                                    <p:animEffect transition="out" filter="fade">
                                      <p:cBhvr>
                                        <p:cTn id="100" dur="750">
                                          <p:stCondLst>
                                            <p:cond delay="2250"/>
                                          </p:stCondLst>
                                        </p:cTn>
                                        <p:tgtEl>
                                          <p:spTgt spid="91"/>
                                        </p:tgtEl>
                                      </p:cBhvr>
                                    </p:animEffect>
                                    <p:set>
                                      <p:cBhvr>
                                        <p:cTn id="101" dur="1" fill="hold">
                                          <p:stCondLst>
                                            <p:cond delay="2999"/>
                                          </p:stCondLst>
                                        </p:cTn>
                                        <p:tgtEl>
                                          <p:spTgt spid="91"/>
                                        </p:tgtEl>
                                        <p:attrNameLst>
                                          <p:attrName>style.visibility</p:attrName>
                                        </p:attrNameLst>
                                      </p:cBhvr>
                                      <p:to>
                                        <p:strVal val="hidden"/>
                                      </p:to>
                                    </p:set>
                                  </p:childTnLst>
                                </p:cTn>
                              </p:par>
                              <p:par>
                                <p:cTn id="102" presetID="45" presetClass="entr" presetSubtype="0" repeatCount="indefinite" fill="hold" nodeType="withEffect">
                                  <p:stCondLst>
                                    <p:cond delay="2750"/>
                                  </p:stCondLst>
                                  <p:childTnLst>
                                    <p:set>
                                      <p:cBhvr>
                                        <p:cTn id="103" dur="1" fill="hold">
                                          <p:stCondLst>
                                            <p:cond delay="0"/>
                                          </p:stCondLst>
                                        </p:cTn>
                                        <p:tgtEl>
                                          <p:spTgt spid="92"/>
                                        </p:tgtEl>
                                        <p:attrNameLst>
                                          <p:attrName>style.visibility</p:attrName>
                                        </p:attrNameLst>
                                      </p:cBhvr>
                                      <p:to>
                                        <p:strVal val="visible"/>
                                      </p:to>
                                    </p:set>
                                    <p:animEffect transition="in" filter="fade">
                                      <p:cBhvr>
                                        <p:cTn id="104" dur="1062"/>
                                        <p:tgtEl>
                                          <p:spTgt spid="92"/>
                                        </p:tgtEl>
                                      </p:cBhvr>
                                    </p:animEffect>
                                    <p:anim calcmode="lin" valueType="num">
                                      <p:cBhvr>
                                        <p:cTn id="105" dur="4250" fill="hold"/>
                                        <p:tgtEl>
                                          <p:spTgt spid="92"/>
                                        </p:tgtEl>
                                        <p:attrNameLst>
                                          <p:attrName>ppt_w</p:attrName>
                                        </p:attrNameLst>
                                      </p:cBhvr>
                                      <p:tavLst>
                                        <p:tav tm="0" fmla="#ppt_w*sin(2.5*pi*$)">
                                          <p:val>
                                            <p:fltVal val="0"/>
                                          </p:val>
                                        </p:tav>
                                        <p:tav tm="100000">
                                          <p:val>
                                            <p:fltVal val="1"/>
                                          </p:val>
                                        </p:tav>
                                      </p:tavLst>
                                    </p:anim>
                                    <p:anim calcmode="lin" valueType="num">
                                      <p:cBhvr>
                                        <p:cTn id="106" dur="4250" fill="hold"/>
                                        <p:tgtEl>
                                          <p:spTgt spid="92"/>
                                        </p:tgtEl>
                                        <p:attrNameLst>
                                          <p:attrName>ppt_h</p:attrName>
                                        </p:attrNameLst>
                                      </p:cBhvr>
                                      <p:tavLst>
                                        <p:tav tm="0">
                                          <p:val>
                                            <p:strVal val="#ppt_h"/>
                                          </p:val>
                                        </p:tav>
                                        <p:tav tm="100000">
                                          <p:val>
                                            <p:strVal val="#ppt_h"/>
                                          </p:val>
                                        </p:tav>
                                      </p:tavLst>
                                    </p:anim>
                                    <p:animRot by="21600000">
                                      <p:cBhvr>
                                        <p:cTn id="107" dur="4250" fill="hold">
                                          <p:stCondLst>
                                            <p:cond delay="0"/>
                                          </p:stCondLst>
                                        </p:cTn>
                                        <p:tgtEl>
                                          <p:spTgt spid="92"/>
                                        </p:tgtEl>
                                        <p:attrNameLst>
                                          <p:attrName>r</p:attrName>
                                        </p:attrNameLst>
                                      </p:cBhvr>
                                    </p:animRot>
                                    <p:animMotion origin="layout" path="M -2.08333E-7 1.85185E-6 C 0.01055 0.08565 -0.01966 0.175 0.03281 0.26944 C 0.08516 0.36458 0.10938 0.51666 0.1694 0.56481 C 0.22956 0.61273 0.26432 0.65347 0.27148 0.66204 " pathEditMode="relative">
                                      <p:cBhvr>
                                        <p:cTn id="108" dur="4250" fill="hold">
                                          <p:stCondLst>
                                            <p:cond delay="0"/>
                                          </p:stCondLst>
                                        </p:cTn>
                                        <p:tgtEl>
                                          <p:spTgt spid="92"/>
                                        </p:tgtEl>
                                        <p:attrNameLst>
                                          <p:attrName>ppt_x</p:attrName>
                                          <p:attrName>ppt_y</p:attrName>
                                        </p:attrNameLst>
                                      </p:cBhvr>
                                    </p:animMotion>
                                    <p:animScale>
                                      <p:cBhvr>
                                        <p:cTn id="109" dur="4250" fill="hold">
                                          <p:stCondLst>
                                            <p:cond delay="0"/>
                                          </p:stCondLst>
                                        </p:cTn>
                                        <p:tgtEl>
                                          <p:spTgt spid="92"/>
                                        </p:tgtEl>
                                      </p:cBhvr>
                                      <p:by x="50000" y="50000"/>
                                      <p:from x="100000" y="100000"/>
                                      <p:to x="50000" y="50000"/>
                                    </p:animScale>
                                    <p:animEffect transition="out" filter="fade">
                                      <p:cBhvr>
                                        <p:cTn id="110" dur="1062">
                                          <p:stCondLst>
                                            <p:cond delay="3187"/>
                                          </p:stCondLst>
                                        </p:cTn>
                                        <p:tgtEl>
                                          <p:spTgt spid="92"/>
                                        </p:tgtEl>
                                      </p:cBhvr>
                                    </p:animEffect>
                                    <p:set>
                                      <p:cBhvr>
                                        <p:cTn id="111" dur="1" fill="hold">
                                          <p:stCondLst>
                                            <p:cond delay="4249"/>
                                          </p:stCondLst>
                                        </p:cTn>
                                        <p:tgtEl>
                                          <p:spTgt spid="92"/>
                                        </p:tgtEl>
                                        <p:attrNameLst>
                                          <p:attrName>style.visibility</p:attrName>
                                        </p:attrNameLst>
                                      </p:cBhvr>
                                      <p:to>
                                        <p:strVal val="hidden"/>
                                      </p:to>
                                    </p:set>
                                  </p:childTnLst>
                                </p:cTn>
                              </p:par>
                              <p:par>
                                <p:cTn id="112" presetID="45" presetClass="entr" presetSubtype="0" repeatCount="indefinite" fill="hold" nodeType="withEffect">
                                  <p:stCondLst>
                                    <p:cond delay="3706"/>
                                  </p:stCondLst>
                                  <p:childTnLst>
                                    <p:set>
                                      <p:cBhvr>
                                        <p:cTn id="113" dur="1" fill="hold">
                                          <p:stCondLst>
                                            <p:cond delay="0"/>
                                          </p:stCondLst>
                                        </p:cTn>
                                        <p:tgtEl>
                                          <p:spTgt spid="93"/>
                                        </p:tgtEl>
                                        <p:attrNameLst>
                                          <p:attrName>style.visibility</p:attrName>
                                        </p:attrNameLst>
                                      </p:cBhvr>
                                      <p:to>
                                        <p:strVal val="visible"/>
                                      </p:to>
                                    </p:set>
                                    <p:animEffect transition="in" filter="fade">
                                      <p:cBhvr>
                                        <p:cTn id="114" dur="750"/>
                                        <p:tgtEl>
                                          <p:spTgt spid="93"/>
                                        </p:tgtEl>
                                      </p:cBhvr>
                                    </p:animEffect>
                                    <p:anim calcmode="lin" valueType="num">
                                      <p:cBhvr>
                                        <p:cTn id="115" dur="3000" fill="hold"/>
                                        <p:tgtEl>
                                          <p:spTgt spid="93"/>
                                        </p:tgtEl>
                                        <p:attrNameLst>
                                          <p:attrName>ppt_w</p:attrName>
                                        </p:attrNameLst>
                                      </p:cBhvr>
                                      <p:tavLst>
                                        <p:tav tm="0" fmla="#ppt_w*sin(2.5*pi*$)">
                                          <p:val>
                                            <p:fltVal val="0"/>
                                          </p:val>
                                        </p:tav>
                                        <p:tav tm="100000">
                                          <p:val>
                                            <p:fltVal val="1"/>
                                          </p:val>
                                        </p:tav>
                                      </p:tavLst>
                                    </p:anim>
                                    <p:anim calcmode="lin" valueType="num">
                                      <p:cBhvr>
                                        <p:cTn id="116" dur="3000" fill="hold"/>
                                        <p:tgtEl>
                                          <p:spTgt spid="93"/>
                                        </p:tgtEl>
                                        <p:attrNameLst>
                                          <p:attrName>ppt_h</p:attrName>
                                        </p:attrNameLst>
                                      </p:cBhvr>
                                      <p:tavLst>
                                        <p:tav tm="0">
                                          <p:val>
                                            <p:strVal val="#ppt_h"/>
                                          </p:val>
                                        </p:tav>
                                        <p:tav tm="100000">
                                          <p:val>
                                            <p:strVal val="#ppt_h"/>
                                          </p:val>
                                        </p:tav>
                                      </p:tavLst>
                                    </p:anim>
                                    <p:animRot by="21600000">
                                      <p:cBhvr>
                                        <p:cTn id="117" dur="3000" fill="hold">
                                          <p:stCondLst>
                                            <p:cond delay="0"/>
                                          </p:stCondLst>
                                        </p:cTn>
                                        <p:tgtEl>
                                          <p:spTgt spid="93"/>
                                        </p:tgtEl>
                                        <p:attrNameLst>
                                          <p:attrName>r</p:attrName>
                                        </p:attrNameLst>
                                      </p:cBhvr>
                                    </p:animRot>
                                    <p:animMotion origin="layout" path="M -2.08333E-7 1.85185E-6 C 0.01055 0.08565 -0.01966 0.175 0.03281 0.26944 C 0.08516 0.36458 0.10938 0.51666 0.1694 0.56481 C 0.22956 0.61273 0.26432 0.65347 0.27148 0.66204 " pathEditMode="relative">
                                      <p:cBhvr>
                                        <p:cTn id="118" dur="3000" fill="hold">
                                          <p:stCondLst>
                                            <p:cond delay="0"/>
                                          </p:stCondLst>
                                        </p:cTn>
                                        <p:tgtEl>
                                          <p:spTgt spid="93"/>
                                        </p:tgtEl>
                                        <p:attrNameLst>
                                          <p:attrName>ppt_x</p:attrName>
                                          <p:attrName>ppt_y</p:attrName>
                                        </p:attrNameLst>
                                      </p:cBhvr>
                                    </p:animMotion>
                                    <p:animScale>
                                      <p:cBhvr>
                                        <p:cTn id="119" dur="3000" fill="hold">
                                          <p:stCondLst>
                                            <p:cond delay="0"/>
                                          </p:stCondLst>
                                        </p:cTn>
                                        <p:tgtEl>
                                          <p:spTgt spid="93"/>
                                        </p:tgtEl>
                                      </p:cBhvr>
                                      <p:by x="50000" y="50000"/>
                                      <p:from x="100000" y="100000"/>
                                      <p:to x="50000" y="50000"/>
                                    </p:animScale>
                                    <p:animEffect transition="out" filter="fade">
                                      <p:cBhvr>
                                        <p:cTn id="120" dur="750">
                                          <p:stCondLst>
                                            <p:cond delay="2250"/>
                                          </p:stCondLst>
                                        </p:cTn>
                                        <p:tgtEl>
                                          <p:spTgt spid="93"/>
                                        </p:tgtEl>
                                      </p:cBhvr>
                                    </p:animEffect>
                                    <p:set>
                                      <p:cBhvr>
                                        <p:cTn id="121" dur="1" fill="hold">
                                          <p:stCondLst>
                                            <p:cond delay="2999"/>
                                          </p:stCondLst>
                                        </p:cTn>
                                        <p:tgtEl>
                                          <p:spTgt spid="93"/>
                                        </p:tgtEl>
                                        <p:attrNameLst>
                                          <p:attrName>style.visibility</p:attrName>
                                        </p:attrNameLst>
                                      </p:cBhvr>
                                      <p:to>
                                        <p:strVal val="hidden"/>
                                      </p:to>
                                    </p:set>
                                  </p:childTnLst>
                                </p:cTn>
                              </p:par>
                              <p:par>
                                <p:cTn id="122" presetID="45" presetClass="entr" presetSubtype="0" repeatCount="indefinite" fill="hold" nodeType="withEffect">
                                  <p:stCondLst>
                                    <p:cond delay="2500"/>
                                  </p:stCondLst>
                                  <p:childTnLst>
                                    <p:set>
                                      <p:cBhvr>
                                        <p:cTn id="123" dur="1" fill="hold">
                                          <p:stCondLst>
                                            <p:cond delay="0"/>
                                          </p:stCondLst>
                                        </p:cTn>
                                        <p:tgtEl>
                                          <p:spTgt spid="96"/>
                                        </p:tgtEl>
                                        <p:attrNameLst>
                                          <p:attrName>style.visibility</p:attrName>
                                        </p:attrNameLst>
                                      </p:cBhvr>
                                      <p:to>
                                        <p:strVal val="visible"/>
                                      </p:to>
                                    </p:set>
                                    <p:animEffect transition="in" filter="fade">
                                      <p:cBhvr>
                                        <p:cTn id="124" dur="750"/>
                                        <p:tgtEl>
                                          <p:spTgt spid="96"/>
                                        </p:tgtEl>
                                      </p:cBhvr>
                                    </p:animEffect>
                                    <p:anim calcmode="lin" valueType="num">
                                      <p:cBhvr>
                                        <p:cTn id="125" dur="3000" fill="hold"/>
                                        <p:tgtEl>
                                          <p:spTgt spid="96"/>
                                        </p:tgtEl>
                                        <p:attrNameLst>
                                          <p:attrName>ppt_w</p:attrName>
                                        </p:attrNameLst>
                                      </p:cBhvr>
                                      <p:tavLst>
                                        <p:tav tm="0" fmla="#ppt_w*sin(2.5*pi*$)">
                                          <p:val>
                                            <p:fltVal val="0"/>
                                          </p:val>
                                        </p:tav>
                                        <p:tav tm="100000">
                                          <p:val>
                                            <p:fltVal val="1"/>
                                          </p:val>
                                        </p:tav>
                                      </p:tavLst>
                                    </p:anim>
                                    <p:anim calcmode="lin" valueType="num">
                                      <p:cBhvr>
                                        <p:cTn id="126" dur="3000" fill="hold"/>
                                        <p:tgtEl>
                                          <p:spTgt spid="96"/>
                                        </p:tgtEl>
                                        <p:attrNameLst>
                                          <p:attrName>ppt_h</p:attrName>
                                        </p:attrNameLst>
                                      </p:cBhvr>
                                      <p:tavLst>
                                        <p:tav tm="0">
                                          <p:val>
                                            <p:strVal val="#ppt_h"/>
                                          </p:val>
                                        </p:tav>
                                        <p:tav tm="100000">
                                          <p:val>
                                            <p:strVal val="#ppt_h"/>
                                          </p:val>
                                        </p:tav>
                                      </p:tavLst>
                                    </p:anim>
                                    <p:animRot by="21600000">
                                      <p:cBhvr>
                                        <p:cTn id="127" dur="3000" fill="hold">
                                          <p:stCondLst>
                                            <p:cond delay="0"/>
                                          </p:stCondLst>
                                        </p:cTn>
                                        <p:tgtEl>
                                          <p:spTgt spid="96"/>
                                        </p:tgtEl>
                                        <p:attrNameLst>
                                          <p:attrName>r</p:attrName>
                                        </p:attrNameLst>
                                      </p:cBhvr>
                                    </p:animRot>
                                    <p:animMotion origin="layout" path="M 6.25E-7 -4.81481E-6 C 0.00807 0.09051 -0.01497 0.18612 0.025 0.28635 C 0.06471 0.38727 0.0832 0.54885 0.12878 0.6 C 0.17461 0.65093 0.20104 0.69445 0.20651 0.70348 " pathEditMode="relative">
                                      <p:cBhvr>
                                        <p:cTn id="128" dur="3000" fill="hold">
                                          <p:stCondLst>
                                            <p:cond delay="0"/>
                                          </p:stCondLst>
                                        </p:cTn>
                                        <p:tgtEl>
                                          <p:spTgt spid="96"/>
                                        </p:tgtEl>
                                        <p:attrNameLst>
                                          <p:attrName>ppt_x</p:attrName>
                                          <p:attrName>ppt_y</p:attrName>
                                        </p:attrNameLst>
                                      </p:cBhvr>
                                    </p:animMotion>
                                    <p:animScale>
                                      <p:cBhvr>
                                        <p:cTn id="129" dur="3000" fill="hold">
                                          <p:stCondLst>
                                            <p:cond delay="0"/>
                                          </p:stCondLst>
                                        </p:cTn>
                                        <p:tgtEl>
                                          <p:spTgt spid="96"/>
                                        </p:tgtEl>
                                      </p:cBhvr>
                                      <p:by x="50000" y="50000"/>
                                      <p:from x="100000" y="100000"/>
                                      <p:to x="50000" y="50000"/>
                                    </p:animScale>
                                    <p:animEffect transition="out" filter="fade">
                                      <p:cBhvr>
                                        <p:cTn id="130" dur="750">
                                          <p:stCondLst>
                                            <p:cond delay="2250"/>
                                          </p:stCondLst>
                                        </p:cTn>
                                        <p:tgtEl>
                                          <p:spTgt spid="96"/>
                                        </p:tgtEl>
                                      </p:cBhvr>
                                    </p:animEffect>
                                    <p:set>
                                      <p:cBhvr>
                                        <p:cTn id="131" dur="1" fill="hold">
                                          <p:stCondLst>
                                            <p:cond delay="2999"/>
                                          </p:stCondLst>
                                        </p:cTn>
                                        <p:tgtEl>
                                          <p:spTgt spid="96"/>
                                        </p:tgtEl>
                                        <p:attrNameLst>
                                          <p:attrName>style.visibility</p:attrName>
                                        </p:attrNameLst>
                                      </p:cBhvr>
                                      <p:to>
                                        <p:strVal val="hidden"/>
                                      </p:to>
                                    </p:set>
                                  </p:childTnLst>
                                </p:cTn>
                              </p:par>
                              <p:par>
                                <p:cTn id="132" presetID="45" presetClass="entr" presetSubtype="0" repeatCount="indefinite" fill="hold" nodeType="withEffect">
                                  <p:stCondLst>
                                    <p:cond delay="5250"/>
                                  </p:stCondLst>
                                  <p:childTnLst>
                                    <p:set>
                                      <p:cBhvr>
                                        <p:cTn id="133" dur="1" fill="hold">
                                          <p:stCondLst>
                                            <p:cond delay="0"/>
                                          </p:stCondLst>
                                        </p:cTn>
                                        <p:tgtEl>
                                          <p:spTgt spid="97"/>
                                        </p:tgtEl>
                                        <p:attrNameLst>
                                          <p:attrName>style.visibility</p:attrName>
                                        </p:attrNameLst>
                                      </p:cBhvr>
                                      <p:to>
                                        <p:strVal val="visible"/>
                                      </p:to>
                                    </p:set>
                                    <p:animEffect transition="in" filter="fade">
                                      <p:cBhvr>
                                        <p:cTn id="134" dur="1000"/>
                                        <p:tgtEl>
                                          <p:spTgt spid="97"/>
                                        </p:tgtEl>
                                      </p:cBhvr>
                                    </p:animEffect>
                                    <p:anim calcmode="lin" valueType="num">
                                      <p:cBhvr>
                                        <p:cTn id="135" dur="4000" fill="hold"/>
                                        <p:tgtEl>
                                          <p:spTgt spid="97"/>
                                        </p:tgtEl>
                                        <p:attrNameLst>
                                          <p:attrName>ppt_w</p:attrName>
                                        </p:attrNameLst>
                                      </p:cBhvr>
                                      <p:tavLst>
                                        <p:tav tm="0" fmla="#ppt_w*sin(2.5*pi*$)">
                                          <p:val>
                                            <p:fltVal val="0"/>
                                          </p:val>
                                        </p:tav>
                                        <p:tav tm="100000">
                                          <p:val>
                                            <p:fltVal val="1"/>
                                          </p:val>
                                        </p:tav>
                                      </p:tavLst>
                                    </p:anim>
                                    <p:anim calcmode="lin" valueType="num">
                                      <p:cBhvr>
                                        <p:cTn id="136" dur="4000" fill="hold"/>
                                        <p:tgtEl>
                                          <p:spTgt spid="97"/>
                                        </p:tgtEl>
                                        <p:attrNameLst>
                                          <p:attrName>ppt_h</p:attrName>
                                        </p:attrNameLst>
                                      </p:cBhvr>
                                      <p:tavLst>
                                        <p:tav tm="0">
                                          <p:val>
                                            <p:strVal val="#ppt_h"/>
                                          </p:val>
                                        </p:tav>
                                        <p:tav tm="100000">
                                          <p:val>
                                            <p:strVal val="#ppt_h"/>
                                          </p:val>
                                        </p:tav>
                                      </p:tavLst>
                                    </p:anim>
                                    <p:animRot by="21600000">
                                      <p:cBhvr>
                                        <p:cTn id="137" dur="4000" fill="hold">
                                          <p:stCondLst>
                                            <p:cond delay="0"/>
                                          </p:stCondLst>
                                        </p:cTn>
                                        <p:tgtEl>
                                          <p:spTgt spid="97"/>
                                        </p:tgtEl>
                                        <p:attrNameLst>
                                          <p:attrName>r</p:attrName>
                                        </p:attrNameLst>
                                      </p:cBhvr>
                                    </p:animRot>
                                    <p:animMotion origin="layout" path="M -2.08333E-7 1.85185E-6 C 0.01055 0.08565 -0.01966 0.175 0.03281 0.26944 C 0.08516 0.36458 0.10938 0.51666 0.1694 0.56481 C 0.22956 0.61273 0.26432 0.65347 0.27148 0.66204 " pathEditMode="relative">
                                      <p:cBhvr>
                                        <p:cTn id="138" dur="4000" fill="hold">
                                          <p:stCondLst>
                                            <p:cond delay="0"/>
                                          </p:stCondLst>
                                        </p:cTn>
                                        <p:tgtEl>
                                          <p:spTgt spid="97"/>
                                        </p:tgtEl>
                                        <p:attrNameLst>
                                          <p:attrName>ppt_x</p:attrName>
                                          <p:attrName>ppt_y</p:attrName>
                                        </p:attrNameLst>
                                      </p:cBhvr>
                                    </p:animMotion>
                                    <p:animScale>
                                      <p:cBhvr>
                                        <p:cTn id="139" dur="4000" fill="hold">
                                          <p:stCondLst>
                                            <p:cond delay="0"/>
                                          </p:stCondLst>
                                        </p:cTn>
                                        <p:tgtEl>
                                          <p:spTgt spid="97"/>
                                        </p:tgtEl>
                                      </p:cBhvr>
                                      <p:by x="50000" y="50000"/>
                                      <p:from x="100000" y="100000"/>
                                      <p:to x="50000" y="50000"/>
                                    </p:animScale>
                                    <p:animEffect transition="out" filter="fade">
                                      <p:cBhvr>
                                        <p:cTn id="140" dur="1000">
                                          <p:stCondLst>
                                            <p:cond delay="3000"/>
                                          </p:stCondLst>
                                        </p:cTn>
                                        <p:tgtEl>
                                          <p:spTgt spid="97"/>
                                        </p:tgtEl>
                                      </p:cBhvr>
                                    </p:animEffect>
                                    <p:set>
                                      <p:cBhvr>
                                        <p:cTn id="141" dur="1" fill="hold">
                                          <p:stCondLst>
                                            <p:cond delay="3999"/>
                                          </p:stCondLst>
                                        </p:cTn>
                                        <p:tgtEl>
                                          <p:spTgt spid="97"/>
                                        </p:tgtEl>
                                        <p:attrNameLst>
                                          <p:attrName>style.visibility</p:attrName>
                                        </p:attrNameLst>
                                      </p:cBhvr>
                                      <p:to>
                                        <p:strVal val="hidden"/>
                                      </p:to>
                                    </p:set>
                                  </p:childTnLst>
                                </p:cTn>
                              </p:par>
                              <p:par>
                                <p:cTn id="142" presetID="10" presetClass="entr" presetSubtype="0" decel="100000" fill="hold" nodeType="withEffect">
                                  <p:stCondLst>
                                    <p:cond delay="0"/>
                                  </p:stCondLst>
                                  <p:childTnLst>
                                    <p:set>
                                      <p:cBhvr>
                                        <p:cTn id="143" dur="1" fill="hold">
                                          <p:stCondLst>
                                            <p:cond delay="0"/>
                                          </p:stCondLst>
                                        </p:cTn>
                                        <p:tgtEl>
                                          <p:spTgt spid="27"/>
                                        </p:tgtEl>
                                        <p:attrNameLst>
                                          <p:attrName>style.visibility</p:attrName>
                                        </p:attrNameLst>
                                      </p:cBhvr>
                                      <p:to>
                                        <p:strVal val="visible"/>
                                      </p:to>
                                    </p:set>
                                    <p:animEffect transition="in" filter="fade">
                                      <p:cBhvr>
                                        <p:cTn id="144" dur="1000">
                                          <p:stCondLst>
                                            <p:cond delay="0"/>
                                          </p:stCondLst>
                                        </p:cTn>
                                        <p:tgtEl>
                                          <p:spTgt spid="27"/>
                                        </p:tgtEl>
                                      </p:cBhvr>
                                    </p:animEffect>
                                    <p:anim to="0" calcmode="lin" valueType="num">
                                      <p:cBhvr>
                                        <p:cTn id="145" dur="1000" fill="hold">
                                          <p:stCondLst>
                                            <p:cond delay="0"/>
                                          </p:stCondLst>
                                        </p:cTn>
                                        <p:tgtEl>
                                          <p:spTgt spid="27"/>
                                        </p:tgtEl>
                                        <p:attrNameLst>
                                          <p:attrName>ppt_y</p:attrName>
                                        </p:attrNameLst>
                                      </p:cBhvr>
                                      <p:tavLst>
                                        <p:tav tm="0">
                                          <p:val>
                                            <p:strVal val="#ppt_y+.05"/>
                                          </p:val>
                                        </p:tav>
                                        <p:tav tm="100000">
                                          <p:val>
                                            <p:strVal val="#ppt_y"/>
                                          </p:val>
                                        </p:tav>
                                      </p:tavLst>
                                    </p:anim>
                                  </p:childTnLst>
                                </p:cTn>
                              </p:par>
                              <p:par>
                                <p:cTn id="146" presetID="10" presetClass="entr" presetSubtype="0" decel="100000" fill="hold" nodeType="withEffect">
                                  <p:stCondLst>
                                    <p:cond delay="0"/>
                                  </p:stCondLst>
                                  <p:childTnLst>
                                    <p:set>
                                      <p:cBhvr>
                                        <p:cTn id="147" dur="1" fill="hold">
                                          <p:stCondLst>
                                            <p:cond delay="0"/>
                                          </p:stCondLst>
                                        </p:cTn>
                                        <p:tgtEl>
                                          <p:spTgt spid="21"/>
                                        </p:tgtEl>
                                        <p:attrNameLst>
                                          <p:attrName>style.visibility</p:attrName>
                                        </p:attrNameLst>
                                      </p:cBhvr>
                                      <p:to>
                                        <p:strVal val="visible"/>
                                      </p:to>
                                    </p:set>
                                    <p:animEffect transition="in" filter="fade">
                                      <p:cBhvr>
                                        <p:cTn id="148" dur="1000">
                                          <p:stCondLst>
                                            <p:cond delay="0"/>
                                          </p:stCondLst>
                                        </p:cTn>
                                        <p:tgtEl>
                                          <p:spTgt spid="21"/>
                                        </p:tgtEl>
                                      </p:cBhvr>
                                    </p:animEffect>
                                    <p:anim to="0" calcmode="lin" valueType="num">
                                      <p:cBhvr>
                                        <p:cTn id="149" dur="1000" fill="hold">
                                          <p:stCondLst>
                                            <p:cond delay="0"/>
                                          </p:stCondLst>
                                        </p:cTn>
                                        <p:tgtEl>
                                          <p:spTgt spid="21"/>
                                        </p:tgtEl>
                                        <p:attrNameLst>
                                          <p:attrName>ppt_x</p:attrName>
                                        </p:attrNameLst>
                                      </p:cBhvr>
                                      <p:tavLst>
                                        <p:tav tm="0">
                                          <p:val>
                                            <p:strVal val="#ppt_x-.05"/>
                                          </p:val>
                                        </p:tav>
                                        <p:tav tm="100000">
                                          <p:val>
                                            <p:strVal val="#ppt_x"/>
                                          </p:val>
                                        </p:tav>
                                      </p:tavLst>
                                    </p:anim>
                                  </p:childTnLst>
                                </p:cTn>
                              </p:par>
                              <p:par>
                                <p:cTn id="150" presetID="10" presetClass="entr" presetSubtype="0" decel="100000" fill="hold" nodeType="withEffect">
                                  <p:stCondLst>
                                    <p:cond delay="0"/>
                                  </p:stCondLst>
                                  <p:childTnLst>
                                    <p:set>
                                      <p:cBhvr>
                                        <p:cTn id="151" dur="1" fill="hold">
                                          <p:stCondLst>
                                            <p:cond delay="0"/>
                                          </p:stCondLst>
                                        </p:cTn>
                                        <p:tgtEl>
                                          <p:spTgt spid="14"/>
                                        </p:tgtEl>
                                        <p:attrNameLst>
                                          <p:attrName>style.visibility</p:attrName>
                                        </p:attrNameLst>
                                      </p:cBhvr>
                                      <p:to>
                                        <p:strVal val="visible"/>
                                      </p:to>
                                    </p:set>
                                    <p:animEffect transition="in" filter="fade">
                                      <p:cBhvr>
                                        <p:cTn id="152" dur="1000">
                                          <p:stCondLst>
                                            <p:cond delay="0"/>
                                          </p:stCondLst>
                                        </p:cTn>
                                        <p:tgtEl>
                                          <p:spTgt spid="14"/>
                                        </p:tgtEl>
                                      </p:cBhvr>
                                    </p:animEffect>
                                    <p:anim to="0" calcmode="lin" valueType="num">
                                      <p:cBhvr>
                                        <p:cTn id="153" dur="1000" fill="hold">
                                          <p:stCondLst>
                                            <p:cond delay="0"/>
                                          </p:stCondLst>
                                        </p:cTn>
                                        <p:tgtEl>
                                          <p:spTgt spid="14"/>
                                        </p:tgtEl>
                                        <p:attrNameLst>
                                          <p:attrName>ppt_x</p:attrName>
                                        </p:attrNameLst>
                                      </p:cBhvr>
                                      <p:tavLst>
                                        <p:tav tm="0">
                                          <p:val>
                                            <p:strVal val="#ppt_x+.05"/>
                                          </p:val>
                                        </p:tav>
                                        <p:tav tm="100000">
                                          <p:val>
                                            <p:strVal val="#ppt_x"/>
                                          </p:val>
                                        </p:tav>
                                      </p:tavLst>
                                    </p:anim>
                                  </p:childTnLst>
                                </p:cTn>
                              </p:par>
                              <p:par>
                                <p:cTn id="154" presetID="10" presetClass="entr" presetSubtype="0" decel="100000" fill="hold" nodeType="with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1000">
                                          <p:stCondLst>
                                            <p:cond delay="0"/>
                                          </p:stCondLst>
                                        </p:cTn>
                                        <p:tgtEl>
                                          <p:spTgt spid="47"/>
                                        </p:tgtEl>
                                      </p:cBhvr>
                                    </p:animEffect>
                                    <p:anim to="0" calcmode="lin" valueType="num">
                                      <p:cBhvr>
                                        <p:cTn id="157" dur="1000" fill="hold">
                                          <p:stCondLst>
                                            <p:cond delay="0"/>
                                          </p:stCondLst>
                                        </p:cTn>
                                        <p:tgtEl>
                                          <p:spTgt spid="47"/>
                                        </p:tgtEl>
                                        <p:attrNameLst>
                                          <p:attrName>ppt_y</p:attrName>
                                        </p:attrNameLst>
                                      </p:cBhvr>
                                      <p:tavLst>
                                        <p:tav tm="0">
                                          <p:val>
                                            <p:strVal val="#ppt_y+.05"/>
                                          </p:val>
                                        </p:tav>
                                        <p:tav tm="100000">
                                          <p:val>
                                            <p:strVal val="#ppt_y"/>
                                          </p:val>
                                        </p:tav>
                                      </p:tavLst>
                                    </p:anim>
                                  </p:childTnLst>
                                </p:cTn>
                              </p:par>
                              <p:par>
                                <p:cTn id="158" presetID="10" presetClass="entr" presetSubtype="0" decel="100000" fill="hold" nodeType="with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fade">
                                      <p:cBhvr>
                                        <p:cTn id="160" dur="1000">
                                          <p:stCondLst>
                                            <p:cond delay="0"/>
                                          </p:stCondLst>
                                        </p:cTn>
                                        <p:tgtEl>
                                          <p:spTgt spid="44"/>
                                        </p:tgtEl>
                                      </p:cBhvr>
                                    </p:animEffect>
                                    <p:anim to="0" calcmode="lin" valueType="num">
                                      <p:cBhvr>
                                        <p:cTn id="161" dur="1000" fill="hold">
                                          <p:stCondLst>
                                            <p:cond delay="0"/>
                                          </p:stCondLst>
                                        </p:cTn>
                                        <p:tgtEl>
                                          <p:spTgt spid="44"/>
                                        </p:tgtEl>
                                        <p:attrNameLst>
                                          <p:attrName>ppt_x</p:attrName>
                                        </p:attrNameLst>
                                      </p:cBhvr>
                                      <p:tavLst>
                                        <p:tav tm="0">
                                          <p:val>
                                            <p:strVal val="#ppt_x+.05"/>
                                          </p:val>
                                        </p:tav>
                                        <p:tav tm="100000">
                                          <p:val>
                                            <p:strVal val="#ppt_x"/>
                                          </p:val>
                                        </p:tav>
                                      </p:tavLst>
                                    </p:anim>
                                  </p:childTnLst>
                                </p:cTn>
                              </p:par>
                              <p:par>
                                <p:cTn id="162" presetID="10" presetClass="entr" presetSubtype="0" decel="100000" fill="hold" nodeType="with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fade">
                                      <p:cBhvr>
                                        <p:cTn id="164" dur="1000">
                                          <p:stCondLst>
                                            <p:cond delay="0"/>
                                          </p:stCondLst>
                                        </p:cTn>
                                        <p:tgtEl>
                                          <p:spTgt spid="45"/>
                                        </p:tgtEl>
                                      </p:cBhvr>
                                    </p:animEffect>
                                    <p:anim to="0" calcmode="lin" valueType="num">
                                      <p:cBhvr>
                                        <p:cTn id="165" dur="1000" fill="hold">
                                          <p:stCondLst>
                                            <p:cond delay="0"/>
                                          </p:stCondLst>
                                        </p:cTn>
                                        <p:tgtEl>
                                          <p:spTgt spid="45"/>
                                        </p:tgtEl>
                                        <p:attrNameLst>
                                          <p:attrName>ppt_x</p:attrName>
                                        </p:attrNameLst>
                                      </p:cBhvr>
                                      <p:tavLst>
                                        <p:tav tm="0">
                                          <p:val>
                                            <p:strVal val="#ppt_x-.05"/>
                                          </p:val>
                                        </p:tav>
                                        <p:tav tm="100000">
                                          <p:val>
                                            <p:strVal val="#ppt_x"/>
                                          </p:val>
                                        </p:tav>
                                      </p:tavLst>
                                    </p:anim>
                                  </p:childTnLst>
                                </p:cTn>
                              </p:par>
                              <p:par>
                                <p:cTn id="166" presetID="10" presetClass="entr" presetSubtype="0" accel="100000" fill="hold" grpId="0" nodeType="withEffect">
                                  <p:stCondLst>
                                    <p:cond delay="0"/>
                                  </p:stCondLst>
                                  <p:childTnLst>
                                    <p:set>
                                      <p:cBhvr>
                                        <p:cTn id="167" dur="1" fill="hold">
                                          <p:stCondLst>
                                            <p:cond delay="0"/>
                                          </p:stCondLst>
                                        </p:cTn>
                                        <p:tgtEl>
                                          <p:spTgt spid="40"/>
                                        </p:tgtEl>
                                        <p:attrNameLst>
                                          <p:attrName>style.visibility</p:attrName>
                                        </p:attrNameLst>
                                      </p:cBhvr>
                                      <p:to>
                                        <p:strVal val="visible"/>
                                      </p:to>
                                    </p:set>
                                    <p:animEffect transition="in" filter="fade">
                                      <p:cBhvr>
                                        <p:cTn id="168" dur="250" decel="100000">
                                          <p:stCondLst>
                                            <p:cond delay="0"/>
                                          </p:stCondLst>
                                        </p:cTn>
                                        <p:tgtEl>
                                          <p:spTgt spid="40"/>
                                        </p:tgtEl>
                                      </p:cBhvr>
                                    </p:animEffect>
                                    <p:set>
                                      <p:cBhvr>
                                        <p:cTn id="169" dur="750" fill="hold">
                                          <p:stCondLst>
                                            <p:cond delay="250"/>
                                          </p:stCondLst>
                                        </p:cTn>
                                        <p:tgtEl>
                                          <p:spTgt spid="40"/>
                                        </p:tgtEl>
                                        <p:attrNameLst>
                                          <p:attrName>style.visibility</p:attrName>
                                        </p:attrNameLst>
                                      </p:cBhvr>
                                      <p:to>
                                        <p:strVal val="visible"/>
                                      </p:to>
                                    </p:set>
                                  </p:childTnLst>
                                </p:cTn>
                              </p:par>
                              <p:par>
                                <p:cTn id="170" presetID="37" presetClass="path" presetSubtype="0" decel="28500" fill="hold" grpId="1" nodeType="withEffect">
                                  <p:stCondLst>
                                    <p:cond delay="0"/>
                                  </p:stCondLst>
                                  <p:childTnLst>
                                    <p:animMotion origin="layout" path="M 3.54167E-6 -0.01527 C 0.02161 0.0007 0.05364 -0.01319 0.07682 -0.02199 C 0.10013 -0.03101 0.12187 -0.0456 0.13906 -0.06828 C 0.15638 -0.09051 0.16315 -0.10277 0.18034 -0.15694 C 0.1957 -0.26597 0.19492 -0.30115 0.19192 -0.39305 " pathEditMode="relative" rAng="0" ptsTypes="AAAAA">
                                      <p:cBhvr>
                                        <p:cTn id="171" dur="4000" spd="-100000" fill="hold"/>
                                        <p:tgtEl>
                                          <p:spTgt spid="40"/>
                                        </p:tgtEl>
                                        <p:attrNameLst>
                                          <p:attrName>ppt_x</p:attrName>
                                          <p:attrName>ppt_y</p:attrName>
                                        </p:attrNameLst>
                                      </p:cBhvr>
                                      <p:rCtr x="9674" y="-18519"/>
                                    </p:animMotion>
                                  </p:childTnLst>
                                </p:cTn>
                              </p:par>
                              <p:par>
                                <p:cTn id="172" presetID="10" presetClass="entr" presetSubtype="0" decel="100000" fill="hold" nodeType="withEffect">
                                  <p:stCondLst>
                                    <p:cond delay="1000"/>
                                  </p:stCondLst>
                                  <p:childTnLst>
                                    <p:set>
                                      <p:cBhvr>
                                        <p:cTn id="173" dur="1" fill="hold">
                                          <p:stCondLst>
                                            <p:cond delay="0"/>
                                          </p:stCondLst>
                                        </p:cTn>
                                        <p:tgtEl>
                                          <p:spTgt spid="2"/>
                                        </p:tgtEl>
                                        <p:attrNameLst>
                                          <p:attrName>style.visibility</p:attrName>
                                        </p:attrNameLst>
                                      </p:cBhvr>
                                      <p:to>
                                        <p:strVal val="visible"/>
                                      </p:to>
                                    </p:set>
                                    <p:animEffect transition="in" filter="fade">
                                      <p:cBhvr>
                                        <p:cTn id="174" dur="1500"/>
                                        <p:tgtEl>
                                          <p:spTgt spid="2"/>
                                        </p:tgtEl>
                                      </p:cBhvr>
                                    </p:animEffect>
                                    <p:anim to="" calcmode="lin" valueType="num">
                                      <p:cBhvr>
                                        <p:cTn id="175" dur="1500" fill="hold">
                                          <p:stCondLst>
                                            <p:cond delay="0"/>
                                          </p:stCondLst>
                                        </p:cTn>
                                        <p:tgtEl>
                                          <p:spTgt spid="2"/>
                                        </p:tgtEl>
                                        <p:attrNameLst>
                                          <p:attrName>ppt_x</p:attrName>
                                        </p:attrNameLst>
                                      </p:cBhvr>
                                      <p:tavLst>
                                        <p:tav tm="0">
                                          <p:val>
                                            <p:strVal val="#ppt_x-.05"/>
                                          </p:val>
                                        </p:tav>
                                        <p:tav tm="100000">
                                          <p:val>
                                            <p:strVal val="#ppt_x"/>
                                          </p:val>
                                        </p:tav>
                                      </p:tavLst>
                                    </p:anim>
                                  </p:childTnLst>
                                </p:cTn>
                              </p:par>
                              <p:par>
                                <p:cTn id="176" presetID="10" presetClass="entr" presetSubtype="0" decel="100000" fill="hold" nodeType="withEffect">
                                  <p:stCondLst>
                                    <p:cond delay="0"/>
                                  </p:stCondLst>
                                  <p:childTnLst>
                                    <p:set>
                                      <p:cBhvr>
                                        <p:cTn id="177" dur="1" fill="hold">
                                          <p:stCondLst>
                                            <p:cond delay="0"/>
                                          </p:stCondLst>
                                        </p:cTn>
                                        <p:tgtEl>
                                          <p:spTgt spid="33"/>
                                        </p:tgtEl>
                                        <p:attrNameLst>
                                          <p:attrName>style.visibility</p:attrName>
                                        </p:attrNameLst>
                                      </p:cBhvr>
                                      <p:to>
                                        <p:strVal val="visible"/>
                                      </p:to>
                                    </p:set>
                                    <p:animEffect transition="in" filter="fade">
                                      <p:cBhvr>
                                        <p:cTn id="178" dur="500">
                                          <p:stCondLst>
                                            <p:cond delay="0"/>
                                          </p:stCondLst>
                                        </p:cTn>
                                        <p:tgtEl>
                                          <p:spTgt spid="33"/>
                                        </p:tgtEl>
                                      </p:cBhvr>
                                    </p:animEffect>
                                    <p:anim to="0" calcmode="lin" valueType="num">
                                      <p:cBhvr>
                                        <p:cTn id="179" dur="500" fill="hold">
                                          <p:stCondLst>
                                            <p:cond delay="0"/>
                                          </p:stCondLst>
                                        </p:cTn>
                                        <p:tgtEl>
                                          <p:spTgt spid="33"/>
                                        </p:tgtEl>
                                        <p:attrNameLst>
                                          <p:attrName>ppt_y</p:attrName>
                                        </p:attrNameLst>
                                      </p:cBhvr>
                                      <p:tavLst>
                                        <p:tav tm="0">
                                          <p:val>
                                            <p:strVal val="#ppt_y+.05"/>
                                          </p:val>
                                        </p:tav>
                                        <p:tav tm="100000">
                                          <p:val>
                                            <p:strVal val="#ppt_y"/>
                                          </p:val>
                                        </p:tav>
                                      </p:tavLst>
                                    </p:anim>
                                  </p:childTnLst>
                                </p:cTn>
                              </p:par>
                              <p:par>
                                <p:cTn id="180" presetID="10" presetClass="entr" presetSubtype="0" decel="100000" fill="hold" nodeType="withEffect">
                                  <p:stCondLst>
                                    <p:cond delay="0"/>
                                  </p:stCondLst>
                                  <p:childTnLst>
                                    <p:set>
                                      <p:cBhvr>
                                        <p:cTn id="181" dur="1" fill="hold">
                                          <p:stCondLst>
                                            <p:cond delay="0"/>
                                          </p:stCondLst>
                                        </p:cTn>
                                        <p:tgtEl>
                                          <p:spTgt spid="27"/>
                                        </p:tgtEl>
                                        <p:attrNameLst>
                                          <p:attrName>style.visibility</p:attrName>
                                        </p:attrNameLst>
                                      </p:cBhvr>
                                      <p:to>
                                        <p:strVal val="visible"/>
                                      </p:to>
                                    </p:set>
                                    <p:animEffect transition="in" filter="fade">
                                      <p:cBhvr>
                                        <p:cTn id="182" dur="500">
                                          <p:stCondLst>
                                            <p:cond delay="0"/>
                                          </p:stCondLst>
                                        </p:cTn>
                                        <p:tgtEl>
                                          <p:spTgt spid="27"/>
                                        </p:tgtEl>
                                      </p:cBhvr>
                                    </p:animEffect>
                                    <p:anim to="0" calcmode="lin" valueType="num">
                                      <p:cBhvr>
                                        <p:cTn id="183" dur="500" fill="hold">
                                          <p:stCondLst>
                                            <p:cond delay="0"/>
                                          </p:stCondLst>
                                        </p:cTn>
                                        <p:tgtEl>
                                          <p:spTgt spid="27"/>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59" grpId="0" animBg="1"/>
      <p:bldP spid="54" grpId="0" animBg="1"/>
      <p:bldP spid="6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31" name="图片 30" descr="图片包含 游戏机, 伞, 装饰品, 雨&#10;&#10;描述已自动生成"/>
          <p:cNvPicPr>
            <a:picLocks noChangeAspect="1"/>
          </p:cNvPicPr>
          <p:nvPr/>
        </p:nvPicPr>
        <p:blipFill rotWithShape="1">
          <a:blip r:embed="rId1">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7" name="组合 6"/>
          <p:cNvGrpSpPr/>
          <p:nvPr/>
        </p:nvGrpSpPr>
        <p:grpSpPr>
          <a:xfrm>
            <a:off x="395605" y="302895"/>
            <a:ext cx="11416030" cy="5286375"/>
            <a:chOff x="373853" y="2108201"/>
            <a:chExt cx="11444294" cy="2277282"/>
          </a:xfrm>
        </p:grpSpPr>
        <p:sp>
          <p:nvSpPr>
            <p:cNvPr id="8" name="缺角矩形 7"/>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卡通人物&#10;&#10;中度可信度描述已自动生成"/>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rot="20700000">
            <a:off x="-2388464" y="-2936774"/>
            <a:ext cx="4255566" cy="4255566"/>
          </a:xfrm>
          <a:prstGeom prst="rect">
            <a:avLst/>
          </a:prstGeom>
        </p:spPr>
      </p:pic>
      <p:pic>
        <p:nvPicPr>
          <p:cNvPr id="5" name="图片 4" descr="图片包含 桌子, 躺, 猫, 火车&#10;&#10;描述已自动生成"/>
          <p:cNvPicPr>
            <a:picLocks noChangeAspect="1"/>
          </p:cNvPicPr>
          <p:nvPr/>
        </p:nvPicPr>
        <p:blipFill rotWithShape="1">
          <a:blip r:embed="rId4">
            <a:extLst>
              <a:ext uri="{28A0092B-C50C-407E-A947-70E740481C1C}">
                <a14:useLocalDpi xmlns:a14="http://schemas.microsoft.com/office/drawing/2010/main" val="0"/>
              </a:ext>
            </a:extLst>
          </a:blip>
          <a:srcRect l="50000"/>
          <a:stretch>
            <a:fillRect/>
          </a:stretch>
        </p:blipFill>
        <p:spPr>
          <a:xfrm rot="16200000">
            <a:off x="5249410" y="593589"/>
            <a:ext cx="1708420" cy="12192002"/>
          </a:xfrm>
          <a:prstGeom prst="rect">
            <a:avLst/>
          </a:prstGeom>
        </p:spPr>
      </p:pic>
      <p:sp>
        <p:nvSpPr>
          <p:cNvPr id="2" name="文本框 1"/>
          <p:cNvSpPr txBox="1"/>
          <p:nvPr/>
        </p:nvSpPr>
        <p:spPr>
          <a:xfrm>
            <a:off x="738505" y="591185"/>
            <a:ext cx="5664835" cy="5939155"/>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滟滟：波光荡漾的样子。</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芳甸：芳草丰茂的原野。甸，郊外之地。</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霰：天空中降落的白色不透明的小冰粒。形容月光下春花晶莹洁白。</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流霜：飞霜，古人以为霜和雪一样，是从空中落下来的，所以叫流霜。在这里比喻月光皎洁，月色朦胧、流荡，所以不觉得有霜霰飞扬。</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汀：沙滩。</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纤尘：微细的灰尘。</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月轮：指月亮，因为月圆时像车轮，所以称为月轮。</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穷已：穷尽。</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只相似：一作“望相似”。</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但见：只见、仅见。</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悠悠：渺茫、深远。</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青枫浦上：青枫浦 地名 今湖南浏阳县境内有青枫浦。这里泛指游子所在的地方。浦上：水边。</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扁舟子：飘荡江湖的游子。扁舟，小舟。</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403340" y="591185"/>
            <a:ext cx="4998720" cy="5939155"/>
          </a:xfrm>
          <a:prstGeom prst="rect">
            <a:avLst/>
          </a:prstGeom>
          <a:noFill/>
        </p:spPr>
        <p:txBody>
          <a:bodyPr wrap="square" rtlCol="0">
            <a:spAutoFit/>
          </a:bodyPr>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明月楼：月夜下的闺楼。这里指闺中思妇。</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月徘徊：指月光偏照闺楼，徘徊不去，令人不胜其相思之苦。</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离人：此处指思妇。</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妆镜台：梳妆台。</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玉户：形容楼阁华丽，以玉石镶嵌。</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捣衣砧：捣衣石、捶布石。</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相闻：互通音信。</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逐：追随。</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月华：月光。</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文：同“纹”。</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闲潭：幽静的水潭。</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落月：一作“落花”。</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复西斜：此中“斜”应为押韵读作“xiá”（洛阳方言是当时的标准国语，斜在洛阳方言中就读作xiá）。</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潇湘：湘江与潇水。</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无限路：极言离人相距之远。</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摇情：激荡情思，犹言牵情。</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2" name="组合 1"/>
          <p:cNvGrpSpPr/>
          <p:nvPr/>
        </p:nvGrpSpPr>
        <p:grpSpPr>
          <a:xfrm>
            <a:off x="-4190997" y="-5868156"/>
            <a:ext cx="9246225" cy="9246225"/>
            <a:chOff x="8154127" y="-169338"/>
            <a:chExt cx="2015553" cy="2015553"/>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5" name="椭圆 4"/>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028" name="Picture 4" descr="查看图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935105" y="-2419063"/>
            <a:ext cx="4418252" cy="11329613"/>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descr="绿色的植物&#10;&#10;描述已自动生成"/>
          <p:cNvPicPr>
            <a:picLocks noChangeAspect="1"/>
          </p:cNvPicPr>
          <p:nvPr/>
        </p:nvPicPr>
        <p:blipFill>
          <a:blip r:embed="rId3">
            <a:extLst>
              <a:ext uri="{BEBA8EAE-BF5A-486C-A8C5-ECC9F3942E4B}">
                <a14:imgProps xmlns:a14="http://schemas.microsoft.com/office/drawing/2010/main">
                  <a14:imgLayer r:embed="rId4">
                    <a14:imgEffect>
                      <a14:brightnessContrast bright="10000" contrast="40000"/>
                    </a14:imgEffect>
                    <a14:imgEffect>
                      <a14:saturation sat="60000"/>
                    </a14:imgEffect>
                  </a14:imgLayer>
                </a14:imgProps>
              </a:ext>
              <a:ext uri="{28A0092B-C50C-407E-A947-70E740481C1C}">
                <a14:useLocalDpi xmlns:a14="http://schemas.microsoft.com/office/drawing/2010/main" val="0"/>
              </a:ext>
            </a:extLst>
          </a:blip>
          <a:stretch>
            <a:fillRect/>
          </a:stretch>
        </p:blipFill>
        <p:spPr>
          <a:xfrm rot="900000" flipH="1">
            <a:off x="7914209" y="-2725413"/>
            <a:ext cx="4798547" cy="4798547"/>
          </a:xfrm>
          <a:prstGeom prst="rect">
            <a:avLst/>
          </a:prstGeom>
        </p:spPr>
      </p:pic>
      <p:sp>
        <p:nvSpPr>
          <p:cNvPr id="12" name="文本框 11"/>
          <p:cNvSpPr txBox="1"/>
          <p:nvPr/>
        </p:nvSpPr>
        <p:spPr>
          <a:xfrm>
            <a:off x="235257" y="1876217"/>
            <a:ext cx="10008894" cy="2964914"/>
          </a:xfrm>
          <a:prstGeom prst="rect">
            <a:avLst/>
          </a:prstGeom>
          <a:noFill/>
        </p:spPr>
        <p:txBody>
          <a:bodyPr vert="eaVert" wrap="non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春江潮水连海平，</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海上明月共潮生。</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滟滟随波千万里，</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何处春江无月明。</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江流宛转绕芳甸，</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月照花林皆似霰。</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空里流霜不觉飞，</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汀上白沙看不见。</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江天一色无纤尘，</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皎皎空中孤月轮。</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江畔何人初见月？</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江月何年初照人？</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人生代代无穷已，</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江月年年只相似。</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不知江月待何人，</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但见长江送流水。</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白云一片去悠悠，</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青枫浦上不胜愁。</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形状 13"/>
          <p:cNvSpPr/>
          <p:nvPr/>
        </p:nvSpPr>
        <p:spPr>
          <a:xfrm>
            <a:off x="10581580" y="1418037"/>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形状 14"/>
          <p:cNvSpPr/>
          <p:nvPr/>
        </p:nvSpPr>
        <p:spPr>
          <a:xfrm rot="10800000">
            <a:off x="10611003" y="4903072"/>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5080338" y="211302"/>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吟咏品诵</a:t>
            </a:r>
            <a:endParaRPr lang="zh-CN" altLang="en-US" dirty="0">
              <a:sym typeface="Arial" panose="020B0604020202020204" pitchFamily="34" charset="0"/>
            </a:endParaRPr>
          </a:p>
        </p:txBody>
      </p:sp>
      <p:grpSp>
        <p:nvGrpSpPr>
          <p:cNvPr id="30" name="组合 29"/>
          <p:cNvGrpSpPr/>
          <p:nvPr/>
        </p:nvGrpSpPr>
        <p:grpSpPr>
          <a:xfrm>
            <a:off x="10122434" y="1748366"/>
            <a:ext cx="1381158" cy="3021328"/>
            <a:chOff x="5351591" y="-5186104"/>
            <a:chExt cx="2830141" cy="6191027"/>
          </a:xfrm>
          <a:solidFill>
            <a:srgbClr val="7F6000"/>
          </a:solidFill>
          <a:effectLst/>
        </p:grpSpPr>
        <p:grpSp>
          <p:nvGrpSpPr>
            <p:cNvPr id="8" name="PA-图形 3"/>
            <p:cNvGrpSpPr/>
            <p:nvPr>
              <p:custDataLst>
                <p:tags r:id="rId5"/>
              </p:custDataLst>
            </p:nvPr>
          </p:nvGrpSpPr>
          <p:grpSpPr>
            <a:xfrm>
              <a:off x="5928021" y="-3729960"/>
              <a:ext cx="1044305" cy="1234839"/>
              <a:chOff x="1882421" y="-1533136"/>
              <a:chExt cx="933843" cy="1104223"/>
            </a:xfrm>
            <a:grpFill/>
          </p:grpSpPr>
          <p:sp>
            <p:nvSpPr>
              <p:cNvPr id="11" name="PA-任意多边形 21"/>
              <p:cNvSpPr/>
              <p:nvPr>
                <p:custDataLst>
                  <p:tags r:id="rId6"/>
                </p:custDataLst>
              </p:nvPr>
            </p:nvSpPr>
            <p:spPr>
              <a:xfrm>
                <a:off x="1882421" y="-1533136"/>
                <a:ext cx="400479"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16" name="PA-任意多边形 22"/>
              <p:cNvSpPr/>
              <p:nvPr>
                <p:custDataLst>
                  <p:tags r:id="rId7"/>
                </p:custDataLst>
              </p:nvPr>
            </p:nvSpPr>
            <p:spPr>
              <a:xfrm>
                <a:off x="2330248" y="-1155910"/>
                <a:ext cx="486016" cy="509789"/>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18" name="PA-任意多边形 23"/>
              <p:cNvSpPr/>
              <p:nvPr>
                <p:custDataLst>
                  <p:tags r:id="rId8"/>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0" name="PA-任意多边形 24"/>
              <p:cNvSpPr/>
              <p:nvPr>
                <p:custDataLst>
                  <p:tags r:id="rId9"/>
                </p:custDataLst>
              </p:nvPr>
            </p:nvSpPr>
            <p:spPr>
              <a:xfrm>
                <a:off x="1919503" y="-937997"/>
                <a:ext cx="320275"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nvGrpSpPr>
            <p:cNvPr id="21" name="PA-图形 3"/>
            <p:cNvGrpSpPr/>
            <p:nvPr>
              <p:custDataLst>
                <p:tags r:id="rId10"/>
              </p:custDataLst>
            </p:nvPr>
          </p:nvGrpSpPr>
          <p:grpSpPr>
            <a:xfrm>
              <a:off x="6293646" y="-2662459"/>
              <a:ext cx="1216800" cy="1311451"/>
              <a:chOff x="3497808" y="-1546372"/>
              <a:chExt cx="1011569" cy="1090256"/>
            </a:xfrm>
            <a:grpFill/>
          </p:grpSpPr>
          <p:sp>
            <p:nvSpPr>
              <p:cNvPr id="22" name="PA-任意多边形 31"/>
              <p:cNvSpPr/>
              <p:nvPr>
                <p:custDataLst>
                  <p:tags r:id="rId11"/>
                </p:custDataLst>
              </p:nvPr>
            </p:nvSpPr>
            <p:spPr>
              <a:xfrm>
                <a:off x="3579240" y="-1546372"/>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3" name="PA-任意多边形 33"/>
              <p:cNvSpPr/>
              <p:nvPr>
                <p:custDataLst>
                  <p:tags r:id="rId12"/>
                </p:custDataLst>
              </p:nvPr>
            </p:nvSpPr>
            <p:spPr>
              <a:xfrm>
                <a:off x="3817804" y="-1499166"/>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4" name="PA-任意多边形 34"/>
              <p:cNvSpPr/>
              <p:nvPr>
                <p:custDataLst>
                  <p:tags r:id="rId13"/>
                </p:custDataLst>
              </p:nvPr>
            </p:nvSpPr>
            <p:spPr>
              <a:xfrm>
                <a:off x="4051314" y="-1024489"/>
                <a:ext cx="458063" cy="461731"/>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5" name="PA-任意多边形 35"/>
              <p:cNvSpPr/>
              <p:nvPr>
                <p:custDataLst>
                  <p:tags r:id="rId14"/>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6" name="PA-任意多边形 36"/>
              <p:cNvSpPr/>
              <p:nvPr>
                <p:custDataLst>
                  <p:tags r:id="rId15"/>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sp>
          <p:nvSpPr>
            <p:cNvPr id="27" name="PA-图形 57"/>
            <p:cNvSpPr/>
            <p:nvPr>
              <p:custDataLst>
                <p:tags r:id="rId16"/>
              </p:custDataLst>
            </p:nvPr>
          </p:nvSpPr>
          <p:spPr>
            <a:xfrm rot="1202445">
              <a:off x="5351591" y="-1531610"/>
              <a:ext cx="1784379" cy="1973141"/>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8" name="PA-文本框 53"/>
            <p:cNvSpPr txBox="1"/>
            <p:nvPr>
              <p:custDataLst>
                <p:tags r:id="rId17"/>
              </p:custDataLst>
            </p:nvPr>
          </p:nvSpPr>
          <p:spPr>
            <a:xfrm>
              <a:off x="5776115" y="-5186104"/>
              <a:ext cx="1769242" cy="1606863"/>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uLnTx/>
                <a:uFillTx/>
                <a:latin typeface="演示悠然小楷" panose="00000500000000000000" pitchFamily="2" charset="-122"/>
                <a:ea typeface="演示悠然小楷" panose="00000500000000000000" pitchFamily="2" charset="-122"/>
                <a:cs typeface="+mn-cs"/>
              </a:endParaRPr>
            </a:p>
          </p:txBody>
        </p:sp>
        <p:sp>
          <p:nvSpPr>
            <p:cNvPr id="29" name="PA-任意多边形 65"/>
            <p:cNvSpPr/>
            <p:nvPr>
              <p:custDataLst>
                <p:tags r:id="rId18"/>
              </p:custDataLst>
            </p:nvPr>
          </p:nvSpPr>
          <p:spPr>
            <a:xfrm>
              <a:off x="6212767" y="-465619"/>
              <a:ext cx="1968965" cy="1470542"/>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pic>
        <p:nvPicPr>
          <p:cNvPr id="9" name="图片 8" descr="图片包含 桌子, 躺, 猫, 火车&#10;&#10;描述已自动生成"/>
          <p:cNvPicPr>
            <a:picLocks noChangeAspect="1"/>
          </p:cNvPicPr>
          <p:nvPr/>
        </p:nvPicPr>
        <p:blipFill rotWithShape="1">
          <a:blip r:embed="rId19">
            <a:extLst>
              <a:ext uri="{28A0092B-C50C-407E-A947-70E740481C1C}">
                <a14:useLocalDpi xmlns:a14="http://schemas.microsoft.com/office/drawing/2010/main" val="0"/>
              </a:ext>
            </a:extLst>
          </a:blip>
          <a:srcRect l="50000"/>
          <a:stretch>
            <a:fillRect/>
          </a:stretch>
        </p:blipFill>
        <p:spPr>
          <a:xfrm rot="16200000">
            <a:off x="5241790" y="-92211"/>
            <a:ext cx="1708420" cy="121920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2" name="组合 1"/>
          <p:cNvGrpSpPr/>
          <p:nvPr/>
        </p:nvGrpSpPr>
        <p:grpSpPr>
          <a:xfrm>
            <a:off x="-4190997" y="-5868156"/>
            <a:ext cx="9246225" cy="9246225"/>
            <a:chOff x="8154127" y="-169338"/>
            <a:chExt cx="2015553" cy="2015553"/>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5" name="椭圆 4"/>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028" name="Picture 4" descr="查看图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3935105" y="-2419063"/>
            <a:ext cx="4418252" cy="11329613"/>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descr="绿色的植物&#10;&#10;描述已自动生成"/>
          <p:cNvPicPr>
            <a:picLocks noChangeAspect="1"/>
          </p:cNvPicPr>
          <p:nvPr/>
        </p:nvPicPr>
        <p:blipFill>
          <a:blip r:embed="rId3">
            <a:extLst>
              <a:ext uri="{BEBA8EAE-BF5A-486C-A8C5-ECC9F3942E4B}">
                <a14:imgProps xmlns:a14="http://schemas.microsoft.com/office/drawing/2010/main">
                  <a14:imgLayer r:embed="rId4">
                    <a14:imgEffect>
                      <a14:brightnessContrast bright="10000" contrast="40000"/>
                    </a14:imgEffect>
                    <a14:imgEffect>
                      <a14:saturation sat="60000"/>
                    </a14:imgEffect>
                  </a14:imgLayer>
                </a14:imgProps>
              </a:ext>
              <a:ext uri="{28A0092B-C50C-407E-A947-70E740481C1C}">
                <a14:useLocalDpi xmlns:a14="http://schemas.microsoft.com/office/drawing/2010/main" val="0"/>
              </a:ext>
            </a:extLst>
          </a:blip>
          <a:stretch>
            <a:fillRect/>
          </a:stretch>
        </p:blipFill>
        <p:spPr>
          <a:xfrm rot="900000" flipH="1">
            <a:off x="7914209" y="-2725413"/>
            <a:ext cx="4798547" cy="4798547"/>
          </a:xfrm>
          <a:prstGeom prst="rect">
            <a:avLst/>
          </a:prstGeom>
        </p:spPr>
      </p:pic>
      <p:sp>
        <p:nvSpPr>
          <p:cNvPr id="12" name="文本框 11"/>
          <p:cNvSpPr txBox="1"/>
          <p:nvPr/>
        </p:nvSpPr>
        <p:spPr>
          <a:xfrm>
            <a:off x="917936" y="1876217"/>
            <a:ext cx="9491829" cy="2964914"/>
          </a:xfrm>
          <a:prstGeom prst="rect">
            <a:avLst/>
          </a:prstGeom>
          <a:noFill/>
        </p:spPr>
        <p:txBody>
          <a:bodyPr vert="eaVert" wrap="non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谁家今夜扁舟子？</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何处相思明月楼？</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可怜</a:t>
            </a:r>
            <a:r>
              <a:rPr kumimoji="0" lang="zh-CN" altLang="en-US" sz="2800" b="0" i="0" u="none" strike="noStrike" kern="1200" cap="none" spc="0" normalizeH="0" baseline="0" noProof="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楼上月</a:t>
            </a:r>
            <a:r>
              <a:rPr lang="zh-CN" altLang="en-US" sz="2800">
                <a:solidFill>
                  <a:srgbClr val="7F6000"/>
                </a:solidFill>
                <a:latin typeface="Arial" panose="020B0604020202020204" pitchFamily="34" charset="0"/>
                <a:ea typeface="微软雅黑" panose="020B0503020204020204" pitchFamily="34" charset="-122"/>
                <a:sym typeface="Arial" panose="020B0604020202020204" pitchFamily="34" charset="0"/>
              </a:rPr>
              <a:t>裴回</a:t>
            </a:r>
            <a:r>
              <a:rPr kumimoji="0" lang="zh-CN" altLang="en-US" sz="2800" b="0" i="0" u="none" strike="noStrike" kern="1200" cap="none" spc="0" normalizeH="0" baseline="0" noProof="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应照离人妆镜台。</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玉户帘中卷不去，</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捣衣砧上拂还来。</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此时相望不相闻，</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愿逐月华流照君。</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鸿雁长飞光不度，</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鱼龙潜跃水成文。</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昨夜闲潭梦落花，</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可怜春半不还家。</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江水流春去欲尽，</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江潭落月复西斜。</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斜月沉沉藏海雾，</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碣石潇湘无限路。</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不知乘月几人归，</a:t>
            </a:r>
            <a:endParaRPr kumimoji="0" lang="en-US" altLang="zh-CN"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落月摇情满江树。</a:t>
            </a:r>
            <a:endParaRPr kumimoji="0" lang="zh-CN" altLang="en-US" sz="2800" b="0"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任意多边形: 形状 13"/>
          <p:cNvSpPr/>
          <p:nvPr/>
        </p:nvSpPr>
        <p:spPr>
          <a:xfrm>
            <a:off x="10581580" y="1418037"/>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形状 14"/>
          <p:cNvSpPr/>
          <p:nvPr/>
        </p:nvSpPr>
        <p:spPr>
          <a:xfrm rot="10800000">
            <a:off x="10611003" y="4903072"/>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5080338" y="211302"/>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吟咏品诵</a:t>
            </a:r>
            <a:endParaRPr lang="zh-CN" altLang="en-US" dirty="0">
              <a:sym typeface="Arial" panose="020B0604020202020204" pitchFamily="34" charset="0"/>
            </a:endParaRPr>
          </a:p>
        </p:txBody>
      </p:sp>
      <p:grpSp>
        <p:nvGrpSpPr>
          <p:cNvPr id="30" name="组合 29"/>
          <p:cNvGrpSpPr/>
          <p:nvPr/>
        </p:nvGrpSpPr>
        <p:grpSpPr>
          <a:xfrm>
            <a:off x="10122434" y="1748366"/>
            <a:ext cx="1381158" cy="3021328"/>
            <a:chOff x="5351591" y="-5186104"/>
            <a:chExt cx="2830141" cy="6191027"/>
          </a:xfrm>
          <a:solidFill>
            <a:srgbClr val="7F6000"/>
          </a:solidFill>
          <a:effectLst/>
        </p:grpSpPr>
        <p:grpSp>
          <p:nvGrpSpPr>
            <p:cNvPr id="8" name="PA-图形 3"/>
            <p:cNvGrpSpPr/>
            <p:nvPr>
              <p:custDataLst>
                <p:tags r:id="rId5"/>
              </p:custDataLst>
            </p:nvPr>
          </p:nvGrpSpPr>
          <p:grpSpPr>
            <a:xfrm>
              <a:off x="5928021" y="-3729960"/>
              <a:ext cx="1044305" cy="1234839"/>
              <a:chOff x="1882421" y="-1533136"/>
              <a:chExt cx="933843" cy="1104223"/>
            </a:xfrm>
            <a:grpFill/>
          </p:grpSpPr>
          <p:sp>
            <p:nvSpPr>
              <p:cNvPr id="11" name="PA-任意多边形 21"/>
              <p:cNvSpPr/>
              <p:nvPr>
                <p:custDataLst>
                  <p:tags r:id="rId6"/>
                </p:custDataLst>
              </p:nvPr>
            </p:nvSpPr>
            <p:spPr>
              <a:xfrm>
                <a:off x="1882421" y="-1533136"/>
                <a:ext cx="400479"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16" name="PA-任意多边形 22"/>
              <p:cNvSpPr/>
              <p:nvPr>
                <p:custDataLst>
                  <p:tags r:id="rId7"/>
                </p:custDataLst>
              </p:nvPr>
            </p:nvSpPr>
            <p:spPr>
              <a:xfrm>
                <a:off x="2330248" y="-1155910"/>
                <a:ext cx="486016" cy="509789"/>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18" name="PA-任意多边形 23"/>
              <p:cNvSpPr/>
              <p:nvPr>
                <p:custDataLst>
                  <p:tags r:id="rId8"/>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0" name="PA-任意多边形 24"/>
              <p:cNvSpPr/>
              <p:nvPr>
                <p:custDataLst>
                  <p:tags r:id="rId9"/>
                </p:custDataLst>
              </p:nvPr>
            </p:nvSpPr>
            <p:spPr>
              <a:xfrm>
                <a:off x="1919503" y="-937997"/>
                <a:ext cx="320275"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nvGrpSpPr>
            <p:cNvPr id="21" name="PA-图形 3"/>
            <p:cNvGrpSpPr/>
            <p:nvPr>
              <p:custDataLst>
                <p:tags r:id="rId10"/>
              </p:custDataLst>
            </p:nvPr>
          </p:nvGrpSpPr>
          <p:grpSpPr>
            <a:xfrm>
              <a:off x="6293646" y="-2662459"/>
              <a:ext cx="1216800" cy="1311451"/>
              <a:chOff x="3497808" y="-1546372"/>
              <a:chExt cx="1011569" cy="1090256"/>
            </a:xfrm>
            <a:grpFill/>
          </p:grpSpPr>
          <p:sp>
            <p:nvSpPr>
              <p:cNvPr id="22" name="PA-任意多边形 31"/>
              <p:cNvSpPr/>
              <p:nvPr>
                <p:custDataLst>
                  <p:tags r:id="rId11"/>
                </p:custDataLst>
              </p:nvPr>
            </p:nvSpPr>
            <p:spPr>
              <a:xfrm>
                <a:off x="3579240" y="-1546372"/>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3" name="PA-任意多边形 33"/>
              <p:cNvSpPr/>
              <p:nvPr>
                <p:custDataLst>
                  <p:tags r:id="rId12"/>
                </p:custDataLst>
              </p:nvPr>
            </p:nvSpPr>
            <p:spPr>
              <a:xfrm>
                <a:off x="3817804" y="-1499166"/>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4" name="PA-任意多边形 34"/>
              <p:cNvSpPr/>
              <p:nvPr>
                <p:custDataLst>
                  <p:tags r:id="rId13"/>
                </p:custDataLst>
              </p:nvPr>
            </p:nvSpPr>
            <p:spPr>
              <a:xfrm>
                <a:off x="4051314" y="-1024489"/>
                <a:ext cx="458063" cy="461731"/>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5" name="PA-任意多边形 35"/>
              <p:cNvSpPr/>
              <p:nvPr>
                <p:custDataLst>
                  <p:tags r:id="rId14"/>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6" name="PA-任意多边形 36"/>
              <p:cNvSpPr/>
              <p:nvPr>
                <p:custDataLst>
                  <p:tags r:id="rId15"/>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sp>
          <p:nvSpPr>
            <p:cNvPr id="27" name="PA-图形 57"/>
            <p:cNvSpPr/>
            <p:nvPr>
              <p:custDataLst>
                <p:tags r:id="rId16"/>
              </p:custDataLst>
            </p:nvPr>
          </p:nvSpPr>
          <p:spPr>
            <a:xfrm rot="1202445">
              <a:off x="5351591" y="-1531610"/>
              <a:ext cx="1784379" cy="1973141"/>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8" name="PA-文本框 53"/>
            <p:cNvSpPr txBox="1"/>
            <p:nvPr>
              <p:custDataLst>
                <p:tags r:id="rId17"/>
              </p:custDataLst>
            </p:nvPr>
          </p:nvSpPr>
          <p:spPr>
            <a:xfrm>
              <a:off x="5776115" y="-5186104"/>
              <a:ext cx="1769242" cy="1606863"/>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uLnTx/>
                <a:uFillTx/>
                <a:latin typeface="演示悠然小楷" panose="00000500000000000000" pitchFamily="2" charset="-122"/>
                <a:ea typeface="演示悠然小楷" panose="00000500000000000000" pitchFamily="2" charset="-122"/>
                <a:cs typeface="+mn-cs"/>
              </a:endParaRPr>
            </a:p>
          </p:txBody>
        </p:sp>
        <p:sp>
          <p:nvSpPr>
            <p:cNvPr id="29" name="PA-任意多边形 65"/>
            <p:cNvSpPr/>
            <p:nvPr>
              <p:custDataLst>
                <p:tags r:id="rId18"/>
              </p:custDataLst>
            </p:nvPr>
          </p:nvSpPr>
          <p:spPr>
            <a:xfrm>
              <a:off x="6212767" y="-465619"/>
              <a:ext cx="1968965" cy="1470542"/>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pic>
        <p:nvPicPr>
          <p:cNvPr id="9" name="图片 8" descr="图片包含 桌子, 躺, 猫, 火车&#10;&#10;描述已自动生成"/>
          <p:cNvPicPr>
            <a:picLocks noChangeAspect="1"/>
          </p:cNvPicPr>
          <p:nvPr/>
        </p:nvPicPr>
        <p:blipFill rotWithShape="1">
          <a:blip r:embed="rId19">
            <a:extLst>
              <a:ext uri="{28A0092B-C50C-407E-A947-70E740481C1C}">
                <a14:useLocalDpi xmlns:a14="http://schemas.microsoft.com/office/drawing/2010/main" val="0"/>
              </a:ext>
            </a:extLst>
          </a:blip>
          <a:srcRect l="50000"/>
          <a:stretch>
            <a:fillRect/>
          </a:stretch>
        </p:blipFill>
        <p:spPr>
          <a:xfrm rot="16200000">
            <a:off x="5241790" y="-92211"/>
            <a:ext cx="1708420" cy="121920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34" name="PA-图片 33" descr="小鸟&#10;&#10;低可信度描述已自动生成"/>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r="60304"/>
          <a:stretch>
            <a:fillRect/>
          </a:stretch>
        </p:blipFill>
        <p:spPr>
          <a:xfrm flipV="1">
            <a:off x="0" y="115"/>
            <a:ext cx="4839786" cy="1678781"/>
          </a:xfrm>
          <a:prstGeom prst="rect">
            <a:avLst/>
          </a:prstGeom>
        </p:spPr>
      </p:pic>
      <p:grpSp>
        <p:nvGrpSpPr>
          <p:cNvPr id="42" name="PA-组合 41"/>
          <p:cNvGrpSpPr/>
          <p:nvPr>
            <p:custDataLst>
              <p:tags r:id="rId3"/>
            </p:custDataLst>
          </p:nvPr>
        </p:nvGrpSpPr>
        <p:grpSpPr>
          <a:xfrm>
            <a:off x="489108" y="1194972"/>
            <a:ext cx="11213784" cy="5124907"/>
            <a:chOff x="673100" y="2108201"/>
            <a:chExt cx="10845800" cy="2277282"/>
          </a:xfrm>
        </p:grpSpPr>
        <p:sp>
          <p:nvSpPr>
            <p:cNvPr id="43" name="PA-缺角矩形 42"/>
            <p:cNvSpPr/>
            <p:nvPr>
              <p:custDataLst>
                <p:tags r:id="rId4"/>
              </p:custDataLst>
            </p:nvPr>
          </p:nvSpPr>
          <p:spPr>
            <a:xfrm>
              <a:off x="673100" y="2108201"/>
              <a:ext cx="10845800" cy="2277282"/>
            </a:xfrm>
            <a:prstGeom prst="plaque">
              <a:avLst>
                <a:gd name="adj" fmla="val 6860"/>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PA-缺角矩形 43"/>
            <p:cNvSpPr/>
            <p:nvPr>
              <p:custDataLst>
                <p:tags r:id="rId5"/>
              </p:custDataLst>
            </p:nvPr>
          </p:nvSpPr>
          <p:spPr>
            <a:xfrm>
              <a:off x="779249" y="2158471"/>
              <a:ext cx="10633501" cy="2176743"/>
            </a:xfrm>
            <a:prstGeom prst="plaque">
              <a:avLst>
                <a:gd name="adj" fmla="val 6998"/>
              </a:avLst>
            </a:prstGeom>
            <a:solidFill>
              <a:schemeClr val="bg1">
                <a:alpha val="33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8" name="PA-文本框 7"/>
          <p:cNvSpPr txBox="1"/>
          <p:nvPr>
            <p:custDataLst>
              <p:tags r:id="rId6"/>
            </p:custDataLst>
          </p:nvPr>
        </p:nvSpPr>
        <p:spPr>
          <a:xfrm>
            <a:off x="854642" y="3513367"/>
            <a:ext cx="5584056" cy="2116092"/>
          </a:xfrm>
          <a:prstGeom prst="rect">
            <a:avLst/>
          </a:prstGeom>
          <a:noFill/>
        </p:spPr>
        <p:txBody>
          <a:bodyPr wrap="square">
            <a:spAutoFit/>
          </a:bodyPr>
          <a:lstStyle>
            <a:defPPr>
              <a:defRPr lang="zh-CN"/>
            </a:defPPr>
            <a:lvl1pPr algn="just">
              <a:lnSpc>
                <a:spcPct val="130000"/>
              </a:lnSpc>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defTabSz="914400" rtl="0" eaLnBrk="1" fontAlgn="auto" latinLnBrk="0" hangingPunct="1">
              <a:lnSpc>
                <a:spcPct val="120000"/>
              </a:lnSpc>
              <a:spcBef>
                <a:spcPts val="0"/>
              </a:spcBef>
              <a:spcAft>
                <a:spcPts val="0"/>
              </a:spcAft>
              <a:buClrTx/>
              <a:buSzTx/>
              <a:buFontTx/>
              <a:buNone/>
              <a:defRPr/>
            </a:pPr>
            <a:r>
              <a:rPr kumimoji="0" lang="zh-CN" altLang="en-US" sz="2800" i="0" u="non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全诗紧紧围绕“春”、“江”、“花”、“月”、“夜”五字布局谋篇，层层抒写。诗歌情节也随此五字逐步展开和逐步归结。</a:t>
            </a:r>
            <a:endParaRPr kumimoji="0" lang="zh-CN" altLang="en-US" sz="2800" i="0" u="non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4" name="PA-组合 53"/>
          <p:cNvGrpSpPr/>
          <p:nvPr>
            <p:custDataLst>
              <p:tags r:id="rId7"/>
            </p:custDataLst>
          </p:nvPr>
        </p:nvGrpSpPr>
        <p:grpSpPr>
          <a:xfrm>
            <a:off x="854642" y="1561803"/>
            <a:ext cx="5314275" cy="1678802"/>
            <a:chOff x="854642" y="1561803"/>
            <a:chExt cx="5314275" cy="1678802"/>
          </a:xfrm>
        </p:grpSpPr>
        <p:sp>
          <p:nvSpPr>
            <p:cNvPr id="10" name="PA-文本框 9"/>
            <p:cNvSpPr txBox="1"/>
            <p:nvPr>
              <p:custDataLst>
                <p:tags r:id="rId8"/>
              </p:custDataLst>
            </p:nvPr>
          </p:nvSpPr>
          <p:spPr>
            <a:xfrm>
              <a:off x="854642" y="1561803"/>
              <a:ext cx="4955203" cy="523220"/>
            </a:xfrm>
            <a:prstGeom prst="rect">
              <a:avLst/>
            </a:prstGeom>
            <a:noFill/>
          </p:spPr>
          <p:txBody>
            <a:bodyPr vert="horz" wrap="non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457200" indent="-457200" algn="l">
                <a:buSzPct val="100000"/>
                <a:buBlip>
                  <a:blip r:embed="rId9"/>
                </a:buBlip>
                <a:defRPr/>
              </a:pPr>
              <a:r>
                <a:rPr kumimoji="0" lang="zh-CN" altLang="en-US" sz="2800" b="1"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文章标题包含了几种意象？</a:t>
              </a:r>
              <a:endParaRPr kumimoji="0" lang="zh-CN" altLang="en-US" sz="2800" b="1"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PA-文本框 10"/>
            <p:cNvSpPr txBox="1"/>
            <p:nvPr>
              <p:custDataLst>
                <p:tags r:id="rId10"/>
              </p:custDataLst>
            </p:nvPr>
          </p:nvSpPr>
          <p:spPr>
            <a:xfrm>
              <a:off x="854642" y="2139594"/>
              <a:ext cx="3877985" cy="523220"/>
            </a:xfrm>
            <a:prstGeom prst="rect">
              <a:avLst/>
            </a:prstGeom>
            <a:noFill/>
          </p:spPr>
          <p:txBody>
            <a:bodyPr vert="horz" wrap="non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457200" indent="-457200" algn="l">
                <a:buSzPct val="100000"/>
                <a:buBlip>
                  <a:blip r:embed="rId9"/>
                </a:buBlip>
                <a:defRPr/>
              </a:pPr>
              <a:r>
                <a:rPr kumimoji="0" lang="zh-CN" altLang="en-US" sz="2800" b="1"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哪个意象贯穿全诗？</a:t>
              </a:r>
              <a:endParaRPr kumimoji="0" lang="zh-CN" altLang="en-US" sz="2800" b="1"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PA-文本框 11"/>
            <p:cNvSpPr txBox="1"/>
            <p:nvPr>
              <p:custDataLst>
                <p:tags r:id="rId11"/>
              </p:custDataLst>
            </p:nvPr>
          </p:nvSpPr>
          <p:spPr>
            <a:xfrm>
              <a:off x="854642" y="2717385"/>
              <a:ext cx="5314275" cy="523220"/>
            </a:xfrm>
            <a:prstGeom prst="rect">
              <a:avLst/>
            </a:prstGeom>
            <a:noFill/>
          </p:spPr>
          <p:txBody>
            <a:bodyPr vert="horz" wrap="non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457200" indent="-457200" algn="l">
                <a:buSzPct val="100000"/>
                <a:buBlip>
                  <a:blip r:embed="rId9"/>
                </a:buBlip>
                <a:defRPr/>
              </a:pPr>
              <a:r>
                <a:rPr kumimoji="0" lang="zh-CN" altLang="en-US" sz="2800" b="1"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本诗展现了它的哪几种状态？</a:t>
              </a:r>
              <a:endParaRPr kumimoji="0" lang="zh-CN" altLang="en-US" sz="2800" b="1"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3" name="图片 22" descr="图片包含 游戏机, 伞&#10;&#10;描述已自动生成" hidden="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508856" y="826543"/>
            <a:ext cx="3462511" cy="3462510"/>
          </a:xfrm>
          <a:prstGeom prst="rect">
            <a:avLst/>
          </a:prstGeom>
        </p:spPr>
      </p:pic>
      <p:pic>
        <p:nvPicPr>
          <p:cNvPr id="45" name="PA-图片 44" descr="背景图案&#10;&#10;中度可信度描述已自动生成"/>
          <p:cNvPicPr>
            <a:picLocks noChangeAspect="1"/>
          </p:cNvPicPr>
          <p:nvPr>
            <p:custDataLst>
              <p:tags r:id="rId13"/>
            </p:custDataLst>
          </p:nvPr>
        </p:nvPicPr>
        <p:blipFill>
          <a:blip r:embed="rId14">
            <a:extLst>
              <a:ext uri="{28A0092B-C50C-407E-A947-70E740481C1C}">
                <a14:useLocalDpi xmlns:a14="http://schemas.microsoft.com/office/drawing/2010/main" val="0"/>
              </a:ext>
            </a:extLst>
          </a:blip>
          <a:srcRect r="15925"/>
          <a:stretch>
            <a:fillRect/>
          </a:stretch>
        </p:blipFill>
        <p:spPr>
          <a:xfrm rot="19800000">
            <a:off x="9803803" y="-393651"/>
            <a:ext cx="2944059" cy="3501720"/>
          </a:xfrm>
          <a:custGeom>
            <a:avLst/>
            <a:gdLst>
              <a:gd name="connsiteX0" fmla="*/ 1153869 w 2944059"/>
              <a:gd name="connsiteY0" fmla="*/ 0 h 3501720"/>
              <a:gd name="connsiteX1" fmla="*/ 2944059 w 2944059"/>
              <a:gd name="connsiteY1" fmla="*/ 1033567 h 3501720"/>
              <a:gd name="connsiteX2" fmla="*/ 1519070 w 2944059"/>
              <a:gd name="connsiteY2" fmla="*/ 3501720 h 3501720"/>
              <a:gd name="connsiteX3" fmla="*/ 0 w 2944059"/>
              <a:gd name="connsiteY3" fmla="*/ 3501720 h 3501720"/>
              <a:gd name="connsiteX4" fmla="*/ 0 w 2944059"/>
              <a:gd name="connsiteY4" fmla="*/ 0 h 3501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059" h="3501720">
                <a:moveTo>
                  <a:pt x="1153869" y="0"/>
                </a:moveTo>
                <a:lnTo>
                  <a:pt x="2944059" y="1033567"/>
                </a:lnTo>
                <a:lnTo>
                  <a:pt x="1519070" y="3501720"/>
                </a:lnTo>
                <a:lnTo>
                  <a:pt x="0" y="3501720"/>
                </a:lnTo>
                <a:lnTo>
                  <a:pt x="0" y="0"/>
                </a:lnTo>
                <a:close/>
              </a:path>
            </a:pathLst>
          </a:custGeom>
        </p:spPr>
      </p:pic>
      <p:sp>
        <p:nvSpPr>
          <p:cNvPr id="3" name="PA-文本框 2"/>
          <p:cNvSpPr txBox="1"/>
          <p:nvPr>
            <p:custDataLst>
              <p:tags r:id="rId15"/>
            </p:custDataLst>
          </p:nvPr>
        </p:nvSpPr>
        <p:spPr>
          <a:xfrm>
            <a:off x="5086483" y="197212"/>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解读题目</a:t>
            </a:r>
            <a:endParaRPr lang="zh-CN" altLang="en-US" dirty="0">
              <a:sym typeface="Arial" panose="020B0604020202020204" pitchFamily="34" charset="0"/>
            </a:endParaRPr>
          </a:p>
        </p:txBody>
      </p:sp>
      <p:grpSp>
        <p:nvGrpSpPr>
          <p:cNvPr id="51" name="YOO-MD-PA-组合 50"/>
          <p:cNvGrpSpPr/>
          <p:nvPr>
            <p:custDataLst>
              <p:tags r:id="rId16"/>
            </p:custDataLst>
          </p:nvPr>
        </p:nvGrpSpPr>
        <p:grpSpPr>
          <a:xfrm>
            <a:off x="6403958" y="947126"/>
            <a:ext cx="5554718" cy="5491774"/>
            <a:chOff x="6014259" y="744665"/>
            <a:chExt cx="4412527" cy="4362525"/>
          </a:xfrm>
        </p:grpSpPr>
        <p:grpSp>
          <p:nvGrpSpPr>
            <p:cNvPr id="24" name="组合 23"/>
            <p:cNvGrpSpPr/>
            <p:nvPr/>
          </p:nvGrpSpPr>
          <p:grpSpPr>
            <a:xfrm>
              <a:off x="6292005" y="1218824"/>
              <a:ext cx="3696146" cy="3696146"/>
              <a:chOff x="8154127" y="-169338"/>
              <a:chExt cx="2015553" cy="2015553"/>
            </a:xfrm>
          </p:grpSpPr>
          <p:sp>
            <p:nvSpPr>
              <p:cNvPr id="25" name="YOO-MD-PA-椭圆 24"/>
              <p:cNvSpPr/>
              <p:nvPr>
                <p:custDataLst>
                  <p:tags r:id="rId17"/>
                </p:custDataLst>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6" name="YOO-MD-PA-图片 25"/>
              <p:cNvPicPr>
                <a:picLocks noChangeAspect="1"/>
              </p:cNvPicPr>
              <p:nvPr>
                <p:custDataLst>
                  <p:tags r:id="rId18"/>
                </p:custDataLst>
              </p:nvPr>
            </p:nvPicPr>
            <p:blipFill rotWithShape="1">
              <a:blip r:embed="rId19">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27" name="YOO-MD-PA-椭圆 26"/>
              <p:cNvSpPr/>
              <p:nvPr>
                <p:custDataLst>
                  <p:tags r:id="rId20"/>
                </p:custDataLst>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YOO-MD-PA-椭圆 27"/>
              <p:cNvSpPr/>
              <p:nvPr>
                <p:custDataLst>
                  <p:tags r:id="rId21"/>
                </p:custDataLst>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YOO-MD-PA-椭圆 19"/>
            <p:cNvSpPr/>
            <p:nvPr>
              <p:custDataLst>
                <p:tags r:id="rId22"/>
              </p:custDataLst>
            </p:nvPr>
          </p:nvSpPr>
          <p:spPr>
            <a:xfrm>
              <a:off x="6288325" y="1215143"/>
              <a:ext cx="3703509" cy="3703508"/>
            </a:xfrm>
            <a:prstGeom prst="ellipse">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7" name="PA-图形 3"/>
            <p:cNvGrpSpPr/>
            <p:nvPr>
              <p:custDataLst>
                <p:tags r:id="rId23"/>
              </p:custDataLst>
            </p:nvPr>
          </p:nvGrpSpPr>
          <p:grpSpPr>
            <a:xfrm>
              <a:off x="9224254" y="1917811"/>
              <a:ext cx="1202532" cy="1421930"/>
              <a:chOff x="1882421" y="-1533136"/>
              <a:chExt cx="933843" cy="1104223"/>
            </a:xfrm>
            <a:solidFill>
              <a:srgbClr val="7F6000"/>
            </a:solidFill>
          </p:grpSpPr>
          <p:sp>
            <p:nvSpPr>
              <p:cNvPr id="35" name="YOO-MD-PA-任意多边形 21"/>
              <p:cNvSpPr/>
              <p:nvPr>
                <p:custDataLst>
                  <p:tags r:id="rId24"/>
                </p:custDataLst>
              </p:nvPr>
            </p:nvSpPr>
            <p:spPr>
              <a:xfrm>
                <a:off x="1882421" y="-1533136"/>
                <a:ext cx="400479"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6" name="YOO-MD-PA-任意多边形 22"/>
              <p:cNvSpPr/>
              <p:nvPr>
                <p:custDataLst>
                  <p:tags r:id="rId25"/>
                </p:custDataLst>
              </p:nvPr>
            </p:nvSpPr>
            <p:spPr>
              <a:xfrm>
                <a:off x="2330248" y="-1155910"/>
                <a:ext cx="486016" cy="509789"/>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7" name="YOO-MD-PA-任意多边形 23"/>
              <p:cNvSpPr/>
              <p:nvPr>
                <p:custDataLst>
                  <p:tags r:id="rId26"/>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8" name="YOO-MD-PA-任意多边形 24"/>
              <p:cNvSpPr/>
              <p:nvPr>
                <p:custDataLst>
                  <p:tags r:id="rId27"/>
                </p:custDataLst>
              </p:nvPr>
            </p:nvSpPr>
            <p:spPr>
              <a:xfrm>
                <a:off x="1919503" y="-937997"/>
                <a:ext cx="320275"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nvGrpSpPr>
            <p:cNvPr id="9" name="PA-图形 3"/>
            <p:cNvGrpSpPr/>
            <p:nvPr>
              <p:custDataLst>
                <p:tags r:id="rId28"/>
              </p:custDataLst>
            </p:nvPr>
          </p:nvGrpSpPr>
          <p:grpSpPr>
            <a:xfrm>
              <a:off x="8140077" y="3331922"/>
              <a:ext cx="1322976" cy="1425885"/>
              <a:chOff x="3497808" y="-1546372"/>
              <a:chExt cx="1011569" cy="1090256"/>
            </a:xfrm>
            <a:solidFill>
              <a:srgbClr val="7F6000"/>
            </a:solidFill>
          </p:grpSpPr>
          <p:sp>
            <p:nvSpPr>
              <p:cNvPr id="22" name="YOO-MD-PA-任意多边形 31"/>
              <p:cNvSpPr/>
              <p:nvPr>
                <p:custDataLst>
                  <p:tags r:id="rId29"/>
                </p:custDataLst>
              </p:nvPr>
            </p:nvSpPr>
            <p:spPr>
              <a:xfrm>
                <a:off x="3579240" y="-1546372"/>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9" name="YOO-MD-PA-任意多边形 33"/>
              <p:cNvSpPr/>
              <p:nvPr>
                <p:custDataLst>
                  <p:tags r:id="rId30"/>
                </p:custDataLst>
              </p:nvPr>
            </p:nvSpPr>
            <p:spPr>
              <a:xfrm>
                <a:off x="3817804" y="-1499166"/>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1" name="YOO-MD-PA-任意多边形 34"/>
              <p:cNvSpPr/>
              <p:nvPr>
                <p:custDataLst>
                  <p:tags r:id="rId31"/>
                </p:custDataLst>
              </p:nvPr>
            </p:nvSpPr>
            <p:spPr>
              <a:xfrm>
                <a:off x="4051314" y="-1024489"/>
                <a:ext cx="458063" cy="461731"/>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2" name="YOO-MD-PA-任意多边形 35"/>
              <p:cNvSpPr/>
              <p:nvPr>
                <p:custDataLst>
                  <p:tags r:id="rId32"/>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3" name="YOO-MD-PA-任意多边形 36"/>
              <p:cNvSpPr/>
              <p:nvPr>
                <p:custDataLst>
                  <p:tags r:id="rId33"/>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sp>
          <p:nvSpPr>
            <p:cNvPr id="13" name="YOO-MD-PA-图形 57"/>
            <p:cNvSpPr/>
            <p:nvPr>
              <p:custDataLst>
                <p:tags r:id="rId34"/>
              </p:custDataLst>
            </p:nvPr>
          </p:nvSpPr>
          <p:spPr>
            <a:xfrm>
              <a:off x="6052089" y="3241158"/>
              <a:ext cx="1687519" cy="1866032"/>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solidFill>
              <a:srgbClr val="7F6000"/>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14" name="YOO-MD-PA-文本框 53"/>
            <p:cNvSpPr txBox="1"/>
            <p:nvPr>
              <p:custDataLst>
                <p:tags r:id="rId35"/>
              </p:custDataLst>
            </p:nvPr>
          </p:nvSpPr>
          <p:spPr>
            <a:xfrm>
              <a:off x="7419515" y="744665"/>
              <a:ext cx="1663179" cy="1510530"/>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solidFill>
              <a:srgbClr val="7F6000"/>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uLnTx/>
                <a:uFillTx/>
                <a:latin typeface="演示悠然小楷" panose="00000500000000000000" pitchFamily="2" charset="-122"/>
                <a:ea typeface="演示悠然小楷" panose="00000500000000000000" pitchFamily="2" charset="-122"/>
                <a:cs typeface="+mn-cs"/>
              </a:endParaRPr>
            </a:p>
          </p:txBody>
        </p:sp>
        <p:sp>
          <p:nvSpPr>
            <p:cNvPr id="21" name="YOO-MD-PA-任意多边形 65"/>
            <p:cNvSpPr/>
            <p:nvPr>
              <p:custDataLst>
                <p:tags r:id="rId36"/>
              </p:custDataLst>
            </p:nvPr>
          </p:nvSpPr>
          <p:spPr>
            <a:xfrm>
              <a:off x="6014259" y="1534371"/>
              <a:ext cx="1746995" cy="1304763"/>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solidFill>
              <a:srgbClr val="7F6000"/>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cxnSp>
        <p:nvCxnSpPr>
          <p:cNvPr id="53" name="PA-直接连接符 52"/>
          <p:cNvCxnSpPr/>
          <p:nvPr>
            <p:custDataLst>
              <p:tags r:id="rId37"/>
            </p:custDataLst>
          </p:nvPr>
        </p:nvCxnSpPr>
        <p:spPr>
          <a:xfrm>
            <a:off x="995801" y="3429000"/>
            <a:ext cx="5442897" cy="0"/>
          </a:xfrm>
          <a:prstGeom prst="line">
            <a:avLst/>
          </a:prstGeom>
          <a:ln w="12700">
            <a:solidFill>
              <a:srgbClr val="7F6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iterate type="wd">
                                    <p:tmPct val="0"/>
                                  </p:iterate>
                                  <p:childTnLst>
                                    <p:set>
                                      <p:cBhvr>
                                        <p:cTn id="6" dur="1" fill="hold">
                                          <p:stCondLst>
                                            <p:cond delay="0"/>
                                          </p:stCondLst>
                                        </p:cTn>
                                        <p:tgtEl>
                                          <p:spTgt spid="51"/>
                                        </p:tgtEl>
                                        <p:attrNameLst>
                                          <p:attrName>style.visibility</p:attrName>
                                        </p:attrNameLst>
                                      </p:cBhvr>
                                      <p:to>
                                        <p:strVal val="visible"/>
                                      </p:to>
                                    </p:set>
                                    <p:anim calcmode="lin" valueType="num">
                                      <p:cBhvr>
                                        <p:cTn id="7" dur="400" fill="hold"/>
                                        <p:tgtEl>
                                          <p:spTgt spid="51"/>
                                        </p:tgtEl>
                                        <p:attrNameLst>
                                          <p:attrName>ppt_w</p:attrName>
                                        </p:attrNameLst>
                                      </p:cBhvr>
                                      <p:tavLst>
                                        <p:tav tm="0">
                                          <p:val>
                                            <p:fltVal val="0"/>
                                          </p:val>
                                        </p:tav>
                                        <p:tav tm="100000">
                                          <p:val>
                                            <p:strVal val="#ppt_w"/>
                                          </p:val>
                                        </p:tav>
                                      </p:tavLst>
                                    </p:anim>
                                    <p:anim calcmode="lin" valueType="num">
                                      <p:cBhvr>
                                        <p:cTn id="8" dur="400" fill="hold"/>
                                        <p:tgtEl>
                                          <p:spTgt spid="51"/>
                                        </p:tgtEl>
                                        <p:attrNameLst>
                                          <p:attrName>ppt_h</p:attrName>
                                        </p:attrNameLst>
                                      </p:cBhvr>
                                      <p:tavLst>
                                        <p:tav tm="0">
                                          <p:val>
                                            <p:fltVal val="0"/>
                                          </p:val>
                                        </p:tav>
                                        <p:tav tm="100000">
                                          <p:val>
                                            <p:strVal val="#ppt_h"/>
                                          </p:val>
                                        </p:tav>
                                      </p:tavLst>
                                    </p:anim>
                                    <p:animScale>
                                      <p:cBhvr>
                                        <p:cTn id="9" dur="200" decel="20000" autoRev="1" fill="hold">
                                          <p:stCondLst>
                                            <p:cond delay="250"/>
                                          </p:stCondLst>
                                        </p:cTn>
                                        <p:tgtEl>
                                          <p:spTgt spid="51"/>
                                        </p:tgtEl>
                                      </p:cBhvr>
                                      <p:by x="105000" y="105000"/>
                                      <p:from x="100000" y="100000"/>
                                      <p:to x="105000" y="105000"/>
                                    </p:animScale>
                                    <p:anim to="" calcmode="lin" valueType="num">
                                      <p:cBhvr>
                                        <p:cTn id="10" dur="600" decel="100000" fill="hold">
                                          <p:stCondLst>
                                            <p:cond delay="0"/>
                                          </p:stCondLst>
                                        </p:cTn>
                                        <p:tgtEl>
                                          <p:spTgt spid="51"/>
                                        </p:tgtEl>
                                        <p:attrNameLst>
                                          <p:attrName>ppt_y</p:attrName>
                                        </p:attrNameLst>
                                      </p:cBhvr>
                                      <p:tavLst>
                                        <p:tav tm="0">
                                          <p:val>
                                            <p:strVal val="ppt_y+rand(0.125)-0.0625"/>
                                          </p:val>
                                        </p:tav>
                                        <p:tav tm="100000">
                                          <p:val>
                                            <p:strVal val="#ppt_y"/>
                                          </p:val>
                                        </p:tav>
                                      </p:tavLst>
                                    </p:anim>
                                    <p:set>
                                      <p:cBhvr>
                                        <p:cTn id="11" dur="1" decel="100000" fill="hold">
                                          <p:stCondLst>
                                            <p:cond delay="0"/>
                                          </p:stCondLst>
                                        </p:cTn>
                                        <p:tgtEl>
                                          <p:spTgt spid="51"/>
                                        </p:tgtEl>
                                        <p:attrNameLst>
                                          <p:attrName>style.visibility</p:attrName>
                                        </p:attrNameLst>
                                      </p:cBhvr>
                                      <p:to>
                                        <p:strVal val="visible"/>
                                      </p:to>
                                    </p:set>
                                    <p:animEffect filter="fade">
                                      <p:cBhvr>
                                        <p:cTn id="12" dur="600" decel="100000">
                                          <p:stCondLst>
                                            <p:cond delay="0"/>
                                          </p:stCondLst>
                                        </p:cTn>
                                        <p:tgtEl>
                                          <p:spTgt spid="51"/>
                                        </p:tgtEl>
                                      </p:cBhvr>
                                    </p:animEffect>
                                    <p:anim to="" calcmode="lin" valueType="num">
                                      <p:cBhvr>
                                        <p:cTn id="13" dur="600" decel="100000" fill="hold">
                                          <p:stCondLst>
                                            <p:cond delay="0"/>
                                          </p:stCondLst>
                                        </p:cTn>
                                        <p:tgtEl>
                                          <p:spTgt spid="51"/>
                                        </p:tgtEl>
                                        <p:attrNameLst>
                                          <p:attrName>ppt_x</p:attrName>
                                        </p:attrNameLst>
                                      </p:cBhvr>
                                      <p:tavLst>
                                        <p:tav tm="0">
                                          <p:val>
                                            <p:strVal val="ppt_x+rand(0.125)-0.0625"/>
                                          </p:val>
                                        </p:tav>
                                        <p:tav tm="100000">
                                          <p:val>
                                            <p:strVal val="#ppt_x"/>
                                          </p:val>
                                        </p:tav>
                                      </p:tavLst>
                                    </p:anim>
                                    <p:anim to="" calcmode="lin" valueType="num">
                                      <p:cBhvr>
                                        <p:cTn id="14" dur="600" decel="100000" fill="hold">
                                          <p:stCondLst>
                                            <p:cond delay="0"/>
                                          </p:stCondLst>
                                        </p:cTn>
                                        <p:tgtEl>
                                          <p:spTgt spid="51"/>
                                        </p:tgtEl>
                                        <p:attrNameLst>
                                          <p:attrName>style.rotation</p:attrName>
                                        </p:attrNameLst>
                                      </p:cBhvr>
                                      <p:tavLst>
                                        <p:tav tm="0">
                                          <p:val>
                                            <p:strVal val="ppt_r+rand(-180)+90"/>
                                          </p:val>
                                        </p:tav>
                                        <p:tav tm="100000">
                                          <p:val>
                                            <p:strVal val="#ppt_r"/>
                                          </p:val>
                                        </p:tav>
                                      </p:tavLst>
                                    </p:anim>
                                  </p:childTnLst>
                                </p:cTn>
                              </p:par>
                              <p:par>
                                <p:cTn id="15" presetID="10" presetClass="entr" presetSubtype="0" decel="10000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stCondLst>
                                            <p:cond delay="0"/>
                                          </p:stCondLst>
                                        </p:cTn>
                                        <p:tgtEl>
                                          <p:spTgt spid="8"/>
                                        </p:tgtEl>
                                      </p:cBhvr>
                                    </p:animEffect>
                                    <p:anim to="0" calcmode="lin" valueType="num">
                                      <p:cBhvr>
                                        <p:cTn id="18" dur="500" fill="hold">
                                          <p:stCondLst>
                                            <p:cond delay="0"/>
                                          </p:stCondLst>
                                        </p:cTn>
                                        <p:tgtEl>
                                          <p:spTgt spid="8"/>
                                        </p:tgtEl>
                                        <p:attrNameLst>
                                          <p:attrName>ppt_x</p:attrName>
                                        </p:attrNameLst>
                                      </p:cBhvr>
                                      <p:tavLst>
                                        <p:tav tm="0">
                                          <p:val>
                                            <p:strVal val="#ppt_x-.05"/>
                                          </p:val>
                                        </p:tav>
                                        <p:tav tm="100000">
                                          <p:val>
                                            <p:strVal val="#ppt_x"/>
                                          </p:val>
                                        </p:tav>
                                      </p:tavLst>
                                    </p:anim>
                                  </p:childTnLst>
                                </p:cTn>
                              </p:par>
                              <p:par>
                                <p:cTn id="19" presetID="10" presetClass="entr" presetSubtype="0" decel="100000"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stCondLst>
                                            <p:cond delay="0"/>
                                          </p:stCondLst>
                                        </p:cTn>
                                        <p:tgtEl>
                                          <p:spTgt spid="53"/>
                                        </p:tgtEl>
                                      </p:cBhvr>
                                    </p:animEffect>
                                    <p:anim to="0" calcmode="lin" valueType="num">
                                      <p:cBhvr>
                                        <p:cTn id="22" dur="500" fill="hold">
                                          <p:stCondLst>
                                            <p:cond delay="0"/>
                                          </p:stCondLst>
                                        </p:cTn>
                                        <p:tgtEl>
                                          <p:spTgt spid="53"/>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34" name="图片 33" descr="小鸟&#10;&#10;低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r="60304"/>
          <a:stretch>
            <a:fillRect/>
          </a:stretch>
        </p:blipFill>
        <p:spPr>
          <a:xfrm flipV="1">
            <a:off x="0" y="115"/>
            <a:ext cx="4839786" cy="1678781"/>
          </a:xfrm>
          <a:prstGeom prst="rect">
            <a:avLst/>
          </a:prstGeom>
        </p:spPr>
      </p:pic>
      <p:grpSp>
        <p:nvGrpSpPr>
          <p:cNvPr id="42" name="组合 41"/>
          <p:cNvGrpSpPr/>
          <p:nvPr/>
        </p:nvGrpSpPr>
        <p:grpSpPr>
          <a:xfrm>
            <a:off x="479425" y="2832822"/>
            <a:ext cx="6598751" cy="3434305"/>
            <a:chOff x="673100" y="2108201"/>
            <a:chExt cx="10845800" cy="2277282"/>
          </a:xfrm>
        </p:grpSpPr>
        <p:sp>
          <p:nvSpPr>
            <p:cNvPr id="43" name="缺角矩形 42"/>
            <p:cNvSpPr/>
            <p:nvPr/>
          </p:nvSpPr>
          <p:spPr>
            <a:xfrm>
              <a:off x="673100" y="2108201"/>
              <a:ext cx="10845800" cy="2277282"/>
            </a:xfrm>
            <a:prstGeom prst="plaque">
              <a:avLst>
                <a:gd name="adj" fmla="val 5809"/>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缺角矩形 43"/>
            <p:cNvSpPr/>
            <p:nvPr/>
          </p:nvSpPr>
          <p:spPr>
            <a:xfrm>
              <a:off x="853679" y="2164576"/>
              <a:ext cx="10484640" cy="2164531"/>
            </a:xfrm>
            <a:prstGeom prst="plaque">
              <a:avLst>
                <a:gd name="adj" fmla="val 6112"/>
              </a:avLst>
            </a:prstGeom>
            <a:solidFill>
              <a:schemeClr val="bg1">
                <a:alpha val="33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3" name="图片 22" descr="图片包含 游戏机, 伞&#10;&#10;描述已自动生成"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8856" y="826543"/>
            <a:ext cx="3462511" cy="3462510"/>
          </a:xfrm>
          <a:prstGeom prst="rect">
            <a:avLst/>
          </a:prstGeom>
        </p:spPr>
      </p:pic>
      <p:pic>
        <p:nvPicPr>
          <p:cNvPr id="41" name="图片 40" descr="背景图案&#10;&#10;中度可信度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00000">
            <a:off x="9343568" y="-1062395"/>
            <a:ext cx="3501720" cy="3501720"/>
          </a:xfrm>
          <a:prstGeom prst="rect">
            <a:avLst/>
          </a:prstGeom>
        </p:spPr>
      </p:pic>
      <p:sp>
        <p:nvSpPr>
          <p:cNvPr id="2" name="矩形 1"/>
          <p:cNvSpPr/>
          <p:nvPr/>
        </p:nvSpPr>
        <p:spPr>
          <a:xfrm>
            <a:off x="484135" y="3182974"/>
            <a:ext cx="6856694" cy="523220"/>
          </a:xfrm>
          <a:prstGeom prst="rect">
            <a:avLst/>
          </a:prstGeom>
          <a:noFill/>
        </p:spPr>
        <p:txBody>
          <a:bodyPr wrap="square">
            <a:spAutoFit/>
          </a:bodyPr>
          <a:lstStyle/>
          <a:p>
            <a:pPr>
              <a:defRPr/>
            </a:pPr>
            <a:r>
              <a:rPr kumimoji="0" lang="zh-CN" altLang="en-US" sz="2800" b="1"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“月”</a:t>
            </a:r>
            <a:r>
              <a:rPr kumimoji="0" lang="en-US" altLang="zh-CN"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贯穿全诗，是全诗的纽带</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 name="矩形 2"/>
          <p:cNvSpPr/>
          <p:nvPr/>
        </p:nvSpPr>
        <p:spPr>
          <a:xfrm>
            <a:off x="831237" y="3793106"/>
            <a:ext cx="5211683" cy="523220"/>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以“月”意象的四种状态为线索</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7" name="文本框 6"/>
          <p:cNvSpPr txBox="1"/>
          <p:nvPr/>
        </p:nvSpPr>
        <p:spPr>
          <a:xfrm>
            <a:off x="5086483" y="197212"/>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解读题目</a:t>
            </a:r>
            <a:endParaRPr lang="zh-CN" altLang="en-US" dirty="0">
              <a:sym typeface="Arial" panose="020B0604020202020204" pitchFamily="34" charset="0"/>
            </a:endParaRPr>
          </a:p>
        </p:txBody>
      </p:sp>
      <p:grpSp>
        <p:nvGrpSpPr>
          <p:cNvPr id="4" name="YOO-MD-组合 3"/>
          <p:cNvGrpSpPr/>
          <p:nvPr>
            <p:custDataLst>
              <p:tags r:id="rId4"/>
            </p:custDataLst>
          </p:nvPr>
        </p:nvGrpSpPr>
        <p:grpSpPr>
          <a:xfrm>
            <a:off x="6957533" y="1015102"/>
            <a:ext cx="5051134" cy="5245274"/>
            <a:chOff x="6918155" y="197212"/>
            <a:chExt cx="6282604" cy="6524076"/>
          </a:xfrm>
        </p:grpSpPr>
        <p:grpSp>
          <p:nvGrpSpPr>
            <p:cNvPr id="24" name="组合 23"/>
            <p:cNvGrpSpPr/>
            <p:nvPr/>
          </p:nvGrpSpPr>
          <p:grpSpPr>
            <a:xfrm>
              <a:off x="6918155" y="197212"/>
              <a:ext cx="6282604" cy="6282604"/>
              <a:chOff x="8154127" y="-169338"/>
              <a:chExt cx="2015553" cy="2015553"/>
            </a:xfrm>
          </p:grpSpPr>
          <p:sp>
            <p:nvSpPr>
              <p:cNvPr id="25" name="YOO-MD-椭圆 24"/>
              <p:cNvSpPr/>
              <p:nvPr>
                <p:custDataLst>
                  <p:tags r:id="rId5"/>
                </p:custDataLst>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6" name="YOO-MD-图片 25"/>
              <p:cNvPicPr>
                <a:picLocks noChangeAspect="1"/>
              </p:cNvPicPr>
              <p:nvPr>
                <p:custDataLst>
                  <p:tags r:id="rId6"/>
                </p:custDataLst>
              </p:nvPr>
            </p:nvPicPr>
            <p:blipFill rotWithShape="1">
              <a:blip r:embed="rId7">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27" name="YOO-MD-椭圆 26"/>
              <p:cNvSpPr/>
              <p:nvPr>
                <p:custDataLst>
                  <p:tags r:id="rId8"/>
                </p:custDataLst>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YOO-MD-椭圆 27"/>
              <p:cNvSpPr/>
              <p:nvPr>
                <p:custDataLst>
                  <p:tags r:id="rId9"/>
                </p:custDataLst>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6" name="YOO-MD-PA-图形 57"/>
            <p:cNvSpPr/>
            <p:nvPr>
              <p:custDataLst>
                <p:tags r:id="rId10"/>
              </p:custDataLst>
            </p:nvPr>
          </p:nvSpPr>
          <p:spPr>
            <a:xfrm>
              <a:off x="7151069" y="2030899"/>
              <a:ext cx="4241683" cy="4690389"/>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adFill>
              <a:gsLst>
                <a:gs pos="71000">
                  <a:srgbClr val="7F6000"/>
                </a:gs>
                <a:gs pos="0">
                  <a:srgbClr val="FFC000"/>
                </a:gs>
              </a:gsLst>
              <a:lin ang="5400000" scaled="0"/>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nvGrpSpPr>
          <p:cNvPr id="8" name="组合 7"/>
          <p:cNvGrpSpPr/>
          <p:nvPr/>
        </p:nvGrpSpPr>
        <p:grpSpPr>
          <a:xfrm>
            <a:off x="534020" y="965572"/>
            <a:ext cx="5569375" cy="1678802"/>
            <a:chOff x="854642" y="1561803"/>
            <a:chExt cx="5314275" cy="1678802"/>
          </a:xfrm>
        </p:grpSpPr>
        <p:sp>
          <p:nvSpPr>
            <p:cNvPr id="10" name="文本框 9"/>
            <p:cNvSpPr txBox="1"/>
            <p:nvPr/>
          </p:nvSpPr>
          <p:spPr>
            <a:xfrm>
              <a:off x="854642" y="1561803"/>
              <a:ext cx="4955203" cy="523220"/>
            </a:xfrm>
            <a:prstGeom prst="rect">
              <a:avLst/>
            </a:prstGeom>
            <a:noFill/>
          </p:spPr>
          <p:txBody>
            <a:bodyPr vert="horz" wrap="non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457200" indent="-457200" algn="l">
                <a:buSzPct val="100000"/>
                <a:buBlip>
                  <a:blip r:embed="rId11"/>
                </a:buBlip>
                <a:defRPr/>
              </a:pPr>
              <a:r>
                <a:rPr kumimoji="0" lang="zh-CN" altLang="en-US" sz="2800" b="0"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文章标题包含了几种意象？</a:t>
              </a:r>
              <a:endParaRPr kumimoji="0" lang="zh-CN" altLang="en-US" sz="2800" b="0"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p:cNvSpPr txBox="1"/>
            <p:nvPr/>
          </p:nvSpPr>
          <p:spPr>
            <a:xfrm>
              <a:off x="854642" y="2139594"/>
              <a:ext cx="3877985" cy="523220"/>
            </a:xfrm>
            <a:prstGeom prst="rect">
              <a:avLst/>
            </a:prstGeom>
            <a:noFill/>
          </p:spPr>
          <p:txBody>
            <a:bodyPr vert="horz" wrap="non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457200" indent="-457200" algn="l">
                <a:buSzPct val="100000"/>
                <a:buBlip>
                  <a:blip r:embed="rId11"/>
                </a:buBlip>
                <a:defRPr/>
              </a:pPr>
              <a:r>
                <a:rPr kumimoji="0" lang="zh-CN" altLang="en-US" sz="2800" b="0"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哪个意象贯穿全诗？</a:t>
              </a:r>
              <a:endParaRPr kumimoji="0" lang="zh-CN" altLang="en-US" sz="2800" b="0"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854642" y="2717385"/>
              <a:ext cx="5314275" cy="523220"/>
            </a:xfrm>
            <a:prstGeom prst="rect">
              <a:avLst/>
            </a:prstGeom>
            <a:noFill/>
          </p:spPr>
          <p:txBody>
            <a:bodyPr vert="horz" wrap="non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457200" indent="-457200" algn="l">
                <a:buSzPct val="100000"/>
                <a:buBlip>
                  <a:blip r:embed="rId11"/>
                </a:buBlip>
                <a:defRPr/>
              </a:pPr>
              <a:r>
                <a:rPr kumimoji="0" lang="zh-CN" altLang="en-US" sz="2800" b="0"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本诗展现了它的哪几种状态？</a:t>
              </a:r>
              <a:endParaRPr kumimoji="0" lang="zh-CN" altLang="en-US" sz="2800" b="0" i="0" u="none" strike="noStrike" kern="12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YOO-MD-组合 32"/>
          <p:cNvGrpSpPr/>
          <p:nvPr>
            <p:custDataLst>
              <p:tags r:id="rId12"/>
            </p:custDataLst>
          </p:nvPr>
        </p:nvGrpSpPr>
        <p:grpSpPr>
          <a:xfrm>
            <a:off x="923297" y="4540761"/>
            <a:ext cx="1015427" cy="1081090"/>
            <a:chOff x="923297" y="4791613"/>
            <a:chExt cx="1015427" cy="1081090"/>
          </a:xfrm>
        </p:grpSpPr>
        <p:sp>
          <p:nvSpPr>
            <p:cNvPr id="14" name="YOO-MD-圆角矩形 13"/>
            <p:cNvSpPr/>
            <p:nvPr>
              <p:custDataLst>
                <p:tags r:id="rId13"/>
              </p:custDataLst>
            </p:nvPr>
          </p:nvSpPr>
          <p:spPr>
            <a:xfrm>
              <a:off x="923297" y="4881741"/>
              <a:ext cx="1015427" cy="990962"/>
            </a:xfrm>
            <a:prstGeom prst="roundRect">
              <a:avLst>
                <a:gd name="adj" fmla="val 6545"/>
              </a:avLst>
            </a:prstGeom>
            <a:gradFill flip="none" rotWithShape="1">
              <a:gsLst>
                <a:gs pos="100000">
                  <a:srgbClr val="ECF5EB">
                    <a:alpha val="80000"/>
                  </a:srgbClr>
                </a:gs>
                <a:gs pos="0">
                  <a:srgbClr val="69BB95">
                    <a:lumMod val="67000"/>
                    <a:lumOff val="33000"/>
                    <a:alpha val="80000"/>
                  </a:srgbClr>
                </a:gs>
              </a:gsLst>
              <a:lin ang="13500000" scaled="1"/>
              <a:tileRect/>
            </a:gradFill>
            <a:ln w="12700">
              <a:solidFill>
                <a:srgbClr val="2E8071">
                  <a:alpha val="50000"/>
                </a:srgbClr>
              </a:solidFill>
            </a:ln>
            <a:effectLst>
              <a:outerShdw blurRad="254000" dist="254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29" name="组合 28"/>
            <p:cNvGrpSpPr/>
            <p:nvPr/>
          </p:nvGrpSpPr>
          <p:grpSpPr>
            <a:xfrm>
              <a:off x="979605" y="4791613"/>
              <a:ext cx="902811" cy="1042643"/>
              <a:chOff x="974779" y="4791613"/>
              <a:chExt cx="902811" cy="1042643"/>
            </a:xfrm>
          </p:grpSpPr>
          <p:sp>
            <p:nvSpPr>
              <p:cNvPr id="5" name="YOO-MD-矩形 4"/>
              <p:cNvSpPr/>
              <p:nvPr>
                <p:custDataLst>
                  <p:tags r:id="rId14"/>
                </p:custDataLst>
              </p:nvPr>
            </p:nvSpPr>
            <p:spPr>
              <a:xfrm>
                <a:off x="974779" y="5311036"/>
                <a:ext cx="902811" cy="523220"/>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月出</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9" name="YOO-MD-矩形 8"/>
              <p:cNvSpPr/>
              <p:nvPr>
                <p:custDataLst>
                  <p:tags r:id="rId15"/>
                </p:custDataLst>
              </p:nvPr>
            </p:nvSpPr>
            <p:spPr>
              <a:xfrm>
                <a:off x="992412" y="4791613"/>
                <a:ext cx="867545"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grpSp>
        <p:nvGrpSpPr>
          <p:cNvPr id="31" name="YOO-MD-组合 30"/>
          <p:cNvGrpSpPr/>
          <p:nvPr>
            <p:custDataLst>
              <p:tags r:id="rId16"/>
            </p:custDataLst>
          </p:nvPr>
        </p:nvGrpSpPr>
        <p:grpSpPr>
          <a:xfrm>
            <a:off x="3714493" y="4540761"/>
            <a:ext cx="1015427" cy="1079422"/>
            <a:chOff x="3218897" y="4791613"/>
            <a:chExt cx="1015427" cy="1079422"/>
          </a:xfrm>
        </p:grpSpPr>
        <p:sp>
          <p:nvSpPr>
            <p:cNvPr id="21" name="YOO-MD-圆角矩形 20"/>
            <p:cNvSpPr/>
            <p:nvPr>
              <p:custDataLst>
                <p:tags r:id="rId17"/>
              </p:custDataLst>
            </p:nvPr>
          </p:nvSpPr>
          <p:spPr>
            <a:xfrm>
              <a:off x="3218897" y="4880073"/>
              <a:ext cx="1015427" cy="990962"/>
            </a:xfrm>
            <a:prstGeom prst="roundRect">
              <a:avLst>
                <a:gd name="adj" fmla="val 6545"/>
              </a:avLst>
            </a:prstGeom>
            <a:gradFill flip="none" rotWithShape="1">
              <a:gsLst>
                <a:gs pos="100000">
                  <a:srgbClr val="ECF5EB">
                    <a:alpha val="80000"/>
                  </a:srgbClr>
                </a:gs>
                <a:gs pos="0">
                  <a:srgbClr val="69BB95">
                    <a:lumMod val="67000"/>
                    <a:lumOff val="33000"/>
                    <a:alpha val="80000"/>
                  </a:srgbClr>
                </a:gs>
              </a:gsLst>
              <a:lin ang="13500000" scaled="1"/>
              <a:tileRect/>
            </a:gradFill>
            <a:ln w="12700">
              <a:solidFill>
                <a:srgbClr val="2E8071">
                  <a:alpha val="50000"/>
                </a:srgbClr>
              </a:solidFill>
            </a:ln>
            <a:effectLst>
              <a:outerShdw blurRad="254000" dist="254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6" name="组合 15"/>
            <p:cNvGrpSpPr/>
            <p:nvPr/>
          </p:nvGrpSpPr>
          <p:grpSpPr>
            <a:xfrm>
              <a:off x="3275205" y="4791613"/>
              <a:ext cx="902811" cy="1042643"/>
              <a:chOff x="3325974" y="4918098"/>
              <a:chExt cx="902811" cy="1042643"/>
            </a:xfrm>
          </p:grpSpPr>
          <p:sp>
            <p:nvSpPr>
              <p:cNvPr id="45" name="YOO-MD-矩形 44"/>
              <p:cNvSpPr/>
              <p:nvPr>
                <p:custDataLst>
                  <p:tags r:id="rId18"/>
                </p:custDataLst>
              </p:nvPr>
            </p:nvSpPr>
            <p:spPr>
              <a:xfrm>
                <a:off x="3325974" y="5437521"/>
                <a:ext cx="902811" cy="523220"/>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西斜</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3" name="YOO-MD-矩形 12"/>
              <p:cNvSpPr/>
              <p:nvPr>
                <p:custDataLst>
                  <p:tags r:id="rId19"/>
                </p:custDataLst>
              </p:nvPr>
            </p:nvSpPr>
            <p:spPr>
              <a:xfrm>
                <a:off x="3343607" y="4918098"/>
                <a:ext cx="867545"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grpSp>
        <p:nvGrpSpPr>
          <p:cNvPr id="30" name="YOO-MD-组合 29"/>
          <p:cNvGrpSpPr/>
          <p:nvPr>
            <p:custDataLst>
              <p:tags r:id="rId20"/>
            </p:custDataLst>
          </p:nvPr>
        </p:nvGrpSpPr>
        <p:grpSpPr>
          <a:xfrm>
            <a:off x="5110090" y="4540761"/>
            <a:ext cx="1015427" cy="1078588"/>
            <a:chOff x="4394784" y="4791613"/>
            <a:chExt cx="1015427" cy="1078588"/>
          </a:xfrm>
        </p:grpSpPr>
        <p:sp>
          <p:nvSpPr>
            <p:cNvPr id="22" name="YOO-MD-圆角矩形 21"/>
            <p:cNvSpPr/>
            <p:nvPr>
              <p:custDataLst>
                <p:tags r:id="rId21"/>
              </p:custDataLst>
            </p:nvPr>
          </p:nvSpPr>
          <p:spPr>
            <a:xfrm>
              <a:off x="4394784" y="4879239"/>
              <a:ext cx="1015427" cy="990962"/>
            </a:xfrm>
            <a:prstGeom prst="roundRect">
              <a:avLst>
                <a:gd name="adj" fmla="val 6545"/>
              </a:avLst>
            </a:prstGeom>
            <a:gradFill flip="none" rotWithShape="1">
              <a:gsLst>
                <a:gs pos="100000">
                  <a:srgbClr val="ECF5EB">
                    <a:alpha val="80000"/>
                  </a:srgbClr>
                </a:gs>
                <a:gs pos="0">
                  <a:srgbClr val="69BB95">
                    <a:lumMod val="67000"/>
                    <a:lumOff val="33000"/>
                    <a:alpha val="80000"/>
                  </a:srgbClr>
                </a:gs>
              </a:gsLst>
              <a:lin ang="13500000" scaled="1"/>
              <a:tileRect/>
            </a:gradFill>
            <a:ln w="12700">
              <a:solidFill>
                <a:srgbClr val="2E8071">
                  <a:alpha val="50000"/>
                </a:srgbClr>
              </a:solidFill>
            </a:ln>
            <a:effectLst>
              <a:outerShdw blurRad="254000" dist="254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7" name="组合 16"/>
            <p:cNvGrpSpPr/>
            <p:nvPr/>
          </p:nvGrpSpPr>
          <p:grpSpPr>
            <a:xfrm>
              <a:off x="4451092" y="4791613"/>
              <a:ext cx="902811" cy="1042643"/>
              <a:chOff x="4535486" y="4918098"/>
              <a:chExt cx="902811" cy="1042643"/>
            </a:xfrm>
          </p:grpSpPr>
          <p:sp>
            <p:nvSpPr>
              <p:cNvPr id="46" name="YOO-MD-矩形 45"/>
              <p:cNvSpPr/>
              <p:nvPr>
                <p:custDataLst>
                  <p:tags r:id="rId22"/>
                </p:custDataLst>
              </p:nvPr>
            </p:nvSpPr>
            <p:spPr>
              <a:xfrm>
                <a:off x="4535486" y="5437521"/>
                <a:ext cx="902811" cy="523220"/>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月落</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1" name="YOO-MD-矩形 50"/>
              <p:cNvSpPr/>
              <p:nvPr>
                <p:custDataLst>
                  <p:tags r:id="rId23"/>
                </p:custDataLst>
              </p:nvPr>
            </p:nvSpPr>
            <p:spPr>
              <a:xfrm>
                <a:off x="4655711" y="4918098"/>
                <a:ext cx="662361"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grpSp>
        <p:nvGrpSpPr>
          <p:cNvPr id="32" name="YOO-MD-组合 31"/>
          <p:cNvGrpSpPr/>
          <p:nvPr>
            <p:custDataLst>
              <p:tags r:id="rId24"/>
            </p:custDataLst>
          </p:nvPr>
        </p:nvGrpSpPr>
        <p:grpSpPr>
          <a:xfrm>
            <a:off x="2318895" y="4540761"/>
            <a:ext cx="1015427" cy="1080256"/>
            <a:chOff x="2071097" y="4791613"/>
            <a:chExt cx="1015427" cy="1080256"/>
          </a:xfrm>
        </p:grpSpPr>
        <p:sp>
          <p:nvSpPr>
            <p:cNvPr id="19" name="YOO-MD-圆角矩形 18"/>
            <p:cNvSpPr/>
            <p:nvPr>
              <p:custDataLst>
                <p:tags r:id="rId25"/>
              </p:custDataLst>
            </p:nvPr>
          </p:nvSpPr>
          <p:spPr>
            <a:xfrm>
              <a:off x="2071097" y="4880907"/>
              <a:ext cx="1015427" cy="990962"/>
            </a:xfrm>
            <a:prstGeom prst="roundRect">
              <a:avLst>
                <a:gd name="adj" fmla="val 6545"/>
              </a:avLst>
            </a:prstGeom>
            <a:gradFill flip="none" rotWithShape="1">
              <a:gsLst>
                <a:gs pos="100000">
                  <a:srgbClr val="ECF5EB">
                    <a:alpha val="80000"/>
                  </a:srgbClr>
                </a:gs>
                <a:gs pos="0">
                  <a:srgbClr val="69BB95">
                    <a:lumMod val="67000"/>
                    <a:lumOff val="33000"/>
                    <a:alpha val="80000"/>
                  </a:srgbClr>
                </a:gs>
              </a:gsLst>
              <a:lin ang="13500000" scaled="1"/>
              <a:tileRect/>
            </a:gradFill>
            <a:ln w="12700">
              <a:solidFill>
                <a:srgbClr val="2E8071">
                  <a:alpha val="50000"/>
                </a:srgbClr>
              </a:solidFill>
            </a:ln>
            <a:effectLst>
              <a:outerShdw blurRad="254000" dist="254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15" name="组合 14"/>
            <p:cNvGrpSpPr/>
            <p:nvPr/>
          </p:nvGrpSpPr>
          <p:grpSpPr>
            <a:xfrm>
              <a:off x="2127405" y="4791613"/>
              <a:ext cx="902811" cy="1042643"/>
              <a:chOff x="2132543" y="4918098"/>
              <a:chExt cx="902811" cy="1042643"/>
            </a:xfrm>
          </p:grpSpPr>
          <p:sp>
            <p:nvSpPr>
              <p:cNvPr id="40" name="YOO-MD-矩形 39"/>
              <p:cNvSpPr/>
              <p:nvPr>
                <p:custDataLst>
                  <p:tags r:id="rId26"/>
                </p:custDataLst>
              </p:nvPr>
            </p:nvSpPr>
            <p:spPr>
              <a:xfrm>
                <a:off x="2132543" y="5437521"/>
                <a:ext cx="902811" cy="523220"/>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月悬</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2" name="YOO-MD-矩形 51"/>
              <p:cNvSpPr/>
              <p:nvPr>
                <p:custDataLst>
                  <p:tags r:id="rId27"/>
                </p:custDataLst>
              </p:nvPr>
            </p:nvSpPr>
            <p:spPr>
              <a:xfrm>
                <a:off x="2150176" y="4918098"/>
                <a:ext cx="867545"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400" fill="hold"/>
                                        <p:tgtEl>
                                          <p:spTgt spid="4"/>
                                        </p:tgtEl>
                                        <p:attrNameLst>
                                          <p:attrName>ppt_w</p:attrName>
                                        </p:attrNameLst>
                                      </p:cBhvr>
                                      <p:tavLst>
                                        <p:tav tm="0">
                                          <p:val>
                                            <p:fltVal val="0"/>
                                          </p:val>
                                        </p:tav>
                                        <p:tav tm="100000">
                                          <p:val>
                                            <p:strVal val="#ppt_w"/>
                                          </p:val>
                                        </p:tav>
                                      </p:tavLst>
                                    </p:anim>
                                    <p:anim calcmode="lin" valueType="num">
                                      <p:cBhvr>
                                        <p:cTn id="8" dur="400" fill="hold"/>
                                        <p:tgtEl>
                                          <p:spTgt spid="4"/>
                                        </p:tgtEl>
                                        <p:attrNameLst>
                                          <p:attrName>ppt_h</p:attrName>
                                        </p:attrNameLst>
                                      </p:cBhvr>
                                      <p:tavLst>
                                        <p:tav tm="0">
                                          <p:val>
                                            <p:fltVal val="0"/>
                                          </p:val>
                                        </p:tav>
                                        <p:tav tm="100000">
                                          <p:val>
                                            <p:strVal val="#ppt_h"/>
                                          </p:val>
                                        </p:tav>
                                      </p:tavLst>
                                    </p:anim>
                                    <p:animScale>
                                      <p:cBhvr>
                                        <p:cTn id="9" dur="200" decel="20000" autoRev="1" fill="hold">
                                          <p:stCondLst>
                                            <p:cond delay="250"/>
                                          </p:stCondLst>
                                        </p:cTn>
                                        <p:tgtEl>
                                          <p:spTgt spid="4"/>
                                        </p:tgtEl>
                                      </p:cBhvr>
                                      <p:by x="105000" y="105000"/>
                                      <p:from x="100000" y="100000"/>
                                      <p:to x="105000" y="105000"/>
                                    </p:animScale>
                                    <p:anim to="" calcmode="lin" valueType="num">
                                      <p:cBhvr>
                                        <p:cTn id="10" dur="600" decel="100000" fill="hold">
                                          <p:stCondLst>
                                            <p:cond delay="0"/>
                                          </p:stCondLst>
                                        </p:cTn>
                                        <p:tgtEl>
                                          <p:spTgt spid="4"/>
                                        </p:tgtEl>
                                        <p:attrNameLst>
                                          <p:attrName>ppt_y</p:attrName>
                                        </p:attrNameLst>
                                      </p:cBhvr>
                                      <p:tavLst>
                                        <p:tav tm="0">
                                          <p:val>
                                            <p:strVal val="ppt_y+rand(0.125)-0.0625"/>
                                          </p:val>
                                        </p:tav>
                                        <p:tav tm="100000">
                                          <p:val>
                                            <p:strVal val="#ppt_y"/>
                                          </p:val>
                                        </p:tav>
                                      </p:tavLst>
                                    </p:anim>
                                    <p:set>
                                      <p:cBhvr>
                                        <p:cTn id="11" dur="1" decel="100000" fill="hold">
                                          <p:stCondLst>
                                            <p:cond delay="0"/>
                                          </p:stCondLst>
                                        </p:cTn>
                                        <p:tgtEl>
                                          <p:spTgt spid="4"/>
                                        </p:tgtEl>
                                        <p:attrNameLst>
                                          <p:attrName>style.visibility</p:attrName>
                                        </p:attrNameLst>
                                      </p:cBhvr>
                                      <p:to>
                                        <p:strVal val="visible"/>
                                      </p:to>
                                    </p:set>
                                    <p:animEffect filter="fade">
                                      <p:cBhvr>
                                        <p:cTn id="12" dur="600" decel="100000">
                                          <p:stCondLst>
                                            <p:cond delay="0"/>
                                          </p:stCondLst>
                                        </p:cTn>
                                        <p:tgtEl>
                                          <p:spTgt spid="4"/>
                                        </p:tgtEl>
                                      </p:cBhvr>
                                    </p:animEffect>
                                    <p:anim to="" calcmode="lin" valueType="num">
                                      <p:cBhvr>
                                        <p:cTn id="13" dur="600" decel="100000" fill="hold">
                                          <p:stCondLst>
                                            <p:cond delay="0"/>
                                          </p:stCondLst>
                                        </p:cTn>
                                        <p:tgtEl>
                                          <p:spTgt spid="4"/>
                                        </p:tgtEl>
                                        <p:attrNameLst>
                                          <p:attrName>ppt_x</p:attrName>
                                        </p:attrNameLst>
                                      </p:cBhvr>
                                      <p:tavLst>
                                        <p:tav tm="0">
                                          <p:val>
                                            <p:strVal val="ppt_x+rand(0.125)-0.0625"/>
                                          </p:val>
                                        </p:tav>
                                        <p:tav tm="100000">
                                          <p:val>
                                            <p:strVal val="#ppt_x"/>
                                          </p:val>
                                        </p:tav>
                                      </p:tavLst>
                                    </p:anim>
                                    <p:anim to="" calcmode="lin" valueType="num">
                                      <p:cBhvr>
                                        <p:cTn id="14" dur="600" decel="100000" fill="hold">
                                          <p:stCondLst>
                                            <p:cond delay="0"/>
                                          </p:stCondLst>
                                        </p:cTn>
                                        <p:tgtEl>
                                          <p:spTgt spid="4"/>
                                        </p:tgtEl>
                                        <p:attrNameLst>
                                          <p:attrName>style.rotation</p:attrName>
                                        </p:attrNameLst>
                                      </p:cBhvr>
                                      <p:tavLst>
                                        <p:tav tm="0">
                                          <p:val>
                                            <p:strVal val="ppt_r+rand(-180)+90"/>
                                          </p:val>
                                        </p:tav>
                                        <p:tav tm="100000">
                                          <p:val>
                                            <p:strVal val="#ppt_r"/>
                                          </p:val>
                                        </p:tav>
                                      </p:tavLst>
                                    </p:anim>
                                  </p:childTnLst>
                                </p:cTn>
                              </p:par>
                              <p:par>
                                <p:cTn id="15" presetID="10" presetClass="entr" presetSubtype="0" decel="10000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stCondLst>
                                            <p:cond delay="0"/>
                                          </p:stCondLst>
                                        </p:cTn>
                                        <p:tgtEl>
                                          <p:spTgt spid="42"/>
                                        </p:tgtEl>
                                      </p:cBhvr>
                                    </p:animEffect>
                                    <p:anim to="0" calcmode="lin" valueType="num">
                                      <p:cBhvr>
                                        <p:cTn id="18" dur="500" fill="hold">
                                          <p:stCondLst>
                                            <p:cond delay="0"/>
                                          </p:stCondLst>
                                        </p:cTn>
                                        <p:tgtEl>
                                          <p:spTgt spid="42"/>
                                        </p:tgtEl>
                                        <p:attrNameLst>
                                          <p:attrName>ppt_y</p:attrName>
                                        </p:attrNameLst>
                                      </p:cBhvr>
                                      <p:tavLst>
                                        <p:tav tm="0">
                                          <p:val>
                                            <p:strVal val="#ppt_y+.05"/>
                                          </p:val>
                                        </p:tav>
                                        <p:tav tm="100000">
                                          <p:val>
                                            <p:strVal val="#ppt_y"/>
                                          </p:val>
                                        </p:tav>
                                      </p:tavLst>
                                    </p:anim>
                                  </p:childTnLst>
                                </p:cTn>
                              </p:par>
                              <p:par>
                                <p:cTn id="19" presetID="10" presetClass="entr" presetSubtype="0" decel="10000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stCondLst>
                                            <p:cond delay="0"/>
                                          </p:stCondLst>
                                        </p:cTn>
                                        <p:tgtEl>
                                          <p:spTgt spid="2"/>
                                        </p:tgtEl>
                                      </p:cBhvr>
                                    </p:animEffect>
                                    <p:anim to="0" calcmode="lin" valueType="num">
                                      <p:cBhvr>
                                        <p:cTn id="22" dur="500" fill="hold">
                                          <p:stCondLst>
                                            <p:cond delay="0"/>
                                          </p:stCondLst>
                                        </p:cTn>
                                        <p:tgtEl>
                                          <p:spTgt spid="2"/>
                                        </p:tgtEl>
                                        <p:attrNameLst>
                                          <p:attrName>ppt_y</p:attrName>
                                        </p:attrNameLst>
                                      </p:cBhvr>
                                      <p:tavLst>
                                        <p:tav tm="0">
                                          <p:val>
                                            <p:strVal val="#ppt_y+.05"/>
                                          </p:val>
                                        </p:tav>
                                        <p:tav tm="100000">
                                          <p:val>
                                            <p:strVal val="#ppt_y"/>
                                          </p:val>
                                        </p:tav>
                                      </p:tavLst>
                                    </p:anim>
                                  </p:childTnLst>
                                </p:cTn>
                              </p:par>
                              <p:par>
                                <p:cTn id="23" presetID="10" presetClass="entr" presetSubtype="0" decel="10000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stCondLst>
                                            <p:cond delay="0"/>
                                          </p:stCondLst>
                                        </p:cTn>
                                        <p:tgtEl>
                                          <p:spTgt spid="3"/>
                                        </p:tgtEl>
                                      </p:cBhvr>
                                    </p:animEffect>
                                    <p:anim to="0" calcmode="lin" valueType="num">
                                      <p:cBhvr>
                                        <p:cTn id="26" dur="500" fill="hold">
                                          <p:stCondLst>
                                            <p:cond delay="0"/>
                                          </p:stCondLst>
                                        </p:cTn>
                                        <p:tgtEl>
                                          <p:spTgt spid="3"/>
                                        </p:tgtEl>
                                        <p:attrNameLst>
                                          <p:attrName>ppt_y</p:attrName>
                                        </p:attrNameLst>
                                      </p:cBhvr>
                                      <p:tavLst>
                                        <p:tav tm="0">
                                          <p:val>
                                            <p:strVal val="#ppt_y+.05"/>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accel="30000" decel="70000" fill="hold" nodeType="clickEffect">
                                  <p:stCondLst>
                                    <p:cond delay="0"/>
                                  </p:stCondLst>
                                  <p:iterate type="wd">
                                    <p:tmPct val="10000"/>
                                  </p:iterate>
                                  <p:childTnLst>
                                    <p:set>
                                      <p:cBhvr>
                                        <p:cTn id="30" dur="1" fill="hold">
                                          <p:stCondLst>
                                            <p:cond delay="0"/>
                                          </p:stCondLst>
                                        </p:cTn>
                                        <p:tgtEl>
                                          <p:spTgt spid="33"/>
                                        </p:tgtEl>
                                        <p:attrNameLst>
                                          <p:attrName>style.visibility</p:attrName>
                                        </p:attrNameLst>
                                      </p:cBhvr>
                                      <p:to>
                                        <p:strVal val="visible"/>
                                      </p:to>
                                    </p:set>
                                    <p:animEffect transition="in" filter="fade">
                                      <p:cBhvr>
                                        <p:cTn id="31" dur="600" decel="100000">
                                          <p:stCondLst>
                                            <p:cond delay="0"/>
                                          </p:stCondLst>
                                        </p:cTn>
                                        <p:tgtEl>
                                          <p:spTgt spid="33"/>
                                        </p:tgtEl>
                                      </p:cBhvr>
                                    </p:animEffect>
                                    <p:anim to="0" calcmode="lin" valueType="num">
                                      <p:cBhvr>
                                        <p:cTn id="32" dur="750" fill="hold">
                                          <p:stCondLst>
                                            <p:cond delay="0"/>
                                          </p:stCondLst>
                                        </p:cTn>
                                        <p:tgtEl>
                                          <p:spTgt spid="33"/>
                                        </p:tgtEl>
                                        <p:attrNameLst>
                                          <p:attrName>ppt_h</p:attrName>
                                        </p:attrNameLst>
                                      </p:cBhvr>
                                      <p:tavLst>
                                        <p:tav tm="0">
                                          <p:val>
                                            <p:strVal val="ppt_h*2.1"/>
                                          </p:val>
                                        </p:tav>
                                        <p:tav tm="45000">
                                          <p:val>
                                            <p:strVal val="ppt_h*1.04"/>
                                          </p:val>
                                        </p:tav>
                                        <p:tav tm="100000">
                                          <p:val>
                                            <p:strVal val="#ppt_h"/>
                                          </p:val>
                                        </p:tav>
                                      </p:tavLst>
                                    </p:anim>
                                    <p:anim to="0" calcmode="lin" valueType="num">
                                      <p:cBhvr>
                                        <p:cTn id="33" dur="750" fill="hold">
                                          <p:stCondLst>
                                            <p:cond delay="0"/>
                                          </p:stCondLst>
                                        </p:cTn>
                                        <p:tgtEl>
                                          <p:spTgt spid="33"/>
                                        </p:tgtEl>
                                        <p:attrNameLst>
                                          <p:attrName>ppt_w</p:attrName>
                                        </p:attrNameLst>
                                      </p:cBhvr>
                                      <p:tavLst>
                                        <p:tav tm="0">
                                          <p:val>
                                            <p:strVal val="ppt_w*2.1"/>
                                          </p:val>
                                        </p:tav>
                                        <p:tav tm="45000">
                                          <p:val>
                                            <p:strVal val="ppt_w*1.04"/>
                                          </p:val>
                                        </p:tav>
                                        <p:tav tm="100000">
                                          <p:val>
                                            <p:strVal val="#ppt_w"/>
                                          </p:val>
                                        </p:tav>
                                      </p:tavLst>
                                    </p:anim>
                                  </p:childTnLst>
                                </p:cTn>
                              </p:par>
                              <p:par>
                                <p:cTn id="34" presetID="10" presetClass="entr" presetSubtype="0" accel="30000" decel="70000" fill="hold" nodeType="withEffect">
                                  <p:stCondLst>
                                    <p:cond delay="150"/>
                                  </p:stCondLst>
                                  <p:iterate type="wd">
                                    <p:tmPct val="10000"/>
                                  </p:iterate>
                                  <p:childTnLst>
                                    <p:set>
                                      <p:cBhvr>
                                        <p:cTn id="35" dur="1" fill="hold">
                                          <p:stCondLst>
                                            <p:cond delay="0"/>
                                          </p:stCondLst>
                                        </p:cTn>
                                        <p:tgtEl>
                                          <p:spTgt spid="32"/>
                                        </p:tgtEl>
                                        <p:attrNameLst>
                                          <p:attrName>style.visibility</p:attrName>
                                        </p:attrNameLst>
                                      </p:cBhvr>
                                      <p:to>
                                        <p:strVal val="visible"/>
                                      </p:to>
                                    </p:set>
                                    <p:animEffect transition="in" filter="fade">
                                      <p:cBhvr>
                                        <p:cTn id="36" dur="600" decel="100000">
                                          <p:stCondLst>
                                            <p:cond delay="0"/>
                                          </p:stCondLst>
                                        </p:cTn>
                                        <p:tgtEl>
                                          <p:spTgt spid="32"/>
                                        </p:tgtEl>
                                      </p:cBhvr>
                                    </p:animEffect>
                                    <p:anim to="0" calcmode="lin" valueType="num">
                                      <p:cBhvr>
                                        <p:cTn id="37" dur="750" fill="hold">
                                          <p:stCondLst>
                                            <p:cond delay="0"/>
                                          </p:stCondLst>
                                        </p:cTn>
                                        <p:tgtEl>
                                          <p:spTgt spid="32"/>
                                        </p:tgtEl>
                                        <p:attrNameLst>
                                          <p:attrName>ppt_h</p:attrName>
                                        </p:attrNameLst>
                                      </p:cBhvr>
                                      <p:tavLst>
                                        <p:tav tm="0">
                                          <p:val>
                                            <p:strVal val="ppt_h*2.1"/>
                                          </p:val>
                                        </p:tav>
                                        <p:tav tm="45000">
                                          <p:val>
                                            <p:strVal val="ppt_h*1.04"/>
                                          </p:val>
                                        </p:tav>
                                        <p:tav tm="100000">
                                          <p:val>
                                            <p:strVal val="#ppt_h"/>
                                          </p:val>
                                        </p:tav>
                                      </p:tavLst>
                                    </p:anim>
                                    <p:anim to="0" calcmode="lin" valueType="num">
                                      <p:cBhvr>
                                        <p:cTn id="38" dur="750" fill="hold">
                                          <p:stCondLst>
                                            <p:cond delay="0"/>
                                          </p:stCondLst>
                                        </p:cTn>
                                        <p:tgtEl>
                                          <p:spTgt spid="32"/>
                                        </p:tgtEl>
                                        <p:attrNameLst>
                                          <p:attrName>ppt_w</p:attrName>
                                        </p:attrNameLst>
                                      </p:cBhvr>
                                      <p:tavLst>
                                        <p:tav tm="0">
                                          <p:val>
                                            <p:strVal val="ppt_w*2.1"/>
                                          </p:val>
                                        </p:tav>
                                        <p:tav tm="45000">
                                          <p:val>
                                            <p:strVal val="ppt_w*1.04"/>
                                          </p:val>
                                        </p:tav>
                                        <p:tav tm="100000">
                                          <p:val>
                                            <p:strVal val="#ppt_w"/>
                                          </p:val>
                                        </p:tav>
                                      </p:tavLst>
                                    </p:anim>
                                  </p:childTnLst>
                                </p:cTn>
                              </p:par>
                              <p:par>
                                <p:cTn id="39" presetID="10" presetClass="entr" presetSubtype="0" accel="30000" decel="70000" fill="hold" nodeType="withEffect">
                                  <p:stCondLst>
                                    <p:cond delay="300"/>
                                  </p:stCondLst>
                                  <p:iterate type="wd">
                                    <p:tmPct val="10000"/>
                                  </p:iterate>
                                  <p:childTnLst>
                                    <p:set>
                                      <p:cBhvr>
                                        <p:cTn id="40" dur="1" fill="hold">
                                          <p:stCondLst>
                                            <p:cond delay="0"/>
                                          </p:stCondLst>
                                        </p:cTn>
                                        <p:tgtEl>
                                          <p:spTgt spid="31"/>
                                        </p:tgtEl>
                                        <p:attrNameLst>
                                          <p:attrName>style.visibility</p:attrName>
                                        </p:attrNameLst>
                                      </p:cBhvr>
                                      <p:to>
                                        <p:strVal val="visible"/>
                                      </p:to>
                                    </p:set>
                                    <p:animEffect transition="in" filter="fade">
                                      <p:cBhvr>
                                        <p:cTn id="41" dur="600" decel="100000">
                                          <p:stCondLst>
                                            <p:cond delay="0"/>
                                          </p:stCondLst>
                                        </p:cTn>
                                        <p:tgtEl>
                                          <p:spTgt spid="31"/>
                                        </p:tgtEl>
                                      </p:cBhvr>
                                    </p:animEffect>
                                    <p:anim to="0" calcmode="lin" valueType="num">
                                      <p:cBhvr>
                                        <p:cTn id="42" dur="750" fill="hold">
                                          <p:stCondLst>
                                            <p:cond delay="0"/>
                                          </p:stCondLst>
                                        </p:cTn>
                                        <p:tgtEl>
                                          <p:spTgt spid="31"/>
                                        </p:tgtEl>
                                        <p:attrNameLst>
                                          <p:attrName>ppt_h</p:attrName>
                                        </p:attrNameLst>
                                      </p:cBhvr>
                                      <p:tavLst>
                                        <p:tav tm="0">
                                          <p:val>
                                            <p:strVal val="ppt_h*2.1"/>
                                          </p:val>
                                        </p:tav>
                                        <p:tav tm="45000">
                                          <p:val>
                                            <p:strVal val="ppt_h*1.04"/>
                                          </p:val>
                                        </p:tav>
                                        <p:tav tm="100000">
                                          <p:val>
                                            <p:strVal val="#ppt_h"/>
                                          </p:val>
                                        </p:tav>
                                      </p:tavLst>
                                    </p:anim>
                                    <p:anim to="0" calcmode="lin" valueType="num">
                                      <p:cBhvr>
                                        <p:cTn id="43" dur="750" fill="hold">
                                          <p:stCondLst>
                                            <p:cond delay="0"/>
                                          </p:stCondLst>
                                        </p:cTn>
                                        <p:tgtEl>
                                          <p:spTgt spid="31"/>
                                        </p:tgtEl>
                                        <p:attrNameLst>
                                          <p:attrName>ppt_w</p:attrName>
                                        </p:attrNameLst>
                                      </p:cBhvr>
                                      <p:tavLst>
                                        <p:tav tm="0">
                                          <p:val>
                                            <p:strVal val="ppt_w*2.1"/>
                                          </p:val>
                                        </p:tav>
                                        <p:tav tm="45000">
                                          <p:val>
                                            <p:strVal val="ppt_w*1.04"/>
                                          </p:val>
                                        </p:tav>
                                        <p:tav tm="100000">
                                          <p:val>
                                            <p:strVal val="#ppt_w"/>
                                          </p:val>
                                        </p:tav>
                                      </p:tavLst>
                                    </p:anim>
                                  </p:childTnLst>
                                </p:cTn>
                              </p:par>
                              <p:par>
                                <p:cTn id="44" presetID="10" presetClass="entr" presetSubtype="0" accel="30000" decel="70000" fill="hold" nodeType="withEffect">
                                  <p:stCondLst>
                                    <p:cond delay="450"/>
                                  </p:stCondLst>
                                  <p:iterate type="wd">
                                    <p:tmPct val="10000"/>
                                  </p:iterate>
                                  <p:childTnLst>
                                    <p:set>
                                      <p:cBhvr>
                                        <p:cTn id="45" dur="1" fill="hold">
                                          <p:stCondLst>
                                            <p:cond delay="0"/>
                                          </p:stCondLst>
                                        </p:cTn>
                                        <p:tgtEl>
                                          <p:spTgt spid="30"/>
                                        </p:tgtEl>
                                        <p:attrNameLst>
                                          <p:attrName>style.visibility</p:attrName>
                                        </p:attrNameLst>
                                      </p:cBhvr>
                                      <p:to>
                                        <p:strVal val="visible"/>
                                      </p:to>
                                    </p:set>
                                    <p:animEffect transition="in" filter="fade">
                                      <p:cBhvr>
                                        <p:cTn id="46" dur="600" decel="100000">
                                          <p:stCondLst>
                                            <p:cond delay="0"/>
                                          </p:stCondLst>
                                        </p:cTn>
                                        <p:tgtEl>
                                          <p:spTgt spid="30"/>
                                        </p:tgtEl>
                                      </p:cBhvr>
                                    </p:animEffect>
                                    <p:anim to="0" calcmode="lin" valueType="num">
                                      <p:cBhvr>
                                        <p:cTn id="47" dur="750" fill="hold">
                                          <p:stCondLst>
                                            <p:cond delay="0"/>
                                          </p:stCondLst>
                                        </p:cTn>
                                        <p:tgtEl>
                                          <p:spTgt spid="30"/>
                                        </p:tgtEl>
                                        <p:attrNameLst>
                                          <p:attrName>ppt_h</p:attrName>
                                        </p:attrNameLst>
                                      </p:cBhvr>
                                      <p:tavLst>
                                        <p:tav tm="0">
                                          <p:val>
                                            <p:strVal val="ppt_h*2.1"/>
                                          </p:val>
                                        </p:tav>
                                        <p:tav tm="45000">
                                          <p:val>
                                            <p:strVal val="ppt_h*1.04"/>
                                          </p:val>
                                        </p:tav>
                                        <p:tav tm="100000">
                                          <p:val>
                                            <p:strVal val="#ppt_h"/>
                                          </p:val>
                                        </p:tav>
                                      </p:tavLst>
                                    </p:anim>
                                    <p:anim to="0" calcmode="lin" valueType="num">
                                      <p:cBhvr>
                                        <p:cTn id="48" dur="750" fill="hold">
                                          <p:stCondLst>
                                            <p:cond delay="0"/>
                                          </p:stCondLst>
                                        </p:cTn>
                                        <p:tgtEl>
                                          <p:spTgt spid="30"/>
                                        </p:tgtEl>
                                        <p:attrNameLst>
                                          <p:attrName>ppt_w</p:attrName>
                                        </p:attrNameLst>
                                      </p:cBhvr>
                                      <p:tavLst>
                                        <p:tav tm="0">
                                          <p:val>
                                            <p:strVal val="ppt_w*2.1"/>
                                          </p:val>
                                        </p:tav>
                                        <p:tav tm="45000">
                                          <p:val>
                                            <p:strVal val="ppt_w*1.04"/>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5" name="图片 14" descr="小鸟&#10;&#10;低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r="60304"/>
          <a:stretch>
            <a:fillRect/>
          </a:stretch>
        </p:blipFill>
        <p:spPr>
          <a:xfrm flipV="1">
            <a:off x="0" y="115"/>
            <a:ext cx="4839786" cy="1678781"/>
          </a:xfrm>
          <a:prstGeom prst="rect">
            <a:avLst/>
          </a:prstGeom>
        </p:spPr>
      </p:pic>
      <p:grpSp>
        <p:nvGrpSpPr>
          <p:cNvPr id="2" name="组合 1"/>
          <p:cNvGrpSpPr/>
          <p:nvPr/>
        </p:nvGrpSpPr>
        <p:grpSpPr>
          <a:xfrm>
            <a:off x="803767" y="1146112"/>
            <a:ext cx="10604187" cy="1175657"/>
            <a:chOff x="803767" y="1340848"/>
            <a:chExt cx="10604187" cy="1175657"/>
          </a:xfrm>
        </p:grpSpPr>
        <p:grpSp>
          <p:nvGrpSpPr>
            <p:cNvPr id="12" name="组合 11"/>
            <p:cNvGrpSpPr/>
            <p:nvPr/>
          </p:nvGrpSpPr>
          <p:grpSpPr>
            <a:xfrm>
              <a:off x="803767" y="1340848"/>
              <a:ext cx="10604187" cy="1175657"/>
              <a:chOff x="673100" y="2108201"/>
              <a:chExt cx="10845800" cy="2277282"/>
            </a:xfrm>
          </p:grpSpPr>
          <p:sp>
            <p:nvSpPr>
              <p:cNvPr id="13" name="缺角矩形 12"/>
              <p:cNvSpPr/>
              <p:nvPr/>
            </p:nvSpPr>
            <p:spPr>
              <a:xfrm>
                <a:off x="673100" y="2108201"/>
                <a:ext cx="10845800" cy="2277282"/>
              </a:xfrm>
              <a:prstGeom prst="plaque">
                <a:avLst>
                  <a:gd name="adj" fmla="val 8267"/>
                </a:avLst>
              </a:prstGeom>
              <a:gradFill>
                <a:gsLst>
                  <a:gs pos="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缺角矩形 13"/>
              <p:cNvSpPr/>
              <p:nvPr/>
            </p:nvSpPr>
            <p:spPr>
              <a:xfrm>
                <a:off x="726875" y="2230106"/>
                <a:ext cx="10738251" cy="2033474"/>
              </a:xfrm>
              <a:prstGeom prst="plaque">
                <a:avLst>
                  <a:gd name="adj" fmla="val 8267"/>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16"/>
            <p:cNvSpPr txBox="1"/>
            <p:nvPr/>
          </p:nvSpPr>
          <p:spPr>
            <a:xfrm>
              <a:off x="1102746" y="1605511"/>
              <a:ext cx="2031325" cy="646331"/>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明月初升</a:t>
              </a:r>
              <a:endPar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4576544" y="1667066"/>
              <a:ext cx="5900438" cy="523220"/>
            </a:xfrm>
            <a:prstGeom prst="rect">
              <a:avLst/>
            </a:prstGeom>
            <a:noFill/>
          </p:spPr>
          <p:txBody>
            <a:bodyPr vert="horz"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春江潮水连海平，海上明月共潮生。</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3349356" y="1636289"/>
              <a:ext cx="867545"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5" name="组合 4"/>
          <p:cNvGrpSpPr/>
          <p:nvPr/>
        </p:nvGrpSpPr>
        <p:grpSpPr>
          <a:xfrm>
            <a:off x="803767" y="3729656"/>
            <a:ext cx="10604187" cy="1175657"/>
            <a:chOff x="803767" y="3924392"/>
            <a:chExt cx="10604187" cy="1175657"/>
          </a:xfrm>
        </p:grpSpPr>
        <p:grpSp>
          <p:nvGrpSpPr>
            <p:cNvPr id="39" name="组合 38"/>
            <p:cNvGrpSpPr/>
            <p:nvPr/>
          </p:nvGrpSpPr>
          <p:grpSpPr>
            <a:xfrm>
              <a:off x="803767" y="3924392"/>
              <a:ext cx="10604187" cy="1175657"/>
              <a:chOff x="673100" y="2108201"/>
              <a:chExt cx="10845800" cy="2277282"/>
            </a:xfrm>
          </p:grpSpPr>
          <p:sp>
            <p:nvSpPr>
              <p:cNvPr id="40" name="缺角矩形 39"/>
              <p:cNvSpPr/>
              <p:nvPr/>
            </p:nvSpPr>
            <p:spPr>
              <a:xfrm>
                <a:off x="673100" y="2108201"/>
                <a:ext cx="10845800" cy="2277282"/>
              </a:xfrm>
              <a:prstGeom prst="plaque">
                <a:avLst>
                  <a:gd name="adj" fmla="val 8267"/>
                </a:avLst>
              </a:prstGeom>
              <a:gradFill>
                <a:gsLst>
                  <a:gs pos="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缺角矩形 40"/>
              <p:cNvSpPr/>
              <p:nvPr/>
            </p:nvSpPr>
            <p:spPr>
              <a:xfrm>
                <a:off x="726875" y="2230106"/>
                <a:ext cx="10738251" cy="2033474"/>
              </a:xfrm>
              <a:prstGeom prst="plaque">
                <a:avLst>
                  <a:gd name="adj" fmla="val 8267"/>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文本框 41"/>
            <p:cNvSpPr txBox="1"/>
            <p:nvPr/>
          </p:nvSpPr>
          <p:spPr>
            <a:xfrm>
              <a:off x="1102746" y="4189055"/>
              <a:ext cx="2031325" cy="646331"/>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月渐西落</a:t>
              </a:r>
              <a:endPar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4576544" y="4250610"/>
              <a:ext cx="5900438" cy="523220"/>
            </a:xfrm>
            <a:prstGeom prst="rect">
              <a:avLst/>
            </a:prstGeom>
            <a:noFill/>
          </p:spPr>
          <p:txBody>
            <a:bodyPr vert="horz"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江水流春去欲尽，江潭落月复西斜。</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a:off x="3349356" y="4219833"/>
              <a:ext cx="867545"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6" name="组合 5"/>
          <p:cNvGrpSpPr/>
          <p:nvPr/>
        </p:nvGrpSpPr>
        <p:grpSpPr>
          <a:xfrm>
            <a:off x="803767" y="5021428"/>
            <a:ext cx="10604187" cy="1175657"/>
            <a:chOff x="803767" y="5216164"/>
            <a:chExt cx="10604187" cy="1175657"/>
          </a:xfrm>
        </p:grpSpPr>
        <p:grpSp>
          <p:nvGrpSpPr>
            <p:cNvPr id="44" name="组合 43"/>
            <p:cNvGrpSpPr/>
            <p:nvPr/>
          </p:nvGrpSpPr>
          <p:grpSpPr>
            <a:xfrm>
              <a:off x="803767" y="5216164"/>
              <a:ext cx="10604187" cy="1175657"/>
              <a:chOff x="673100" y="2108201"/>
              <a:chExt cx="10845800" cy="2277282"/>
            </a:xfrm>
          </p:grpSpPr>
          <p:sp>
            <p:nvSpPr>
              <p:cNvPr id="45" name="缺角矩形 44"/>
              <p:cNvSpPr/>
              <p:nvPr/>
            </p:nvSpPr>
            <p:spPr>
              <a:xfrm>
                <a:off x="673100" y="2108201"/>
                <a:ext cx="10845800" cy="2277282"/>
              </a:xfrm>
              <a:prstGeom prst="plaque">
                <a:avLst>
                  <a:gd name="adj" fmla="val 8267"/>
                </a:avLst>
              </a:prstGeom>
              <a:gradFill>
                <a:gsLst>
                  <a:gs pos="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缺角矩形 45"/>
              <p:cNvSpPr/>
              <p:nvPr/>
            </p:nvSpPr>
            <p:spPr>
              <a:xfrm>
                <a:off x="726875" y="2230106"/>
                <a:ext cx="10738251" cy="2033474"/>
              </a:xfrm>
              <a:prstGeom prst="plaque">
                <a:avLst>
                  <a:gd name="adj" fmla="val 8267"/>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文本框 46"/>
            <p:cNvSpPr txBox="1"/>
            <p:nvPr/>
          </p:nvSpPr>
          <p:spPr>
            <a:xfrm>
              <a:off x="1102746" y="5480827"/>
              <a:ext cx="2031325" cy="646331"/>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月沉江海</a:t>
              </a:r>
              <a:endPar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nvSpPr>
          <p:spPr>
            <a:xfrm>
              <a:off x="4576544" y="5542382"/>
              <a:ext cx="5900438" cy="523220"/>
            </a:xfrm>
            <a:prstGeom prst="rect">
              <a:avLst/>
            </a:prstGeom>
            <a:noFill/>
          </p:spPr>
          <p:txBody>
            <a:bodyPr vert="horz"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斜月沉沉藏海雾，碣石潇湘无限路。</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p:nvPr/>
          </p:nvSpPr>
          <p:spPr>
            <a:xfrm>
              <a:off x="3451948" y="5511605"/>
              <a:ext cx="662361"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grpSp>
        <p:nvGrpSpPr>
          <p:cNvPr id="3" name="组合 2"/>
          <p:cNvGrpSpPr/>
          <p:nvPr/>
        </p:nvGrpSpPr>
        <p:grpSpPr>
          <a:xfrm>
            <a:off x="803767" y="2437884"/>
            <a:ext cx="10604187" cy="1175657"/>
            <a:chOff x="803767" y="2632620"/>
            <a:chExt cx="10604187" cy="1175657"/>
          </a:xfrm>
        </p:grpSpPr>
        <p:grpSp>
          <p:nvGrpSpPr>
            <p:cNvPr id="34" name="组合 33"/>
            <p:cNvGrpSpPr/>
            <p:nvPr/>
          </p:nvGrpSpPr>
          <p:grpSpPr>
            <a:xfrm>
              <a:off x="803767" y="2632620"/>
              <a:ext cx="10604187" cy="1175657"/>
              <a:chOff x="673100" y="2108201"/>
              <a:chExt cx="10845800" cy="2277282"/>
            </a:xfrm>
          </p:grpSpPr>
          <p:sp>
            <p:nvSpPr>
              <p:cNvPr id="35" name="缺角矩形 34"/>
              <p:cNvSpPr/>
              <p:nvPr/>
            </p:nvSpPr>
            <p:spPr>
              <a:xfrm>
                <a:off x="673100" y="2108201"/>
                <a:ext cx="10845800" cy="2277282"/>
              </a:xfrm>
              <a:prstGeom prst="plaque">
                <a:avLst>
                  <a:gd name="adj" fmla="val 8267"/>
                </a:avLst>
              </a:prstGeom>
              <a:gradFill>
                <a:gsLst>
                  <a:gs pos="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缺角矩形 35"/>
              <p:cNvSpPr/>
              <p:nvPr/>
            </p:nvSpPr>
            <p:spPr>
              <a:xfrm>
                <a:off x="726875" y="2230106"/>
                <a:ext cx="10738251" cy="2033474"/>
              </a:xfrm>
              <a:prstGeom prst="plaque">
                <a:avLst>
                  <a:gd name="adj" fmla="val 8267"/>
                </a:avLst>
              </a:prstGeom>
              <a:solidFill>
                <a:schemeClr val="bg1"/>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文本框 36"/>
            <p:cNvSpPr txBox="1"/>
            <p:nvPr/>
          </p:nvSpPr>
          <p:spPr>
            <a:xfrm>
              <a:off x="1102746" y="2897283"/>
              <a:ext cx="2031325" cy="646331"/>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月上中天</a:t>
              </a:r>
              <a:endParaRPr kumimoji="0" lang="zh-CN" altLang="en-US" sz="36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4521774" y="2743395"/>
              <a:ext cx="6009979" cy="954107"/>
            </a:xfrm>
            <a:prstGeom prst="rect">
              <a:avLst/>
            </a:prstGeom>
            <a:noFill/>
          </p:spPr>
          <p:txBody>
            <a:bodyPr vert="horz"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江天一色无纤尘，皎皎空中孤月轮。</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可怜</a:t>
              </a:r>
              <a:r>
                <a:rPr kumimoji="0" lang="zh-CN" altLang="en-US" sz="2800" b="0" i="0" u="none" strike="noStrike" kern="100" cap="none" spc="0" normalizeH="0" baseline="0" noProof="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楼上月裴回，</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应照离人妆镜台。 </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nvSpPr>
          <p:spPr>
            <a:xfrm>
              <a:off x="3349357" y="2928061"/>
              <a:ext cx="867545" cy="584775"/>
            </a:xfrm>
            <a:prstGeom prst="rect">
              <a:avLst/>
            </a:prstGeom>
            <a:noFill/>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
        <p:nvSpPr>
          <p:cNvPr id="4" name="文本框 3"/>
          <p:cNvSpPr txBox="1"/>
          <p:nvPr/>
        </p:nvSpPr>
        <p:spPr>
          <a:xfrm>
            <a:off x="5086483" y="197212"/>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解读题目</a:t>
            </a:r>
            <a:endParaRPr lang="zh-CN" altLang="en-US" dirty="0">
              <a:sym typeface="Arial" panose="020B0604020202020204" pitchFamily="34" charset="0"/>
            </a:endParaRPr>
          </a:p>
        </p:txBody>
      </p:sp>
      <p:pic>
        <p:nvPicPr>
          <p:cNvPr id="54" name="图片 53" descr="白色的鸟&#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815203" y="301801"/>
            <a:ext cx="1115097" cy="962283"/>
          </a:xfrm>
          <a:prstGeom prst="rect">
            <a:avLst/>
          </a:prstGeom>
        </p:spPr>
      </p:pic>
      <p:pic>
        <p:nvPicPr>
          <p:cNvPr id="55" name="图片 54" descr="白色的鸟&#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304679" y="697494"/>
            <a:ext cx="661790" cy="57109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stCondLst>
                                            <p:cond delay="0"/>
                                          </p:stCondLst>
                                        </p:cTn>
                                        <p:tgtEl>
                                          <p:spTgt spid="2"/>
                                        </p:tgtEl>
                                      </p:cBhvr>
                                    </p:animEffect>
                                    <p:anim to="0" calcmode="lin" valueType="num">
                                      <p:cBhvr>
                                        <p:cTn id="8" dur="500" fill="hold">
                                          <p:stCondLst>
                                            <p:cond delay="0"/>
                                          </p:stCondLst>
                                        </p:cTn>
                                        <p:tgtEl>
                                          <p:spTgt spid="2"/>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stCondLst>
                                            <p:cond delay="0"/>
                                          </p:stCondLst>
                                        </p:cTn>
                                        <p:tgtEl>
                                          <p:spTgt spid="3"/>
                                        </p:tgtEl>
                                      </p:cBhvr>
                                    </p:animEffect>
                                    <p:anim to="0" calcmode="lin" valueType="num">
                                      <p:cBhvr>
                                        <p:cTn id="14" dur="500" fill="hold">
                                          <p:stCondLst>
                                            <p:cond delay="0"/>
                                          </p:stCondLst>
                                        </p:cTn>
                                        <p:tgtEl>
                                          <p:spTgt spid="3"/>
                                        </p:tgtEl>
                                        <p:attrNameLst>
                                          <p:attrName>ppt_x</p:attrName>
                                        </p:attrNameLst>
                                      </p:cBhvr>
                                      <p:tavLst>
                                        <p:tav tm="0">
                                          <p:val>
                                            <p:strVal val="#ppt_x-.05"/>
                                          </p:val>
                                        </p:tav>
                                        <p:tav tm="100000">
                                          <p:val>
                                            <p:strVal val="#ppt_x"/>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stCondLst>
                                            <p:cond delay="0"/>
                                          </p:stCondLst>
                                        </p:cTn>
                                        <p:tgtEl>
                                          <p:spTgt spid="5"/>
                                        </p:tgtEl>
                                      </p:cBhvr>
                                    </p:animEffect>
                                    <p:anim to="0" calcmode="lin" valueType="num">
                                      <p:cBhvr>
                                        <p:cTn id="20" dur="500" fill="hold">
                                          <p:stCondLst>
                                            <p:cond delay="0"/>
                                          </p:stCondLst>
                                        </p:cTn>
                                        <p:tgtEl>
                                          <p:spTgt spid="5"/>
                                        </p:tgtEl>
                                        <p:attrNameLst>
                                          <p:attrName>ppt_x</p:attrName>
                                        </p:attrNameLst>
                                      </p:cBhvr>
                                      <p:tavLst>
                                        <p:tav tm="0">
                                          <p:val>
                                            <p:strVal val="#ppt_x-.05"/>
                                          </p:val>
                                        </p:tav>
                                        <p:tav tm="100000">
                                          <p:val>
                                            <p:strVal val="#ppt_x"/>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decel="10000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stCondLst>
                                            <p:cond delay="0"/>
                                          </p:stCondLst>
                                        </p:cTn>
                                        <p:tgtEl>
                                          <p:spTgt spid="6"/>
                                        </p:tgtEl>
                                      </p:cBhvr>
                                    </p:animEffect>
                                    <p:anim to="0" calcmode="lin" valueType="num">
                                      <p:cBhvr>
                                        <p:cTn id="26" dur="500" fill="hold">
                                          <p:stCondLst>
                                            <p:cond delay="0"/>
                                          </p:stCondLst>
                                        </p:cTn>
                                        <p:tgtEl>
                                          <p:spTgt spid="6"/>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69BB95">
                <a:lumMod val="67000"/>
                <a:lumOff val="33000"/>
              </a:srgbClr>
            </a:gs>
            <a:gs pos="100000">
              <a:schemeClr val="bg1"/>
            </a:gs>
          </a:gsLst>
          <a:lin ang="5400000" scaled="1"/>
        </a:gradFill>
        <a:effectLst/>
      </p:bgPr>
    </p:bg>
    <p:spTree>
      <p:nvGrpSpPr>
        <p:cNvPr id="1" name=""/>
        <p:cNvGrpSpPr/>
        <p:nvPr/>
      </p:nvGrpSpPr>
      <p:grpSpPr>
        <a:xfrm>
          <a:off x="0" y="0"/>
          <a:ext cx="0" cy="0"/>
          <a:chOff x="0" y="0"/>
          <a:chExt cx="0" cy="0"/>
        </a:xfrm>
      </p:grpSpPr>
      <p:sp>
        <p:nvSpPr>
          <p:cNvPr id="43" name="缺角矩形 42"/>
          <p:cNvSpPr/>
          <p:nvPr/>
        </p:nvSpPr>
        <p:spPr>
          <a:xfrm>
            <a:off x="1524000" y="2065924"/>
            <a:ext cx="9143999" cy="3899846"/>
          </a:xfrm>
          <a:prstGeom prst="plaque">
            <a:avLst>
              <a:gd name="adj" fmla="val 3730"/>
            </a:avLst>
          </a:prstGeom>
          <a:solidFill>
            <a:srgbClr val="ECF5EB"/>
          </a:solidFill>
          <a:ln w="25400">
            <a:solidFill>
              <a:srgbClr val="2E80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grpSp>
        <p:nvGrpSpPr>
          <p:cNvPr id="2" name="组合 1"/>
          <p:cNvGrpSpPr/>
          <p:nvPr/>
        </p:nvGrpSpPr>
        <p:grpSpPr>
          <a:xfrm>
            <a:off x="-4190997" y="-5868156"/>
            <a:ext cx="9246225" cy="9246225"/>
            <a:chOff x="8154127" y="-169338"/>
            <a:chExt cx="2015553" cy="2015553"/>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5" name="椭圆 4"/>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36" name="图片 35" descr="白色的鸟&#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815203" y="301801"/>
            <a:ext cx="1115097" cy="962283"/>
          </a:xfrm>
          <a:prstGeom prst="rect">
            <a:avLst/>
          </a:prstGeom>
        </p:spPr>
      </p:pic>
      <p:pic>
        <p:nvPicPr>
          <p:cNvPr id="37" name="图片 36" descr="白色的鸟&#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304679" y="892230"/>
            <a:ext cx="661790" cy="571098"/>
          </a:xfrm>
          <a:prstGeom prst="rect">
            <a:avLst/>
          </a:prstGeom>
        </p:spPr>
      </p:pic>
      <p:sp>
        <p:nvSpPr>
          <p:cNvPr id="35" name="文本框 34"/>
          <p:cNvSpPr txBox="1"/>
          <p:nvPr/>
        </p:nvSpPr>
        <p:spPr>
          <a:xfrm>
            <a:off x="5086483" y="200387"/>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梳理层次</a:t>
            </a:r>
            <a:endParaRPr lang="zh-CN" altLang="en-US" dirty="0">
              <a:sym typeface="Arial" panose="020B0604020202020204" pitchFamily="34" charset="0"/>
            </a:endParaRPr>
          </a:p>
        </p:txBody>
      </p:sp>
      <p:grpSp>
        <p:nvGrpSpPr>
          <p:cNvPr id="39" name="组合 38"/>
          <p:cNvGrpSpPr/>
          <p:nvPr/>
        </p:nvGrpSpPr>
        <p:grpSpPr>
          <a:xfrm>
            <a:off x="3467100" y="1676250"/>
            <a:ext cx="5264150" cy="962283"/>
            <a:chOff x="3467100" y="930017"/>
            <a:chExt cx="5264150" cy="962283"/>
          </a:xfrm>
        </p:grpSpPr>
        <p:sp>
          <p:nvSpPr>
            <p:cNvPr id="21" name="缺角矩形 20"/>
            <p:cNvSpPr/>
            <p:nvPr/>
          </p:nvSpPr>
          <p:spPr>
            <a:xfrm>
              <a:off x="3467100" y="930017"/>
              <a:ext cx="5264150" cy="962283"/>
            </a:xfrm>
            <a:prstGeom prst="plaque">
              <a:avLst/>
            </a:prstGeom>
            <a:solidFill>
              <a:srgbClr val="FEF1CC"/>
            </a:solidFill>
            <a:ln w="12700">
              <a:solidFill>
                <a:srgbClr val="2E80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缺角矩形 6"/>
            <p:cNvSpPr/>
            <p:nvPr/>
          </p:nvSpPr>
          <p:spPr>
            <a:xfrm>
              <a:off x="3557846" y="1003246"/>
              <a:ext cx="5082658" cy="815824"/>
            </a:xfrm>
            <a:prstGeom prst="plaque">
              <a:avLst/>
            </a:prstGeom>
            <a:solidFill>
              <a:srgbClr val="84BCBA"/>
            </a:solidFill>
            <a:ln w="25400">
              <a:solidFill>
                <a:srgbClr val="2E80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043280" y="1157375"/>
              <a:ext cx="4134465" cy="523220"/>
            </a:xfrm>
            <a:prstGeom prst="rect">
              <a:avLst/>
            </a:prstGeom>
            <a:noFill/>
          </p:spPr>
          <p:txBody>
            <a:bodyPr vert="horz" wrap="none" rtlCol="0" anchor="ctr">
              <a:spAutoFit/>
            </a:bodyPr>
            <a:lstStyle>
              <a:defPPr>
                <a:defRPr lang="zh-CN"/>
              </a:defPPr>
              <a:lvl1pPr algn="ctr">
                <a:defRPr sz="54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“思接千载，视通万里”</a:t>
              </a:r>
              <a:endParaRPr kumimoji="0" lang="zh-CN" altLang="en-US" sz="28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文本框 40"/>
          <p:cNvSpPr txBox="1"/>
          <p:nvPr/>
        </p:nvSpPr>
        <p:spPr>
          <a:xfrm>
            <a:off x="2039009" y="2885053"/>
            <a:ext cx="8113984" cy="2197589"/>
          </a:xfrm>
          <a:prstGeom prst="rect">
            <a:avLst/>
          </a:prstGeom>
          <a:noFill/>
        </p:spPr>
        <p:txBody>
          <a:bodyPr wrap="square">
            <a:spAutoFit/>
          </a:bodyPr>
          <a:lstStyle/>
          <a:p>
            <a:pPr marR="0" lvl="0" indent="720090" fontAlgn="auto">
              <a:lnSpc>
                <a:spcPct val="125000"/>
              </a:lnSpc>
              <a:spcBef>
                <a:spcPct val="0"/>
              </a:spcBef>
              <a:spcAft>
                <a:spcPct val="0"/>
              </a:spcAft>
              <a:buClrTx/>
              <a:buSzTx/>
              <a:defRPr/>
            </a:pPr>
            <a:r>
              <a:rPr lang="en-US" altLang="zh-CN"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春江花月夜</a:t>
            </a:r>
            <a:r>
              <a:rPr lang="en-US" altLang="zh-CN"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全诗四句一韵，凡九韵（九段），每一韵构成一小段，思想变化可谓</a:t>
            </a:r>
            <a:r>
              <a:rPr lang="zh-CN" altLang="en-US" sz="2800" kern="100" dirty="0">
                <a:solidFill>
                  <a:srgbClr val="EC485D"/>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b="1" kern="100" dirty="0">
                <a:solidFill>
                  <a:srgbClr val="EC485D"/>
                </a:solidFill>
                <a:latin typeface="微软雅黑" panose="020B0503020204020204" pitchFamily="34" charset="-122"/>
                <a:ea typeface="微软雅黑" panose="020B0503020204020204" pitchFamily="34" charset="-122"/>
                <a:cs typeface="Times New Roman" panose="02020603050405020304" pitchFamily="18" charset="0"/>
              </a:rPr>
              <a:t>思接千载，视通万里</a:t>
            </a:r>
            <a:r>
              <a:rPr lang="zh-CN" altLang="en-US" sz="2800" kern="100" dirty="0">
                <a:solidFill>
                  <a:srgbClr val="EC485D"/>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endParaRPr>
          </a:p>
          <a:p>
            <a:pPr marR="0" lvl="0" indent="720090" fontAlgn="auto">
              <a:lnSpc>
                <a:spcPct val="125000"/>
              </a:lnSpc>
              <a:spcBef>
                <a:spcPct val="0"/>
              </a:spcBef>
              <a:spcAft>
                <a:spcPct val="0"/>
              </a:spcAft>
              <a:buClrTx/>
              <a:buSzTx/>
              <a:defRPr/>
            </a:pPr>
            <a:r>
              <a:rPr lang="zh-CN" altLang="en-US"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全诗从月出写起到月落结束，可分为</a:t>
            </a:r>
            <a:r>
              <a:rPr lang="zh-CN" altLang="en-US" sz="2800" b="1" kern="100" dirty="0">
                <a:solidFill>
                  <a:srgbClr val="EC485D"/>
                </a:solidFill>
                <a:latin typeface="微软雅黑" panose="020B0503020204020204" pitchFamily="34" charset="-122"/>
                <a:ea typeface="微软雅黑" panose="020B0503020204020204" pitchFamily="34" charset="-122"/>
                <a:cs typeface="Times New Roman" panose="02020603050405020304" pitchFamily="18" charset="0"/>
              </a:rPr>
              <a:t>三大层次</a:t>
            </a:r>
            <a:r>
              <a:rPr lang="zh-CN" altLang="en-US" sz="2800" kern="100" dirty="0">
                <a:solidFill>
                  <a:srgbClr val="7F6000"/>
                </a:solidFill>
                <a:latin typeface="微软雅黑" panose="020B0503020204020204" pitchFamily="34" charset="-122"/>
                <a:ea typeface="微软雅黑" panose="020B0503020204020204" pitchFamily="34" charset="-122"/>
                <a:cs typeface="Times New Roman" panose="02020603050405020304" pitchFamily="18" charset="0"/>
              </a:rPr>
              <a:t>。</a:t>
            </a:r>
            <a:endParaRPr kumimoji="0" lang="zh-CN" altLang="en-US" sz="2400" b="1" i="0" u="none" strike="noStrike" kern="1200" cap="none" spc="0" normalizeH="0" baseline="0" noProof="0" dirty="0">
              <a:ln>
                <a:noFill/>
              </a:ln>
              <a:solidFill>
                <a:srgbClr val="7F6000"/>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69BB95">
                <a:lumMod val="67000"/>
                <a:lumOff val="33000"/>
              </a:srgbClr>
            </a:gs>
            <a:gs pos="100000">
              <a:schemeClr val="bg1"/>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4140513" y="-3586749"/>
            <a:ext cx="9246225" cy="9246225"/>
            <a:chOff x="8154127" y="-169338"/>
            <a:chExt cx="2015553" cy="2015553"/>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5" name="椭圆 4"/>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0" name="图片 9" descr="白色的鸟&#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815203" y="301801"/>
            <a:ext cx="1115097" cy="962283"/>
          </a:xfrm>
          <a:prstGeom prst="rect">
            <a:avLst/>
          </a:prstGeom>
        </p:spPr>
      </p:pic>
      <p:pic>
        <p:nvPicPr>
          <p:cNvPr id="11" name="图片 10" descr="白色的鸟&#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0304679" y="892230"/>
            <a:ext cx="661790" cy="571098"/>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18345" t="11676" r="18345" b="11676"/>
          <a:stretch>
            <a:fillRect/>
          </a:stretch>
        </p:blipFill>
        <p:spPr>
          <a:xfrm rot="16200000">
            <a:off x="3879850" y="-2030730"/>
            <a:ext cx="4419600" cy="11214100"/>
          </a:xfrm>
          <a:prstGeom prst="plaque">
            <a:avLst>
              <a:gd name="adj" fmla="val 7554"/>
            </a:avLst>
          </a:prstGeom>
          <a:effectLst>
            <a:outerShdw blurRad="508000" dist="508000" dir="5400000" sx="95000" sy="95000" algn="t" rotWithShape="0">
              <a:schemeClr val="accent4">
                <a:lumMod val="50000"/>
                <a:alpha val="50000"/>
              </a:schemeClr>
            </a:outerShdw>
          </a:effectLst>
        </p:spPr>
      </p:pic>
      <p:graphicFrame>
        <p:nvGraphicFramePr>
          <p:cNvPr id="9" name="表格 9"/>
          <p:cNvGraphicFramePr>
            <a:graphicFrameLocks noGrp="1"/>
          </p:cNvGraphicFramePr>
          <p:nvPr/>
        </p:nvGraphicFramePr>
        <p:xfrm>
          <a:off x="1524000" y="1778932"/>
          <a:ext cx="9816661" cy="3555999"/>
        </p:xfrm>
        <a:graphic>
          <a:graphicData uri="http://schemas.openxmlformats.org/drawingml/2006/table">
            <a:tbl>
              <a:tblPr firstRow="1" bandRow="1">
                <a:tableStyleId>{5C22544A-7EE6-4342-B048-85BDC9FD1C3A}</a:tableStyleId>
              </a:tblPr>
              <a:tblGrid>
                <a:gridCol w="2207575"/>
                <a:gridCol w="3919956"/>
                <a:gridCol w="2113037"/>
                <a:gridCol w="1576093"/>
              </a:tblGrid>
              <a:tr h="1185333">
                <a:tc>
                  <a:txBody>
                    <a:bodyPr/>
                    <a:lstStyle/>
                    <a:p>
                      <a:pPr marL="0" marR="0" lvl="0" indent="0" algn="ctr" defTabSz="914400" rtl="0" eaLnBrk="1" fontAlgn="auto" latinLnBrk="0" hangingPunct="1">
                        <a:lnSpc>
                          <a:spcPct val="125000"/>
                        </a:lnSpc>
                        <a:spcBef>
                          <a:spcPts val="0"/>
                        </a:spcBef>
                        <a:spcAft>
                          <a:spcPts val="0"/>
                        </a:spcAft>
                        <a:buClrTx/>
                        <a:buSzTx/>
                        <a:buFontTx/>
                        <a:buNone/>
                        <a:defRPr/>
                      </a:pPr>
                      <a:r>
                        <a:rPr lang="zh-CN" altLang="zh-CN" sz="2800" b="1" kern="100" dirty="0">
                          <a:solidFill>
                            <a:srgbClr val="EC485D"/>
                          </a:solidFill>
                          <a:latin typeface="Arial" panose="020B0604020202020204" pitchFamily="34" charset="0"/>
                          <a:ea typeface="微软雅黑" panose="020B0503020204020204" pitchFamily="34" charset="-122"/>
                          <a:sym typeface="Arial" panose="020B0604020202020204" pitchFamily="34" charset="0"/>
                        </a:rPr>
                        <a:t>月下之景</a:t>
                      </a:r>
                      <a:endParaRPr lang="zh-CN" altLang="zh-CN" sz="2800" b="1" kern="100" dirty="0">
                        <a:solidFill>
                          <a:srgbClr val="EC485D"/>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en-US" altLang="zh-CN"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1-8</a:t>
                      </a:r>
                      <a:r>
                        <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句</a:t>
                      </a:r>
                      <a:endPar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marL="0" marR="0" anchor="ctr">
                    <a:lnL w="12700" cap="flat" cmpd="sng" algn="ctr">
                      <a:noFill/>
                      <a:prstDash val="solid"/>
                      <a:round/>
                      <a:headEnd type="none" w="med" len="med"/>
                      <a:tailEnd type="none" w="med" len="med"/>
                    </a:lnL>
                    <a:lnR w="12700" cap="flat" cmpd="sng" algn="ctr">
                      <a:solidFill>
                        <a:srgbClr val="7F6000"/>
                      </a:solidFill>
                      <a:prstDash val="dash"/>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720090" algn="l" defTabSz="914400" rtl="0" eaLnBrk="1" fontAlgn="auto" latinLnBrk="0" hangingPunct="1">
                        <a:lnSpc>
                          <a:spcPct val="125000"/>
                        </a:lnSpc>
                        <a:spcBef>
                          <a:spcPts val="0"/>
                        </a:spcBef>
                        <a:spcAft>
                          <a:spcPts val="0"/>
                        </a:spcAft>
                        <a:buClrTx/>
                        <a:buSzTx/>
                        <a:buFontTx/>
                        <a:buNone/>
                        <a:defRPr/>
                      </a:pPr>
                      <a:r>
                        <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关于春、江、花、月、夜美景的描绘</a:t>
                      </a:r>
                      <a:endPar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solidFill>
                        <a:srgbClr val="7F6000"/>
                      </a:solidFill>
                      <a:prstDash val="dash"/>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5000"/>
                        </a:lnSpc>
                      </a:pPr>
                      <a:r>
                        <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月色无垠</a:t>
                      </a:r>
                      <a:endPar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月色纯净</a:t>
                      </a:r>
                      <a:endPar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solidFill>
                        <a:srgbClr val="7F6000"/>
                      </a:solidFill>
                      <a:prstDash val="dash"/>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2800" b="1" kern="100" dirty="0">
                          <a:solidFill>
                            <a:srgbClr val="EC485D"/>
                          </a:solidFill>
                          <a:latin typeface="Arial" panose="020B0604020202020204" pitchFamily="34" charset="0"/>
                          <a:ea typeface="微软雅黑" panose="020B0503020204020204" pitchFamily="34" charset="-122"/>
                          <a:sym typeface="Arial" panose="020B0604020202020204" pitchFamily="34" charset="0"/>
                        </a:rPr>
                        <a:t>景物美</a:t>
                      </a:r>
                      <a:endParaRPr lang="zh-CN" altLang="zh-CN" sz="2800" b="1" kern="100" dirty="0">
                        <a:solidFill>
                          <a:srgbClr val="EC485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noFill/>
                      <a:prstDash val="dash"/>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r>
              <a:tr h="1185333">
                <a:tc>
                  <a:txBody>
                    <a:bodyPr/>
                    <a:lstStyle/>
                    <a:p>
                      <a:pPr marL="0" marR="0" lvl="0" indent="0" algn="ctr" defTabSz="914400" rtl="0" eaLnBrk="1" fontAlgn="auto" latinLnBrk="0" hangingPunct="1">
                        <a:lnSpc>
                          <a:spcPct val="125000"/>
                        </a:lnSpc>
                        <a:spcBef>
                          <a:spcPts val="0"/>
                        </a:spcBef>
                        <a:spcAft>
                          <a:spcPts val="0"/>
                        </a:spcAft>
                        <a:buClrTx/>
                        <a:buSzTx/>
                        <a:buFontTx/>
                        <a:buNone/>
                        <a:defRPr/>
                      </a:pPr>
                      <a:r>
                        <a:rPr lang="zh-CN" altLang="zh-CN" sz="2800" b="1" kern="1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月下之思</a:t>
                      </a:r>
                      <a:endParaRPr lang="zh-CN" altLang="zh-CN" sz="2800" b="1" kern="1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endParaRPr>
                    </a:p>
                    <a:p>
                      <a:pPr algn="ctr">
                        <a:lnSpc>
                          <a:spcPct val="125000"/>
                        </a:lnSpc>
                      </a:pPr>
                      <a:r>
                        <a:rPr lang="en-US" altLang="zh-CN"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9-16</a:t>
                      </a:r>
                      <a:r>
                        <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句</a:t>
                      </a:r>
                      <a:endPar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marL="0" marR="0" anchor="ctr">
                    <a:lnL w="12700" cap="flat" cmpd="sng" algn="ctr">
                      <a:noFill/>
                      <a:prstDash val="solid"/>
                      <a:round/>
                      <a:headEnd type="none" w="med" len="med"/>
                      <a:tailEnd type="none" w="med" len="med"/>
                    </a:lnL>
                    <a:lnR w="12700" cap="flat" cmpd="sng" algn="ctr">
                      <a:solidFill>
                        <a:srgbClr val="7F6000"/>
                      </a:solid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720090" algn="l" defTabSz="914400" rtl="0" eaLnBrk="1" fontAlgn="auto" latinLnBrk="0" hangingPunct="1">
                        <a:lnSpc>
                          <a:spcPct val="125000"/>
                        </a:lnSpc>
                        <a:spcBef>
                          <a:spcPts val="0"/>
                        </a:spcBef>
                        <a:spcAft>
                          <a:spcPts val="0"/>
                        </a:spcAft>
                        <a:buClrTx/>
                        <a:buSzTx/>
                        <a:buFontTx/>
                        <a:buNone/>
                        <a:defRPr/>
                      </a:pPr>
                      <a:r>
                        <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由景引发的对宇宙人生的哲理思考</a:t>
                      </a:r>
                      <a:endPar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solidFill>
                        <a:srgbClr val="7F6000"/>
                      </a:solid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5000"/>
                        </a:lnSpc>
                      </a:pPr>
                      <a:r>
                        <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人生无尽</a:t>
                      </a:r>
                      <a:endPar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宇宙永恒</a:t>
                      </a:r>
                      <a:endPar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solidFill>
                        <a:srgbClr val="7F6000"/>
                      </a:solid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2800" b="1" kern="100" dirty="0">
                          <a:solidFill>
                            <a:srgbClr val="EC485D"/>
                          </a:solidFill>
                          <a:latin typeface="Arial" panose="020B0604020202020204" pitchFamily="34" charset="0"/>
                          <a:ea typeface="微软雅黑" panose="020B0503020204020204" pitchFamily="34" charset="-122"/>
                          <a:sym typeface="Arial" panose="020B0604020202020204" pitchFamily="34" charset="0"/>
                        </a:rPr>
                        <a:t>哲理美</a:t>
                      </a:r>
                      <a:endParaRPr lang="zh-CN" altLang="zh-CN" sz="2800" b="1" kern="100" dirty="0">
                        <a:solidFill>
                          <a:srgbClr val="EC485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no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r>
              <a:tr h="1185333">
                <a:tc>
                  <a:txBody>
                    <a:bodyPr/>
                    <a:lstStyle/>
                    <a:p>
                      <a:pPr marL="0" marR="0" lvl="0" indent="0" algn="ctr" defTabSz="914400" rtl="0" eaLnBrk="1" fontAlgn="auto" latinLnBrk="0" hangingPunct="1">
                        <a:lnSpc>
                          <a:spcPct val="125000"/>
                        </a:lnSpc>
                        <a:spcBef>
                          <a:spcPts val="0"/>
                        </a:spcBef>
                        <a:spcAft>
                          <a:spcPts val="0"/>
                        </a:spcAft>
                        <a:buClrTx/>
                        <a:buSzTx/>
                        <a:buFontTx/>
                        <a:buNone/>
                        <a:defRPr/>
                      </a:pPr>
                      <a:r>
                        <a:rPr lang="zh-CN" altLang="zh-CN" sz="2800" b="1" kern="1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月下之情</a:t>
                      </a:r>
                      <a:endParaRPr lang="zh-CN" altLang="zh-CN" sz="2800" b="1" kern="1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endParaRPr>
                    </a:p>
                    <a:p>
                      <a:pPr algn="ctr">
                        <a:lnSpc>
                          <a:spcPct val="125000"/>
                        </a:lnSpc>
                      </a:pPr>
                      <a:r>
                        <a:rPr lang="en-US" altLang="zh-CN"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17-36</a:t>
                      </a:r>
                      <a:r>
                        <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句</a:t>
                      </a:r>
                      <a:endParaRPr lang="zh-CN" altLang="en-US" sz="2800" b="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marL="0" marR="0" anchor="ctr">
                    <a:lnL w="12700" cap="flat" cmpd="sng" algn="ctr">
                      <a:noFill/>
                      <a:prstDash val="solid"/>
                      <a:round/>
                      <a:headEnd type="none" w="med" len="med"/>
                      <a:tailEnd type="none" w="med" len="med"/>
                    </a:lnL>
                    <a:lnR w="12700" cap="flat" cmpd="sng" algn="ctr">
                      <a:solidFill>
                        <a:srgbClr val="7F6000"/>
                      </a:solid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720090" algn="l" defTabSz="914400" rtl="0" eaLnBrk="1" fontAlgn="auto" latinLnBrk="0" hangingPunct="1">
                        <a:lnSpc>
                          <a:spcPct val="125000"/>
                        </a:lnSpc>
                        <a:spcBef>
                          <a:spcPts val="0"/>
                        </a:spcBef>
                        <a:spcAft>
                          <a:spcPts val="0"/>
                        </a:spcAft>
                        <a:buClrTx/>
                        <a:buSzTx/>
                        <a:buFontTx/>
                        <a:buNone/>
                        <a:defRPr/>
                      </a:pPr>
                      <a:r>
                        <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抒写思妇游子的两地相望相思之情</a:t>
                      </a:r>
                      <a:endPar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solidFill>
                        <a:srgbClr val="7F6000"/>
                      </a:solid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5000"/>
                        </a:lnSpc>
                      </a:pPr>
                      <a:r>
                        <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思妇怀远</a:t>
                      </a:r>
                      <a:endPar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5000"/>
                        </a:lnSpc>
                      </a:pPr>
                      <a:r>
                        <a:rPr lang="zh-CN" altLang="zh-CN"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游子思归</a:t>
                      </a:r>
                      <a:endParaRPr lang="zh-CN" altLang="en-US" sz="2800" b="0" kern="100"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solidFill>
                        <a:srgbClr val="7F6000"/>
                      </a:solid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2800" b="1" kern="100" dirty="0">
                          <a:solidFill>
                            <a:srgbClr val="EC485D"/>
                          </a:solidFill>
                          <a:latin typeface="Arial" panose="020B0604020202020204" pitchFamily="34" charset="0"/>
                          <a:ea typeface="微软雅黑" panose="020B0503020204020204" pitchFamily="34" charset="-122"/>
                          <a:sym typeface="Arial" panose="020B0604020202020204" pitchFamily="34" charset="0"/>
                        </a:rPr>
                        <a:t>情感美</a:t>
                      </a:r>
                      <a:endParaRPr lang="zh-CN" altLang="zh-CN" sz="2800" b="1" kern="100" dirty="0">
                        <a:solidFill>
                          <a:srgbClr val="EC485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txBody>
                  <a:tcPr anchor="ctr">
                    <a:lnL w="12700" cap="flat" cmpd="sng" algn="ctr">
                      <a:solidFill>
                        <a:srgbClr val="7F6000"/>
                      </a:solidFill>
                      <a:prstDash val="dash"/>
                      <a:round/>
                      <a:headEnd type="none" w="med" len="med"/>
                      <a:tailEnd type="none" w="med" len="med"/>
                    </a:lnL>
                    <a:lnR w="12700" cap="flat" cmpd="sng" algn="ctr">
                      <a:noFill/>
                      <a:prstDash val="dash"/>
                      <a:round/>
                      <a:headEnd type="none" w="med" len="med"/>
                      <a:tailEnd type="none" w="med" len="med"/>
                    </a:lnR>
                    <a:lnT w="12700" cap="flat" cmpd="sng" algn="ctr">
                      <a:solidFill>
                        <a:srgbClr val="7F6000"/>
                      </a:solidFill>
                      <a:prstDash val="dash"/>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3" name="图片 12" descr="图片包含 桌子, 躺, 猫, 火车&#10;&#10;描述已自动生成"/>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615126" y="1546409"/>
            <a:ext cx="2222946" cy="12192002"/>
          </a:xfrm>
          <a:prstGeom prst="rect">
            <a:avLst/>
          </a:prstGeom>
        </p:spPr>
      </p:pic>
      <p:sp>
        <p:nvSpPr>
          <p:cNvPr id="8" name="文本框 7"/>
          <p:cNvSpPr txBox="1"/>
          <p:nvPr/>
        </p:nvSpPr>
        <p:spPr>
          <a:xfrm>
            <a:off x="5086483" y="200387"/>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梳理层次</a:t>
            </a:r>
            <a:endParaRPr lang="zh-CN" altLang="en-US" dirty="0">
              <a:sym typeface="Arial" panose="020B0604020202020204" pitchFamily="34" charset="0"/>
            </a:endParaRPr>
          </a:p>
        </p:txBody>
      </p:sp>
      <p:grpSp>
        <p:nvGrpSpPr>
          <p:cNvPr id="35" name="组合 34"/>
          <p:cNvGrpSpPr/>
          <p:nvPr/>
        </p:nvGrpSpPr>
        <p:grpSpPr>
          <a:xfrm>
            <a:off x="495300" y="1684378"/>
            <a:ext cx="1325568" cy="3555999"/>
            <a:chOff x="10122434" y="1418037"/>
            <a:chExt cx="1381158" cy="3705127"/>
          </a:xfrm>
        </p:grpSpPr>
        <p:sp>
          <p:nvSpPr>
            <p:cNvPr id="7" name="任意多边形: 形状 6"/>
            <p:cNvSpPr/>
            <p:nvPr/>
          </p:nvSpPr>
          <p:spPr>
            <a:xfrm>
              <a:off x="10581580" y="1418037"/>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形状 18"/>
            <p:cNvSpPr/>
            <p:nvPr/>
          </p:nvSpPr>
          <p:spPr>
            <a:xfrm rot="10800000">
              <a:off x="10611003" y="4903072"/>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a:off x="10122434" y="1748366"/>
              <a:ext cx="1381158" cy="3021328"/>
              <a:chOff x="5351591" y="-5186104"/>
              <a:chExt cx="2830141" cy="6191027"/>
            </a:xfrm>
            <a:solidFill>
              <a:srgbClr val="7F6000"/>
            </a:solidFill>
            <a:effectLst/>
          </p:grpSpPr>
          <p:grpSp>
            <p:nvGrpSpPr>
              <p:cNvPr id="21" name="PA-图形 3"/>
              <p:cNvGrpSpPr/>
              <p:nvPr>
                <p:custDataLst>
                  <p:tags r:id="rId6"/>
                </p:custDataLst>
              </p:nvPr>
            </p:nvGrpSpPr>
            <p:grpSpPr>
              <a:xfrm>
                <a:off x="5928021" y="-3729960"/>
                <a:ext cx="1044305" cy="1234839"/>
                <a:chOff x="1882421" y="-1533136"/>
                <a:chExt cx="933843" cy="1104223"/>
              </a:xfrm>
              <a:grpFill/>
            </p:grpSpPr>
            <p:sp>
              <p:nvSpPr>
                <p:cNvPr id="31" name="PA-任意多边形 21"/>
                <p:cNvSpPr/>
                <p:nvPr>
                  <p:custDataLst>
                    <p:tags r:id="rId7"/>
                  </p:custDataLst>
                </p:nvPr>
              </p:nvSpPr>
              <p:spPr>
                <a:xfrm>
                  <a:off x="1882421" y="-1533136"/>
                  <a:ext cx="400479"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2" name="PA-任意多边形 22"/>
                <p:cNvSpPr/>
                <p:nvPr>
                  <p:custDataLst>
                    <p:tags r:id="rId8"/>
                  </p:custDataLst>
                </p:nvPr>
              </p:nvSpPr>
              <p:spPr>
                <a:xfrm>
                  <a:off x="2330248" y="-1155910"/>
                  <a:ext cx="486016" cy="509789"/>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3" name="PA-任意多边形 23"/>
                <p:cNvSpPr/>
                <p:nvPr>
                  <p:custDataLst>
                    <p:tags r:id="rId9"/>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4" name="PA-任意多边形 24"/>
                <p:cNvSpPr/>
                <p:nvPr>
                  <p:custDataLst>
                    <p:tags r:id="rId10"/>
                  </p:custDataLst>
                </p:nvPr>
              </p:nvSpPr>
              <p:spPr>
                <a:xfrm>
                  <a:off x="1919503" y="-937997"/>
                  <a:ext cx="320275"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nvGrpSpPr>
              <p:cNvPr id="22" name="PA-图形 3"/>
              <p:cNvGrpSpPr/>
              <p:nvPr>
                <p:custDataLst>
                  <p:tags r:id="rId11"/>
                </p:custDataLst>
              </p:nvPr>
            </p:nvGrpSpPr>
            <p:grpSpPr>
              <a:xfrm>
                <a:off x="6293646" y="-2662459"/>
                <a:ext cx="1216800" cy="1311451"/>
                <a:chOff x="3497808" y="-1546372"/>
                <a:chExt cx="1011569" cy="1090256"/>
              </a:xfrm>
              <a:grpFill/>
            </p:grpSpPr>
            <p:sp>
              <p:nvSpPr>
                <p:cNvPr id="26" name="PA-任意多边形 31"/>
                <p:cNvSpPr/>
                <p:nvPr>
                  <p:custDataLst>
                    <p:tags r:id="rId12"/>
                  </p:custDataLst>
                </p:nvPr>
              </p:nvSpPr>
              <p:spPr>
                <a:xfrm>
                  <a:off x="3579240" y="-1546372"/>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7" name="PA-任意多边形 33"/>
                <p:cNvSpPr/>
                <p:nvPr>
                  <p:custDataLst>
                    <p:tags r:id="rId13"/>
                  </p:custDataLst>
                </p:nvPr>
              </p:nvSpPr>
              <p:spPr>
                <a:xfrm>
                  <a:off x="3817804" y="-1499166"/>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8" name="PA-任意多边形 34"/>
                <p:cNvSpPr/>
                <p:nvPr>
                  <p:custDataLst>
                    <p:tags r:id="rId14"/>
                  </p:custDataLst>
                </p:nvPr>
              </p:nvSpPr>
              <p:spPr>
                <a:xfrm>
                  <a:off x="4051314" y="-1024489"/>
                  <a:ext cx="458063" cy="461731"/>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9" name="PA-任意多边形 35"/>
                <p:cNvSpPr/>
                <p:nvPr>
                  <p:custDataLst>
                    <p:tags r:id="rId15"/>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0" name="PA-任意多边形 36"/>
                <p:cNvSpPr/>
                <p:nvPr>
                  <p:custDataLst>
                    <p:tags r:id="rId16"/>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sp>
            <p:nvSpPr>
              <p:cNvPr id="23" name="PA-图形 57"/>
              <p:cNvSpPr/>
              <p:nvPr>
                <p:custDataLst>
                  <p:tags r:id="rId17"/>
                </p:custDataLst>
              </p:nvPr>
            </p:nvSpPr>
            <p:spPr>
              <a:xfrm rot="1202445">
                <a:off x="5351591" y="-1531610"/>
                <a:ext cx="1784379" cy="1973141"/>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24" name="PA-文本框 53"/>
              <p:cNvSpPr txBox="1"/>
              <p:nvPr>
                <p:custDataLst>
                  <p:tags r:id="rId18"/>
                </p:custDataLst>
              </p:nvPr>
            </p:nvSpPr>
            <p:spPr>
              <a:xfrm>
                <a:off x="5776115" y="-5186104"/>
                <a:ext cx="1769242" cy="1606863"/>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uLnTx/>
                  <a:uFillTx/>
                  <a:latin typeface="演示悠然小楷" panose="00000500000000000000" pitchFamily="2" charset="-122"/>
                  <a:ea typeface="演示悠然小楷" panose="00000500000000000000" pitchFamily="2" charset="-122"/>
                  <a:cs typeface="+mn-cs"/>
                </a:endParaRPr>
              </a:p>
            </p:txBody>
          </p:sp>
          <p:sp>
            <p:nvSpPr>
              <p:cNvPr id="25" name="PA-任意多边形 65"/>
              <p:cNvSpPr/>
              <p:nvPr>
                <p:custDataLst>
                  <p:tags r:id="rId19"/>
                </p:custDataLst>
              </p:nvPr>
            </p:nvSpPr>
            <p:spPr>
              <a:xfrm>
                <a:off x="6212767" y="-465619"/>
                <a:ext cx="1968965" cy="1470542"/>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 name="江水"/>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grpSp>
        <p:nvGrpSpPr>
          <p:cNvPr id="9" name="组合 8"/>
          <p:cNvGrpSpPr/>
          <p:nvPr/>
        </p:nvGrpSpPr>
        <p:grpSpPr>
          <a:xfrm>
            <a:off x="4635185" y="-2057124"/>
            <a:ext cx="2921630" cy="2921630"/>
            <a:chOff x="8154127" y="-169338"/>
            <a:chExt cx="2015553" cy="2015553"/>
          </a:xfrm>
        </p:grpSpPr>
        <p:sp>
          <p:nvSpPr>
            <p:cNvPr id="10" name="椭圆 9"/>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1" name="图片 10"/>
            <p:cNvPicPr>
              <a:picLocks noChangeAspect="1"/>
            </p:cNvPicPr>
            <p:nvPr/>
          </p:nvPicPr>
          <p:blipFill rotWithShape="1">
            <a:blip r:embed="rId2">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2" name="椭圆 11"/>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5" name="图片 4" descr="图片包含 游戏机, 动物&#10;&#10;描述已自动生成"/>
          <p:cNvPicPr>
            <a:picLocks noChangeAspect="1"/>
          </p:cNvPicPr>
          <p:nvPr/>
        </p:nvPicPr>
        <p:blipFill rotWithShape="1">
          <a:blip r:embed="rId3">
            <a:extLst>
              <a:ext uri="{28A0092B-C50C-407E-A947-70E740481C1C}">
                <a14:useLocalDpi xmlns:a14="http://schemas.microsoft.com/office/drawing/2010/main" val="0"/>
              </a:ext>
            </a:extLst>
          </a:blip>
          <a:srcRect l="69844"/>
          <a:stretch>
            <a:fillRect/>
          </a:stretch>
        </p:blipFill>
        <p:spPr>
          <a:xfrm flipH="1">
            <a:off x="0" y="2729433"/>
            <a:ext cx="4576544" cy="3408696"/>
          </a:xfrm>
          <a:prstGeom prst="rect">
            <a:avLst/>
          </a:prstGeom>
        </p:spPr>
      </p:pic>
      <p:pic>
        <p:nvPicPr>
          <p:cNvPr id="8" name="荷花"/>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67281"/>
            <a:ext cx="12192000" cy="2619375"/>
          </a:xfrm>
          <a:prstGeom prst="rect">
            <a:avLst/>
          </a:prstGeom>
        </p:spPr>
      </p:pic>
      <p:grpSp>
        <p:nvGrpSpPr>
          <p:cNvPr id="15" name="组合 14"/>
          <p:cNvGrpSpPr/>
          <p:nvPr/>
        </p:nvGrpSpPr>
        <p:grpSpPr>
          <a:xfrm>
            <a:off x="362856" y="579515"/>
            <a:ext cx="11495314" cy="5346557"/>
            <a:chOff x="373853" y="2108201"/>
            <a:chExt cx="11444294" cy="2277282"/>
          </a:xfrm>
        </p:grpSpPr>
        <p:sp>
          <p:nvSpPr>
            <p:cNvPr id="16" name="缺角矩形 15"/>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缺角矩形 16"/>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3" name="图片 2" descr="图片包含 徽标&#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8372" y="4980541"/>
            <a:ext cx="593825" cy="608233"/>
          </a:xfrm>
          <a:prstGeom prst="rect">
            <a:avLst/>
          </a:prstGeom>
        </p:spPr>
      </p:pic>
      <p:pic>
        <p:nvPicPr>
          <p:cNvPr id="4" name="图片 3" descr="图片包含 游戏机, 动物&#10;&#10;描述已自动生成"/>
          <p:cNvPicPr>
            <a:picLocks noChangeAspect="1"/>
          </p:cNvPicPr>
          <p:nvPr/>
        </p:nvPicPr>
        <p:blipFill rotWithShape="1">
          <a:blip r:embed="rId3">
            <a:extLst>
              <a:ext uri="{28A0092B-C50C-407E-A947-70E740481C1C}">
                <a14:useLocalDpi xmlns:a14="http://schemas.microsoft.com/office/drawing/2010/main" val="0"/>
              </a:ext>
            </a:extLst>
          </a:blip>
          <a:srcRect r="31239"/>
          <a:stretch>
            <a:fillRect/>
          </a:stretch>
        </p:blipFill>
        <p:spPr>
          <a:xfrm flipH="1">
            <a:off x="5846105" y="4200897"/>
            <a:ext cx="6349379" cy="2074029"/>
          </a:xfrm>
          <a:prstGeom prst="rect">
            <a:avLst/>
          </a:prstGeom>
        </p:spPr>
      </p:pic>
      <p:pic>
        <p:nvPicPr>
          <p:cNvPr id="6" name="图片 5" descr="卡通人物&#10;&#10;描述已自动生成"/>
          <p:cNvPicPr>
            <a:picLocks noChangeAspect="1"/>
          </p:cNvPicPr>
          <p:nvPr/>
        </p:nvPicPr>
        <p:blipFill rotWithShape="1">
          <a:blip r:embed="rId6">
            <a:extLst>
              <a:ext uri="{28A0092B-C50C-407E-A947-70E740481C1C}">
                <a14:useLocalDpi xmlns:a14="http://schemas.microsoft.com/office/drawing/2010/main" val="0"/>
              </a:ext>
            </a:extLst>
          </a:blip>
          <a:srcRect r="73145"/>
          <a:stretch>
            <a:fillRect/>
          </a:stretch>
        </p:blipFill>
        <p:spPr>
          <a:xfrm>
            <a:off x="4056449" y="4611037"/>
            <a:ext cx="3274174" cy="1849438"/>
          </a:xfrm>
          <a:prstGeom prst="rect">
            <a:avLst/>
          </a:prstGeom>
        </p:spPr>
      </p:pic>
      <p:pic>
        <p:nvPicPr>
          <p:cNvPr id="7" name="图片 6" descr="徽标&#10;&#10;低可信度描述已自动生成"/>
          <p:cNvPicPr>
            <a:picLocks noChangeAspect="1"/>
          </p:cNvPicPr>
          <p:nvPr/>
        </p:nvPicPr>
        <p:blipFill rotWithShape="1">
          <a:blip r:embed="rId7">
            <a:extLst>
              <a:ext uri="{28A0092B-C50C-407E-A947-70E740481C1C}">
                <a14:useLocalDpi xmlns:a14="http://schemas.microsoft.com/office/drawing/2010/main" val="0"/>
              </a:ext>
            </a:extLst>
          </a:blip>
          <a:srcRect t="41667" b="18680"/>
          <a:stretch>
            <a:fillRect/>
          </a:stretch>
        </p:blipFill>
        <p:spPr>
          <a:xfrm>
            <a:off x="8965284" y="5926072"/>
            <a:ext cx="1333226" cy="528660"/>
          </a:xfrm>
          <a:prstGeom prst="rect">
            <a:avLst/>
          </a:prstGeom>
          <a:effectLst>
            <a:reflection blurRad="6350" stA="25000" endPos="35000" dir="5400000" sy="-100000" algn="bl" rotWithShape="0"/>
          </a:effectLst>
        </p:spPr>
      </p:pic>
      <p:sp>
        <p:nvSpPr>
          <p:cNvPr id="21" name="文本框 20"/>
          <p:cNvSpPr txBox="1"/>
          <p:nvPr>
            <p:custDataLst>
              <p:tags r:id="rId8"/>
            </p:custDataLst>
          </p:nvPr>
        </p:nvSpPr>
        <p:spPr>
          <a:xfrm>
            <a:off x="1182154" y="987995"/>
            <a:ext cx="6054154" cy="1081963"/>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algn="just"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意：</a:t>
            </a:r>
            <a:r>
              <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属于人的</a:t>
            </a:r>
            <a:r>
              <a:rPr kumimoji="0" lang="zh-CN" altLang="en-US" sz="280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主观意识</a:t>
            </a:r>
            <a:r>
              <a:rPr lang="zh-CN" altLang="en-US" sz="280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algn="just" defTabSz="914400" rtl="0" eaLnBrk="1" fontAlgn="auto" latinLnBrk="0" hangingPunct="1">
              <a:lnSpc>
                <a:spcPct val="120000"/>
              </a:lnSpc>
              <a:spcBef>
                <a:spcPts val="0"/>
              </a:spcBef>
              <a:spcAft>
                <a:spcPts val="0"/>
              </a:spcAft>
              <a:buClrTx/>
              <a:buSzTx/>
              <a:buFontTx/>
              <a:buNone/>
              <a:defRPr/>
            </a:pPr>
            <a:r>
              <a:rPr lang="zh-CN" altLang="en-US" sz="2800" b="1" dirty="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象：</a:t>
            </a:r>
            <a:r>
              <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则指客观事物（</a:t>
            </a:r>
            <a:r>
              <a:rPr kumimoji="0" lang="zh-CN" altLang="en-US" sz="280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景象）。</a:t>
            </a:r>
            <a:endPar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custDataLst>
              <p:tags r:id="rId9"/>
            </p:custDataLst>
          </p:nvPr>
        </p:nvSpPr>
        <p:spPr>
          <a:xfrm>
            <a:off x="1182154" y="2257741"/>
            <a:ext cx="6090475" cy="1081963"/>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algn="l" defTabSz="914400" rtl="0" eaLnBrk="1" fontAlgn="auto" latinLnBrk="0" hangingPunct="1">
              <a:lnSpc>
                <a:spcPct val="120000"/>
              </a:lnSpc>
              <a:spcBef>
                <a:spcPts val="0"/>
              </a:spcBef>
              <a:spcAft>
                <a:spcPts val="0"/>
              </a:spcAft>
              <a:buClrTx/>
              <a:buSzTx/>
              <a:buFontTx/>
              <a:buNone/>
              <a:defRPr/>
            </a:pPr>
            <a:r>
              <a:rPr lang="zh-CN" altLang="en-US" sz="2800" b="1" dirty="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意象：</a:t>
            </a:r>
            <a:r>
              <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渗透着诗人主观感情的客观物象，可以是自然景象，或人文景象。</a:t>
            </a:r>
            <a:endPar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10"/>
            </p:custDataLst>
          </p:nvPr>
        </p:nvSpPr>
        <p:spPr>
          <a:xfrm>
            <a:off x="1182154" y="3527487"/>
            <a:ext cx="5756647" cy="1599027"/>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algn="just" defTabSz="914400" rtl="0" eaLnBrk="1" fontAlgn="auto" latinLnBrk="0" hangingPunct="1">
              <a:lnSpc>
                <a:spcPct val="120000"/>
              </a:lnSpc>
              <a:spcBef>
                <a:spcPts val="0"/>
              </a:spcBef>
              <a:spcAft>
                <a:spcPts val="0"/>
              </a:spcAft>
              <a:buClrTx/>
              <a:buSzTx/>
              <a:buFontTx/>
              <a:buNone/>
              <a:defRPr/>
            </a:pPr>
            <a:r>
              <a:rPr lang="zh-CN" altLang="en-US" sz="2800" b="1" dirty="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意境：</a:t>
            </a:r>
            <a:r>
              <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诗人的主观情感与诗中所描绘的生活图景有机融合而形成的一种艺术境界。</a:t>
            </a:r>
            <a:endParaRPr kumimoji="0" lang="zh-CN" altLang="en-US" sz="280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YOO-MD-矩形 23"/>
          <p:cNvSpPr/>
          <p:nvPr>
            <p:custDataLst>
              <p:tags r:id="rId11"/>
            </p:custDataLst>
          </p:nvPr>
        </p:nvSpPr>
        <p:spPr>
          <a:xfrm rot="5400000">
            <a:off x="8959787" y="1937762"/>
            <a:ext cx="52770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3200" b="0" i="0" u="none" strike="noStrike" kern="12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YOO-MD-矩形 24"/>
          <p:cNvSpPr/>
          <p:nvPr>
            <p:custDataLst>
              <p:tags r:id="rId12"/>
            </p:custDataLst>
          </p:nvPr>
        </p:nvSpPr>
        <p:spPr>
          <a:xfrm rot="5400000">
            <a:off x="8959787" y="3444885"/>
            <a:ext cx="52770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3200" b="0" i="0" u="none" strike="noStrike" kern="12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2" name="YOO-MD-组合 31"/>
          <p:cNvGrpSpPr/>
          <p:nvPr>
            <p:custDataLst>
              <p:tags r:id="rId13"/>
            </p:custDataLst>
          </p:nvPr>
        </p:nvGrpSpPr>
        <p:grpSpPr>
          <a:xfrm>
            <a:off x="7728534" y="1085636"/>
            <a:ext cx="2990214" cy="781904"/>
            <a:chOff x="1308026" y="1951245"/>
            <a:chExt cx="2976544" cy="630323"/>
          </a:xfrm>
        </p:grpSpPr>
        <p:sp>
          <p:nvSpPr>
            <p:cNvPr id="33" name="YOO-MD-圆角矩形 32"/>
            <p:cNvSpPr/>
            <p:nvPr>
              <p:custDataLst>
                <p:tags r:id="rId14"/>
              </p:custDataLst>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YOO-MD-文本框 33"/>
            <p:cNvSpPr txBox="1"/>
            <p:nvPr>
              <p:custDataLst>
                <p:tags r:id="rId15"/>
              </p:custDataLst>
            </p:nvPr>
          </p:nvSpPr>
          <p:spPr>
            <a:xfrm>
              <a:off x="2183497" y="1974019"/>
              <a:ext cx="1160631" cy="584775"/>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意象</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YOO-MD-组合 34"/>
          <p:cNvGrpSpPr/>
          <p:nvPr>
            <p:custDataLst>
              <p:tags r:id="rId16"/>
            </p:custDataLst>
          </p:nvPr>
        </p:nvGrpSpPr>
        <p:grpSpPr>
          <a:xfrm>
            <a:off x="7728534" y="2592759"/>
            <a:ext cx="2990214" cy="781904"/>
            <a:chOff x="1308026" y="1951245"/>
            <a:chExt cx="2976544" cy="630323"/>
          </a:xfrm>
        </p:grpSpPr>
        <p:sp>
          <p:nvSpPr>
            <p:cNvPr id="36" name="YOO-MD-圆角矩形 35"/>
            <p:cNvSpPr/>
            <p:nvPr>
              <p:custDataLst>
                <p:tags r:id="rId17"/>
              </p:custDataLst>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YOO-MD-文本框 36"/>
            <p:cNvSpPr txBox="1"/>
            <p:nvPr>
              <p:custDataLst>
                <p:tags r:id="rId18"/>
              </p:custDataLst>
            </p:nvPr>
          </p:nvSpPr>
          <p:spPr>
            <a:xfrm>
              <a:off x="2183497" y="1974019"/>
              <a:ext cx="1160631" cy="584775"/>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意境</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YOO-MD-组合 37"/>
          <p:cNvGrpSpPr/>
          <p:nvPr>
            <p:custDataLst>
              <p:tags r:id="rId19"/>
            </p:custDataLst>
          </p:nvPr>
        </p:nvGrpSpPr>
        <p:grpSpPr>
          <a:xfrm>
            <a:off x="7728534" y="4099882"/>
            <a:ext cx="2990214" cy="781904"/>
            <a:chOff x="1308026" y="1951245"/>
            <a:chExt cx="2976544" cy="630323"/>
          </a:xfrm>
        </p:grpSpPr>
        <p:sp>
          <p:nvSpPr>
            <p:cNvPr id="39" name="YOO-MD-圆角矩形 38"/>
            <p:cNvSpPr/>
            <p:nvPr>
              <p:custDataLst>
                <p:tags r:id="rId20"/>
              </p:custDataLst>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YOO-MD-文本框 39"/>
            <p:cNvSpPr txBox="1"/>
            <p:nvPr>
              <p:custDataLst>
                <p:tags r:id="rId21"/>
              </p:custDataLst>
            </p:nvPr>
          </p:nvSpPr>
          <p:spPr>
            <a:xfrm>
              <a:off x="2183497" y="1974019"/>
              <a:ext cx="1160631" cy="584775"/>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明情</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2" name="直接连接符 41"/>
          <p:cNvCxnSpPr/>
          <p:nvPr/>
        </p:nvCxnSpPr>
        <p:spPr>
          <a:xfrm>
            <a:off x="1269935" y="2137861"/>
            <a:ext cx="5573028" cy="0"/>
          </a:xfrm>
          <a:prstGeom prst="line">
            <a:avLst/>
          </a:prstGeom>
          <a:ln>
            <a:solidFill>
              <a:srgbClr val="7F6000"/>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301420" y="3429000"/>
            <a:ext cx="5573028" cy="0"/>
          </a:xfrm>
          <a:prstGeom prst="line">
            <a:avLst/>
          </a:prstGeom>
          <a:ln>
            <a:solidFill>
              <a:srgbClr val="7F6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stCondLst>
                                            <p:cond delay="0"/>
                                          </p:stCondLst>
                                        </p:cTn>
                                        <p:tgtEl>
                                          <p:spTgt spid="32"/>
                                        </p:tgtEl>
                                      </p:cBhvr>
                                    </p:animEffect>
                                    <p:anim to="0" calcmode="lin" valueType="num">
                                      <p:cBhvr>
                                        <p:cTn id="8" dur="500" fill="hold">
                                          <p:stCondLst>
                                            <p:cond delay="0"/>
                                          </p:stCondLst>
                                        </p:cTn>
                                        <p:tgtEl>
                                          <p:spTgt spid="32"/>
                                        </p:tgtEl>
                                        <p:attrNameLst>
                                          <p:attrName>ppt_y</p:attrName>
                                        </p:attrNameLst>
                                      </p:cBhvr>
                                      <p:tavLst>
                                        <p:tav tm="0">
                                          <p:val>
                                            <p:strVal val="#ppt_y-.05"/>
                                          </p:val>
                                        </p:tav>
                                        <p:tav tm="100000">
                                          <p:val>
                                            <p:strVal val="#ppt_y"/>
                                          </p:val>
                                        </p:tav>
                                      </p:tavLst>
                                    </p:anim>
                                  </p:childTnLst>
                                </p:cTn>
                              </p:par>
                              <p:par>
                                <p:cTn id="9" presetID="10" presetClass="entr" presetSubtype="0" decel="100000" fill="hold" grpId="0" nodeType="withEffect">
                                  <p:stCondLst>
                                    <p:cond delay="20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stCondLst>
                                            <p:cond delay="0"/>
                                          </p:stCondLst>
                                        </p:cTn>
                                        <p:tgtEl>
                                          <p:spTgt spid="24"/>
                                        </p:tgtEl>
                                      </p:cBhvr>
                                    </p:animEffect>
                                    <p:anim to="0" calcmode="lin" valueType="num">
                                      <p:cBhvr>
                                        <p:cTn id="12" dur="500" fill="hold">
                                          <p:stCondLst>
                                            <p:cond delay="0"/>
                                          </p:stCondLst>
                                        </p:cTn>
                                        <p:tgtEl>
                                          <p:spTgt spid="24"/>
                                        </p:tgtEl>
                                        <p:attrNameLst>
                                          <p:attrName>ppt_y</p:attrName>
                                        </p:attrNameLst>
                                      </p:cBhvr>
                                      <p:tavLst>
                                        <p:tav tm="0">
                                          <p:val>
                                            <p:strVal val="#ppt_y-.05"/>
                                          </p:val>
                                        </p:tav>
                                        <p:tav tm="100000">
                                          <p:val>
                                            <p:strVal val="#ppt_y"/>
                                          </p:val>
                                        </p:tav>
                                      </p:tavLst>
                                    </p:anim>
                                  </p:childTnLst>
                                </p:cTn>
                              </p:par>
                              <p:par>
                                <p:cTn id="13" presetID="10" presetClass="entr" presetSubtype="0" decel="100000" fill="hold" nodeType="withEffect">
                                  <p:stCondLst>
                                    <p:cond delay="4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stCondLst>
                                            <p:cond delay="0"/>
                                          </p:stCondLst>
                                        </p:cTn>
                                        <p:tgtEl>
                                          <p:spTgt spid="35"/>
                                        </p:tgtEl>
                                      </p:cBhvr>
                                    </p:animEffect>
                                    <p:anim to="0" calcmode="lin" valueType="num">
                                      <p:cBhvr>
                                        <p:cTn id="16" dur="500" fill="hold">
                                          <p:stCondLst>
                                            <p:cond delay="0"/>
                                          </p:stCondLst>
                                        </p:cTn>
                                        <p:tgtEl>
                                          <p:spTgt spid="35"/>
                                        </p:tgtEl>
                                        <p:attrNameLst>
                                          <p:attrName>ppt_y</p:attrName>
                                        </p:attrNameLst>
                                      </p:cBhvr>
                                      <p:tavLst>
                                        <p:tav tm="0">
                                          <p:val>
                                            <p:strVal val="#ppt_y-.05"/>
                                          </p:val>
                                        </p:tav>
                                        <p:tav tm="100000">
                                          <p:val>
                                            <p:strVal val="#ppt_y"/>
                                          </p:val>
                                        </p:tav>
                                      </p:tavLst>
                                    </p:anim>
                                  </p:childTnLst>
                                </p:cTn>
                              </p:par>
                              <p:par>
                                <p:cTn id="17" presetID="10" presetClass="entr" presetSubtype="0" decel="100000" fill="hold" grpId="0" nodeType="withEffect">
                                  <p:stCondLst>
                                    <p:cond delay="6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stCondLst>
                                            <p:cond delay="0"/>
                                          </p:stCondLst>
                                        </p:cTn>
                                        <p:tgtEl>
                                          <p:spTgt spid="25"/>
                                        </p:tgtEl>
                                      </p:cBhvr>
                                    </p:animEffect>
                                    <p:anim to="0" calcmode="lin" valueType="num">
                                      <p:cBhvr>
                                        <p:cTn id="20" dur="500" fill="hold">
                                          <p:stCondLst>
                                            <p:cond delay="0"/>
                                          </p:stCondLst>
                                        </p:cTn>
                                        <p:tgtEl>
                                          <p:spTgt spid="25"/>
                                        </p:tgtEl>
                                        <p:attrNameLst>
                                          <p:attrName>ppt_y</p:attrName>
                                        </p:attrNameLst>
                                      </p:cBhvr>
                                      <p:tavLst>
                                        <p:tav tm="0">
                                          <p:val>
                                            <p:strVal val="#ppt_y-.05"/>
                                          </p:val>
                                        </p:tav>
                                        <p:tav tm="100000">
                                          <p:val>
                                            <p:strVal val="#ppt_y"/>
                                          </p:val>
                                        </p:tav>
                                      </p:tavLst>
                                    </p:anim>
                                  </p:childTnLst>
                                </p:cTn>
                              </p:par>
                              <p:par>
                                <p:cTn id="21" presetID="10" presetClass="entr" presetSubtype="0" decel="100000" fill="hold" nodeType="withEffect">
                                  <p:stCondLst>
                                    <p:cond delay="80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stCondLst>
                                            <p:cond delay="0"/>
                                          </p:stCondLst>
                                        </p:cTn>
                                        <p:tgtEl>
                                          <p:spTgt spid="38"/>
                                        </p:tgtEl>
                                      </p:cBhvr>
                                    </p:animEffect>
                                    <p:anim to="0" calcmode="lin" valueType="num">
                                      <p:cBhvr>
                                        <p:cTn id="24" dur="500" fill="hold">
                                          <p:stCondLst>
                                            <p:cond delay="0"/>
                                          </p:stCondLst>
                                        </p:cTn>
                                        <p:tgtEl>
                                          <p:spTgt spid="38"/>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4" name="组合 3"/>
          <p:cNvGrpSpPr/>
          <p:nvPr/>
        </p:nvGrpSpPr>
        <p:grpSpPr>
          <a:xfrm>
            <a:off x="362856" y="1346745"/>
            <a:ext cx="11495314" cy="4997453"/>
            <a:chOff x="373853" y="2108201"/>
            <a:chExt cx="11444294" cy="2277282"/>
          </a:xfrm>
        </p:grpSpPr>
        <p:sp>
          <p:nvSpPr>
            <p:cNvPr id="5" name="缺角矩形 4"/>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缺角矩形 5"/>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 name="图片 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308026" y="-166284"/>
            <a:ext cx="9407300" cy="2729404"/>
          </a:xfrm>
          <a:prstGeom prst="rect">
            <a:avLst/>
          </a:prstGeom>
        </p:spPr>
      </p:pic>
      <p:pic>
        <p:nvPicPr>
          <p:cNvPr id="3" name="图片 2"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349067" y="443963"/>
            <a:ext cx="4166285" cy="879261"/>
          </a:xfrm>
          <a:prstGeom prst="rect">
            <a:avLst/>
          </a:prstGeom>
        </p:spPr>
      </p:pic>
      <p:pic>
        <p:nvPicPr>
          <p:cNvPr id="8" name="图片 7" descr="卡通人物&#10;&#10;中度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678620" y="-1537556"/>
            <a:ext cx="4255566" cy="4255566"/>
          </a:xfrm>
          <a:prstGeom prst="rect">
            <a:avLst/>
          </a:prstGeom>
        </p:spPr>
      </p:pic>
      <p:sp>
        <p:nvSpPr>
          <p:cNvPr id="13" name="文本框 12"/>
          <p:cNvSpPr txBox="1"/>
          <p:nvPr/>
        </p:nvSpPr>
        <p:spPr>
          <a:xfrm>
            <a:off x="1754563" y="2746271"/>
            <a:ext cx="2018501" cy="2735492"/>
          </a:xfrm>
          <a:prstGeom prst="rect">
            <a:avLst/>
          </a:prstGeom>
          <a:noFill/>
        </p:spPr>
        <p:txBody>
          <a:bodyPr vert="horz" wrap="none" rtlCol="0" anchor="ctr">
            <a:spAutoFit/>
          </a:bodyPr>
          <a:lstStyle>
            <a:defPPr>
              <a:defRPr lang="zh-CN"/>
            </a:defPPr>
            <a:lvl1pPr algn="ctr">
              <a:defRPr sz="3200" kern="100">
                <a:solidFill>
                  <a:schemeClr val="accent4">
                    <a:lumMod val="50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杨柳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长亭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孤帆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驿路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浮云  －</a:t>
            </a:r>
            <a:endPar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4615339" y="1951245"/>
            <a:ext cx="2976544" cy="630323"/>
            <a:chOff x="4615339" y="1951245"/>
            <a:chExt cx="2976544" cy="630323"/>
          </a:xfrm>
        </p:grpSpPr>
        <p:sp>
          <p:nvSpPr>
            <p:cNvPr id="11" name="矩形: 圆角 10"/>
            <p:cNvSpPr/>
            <p:nvPr/>
          </p:nvSpPr>
          <p:spPr>
            <a:xfrm>
              <a:off x="4615339"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179298" y="2004796"/>
              <a:ext cx="1861407" cy="523220"/>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2800" b="1" i="0" u="none" strike="noStrike" kern="100" cap="none" spc="0" normalizeH="0" baseline="0">
                  <a:ln>
                    <a:noFill/>
                  </a:ln>
                  <a:solidFill>
                    <a:srgbClr val="2E8071"/>
                  </a:solidFill>
                  <a:effectLst/>
                  <a:uLnTx/>
                  <a:uFillTx/>
                  <a:latin typeface="Arial" panose="020B0604020202020204" pitchFamily="34" charset="0"/>
                  <a:ea typeface="微软雅黑" panose="020B0503020204020204" pitchFamily="34" charset="-122"/>
                </a:defRPr>
              </a:lvl1pPr>
            </a:lstStyle>
            <a:p>
              <a:r>
                <a:rPr lang="en-US" altLang="zh-CN" dirty="0">
                  <a:sym typeface="Arial" panose="020B0604020202020204" pitchFamily="34" charset="0"/>
                </a:rPr>
                <a:t>·</a:t>
              </a:r>
              <a:r>
                <a:rPr lang="zh-CN" altLang="en-US" dirty="0">
                  <a:sym typeface="Arial" panose="020B0604020202020204" pitchFamily="34" charset="0"/>
                </a:rPr>
                <a:t>凄凉悲愁</a:t>
              </a:r>
              <a:r>
                <a:rPr lang="en-US" altLang="zh-CN" dirty="0">
                  <a:sym typeface="Arial" panose="020B0604020202020204" pitchFamily="34" charset="0"/>
                </a:rPr>
                <a:t>·</a:t>
              </a:r>
              <a:endParaRPr lang="zh-CN" altLang="en-US" dirty="0">
                <a:sym typeface="Arial" panose="020B0604020202020204" pitchFamily="34" charset="0"/>
              </a:endParaRPr>
            </a:p>
          </p:txBody>
        </p:sp>
      </p:grpSp>
      <p:sp>
        <p:nvSpPr>
          <p:cNvPr id="15" name="文本框 14"/>
          <p:cNvSpPr txBox="1"/>
          <p:nvPr/>
        </p:nvSpPr>
        <p:spPr>
          <a:xfrm>
            <a:off x="5100752" y="2746271"/>
            <a:ext cx="2018501" cy="2735492"/>
          </a:xfrm>
          <a:prstGeom prst="rect">
            <a:avLst/>
          </a:prstGeom>
          <a:noFill/>
        </p:spPr>
        <p:txBody>
          <a:bodyPr vert="horz" wrap="none" rtlCol="0" anchor="ctr">
            <a:spAutoFit/>
          </a:bodyPr>
          <a:lstStyle>
            <a:defPPr>
              <a:defRPr lang="zh-CN"/>
            </a:defPPr>
            <a:lvl1pPr algn="ctr">
              <a:lnSpc>
                <a:spcPct val="150000"/>
              </a:lnSpc>
              <a:defRPr sz="3200" kern="100">
                <a:solidFill>
                  <a:srgbClr val="FF0000"/>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大风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长云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寒霜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飞雪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苦雨  －</a:t>
            </a:r>
            <a:endPar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7922652" y="1951245"/>
            <a:ext cx="2976544" cy="630323"/>
            <a:chOff x="7922652" y="1951245"/>
            <a:chExt cx="2976544" cy="630323"/>
          </a:xfrm>
        </p:grpSpPr>
        <p:sp>
          <p:nvSpPr>
            <p:cNvPr id="18" name="矩形: 圆角 17"/>
            <p:cNvSpPr/>
            <p:nvPr/>
          </p:nvSpPr>
          <p:spPr>
            <a:xfrm>
              <a:off x="7922652"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8539490" y="2004796"/>
              <a:ext cx="1861407" cy="523220"/>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2800" b="1" i="0" u="none" strike="noStrike" kern="100" cap="none" spc="0" normalizeH="0" baseline="0">
                  <a:ln>
                    <a:noFill/>
                  </a:ln>
                  <a:solidFill>
                    <a:srgbClr val="2E8071"/>
                  </a:solidFill>
                  <a:effectLst/>
                  <a:uLnTx/>
                  <a:uFillTx/>
                  <a:latin typeface="Arial" panose="020B0604020202020204" pitchFamily="34" charset="0"/>
                  <a:ea typeface="微软雅黑" panose="020B0503020204020204" pitchFamily="34" charset="-122"/>
                </a:defRPr>
              </a:lvl1pPr>
            </a:lstStyle>
            <a:p>
              <a:r>
                <a:rPr lang="en-US" altLang="zh-CN" dirty="0">
                  <a:sym typeface="Arial" panose="020B0604020202020204" pitchFamily="34" charset="0"/>
                </a:rPr>
                <a:t>·</a:t>
              </a:r>
              <a:r>
                <a:rPr lang="zh-CN" altLang="en-US" dirty="0">
                  <a:sym typeface="Arial" panose="020B0604020202020204" pitchFamily="34" charset="0"/>
                </a:rPr>
                <a:t>高洁隐逸</a:t>
              </a:r>
              <a:r>
                <a:rPr lang="en-US" altLang="zh-CN" dirty="0">
                  <a:sym typeface="Arial" panose="020B0604020202020204" pitchFamily="34" charset="0"/>
                </a:rPr>
                <a:t>·</a:t>
              </a:r>
              <a:endParaRPr lang="zh-CN" altLang="en-US" dirty="0">
                <a:sym typeface="Arial" panose="020B0604020202020204" pitchFamily="34" charset="0"/>
              </a:endParaRPr>
            </a:p>
          </p:txBody>
        </p:sp>
      </p:grpSp>
      <p:sp>
        <p:nvSpPr>
          <p:cNvPr id="16" name="文本框 15"/>
          <p:cNvSpPr txBox="1"/>
          <p:nvPr/>
        </p:nvSpPr>
        <p:spPr>
          <a:xfrm>
            <a:off x="8446942" y="2746271"/>
            <a:ext cx="2018501" cy="2735492"/>
          </a:xfrm>
          <a:prstGeom prst="rect">
            <a:avLst/>
          </a:prstGeom>
          <a:noFill/>
        </p:spPr>
        <p:txBody>
          <a:bodyPr vert="horz" wrap="none" rtlCol="0" anchor="ctr">
            <a:spAutoFit/>
          </a:bodyPr>
          <a:lstStyle>
            <a:defPPr>
              <a:defRPr lang="zh-CN"/>
            </a:defPPr>
            <a:lvl1pPr algn="ctr">
              <a:lnSpc>
                <a:spcPct val="150000"/>
              </a:lnSpc>
              <a:defRPr sz="3200" kern="100">
                <a:solidFill>
                  <a:srgbClr val="FF0000"/>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梅花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翠竹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松柏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幽兰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菊花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nvCxnSpPr>
        <p:spPr>
          <a:xfrm>
            <a:off x="4436907" y="2478717"/>
            <a:ext cx="0" cy="3570514"/>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783096" y="2478717"/>
            <a:ext cx="0" cy="3570514"/>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59228"/>
            <a:ext cx="12192000" cy="1647031"/>
          </a:xfrm>
          <a:prstGeom prst="rect">
            <a:avLst/>
          </a:prstGeom>
        </p:spPr>
      </p:pic>
      <p:sp>
        <p:nvSpPr>
          <p:cNvPr id="14" name="文本框 13"/>
          <p:cNvSpPr txBox="1"/>
          <p:nvPr/>
        </p:nvSpPr>
        <p:spPr>
          <a:xfrm>
            <a:off x="5086483" y="267061"/>
            <a:ext cx="2031325" cy="64633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常见意象</a:t>
            </a:r>
            <a:endParaRPr kumimoji="0" lang="zh-CN" altLang="en-US" sz="36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a:off x="1308026" y="1951245"/>
            <a:ext cx="2976544" cy="630323"/>
            <a:chOff x="1308026" y="1951245"/>
            <a:chExt cx="2976544" cy="630323"/>
          </a:xfrm>
        </p:grpSpPr>
        <p:sp>
          <p:nvSpPr>
            <p:cNvPr id="7" name="矩形: 圆角 6"/>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33109" y="2004796"/>
              <a:ext cx="1861407" cy="523220"/>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离别游子</a:t>
              </a: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stCondLst>
                                            <p:cond delay="0"/>
                                          </p:stCondLst>
                                        </p:cTn>
                                        <p:tgtEl>
                                          <p:spTgt spid="20"/>
                                        </p:tgtEl>
                                      </p:cBhvr>
                                    </p:animEffect>
                                    <p:anim to="0" calcmode="lin" valueType="num">
                                      <p:cBhvr>
                                        <p:cTn id="8" dur="500" fill="hold">
                                          <p:stCondLst>
                                            <p:cond delay="0"/>
                                          </p:stCondLst>
                                        </p:cTn>
                                        <p:tgtEl>
                                          <p:spTgt spid="20"/>
                                        </p:tgtEl>
                                        <p:attrNameLst>
                                          <p:attrName>ppt_y</p:attrName>
                                        </p:attrNameLst>
                                      </p:cBhvr>
                                      <p:tavLst>
                                        <p:tav tm="0">
                                          <p:val>
                                            <p:strVal val="#ppt_y+.05"/>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stCondLst>
                                            <p:cond delay="0"/>
                                          </p:stCondLst>
                                        </p:cTn>
                                        <p:tgtEl>
                                          <p:spTgt spid="13"/>
                                        </p:tgtEl>
                                      </p:cBhvr>
                                    </p:animEffect>
                                    <p:anim to="0" calcmode="lin" valueType="num">
                                      <p:cBhvr>
                                        <p:cTn id="14" dur="500" fill="hold">
                                          <p:stCondLst>
                                            <p:cond delay="0"/>
                                          </p:stCondLst>
                                        </p:cTn>
                                        <p:tgtEl>
                                          <p:spTgt spid="13"/>
                                        </p:tgtEl>
                                        <p:attrNameLst>
                                          <p:attrName>ppt_y</p:attrName>
                                        </p:attrNameLst>
                                      </p:cBhvr>
                                      <p:tavLst>
                                        <p:tav tm="0">
                                          <p:val>
                                            <p:strVal val="#ppt_y+.05"/>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stCondLst>
                                            <p:cond delay="0"/>
                                          </p:stCondLst>
                                        </p:cTn>
                                        <p:tgtEl>
                                          <p:spTgt spid="19"/>
                                        </p:tgtEl>
                                      </p:cBhvr>
                                    </p:animEffect>
                                    <p:anim to="0" calcmode="lin" valueType="num">
                                      <p:cBhvr>
                                        <p:cTn id="20" dur="500" fill="hold">
                                          <p:stCondLst>
                                            <p:cond delay="0"/>
                                          </p:stCondLst>
                                        </p:cTn>
                                        <p:tgtEl>
                                          <p:spTgt spid="19"/>
                                        </p:tgtEl>
                                        <p:attrNameLst>
                                          <p:attrName>ppt_x</p:attrName>
                                        </p:attrNameLst>
                                      </p:cBhvr>
                                      <p:tavLst>
                                        <p:tav tm="0">
                                          <p:val>
                                            <p:strVal val="#ppt_x-.05"/>
                                          </p:val>
                                        </p:tav>
                                        <p:tav tm="100000">
                                          <p:val>
                                            <p:strVal val="#ppt_x"/>
                                          </p:val>
                                        </p:tav>
                                      </p:tavLst>
                                    </p:anim>
                                  </p:childTnLst>
                                </p:cTn>
                              </p:par>
                              <p:par>
                                <p:cTn id="21" presetID="10" presetClass="entr" presetSubtype="0" decel="10000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stCondLst>
                                            <p:cond delay="0"/>
                                          </p:stCondLst>
                                        </p:cTn>
                                        <p:tgtEl>
                                          <p:spTgt spid="17"/>
                                        </p:tgtEl>
                                      </p:cBhvr>
                                    </p:animEffect>
                                    <p:anim to="0" calcmode="lin" valueType="num">
                                      <p:cBhvr>
                                        <p:cTn id="24" dur="500" fill="hold">
                                          <p:stCondLst>
                                            <p:cond delay="0"/>
                                          </p:stCondLst>
                                        </p:cTn>
                                        <p:tgtEl>
                                          <p:spTgt spid="17"/>
                                        </p:tgtEl>
                                        <p:attrNameLst>
                                          <p:attrName>ppt_y</p:attrName>
                                        </p:attrNameLst>
                                      </p:cBhvr>
                                      <p:tavLst>
                                        <p:tav tm="0">
                                          <p:val>
                                            <p:strVal val="#ppt_y+.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decel="10000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stCondLst>
                                            <p:cond delay="0"/>
                                          </p:stCondLst>
                                        </p:cTn>
                                        <p:tgtEl>
                                          <p:spTgt spid="15"/>
                                        </p:tgtEl>
                                      </p:cBhvr>
                                    </p:animEffect>
                                    <p:anim to="0" calcmode="lin" valueType="num">
                                      <p:cBhvr>
                                        <p:cTn id="30" dur="500" fill="hold">
                                          <p:stCondLst>
                                            <p:cond delay="0"/>
                                          </p:stCondLst>
                                        </p:cTn>
                                        <p:tgtEl>
                                          <p:spTgt spid="15"/>
                                        </p:tgtEl>
                                        <p:attrNameLst>
                                          <p:attrName>ppt_x</p:attrName>
                                        </p:attrNameLst>
                                      </p:cBhvr>
                                      <p:tavLst>
                                        <p:tav tm="0">
                                          <p:val>
                                            <p:strVal val="#ppt_x-.05"/>
                                          </p:val>
                                        </p:tav>
                                        <p:tav tm="100000">
                                          <p:val>
                                            <p:strVal val="#ppt_x"/>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decel="10000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stCondLst>
                                            <p:cond delay="0"/>
                                          </p:stCondLst>
                                        </p:cTn>
                                        <p:tgtEl>
                                          <p:spTgt spid="22"/>
                                        </p:tgtEl>
                                      </p:cBhvr>
                                    </p:animEffect>
                                    <p:anim to="0" calcmode="lin" valueType="num">
                                      <p:cBhvr>
                                        <p:cTn id="36" dur="500" fill="hold">
                                          <p:stCondLst>
                                            <p:cond delay="0"/>
                                          </p:stCondLst>
                                        </p:cTn>
                                        <p:tgtEl>
                                          <p:spTgt spid="22"/>
                                        </p:tgtEl>
                                        <p:attrNameLst>
                                          <p:attrName>ppt_x</p:attrName>
                                        </p:attrNameLst>
                                      </p:cBhvr>
                                      <p:tavLst>
                                        <p:tav tm="0">
                                          <p:val>
                                            <p:strVal val="#ppt_x-.05"/>
                                          </p:val>
                                        </p:tav>
                                        <p:tav tm="100000">
                                          <p:val>
                                            <p:strVal val="#ppt_x"/>
                                          </p:val>
                                        </p:tav>
                                      </p:tavLst>
                                    </p:anim>
                                  </p:childTnLst>
                                </p:cTn>
                              </p:par>
                              <p:par>
                                <p:cTn id="37" presetID="10"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stCondLst>
                                            <p:cond delay="0"/>
                                          </p:stCondLst>
                                        </p:cTn>
                                        <p:tgtEl>
                                          <p:spTgt spid="21"/>
                                        </p:tgtEl>
                                      </p:cBhvr>
                                    </p:animEffect>
                                    <p:anim to="0" calcmode="lin" valueType="num">
                                      <p:cBhvr>
                                        <p:cTn id="40" dur="500" fill="hold">
                                          <p:stCondLst>
                                            <p:cond delay="0"/>
                                          </p:stCondLst>
                                        </p:cTn>
                                        <p:tgtEl>
                                          <p:spTgt spid="21"/>
                                        </p:tgtEl>
                                        <p:attrNameLst>
                                          <p:attrName>ppt_y</p:attrName>
                                        </p:attrNameLst>
                                      </p:cBhvr>
                                      <p:tavLst>
                                        <p:tav tm="0">
                                          <p:val>
                                            <p:strVal val="#ppt_y+.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decel="10000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stCondLst>
                                            <p:cond delay="0"/>
                                          </p:stCondLst>
                                        </p:cTn>
                                        <p:tgtEl>
                                          <p:spTgt spid="16"/>
                                        </p:tgtEl>
                                      </p:cBhvr>
                                    </p:animEffect>
                                    <p:anim to="0" calcmode="lin" valueType="num">
                                      <p:cBhvr>
                                        <p:cTn id="46" dur="500" fill="hold">
                                          <p:stCondLst>
                                            <p:cond delay="0"/>
                                          </p:stCondLst>
                                        </p:cTn>
                                        <p:tgtEl>
                                          <p:spTgt spid="16"/>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4" name="组合 3"/>
          <p:cNvGrpSpPr/>
          <p:nvPr/>
        </p:nvGrpSpPr>
        <p:grpSpPr>
          <a:xfrm>
            <a:off x="7873999" y="-1929468"/>
            <a:ext cx="5548967" cy="5548967"/>
            <a:chOff x="8323465" y="0"/>
            <a:chExt cx="1676878" cy="1676878"/>
          </a:xfrm>
        </p:grpSpPr>
        <p:sp>
          <p:nvSpPr>
            <p:cNvPr id="5" name="椭圆 4"/>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5260"/>
            <a:ext cx="12192000" cy="1107281"/>
          </a:xfrm>
          <a:prstGeom prst="rect">
            <a:avLst/>
          </a:prstGeom>
        </p:spPr>
      </p:pic>
      <p:pic>
        <p:nvPicPr>
          <p:cNvPr id="7" name="图片 6"/>
          <p:cNvPicPr>
            <a:picLocks noChangeAspect="1"/>
          </p:cNvPicPr>
          <p:nvPr/>
        </p:nvPicPr>
        <p:blipFill>
          <a:blip r:embed="rId3">
            <a:alphaModFix amt="35000"/>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504950" y="3410904"/>
            <a:ext cx="9182100" cy="2664066"/>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10969"/>
            <a:ext cx="12192000" cy="1647031"/>
          </a:xfrm>
          <a:prstGeom prst="rect">
            <a:avLst/>
          </a:prstGeom>
        </p:spPr>
      </p:pic>
      <p:sp>
        <p:nvSpPr>
          <p:cNvPr id="15" name="文本框 14"/>
          <p:cNvSpPr txBox="1"/>
          <p:nvPr/>
        </p:nvSpPr>
        <p:spPr>
          <a:xfrm>
            <a:off x="535468" y="198683"/>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a:sym typeface="Arial" panose="020B0604020202020204" pitchFamily="34" charset="0"/>
              </a:rPr>
              <a:t>学习目标</a:t>
            </a:r>
            <a:endParaRPr lang="en-US" altLang="zh-CN" dirty="0">
              <a:sym typeface="Arial" panose="020B0604020202020204" pitchFamily="34" charset="0"/>
            </a:endParaRPr>
          </a:p>
        </p:txBody>
      </p:sp>
      <p:grpSp>
        <p:nvGrpSpPr>
          <p:cNvPr id="3" name="YOO-MD-组合 2"/>
          <p:cNvGrpSpPr/>
          <p:nvPr>
            <p:custDataLst>
              <p:tags r:id="rId6"/>
            </p:custDataLst>
          </p:nvPr>
        </p:nvGrpSpPr>
        <p:grpSpPr>
          <a:xfrm>
            <a:off x="290286" y="1232713"/>
            <a:ext cx="3758930" cy="5225785"/>
            <a:chOff x="290286" y="1232713"/>
            <a:chExt cx="3758930" cy="5225785"/>
          </a:xfrm>
        </p:grpSpPr>
        <p:grpSp>
          <p:nvGrpSpPr>
            <p:cNvPr id="14" name="组合 13"/>
            <p:cNvGrpSpPr/>
            <p:nvPr/>
          </p:nvGrpSpPr>
          <p:grpSpPr>
            <a:xfrm>
              <a:off x="290286" y="1461045"/>
              <a:ext cx="3758930" cy="4997453"/>
              <a:chOff x="373853" y="2108201"/>
              <a:chExt cx="11444294" cy="2277282"/>
            </a:xfrm>
          </p:grpSpPr>
          <p:sp>
            <p:nvSpPr>
              <p:cNvPr id="12" name="YOO-MD-缺角矩形 11"/>
              <p:cNvSpPr/>
              <p:nvPr>
                <p:custDataLst>
                  <p:tags r:id="rId7"/>
                </p:custDataLst>
              </p:nvPr>
            </p:nvSpPr>
            <p:spPr>
              <a:xfrm>
                <a:off x="373853" y="2108201"/>
                <a:ext cx="11444294" cy="2277282"/>
              </a:xfrm>
              <a:prstGeom prst="plaque">
                <a:avLst>
                  <a:gd name="adj" fmla="val 8267"/>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YOO-MD-缺角矩形 10"/>
              <p:cNvSpPr/>
              <p:nvPr>
                <p:custDataLst>
                  <p:tags r:id="rId8"/>
                </p:custDataLst>
              </p:nvPr>
            </p:nvSpPr>
            <p:spPr>
              <a:xfrm>
                <a:off x="755650" y="2180712"/>
                <a:ext cx="10680700" cy="2124399"/>
              </a:xfrm>
              <a:prstGeom prst="plaque">
                <a:avLst>
                  <a:gd name="adj" fmla="val 8267"/>
                </a:avLst>
              </a:prstGeom>
              <a:gradFill>
                <a:gsLst>
                  <a:gs pos="0">
                    <a:schemeClr val="bg1">
                      <a:alpha val="67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YOO-MD-文本框 29"/>
            <p:cNvSpPr txBox="1"/>
            <p:nvPr>
              <p:custDataLst>
                <p:tags r:id="rId9"/>
              </p:custDataLst>
            </p:nvPr>
          </p:nvSpPr>
          <p:spPr>
            <a:xfrm>
              <a:off x="865625" y="2266062"/>
              <a:ext cx="2631122" cy="2277675"/>
            </a:xfrm>
            <a:prstGeom prst="rect">
              <a:avLst/>
            </a:prstGeom>
            <a:noFill/>
          </p:spPr>
          <p:txBody>
            <a:bodyPr wrap="square">
              <a:spAutoFit/>
            </a:bodyPr>
            <a:lstStyle>
              <a:defPPr>
                <a:defRPr lang="zh-CN"/>
              </a:defPPr>
              <a:lvl1pPr algn="just">
                <a:lnSpc>
                  <a:spcPct val="130000"/>
                </a:lnSpc>
                <a:defRPr sz="2800" kern="100">
                  <a:latin typeface="华文中宋" panose="02010600040101010101" pitchFamily="2" charset="-122"/>
                  <a:ea typeface="华文中宋" panose="02010600040101010101" pitchFamily="2" charset="-122"/>
                  <a:cs typeface="Times New Roman" panose="02020603050405020304" pitchFamily="18" charset="0"/>
                </a:defRPr>
              </a:lvl1pPr>
            </a:lstStyle>
            <a:p>
              <a:pPr lvl="0" indent="720090">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赏析本诗含蓄、隽永、景理情</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浑然天成</a:t>
              </a:r>
              <a:r>
                <a:rPr lang="zh-CN" altLang="en-US">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的诗情画意</a:t>
              </a:r>
              <a:r>
                <a:rPr kumimoji="0" lang="zh-CN" altLang="zh-CN"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YOO-MD-椭圆 19"/>
            <p:cNvSpPr/>
            <p:nvPr>
              <p:custDataLst>
                <p:tags r:id="rId10"/>
              </p:custDataLst>
            </p:nvPr>
          </p:nvSpPr>
          <p:spPr>
            <a:xfrm>
              <a:off x="1706797" y="1232713"/>
              <a:ext cx="826770" cy="826770"/>
            </a:xfrm>
            <a:prstGeom prst="ellipse">
              <a:avLst/>
            </a:prstGeom>
            <a:gradFill>
              <a:gsLst>
                <a:gs pos="0">
                  <a:srgbClr val="FCE284"/>
                </a:gs>
                <a:gs pos="100000">
                  <a:srgbClr val="FEF1CC"/>
                </a:gs>
              </a:gsLst>
              <a:lin ang="5400000" scaled="0"/>
            </a:gradFill>
            <a:ln w="25400">
              <a:gradFill>
                <a:gsLst>
                  <a:gs pos="0">
                    <a:srgbClr val="7F6000">
                      <a:alpha val="0"/>
                    </a:srgbClr>
                  </a:gs>
                  <a:gs pos="97000">
                    <a:srgbClr val="DAC279">
                      <a:alpha val="4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AA83A"/>
                  </a:solidFill>
                  <a:latin typeface="微软雅黑" panose="020B0503020204020204" pitchFamily="34" charset="-122"/>
                  <a:ea typeface="微软雅黑" panose="020B0503020204020204" pitchFamily="34" charset="-122"/>
                </a:rPr>
                <a:t>1</a:t>
              </a:r>
              <a:endParaRPr lang="zh-CN" altLang="en-US" sz="3200" b="1" dirty="0">
                <a:solidFill>
                  <a:srgbClr val="CAA83A"/>
                </a:solidFill>
                <a:latin typeface="微软雅黑" panose="020B0503020204020204" pitchFamily="34" charset="-122"/>
                <a:ea typeface="微软雅黑" panose="020B0503020204020204" pitchFamily="34" charset="-122"/>
              </a:endParaRPr>
            </a:p>
          </p:txBody>
        </p:sp>
      </p:grpSp>
      <p:grpSp>
        <p:nvGrpSpPr>
          <p:cNvPr id="10" name="YOO-MD-组合 9"/>
          <p:cNvGrpSpPr/>
          <p:nvPr>
            <p:custDataLst>
              <p:tags r:id="rId11"/>
            </p:custDataLst>
          </p:nvPr>
        </p:nvGrpSpPr>
        <p:grpSpPr>
          <a:xfrm>
            <a:off x="4209143" y="1232713"/>
            <a:ext cx="3777662" cy="5225785"/>
            <a:chOff x="4209143" y="1232713"/>
            <a:chExt cx="3777662" cy="5225785"/>
          </a:xfrm>
        </p:grpSpPr>
        <p:grpSp>
          <p:nvGrpSpPr>
            <p:cNvPr id="24" name="组合 23"/>
            <p:cNvGrpSpPr/>
            <p:nvPr/>
          </p:nvGrpSpPr>
          <p:grpSpPr>
            <a:xfrm>
              <a:off x="4209143" y="1461045"/>
              <a:ext cx="3777662" cy="4997453"/>
              <a:chOff x="345338" y="2108201"/>
              <a:chExt cx="11501325" cy="2277282"/>
            </a:xfrm>
          </p:grpSpPr>
          <p:sp>
            <p:nvSpPr>
              <p:cNvPr id="25" name="YOO-MD-缺角矩形 24"/>
              <p:cNvSpPr/>
              <p:nvPr>
                <p:custDataLst>
                  <p:tags r:id="rId12"/>
                </p:custDataLst>
              </p:nvPr>
            </p:nvSpPr>
            <p:spPr>
              <a:xfrm>
                <a:off x="345338" y="2108201"/>
                <a:ext cx="11501325" cy="2277282"/>
              </a:xfrm>
              <a:prstGeom prst="plaque">
                <a:avLst>
                  <a:gd name="adj" fmla="val 8267"/>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YOO-MD-缺角矩形 25"/>
              <p:cNvSpPr/>
              <p:nvPr>
                <p:custDataLst>
                  <p:tags r:id="rId13"/>
                </p:custDataLst>
              </p:nvPr>
            </p:nvSpPr>
            <p:spPr>
              <a:xfrm>
                <a:off x="755651" y="2180712"/>
                <a:ext cx="10680700" cy="2124399"/>
              </a:xfrm>
              <a:prstGeom prst="plaque">
                <a:avLst>
                  <a:gd name="adj" fmla="val 8267"/>
                </a:avLst>
              </a:prstGeom>
              <a:gradFill>
                <a:gsLst>
                  <a:gs pos="0">
                    <a:schemeClr val="bg1">
                      <a:alpha val="67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YOO-MD-文本框 30"/>
            <p:cNvSpPr txBox="1"/>
            <p:nvPr>
              <p:custDataLst>
                <p:tags r:id="rId14"/>
              </p:custDataLst>
            </p:nvPr>
          </p:nvSpPr>
          <p:spPr>
            <a:xfrm>
              <a:off x="4574693" y="2266062"/>
              <a:ext cx="3064016" cy="2277675"/>
            </a:xfrm>
            <a:prstGeom prst="rect">
              <a:avLst/>
            </a:prstGeom>
            <a:noFill/>
          </p:spPr>
          <p:txBody>
            <a:bodyPr wrap="square">
              <a:spAutoFit/>
            </a:bodyPr>
            <a:lstStyle>
              <a:defPPr>
                <a:defRPr lang="zh-CN"/>
              </a:defPPr>
              <a:lvl1pPr algn="just">
                <a:lnSpc>
                  <a:spcPct val="130000"/>
                </a:lnSpc>
                <a:defRPr sz="2800" kern="100">
                  <a:latin typeface="华文中宋" panose="02010600040101010101" pitchFamily="2" charset="-122"/>
                  <a:ea typeface="华文中宋" panose="02010600040101010101" pitchFamily="2" charset="-122"/>
                  <a:cs typeface="Times New Roman" panose="02020603050405020304" pitchFamily="18" charset="0"/>
                </a:defRPr>
              </a:lvl1pPr>
            </a:lstStyle>
            <a:p>
              <a:pPr marL="0" marR="0" lvl="0" indent="720090" algn="l" defTabSz="914400" rtl="0" eaLnBrk="1" fontAlgn="auto" latinLnBrk="0" hangingPunct="1">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把握古代诗人借助意象述志达情的主要文脉，提升诗歌鉴赏能力。</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YOO-MD-椭圆 20"/>
            <p:cNvSpPr/>
            <p:nvPr>
              <p:custDataLst>
                <p:tags r:id="rId15"/>
              </p:custDataLst>
            </p:nvPr>
          </p:nvSpPr>
          <p:spPr>
            <a:xfrm>
              <a:off x="5693316" y="1232713"/>
              <a:ext cx="826770" cy="826770"/>
            </a:xfrm>
            <a:prstGeom prst="ellipse">
              <a:avLst/>
            </a:prstGeom>
            <a:gradFill>
              <a:gsLst>
                <a:gs pos="0">
                  <a:srgbClr val="FCE284"/>
                </a:gs>
                <a:gs pos="100000">
                  <a:srgbClr val="FEF1CC"/>
                </a:gs>
              </a:gsLst>
              <a:lin ang="5400000" scaled="0"/>
            </a:gradFill>
            <a:ln w="25400">
              <a:gradFill>
                <a:gsLst>
                  <a:gs pos="0">
                    <a:srgbClr val="7F6000">
                      <a:alpha val="0"/>
                    </a:srgbClr>
                  </a:gs>
                  <a:gs pos="97000">
                    <a:srgbClr val="DAC279">
                      <a:alpha val="4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AA83A"/>
                  </a:solidFill>
                  <a:latin typeface="微软雅黑" panose="020B0503020204020204" pitchFamily="34" charset="-122"/>
                  <a:ea typeface="微软雅黑" panose="020B0503020204020204" pitchFamily="34" charset="-122"/>
                </a:rPr>
                <a:t>2</a:t>
              </a:r>
              <a:endParaRPr lang="zh-CN" altLang="en-US" sz="3200" b="1" dirty="0">
                <a:solidFill>
                  <a:srgbClr val="CAA83A"/>
                </a:solidFill>
                <a:latin typeface="微软雅黑" panose="020B0503020204020204" pitchFamily="34" charset="-122"/>
                <a:ea typeface="微软雅黑" panose="020B0503020204020204" pitchFamily="34" charset="-122"/>
              </a:endParaRPr>
            </a:p>
          </p:txBody>
        </p:sp>
      </p:grpSp>
      <p:grpSp>
        <p:nvGrpSpPr>
          <p:cNvPr id="13" name="YOO-MD-组合 12"/>
          <p:cNvGrpSpPr/>
          <p:nvPr>
            <p:custDataLst>
              <p:tags r:id="rId16"/>
            </p:custDataLst>
          </p:nvPr>
        </p:nvGrpSpPr>
        <p:grpSpPr>
          <a:xfrm>
            <a:off x="8128000" y="1232713"/>
            <a:ext cx="3796394" cy="5225785"/>
            <a:chOff x="8128000" y="1232713"/>
            <a:chExt cx="3796394" cy="5225785"/>
          </a:xfrm>
        </p:grpSpPr>
        <p:grpSp>
          <p:nvGrpSpPr>
            <p:cNvPr id="27" name="组合 26"/>
            <p:cNvGrpSpPr/>
            <p:nvPr/>
          </p:nvGrpSpPr>
          <p:grpSpPr>
            <a:xfrm>
              <a:off x="8128000" y="1461045"/>
              <a:ext cx="3796394" cy="4997453"/>
              <a:chOff x="316822" y="2108201"/>
              <a:chExt cx="11558355" cy="2277282"/>
            </a:xfrm>
          </p:grpSpPr>
          <p:sp>
            <p:nvSpPr>
              <p:cNvPr id="28" name="YOO-MD-缺角矩形 27"/>
              <p:cNvSpPr/>
              <p:nvPr>
                <p:custDataLst>
                  <p:tags r:id="rId17"/>
                </p:custDataLst>
              </p:nvPr>
            </p:nvSpPr>
            <p:spPr>
              <a:xfrm>
                <a:off x="316822" y="2108201"/>
                <a:ext cx="11558355" cy="2277282"/>
              </a:xfrm>
              <a:prstGeom prst="plaque">
                <a:avLst>
                  <a:gd name="adj" fmla="val 8267"/>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YOO-MD-缺角矩形 28"/>
              <p:cNvSpPr/>
              <p:nvPr>
                <p:custDataLst>
                  <p:tags r:id="rId18"/>
                </p:custDataLst>
              </p:nvPr>
            </p:nvSpPr>
            <p:spPr>
              <a:xfrm>
                <a:off x="755650" y="2180712"/>
                <a:ext cx="10680699" cy="2124399"/>
              </a:xfrm>
              <a:prstGeom prst="plaque">
                <a:avLst>
                  <a:gd name="adj" fmla="val 8267"/>
                </a:avLst>
              </a:prstGeom>
              <a:gradFill>
                <a:gsLst>
                  <a:gs pos="0">
                    <a:schemeClr val="bg1">
                      <a:alpha val="67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YOO-MD-文本框 31"/>
            <p:cNvSpPr txBox="1"/>
            <p:nvPr>
              <p:custDataLst>
                <p:tags r:id="rId19"/>
              </p:custDataLst>
            </p:nvPr>
          </p:nvSpPr>
          <p:spPr>
            <a:xfrm>
              <a:off x="8721288" y="2266062"/>
              <a:ext cx="2771057" cy="2277675"/>
            </a:xfrm>
            <a:prstGeom prst="rect">
              <a:avLst/>
            </a:prstGeom>
            <a:noFill/>
          </p:spPr>
          <p:txBody>
            <a:bodyPr wrap="square">
              <a:spAutoFit/>
            </a:bodyPr>
            <a:lstStyle>
              <a:defPPr>
                <a:defRPr lang="zh-CN"/>
              </a:defPPr>
              <a:lvl1pPr algn="just">
                <a:lnSpc>
                  <a:spcPct val="130000"/>
                </a:lnSpc>
                <a:defRPr sz="2800" kern="100">
                  <a:latin typeface="华文中宋" panose="02010600040101010101" pitchFamily="2" charset="-122"/>
                  <a:ea typeface="华文中宋" panose="02010600040101010101" pitchFamily="2" charset="-122"/>
                  <a:cs typeface="Times New Roman" panose="02020603050405020304" pitchFamily="18" charset="0"/>
                </a:defRPr>
              </a:lvl1pPr>
            </a:lstStyle>
            <a:p>
              <a:pPr marL="0" marR="0" lvl="0" indent="720090" algn="l" defTabSz="914400" rtl="0" eaLnBrk="1" fontAlgn="auto" latinLnBrk="0" hangingPunct="1">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在反复朗读中把握情感，感悟人生哲理，树立正确的三观。</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YOO-MD-椭圆 21"/>
            <p:cNvSpPr/>
            <p:nvPr>
              <p:custDataLst>
                <p:tags r:id="rId20"/>
              </p:custDataLst>
            </p:nvPr>
          </p:nvSpPr>
          <p:spPr>
            <a:xfrm>
              <a:off x="9716280" y="1232713"/>
              <a:ext cx="826770" cy="826770"/>
            </a:xfrm>
            <a:prstGeom prst="ellipse">
              <a:avLst/>
            </a:prstGeom>
            <a:gradFill>
              <a:gsLst>
                <a:gs pos="0">
                  <a:srgbClr val="FCE284"/>
                </a:gs>
                <a:gs pos="100000">
                  <a:srgbClr val="FEF1CC"/>
                </a:gs>
              </a:gsLst>
              <a:lin ang="5400000" scaled="0"/>
            </a:gradFill>
            <a:ln w="25400">
              <a:gradFill>
                <a:gsLst>
                  <a:gs pos="0">
                    <a:srgbClr val="7F6000">
                      <a:alpha val="0"/>
                    </a:srgbClr>
                  </a:gs>
                  <a:gs pos="97000">
                    <a:srgbClr val="DAC279">
                      <a:alpha val="4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AA83A"/>
                  </a:solidFill>
                  <a:latin typeface="微软雅黑" panose="020B0503020204020204" pitchFamily="34" charset="-122"/>
                  <a:ea typeface="微软雅黑" panose="020B0503020204020204" pitchFamily="34" charset="-122"/>
                </a:rPr>
                <a:t>3</a:t>
              </a:r>
              <a:endParaRPr lang="zh-CN" altLang="en-US" sz="3200" b="1" dirty="0">
                <a:solidFill>
                  <a:srgbClr val="CAA83A"/>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stCondLst>
                                            <p:cond delay="0"/>
                                          </p:stCondLst>
                                        </p:cTn>
                                        <p:tgtEl>
                                          <p:spTgt spid="3"/>
                                        </p:tgtEl>
                                      </p:cBhvr>
                                    </p:animEffect>
                                    <p:anim to="0" calcmode="lin" valueType="num">
                                      <p:cBhvr>
                                        <p:cTn id="8" dur="500" fill="hold">
                                          <p:stCondLst>
                                            <p:cond delay="0"/>
                                          </p:stCondLst>
                                        </p:cTn>
                                        <p:tgtEl>
                                          <p:spTgt spid="3"/>
                                        </p:tgtEl>
                                        <p:attrNameLst>
                                          <p:attrName>ppt_y</p:attrName>
                                        </p:attrNameLst>
                                      </p:cBhvr>
                                      <p:tavLst>
                                        <p:tav tm="0">
                                          <p:val>
                                            <p:strVal val="#ppt_y+.05"/>
                                          </p:val>
                                        </p:tav>
                                        <p:tav tm="100000">
                                          <p:val>
                                            <p:strVal val="#ppt_y"/>
                                          </p:val>
                                        </p:tav>
                                      </p:tavLst>
                                    </p:anim>
                                  </p:childTnLst>
                                </p:cTn>
                              </p:par>
                              <p:par>
                                <p:cTn id="9" presetID="10" presetClass="entr" presetSubtype="0" decel="100000" fill="hold" nodeType="withEffect">
                                  <p:stCondLst>
                                    <p:cond delay="1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stCondLst>
                                            <p:cond delay="0"/>
                                          </p:stCondLst>
                                        </p:cTn>
                                        <p:tgtEl>
                                          <p:spTgt spid="10"/>
                                        </p:tgtEl>
                                      </p:cBhvr>
                                    </p:animEffect>
                                    <p:anim to="0" calcmode="lin" valueType="num">
                                      <p:cBhvr>
                                        <p:cTn id="12" dur="500" fill="hold">
                                          <p:stCondLst>
                                            <p:cond delay="0"/>
                                          </p:stCondLst>
                                        </p:cTn>
                                        <p:tgtEl>
                                          <p:spTgt spid="10"/>
                                        </p:tgtEl>
                                        <p:attrNameLst>
                                          <p:attrName>ppt_y</p:attrName>
                                        </p:attrNameLst>
                                      </p:cBhvr>
                                      <p:tavLst>
                                        <p:tav tm="0">
                                          <p:val>
                                            <p:strVal val="#ppt_y+.05"/>
                                          </p:val>
                                        </p:tav>
                                        <p:tav tm="100000">
                                          <p:val>
                                            <p:strVal val="#ppt_y"/>
                                          </p:val>
                                        </p:tav>
                                      </p:tavLst>
                                    </p:anim>
                                  </p:childTnLst>
                                </p:cTn>
                              </p:par>
                              <p:par>
                                <p:cTn id="13" presetID="10" presetClass="entr" presetSubtype="0" decel="10000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stCondLst>
                                            <p:cond delay="0"/>
                                          </p:stCondLst>
                                        </p:cTn>
                                        <p:tgtEl>
                                          <p:spTgt spid="13"/>
                                        </p:tgtEl>
                                      </p:cBhvr>
                                    </p:animEffect>
                                    <p:anim to="0" calcmode="lin" valueType="num">
                                      <p:cBhvr>
                                        <p:cTn id="16" dur="500" fill="hold">
                                          <p:stCondLst>
                                            <p:cond delay="0"/>
                                          </p:stCondLst>
                                        </p:cTn>
                                        <p:tgtEl>
                                          <p:spTgt spid="1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 name="图片 2"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4" name="组合 3"/>
          <p:cNvGrpSpPr/>
          <p:nvPr/>
        </p:nvGrpSpPr>
        <p:grpSpPr>
          <a:xfrm>
            <a:off x="362856" y="1346745"/>
            <a:ext cx="11495314" cy="4997453"/>
            <a:chOff x="373853" y="2108201"/>
            <a:chExt cx="11444294" cy="2277282"/>
          </a:xfrm>
        </p:grpSpPr>
        <p:sp>
          <p:nvSpPr>
            <p:cNvPr id="5" name="缺角矩形 4"/>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缺角矩形 5"/>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8" name="图片 7" descr="卡通人物&#10;&#10;中度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sp>
        <p:nvSpPr>
          <p:cNvPr id="13" name="文本框 12"/>
          <p:cNvSpPr txBox="1"/>
          <p:nvPr/>
        </p:nvSpPr>
        <p:spPr>
          <a:xfrm>
            <a:off x="1754564" y="2799134"/>
            <a:ext cx="2018501" cy="2735492"/>
          </a:xfrm>
          <a:prstGeom prst="rect">
            <a:avLst/>
          </a:prstGeom>
          <a:noFill/>
        </p:spPr>
        <p:txBody>
          <a:bodyPr vert="horz" wrap="none" rtlCol="0" anchor="ctr">
            <a:spAutoFit/>
          </a:bodyPr>
          <a:lstStyle>
            <a:defPPr>
              <a:defRPr lang="zh-CN"/>
            </a:defPPr>
            <a:lvl1pPr algn="ctr">
              <a:defRPr sz="3200" kern="100">
                <a:solidFill>
                  <a:schemeClr val="accent4">
                    <a:lumMod val="50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羌笛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竹笛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羌管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寒蛩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蟋蟀  －</a:t>
            </a:r>
            <a:endPar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a:off x="5051058" y="2745272"/>
            <a:ext cx="2117887" cy="2196883"/>
          </a:xfrm>
          <a:prstGeom prst="rect">
            <a:avLst/>
          </a:prstGeom>
          <a:noFill/>
        </p:spPr>
        <p:txBody>
          <a:bodyPr vert="horz" wrap="none" rtlCol="0" anchor="ctr">
            <a:spAutoFit/>
          </a:bodyPr>
          <a:lstStyle>
            <a:defPPr>
              <a:defRPr lang="zh-CN"/>
            </a:defPPr>
            <a:lvl1pPr algn="ctr">
              <a:lnSpc>
                <a:spcPct val="150000"/>
              </a:lnSpc>
              <a:defRPr sz="3200" kern="100">
                <a:solidFill>
                  <a:srgbClr val="FF0000"/>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青鸟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鸿雁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雁足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尺素  － </a:t>
            </a:r>
            <a:endPar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8446943" y="2691411"/>
            <a:ext cx="2018501" cy="1658274"/>
          </a:xfrm>
          <a:prstGeom prst="rect">
            <a:avLst/>
          </a:prstGeom>
          <a:noFill/>
        </p:spPr>
        <p:txBody>
          <a:bodyPr vert="horz" wrap="none" rtlCol="0" anchor="ctr">
            <a:spAutoFit/>
          </a:bodyPr>
          <a:lstStyle>
            <a:defPPr>
              <a:defRPr lang="zh-CN"/>
            </a:defPPr>
            <a:lvl1pPr algn="ctr">
              <a:lnSpc>
                <a:spcPct val="150000"/>
              </a:lnSpc>
              <a:defRPr sz="3200" kern="100">
                <a:solidFill>
                  <a:srgbClr val="FF0000"/>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白雪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玉壶  －</a:t>
            </a:r>
            <a:endParaRPr kumimoji="0" lang="en-US" altLang="zh-CN"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  冰心  －</a:t>
            </a:r>
            <a:endParaRPr kumimoji="0" lang="zh-CN" altLang="en-US" sz="2800" b="0" i="0" u="none" strike="noStrike" kern="1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nvCxnSpPr>
        <p:spPr>
          <a:xfrm>
            <a:off x="4436907" y="2478717"/>
            <a:ext cx="0" cy="3570514"/>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783096" y="2478717"/>
            <a:ext cx="0" cy="3570514"/>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59228"/>
            <a:ext cx="12192000" cy="1647031"/>
          </a:xfrm>
          <a:prstGeom prst="rect">
            <a:avLst/>
          </a:prstGeom>
        </p:spPr>
      </p:pic>
      <p:sp>
        <p:nvSpPr>
          <p:cNvPr id="14" name="文本框 13"/>
          <p:cNvSpPr txBox="1"/>
          <p:nvPr/>
        </p:nvSpPr>
        <p:spPr>
          <a:xfrm>
            <a:off x="4881299" y="205507"/>
            <a:ext cx="2441694"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常见意象</a:t>
            </a:r>
            <a:endParaRPr lang="zh-CN" altLang="en-US" dirty="0">
              <a:sym typeface="Arial" panose="020B0604020202020204" pitchFamily="34" charset="0"/>
            </a:endParaRPr>
          </a:p>
        </p:txBody>
      </p:sp>
      <p:grpSp>
        <p:nvGrpSpPr>
          <p:cNvPr id="27" name="组合 26"/>
          <p:cNvGrpSpPr/>
          <p:nvPr/>
        </p:nvGrpSpPr>
        <p:grpSpPr>
          <a:xfrm>
            <a:off x="1308026" y="1911691"/>
            <a:ext cx="2976544" cy="630323"/>
            <a:chOff x="1308026" y="1951245"/>
            <a:chExt cx="2976544" cy="630323"/>
          </a:xfrm>
        </p:grpSpPr>
        <p:sp>
          <p:nvSpPr>
            <p:cNvPr id="24" name="矩形: 圆角 23"/>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833109" y="2004796"/>
              <a:ext cx="1861407" cy="523220"/>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思念家乡</a:t>
              </a: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4607728" y="1911691"/>
            <a:ext cx="2976544" cy="630323"/>
            <a:chOff x="1308026" y="1951245"/>
            <a:chExt cx="2976544" cy="630323"/>
          </a:xfrm>
        </p:grpSpPr>
        <p:sp>
          <p:nvSpPr>
            <p:cNvPr id="29" name="矩形: 圆角 28"/>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833109" y="2004796"/>
              <a:ext cx="1861407" cy="523220"/>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音信书信</a:t>
              </a: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7907430" y="1911691"/>
            <a:ext cx="2976544" cy="630323"/>
            <a:chOff x="1308026" y="1951245"/>
            <a:chExt cx="2976544" cy="630323"/>
          </a:xfrm>
        </p:grpSpPr>
        <p:sp>
          <p:nvSpPr>
            <p:cNvPr id="32" name="矩形: 圆角 31"/>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833109" y="2004796"/>
              <a:ext cx="1861407" cy="523220"/>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内心高洁</a:t>
              </a:r>
              <a:r>
                <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stCondLst>
                                            <p:cond delay="0"/>
                                          </p:stCondLst>
                                        </p:cTn>
                                        <p:tgtEl>
                                          <p:spTgt spid="27"/>
                                        </p:tgtEl>
                                      </p:cBhvr>
                                    </p:animEffect>
                                    <p:anim to="0" calcmode="lin" valueType="num">
                                      <p:cBhvr>
                                        <p:cTn id="8" dur="500" fill="hold">
                                          <p:stCondLst>
                                            <p:cond delay="0"/>
                                          </p:stCondLst>
                                        </p:cTn>
                                        <p:tgtEl>
                                          <p:spTgt spid="27"/>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stCondLst>
                                            <p:cond delay="0"/>
                                          </p:stCondLst>
                                        </p:cTn>
                                        <p:tgtEl>
                                          <p:spTgt spid="13"/>
                                        </p:tgtEl>
                                      </p:cBhvr>
                                    </p:animEffect>
                                    <p:anim to="0" calcmode="lin" valueType="num">
                                      <p:cBhvr>
                                        <p:cTn id="14" dur="500" fill="hold">
                                          <p:stCondLst>
                                            <p:cond delay="0"/>
                                          </p:stCondLst>
                                        </p:cTn>
                                        <p:tgtEl>
                                          <p:spTgt spid="13"/>
                                        </p:tgtEl>
                                        <p:attrNameLst>
                                          <p:attrName>ppt_x</p:attrName>
                                        </p:attrNameLst>
                                      </p:cBhvr>
                                      <p:tavLst>
                                        <p:tav tm="0">
                                          <p:val>
                                            <p:strVal val="#ppt_x-.05"/>
                                          </p:val>
                                        </p:tav>
                                        <p:tav tm="100000">
                                          <p:val>
                                            <p:strVal val="#ppt_x"/>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stCondLst>
                                            <p:cond delay="0"/>
                                          </p:stCondLst>
                                        </p:cTn>
                                        <p:tgtEl>
                                          <p:spTgt spid="28"/>
                                        </p:tgtEl>
                                      </p:cBhvr>
                                    </p:animEffect>
                                    <p:anim to="0" calcmode="lin" valueType="num">
                                      <p:cBhvr>
                                        <p:cTn id="20" dur="500" fill="hold">
                                          <p:stCondLst>
                                            <p:cond delay="0"/>
                                          </p:stCondLst>
                                        </p:cTn>
                                        <p:tgtEl>
                                          <p:spTgt spid="28"/>
                                        </p:tgtEl>
                                        <p:attrNameLst>
                                          <p:attrName>ppt_x</p:attrName>
                                        </p:attrNameLst>
                                      </p:cBhvr>
                                      <p:tavLst>
                                        <p:tav tm="0">
                                          <p:val>
                                            <p:strVal val="#ppt_x-.05"/>
                                          </p:val>
                                        </p:tav>
                                        <p:tav tm="100000">
                                          <p:val>
                                            <p:strVal val="#ppt_x"/>
                                          </p:val>
                                        </p:tav>
                                      </p:tavLst>
                                    </p:anim>
                                  </p:childTnLst>
                                </p:cTn>
                              </p:par>
                              <p:par>
                                <p:cTn id="21" presetID="10" presetClass="entr" presetSubtype="0" decel="10000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stCondLst>
                                            <p:cond delay="0"/>
                                          </p:stCondLst>
                                        </p:cTn>
                                        <p:tgtEl>
                                          <p:spTgt spid="17"/>
                                        </p:tgtEl>
                                      </p:cBhvr>
                                    </p:animEffect>
                                    <p:anim to="0" calcmode="lin" valueType="num">
                                      <p:cBhvr>
                                        <p:cTn id="24" dur="500" fill="hold">
                                          <p:stCondLst>
                                            <p:cond delay="0"/>
                                          </p:stCondLst>
                                        </p:cTn>
                                        <p:tgtEl>
                                          <p:spTgt spid="17"/>
                                        </p:tgtEl>
                                        <p:attrNameLst>
                                          <p:attrName>ppt_y</p:attrName>
                                        </p:attrNameLst>
                                      </p:cBhvr>
                                      <p:tavLst>
                                        <p:tav tm="0">
                                          <p:val>
                                            <p:strVal val="#ppt_y+.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decel="10000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stCondLst>
                                            <p:cond delay="0"/>
                                          </p:stCondLst>
                                        </p:cTn>
                                        <p:tgtEl>
                                          <p:spTgt spid="15"/>
                                        </p:tgtEl>
                                      </p:cBhvr>
                                    </p:animEffect>
                                    <p:anim to="0" calcmode="lin" valueType="num">
                                      <p:cBhvr>
                                        <p:cTn id="30" dur="500" fill="hold">
                                          <p:stCondLst>
                                            <p:cond delay="0"/>
                                          </p:stCondLst>
                                        </p:cTn>
                                        <p:tgtEl>
                                          <p:spTgt spid="15"/>
                                        </p:tgtEl>
                                        <p:attrNameLst>
                                          <p:attrName>ppt_x</p:attrName>
                                        </p:attrNameLst>
                                      </p:cBhvr>
                                      <p:tavLst>
                                        <p:tav tm="0">
                                          <p:val>
                                            <p:strVal val="#ppt_x-.05"/>
                                          </p:val>
                                        </p:tav>
                                        <p:tav tm="100000">
                                          <p:val>
                                            <p:strVal val="#ppt_x"/>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decel="10000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stCondLst>
                                            <p:cond delay="0"/>
                                          </p:stCondLst>
                                        </p:cTn>
                                        <p:tgtEl>
                                          <p:spTgt spid="31"/>
                                        </p:tgtEl>
                                      </p:cBhvr>
                                    </p:animEffect>
                                    <p:anim to="0" calcmode="lin" valueType="num">
                                      <p:cBhvr>
                                        <p:cTn id="36" dur="500" fill="hold">
                                          <p:stCondLst>
                                            <p:cond delay="0"/>
                                          </p:stCondLst>
                                        </p:cTn>
                                        <p:tgtEl>
                                          <p:spTgt spid="31"/>
                                        </p:tgtEl>
                                        <p:attrNameLst>
                                          <p:attrName>ppt_x</p:attrName>
                                        </p:attrNameLst>
                                      </p:cBhvr>
                                      <p:tavLst>
                                        <p:tav tm="0">
                                          <p:val>
                                            <p:strVal val="#ppt_x-.05"/>
                                          </p:val>
                                        </p:tav>
                                        <p:tav tm="100000">
                                          <p:val>
                                            <p:strVal val="#ppt_x"/>
                                          </p:val>
                                        </p:tav>
                                      </p:tavLst>
                                    </p:anim>
                                  </p:childTnLst>
                                </p:cTn>
                              </p:par>
                              <p:par>
                                <p:cTn id="37" presetID="10"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stCondLst>
                                            <p:cond delay="0"/>
                                          </p:stCondLst>
                                        </p:cTn>
                                        <p:tgtEl>
                                          <p:spTgt spid="21"/>
                                        </p:tgtEl>
                                      </p:cBhvr>
                                    </p:animEffect>
                                    <p:anim to="0" calcmode="lin" valueType="num">
                                      <p:cBhvr>
                                        <p:cTn id="40" dur="500" fill="hold">
                                          <p:stCondLst>
                                            <p:cond delay="0"/>
                                          </p:stCondLst>
                                        </p:cTn>
                                        <p:tgtEl>
                                          <p:spTgt spid="21"/>
                                        </p:tgtEl>
                                        <p:attrNameLst>
                                          <p:attrName>ppt_y</p:attrName>
                                        </p:attrNameLst>
                                      </p:cBhvr>
                                      <p:tavLst>
                                        <p:tav tm="0">
                                          <p:val>
                                            <p:strVal val="#ppt_y+.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decel="10000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stCondLst>
                                            <p:cond delay="0"/>
                                          </p:stCondLst>
                                        </p:cTn>
                                        <p:tgtEl>
                                          <p:spTgt spid="16"/>
                                        </p:tgtEl>
                                      </p:cBhvr>
                                    </p:animEffect>
                                    <p:anim to="0" calcmode="lin" valueType="num">
                                      <p:cBhvr>
                                        <p:cTn id="46" dur="500" fill="hold">
                                          <p:stCondLst>
                                            <p:cond delay="0"/>
                                          </p:stCondLst>
                                        </p:cTn>
                                        <p:tgtEl>
                                          <p:spTgt spid="16"/>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 name="图片 2"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4" name="组合 3"/>
          <p:cNvGrpSpPr/>
          <p:nvPr/>
        </p:nvGrpSpPr>
        <p:grpSpPr>
          <a:xfrm>
            <a:off x="362856" y="1346745"/>
            <a:ext cx="11495314" cy="4997453"/>
            <a:chOff x="373853" y="2108201"/>
            <a:chExt cx="11444294" cy="2277282"/>
          </a:xfrm>
        </p:grpSpPr>
        <p:sp>
          <p:nvSpPr>
            <p:cNvPr id="5" name="缺角矩形 4"/>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缺角矩形 5"/>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8" name="图片 7" descr="卡通人物&#10;&#10;中度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sp>
        <p:nvSpPr>
          <p:cNvPr id="13" name="文本框 12"/>
          <p:cNvSpPr txBox="1"/>
          <p:nvPr/>
        </p:nvSpPr>
        <p:spPr>
          <a:xfrm>
            <a:off x="972457" y="2128981"/>
            <a:ext cx="10247086" cy="2600840"/>
          </a:xfrm>
          <a:prstGeom prst="rect">
            <a:avLst/>
          </a:prstGeom>
          <a:noFill/>
        </p:spPr>
        <p:txBody>
          <a:bodyPr vert="horz" wrap="square" rtlCol="0" anchor="ctr">
            <a:spAutoFit/>
          </a:bodyPr>
          <a:lstStyle>
            <a:defPPr>
              <a:defRPr lang="zh-CN"/>
            </a:defPPr>
            <a:lvl1pPr algn="ctr">
              <a:defRPr sz="3200" kern="100">
                <a:solidFill>
                  <a:schemeClr val="accent4">
                    <a:lumMod val="50000"/>
                  </a:schemeClr>
                </a:solidFill>
                <a:latin typeface="思源黑体 CN Medium" panose="020B0600000000000000" pitchFamily="34" charset="-122"/>
                <a:ea typeface="思源黑体 CN Medium" panose="020B0600000000000000" pitchFamily="34" charset="-122"/>
              </a:defRPr>
            </a:lvl1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雄浑壮丽</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壮阔苍茫</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苍凉悲壮</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闲适恬淡</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清幽明净</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明丽清新</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萧疏凄寂</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安谧美好</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幽僻冷寂</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高远深邃</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淡雅幽远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清冷幽静</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p:cNvCxnSpPr/>
          <p:nvPr/>
        </p:nvCxnSpPr>
        <p:spPr>
          <a:xfrm>
            <a:off x="4436907" y="1898146"/>
            <a:ext cx="0" cy="3570514"/>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783096" y="1898146"/>
            <a:ext cx="0" cy="3570514"/>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59228"/>
            <a:ext cx="12192000" cy="1647031"/>
          </a:xfrm>
          <a:prstGeom prst="rect">
            <a:avLst/>
          </a:prstGeom>
        </p:spPr>
      </p:pic>
      <p:sp>
        <p:nvSpPr>
          <p:cNvPr id="10" name="文本框 9"/>
          <p:cNvSpPr txBox="1"/>
          <p:nvPr/>
        </p:nvSpPr>
        <p:spPr>
          <a:xfrm>
            <a:off x="4881299" y="205507"/>
            <a:ext cx="2441694"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常见意境</a:t>
            </a:r>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stCondLst>
                                            <p:cond delay="0"/>
                                          </p:stCondLst>
                                        </p:cTn>
                                        <p:tgtEl>
                                          <p:spTgt spid="13"/>
                                        </p:tgtEl>
                                      </p:cBhvr>
                                    </p:animEffect>
                                    <p:anim to="0" calcmode="lin" valueType="num">
                                      <p:cBhvr>
                                        <p:cTn id="8" dur="500" fill="hold">
                                          <p:stCondLst>
                                            <p:cond delay="0"/>
                                          </p:stCondLst>
                                        </p:cTn>
                                        <p:tgtEl>
                                          <p:spTgt spid="13"/>
                                        </p:tgtEl>
                                        <p:attrNameLst>
                                          <p:attrName>ppt_y</p:attrName>
                                        </p:attrNameLst>
                                      </p:cBhvr>
                                      <p:tavLst>
                                        <p:tav tm="0">
                                          <p:val>
                                            <p:strVal val="#ppt_y+.05"/>
                                          </p:val>
                                        </p:tav>
                                        <p:tav tm="100000">
                                          <p:val>
                                            <p:strVal val="#ppt_y"/>
                                          </p:val>
                                        </p:tav>
                                      </p:tavLst>
                                    </p:anim>
                                  </p:childTnLst>
                                </p:cTn>
                              </p:par>
                              <p:par>
                                <p:cTn id="9" presetID="10" presetClass="entr" presetSubtype="0" decel="100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stCondLst>
                                            <p:cond delay="0"/>
                                          </p:stCondLst>
                                        </p:cTn>
                                        <p:tgtEl>
                                          <p:spTgt spid="17"/>
                                        </p:tgtEl>
                                      </p:cBhvr>
                                    </p:animEffect>
                                    <p:anim to="0" calcmode="lin" valueType="num">
                                      <p:cBhvr>
                                        <p:cTn id="12" dur="500" fill="hold">
                                          <p:stCondLst>
                                            <p:cond delay="0"/>
                                          </p:stCondLst>
                                        </p:cTn>
                                        <p:tgtEl>
                                          <p:spTgt spid="17"/>
                                        </p:tgtEl>
                                        <p:attrNameLst>
                                          <p:attrName>ppt_y</p:attrName>
                                        </p:attrNameLst>
                                      </p:cBhvr>
                                      <p:tavLst>
                                        <p:tav tm="0">
                                          <p:val>
                                            <p:strVal val="#ppt_y+.05"/>
                                          </p:val>
                                        </p:tav>
                                        <p:tav tm="100000">
                                          <p:val>
                                            <p:strVal val="#ppt_y"/>
                                          </p:val>
                                        </p:tav>
                                      </p:tavLst>
                                    </p:anim>
                                  </p:childTnLst>
                                </p:cTn>
                              </p:par>
                              <p:par>
                                <p:cTn id="13" presetID="10" presetClass="entr" presetSubtype="0" decel="10000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stCondLst>
                                            <p:cond delay="0"/>
                                          </p:stCondLst>
                                        </p:cTn>
                                        <p:tgtEl>
                                          <p:spTgt spid="21"/>
                                        </p:tgtEl>
                                      </p:cBhvr>
                                    </p:animEffect>
                                    <p:anim to="0" calcmode="lin" valueType="num">
                                      <p:cBhvr>
                                        <p:cTn id="16" dur="500" fill="hold">
                                          <p:stCondLst>
                                            <p:cond delay="0"/>
                                          </p:stCondLst>
                                        </p:cTn>
                                        <p:tgtEl>
                                          <p:spTgt spid="21"/>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9" name="图片 8" descr="图片包含 游戏机&#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pic>
        <p:nvPicPr>
          <p:cNvPr id="8" name="图片 7" descr="黑白色的花&#10;&#10;描述已自动生成"/>
          <p:cNvPicPr>
            <a:picLocks noChangeAspect="1"/>
          </p:cNvPicPr>
          <p:nvPr/>
        </p:nvPicPr>
        <p:blipFill>
          <a:blip r:embed="rId2">
            <a:extLst>
              <a:ext uri="{BEBA8EAE-BF5A-486C-A8C5-ECC9F3942E4B}">
                <a14:imgProps xmlns:a14="http://schemas.microsoft.com/office/drawing/2010/main">
                  <a14:imgLayer r:embed="rId3">
                    <a14:imgEffect>
                      <a14:brightnessContrast bright="5000" contrast="-20000"/>
                    </a14:imgEffect>
                    <a14:imgEffect>
                      <a14:colorTemperature colorTemp="5900"/>
                    </a14:imgEffect>
                    <a14:imgEffect>
                      <a14:saturation sat="115000"/>
                    </a14:imgEffect>
                  </a14:imgLayer>
                </a14:imgProps>
              </a:ext>
              <a:ext uri="{28A0092B-C50C-407E-A947-70E740481C1C}">
                <a14:useLocalDpi xmlns:a14="http://schemas.microsoft.com/office/drawing/2010/main" val="0"/>
              </a:ext>
            </a:extLst>
          </a:blip>
          <a:stretch>
            <a:fillRect/>
          </a:stretch>
        </p:blipFill>
        <p:spPr>
          <a:xfrm flipH="1">
            <a:off x="-4945" y="728833"/>
            <a:ext cx="8966744" cy="2942491"/>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731453"/>
            <a:ext cx="12192000" cy="1647031"/>
          </a:xfrm>
          <a:prstGeom prst="rect">
            <a:avLst/>
          </a:prstGeom>
        </p:spPr>
      </p:pic>
      <p:grpSp>
        <p:nvGrpSpPr>
          <p:cNvPr id="3" name="组合 2"/>
          <p:cNvGrpSpPr/>
          <p:nvPr/>
        </p:nvGrpSpPr>
        <p:grpSpPr>
          <a:xfrm>
            <a:off x="2249713" y="-5091328"/>
            <a:ext cx="7692574" cy="7692574"/>
            <a:chOff x="8323465" y="0"/>
            <a:chExt cx="1676878" cy="1676878"/>
          </a:xfrm>
        </p:grpSpPr>
        <p:sp>
          <p:nvSpPr>
            <p:cNvPr id="4" name="椭圆 3"/>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rotWithShape="1">
            <a:blip r:embed="rId5">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7" name="文本框 6"/>
          <p:cNvSpPr txBox="1"/>
          <p:nvPr/>
        </p:nvSpPr>
        <p:spPr>
          <a:xfrm>
            <a:off x="4022722" y="3363547"/>
            <a:ext cx="4171956" cy="307777"/>
          </a:xfrm>
          <a:prstGeom prst="rect">
            <a:avLst/>
          </a:prstGeom>
          <a:noFill/>
        </p:spPr>
        <p:txBody>
          <a:bodyPr wrap="square" rtlCol="0" anchor="ctr">
            <a:spAutoFit/>
          </a:bodyPr>
          <a:lstStyle>
            <a:defPPr>
              <a:defRPr lang="en-US"/>
            </a:defPPr>
            <a:lvl1pPr marR="0" lvl="0" indent="0" algn="dist" fontAlgn="auto">
              <a:lnSpc>
                <a:spcPct val="100000"/>
              </a:lnSpc>
              <a:spcBef>
                <a:spcPts val="0"/>
              </a:spcBef>
              <a:spcAft>
                <a:spcPts val="0"/>
              </a:spcAft>
              <a:buClrTx/>
              <a:buSzTx/>
              <a:buFontTx/>
              <a:buNone/>
              <a:defRPr kumimoji="0" sz="1400" b="1" i="0" u="none" strike="noStrike" cap="none" spc="0" normalizeH="0" baseline="0">
                <a:ln>
                  <a:noFill/>
                </a:ln>
                <a:gradFill flip="none" rotWithShape="1">
                  <a:gsLst>
                    <a:gs pos="0">
                      <a:srgbClr val="DAC279"/>
                    </a:gs>
                    <a:gs pos="100000">
                      <a:srgbClr val="7F6000"/>
                    </a:gs>
                  </a:gsLst>
                  <a:lin ang="8100000" scaled="0"/>
                  <a:tileRect/>
                </a:gra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en-US" altLang="zh-CN" dirty="0">
                <a:sym typeface="Arial" panose="020B0604020202020204" pitchFamily="34" charset="0"/>
              </a:rPr>
              <a:t>Shen Ru Yan Jiu</a:t>
            </a:r>
            <a:endParaRPr lang="zh-CN" altLang="en-US" dirty="0">
              <a:sym typeface="Arial" panose="020B0604020202020204" pitchFamily="34" charset="0"/>
            </a:endParaRPr>
          </a:p>
        </p:txBody>
      </p:sp>
      <p:sp>
        <p:nvSpPr>
          <p:cNvPr id="14" name="文本框 13"/>
          <p:cNvSpPr txBox="1"/>
          <p:nvPr/>
        </p:nvSpPr>
        <p:spPr>
          <a:xfrm>
            <a:off x="4011520" y="2484169"/>
            <a:ext cx="4171446" cy="866851"/>
          </a:xfrm>
          <a:custGeom>
            <a:avLst/>
            <a:gdLst/>
            <a:ahLst/>
            <a:cxnLst/>
            <a:rect l="l" t="t" r="r" b="b"/>
            <a:pathLst>
              <a:path w="4171446" h="866851">
                <a:moveTo>
                  <a:pt x="4080920" y="778154"/>
                </a:moveTo>
                <a:cubicBezTo>
                  <a:pt x="4079092" y="779983"/>
                  <a:pt x="4074672" y="783336"/>
                  <a:pt x="4067661" y="788212"/>
                </a:cubicBezTo>
                <a:cubicBezTo>
                  <a:pt x="4060651" y="793089"/>
                  <a:pt x="4056841" y="797966"/>
                  <a:pt x="4056231" y="802843"/>
                </a:cubicBezTo>
                <a:lnTo>
                  <a:pt x="4069947" y="803757"/>
                </a:lnTo>
                <a:cubicBezTo>
                  <a:pt x="4072386" y="803148"/>
                  <a:pt x="4075739" y="802538"/>
                  <a:pt x="4080006" y="801928"/>
                </a:cubicBezTo>
                <a:cubicBezTo>
                  <a:pt x="4084273" y="801319"/>
                  <a:pt x="4087321" y="800100"/>
                  <a:pt x="4089150" y="798271"/>
                </a:cubicBezTo>
                <a:cubicBezTo>
                  <a:pt x="4091588" y="796442"/>
                  <a:pt x="4092807" y="794308"/>
                  <a:pt x="4092807" y="791870"/>
                </a:cubicBezTo>
                <a:cubicBezTo>
                  <a:pt x="4092807" y="789432"/>
                  <a:pt x="4090674" y="784860"/>
                  <a:pt x="4086407" y="778154"/>
                </a:cubicBezTo>
                <a:close/>
                <a:moveTo>
                  <a:pt x="1669952" y="677570"/>
                </a:moveTo>
                <a:lnTo>
                  <a:pt x="1669952" y="683971"/>
                </a:lnTo>
                <a:cubicBezTo>
                  <a:pt x="1672391" y="690067"/>
                  <a:pt x="1675286" y="696315"/>
                  <a:pt x="1678639" y="702716"/>
                </a:cubicBezTo>
                <a:cubicBezTo>
                  <a:pt x="1681992" y="709117"/>
                  <a:pt x="1684278" y="713536"/>
                  <a:pt x="1685497" y="715975"/>
                </a:cubicBezTo>
                <a:lnTo>
                  <a:pt x="1694641" y="715975"/>
                </a:lnTo>
                <a:lnTo>
                  <a:pt x="1694641" y="706831"/>
                </a:lnTo>
                <a:cubicBezTo>
                  <a:pt x="1689764" y="702564"/>
                  <a:pt x="1686411" y="698601"/>
                  <a:pt x="1684583" y="694944"/>
                </a:cubicBezTo>
                <a:cubicBezTo>
                  <a:pt x="1682754" y="691286"/>
                  <a:pt x="1680620" y="685495"/>
                  <a:pt x="1678182" y="677570"/>
                </a:cubicBezTo>
                <a:close/>
                <a:moveTo>
                  <a:pt x="1626976" y="593445"/>
                </a:moveTo>
                <a:lnTo>
                  <a:pt x="1626976" y="605332"/>
                </a:lnTo>
                <a:lnTo>
                  <a:pt x="1638863" y="609904"/>
                </a:lnTo>
                <a:lnTo>
                  <a:pt x="1638863" y="605332"/>
                </a:lnTo>
                <a:cubicBezTo>
                  <a:pt x="1637034" y="599846"/>
                  <a:pt x="1636119" y="597103"/>
                  <a:pt x="1636119" y="597103"/>
                </a:cubicBezTo>
                <a:cubicBezTo>
                  <a:pt x="1634900" y="595884"/>
                  <a:pt x="1631852" y="594664"/>
                  <a:pt x="1626976" y="593445"/>
                </a:cubicBezTo>
                <a:close/>
                <a:moveTo>
                  <a:pt x="1569368" y="468172"/>
                </a:moveTo>
                <a:cubicBezTo>
                  <a:pt x="1575464" y="491947"/>
                  <a:pt x="1583541" y="515721"/>
                  <a:pt x="1593600" y="539496"/>
                </a:cubicBezTo>
                <a:cubicBezTo>
                  <a:pt x="1603658" y="563270"/>
                  <a:pt x="1614174" y="577900"/>
                  <a:pt x="1625147" y="583387"/>
                </a:cubicBezTo>
                <a:lnTo>
                  <a:pt x="1625147" y="562356"/>
                </a:lnTo>
                <a:cubicBezTo>
                  <a:pt x="1619051" y="554431"/>
                  <a:pt x="1612040" y="540715"/>
                  <a:pt x="1604115" y="521208"/>
                </a:cubicBezTo>
                <a:cubicBezTo>
                  <a:pt x="1598020" y="506577"/>
                  <a:pt x="1592533" y="495147"/>
                  <a:pt x="1587656" y="486918"/>
                </a:cubicBezTo>
                <a:cubicBezTo>
                  <a:pt x="1582779" y="478688"/>
                  <a:pt x="1576683" y="472440"/>
                  <a:pt x="1569368" y="468172"/>
                </a:cubicBezTo>
                <a:close/>
                <a:moveTo>
                  <a:pt x="229467" y="434340"/>
                </a:moveTo>
                <a:cubicBezTo>
                  <a:pt x="225200" y="476402"/>
                  <a:pt x="220324" y="513435"/>
                  <a:pt x="214837" y="545439"/>
                </a:cubicBezTo>
                <a:cubicBezTo>
                  <a:pt x="209351" y="577443"/>
                  <a:pt x="201731" y="617524"/>
                  <a:pt x="191977" y="665683"/>
                </a:cubicBezTo>
                <a:cubicBezTo>
                  <a:pt x="181004" y="757123"/>
                  <a:pt x="162411" y="808939"/>
                  <a:pt x="136199" y="821131"/>
                </a:cubicBezTo>
                <a:cubicBezTo>
                  <a:pt x="134979" y="821740"/>
                  <a:pt x="131931" y="822045"/>
                  <a:pt x="127055" y="822045"/>
                </a:cubicBezTo>
                <a:cubicBezTo>
                  <a:pt x="115472" y="822045"/>
                  <a:pt x="101147" y="819302"/>
                  <a:pt x="84078" y="813816"/>
                </a:cubicBezTo>
                <a:cubicBezTo>
                  <a:pt x="67009" y="808329"/>
                  <a:pt x="51312" y="799795"/>
                  <a:pt x="36986" y="788212"/>
                </a:cubicBezTo>
                <a:cubicBezTo>
                  <a:pt x="22661" y="776630"/>
                  <a:pt x="13669" y="762304"/>
                  <a:pt x="10011" y="745236"/>
                </a:cubicBezTo>
                <a:cubicBezTo>
                  <a:pt x="11840" y="745845"/>
                  <a:pt x="14279" y="746150"/>
                  <a:pt x="17327" y="746150"/>
                </a:cubicBezTo>
                <a:cubicBezTo>
                  <a:pt x="33176" y="746150"/>
                  <a:pt x="49026" y="734263"/>
                  <a:pt x="64875" y="710488"/>
                </a:cubicBezTo>
                <a:cubicBezTo>
                  <a:pt x="80725" y="686714"/>
                  <a:pt x="98708" y="655015"/>
                  <a:pt x="118825" y="615391"/>
                </a:cubicBezTo>
                <a:lnTo>
                  <a:pt x="128883" y="595274"/>
                </a:lnTo>
                <a:lnTo>
                  <a:pt x="122483" y="605332"/>
                </a:lnTo>
                <a:close/>
                <a:moveTo>
                  <a:pt x="3881581" y="416052"/>
                </a:moveTo>
                <a:cubicBezTo>
                  <a:pt x="3879143" y="417880"/>
                  <a:pt x="3874571" y="419709"/>
                  <a:pt x="3867865" y="421538"/>
                </a:cubicBezTo>
                <a:cubicBezTo>
                  <a:pt x="3861159" y="423367"/>
                  <a:pt x="3856283" y="425196"/>
                  <a:pt x="3853235" y="427024"/>
                </a:cubicBezTo>
                <a:lnTo>
                  <a:pt x="3897126" y="428853"/>
                </a:lnTo>
                <a:lnTo>
                  <a:pt x="3897126" y="421538"/>
                </a:lnTo>
                <a:cubicBezTo>
                  <a:pt x="3891639" y="418490"/>
                  <a:pt x="3886458" y="416661"/>
                  <a:pt x="3881581" y="416052"/>
                </a:cubicBezTo>
                <a:close/>
                <a:moveTo>
                  <a:pt x="526647" y="357530"/>
                </a:moveTo>
                <a:lnTo>
                  <a:pt x="526647" y="370332"/>
                </a:lnTo>
                <a:lnTo>
                  <a:pt x="530305" y="370332"/>
                </a:lnTo>
                <a:lnTo>
                  <a:pt x="530305" y="365760"/>
                </a:lnTo>
                <a:lnTo>
                  <a:pt x="533048" y="357530"/>
                </a:lnTo>
                <a:close/>
                <a:moveTo>
                  <a:pt x="3672184" y="352044"/>
                </a:moveTo>
                <a:cubicBezTo>
                  <a:pt x="3691081" y="352044"/>
                  <a:pt x="3708302" y="353720"/>
                  <a:pt x="3723847" y="357073"/>
                </a:cubicBezTo>
                <a:cubicBezTo>
                  <a:pt x="3739392" y="360426"/>
                  <a:pt x="3748384" y="364845"/>
                  <a:pt x="3750822" y="370332"/>
                </a:cubicBezTo>
                <a:cubicBezTo>
                  <a:pt x="3755089" y="375209"/>
                  <a:pt x="3757222" y="379476"/>
                  <a:pt x="3757222" y="383133"/>
                </a:cubicBezTo>
                <a:cubicBezTo>
                  <a:pt x="3757222" y="387400"/>
                  <a:pt x="3753565" y="393192"/>
                  <a:pt x="3746250" y="400507"/>
                </a:cubicBezTo>
                <a:cubicBezTo>
                  <a:pt x="3745031" y="401726"/>
                  <a:pt x="3742744" y="404317"/>
                  <a:pt x="3739392" y="408279"/>
                </a:cubicBezTo>
                <a:cubicBezTo>
                  <a:pt x="3736039" y="412242"/>
                  <a:pt x="3733753" y="416357"/>
                  <a:pt x="3732534" y="420624"/>
                </a:cubicBezTo>
                <a:lnTo>
                  <a:pt x="3845005" y="400507"/>
                </a:lnTo>
                <a:cubicBezTo>
                  <a:pt x="3843786" y="400507"/>
                  <a:pt x="3851101" y="398373"/>
                  <a:pt x="3866951" y="394106"/>
                </a:cubicBezTo>
                <a:cubicBezTo>
                  <a:pt x="3884019" y="389839"/>
                  <a:pt x="3894992" y="387705"/>
                  <a:pt x="3899869" y="387705"/>
                </a:cubicBezTo>
                <a:cubicBezTo>
                  <a:pt x="3906575" y="387705"/>
                  <a:pt x="3912975" y="389686"/>
                  <a:pt x="3919071" y="393649"/>
                </a:cubicBezTo>
                <a:cubicBezTo>
                  <a:pt x="3925167" y="397611"/>
                  <a:pt x="3934007" y="405079"/>
                  <a:pt x="3945589" y="416052"/>
                </a:cubicBezTo>
                <a:cubicBezTo>
                  <a:pt x="3946808" y="417271"/>
                  <a:pt x="3950161" y="420319"/>
                  <a:pt x="3955647" y="425196"/>
                </a:cubicBezTo>
                <a:cubicBezTo>
                  <a:pt x="3961134" y="430072"/>
                  <a:pt x="3965553" y="435406"/>
                  <a:pt x="3968906" y="441198"/>
                </a:cubicBezTo>
                <a:cubicBezTo>
                  <a:pt x="3972259" y="446989"/>
                  <a:pt x="3973021" y="452323"/>
                  <a:pt x="3971192" y="457200"/>
                </a:cubicBezTo>
                <a:cubicBezTo>
                  <a:pt x="3968754" y="463296"/>
                  <a:pt x="3962048" y="471830"/>
                  <a:pt x="3951075" y="482803"/>
                </a:cubicBezTo>
                <a:cubicBezTo>
                  <a:pt x="3948637" y="485851"/>
                  <a:pt x="3944827" y="490270"/>
                  <a:pt x="3939645" y="496062"/>
                </a:cubicBezTo>
                <a:cubicBezTo>
                  <a:pt x="3934464" y="501853"/>
                  <a:pt x="3930959" y="506882"/>
                  <a:pt x="3929130" y="511149"/>
                </a:cubicBezTo>
                <a:cubicBezTo>
                  <a:pt x="3917548" y="566013"/>
                  <a:pt x="3910690" y="607009"/>
                  <a:pt x="3908556" y="634136"/>
                </a:cubicBezTo>
                <a:cubicBezTo>
                  <a:pt x="3906422" y="661263"/>
                  <a:pt x="3905355" y="693724"/>
                  <a:pt x="3905355" y="731520"/>
                </a:cubicBezTo>
                <a:cubicBezTo>
                  <a:pt x="3913280" y="744321"/>
                  <a:pt x="3923034" y="754989"/>
                  <a:pt x="3934616" y="763524"/>
                </a:cubicBezTo>
                <a:cubicBezTo>
                  <a:pt x="3946198" y="772058"/>
                  <a:pt x="3959610" y="776325"/>
                  <a:pt x="3974850" y="776325"/>
                </a:cubicBezTo>
                <a:cubicBezTo>
                  <a:pt x="4002282" y="776325"/>
                  <a:pt x="4031848" y="760171"/>
                  <a:pt x="4063547" y="727862"/>
                </a:cubicBezTo>
                <a:cubicBezTo>
                  <a:pt x="4064766" y="725424"/>
                  <a:pt x="4068424" y="711708"/>
                  <a:pt x="4074520" y="686714"/>
                </a:cubicBezTo>
                <a:cubicBezTo>
                  <a:pt x="4084883" y="642213"/>
                  <a:pt x="4091588" y="622706"/>
                  <a:pt x="4094636" y="628192"/>
                </a:cubicBezTo>
                <a:cubicBezTo>
                  <a:pt x="4102561" y="648309"/>
                  <a:pt x="4116887" y="677570"/>
                  <a:pt x="4137613" y="715975"/>
                </a:cubicBezTo>
                <a:cubicBezTo>
                  <a:pt x="4158339" y="754380"/>
                  <a:pt x="4168398" y="772972"/>
                  <a:pt x="4167788" y="771753"/>
                </a:cubicBezTo>
                <a:cubicBezTo>
                  <a:pt x="4170226" y="777240"/>
                  <a:pt x="4171446" y="783336"/>
                  <a:pt x="4171446" y="790041"/>
                </a:cubicBezTo>
                <a:cubicBezTo>
                  <a:pt x="4171446" y="801014"/>
                  <a:pt x="4167483" y="810920"/>
                  <a:pt x="4159559" y="819759"/>
                </a:cubicBezTo>
                <a:cubicBezTo>
                  <a:pt x="4151634" y="828598"/>
                  <a:pt x="4142490" y="835456"/>
                  <a:pt x="4132127" y="840333"/>
                </a:cubicBezTo>
                <a:cubicBezTo>
                  <a:pt x="4121763" y="847039"/>
                  <a:pt x="4106218" y="851611"/>
                  <a:pt x="4085492" y="854049"/>
                </a:cubicBezTo>
                <a:cubicBezTo>
                  <a:pt x="4081225" y="854659"/>
                  <a:pt x="4072691" y="856183"/>
                  <a:pt x="4059889" y="858621"/>
                </a:cubicBezTo>
                <a:cubicBezTo>
                  <a:pt x="4017217" y="864108"/>
                  <a:pt x="3980641" y="866851"/>
                  <a:pt x="3950161" y="866851"/>
                </a:cubicBezTo>
                <a:cubicBezTo>
                  <a:pt x="3902612" y="866851"/>
                  <a:pt x="3867408" y="858469"/>
                  <a:pt x="3844548" y="841705"/>
                </a:cubicBezTo>
                <a:cubicBezTo>
                  <a:pt x="3821688" y="824941"/>
                  <a:pt x="3807514" y="796137"/>
                  <a:pt x="3802028" y="755294"/>
                </a:cubicBezTo>
                <a:cubicBezTo>
                  <a:pt x="3801419" y="752246"/>
                  <a:pt x="3805229" y="712927"/>
                  <a:pt x="3813458" y="637336"/>
                </a:cubicBezTo>
                <a:cubicBezTo>
                  <a:pt x="3821688" y="561746"/>
                  <a:pt x="3827631" y="510235"/>
                  <a:pt x="3831289" y="482803"/>
                </a:cubicBezTo>
                <a:cubicBezTo>
                  <a:pt x="3819707" y="483412"/>
                  <a:pt x="3801419" y="485698"/>
                  <a:pt x="3776425" y="489661"/>
                </a:cubicBezTo>
                <a:cubicBezTo>
                  <a:pt x="3751431" y="493623"/>
                  <a:pt x="3726742" y="498652"/>
                  <a:pt x="3702359" y="504748"/>
                </a:cubicBezTo>
                <a:cubicBezTo>
                  <a:pt x="3703578" y="539496"/>
                  <a:pt x="3686814" y="584454"/>
                  <a:pt x="3652067" y="639622"/>
                </a:cubicBezTo>
                <a:cubicBezTo>
                  <a:pt x="3617319" y="694791"/>
                  <a:pt x="3573885" y="743407"/>
                  <a:pt x="3521764" y="785469"/>
                </a:cubicBezTo>
                <a:cubicBezTo>
                  <a:pt x="3469644" y="827532"/>
                  <a:pt x="3418895" y="849477"/>
                  <a:pt x="3369517" y="851306"/>
                </a:cubicBezTo>
                <a:cubicBezTo>
                  <a:pt x="3393292" y="837895"/>
                  <a:pt x="3421028" y="811072"/>
                  <a:pt x="3452727" y="770839"/>
                </a:cubicBezTo>
                <a:cubicBezTo>
                  <a:pt x="3484427" y="730605"/>
                  <a:pt x="3512925" y="687324"/>
                  <a:pt x="3538224" y="640994"/>
                </a:cubicBezTo>
                <a:cubicBezTo>
                  <a:pt x="3563522" y="594664"/>
                  <a:pt x="3579219" y="555955"/>
                  <a:pt x="3585315" y="524865"/>
                </a:cubicBezTo>
                <a:cubicBezTo>
                  <a:pt x="3578610" y="524865"/>
                  <a:pt x="3567789" y="526542"/>
                  <a:pt x="3552854" y="529894"/>
                </a:cubicBezTo>
                <a:cubicBezTo>
                  <a:pt x="3537919" y="533247"/>
                  <a:pt x="3526794" y="535533"/>
                  <a:pt x="3519479" y="536752"/>
                </a:cubicBezTo>
                <a:cubicBezTo>
                  <a:pt x="3474368" y="547116"/>
                  <a:pt x="3444498" y="552297"/>
                  <a:pt x="3429867" y="552297"/>
                </a:cubicBezTo>
                <a:cubicBezTo>
                  <a:pt x="3422552" y="552297"/>
                  <a:pt x="3417066" y="551383"/>
                  <a:pt x="3413408" y="549554"/>
                </a:cubicBezTo>
                <a:cubicBezTo>
                  <a:pt x="3407312" y="547725"/>
                  <a:pt x="3399235" y="540562"/>
                  <a:pt x="3389177" y="528066"/>
                </a:cubicBezTo>
                <a:cubicBezTo>
                  <a:pt x="3379118" y="515569"/>
                  <a:pt x="3370889" y="503072"/>
                  <a:pt x="3364488" y="490575"/>
                </a:cubicBezTo>
                <a:cubicBezTo>
                  <a:pt x="3358087" y="478078"/>
                  <a:pt x="3356411" y="470916"/>
                  <a:pt x="3359459" y="469087"/>
                </a:cubicBezTo>
                <a:cubicBezTo>
                  <a:pt x="3363726" y="466039"/>
                  <a:pt x="3374089" y="464515"/>
                  <a:pt x="3390548" y="464515"/>
                </a:cubicBezTo>
                <a:cubicBezTo>
                  <a:pt x="3402131" y="464515"/>
                  <a:pt x="3414475" y="465124"/>
                  <a:pt x="3427581" y="466344"/>
                </a:cubicBezTo>
                <a:cubicBezTo>
                  <a:pt x="3440688" y="467563"/>
                  <a:pt x="3451813" y="469087"/>
                  <a:pt x="3460957" y="470916"/>
                </a:cubicBezTo>
                <a:cubicBezTo>
                  <a:pt x="3504848" y="469087"/>
                  <a:pt x="3549958" y="465124"/>
                  <a:pt x="3596288" y="459028"/>
                </a:cubicBezTo>
                <a:cubicBezTo>
                  <a:pt x="3596898" y="454761"/>
                  <a:pt x="3599641" y="447141"/>
                  <a:pt x="3604518" y="436168"/>
                </a:cubicBezTo>
                <a:cubicBezTo>
                  <a:pt x="3611833" y="419100"/>
                  <a:pt x="3615490" y="405688"/>
                  <a:pt x="3615490" y="395935"/>
                </a:cubicBezTo>
                <a:cubicBezTo>
                  <a:pt x="3615490" y="385572"/>
                  <a:pt x="3611833" y="377037"/>
                  <a:pt x="3604518" y="370332"/>
                </a:cubicBezTo>
                <a:lnTo>
                  <a:pt x="3614576" y="363016"/>
                </a:lnTo>
                <a:cubicBezTo>
                  <a:pt x="3617624" y="359359"/>
                  <a:pt x="3624482" y="356616"/>
                  <a:pt x="3635150" y="354787"/>
                </a:cubicBezTo>
                <a:cubicBezTo>
                  <a:pt x="3645818" y="352958"/>
                  <a:pt x="3658163" y="352044"/>
                  <a:pt x="3672184" y="352044"/>
                </a:cubicBezTo>
                <a:close/>
                <a:moveTo>
                  <a:pt x="2763879" y="327355"/>
                </a:moveTo>
                <a:cubicBezTo>
                  <a:pt x="2765098" y="332232"/>
                  <a:pt x="2766623" y="336804"/>
                  <a:pt x="2768451" y="341071"/>
                </a:cubicBezTo>
                <a:cubicBezTo>
                  <a:pt x="2771500" y="341071"/>
                  <a:pt x="2774852" y="341985"/>
                  <a:pt x="2778510" y="343814"/>
                </a:cubicBezTo>
                <a:lnTo>
                  <a:pt x="2778510" y="330098"/>
                </a:lnTo>
                <a:cubicBezTo>
                  <a:pt x="2778510" y="329488"/>
                  <a:pt x="2778205" y="328879"/>
                  <a:pt x="2777595" y="328269"/>
                </a:cubicBezTo>
                <a:cubicBezTo>
                  <a:pt x="2776986" y="327660"/>
                  <a:pt x="2776376" y="327355"/>
                  <a:pt x="2775767" y="327355"/>
                </a:cubicBezTo>
                <a:close/>
                <a:moveTo>
                  <a:pt x="471783" y="305409"/>
                </a:moveTo>
                <a:cubicBezTo>
                  <a:pt x="500435" y="304800"/>
                  <a:pt x="523904" y="306324"/>
                  <a:pt x="542192" y="309981"/>
                </a:cubicBezTo>
                <a:cubicBezTo>
                  <a:pt x="560480" y="313639"/>
                  <a:pt x="572367" y="318516"/>
                  <a:pt x="577854" y="324612"/>
                </a:cubicBezTo>
                <a:cubicBezTo>
                  <a:pt x="580902" y="327050"/>
                  <a:pt x="581664" y="331012"/>
                  <a:pt x="580140" y="336499"/>
                </a:cubicBezTo>
                <a:cubicBezTo>
                  <a:pt x="578616" y="341985"/>
                  <a:pt x="576787" y="349453"/>
                  <a:pt x="574653" y="358902"/>
                </a:cubicBezTo>
                <a:cubicBezTo>
                  <a:pt x="572520" y="368350"/>
                  <a:pt x="571453" y="382219"/>
                  <a:pt x="571453" y="400507"/>
                </a:cubicBezTo>
                <a:cubicBezTo>
                  <a:pt x="573892" y="402336"/>
                  <a:pt x="575263" y="405079"/>
                  <a:pt x="575568" y="408736"/>
                </a:cubicBezTo>
                <a:cubicBezTo>
                  <a:pt x="575873" y="412394"/>
                  <a:pt x="576635" y="415137"/>
                  <a:pt x="577854" y="416966"/>
                </a:cubicBezTo>
                <a:cubicBezTo>
                  <a:pt x="579073" y="418795"/>
                  <a:pt x="581816" y="419709"/>
                  <a:pt x="586083" y="419709"/>
                </a:cubicBezTo>
                <a:cubicBezTo>
                  <a:pt x="590351" y="415442"/>
                  <a:pt x="611534" y="411022"/>
                  <a:pt x="649634" y="406450"/>
                </a:cubicBezTo>
                <a:cubicBezTo>
                  <a:pt x="687734" y="401878"/>
                  <a:pt x="718672" y="399592"/>
                  <a:pt x="742446" y="399592"/>
                </a:cubicBezTo>
                <a:cubicBezTo>
                  <a:pt x="750980" y="399592"/>
                  <a:pt x="757076" y="400202"/>
                  <a:pt x="760734" y="401421"/>
                </a:cubicBezTo>
                <a:cubicBezTo>
                  <a:pt x="765001" y="406908"/>
                  <a:pt x="771707" y="414223"/>
                  <a:pt x="780851" y="423367"/>
                </a:cubicBezTo>
                <a:cubicBezTo>
                  <a:pt x="791214" y="432511"/>
                  <a:pt x="802491" y="444703"/>
                  <a:pt x="814683" y="459943"/>
                </a:cubicBezTo>
                <a:cubicBezTo>
                  <a:pt x="811026" y="472135"/>
                  <a:pt x="802034" y="480669"/>
                  <a:pt x="787709" y="485546"/>
                </a:cubicBezTo>
                <a:cubicBezTo>
                  <a:pt x="773383" y="490423"/>
                  <a:pt x="754638" y="492861"/>
                  <a:pt x="731473" y="492861"/>
                </a:cubicBezTo>
                <a:cubicBezTo>
                  <a:pt x="712575" y="492861"/>
                  <a:pt x="693373" y="491947"/>
                  <a:pt x="673866" y="490118"/>
                </a:cubicBezTo>
                <a:cubicBezTo>
                  <a:pt x="649482" y="488899"/>
                  <a:pt x="632718" y="488289"/>
                  <a:pt x="623574" y="488289"/>
                </a:cubicBezTo>
                <a:cubicBezTo>
                  <a:pt x="605895" y="488289"/>
                  <a:pt x="593399" y="489813"/>
                  <a:pt x="586083" y="492861"/>
                </a:cubicBezTo>
                <a:cubicBezTo>
                  <a:pt x="600714" y="521512"/>
                  <a:pt x="628146" y="551230"/>
                  <a:pt x="668379" y="582015"/>
                </a:cubicBezTo>
                <a:cubicBezTo>
                  <a:pt x="708613" y="612800"/>
                  <a:pt x="749456" y="637032"/>
                  <a:pt x="790909" y="654710"/>
                </a:cubicBezTo>
                <a:cubicBezTo>
                  <a:pt x="799443" y="658368"/>
                  <a:pt x="810873" y="664006"/>
                  <a:pt x="825199" y="671626"/>
                </a:cubicBezTo>
                <a:cubicBezTo>
                  <a:pt x="839525" y="679246"/>
                  <a:pt x="848211" y="684580"/>
                  <a:pt x="851259" y="687628"/>
                </a:cubicBezTo>
                <a:cubicBezTo>
                  <a:pt x="820170" y="712012"/>
                  <a:pt x="793347" y="737311"/>
                  <a:pt x="770792" y="763524"/>
                </a:cubicBezTo>
                <a:cubicBezTo>
                  <a:pt x="767135" y="767791"/>
                  <a:pt x="763782" y="771296"/>
                  <a:pt x="760734" y="774039"/>
                </a:cubicBezTo>
                <a:cubicBezTo>
                  <a:pt x="757686" y="776782"/>
                  <a:pt x="754638" y="778154"/>
                  <a:pt x="751590" y="778154"/>
                </a:cubicBezTo>
                <a:cubicBezTo>
                  <a:pt x="748542" y="778154"/>
                  <a:pt x="743208" y="776782"/>
                  <a:pt x="735588" y="774039"/>
                </a:cubicBezTo>
                <a:cubicBezTo>
                  <a:pt x="727968" y="771296"/>
                  <a:pt x="721110" y="769010"/>
                  <a:pt x="715014" y="767181"/>
                </a:cubicBezTo>
                <a:cubicBezTo>
                  <a:pt x="699774" y="759256"/>
                  <a:pt x="682248" y="743254"/>
                  <a:pt x="662436" y="719175"/>
                </a:cubicBezTo>
                <a:cubicBezTo>
                  <a:pt x="642624" y="695096"/>
                  <a:pt x="624184" y="668578"/>
                  <a:pt x="607115" y="639622"/>
                </a:cubicBezTo>
                <a:cubicBezTo>
                  <a:pt x="590046" y="610666"/>
                  <a:pt x="577854" y="586435"/>
                  <a:pt x="570539" y="566928"/>
                </a:cubicBezTo>
                <a:cubicBezTo>
                  <a:pt x="572367" y="615696"/>
                  <a:pt x="573739" y="666597"/>
                  <a:pt x="574653" y="719632"/>
                </a:cubicBezTo>
                <a:cubicBezTo>
                  <a:pt x="575568" y="772668"/>
                  <a:pt x="576025" y="809853"/>
                  <a:pt x="576025" y="831189"/>
                </a:cubicBezTo>
                <a:cubicBezTo>
                  <a:pt x="560785" y="840333"/>
                  <a:pt x="544936" y="847649"/>
                  <a:pt x="528476" y="853135"/>
                </a:cubicBezTo>
                <a:cubicBezTo>
                  <a:pt x="512017" y="858621"/>
                  <a:pt x="498606" y="861364"/>
                  <a:pt x="488243" y="861364"/>
                </a:cubicBezTo>
                <a:cubicBezTo>
                  <a:pt x="479099" y="861364"/>
                  <a:pt x="473612" y="858926"/>
                  <a:pt x="471783" y="854049"/>
                </a:cubicBezTo>
                <a:cubicBezTo>
                  <a:pt x="468126" y="846734"/>
                  <a:pt x="466297" y="832104"/>
                  <a:pt x="466297" y="810158"/>
                </a:cubicBezTo>
                <a:lnTo>
                  <a:pt x="467211" y="775411"/>
                </a:lnTo>
                <a:cubicBezTo>
                  <a:pt x="473917" y="730300"/>
                  <a:pt x="476965" y="682447"/>
                  <a:pt x="476355" y="631850"/>
                </a:cubicBezTo>
                <a:cubicBezTo>
                  <a:pt x="471479" y="644652"/>
                  <a:pt x="454105" y="665835"/>
                  <a:pt x="424235" y="695401"/>
                </a:cubicBezTo>
                <a:cubicBezTo>
                  <a:pt x="394364" y="724966"/>
                  <a:pt x="362818" y="751484"/>
                  <a:pt x="329594" y="774954"/>
                </a:cubicBezTo>
                <a:cubicBezTo>
                  <a:pt x="296371" y="798423"/>
                  <a:pt x="270920" y="810158"/>
                  <a:pt x="253242" y="810158"/>
                </a:cubicBezTo>
                <a:cubicBezTo>
                  <a:pt x="250194" y="810158"/>
                  <a:pt x="246841" y="809548"/>
                  <a:pt x="243184" y="808329"/>
                </a:cubicBezTo>
                <a:cubicBezTo>
                  <a:pt x="265129" y="786384"/>
                  <a:pt x="290732" y="754989"/>
                  <a:pt x="319993" y="714146"/>
                </a:cubicBezTo>
                <a:cubicBezTo>
                  <a:pt x="349254" y="673303"/>
                  <a:pt x="375467" y="633069"/>
                  <a:pt x="398632" y="593445"/>
                </a:cubicBezTo>
                <a:cubicBezTo>
                  <a:pt x="421796" y="553821"/>
                  <a:pt x="435817" y="526084"/>
                  <a:pt x="440694" y="510235"/>
                </a:cubicBezTo>
                <a:cubicBezTo>
                  <a:pt x="427283" y="511454"/>
                  <a:pt x="406861" y="512826"/>
                  <a:pt x="379429" y="514350"/>
                </a:cubicBezTo>
                <a:cubicBezTo>
                  <a:pt x="351997" y="515874"/>
                  <a:pt x="329137" y="517245"/>
                  <a:pt x="310849" y="518464"/>
                </a:cubicBezTo>
                <a:cubicBezTo>
                  <a:pt x="308411" y="516636"/>
                  <a:pt x="305972" y="516483"/>
                  <a:pt x="303534" y="518007"/>
                </a:cubicBezTo>
                <a:cubicBezTo>
                  <a:pt x="301095" y="519531"/>
                  <a:pt x="299267" y="520293"/>
                  <a:pt x="298047" y="520293"/>
                </a:cubicBezTo>
                <a:cubicBezTo>
                  <a:pt x="293171" y="520293"/>
                  <a:pt x="284636" y="514197"/>
                  <a:pt x="272444" y="502005"/>
                </a:cubicBezTo>
                <a:cubicBezTo>
                  <a:pt x="273664" y="501396"/>
                  <a:pt x="272749" y="497281"/>
                  <a:pt x="269701" y="489661"/>
                </a:cubicBezTo>
                <a:cubicBezTo>
                  <a:pt x="266653" y="482041"/>
                  <a:pt x="264520" y="476707"/>
                  <a:pt x="263300" y="473659"/>
                </a:cubicBezTo>
                <a:cubicBezTo>
                  <a:pt x="251718" y="448665"/>
                  <a:pt x="247756" y="435864"/>
                  <a:pt x="251413" y="435254"/>
                </a:cubicBezTo>
                <a:cubicBezTo>
                  <a:pt x="273359" y="440740"/>
                  <a:pt x="298657" y="443484"/>
                  <a:pt x="327308" y="443484"/>
                </a:cubicBezTo>
                <a:cubicBezTo>
                  <a:pt x="352912" y="443484"/>
                  <a:pt x="377905" y="442112"/>
                  <a:pt x="402289" y="439369"/>
                </a:cubicBezTo>
                <a:cubicBezTo>
                  <a:pt x="426673" y="436626"/>
                  <a:pt x="455324" y="432816"/>
                  <a:pt x="488243" y="427939"/>
                </a:cubicBezTo>
                <a:cubicBezTo>
                  <a:pt x="488243" y="406603"/>
                  <a:pt x="487481" y="390144"/>
                  <a:pt x="485957" y="378561"/>
                </a:cubicBezTo>
                <a:cubicBezTo>
                  <a:pt x="484433" y="366979"/>
                  <a:pt x="480623" y="351434"/>
                  <a:pt x="474527" y="331927"/>
                </a:cubicBezTo>
                <a:close/>
                <a:moveTo>
                  <a:pt x="867" y="277977"/>
                </a:moveTo>
                <a:cubicBezTo>
                  <a:pt x="57560" y="281025"/>
                  <a:pt x="100385" y="287578"/>
                  <a:pt x="129341" y="297637"/>
                </a:cubicBezTo>
                <a:cubicBezTo>
                  <a:pt x="158297" y="307695"/>
                  <a:pt x="177651" y="320954"/>
                  <a:pt x="187405" y="337413"/>
                </a:cubicBezTo>
                <a:cubicBezTo>
                  <a:pt x="186795" y="338023"/>
                  <a:pt x="183748" y="348386"/>
                  <a:pt x="178261" y="368503"/>
                </a:cubicBezTo>
                <a:cubicBezTo>
                  <a:pt x="165459" y="412394"/>
                  <a:pt x="157839" y="434340"/>
                  <a:pt x="155401" y="434340"/>
                </a:cubicBezTo>
                <a:cubicBezTo>
                  <a:pt x="141380" y="424586"/>
                  <a:pt x="120959" y="407517"/>
                  <a:pt x="94136" y="383133"/>
                </a:cubicBezTo>
                <a:cubicBezTo>
                  <a:pt x="67314" y="358749"/>
                  <a:pt x="44149" y="336042"/>
                  <a:pt x="24642" y="315010"/>
                </a:cubicBezTo>
                <a:cubicBezTo>
                  <a:pt x="5135" y="293979"/>
                  <a:pt x="-2790" y="281635"/>
                  <a:pt x="867" y="277977"/>
                </a:cubicBezTo>
                <a:close/>
                <a:moveTo>
                  <a:pt x="3930044" y="276148"/>
                </a:moveTo>
                <a:cubicBezTo>
                  <a:pt x="3930654" y="280416"/>
                  <a:pt x="3932178" y="284378"/>
                  <a:pt x="3934616" y="288036"/>
                </a:cubicBezTo>
                <a:cubicBezTo>
                  <a:pt x="3937664" y="291084"/>
                  <a:pt x="3942084" y="293522"/>
                  <a:pt x="3947875" y="295351"/>
                </a:cubicBezTo>
                <a:cubicBezTo>
                  <a:pt x="3953666" y="297180"/>
                  <a:pt x="3957171" y="296570"/>
                  <a:pt x="3958390" y="293522"/>
                </a:cubicBezTo>
                <a:cubicBezTo>
                  <a:pt x="3959610" y="292303"/>
                  <a:pt x="3960524" y="291084"/>
                  <a:pt x="3961134" y="289864"/>
                </a:cubicBezTo>
                <a:cubicBezTo>
                  <a:pt x="3961743" y="288645"/>
                  <a:pt x="3962048" y="286816"/>
                  <a:pt x="3962048" y="284378"/>
                </a:cubicBezTo>
                <a:cubicBezTo>
                  <a:pt x="3959000" y="283768"/>
                  <a:pt x="3956409" y="282854"/>
                  <a:pt x="3954276" y="281635"/>
                </a:cubicBezTo>
                <a:cubicBezTo>
                  <a:pt x="3952142" y="280416"/>
                  <a:pt x="3948637" y="279196"/>
                  <a:pt x="3943760" y="277977"/>
                </a:cubicBezTo>
                <a:cubicBezTo>
                  <a:pt x="3942541" y="277977"/>
                  <a:pt x="3940712" y="277672"/>
                  <a:pt x="3938274" y="277063"/>
                </a:cubicBezTo>
                <a:cubicBezTo>
                  <a:pt x="3935835" y="276453"/>
                  <a:pt x="3933092" y="276148"/>
                  <a:pt x="3930044" y="276148"/>
                </a:cubicBezTo>
                <a:close/>
                <a:moveTo>
                  <a:pt x="2786740" y="266090"/>
                </a:moveTo>
                <a:cubicBezTo>
                  <a:pt x="2795884" y="266090"/>
                  <a:pt x="2804113" y="267309"/>
                  <a:pt x="2811428" y="269748"/>
                </a:cubicBezTo>
                <a:cubicBezTo>
                  <a:pt x="2820572" y="285597"/>
                  <a:pt x="2825144" y="303885"/>
                  <a:pt x="2825144" y="324612"/>
                </a:cubicBezTo>
                <a:cubicBezTo>
                  <a:pt x="2825144" y="336194"/>
                  <a:pt x="2824230" y="348996"/>
                  <a:pt x="2822401" y="363016"/>
                </a:cubicBezTo>
                <a:lnTo>
                  <a:pt x="2819658" y="413308"/>
                </a:lnTo>
                <a:cubicBezTo>
                  <a:pt x="2820267" y="413918"/>
                  <a:pt x="2821487" y="414223"/>
                  <a:pt x="2823316" y="414223"/>
                </a:cubicBezTo>
                <a:cubicBezTo>
                  <a:pt x="2825144" y="414223"/>
                  <a:pt x="2827887" y="413766"/>
                  <a:pt x="2831545" y="412851"/>
                </a:cubicBezTo>
                <a:cubicBezTo>
                  <a:pt x="2835203" y="411937"/>
                  <a:pt x="2838555" y="411784"/>
                  <a:pt x="2841603" y="412394"/>
                </a:cubicBezTo>
                <a:cubicBezTo>
                  <a:pt x="2850138" y="412394"/>
                  <a:pt x="2864158" y="410870"/>
                  <a:pt x="2883666" y="407822"/>
                </a:cubicBezTo>
                <a:cubicBezTo>
                  <a:pt x="2915365" y="402945"/>
                  <a:pt x="2940663" y="400507"/>
                  <a:pt x="2959561" y="400507"/>
                </a:cubicBezTo>
                <a:cubicBezTo>
                  <a:pt x="2972363" y="400507"/>
                  <a:pt x="2984250" y="402031"/>
                  <a:pt x="2995223" y="405079"/>
                </a:cubicBezTo>
                <a:cubicBezTo>
                  <a:pt x="3009853" y="409346"/>
                  <a:pt x="3021283" y="416509"/>
                  <a:pt x="3029513" y="426567"/>
                </a:cubicBezTo>
                <a:cubicBezTo>
                  <a:pt x="3037742" y="436626"/>
                  <a:pt x="3041857" y="448056"/>
                  <a:pt x="3041857" y="460857"/>
                </a:cubicBezTo>
                <a:cubicBezTo>
                  <a:pt x="3041857" y="471830"/>
                  <a:pt x="3038809" y="482193"/>
                  <a:pt x="3032713" y="491947"/>
                </a:cubicBezTo>
                <a:lnTo>
                  <a:pt x="2998880" y="488289"/>
                </a:lnTo>
                <a:cubicBezTo>
                  <a:pt x="2959256" y="484022"/>
                  <a:pt x="2928776" y="481888"/>
                  <a:pt x="2907440" y="481888"/>
                </a:cubicBezTo>
                <a:cubicBezTo>
                  <a:pt x="2877570" y="481888"/>
                  <a:pt x="2851357" y="484632"/>
                  <a:pt x="2828802" y="490118"/>
                </a:cubicBezTo>
                <a:cubicBezTo>
                  <a:pt x="2842213" y="529742"/>
                  <a:pt x="2871321" y="567080"/>
                  <a:pt x="2916127" y="602132"/>
                </a:cubicBezTo>
                <a:cubicBezTo>
                  <a:pt x="2960933" y="637184"/>
                  <a:pt x="3013511" y="667816"/>
                  <a:pt x="3073861" y="694029"/>
                </a:cubicBezTo>
                <a:cubicBezTo>
                  <a:pt x="3074471" y="697077"/>
                  <a:pt x="3068375" y="706221"/>
                  <a:pt x="3055573" y="721461"/>
                </a:cubicBezTo>
                <a:cubicBezTo>
                  <a:pt x="3042771" y="736701"/>
                  <a:pt x="3028750" y="751027"/>
                  <a:pt x="3013511" y="764438"/>
                </a:cubicBezTo>
                <a:cubicBezTo>
                  <a:pt x="2998271" y="777849"/>
                  <a:pt x="2987908" y="784555"/>
                  <a:pt x="2982421" y="784555"/>
                </a:cubicBezTo>
                <a:cubicBezTo>
                  <a:pt x="2939139" y="758342"/>
                  <a:pt x="2908355" y="728167"/>
                  <a:pt x="2890067" y="694029"/>
                </a:cubicBezTo>
                <a:cubicBezTo>
                  <a:pt x="2887019" y="689152"/>
                  <a:pt x="2883971" y="684580"/>
                  <a:pt x="2880923" y="680313"/>
                </a:cubicBezTo>
                <a:cubicBezTo>
                  <a:pt x="2877874" y="676046"/>
                  <a:pt x="2875436" y="672388"/>
                  <a:pt x="2873608" y="669340"/>
                </a:cubicBezTo>
                <a:cubicBezTo>
                  <a:pt x="2860196" y="650443"/>
                  <a:pt x="2849071" y="633069"/>
                  <a:pt x="2840232" y="617220"/>
                </a:cubicBezTo>
                <a:cubicBezTo>
                  <a:pt x="2831393" y="601370"/>
                  <a:pt x="2821182" y="579729"/>
                  <a:pt x="2809600" y="552297"/>
                </a:cubicBezTo>
                <a:cubicBezTo>
                  <a:pt x="2811428" y="557174"/>
                  <a:pt x="2812343" y="573328"/>
                  <a:pt x="2812343" y="600760"/>
                </a:cubicBezTo>
                <a:lnTo>
                  <a:pt x="2811428" y="665683"/>
                </a:lnTo>
                <a:lnTo>
                  <a:pt x="2812343" y="716889"/>
                </a:lnTo>
                <a:cubicBezTo>
                  <a:pt x="2812952" y="728472"/>
                  <a:pt x="2813257" y="745236"/>
                  <a:pt x="2813257" y="767181"/>
                </a:cubicBezTo>
                <a:cubicBezTo>
                  <a:pt x="2813257" y="798271"/>
                  <a:pt x="2811733" y="823569"/>
                  <a:pt x="2808685" y="843076"/>
                </a:cubicBezTo>
                <a:lnTo>
                  <a:pt x="2788568" y="862279"/>
                </a:lnTo>
                <a:cubicBezTo>
                  <a:pt x="2769671" y="862889"/>
                  <a:pt x="2748335" y="855116"/>
                  <a:pt x="2724560" y="838962"/>
                </a:cubicBezTo>
                <a:cubicBezTo>
                  <a:pt x="2700786" y="822807"/>
                  <a:pt x="2684631" y="806805"/>
                  <a:pt x="2676097" y="790956"/>
                </a:cubicBezTo>
                <a:cubicBezTo>
                  <a:pt x="2686460" y="789127"/>
                  <a:pt x="2695300" y="785317"/>
                  <a:pt x="2702615" y="779526"/>
                </a:cubicBezTo>
                <a:cubicBezTo>
                  <a:pt x="2709930" y="773734"/>
                  <a:pt x="2716940" y="761695"/>
                  <a:pt x="2723646" y="743407"/>
                </a:cubicBezTo>
                <a:cubicBezTo>
                  <a:pt x="2728522" y="728776"/>
                  <a:pt x="2731571" y="710946"/>
                  <a:pt x="2732790" y="689914"/>
                </a:cubicBezTo>
                <a:cubicBezTo>
                  <a:pt x="2734009" y="668883"/>
                  <a:pt x="2734619" y="640689"/>
                  <a:pt x="2734619" y="605332"/>
                </a:cubicBezTo>
                <a:cubicBezTo>
                  <a:pt x="2731571" y="609600"/>
                  <a:pt x="2727151" y="616915"/>
                  <a:pt x="2721360" y="627278"/>
                </a:cubicBezTo>
                <a:cubicBezTo>
                  <a:pt x="2715569" y="637641"/>
                  <a:pt x="2709016" y="647852"/>
                  <a:pt x="2701700" y="657910"/>
                </a:cubicBezTo>
                <a:cubicBezTo>
                  <a:pt x="2694385" y="667969"/>
                  <a:pt x="2685850" y="676960"/>
                  <a:pt x="2676097" y="684885"/>
                </a:cubicBezTo>
                <a:cubicBezTo>
                  <a:pt x="2643179" y="713536"/>
                  <a:pt x="2611632" y="736549"/>
                  <a:pt x="2581457" y="753922"/>
                </a:cubicBezTo>
                <a:cubicBezTo>
                  <a:pt x="2551282" y="771296"/>
                  <a:pt x="2520954" y="781812"/>
                  <a:pt x="2490474" y="785469"/>
                </a:cubicBezTo>
                <a:cubicBezTo>
                  <a:pt x="2511200" y="770229"/>
                  <a:pt x="2536803" y="744931"/>
                  <a:pt x="2567284" y="709574"/>
                </a:cubicBezTo>
                <a:cubicBezTo>
                  <a:pt x="2597763" y="674217"/>
                  <a:pt x="2624891" y="638098"/>
                  <a:pt x="2648665" y="601218"/>
                </a:cubicBezTo>
                <a:cubicBezTo>
                  <a:pt x="2672440" y="564337"/>
                  <a:pt x="2686155" y="536143"/>
                  <a:pt x="2689813" y="516636"/>
                </a:cubicBezTo>
                <a:cubicBezTo>
                  <a:pt x="2662381" y="528828"/>
                  <a:pt x="2638607" y="538429"/>
                  <a:pt x="2618490" y="545439"/>
                </a:cubicBezTo>
                <a:cubicBezTo>
                  <a:pt x="2598373" y="552450"/>
                  <a:pt x="2581914" y="555955"/>
                  <a:pt x="2569112" y="555955"/>
                </a:cubicBezTo>
                <a:cubicBezTo>
                  <a:pt x="2561797" y="555955"/>
                  <a:pt x="2556615" y="554736"/>
                  <a:pt x="2553567" y="552297"/>
                </a:cubicBezTo>
                <a:cubicBezTo>
                  <a:pt x="2546862" y="550468"/>
                  <a:pt x="2535889" y="540258"/>
                  <a:pt x="2520649" y="521665"/>
                </a:cubicBezTo>
                <a:cubicBezTo>
                  <a:pt x="2505409" y="503072"/>
                  <a:pt x="2497484" y="489508"/>
                  <a:pt x="2496875" y="480974"/>
                </a:cubicBezTo>
                <a:cubicBezTo>
                  <a:pt x="2506019" y="476707"/>
                  <a:pt x="2513334" y="474573"/>
                  <a:pt x="2518820" y="474573"/>
                </a:cubicBezTo>
                <a:cubicBezTo>
                  <a:pt x="2521868" y="474573"/>
                  <a:pt x="2526288" y="475488"/>
                  <a:pt x="2532079" y="477316"/>
                </a:cubicBezTo>
                <a:cubicBezTo>
                  <a:pt x="2537870" y="479145"/>
                  <a:pt x="2542900" y="480060"/>
                  <a:pt x="2547167" y="480060"/>
                </a:cubicBezTo>
                <a:cubicBezTo>
                  <a:pt x="2550824" y="480060"/>
                  <a:pt x="2553872" y="479755"/>
                  <a:pt x="2556311" y="479145"/>
                </a:cubicBezTo>
                <a:lnTo>
                  <a:pt x="2597459" y="471830"/>
                </a:lnTo>
                <a:cubicBezTo>
                  <a:pt x="2640131" y="463905"/>
                  <a:pt x="2673659" y="456590"/>
                  <a:pt x="2698043" y="449884"/>
                </a:cubicBezTo>
                <a:cubicBezTo>
                  <a:pt x="2722427" y="443179"/>
                  <a:pt x="2735533" y="434644"/>
                  <a:pt x="2737362" y="424281"/>
                </a:cubicBezTo>
                <a:lnTo>
                  <a:pt x="2738276" y="384962"/>
                </a:lnTo>
                <a:cubicBezTo>
                  <a:pt x="2738276" y="370941"/>
                  <a:pt x="2737057" y="359054"/>
                  <a:pt x="2734619" y="349300"/>
                </a:cubicBezTo>
                <a:cubicBezTo>
                  <a:pt x="2733399" y="343814"/>
                  <a:pt x="2730047" y="335280"/>
                  <a:pt x="2724560" y="323697"/>
                </a:cubicBezTo>
                <a:cubicBezTo>
                  <a:pt x="2717855" y="310286"/>
                  <a:pt x="2713892" y="299008"/>
                  <a:pt x="2712673" y="289864"/>
                </a:cubicBezTo>
                <a:cubicBezTo>
                  <a:pt x="2728522" y="281940"/>
                  <a:pt x="2741934" y="275996"/>
                  <a:pt x="2752907" y="272034"/>
                </a:cubicBezTo>
                <a:cubicBezTo>
                  <a:pt x="2763879" y="268071"/>
                  <a:pt x="2775157" y="266090"/>
                  <a:pt x="2786740" y="266090"/>
                </a:cubicBezTo>
                <a:close/>
                <a:moveTo>
                  <a:pt x="3756308" y="213969"/>
                </a:moveTo>
                <a:cubicBezTo>
                  <a:pt x="3802638" y="220675"/>
                  <a:pt x="3862379" y="230428"/>
                  <a:pt x="3935531" y="243230"/>
                </a:cubicBezTo>
                <a:cubicBezTo>
                  <a:pt x="4008682" y="256032"/>
                  <a:pt x="4044344" y="263347"/>
                  <a:pt x="4042515" y="265176"/>
                </a:cubicBezTo>
                <a:cubicBezTo>
                  <a:pt x="4048002" y="271881"/>
                  <a:pt x="4052117" y="281787"/>
                  <a:pt x="4054860" y="294894"/>
                </a:cubicBezTo>
                <a:cubicBezTo>
                  <a:pt x="4057603" y="308000"/>
                  <a:pt x="4058975" y="321868"/>
                  <a:pt x="4058975" y="336499"/>
                </a:cubicBezTo>
                <a:cubicBezTo>
                  <a:pt x="4058975" y="349910"/>
                  <a:pt x="4057908" y="362102"/>
                  <a:pt x="4055774" y="373075"/>
                </a:cubicBezTo>
                <a:cubicBezTo>
                  <a:pt x="4053640" y="384048"/>
                  <a:pt x="4050440" y="391668"/>
                  <a:pt x="4046173" y="395935"/>
                </a:cubicBezTo>
                <a:cubicBezTo>
                  <a:pt x="4034591" y="393496"/>
                  <a:pt x="4009292" y="382066"/>
                  <a:pt x="3970278" y="361645"/>
                </a:cubicBezTo>
                <a:cubicBezTo>
                  <a:pt x="3931264" y="341223"/>
                  <a:pt x="3891334" y="317601"/>
                  <a:pt x="3850492" y="290779"/>
                </a:cubicBezTo>
                <a:cubicBezTo>
                  <a:pt x="3809648" y="263956"/>
                  <a:pt x="3778254" y="238353"/>
                  <a:pt x="3756308" y="213969"/>
                </a:cubicBezTo>
                <a:close/>
                <a:moveTo>
                  <a:pt x="3577086" y="208483"/>
                </a:moveTo>
                <a:cubicBezTo>
                  <a:pt x="3585620" y="213360"/>
                  <a:pt x="3593545" y="217627"/>
                  <a:pt x="3600860" y="221284"/>
                </a:cubicBezTo>
                <a:cubicBezTo>
                  <a:pt x="3616710" y="229209"/>
                  <a:pt x="3629359" y="237134"/>
                  <a:pt x="3638808" y="245059"/>
                </a:cubicBezTo>
                <a:cubicBezTo>
                  <a:pt x="3648256" y="252984"/>
                  <a:pt x="3656639" y="264871"/>
                  <a:pt x="3663954" y="280720"/>
                </a:cubicBezTo>
                <a:cubicBezTo>
                  <a:pt x="3651762" y="311200"/>
                  <a:pt x="3612443" y="339394"/>
                  <a:pt x="3545996" y="365302"/>
                </a:cubicBezTo>
                <a:cubicBezTo>
                  <a:pt x="3479550" y="391210"/>
                  <a:pt x="3408836" y="411784"/>
                  <a:pt x="3333855" y="427024"/>
                </a:cubicBezTo>
                <a:cubicBezTo>
                  <a:pt x="3492961" y="316077"/>
                  <a:pt x="3574038" y="243230"/>
                  <a:pt x="3577086" y="208483"/>
                </a:cubicBezTo>
                <a:close/>
                <a:moveTo>
                  <a:pt x="2795884" y="204825"/>
                </a:moveTo>
                <a:cubicBezTo>
                  <a:pt x="2816000" y="205435"/>
                  <a:pt x="2841603" y="209397"/>
                  <a:pt x="2872693" y="216712"/>
                </a:cubicBezTo>
                <a:cubicBezTo>
                  <a:pt x="2903783" y="224028"/>
                  <a:pt x="2931672" y="232410"/>
                  <a:pt x="2956361" y="241858"/>
                </a:cubicBezTo>
                <a:cubicBezTo>
                  <a:pt x="2981050" y="251307"/>
                  <a:pt x="2994308" y="259384"/>
                  <a:pt x="2996137" y="266090"/>
                </a:cubicBezTo>
                <a:cubicBezTo>
                  <a:pt x="2999795" y="275234"/>
                  <a:pt x="3001624" y="286816"/>
                  <a:pt x="3001624" y="300837"/>
                </a:cubicBezTo>
                <a:cubicBezTo>
                  <a:pt x="3001624" y="317296"/>
                  <a:pt x="2999032" y="333146"/>
                  <a:pt x="2993851" y="348386"/>
                </a:cubicBezTo>
                <a:cubicBezTo>
                  <a:pt x="2988669" y="363626"/>
                  <a:pt x="2981811" y="373989"/>
                  <a:pt x="2973277" y="379476"/>
                </a:cubicBezTo>
                <a:cubicBezTo>
                  <a:pt x="2964133" y="368503"/>
                  <a:pt x="2949198" y="355396"/>
                  <a:pt x="2928471" y="340156"/>
                </a:cubicBezTo>
                <a:cubicBezTo>
                  <a:pt x="2915060" y="329793"/>
                  <a:pt x="2902563" y="319125"/>
                  <a:pt x="2890981" y="308152"/>
                </a:cubicBezTo>
                <a:cubicBezTo>
                  <a:pt x="2881837" y="297180"/>
                  <a:pt x="2866292" y="279958"/>
                  <a:pt x="2844347" y="256489"/>
                </a:cubicBezTo>
                <a:cubicBezTo>
                  <a:pt x="2822401" y="233019"/>
                  <a:pt x="2806247" y="215798"/>
                  <a:pt x="2795884" y="204825"/>
                </a:cubicBezTo>
                <a:close/>
                <a:moveTo>
                  <a:pt x="2657809" y="177393"/>
                </a:moveTo>
                <a:cubicBezTo>
                  <a:pt x="2674268" y="177393"/>
                  <a:pt x="2690422" y="183946"/>
                  <a:pt x="2706272" y="197053"/>
                </a:cubicBezTo>
                <a:cubicBezTo>
                  <a:pt x="2722122" y="210159"/>
                  <a:pt x="2730047" y="224332"/>
                  <a:pt x="2730047" y="239572"/>
                </a:cubicBezTo>
                <a:cubicBezTo>
                  <a:pt x="2695300" y="288950"/>
                  <a:pt x="2661771" y="328117"/>
                  <a:pt x="2629463" y="357073"/>
                </a:cubicBezTo>
                <a:cubicBezTo>
                  <a:pt x="2597154" y="386029"/>
                  <a:pt x="2560273" y="404164"/>
                  <a:pt x="2518820" y="411480"/>
                </a:cubicBezTo>
                <a:cubicBezTo>
                  <a:pt x="2548690" y="374904"/>
                  <a:pt x="2576427" y="334822"/>
                  <a:pt x="2602031" y="291236"/>
                </a:cubicBezTo>
                <a:cubicBezTo>
                  <a:pt x="2627634" y="247650"/>
                  <a:pt x="2642264" y="210312"/>
                  <a:pt x="2645922" y="179222"/>
                </a:cubicBezTo>
                <a:cubicBezTo>
                  <a:pt x="2650798" y="178003"/>
                  <a:pt x="2654761" y="177393"/>
                  <a:pt x="2657809" y="177393"/>
                </a:cubicBezTo>
                <a:close/>
                <a:moveTo>
                  <a:pt x="559566" y="164592"/>
                </a:moveTo>
                <a:cubicBezTo>
                  <a:pt x="572977" y="164592"/>
                  <a:pt x="595685" y="169468"/>
                  <a:pt x="627689" y="179222"/>
                </a:cubicBezTo>
                <a:cubicBezTo>
                  <a:pt x="659693" y="188976"/>
                  <a:pt x="690630" y="199948"/>
                  <a:pt x="720500" y="212140"/>
                </a:cubicBezTo>
                <a:cubicBezTo>
                  <a:pt x="750371" y="224332"/>
                  <a:pt x="767744" y="232867"/>
                  <a:pt x="772621" y="237744"/>
                </a:cubicBezTo>
                <a:cubicBezTo>
                  <a:pt x="773840" y="267614"/>
                  <a:pt x="772316" y="292608"/>
                  <a:pt x="768049" y="312724"/>
                </a:cubicBezTo>
                <a:cubicBezTo>
                  <a:pt x="763782" y="332841"/>
                  <a:pt x="755857" y="342900"/>
                  <a:pt x="744275" y="342900"/>
                </a:cubicBezTo>
                <a:lnTo>
                  <a:pt x="736959" y="341071"/>
                </a:lnTo>
                <a:cubicBezTo>
                  <a:pt x="730254" y="339852"/>
                  <a:pt x="725682" y="338785"/>
                  <a:pt x="723243" y="337870"/>
                </a:cubicBezTo>
                <a:cubicBezTo>
                  <a:pt x="720805" y="336956"/>
                  <a:pt x="717452" y="334822"/>
                  <a:pt x="713185" y="331470"/>
                </a:cubicBezTo>
                <a:cubicBezTo>
                  <a:pt x="708918" y="328117"/>
                  <a:pt x="701907" y="323088"/>
                  <a:pt x="692154" y="316382"/>
                </a:cubicBezTo>
                <a:cubicBezTo>
                  <a:pt x="683010" y="306019"/>
                  <a:pt x="669294" y="291693"/>
                  <a:pt x="651006" y="273405"/>
                </a:cubicBezTo>
                <a:cubicBezTo>
                  <a:pt x="629670" y="252679"/>
                  <a:pt x="611991" y="234086"/>
                  <a:pt x="597971" y="217627"/>
                </a:cubicBezTo>
                <a:cubicBezTo>
                  <a:pt x="596142" y="214579"/>
                  <a:pt x="591875" y="209854"/>
                  <a:pt x="585169" y="203454"/>
                </a:cubicBezTo>
                <a:cubicBezTo>
                  <a:pt x="578463" y="197053"/>
                  <a:pt x="569929" y="184099"/>
                  <a:pt x="559566" y="164592"/>
                </a:cubicBezTo>
                <a:close/>
                <a:moveTo>
                  <a:pt x="391316" y="164592"/>
                </a:moveTo>
                <a:lnTo>
                  <a:pt x="412347" y="176479"/>
                </a:lnTo>
                <a:cubicBezTo>
                  <a:pt x="435512" y="189280"/>
                  <a:pt x="451667" y="199796"/>
                  <a:pt x="460811" y="208026"/>
                </a:cubicBezTo>
                <a:cubicBezTo>
                  <a:pt x="469955" y="216255"/>
                  <a:pt x="475136" y="227380"/>
                  <a:pt x="476355" y="241401"/>
                </a:cubicBezTo>
                <a:cubicBezTo>
                  <a:pt x="481232" y="242011"/>
                  <a:pt x="475289" y="249174"/>
                  <a:pt x="458525" y="262890"/>
                </a:cubicBezTo>
                <a:cubicBezTo>
                  <a:pt x="441761" y="276606"/>
                  <a:pt x="423777" y="290779"/>
                  <a:pt x="404575" y="305409"/>
                </a:cubicBezTo>
                <a:cubicBezTo>
                  <a:pt x="385373" y="320040"/>
                  <a:pt x="373028" y="329488"/>
                  <a:pt x="367542" y="333756"/>
                </a:cubicBezTo>
                <a:cubicBezTo>
                  <a:pt x="340719" y="353872"/>
                  <a:pt x="325784" y="365455"/>
                  <a:pt x="322736" y="368503"/>
                </a:cubicBezTo>
                <a:cubicBezTo>
                  <a:pt x="319688" y="370332"/>
                  <a:pt x="314202" y="374142"/>
                  <a:pt x="306277" y="379933"/>
                </a:cubicBezTo>
                <a:cubicBezTo>
                  <a:pt x="298352" y="385724"/>
                  <a:pt x="290123" y="390296"/>
                  <a:pt x="281588" y="393649"/>
                </a:cubicBezTo>
                <a:cubicBezTo>
                  <a:pt x="273054" y="397002"/>
                  <a:pt x="263910" y="398678"/>
                  <a:pt x="254156" y="398678"/>
                </a:cubicBezTo>
                <a:cubicBezTo>
                  <a:pt x="276711" y="368198"/>
                  <a:pt x="309020" y="313639"/>
                  <a:pt x="351083" y="235000"/>
                </a:cubicBezTo>
                <a:cubicBezTo>
                  <a:pt x="374247" y="193548"/>
                  <a:pt x="387659" y="170078"/>
                  <a:pt x="391316" y="164592"/>
                </a:cubicBezTo>
                <a:close/>
                <a:moveTo>
                  <a:pt x="2952246" y="83210"/>
                </a:moveTo>
                <a:cubicBezTo>
                  <a:pt x="2949807" y="88696"/>
                  <a:pt x="2948283" y="96316"/>
                  <a:pt x="2947674" y="106070"/>
                </a:cubicBezTo>
                <a:cubicBezTo>
                  <a:pt x="2948283" y="107899"/>
                  <a:pt x="2948436" y="109575"/>
                  <a:pt x="2948131" y="111099"/>
                </a:cubicBezTo>
                <a:cubicBezTo>
                  <a:pt x="2947826" y="112623"/>
                  <a:pt x="2947674" y="114909"/>
                  <a:pt x="2947674" y="117957"/>
                </a:cubicBezTo>
                <a:lnTo>
                  <a:pt x="2949503" y="117957"/>
                </a:lnTo>
                <a:cubicBezTo>
                  <a:pt x="2951941" y="115519"/>
                  <a:pt x="2954989" y="112928"/>
                  <a:pt x="2958647" y="110185"/>
                </a:cubicBezTo>
                <a:cubicBezTo>
                  <a:pt x="2962304" y="107442"/>
                  <a:pt x="2965352" y="103936"/>
                  <a:pt x="2967791" y="99669"/>
                </a:cubicBezTo>
                <a:cubicBezTo>
                  <a:pt x="2964742" y="97231"/>
                  <a:pt x="2962152" y="94488"/>
                  <a:pt x="2960018" y="91440"/>
                </a:cubicBezTo>
                <a:cubicBezTo>
                  <a:pt x="2957884" y="88392"/>
                  <a:pt x="2955294" y="85648"/>
                  <a:pt x="2952246" y="83210"/>
                </a:cubicBezTo>
                <a:close/>
                <a:moveTo>
                  <a:pt x="45673" y="46634"/>
                </a:moveTo>
                <a:cubicBezTo>
                  <a:pt x="96879" y="48463"/>
                  <a:pt x="136808" y="56997"/>
                  <a:pt x="165459" y="72237"/>
                </a:cubicBezTo>
                <a:cubicBezTo>
                  <a:pt x="194111" y="87477"/>
                  <a:pt x="213618" y="104546"/>
                  <a:pt x="223981" y="123444"/>
                </a:cubicBezTo>
                <a:cubicBezTo>
                  <a:pt x="223371" y="124053"/>
                  <a:pt x="220324" y="134112"/>
                  <a:pt x="214837" y="153619"/>
                </a:cubicBezTo>
                <a:cubicBezTo>
                  <a:pt x="203255" y="196291"/>
                  <a:pt x="196244" y="217627"/>
                  <a:pt x="193806" y="217627"/>
                </a:cubicBezTo>
                <a:cubicBezTo>
                  <a:pt x="180395" y="208483"/>
                  <a:pt x="160887" y="190652"/>
                  <a:pt x="135284" y="164134"/>
                </a:cubicBezTo>
                <a:cubicBezTo>
                  <a:pt x="109681" y="137617"/>
                  <a:pt x="87431" y="112471"/>
                  <a:pt x="68533" y="88696"/>
                </a:cubicBezTo>
                <a:cubicBezTo>
                  <a:pt x="49635" y="64922"/>
                  <a:pt x="42015" y="50901"/>
                  <a:pt x="45673" y="46634"/>
                </a:cubicBezTo>
                <a:close/>
                <a:moveTo>
                  <a:pt x="1273103" y="26517"/>
                </a:moveTo>
                <a:cubicBezTo>
                  <a:pt x="1305412" y="26517"/>
                  <a:pt x="1337416" y="35661"/>
                  <a:pt x="1369115" y="53949"/>
                </a:cubicBezTo>
                <a:cubicBezTo>
                  <a:pt x="1400814" y="72237"/>
                  <a:pt x="1430989" y="99060"/>
                  <a:pt x="1459640" y="134416"/>
                </a:cubicBezTo>
                <a:cubicBezTo>
                  <a:pt x="1471223" y="150266"/>
                  <a:pt x="1482500" y="167640"/>
                  <a:pt x="1493473" y="186537"/>
                </a:cubicBezTo>
                <a:cubicBezTo>
                  <a:pt x="1502007" y="201168"/>
                  <a:pt x="1508713" y="212140"/>
                  <a:pt x="1513590" y="219456"/>
                </a:cubicBezTo>
                <a:cubicBezTo>
                  <a:pt x="1522124" y="234696"/>
                  <a:pt x="1531116" y="253441"/>
                  <a:pt x="1540565" y="275691"/>
                </a:cubicBezTo>
                <a:cubicBezTo>
                  <a:pt x="1550013" y="297942"/>
                  <a:pt x="1556262" y="312420"/>
                  <a:pt x="1559310" y="319125"/>
                </a:cubicBezTo>
                <a:cubicBezTo>
                  <a:pt x="1580646" y="371551"/>
                  <a:pt x="1599544" y="412089"/>
                  <a:pt x="1616003" y="440740"/>
                </a:cubicBezTo>
                <a:cubicBezTo>
                  <a:pt x="1652579" y="499262"/>
                  <a:pt x="1689155" y="549402"/>
                  <a:pt x="1725731" y="591159"/>
                </a:cubicBezTo>
                <a:cubicBezTo>
                  <a:pt x="1762307" y="632917"/>
                  <a:pt x="1804979" y="667207"/>
                  <a:pt x="1853747" y="694029"/>
                </a:cubicBezTo>
                <a:cubicBezTo>
                  <a:pt x="1857404" y="695858"/>
                  <a:pt x="1865482" y="700430"/>
                  <a:pt x="1877978" y="707745"/>
                </a:cubicBezTo>
                <a:cubicBezTo>
                  <a:pt x="1890475" y="715060"/>
                  <a:pt x="1903277" y="721156"/>
                  <a:pt x="1916383" y="726033"/>
                </a:cubicBezTo>
                <a:cubicBezTo>
                  <a:pt x="1929490" y="730910"/>
                  <a:pt x="1942139" y="733348"/>
                  <a:pt x="1954331" y="733348"/>
                </a:cubicBezTo>
                <a:cubicBezTo>
                  <a:pt x="1940310" y="748588"/>
                  <a:pt x="1924155" y="761695"/>
                  <a:pt x="1905867" y="772668"/>
                </a:cubicBezTo>
                <a:cubicBezTo>
                  <a:pt x="1887579" y="783640"/>
                  <a:pt x="1864110" y="796442"/>
                  <a:pt x="1835459" y="811072"/>
                </a:cubicBezTo>
                <a:cubicBezTo>
                  <a:pt x="1801931" y="827532"/>
                  <a:pt x="1777852" y="840943"/>
                  <a:pt x="1763221" y="851306"/>
                </a:cubicBezTo>
                <a:cubicBezTo>
                  <a:pt x="1754687" y="852525"/>
                  <a:pt x="1735027" y="838200"/>
                  <a:pt x="1704242" y="808329"/>
                </a:cubicBezTo>
                <a:cubicBezTo>
                  <a:pt x="1673458" y="778459"/>
                  <a:pt x="1641606" y="741273"/>
                  <a:pt x="1608687" y="696772"/>
                </a:cubicBezTo>
                <a:cubicBezTo>
                  <a:pt x="1575769" y="652272"/>
                  <a:pt x="1550166" y="608076"/>
                  <a:pt x="1531878" y="564184"/>
                </a:cubicBezTo>
                <a:cubicBezTo>
                  <a:pt x="1529440" y="557479"/>
                  <a:pt x="1523648" y="537362"/>
                  <a:pt x="1514504" y="503834"/>
                </a:cubicBezTo>
                <a:cubicBezTo>
                  <a:pt x="1502312" y="458724"/>
                  <a:pt x="1492102" y="423367"/>
                  <a:pt x="1483872" y="397764"/>
                </a:cubicBezTo>
                <a:cubicBezTo>
                  <a:pt x="1475642" y="372160"/>
                  <a:pt x="1468175" y="358749"/>
                  <a:pt x="1461469" y="357530"/>
                </a:cubicBezTo>
                <a:cubicBezTo>
                  <a:pt x="1453544" y="391058"/>
                  <a:pt x="1436628" y="435102"/>
                  <a:pt x="1410720" y="489661"/>
                </a:cubicBezTo>
                <a:cubicBezTo>
                  <a:pt x="1384812" y="544220"/>
                  <a:pt x="1355399" y="596950"/>
                  <a:pt x="1322480" y="647852"/>
                </a:cubicBezTo>
                <a:cubicBezTo>
                  <a:pt x="1289562" y="698754"/>
                  <a:pt x="1258777" y="736701"/>
                  <a:pt x="1230126" y="761695"/>
                </a:cubicBezTo>
                <a:cubicBezTo>
                  <a:pt x="1206352" y="781202"/>
                  <a:pt x="1181358" y="799795"/>
                  <a:pt x="1155145" y="817473"/>
                </a:cubicBezTo>
                <a:cubicBezTo>
                  <a:pt x="1128932" y="835152"/>
                  <a:pt x="1109425" y="844601"/>
                  <a:pt x="1096623" y="845820"/>
                </a:cubicBezTo>
                <a:cubicBezTo>
                  <a:pt x="1130761" y="806805"/>
                  <a:pt x="1166270" y="752398"/>
                  <a:pt x="1203151" y="682599"/>
                </a:cubicBezTo>
                <a:cubicBezTo>
                  <a:pt x="1240032" y="612800"/>
                  <a:pt x="1273712" y="539496"/>
                  <a:pt x="1304192" y="462686"/>
                </a:cubicBezTo>
                <a:cubicBezTo>
                  <a:pt x="1334672" y="385876"/>
                  <a:pt x="1358142" y="317296"/>
                  <a:pt x="1374601" y="256946"/>
                </a:cubicBezTo>
                <a:cubicBezTo>
                  <a:pt x="1375820" y="249631"/>
                  <a:pt x="1376430" y="244144"/>
                  <a:pt x="1376430" y="240487"/>
                </a:cubicBezTo>
                <a:cubicBezTo>
                  <a:pt x="1376430" y="214884"/>
                  <a:pt x="1365914" y="185928"/>
                  <a:pt x="1344883" y="153619"/>
                </a:cubicBezTo>
                <a:cubicBezTo>
                  <a:pt x="1323852" y="121310"/>
                  <a:pt x="1295658" y="95097"/>
                  <a:pt x="1260301" y="74980"/>
                </a:cubicBezTo>
                <a:cubicBezTo>
                  <a:pt x="1246280" y="67665"/>
                  <a:pt x="1224640" y="64008"/>
                  <a:pt x="1195379" y="64008"/>
                </a:cubicBezTo>
                <a:cubicBezTo>
                  <a:pt x="1183187" y="64008"/>
                  <a:pt x="1171604" y="64617"/>
                  <a:pt x="1160631" y="65836"/>
                </a:cubicBezTo>
                <a:cubicBezTo>
                  <a:pt x="1197207" y="39624"/>
                  <a:pt x="1234698" y="26517"/>
                  <a:pt x="1273103" y="26517"/>
                </a:cubicBezTo>
                <a:close/>
                <a:moveTo>
                  <a:pt x="332795" y="14630"/>
                </a:moveTo>
                <a:cubicBezTo>
                  <a:pt x="341329" y="18288"/>
                  <a:pt x="346511" y="21336"/>
                  <a:pt x="348339" y="23774"/>
                </a:cubicBezTo>
                <a:cubicBezTo>
                  <a:pt x="350168" y="26212"/>
                  <a:pt x="351692" y="30480"/>
                  <a:pt x="352912" y="36576"/>
                </a:cubicBezTo>
                <a:lnTo>
                  <a:pt x="358398" y="56692"/>
                </a:lnTo>
                <a:cubicBezTo>
                  <a:pt x="547374" y="42672"/>
                  <a:pt x="659235" y="35661"/>
                  <a:pt x="693983" y="35661"/>
                </a:cubicBezTo>
                <a:cubicBezTo>
                  <a:pt x="700688" y="35661"/>
                  <a:pt x="703736" y="35966"/>
                  <a:pt x="703127" y="36576"/>
                </a:cubicBezTo>
                <a:cubicBezTo>
                  <a:pt x="707394" y="35356"/>
                  <a:pt x="711966" y="32918"/>
                  <a:pt x="716843" y="29260"/>
                </a:cubicBezTo>
                <a:cubicBezTo>
                  <a:pt x="721719" y="25603"/>
                  <a:pt x="726139" y="22860"/>
                  <a:pt x="730101" y="21031"/>
                </a:cubicBezTo>
                <a:cubicBezTo>
                  <a:pt x="734064" y="19202"/>
                  <a:pt x="740007" y="18288"/>
                  <a:pt x="747932" y="18288"/>
                </a:cubicBezTo>
                <a:cubicBezTo>
                  <a:pt x="752809" y="23774"/>
                  <a:pt x="761953" y="30784"/>
                  <a:pt x="775364" y="39319"/>
                </a:cubicBezTo>
                <a:cubicBezTo>
                  <a:pt x="791214" y="50292"/>
                  <a:pt x="803101" y="59893"/>
                  <a:pt x="811026" y="68122"/>
                </a:cubicBezTo>
                <a:cubicBezTo>
                  <a:pt x="818951" y="76352"/>
                  <a:pt x="822608" y="86868"/>
                  <a:pt x="821999" y="99669"/>
                </a:cubicBezTo>
                <a:cubicBezTo>
                  <a:pt x="809197" y="106984"/>
                  <a:pt x="790299" y="118872"/>
                  <a:pt x="765306" y="135331"/>
                </a:cubicBezTo>
                <a:cubicBezTo>
                  <a:pt x="759210" y="138988"/>
                  <a:pt x="745799" y="147675"/>
                  <a:pt x="725072" y="161391"/>
                </a:cubicBezTo>
                <a:cubicBezTo>
                  <a:pt x="704346" y="175107"/>
                  <a:pt x="692459" y="181965"/>
                  <a:pt x="689411" y="181965"/>
                </a:cubicBezTo>
                <a:cubicBezTo>
                  <a:pt x="687582" y="175260"/>
                  <a:pt x="686668" y="167944"/>
                  <a:pt x="686668" y="160020"/>
                </a:cubicBezTo>
                <a:cubicBezTo>
                  <a:pt x="686668" y="139293"/>
                  <a:pt x="690630" y="120700"/>
                  <a:pt x="698555" y="104241"/>
                </a:cubicBezTo>
                <a:cubicBezTo>
                  <a:pt x="691239" y="103632"/>
                  <a:pt x="649787" y="105460"/>
                  <a:pt x="574196" y="109728"/>
                </a:cubicBezTo>
                <a:cubicBezTo>
                  <a:pt x="498606" y="113995"/>
                  <a:pt x="446485" y="117348"/>
                  <a:pt x="417834" y="119786"/>
                </a:cubicBezTo>
                <a:cubicBezTo>
                  <a:pt x="412347" y="121005"/>
                  <a:pt x="402899" y="122529"/>
                  <a:pt x="389488" y="124358"/>
                </a:cubicBezTo>
                <a:cubicBezTo>
                  <a:pt x="376076" y="126187"/>
                  <a:pt x="365713" y="130149"/>
                  <a:pt x="358398" y="136245"/>
                </a:cubicBezTo>
                <a:cubicBezTo>
                  <a:pt x="351083" y="142341"/>
                  <a:pt x="346816" y="151790"/>
                  <a:pt x="345596" y="164592"/>
                </a:cubicBezTo>
                <a:cubicBezTo>
                  <a:pt x="341329" y="182880"/>
                  <a:pt x="337519" y="196596"/>
                  <a:pt x="334166" y="205740"/>
                </a:cubicBezTo>
                <a:cubicBezTo>
                  <a:pt x="330814" y="214884"/>
                  <a:pt x="325632" y="223723"/>
                  <a:pt x="318621" y="232257"/>
                </a:cubicBezTo>
                <a:cubicBezTo>
                  <a:pt x="311611" y="240792"/>
                  <a:pt x="299876" y="252374"/>
                  <a:pt x="283417" y="267004"/>
                </a:cubicBezTo>
                <a:cubicBezTo>
                  <a:pt x="252937" y="226771"/>
                  <a:pt x="237697" y="197510"/>
                  <a:pt x="237697" y="179222"/>
                </a:cubicBezTo>
                <a:cubicBezTo>
                  <a:pt x="237697" y="170688"/>
                  <a:pt x="240440" y="164287"/>
                  <a:pt x="245927" y="160020"/>
                </a:cubicBezTo>
                <a:cubicBezTo>
                  <a:pt x="252023" y="146608"/>
                  <a:pt x="260557" y="133807"/>
                  <a:pt x="271530" y="121615"/>
                </a:cubicBezTo>
                <a:cubicBezTo>
                  <a:pt x="272140" y="120396"/>
                  <a:pt x="275187" y="116890"/>
                  <a:pt x="280674" y="111099"/>
                </a:cubicBezTo>
                <a:cubicBezTo>
                  <a:pt x="286160" y="105308"/>
                  <a:pt x="291037" y="98145"/>
                  <a:pt x="295304" y="89611"/>
                </a:cubicBezTo>
                <a:cubicBezTo>
                  <a:pt x="298962" y="79857"/>
                  <a:pt x="305058" y="67970"/>
                  <a:pt x="313592" y="53949"/>
                </a:cubicBezTo>
                <a:cubicBezTo>
                  <a:pt x="322736" y="38709"/>
                  <a:pt x="329137" y="25603"/>
                  <a:pt x="332795" y="14630"/>
                </a:cubicBezTo>
                <a:close/>
                <a:moveTo>
                  <a:pt x="3651152" y="10058"/>
                </a:moveTo>
                <a:cubicBezTo>
                  <a:pt x="3685290" y="10058"/>
                  <a:pt x="3711655" y="11582"/>
                  <a:pt x="3730248" y="14630"/>
                </a:cubicBezTo>
                <a:cubicBezTo>
                  <a:pt x="3748841" y="17678"/>
                  <a:pt x="3766976" y="24079"/>
                  <a:pt x="3784655" y="33832"/>
                </a:cubicBezTo>
                <a:cubicBezTo>
                  <a:pt x="3796847" y="39319"/>
                  <a:pt x="3802943" y="46329"/>
                  <a:pt x="3802943" y="54864"/>
                </a:cubicBezTo>
                <a:cubicBezTo>
                  <a:pt x="3802943" y="62179"/>
                  <a:pt x="3798675" y="74371"/>
                  <a:pt x="3790141" y="91440"/>
                </a:cubicBezTo>
                <a:lnTo>
                  <a:pt x="3779168" y="117043"/>
                </a:lnTo>
                <a:cubicBezTo>
                  <a:pt x="3786484" y="118872"/>
                  <a:pt x="3829765" y="116738"/>
                  <a:pt x="3909013" y="110642"/>
                </a:cubicBezTo>
                <a:cubicBezTo>
                  <a:pt x="3972411" y="106984"/>
                  <a:pt x="4008378" y="105156"/>
                  <a:pt x="4016912" y="105156"/>
                </a:cubicBezTo>
                <a:cubicBezTo>
                  <a:pt x="4022398" y="103936"/>
                  <a:pt x="4031543" y="101955"/>
                  <a:pt x="4044344" y="99212"/>
                </a:cubicBezTo>
                <a:cubicBezTo>
                  <a:pt x="4057146" y="96469"/>
                  <a:pt x="4068424" y="93268"/>
                  <a:pt x="4078177" y="89611"/>
                </a:cubicBezTo>
                <a:cubicBezTo>
                  <a:pt x="4090369" y="93878"/>
                  <a:pt x="4099360" y="97840"/>
                  <a:pt x="4105152" y="101498"/>
                </a:cubicBezTo>
                <a:cubicBezTo>
                  <a:pt x="4110943" y="105156"/>
                  <a:pt x="4117496" y="111556"/>
                  <a:pt x="4124812" y="120700"/>
                </a:cubicBezTo>
                <a:cubicBezTo>
                  <a:pt x="4128469" y="124968"/>
                  <a:pt x="4133651" y="129997"/>
                  <a:pt x="4140356" y="135788"/>
                </a:cubicBezTo>
                <a:cubicBezTo>
                  <a:pt x="4147062" y="141579"/>
                  <a:pt x="4151939" y="147828"/>
                  <a:pt x="4154987" y="154533"/>
                </a:cubicBezTo>
                <a:cubicBezTo>
                  <a:pt x="4158035" y="161239"/>
                  <a:pt x="4159254" y="169773"/>
                  <a:pt x="4158644" y="180136"/>
                </a:cubicBezTo>
                <a:lnTo>
                  <a:pt x="4130298" y="200253"/>
                </a:lnTo>
                <a:cubicBezTo>
                  <a:pt x="4110181" y="214884"/>
                  <a:pt x="4092960" y="226618"/>
                  <a:pt x="4078634" y="235458"/>
                </a:cubicBezTo>
                <a:cubicBezTo>
                  <a:pt x="4064309" y="244297"/>
                  <a:pt x="4050135" y="250240"/>
                  <a:pt x="4036114" y="253288"/>
                </a:cubicBezTo>
                <a:lnTo>
                  <a:pt x="4037029" y="215798"/>
                </a:lnTo>
                <a:cubicBezTo>
                  <a:pt x="4037029" y="196291"/>
                  <a:pt x="4033981" y="185013"/>
                  <a:pt x="4027885" y="181965"/>
                </a:cubicBezTo>
                <a:cubicBezTo>
                  <a:pt x="4027275" y="181965"/>
                  <a:pt x="4025599" y="181813"/>
                  <a:pt x="4022856" y="181508"/>
                </a:cubicBezTo>
                <a:cubicBezTo>
                  <a:pt x="4020113" y="181203"/>
                  <a:pt x="4015998" y="181051"/>
                  <a:pt x="4010511" y="181051"/>
                </a:cubicBezTo>
                <a:cubicBezTo>
                  <a:pt x="3980031" y="181051"/>
                  <a:pt x="3887982" y="184099"/>
                  <a:pt x="3734363" y="190195"/>
                </a:cubicBezTo>
                <a:cubicBezTo>
                  <a:pt x="3560627" y="196291"/>
                  <a:pt x="3469796" y="198729"/>
                  <a:pt x="3461871" y="197510"/>
                </a:cubicBezTo>
                <a:cubicBezTo>
                  <a:pt x="3458824" y="199948"/>
                  <a:pt x="3455775" y="205435"/>
                  <a:pt x="3452727" y="213969"/>
                </a:cubicBezTo>
                <a:cubicBezTo>
                  <a:pt x="3449679" y="222504"/>
                  <a:pt x="3447851" y="227990"/>
                  <a:pt x="3447241" y="230428"/>
                </a:cubicBezTo>
                <a:cubicBezTo>
                  <a:pt x="3439316" y="254812"/>
                  <a:pt x="3430934" y="274472"/>
                  <a:pt x="3422095" y="289407"/>
                </a:cubicBezTo>
                <a:cubicBezTo>
                  <a:pt x="3413256" y="304342"/>
                  <a:pt x="3400302" y="313334"/>
                  <a:pt x="3383233" y="316382"/>
                </a:cubicBezTo>
                <a:cubicBezTo>
                  <a:pt x="3370431" y="307848"/>
                  <a:pt x="3359154" y="294741"/>
                  <a:pt x="3349400" y="277063"/>
                </a:cubicBezTo>
                <a:cubicBezTo>
                  <a:pt x="3339647" y="259384"/>
                  <a:pt x="3330198" y="235305"/>
                  <a:pt x="3321054" y="204825"/>
                </a:cubicBezTo>
                <a:cubicBezTo>
                  <a:pt x="3337513" y="188366"/>
                  <a:pt x="3349857" y="174802"/>
                  <a:pt x="3358087" y="164134"/>
                </a:cubicBezTo>
                <a:cubicBezTo>
                  <a:pt x="3366317" y="153466"/>
                  <a:pt x="3377442" y="136855"/>
                  <a:pt x="3391463" y="114300"/>
                </a:cubicBezTo>
                <a:cubicBezTo>
                  <a:pt x="3393901" y="110032"/>
                  <a:pt x="3396035" y="104241"/>
                  <a:pt x="3397863" y="96926"/>
                </a:cubicBezTo>
                <a:cubicBezTo>
                  <a:pt x="3400302" y="87782"/>
                  <a:pt x="3403197" y="80924"/>
                  <a:pt x="3406550" y="76352"/>
                </a:cubicBezTo>
                <a:cubicBezTo>
                  <a:pt x="3409903" y="71780"/>
                  <a:pt x="3415847" y="68580"/>
                  <a:pt x="3424381" y="66751"/>
                </a:cubicBezTo>
                <a:cubicBezTo>
                  <a:pt x="3425600" y="71018"/>
                  <a:pt x="3427124" y="76962"/>
                  <a:pt x="3428953" y="84582"/>
                </a:cubicBezTo>
                <a:cubicBezTo>
                  <a:pt x="3430782" y="92202"/>
                  <a:pt x="3433220" y="98907"/>
                  <a:pt x="3436268" y="104698"/>
                </a:cubicBezTo>
                <a:cubicBezTo>
                  <a:pt x="3439316" y="110490"/>
                  <a:pt x="3443584" y="114909"/>
                  <a:pt x="3449070" y="117957"/>
                </a:cubicBezTo>
                <a:cubicBezTo>
                  <a:pt x="3463700" y="126492"/>
                  <a:pt x="3488084" y="130759"/>
                  <a:pt x="3522222" y="130759"/>
                </a:cubicBezTo>
                <a:cubicBezTo>
                  <a:pt x="3536852" y="130759"/>
                  <a:pt x="3561236" y="129540"/>
                  <a:pt x="3595374" y="127101"/>
                </a:cubicBezTo>
                <a:cubicBezTo>
                  <a:pt x="3639875" y="124053"/>
                  <a:pt x="3676146" y="123139"/>
                  <a:pt x="3704187" y="124358"/>
                </a:cubicBezTo>
                <a:cubicBezTo>
                  <a:pt x="3704797" y="122529"/>
                  <a:pt x="3705102" y="119786"/>
                  <a:pt x="3705102" y="116128"/>
                </a:cubicBezTo>
                <a:cubicBezTo>
                  <a:pt x="3705102" y="108204"/>
                  <a:pt x="3702511" y="99974"/>
                  <a:pt x="3697329" y="91440"/>
                </a:cubicBezTo>
                <a:cubicBezTo>
                  <a:pt x="3692148" y="82905"/>
                  <a:pt x="3684680" y="72847"/>
                  <a:pt x="3674927" y="61264"/>
                </a:cubicBezTo>
                <a:cubicBezTo>
                  <a:pt x="3664563" y="47853"/>
                  <a:pt x="3657400" y="37642"/>
                  <a:pt x="3653438" y="30632"/>
                </a:cubicBezTo>
                <a:cubicBezTo>
                  <a:pt x="3649476" y="23622"/>
                  <a:pt x="3648714" y="16764"/>
                  <a:pt x="3651152" y="10058"/>
                </a:cubicBezTo>
                <a:close/>
                <a:moveTo>
                  <a:pt x="2613003" y="914"/>
                </a:moveTo>
                <a:cubicBezTo>
                  <a:pt x="2614832" y="4572"/>
                  <a:pt x="2616204" y="9753"/>
                  <a:pt x="2617118" y="16459"/>
                </a:cubicBezTo>
                <a:cubicBezTo>
                  <a:pt x="2618033" y="23164"/>
                  <a:pt x="2618795" y="27736"/>
                  <a:pt x="2619404" y="30175"/>
                </a:cubicBezTo>
                <a:cubicBezTo>
                  <a:pt x="2621842" y="47244"/>
                  <a:pt x="2624891" y="58826"/>
                  <a:pt x="2628548" y="64922"/>
                </a:cubicBezTo>
                <a:cubicBezTo>
                  <a:pt x="2632206" y="68580"/>
                  <a:pt x="2638302" y="70408"/>
                  <a:pt x="2646836" y="70408"/>
                </a:cubicBezTo>
                <a:cubicBezTo>
                  <a:pt x="2655980" y="70408"/>
                  <a:pt x="2671830" y="67970"/>
                  <a:pt x="2694385" y="63093"/>
                </a:cubicBezTo>
                <a:cubicBezTo>
                  <a:pt x="2760831" y="49682"/>
                  <a:pt x="2826973" y="41757"/>
                  <a:pt x="2892810" y="39319"/>
                </a:cubicBezTo>
                <a:cubicBezTo>
                  <a:pt x="2900734" y="36271"/>
                  <a:pt x="2909269" y="31394"/>
                  <a:pt x="2918413" y="24688"/>
                </a:cubicBezTo>
                <a:cubicBezTo>
                  <a:pt x="2925728" y="19202"/>
                  <a:pt x="2932281" y="14935"/>
                  <a:pt x="2938073" y="11887"/>
                </a:cubicBezTo>
                <a:cubicBezTo>
                  <a:pt x="2943864" y="8839"/>
                  <a:pt x="2950722" y="6705"/>
                  <a:pt x="2958647" y="5486"/>
                </a:cubicBezTo>
                <a:cubicBezTo>
                  <a:pt x="2978154" y="21945"/>
                  <a:pt x="2993698" y="38709"/>
                  <a:pt x="3005281" y="55778"/>
                </a:cubicBezTo>
                <a:cubicBezTo>
                  <a:pt x="3016863" y="72847"/>
                  <a:pt x="3023264" y="93573"/>
                  <a:pt x="3024484" y="117957"/>
                </a:cubicBezTo>
                <a:cubicBezTo>
                  <a:pt x="3008634" y="135636"/>
                  <a:pt x="2987145" y="152247"/>
                  <a:pt x="2960018" y="167792"/>
                </a:cubicBezTo>
                <a:cubicBezTo>
                  <a:pt x="2932891" y="183337"/>
                  <a:pt x="2907135" y="192633"/>
                  <a:pt x="2882751" y="195681"/>
                </a:cubicBezTo>
                <a:lnTo>
                  <a:pt x="2890981" y="157276"/>
                </a:lnTo>
                <a:cubicBezTo>
                  <a:pt x="2892200" y="150571"/>
                  <a:pt x="2893724" y="143103"/>
                  <a:pt x="2895553" y="134874"/>
                </a:cubicBezTo>
                <a:cubicBezTo>
                  <a:pt x="2897382" y="126644"/>
                  <a:pt x="2899211" y="118262"/>
                  <a:pt x="2901040" y="109728"/>
                </a:cubicBezTo>
                <a:cubicBezTo>
                  <a:pt x="2893724" y="107899"/>
                  <a:pt x="2883666" y="106984"/>
                  <a:pt x="2870864" y="106984"/>
                </a:cubicBezTo>
                <a:cubicBezTo>
                  <a:pt x="2844651" y="106984"/>
                  <a:pt x="2811733" y="109880"/>
                  <a:pt x="2772109" y="115671"/>
                </a:cubicBezTo>
                <a:cubicBezTo>
                  <a:pt x="2732485" y="121462"/>
                  <a:pt x="2697890" y="128473"/>
                  <a:pt x="2668325" y="136702"/>
                </a:cubicBezTo>
                <a:cubicBezTo>
                  <a:pt x="2638759" y="144932"/>
                  <a:pt x="2623367" y="153009"/>
                  <a:pt x="2622148" y="160934"/>
                </a:cubicBezTo>
                <a:cubicBezTo>
                  <a:pt x="2616051" y="191414"/>
                  <a:pt x="2608889" y="215646"/>
                  <a:pt x="2600659" y="233629"/>
                </a:cubicBezTo>
                <a:cubicBezTo>
                  <a:pt x="2592429" y="251612"/>
                  <a:pt x="2580390" y="260604"/>
                  <a:pt x="2564540" y="260604"/>
                </a:cubicBezTo>
                <a:cubicBezTo>
                  <a:pt x="2531622" y="210007"/>
                  <a:pt x="2516077" y="178003"/>
                  <a:pt x="2517906" y="164592"/>
                </a:cubicBezTo>
                <a:lnTo>
                  <a:pt x="2554482" y="101498"/>
                </a:lnTo>
                <a:close/>
                <a:moveTo>
                  <a:pt x="2391719" y="0"/>
                </a:moveTo>
                <a:cubicBezTo>
                  <a:pt x="2427075" y="0"/>
                  <a:pt x="2453593" y="14325"/>
                  <a:pt x="2471271" y="42976"/>
                </a:cubicBezTo>
                <a:cubicBezTo>
                  <a:pt x="2470662" y="60655"/>
                  <a:pt x="2466395" y="80162"/>
                  <a:pt x="2458470" y="101498"/>
                </a:cubicBezTo>
                <a:cubicBezTo>
                  <a:pt x="2457250" y="105156"/>
                  <a:pt x="2455879" y="109423"/>
                  <a:pt x="2454355" y="114300"/>
                </a:cubicBezTo>
                <a:cubicBezTo>
                  <a:pt x="2452831" y="119176"/>
                  <a:pt x="2451459" y="124968"/>
                  <a:pt x="2450240" y="131673"/>
                </a:cubicBezTo>
                <a:cubicBezTo>
                  <a:pt x="2450850" y="154838"/>
                  <a:pt x="2450240" y="170840"/>
                  <a:pt x="2448411" y="179679"/>
                </a:cubicBezTo>
                <a:cubicBezTo>
                  <a:pt x="2446583" y="188518"/>
                  <a:pt x="2445973" y="194462"/>
                  <a:pt x="2446583" y="197510"/>
                </a:cubicBezTo>
                <a:cubicBezTo>
                  <a:pt x="2458775" y="189585"/>
                  <a:pt x="2470052" y="185623"/>
                  <a:pt x="2480416" y="185623"/>
                </a:cubicBezTo>
                <a:cubicBezTo>
                  <a:pt x="2483463" y="185623"/>
                  <a:pt x="2487426" y="186232"/>
                  <a:pt x="2492303" y="187452"/>
                </a:cubicBezTo>
                <a:cubicBezTo>
                  <a:pt x="2500227" y="200253"/>
                  <a:pt x="2506476" y="212140"/>
                  <a:pt x="2511048" y="223113"/>
                </a:cubicBezTo>
                <a:cubicBezTo>
                  <a:pt x="2515620" y="234086"/>
                  <a:pt x="2518820" y="245668"/>
                  <a:pt x="2520649" y="257860"/>
                </a:cubicBezTo>
                <a:cubicBezTo>
                  <a:pt x="2510895" y="262737"/>
                  <a:pt x="2498398" y="267157"/>
                  <a:pt x="2483159" y="271119"/>
                </a:cubicBezTo>
                <a:cubicBezTo>
                  <a:pt x="2467919" y="275082"/>
                  <a:pt x="2456946" y="277063"/>
                  <a:pt x="2450240" y="277063"/>
                </a:cubicBezTo>
                <a:lnTo>
                  <a:pt x="2448411" y="326440"/>
                </a:lnTo>
                <a:cubicBezTo>
                  <a:pt x="2445973" y="373989"/>
                  <a:pt x="2444754" y="408432"/>
                  <a:pt x="2444754" y="429768"/>
                </a:cubicBezTo>
                <a:cubicBezTo>
                  <a:pt x="2444754" y="441960"/>
                  <a:pt x="2445363" y="448056"/>
                  <a:pt x="2446583" y="448056"/>
                </a:cubicBezTo>
                <a:cubicBezTo>
                  <a:pt x="2450240" y="444398"/>
                  <a:pt x="2456336" y="441350"/>
                  <a:pt x="2464871" y="438912"/>
                </a:cubicBezTo>
                <a:cubicBezTo>
                  <a:pt x="2473405" y="436473"/>
                  <a:pt x="2481330" y="435254"/>
                  <a:pt x="2488645" y="435254"/>
                </a:cubicBezTo>
                <a:cubicBezTo>
                  <a:pt x="2497179" y="435254"/>
                  <a:pt x="2501142" y="437388"/>
                  <a:pt x="2500532" y="441655"/>
                </a:cubicBezTo>
                <a:cubicBezTo>
                  <a:pt x="2499313" y="445312"/>
                  <a:pt x="2492912" y="454761"/>
                  <a:pt x="2481330" y="470001"/>
                </a:cubicBezTo>
                <a:cubicBezTo>
                  <a:pt x="2461822" y="493166"/>
                  <a:pt x="2449326" y="512064"/>
                  <a:pt x="2443840" y="526694"/>
                </a:cubicBezTo>
                <a:cubicBezTo>
                  <a:pt x="2440791" y="532180"/>
                  <a:pt x="2439877" y="544677"/>
                  <a:pt x="2441096" y="564184"/>
                </a:cubicBezTo>
                <a:lnTo>
                  <a:pt x="2442011" y="625449"/>
                </a:lnTo>
                <a:cubicBezTo>
                  <a:pt x="2442011" y="687628"/>
                  <a:pt x="2439267" y="732129"/>
                  <a:pt x="2433781" y="758952"/>
                </a:cubicBezTo>
                <a:cubicBezTo>
                  <a:pt x="2431343" y="772972"/>
                  <a:pt x="2425551" y="790346"/>
                  <a:pt x="2416408" y="811072"/>
                </a:cubicBezTo>
                <a:cubicBezTo>
                  <a:pt x="2407263" y="831799"/>
                  <a:pt x="2397814" y="844601"/>
                  <a:pt x="2388061" y="849477"/>
                </a:cubicBezTo>
                <a:cubicBezTo>
                  <a:pt x="2386232" y="850696"/>
                  <a:pt x="2379222" y="848258"/>
                  <a:pt x="2367030" y="842162"/>
                </a:cubicBezTo>
                <a:cubicBezTo>
                  <a:pt x="2354838" y="836066"/>
                  <a:pt x="2340360" y="824484"/>
                  <a:pt x="2323596" y="807415"/>
                </a:cubicBezTo>
                <a:cubicBezTo>
                  <a:pt x="2306832" y="790346"/>
                  <a:pt x="2290220" y="766572"/>
                  <a:pt x="2273761" y="736092"/>
                </a:cubicBezTo>
                <a:cubicBezTo>
                  <a:pt x="2287172" y="736701"/>
                  <a:pt x="2302717" y="734568"/>
                  <a:pt x="2320395" y="729691"/>
                </a:cubicBezTo>
                <a:cubicBezTo>
                  <a:pt x="2338074" y="724814"/>
                  <a:pt x="2348742" y="720547"/>
                  <a:pt x="2352400" y="716889"/>
                </a:cubicBezTo>
                <a:lnTo>
                  <a:pt x="2355143" y="647395"/>
                </a:lnTo>
                <a:cubicBezTo>
                  <a:pt x="2355143" y="639470"/>
                  <a:pt x="2355447" y="628192"/>
                  <a:pt x="2356057" y="613562"/>
                </a:cubicBezTo>
                <a:cubicBezTo>
                  <a:pt x="2356666" y="598932"/>
                  <a:pt x="2357276" y="587044"/>
                  <a:pt x="2357886" y="577900"/>
                </a:cubicBezTo>
                <a:cubicBezTo>
                  <a:pt x="2315214" y="616305"/>
                  <a:pt x="2288086" y="637946"/>
                  <a:pt x="2276504" y="642823"/>
                </a:cubicBezTo>
                <a:cubicBezTo>
                  <a:pt x="2271627" y="644042"/>
                  <a:pt x="2267970" y="644652"/>
                  <a:pt x="2265531" y="644652"/>
                </a:cubicBezTo>
                <a:cubicBezTo>
                  <a:pt x="2248463" y="644652"/>
                  <a:pt x="2235356" y="633984"/>
                  <a:pt x="2226212" y="612648"/>
                </a:cubicBezTo>
                <a:cubicBezTo>
                  <a:pt x="2217068" y="591312"/>
                  <a:pt x="2212496" y="567537"/>
                  <a:pt x="2212496" y="541324"/>
                </a:cubicBezTo>
                <a:cubicBezTo>
                  <a:pt x="2212496" y="528523"/>
                  <a:pt x="2213106" y="519684"/>
                  <a:pt x="2214325" y="514807"/>
                </a:cubicBezTo>
                <a:lnTo>
                  <a:pt x="2223469" y="514807"/>
                </a:lnTo>
                <a:cubicBezTo>
                  <a:pt x="2225907" y="519684"/>
                  <a:pt x="2229870" y="524865"/>
                  <a:pt x="2235356" y="530352"/>
                </a:cubicBezTo>
                <a:cubicBezTo>
                  <a:pt x="2240843" y="535838"/>
                  <a:pt x="2244500" y="539800"/>
                  <a:pt x="2246329" y="542239"/>
                </a:cubicBezTo>
                <a:cubicBezTo>
                  <a:pt x="2260959" y="533704"/>
                  <a:pt x="2281686" y="523189"/>
                  <a:pt x="2308508" y="510692"/>
                </a:cubicBezTo>
                <a:cubicBezTo>
                  <a:pt x="2335331" y="498195"/>
                  <a:pt x="2351790" y="491337"/>
                  <a:pt x="2357886" y="490118"/>
                </a:cubicBezTo>
                <a:cubicBezTo>
                  <a:pt x="2356057" y="369417"/>
                  <a:pt x="2354533" y="307238"/>
                  <a:pt x="2353314" y="303580"/>
                </a:cubicBezTo>
                <a:cubicBezTo>
                  <a:pt x="2339903" y="304800"/>
                  <a:pt x="2327558" y="307238"/>
                  <a:pt x="2316281" y="310896"/>
                </a:cubicBezTo>
                <a:cubicBezTo>
                  <a:pt x="2305003" y="314553"/>
                  <a:pt x="2298145" y="316687"/>
                  <a:pt x="2295707" y="317296"/>
                </a:cubicBezTo>
                <a:cubicBezTo>
                  <a:pt x="2280467" y="323392"/>
                  <a:pt x="2267665" y="327355"/>
                  <a:pt x="2257302" y="329184"/>
                </a:cubicBezTo>
                <a:cubicBezTo>
                  <a:pt x="2255473" y="326136"/>
                  <a:pt x="2252120" y="321259"/>
                  <a:pt x="2247243" y="314553"/>
                </a:cubicBezTo>
                <a:cubicBezTo>
                  <a:pt x="2242367" y="307848"/>
                  <a:pt x="2237337" y="298551"/>
                  <a:pt x="2232156" y="286664"/>
                </a:cubicBezTo>
                <a:cubicBezTo>
                  <a:pt x="2226974" y="274777"/>
                  <a:pt x="2221031" y="257860"/>
                  <a:pt x="2214325" y="235915"/>
                </a:cubicBezTo>
                <a:lnTo>
                  <a:pt x="2228955" y="235915"/>
                </a:lnTo>
                <a:cubicBezTo>
                  <a:pt x="2242976" y="238963"/>
                  <a:pt x="2256082" y="240487"/>
                  <a:pt x="2268275" y="240487"/>
                </a:cubicBezTo>
                <a:cubicBezTo>
                  <a:pt x="2281076" y="240487"/>
                  <a:pt x="2297840" y="239268"/>
                  <a:pt x="2318567" y="236829"/>
                </a:cubicBezTo>
                <a:cubicBezTo>
                  <a:pt x="2331368" y="235000"/>
                  <a:pt x="2342036" y="234086"/>
                  <a:pt x="2350571" y="234086"/>
                </a:cubicBezTo>
                <a:cubicBezTo>
                  <a:pt x="2353009" y="227380"/>
                  <a:pt x="2354228" y="209397"/>
                  <a:pt x="2354228" y="180136"/>
                </a:cubicBezTo>
                <a:cubicBezTo>
                  <a:pt x="2354228" y="155752"/>
                  <a:pt x="2353466" y="130911"/>
                  <a:pt x="2351942" y="105613"/>
                </a:cubicBezTo>
                <a:cubicBezTo>
                  <a:pt x="2350418" y="80314"/>
                  <a:pt x="2348742" y="65836"/>
                  <a:pt x="2346913" y="62179"/>
                </a:cubicBezTo>
                <a:cubicBezTo>
                  <a:pt x="2344474" y="56692"/>
                  <a:pt x="2339903" y="50596"/>
                  <a:pt x="2333197" y="43891"/>
                </a:cubicBezTo>
                <a:cubicBezTo>
                  <a:pt x="2324663" y="35356"/>
                  <a:pt x="2319481" y="26822"/>
                  <a:pt x="2317652" y="18288"/>
                </a:cubicBezTo>
                <a:cubicBezTo>
                  <a:pt x="2342036" y="6096"/>
                  <a:pt x="2366725" y="0"/>
                  <a:pt x="2391719" y="0"/>
                </a:cubicBezTo>
                <a:close/>
              </a:path>
            </a:pathLst>
          </a:custGeom>
          <a:solidFill>
            <a:srgbClr val="FFC000">
              <a:lumMod val="50000"/>
            </a:srgbClr>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dist" fontAlgn="auto">
              <a:lnSpc>
                <a:spcPct val="100000"/>
              </a:lnSpc>
              <a:spcBef>
                <a:spcPts val="0"/>
              </a:spcBef>
              <a:spcAft>
                <a:spcPts val="0"/>
              </a:spcAft>
              <a:buClrTx/>
              <a:buSzTx/>
              <a:buFontTx/>
              <a:buNone/>
              <a:defRPr kumimoji="0" sz="7200" b="0" i="0" u="none" strike="noStrike" cap="none" spc="0" normalizeH="0" baseline="0">
                <a:ln>
                  <a:noFill/>
                </a:ln>
                <a:solidFill>
                  <a:srgbClr val="FFC000">
                    <a:lumMod val="50000"/>
                  </a:srgbClr>
                </a:soli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zh-CN" altLang="en-US" dirty="0">
              <a:sym typeface="Arial" panose="020B0604020202020204" pitchFamily="34" charset="0"/>
            </a:endParaRPr>
          </a:p>
        </p:txBody>
      </p:sp>
      <p:sp>
        <p:nvSpPr>
          <p:cNvPr id="16" name="文本框 15"/>
          <p:cNvSpPr txBox="1"/>
          <p:nvPr/>
        </p:nvSpPr>
        <p:spPr>
          <a:xfrm>
            <a:off x="5724881" y="373610"/>
            <a:ext cx="860997" cy="835761"/>
          </a:xfrm>
          <a:custGeom>
            <a:avLst/>
            <a:gdLst/>
            <a:ahLst/>
            <a:cxnLst/>
            <a:rect l="l" t="t" r="r" b="b"/>
            <a:pathLst>
              <a:path w="860997" h="835761">
                <a:moveTo>
                  <a:pt x="708660" y="739749"/>
                </a:moveTo>
                <a:cubicBezTo>
                  <a:pt x="724891" y="749846"/>
                  <a:pt x="739979" y="760742"/>
                  <a:pt x="753923" y="772439"/>
                </a:cubicBezTo>
                <a:cubicBezTo>
                  <a:pt x="767868" y="784136"/>
                  <a:pt x="782041" y="796404"/>
                  <a:pt x="796443" y="809244"/>
                </a:cubicBezTo>
                <a:cubicBezTo>
                  <a:pt x="792195" y="813835"/>
                  <a:pt x="787203" y="818369"/>
                  <a:pt x="781469" y="822845"/>
                </a:cubicBezTo>
                <a:cubicBezTo>
                  <a:pt x="775735" y="827322"/>
                  <a:pt x="770058" y="831628"/>
                  <a:pt x="764439" y="835761"/>
                </a:cubicBezTo>
                <a:cubicBezTo>
                  <a:pt x="760686" y="833533"/>
                  <a:pt x="756762" y="831589"/>
                  <a:pt x="752666" y="829932"/>
                </a:cubicBezTo>
                <a:cubicBezTo>
                  <a:pt x="748570" y="828275"/>
                  <a:pt x="744874" y="826560"/>
                  <a:pt x="741579" y="824789"/>
                </a:cubicBezTo>
                <a:cubicBezTo>
                  <a:pt x="727767" y="819702"/>
                  <a:pt x="713328" y="815702"/>
                  <a:pt x="698259" y="812787"/>
                </a:cubicBezTo>
                <a:cubicBezTo>
                  <a:pt x="683190" y="809872"/>
                  <a:pt x="668065" y="808387"/>
                  <a:pt x="652882" y="808329"/>
                </a:cubicBezTo>
                <a:cubicBezTo>
                  <a:pt x="642747" y="807377"/>
                  <a:pt x="632384" y="806539"/>
                  <a:pt x="621792" y="805815"/>
                </a:cubicBezTo>
                <a:cubicBezTo>
                  <a:pt x="611201" y="805091"/>
                  <a:pt x="600837" y="804710"/>
                  <a:pt x="590703" y="804672"/>
                </a:cubicBezTo>
                <a:cubicBezTo>
                  <a:pt x="576491" y="804157"/>
                  <a:pt x="562394" y="803586"/>
                  <a:pt x="548412" y="802957"/>
                </a:cubicBezTo>
                <a:cubicBezTo>
                  <a:pt x="534429" y="802329"/>
                  <a:pt x="520789" y="801986"/>
                  <a:pt x="507492" y="801929"/>
                </a:cubicBezTo>
                <a:cubicBezTo>
                  <a:pt x="462839" y="801167"/>
                  <a:pt x="418643" y="801776"/>
                  <a:pt x="374904" y="803757"/>
                </a:cubicBezTo>
                <a:cubicBezTo>
                  <a:pt x="352082" y="804253"/>
                  <a:pt x="329375" y="805548"/>
                  <a:pt x="306782" y="807644"/>
                </a:cubicBezTo>
                <a:cubicBezTo>
                  <a:pt x="284188" y="809739"/>
                  <a:pt x="261481" y="812406"/>
                  <a:pt x="238659" y="815645"/>
                </a:cubicBezTo>
                <a:cubicBezTo>
                  <a:pt x="229591" y="816197"/>
                  <a:pt x="220752" y="817378"/>
                  <a:pt x="212141" y="819188"/>
                </a:cubicBezTo>
                <a:cubicBezTo>
                  <a:pt x="203531" y="820998"/>
                  <a:pt x="194691" y="822865"/>
                  <a:pt x="185624" y="824789"/>
                </a:cubicBezTo>
                <a:cubicBezTo>
                  <a:pt x="182366" y="825684"/>
                  <a:pt x="178594" y="826408"/>
                  <a:pt x="174308" y="826960"/>
                </a:cubicBezTo>
                <a:cubicBezTo>
                  <a:pt x="170022" y="827513"/>
                  <a:pt x="165564" y="828008"/>
                  <a:pt x="160935" y="828446"/>
                </a:cubicBezTo>
                <a:cubicBezTo>
                  <a:pt x="158096" y="816750"/>
                  <a:pt x="152800" y="807225"/>
                  <a:pt x="145047" y="799871"/>
                </a:cubicBezTo>
                <a:cubicBezTo>
                  <a:pt x="137294" y="792518"/>
                  <a:pt x="127654" y="786193"/>
                  <a:pt x="116129" y="780897"/>
                </a:cubicBezTo>
                <a:lnTo>
                  <a:pt x="119787" y="778154"/>
                </a:lnTo>
                <a:lnTo>
                  <a:pt x="166421" y="778154"/>
                </a:lnTo>
                <a:cubicBezTo>
                  <a:pt x="185566" y="778592"/>
                  <a:pt x="204426" y="778859"/>
                  <a:pt x="223000" y="778954"/>
                </a:cubicBezTo>
                <a:cubicBezTo>
                  <a:pt x="241573" y="779050"/>
                  <a:pt x="260204" y="779088"/>
                  <a:pt x="278892" y="779069"/>
                </a:cubicBezTo>
                <a:lnTo>
                  <a:pt x="374904" y="779069"/>
                </a:lnTo>
                <a:cubicBezTo>
                  <a:pt x="419672" y="778611"/>
                  <a:pt x="464325" y="777926"/>
                  <a:pt x="508864" y="777011"/>
                </a:cubicBezTo>
                <a:cubicBezTo>
                  <a:pt x="553403" y="776097"/>
                  <a:pt x="598056" y="774954"/>
                  <a:pt x="642824" y="773582"/>
                </a:cubicBezTo>
                <a:cubicBezTo>
                  <a:pt x="646672" y="773544"/>
                  <a:pt x="650863" y="772935"/>
                  <a:pt x="655397" y="771753"/>
                </a:cubicBezTo>
                <a:cubicBezTo>
                  <a:pt x="659930" y="770572"/>
                  <a:pt x="663664" y="769048"/>
                  <a:pt x="666598" y="767181"/>
                </a:cubicBezTo>
                <a:cubicBezTo>
                  <a:pt x="673380" y="763524"/>
                  <a:pt x="680162" y="759409"/>
                  <a:pt x="686943" y="754837"/>
                </a:cubicBezTo>
                <a:cubicBezTo>
                  <a:pt x="693725" y="750265"/>
                  <a:pt x="700964" y="745236"/>
                  <a:pt x="708660" y="739749"/>
                </a:cubicBezTo>
                <a:close/>
                <a:moveTo>
                  <a:pt x="560528" y="608990"/>
                </a:moveTo>
                <a:cubicBezTo>
                  <a:pt x="570548" y="619868"/>
                  <a:pt x="579997" y="629659"/>
                  <a:pt x="588874" y="638365"/>
                </a:cubicBezTo>
                <a:cubicBezTo>
                  <a:pt x="597751" y="647071"/>
                  <a:pt x="606286" y="658006"/>
                  <a:pt x="614477" y="671169"/>
                </a:cubicBezTo>
                <a:lnTo>
                  <a:pt x="595275" y="690372"/>
                </a:lnTo>
                <a:cubicBezTo>
                  <a:pt x="545002" y="682657"/>
                  <a:pt x="491243" y="680256"/>
                  <a:pt x="433997" y="683171"/>
                </a:cubicBezTo>
                <a:cubicBezTo>
                  <a:pt x="376752" y="686086"/>
                  <a:pt x="324136" y="691229"/>
                  <a:pt x="276149" y="698601"/>
                </a:cubicBezTo>
                <a:cubicBezTo>
                  <a:pt x="270225" y="691439"/>
                  <a:pt x="264471" y="684733"/>
                  <a:pt x="258890" y="678485"/>
                </a:cubicBezTo>
                <a:cubicBezTo>
                  <a:pt x="253308" y="672236"/>
                  <a:pt x="247784" y="665531"/>
                  <a:pt x="242316" y="658368"/>
                </a:cubicBezTo>
                <a:cubicBezTo>
                  <a:pt x="247384" y="657930"/>
                  <a:pt x="252108" y="657663"/>
                  <a:pt x="256490" y="657568"/>
                </a:cubicBezTo>
                <a:cubicBezTo>
                  <a:pt x="260871" y="657472"/>
                  <a:pt x="264681" y="657434"/>
                  <a:pt x="267920" y="657453"/>
                </a:cubicBezTo>
                <a:cubicBezTo>
                  <a:pt x="281045" y="657606"/>
                  <a:pt x="293656" y="657987"/>
                  <a:pt x="305753" y="658596"/>
                </a:cubicBezTo>
                <a:cubicBezTo>
                  <a:pt x="317850" y="659206"/>
                  <a:pt x="330232" y="659130"/>
                  <a:pt x="342900" y="658368"/>
                </a:cubicBezTo>
                <a:cubicBezTo>
                  <a:pt x="364236" y="657777"/>
                  <a:pt x="389230" y="656672"/>
                  <a:pt x="417881" y="655053"/>
                </a:cubicBezTo>
                <a:cubicBezTo>
                  <a:pt x="446532" y="653434"/>
                  <a:pt x="471526" y="652100"/>
                  <a:pt x="492862" y="651053"/>
                </a:cubicBezTo>
                <a:cubicBezTo>
                  <a:pt x="501892" y="650424"/>
                  <a:pt x="510121" y="648024"/>
                  <a:pt x="517551" y="643852"/>
                </a:cubicBezTo>
                <a:cubicBezTo>
                  <a:pt x="524980" y="639680"/>
                  <a:pt x="532295" y="634765"/>
                  <a:pt x="539496" y="629107"/>
                </a:cubicBezTo>
                <a:cubicBezTo>
                  <a:pt x="542030" y="626669"/>
                  <a:pt x="545421" y="623544"/>
                  <a:pt x="549669" y="619734"/>
                </a:cubicBezTo>
                <a:cubicBezTo>
                  <a:pt x="553917" y="615924"/>
                  <a:pt x="557537" y="612343"/>
                  <a:pt x="560528" y="608990"/>
                </a:cubicBezTo>
                <a:close/>
                <a:moveTo>
                  <a:pt x="463601" y="352044"/>
                </a:moveTo>
                <a:cubicBezTo>
                  <a:pt x="437064" y="386258"/>
                  <a:pt x="408756" y="417271"/>
                  <a:pt x="378676" y="445084"/>
                </a:cubicBezTo>
                <a:cubicBezTo>
                  <a:pt x="348596" y="472897"/>
                  <a:pt x="316859" y="497967"/>
                  <a:pt x="283464" y="520293"/>
                </a:cubicBezTo>
                <a:cubicBezTo>
                  <a:pt x="320440" y="519017"/>
                  <a:pt x="357359" y="518141"/>
                  <a:pt x="394221" y="517664"/>
                </a:cubicBezTo>
                <a:cubicBezTo>
                  <a:pt x="431083" y="517188"/>
                  <a:pt x="468230" y="516541"/>
                  <a:pt x="505664" y="515721"/>
                </a:cubicBezTo>
                <a:cubicBezTo>
                  <a:pt x="511664" y="511149"/>
                  <a:pt x="517951" y="506577"/>
                  <a:pt x="524523" y="502005"/>
                </a:cubicBezTo>
                <a:cubicBezTo>
                  <a:pt x="531095" y="497433"/>
                  <a:pt x="537610" y="492861"/>
                  <a:pt x="544068" y="488289"/>
                </a:cubicBezTo>
                <a:cubicBezTo>
                  <a:pt x="533362" y="478802"/>
                  <a:pt x="523685" y="468287"/>
                  <a:pt x="515036" y="456742"/>
                </a:cubicBezTo>
                <a:cubicBezTo>
                  <a:pt x="506387" y="445198"/>
                  <a:pt x="499910" y="431939"/>
                  <a:pt x="495605" y="416966"/>
                </a:cubicBezTo>
                <a:cubicBezTo>
                  <a:pt x="492157" y="406089"/>
                  <a:pt x="487395" y="395382"/>
                  <a:pt x="481318" y="384848"/>
                </a:cubicBezTo>
                <a:cubicBezTo>
                  <a:pt x="475241" y="374313"/>
                  <a:pt x="469335" y="363378"/>
                  <a:pt x="463601" y="352044"/>
                </a:cubicBezTo>
                <a:close/>
                <a:moveTo>
                  <a:pt x="575158" y="202997"/>
                </a:moveTo>
                <a:cubicBezTo>
                  <a:pt x="583788" y="207645"/>
                  <a:pt x="591674" y="212064"/>
                  <a:pt x="598818" y="216255"/>
                </a:cubicBezTo>
                <a:cubicBezTo>
                  <a:pt x="605962" y="220446"/>
                  <a:pt x="612705" y="223952"/>
                  <a:pt x="619049" y="226771"/>
                </a:cubicBezTo>
                <a:cubicBezTo>
                  <a:pt x="625907" y="243249"/>
                  <a:pt x="627736" y="256013"/>
                  <a:pt x="624536" y="265061"/>
                </a:cubicBezTo>
                <a:cubicBezTo>
                  <a:pt x="621335" y="274110"/>
                  <a:pt x="613106" y="282073"/>
                  <a:pt x="599847" y="288950"/>
                </a:cubicBezTo>
                <a:lnTo>
                  <a:pt x="573329" y="308153"/>
                </a:lnTo>
                <a:cubicBezTo>
                  <a:pt x="573367" y="309505"/>
                  <a:pt x="573520" y="310686"/>
                  <a:pt x="573786" y="311696"/>
                </a:cubicBezTo>
                <a:cubicBezTo>
                  <a:pt x="574053" y="312706"/>
                  <a:pt x="574205" y="313658"/>
                  <a:pt x="574244" y="314553"/>
                </a:cubicBezTo>
                <a:cubicBezTo>
                  <a:pt x="585959" y="315868"/>
                  <a:pt x="597504" y="317125"/>
                  <a:pt x="608876" y="318325"/>
                </a:cubicBezTo>
                <a:cubicBezTo>
                  <a:pt x="620249" y="319525"/>
                  <a:pt x="632479" y="321011"/>
                  <a:pt x="645567" y="322783"/>
                </a:cubicBezTo>
                <a:cubicBezTo>
                  <a:pt x="642481" y="313734"/>
                  <a:pt x="639737" y="305086"/>
                  <a:pt x="637337" y="296837"/>
                </a:cubicBezTo>
                <a:cubicBezTo>
                  <a:pt x="634937" y="288588"/>
                  <a:pt x="632194" y="280168"/>
                  <a:pt x="629108" y="271577"/>
                </a:cubicBezTo>
                <a:cubicBezTo>
                  <a:pt x="630003" y="271081"/>
                  <a:pt x="630955" y="270472"/>
                  <a:pt x="631965" y="269748"/>
                </a:cubicBezTo>
                <a:cubicBezTo>
                  <a:pt x="632975" y="269024"/>
                  <a:pt x="634156" y="268414"/>
                  <a:pt x="635508" y="267919"/>
                </a:cubicBezTo>
                <a:cubicBezTo>
                  <a:pt x="648405" y="275215"/>
                  <a:pt x="661473" y="282340"/>
                  <a:pt x="674713" y="289293"/>
                </a:cubicBezTo>
                <a:cubicBezTo>
                  <a:pt x="687953" y="296246"/>
                  <a:pt x="700793" y="303142"/>
                  <a:pt x="713232" y="309981"/>
                </a:cubicBezTo>
                <a:cubicBezTo>
                  <a:pt x="717957" y="320135"/>
                  <a:pt x="721310" y="330232"/>
                  <a:pt x="723291" y="340271"/>
                </a:cubicBezTo>
                <a:cubicBezTo>
                  <a:pt x="725272" y="350310"/>
                  <a:pt x="722224" y="359721"/>
                  <a:pt x="714147" y="368503"/>
                </a:cubicBezTo>
                <a:cubicBezTo>
                  <a:pt x="706755" y="377018"/>
                  <a:pt x="697992" y="382848"/>
                  <a:pt x="687858" y="385991"/>
                </a:cubicBezTo>
                <a:cubicBezTo>
                  <a:pt x="677723" y="389134"/>
                  <a:pt x="666674" y="387877"/>
                  <a:pt x="654711" y="382219"/>
                </a:cubicBezTo>
                <a:cubicBezTo>
                  <a:pt x="651815" y="371094"/>
                  <a:pt x="650291" y="358597"/>
                  <a:pt x="650139" y="344729"/>
                </a:cubicBezTo>
                <a:cubicBezTo>
                  <a:pt x="629146" y="343395"/>
                  <a:pt x="608495" y="344919"/>
                  <a:pt x="588188" y="349301"/>
                </a:cubicBezTo>
                <a:cubicBezTo>
                  <a:pt x="567881" y="353682"/>
                  <a:pt x="547688" y="357949"/>
                  <a:pt x="527609" y="362102"/>
                </a:cubicBezTo>
                <a:cubicBezTo>
                  <a:pt x="518465" y="358749"/>
                  <a:pt x="512750" y="353796"/>
                  <a:pt x="510464" y="347243"/>
                </a:cubicBezTo>
                <a:cubicBezTo>
                  <a:pt x="508178" y="340690"/>
                  <a:pt x="506578" y="333451"/>
                  <a:pt x="505664" y="325526"/>
                </a:cubicBezTo>
                <a:cubicBezTo>
                  <a:pt x="520961" y="311944"/>
                  <a:pt x="531972" y="296818"/>
                  <a:pt x="538696" y="280149"/>
                </a:cubicBezTo>
                <a:cubicBezTo>
                  <a:pt x="545421" y="263480"/>
                  <a:pt x="546602" y="244468"/>
                  <a:pt x="542240" y="223113"/>
                </a:cubicBezTo>
                <a:close/>
                <a:moveTo>
                  <a:pt x="432512" y="0"/>
                </a:moveTo>
                <a:cubicBezTo>
                  <a:pt x="445275" y="6096"/>
                  <a:pt x="457924" y="12649"/>
                  <a:pt x="470459" y="19659"/>
                </a:cubicBezTo>
                <a:cubicBezTo>
                  <a:pt x="482994" y="26670"/>
                  <a:pt x="492900" y="38709"/>
                  <a:pt x="500177" y="55778"/>
                </a:cubicBezTo>
                <a:lnTo>
                  <a:pt x="497434" y="81381"/>
                </a:lnTo>
                <a:cubicBezTo>
                  <a:pt x="472345" y="90011"/>
                  <a:pt x="448685" y="100412"/>
                  <a:pt x="426454" y="112585"/>
                </a:cubicBezTo>
                <a:cubicBezTo>
                  <a:pt x="404222" y="124758"/>
                  <a:pt x="383077" y="139046"/>
                  <a:pt x="363017" y="155448"/>
                </a:cubicBezTo>
                <a:cubicBezTo>
                  <a:pt x="394926" y="159734"/>
                  <a:pt x="426892" y="161220"/>
                  <a:pt x="458915" y="159905"/>
                </a:cubicBezTo>
                <a:cubicBezTo>
                  <a:pt x="490938" y="158591"/>
                  <a:pt x="523590" y="158934"/>
                  <a:pt x="556870" y="160934"/>
                </a:cubicBezTo>
                <a:cubicBezTo>
                  <a:pt x="559175" y="159163"/>
                  <a:pt x="562109" y="157219"/>
                  <a:pt x="565671" y="155105"/>
                </a:cubicBezTo>
                <a:cubicBezTo>
                  <a:pt x="569233" y="152990"/>
                  <a:pt x="573310" y="150361"/>
                  <a:pt x="577901" y="147218"/>
                </a:cubicBezTo>
                <a:cubicBezTo>
                  <a:pt x="572777" y="131673"/>
                  <a:pt x="564966" y="117957"/>
                  <a:pt x="554470" y="106070"/>
                </a:cubicBezTo>
                <a:cubicBezTo>
                  <a:pt x="543973" y="94183"/>
                  <a:pt x="534105" y="81381"/>
                  <a:pt x="524866" y="67665"/>
                </a:cubicBezTo>
                <a:cubicBezTo>
                  <a:pt x="548526" y="76847"/>
                  <a:pt x="571615" y="87287"/>
                  <a:pt x="594132" y="98984"/>
                </a:cubicBezTo>
                <a:cubicBezTo>
                  <a:pt x="616649" y="110680"/>
                  <a:pt x="639280" y="123406"/>
                  <a:pt x="662026" y="137160"/>
                </a:cubicBezTo>
                <a:cubicBezTo>
                  <a:pt x="662959" y="140493"/>
                  <a:pt x="664064" y="144342"/>
                  <a:pt x="665341" y="148704"/>
                </a:cubicBezTo>
                <a:cubicBezTo>
                  <a:pt x="666617" y="153066"/>
                  <a:pt x="667951" y="157143"/>
                  <a:pt x="669341" y="160934"/>
                </a:cubicBezTo>
                <a:cubicBezTo>
                  <a:pt x="662597" y="185090"/>
                  <a:pt x="654139" y="200787"/>
                  <a:pt x="643967" y="208026"/>
                </a:cubicBezTo>
                <a:cubicBezTo>
                  <a:pt x="633794" y="215265"/>
                  <a:pt x="621221" y="214503"/>
                  <a:pt x="606248" y="205740"/>
                </a:cubicBezTo>
                <a:cubicBezTo>
                  <a:pt x="605905" y="204311"/>
                  <a:pt x="605676" y="202368"/>
                  <a:pt x="605562" y="199910"/>
                </a:cubicBezTo>
                <a:cubicBezTo>
                  <a:pt x="605447" y="197453"/>
                  <a:pt x="604762" y="194824"/>
                  <a:pt x="603504" y="192024"/>
                </a:cubicBezTo>
                <a:cubicBezTo>
                  <a:pt x="602933" y="189395"/>
                  <a:pt x="602018" y="187337"/>
                  <a:pt x="600761" y="185852"/>
                </a:cubicBezTo>
                <a:cubicBezTo>
                  <a:pt x="599504" y="184366"/>
                  <a:pt x="598589" y="182765"/>
                  <a:pt x="598018" y="181051"/>
                </a:cubicBezTo>
                <a:cubicBezTo>
                  <a:pt x="549955" y="174593"/>
                  <a:pt x="501377" y="174936"/>
                  <a:pt x="452285" y="182080"/>
                </a:cubicBezTo>
                <a:cubicBezTo>
                  <a:pt x="403194" y="189223"/>
                  <a:pt x="353930" y="200768"/>
                  <a:pt x="304496" y="216713"/>
                </a:cubicBezTo>
                <a:cubicBezTo>
                  <a:pt x="311334" y="220294"/>
                  <a:pt x="318002" y="223647"/>
                  <a:pt x="324498" y="226771"/>
                </a:cubicBezTo>
                <a:cubicBezTo>
                  <a:pt x="330994" y="229895"/>
                  <a:pt x="337433" y="233248"/>
                  <a:pt x="343815" y="236829"/>
                </a:cubicBezTo>
                <a:cubicBezTo>
                  <a:pt x="344786" y="243764"/>
                  <a:pt x="345815" y="250698"/>
                  <a:pt x="346901" y="257632"/>
                </a:cubicBezTo>
                <a:cubicBezTo>
                  <a:pt x="347987" y="264566"/>
                  <a:pt x="348787" y="271043"/>
                  <a:pt x="349301" y="277063"/>
                </a:cubicBezTo>
                <a:cubicBezTo>
                  <a:pt x="333471" y="287579"/>
                  <a:pt x="318726" y="297637"/>
                  <a:pt x="305067" y="307238"/>
                </a:cubicBezTo>
                <a:cubicBezTo>
                  <a:pt x="291408" y="316839"/>
                  <a:pt x="277807" y="325983"/>
                  <a:pt x="264262" y="334670"/>
                </a:cubicBezTo>
                <a:lnTo>
                  <a:pt x="264262" y="340157"/>
                </a:lnTo>
                <a:lnTo>
                  <a:pt x="347472" y="340157"/>
                </a:lnTo>
                <a:lnTo>
                  <a:pt x="343815" y="292608"/>
                </a:lnTo>
                <a:cubicBezTo>
                  <a:pt x="353321" y="296342"/>
                  <a:pt x="362198" y="300075"/>
                  <a:pt x="370447" y="303809"/>
                </a:cubicBezTo>
                <a:cubicBezTo>
                  <a:pt x="378695" y="307543"/>
                  <a:pt x="386887" y="310820"/>
                  <a:pt x="395021" y="313639"/>
                </a:cubicBezTo>
                <a:cubicBezTo>
                  <a:pt x="396774" y="316782"/>
                  <a:pt x="398298" y="320097"/>
                  <a:pt x="399593" y="323583"/>
                </a:cubicBezTo>
                <a:cubicBezTo>
                  <a:pt x="400889" y="327069"/>
                  <a:pt x="402413" y="331070"/>
                  <a:pt x="404165" y="335585"/>
                </a:cubicBezTo>
                <a:cubicBezTo>
                  <a:pt x="410014" y="328860"/>
                  <a:pt x="415233" y="322421"/>
                  <a:pt x="419824" y="316268"/>
                </a:cubicBezTo>
                <a:cubicBezTo>
                  <a:pt x="424415" y="310115"/>
                  <a:pt x="428949" y="303447"/>
                  <a:pt x="433426" y="296265"/>
                </a:cubicBezTo>
                <a:cubicBezTo>
                  <a:pt x="429349" y="292722"/>
                  <a:pt x="425158" y="289293"/>
                  <a:pt x="420853" y="285978"/>
                </a:cubicBezTo>
                <a:cubicBezTo>
                  <a:pt x="416548" y="282664"/>
                  <a:pt x="411899" y="278777"/>
                  <a:pt x="406908" y="274320"/>
                </a:cubicBezTo>
                <a:cubicBezTo>
                  <a:pt x="424472" y="263195"/>
                  <a:pt x="440322" y="259842"/>
                  <a:pt x="454457" y="264261"/>
                </a:cubicBezTo>
                <a:cubicBezTo>
                  <a:pt x="468592" y="268681"/>
                  <a:pt x="482613" y="276301"/>
                  <a:pt x="496519" y="287121"/>
                </a:cubicBezTo>
                <a:cubicBezTo>
                  <a:pt x="501834" y="295637"/>
                  <a:pt x="502635" y="303981"/>
                  <a:pt x="498920" y="312153"/>
                </a:cubicBezTo>
                <a:cubicBezTo>
                  <a:pt x="495205" y="320326"/>
                  <a:pt x="490747" y="329355"/>
                  <a:pt x="485547" y="339242"/>
                </a:cubicBezTo>
                <a:cubicBezTo>
                  <a:pt x="487814" y="342519"/>
                  <a:pt x="490138" y="346253"/>
                  <a:pt x="492519" y="350444"/>
                </a:cubicBezTo>
                <a:cubicBezTo>
                  <a:pt x="494900" y="354635"/>
                  <a:pt x="497453" y="358826"/>
                  <a:pt x="500177" y="363017"/>
                </a:cubicBezTo>
                <a:cubicBezTo>
                  <a:pt x="516922" y="379209"/>
                  <a:pt x="534181" y="394830"/>
                  <a:pt x="551955" y="409880"/>
                </a:cubicBezTo>
                <a:cubicBezTo>
                  <a:pt x="569729" y="424929"/>
                  <a:pt x="589045" y="438264"/>
                  <a:pt x="609905" y="449885"/>
                </a:cubicBezTo>
                <a:cubicBezTo>
                  <a:pt x="630060" y="460076"/>
                  <a:pt x="651015" y="467811"/>
                  <a:pt x="672770" y="473087"/>
                </a:cubicBezTo>
                <a:cubicBezTo>
                  <a:pt x="694525" y="478364"/>
                  <a:pt x="716852" y="483127"/>
                  <a:pt x="739750" y="487375"/>
                </a:cubicBezTo>
                <a:cubicBezTo>
                  <a:pt x="757181" y="491033"/>
                  <a:pt x="775126" y="494462"/>
                  <a:pt x="793585" y="497662"/>
                </a:cubicBezTo>
                <a:cubicBezTo>
                  <a:pt x="812045" y="500862"/>
                  <a:pt x="830676" y="503834"/>
                  <a:pt x="849478" y="506577"/>
                </a:cubicBezTo>
                <a:cubicBezTo>
                  <a:pt x="851688" y="506958"/>
                  <a:pt x="853669" y="507797"/>
                  <a:pt x="855422" y="509092"/>
                </a:cubicBezTo>
                <a:lnTo>
                  <a:pt x="860997" y="515311"/>
                </a:lnTo>
                <a:lnTo>
                  <a:pt x="860997" y="515795"/>
                </a:lnTo>
                <a:lnTo>
                  <a:pt x="826618" y="522694"/>
                </a:lnTo>
                <a:cubicBezTo>
                  <a:pt x="814578" y="524846"/>
                  <a:pt x="802996" y="528313"/>
                  <a:pt x="791871" y="533095"/>
                </a:cubicBezTo>
                <a:cubicBezTo>
                  <a:pt x="782479" y="538238"/>
                  <a:pt x="773145" y="544639"/>
                  <a:pt x="763867" y="552297"/>
                </a:cubicBezTo>
                <a:cubicBezTo>
                  <a:pt x="754590" y="559955"/>
                  <a:pt x="744112" y="568185"/>
                  <a:pt x="732435" y="576986"/>
                </a:cubicBezTo>
                <a:cubicBezTo>
                  <a:pt x="728187" y="575557"/>
                  <a:pt x="722738" y="573843"/>
                  <a:pt x="716090" y="571843"/>
                </a:cubicBezTo>
                <a:cubicBezTo>
                  <a:pt x="709441" y="569842"/>
                  <a:pt x="702393" y="567899"/>
                  <a:pt x="694944" y="566013"/>
                </a:cubicBezTo>
                <a:cubicBezTo>
                  <a:pt x="674732" y="560355"/>
                  <a:pt x="655263" y="554298"/>
                  <a:pt x="636537" y="547840"/>
                </a:cubicBezTo>
                <a:cubicBezTo>
                  <a:pt x="617811" y="541382"/>
                  <a:pt x="600399" y="532809"/>
                  <a:pt x="584302" y="522122"/>
                </a:cubicBezTo>
                <a:lnTo>
                  <a:pt x="595275" y="533095"/>
                </a:lnTo>
                <a:cubicBezTo>
                  <a:pt x="590779" y="541305"/>
                  <a:pt x="586055" y="546830"/>
                  <a:pt x="581102" y="549668"/>
                </a:cubicBezTo>
                <a:cubicBezTo>
                  <a:pt x="576148" y="552507"/>
                  <a:pt x="570510" y="552774"/>
                  <a:pt x="564185" y="550469"/>
                </a:cubicBezTo>
                <a:cubicBezTo>
                  <a:pt x="556679" y="548316"/>
                  <a:pt x="548831" y="546906"/>
                  <a:pt x="540639" y="546239"/>
                </a:cubicBezTo>
                <a:cubicBezTo>
                  <a:pt x="532448" y="545573"/>
                  <a:pt x="525056" y="544849"/>
                  <a:pt x="518465" y="544068"/>
                </a:cubicBezTo>
                <a:cubicBezTo>
                  <a:pt x="498748" y="540467"/>
                  <a:pt x="482861" y="539667"/>
                  <a:pt x="470802" y="541667"/>
                </a:cubicBezTo>
                <a:cubicBezTo>
                  <a:pt x="458743" y="543668"/>
                  <a:pt x="445370" y="545382"/>
                  <a:pt x="430683" y="546811"/>
                </a:cubicBezTo>
                <a:cubicBezTo>
                  <a:pt x="410985" y="548144"/>
                  <a:pt x="390944" y="550278"/>
                  <a:pt x="370561" y="553212"/>
                </a:cubicBezTo>
                <a:cubicBezTo>
                  <a:pt x="350177" y="556145"/>
                  <a:pt x="329680" y="560108"/>
                  <a:pt x="309068" y="565099"/>
                </a:cubicBezTo>
                <a:cubicBezTo>
                  <a:pt x="307220" y="565499"/>
                  <a:pt x="305429" y="565613"/>
                  <a:pt x="303695" y="565442"/>
                </a:cubicBezTo>
                <a:cubicBezTo>
                  <a:pt x="301962" y="565270"/>
                  <a:pt x="300400" y="565156"/>
                  <a:pt x="299009" y="565099"/>
                </a:cubicBezTo>
                <a:cubicBezTo>
                  <a:pt x="295352" y="558603"/>
                  <a:pt x="291465" y="551935"/>
                  <a:pt x="287351" y="545096"/>
                </a:cubicBezTo>
                <a:cubicBezTo>
                  <a:pt x="283236" y="538257"/>
                  <a:pt x="278892" y="531819"/>
                  <a:pt x="274320" y="525780"/>
                </a:cubicBezTo>
                <a:cubicBezTo>
                  <a:pt x="233096" y="552583"/>
                  <a:pt x="190043" y="576243"/>
                  <a:pt x="145161" y="596760"/>
                </a:cubicBezTo>
                <a:cubicBezTo>
                  <a:pt x="100280" y="617277"/>
                  <a:pt x="54026" y="635679"/>
                  <a:pt x="6401" y="651967"/>
                </a:cubicBezTo>
                <a:cubicBezTo>
                  <a:pt x="5049" y="650652"/>
                  <a:pt x="3868" y="649167"/>
                  <a:pt x="2858" y="647509"/>
                </a:cubicBezTo>
                <a:cubicBezTo>
                  <a:pt x="1848" y="645852"/>
                  <a:pt x="896" y="643680"/>
                  <a:pt x="0" y="640994"/>
                </a:cubicBezTo>
                <a:cubicBezTo>
                  <a:pt x="11049" y="636251"/>
                  <a:pt x="22556" y="631107"/>
                  <a:pt x="34519" y="625564"/>
                </a:cubicBezTo>
                <a:cubicBezTo>
                  <a:pt x="46482" y="620020"/>
                  <a:pt x="58446" y="615105"/>
                  <a:pt x="70409" y="610819"/>
                </a:cubicBezTo>
                <a:cubicBezTo>
                  <a:pt x="106757" y="598208"/>
                  <a:pt x="140589" y="581596"/>
                  <a:pt x="171908" y="560984"/>
                </a:cubicBezTo>
                <a:cubicBezTo>
                  <a:pt x="203226" y="540372"/>
                  <a:pt x="233401" y="517360"/>
                  <a:pt x="262433" y="491947"/>
                </a:cubicBezTo>
                <a:cubicBezTo>
                  <a:pt x="280797" y="476078"/>
                  <a:pt x="298704" y="460038"/>
                  <a:pt x="316154" y="443827"/>
                </a:cubicBezTo>
                <a:cubicBezTo>
                  <a:pt x="333604" y="427615"/>
                  <a:pt x="350139" y="410432"/>
                  <a:pt x="365760" y="392277"/>
                </a:cubicBezTo>
                <a:cubicBezTo>
                  <a:pt x="367665" y="390087"/>
                  <a:pt x="370256" y="388067"/>
                  <a:pt x="373533" y="386219"/>
                </a:cubicBezTo>
                <a:cubicBezTo>
                  <a:pt x="376809" y="384372"/>
                  <a:pt x="380315" y="382124"/>
                  <a:pt x="384048" y="379476"/>
                </a:cubicBezTo>
                <a:lnTo>
                  <a:pt x="359360" y="379476"/>
                </a:lnTo>
                <a:cubicBezTo>
                  <a:pt x="357169" y="376771"/>
                  <a:pt x="355149" y="373951"/>
                  <a:pt x="353302" y="371018"/>
                </a:cubicBezTo>
                <a:cubicBezTo>
                  <a:pt x="351454" y="368084"/>
                  <a:pt x="349206" y="364807"/>
                  <a:pt x="346558" y="361188"/>
                </a:cubicBezTo>
                <a:cubicBezTo>
                  <a:pt x="320612" y="366712"/>
                  <a:pt x="294323" y="372351"/>
                  <a:pt x="267691" y="378104"/>
                </a:cubicBezTo>
                <a:cubicBezTo>
                  <a:pt x="241059" y="383857"/>
                  <a:pt x="213398" y="389496"/>
                  <a:pt x="184709" y="395021"/>
                </a:cubicBezTo>
                <a:cubicBezTo>
                  <a:pt x="182690" y="394087"/>
                  <a:pt x="179413" y="392754"/>
                  <a:pt x="174879" y="391020"/>
                </a:cubicBezTo>
                <a:cubicBezTo>
                  <a:pt x="170345" y="389286"/>
                  <a:pt x="165697" y="387267"/>
                  <a:pt x="160935" y="384962"/>
                </a:cubicBezTo>
                <a:lnTo>
                  <a:pt x="153620" y="337413"/>
                </a:lnTo>
                <a:cubicBezTo>
                  <a:pt x="161716" y="339147"/>
                  <a:pt x="169755" y="340480"/>
                  <a:pt x="177737" y="341414"/>
                </a:cubicBezTo>
                <a:cubicBezTo>
                  <a:pt x="185719" y="342347"/>
                  <a:pt x="194444" y="343452"/>
                  <a:pt x="203912" y="344729"/>
                </a:cubicBezTo>
                <a:cubicBezTo>
                  <a:pt x="214903" y="331051"/>
                  <a:pt x="225838" y="317030"/>
                  <a:pt x="236716" y="302666"/>
                </a:cubicBezTo>
                <a:cubicBezTo>
                  <a:pt x="247593" y="288302"/>
                  <a:pt x="258299" y="273367"/>
                  <a:pt x="268834" y="257861"/>
                </a:cubicBezTo>
                <a:cubicBezTo>
                  <a:pt x="267500" y="254736"/>
                  <a:pt x="266053" y="251841"/>
                  <a:pt x="264491" y="249174"/>
                </a:cubicBezTo>
                <a:cubicBezTo>
                  <a:pt x="262928" y="246507"/>
                  <a:pt x="261023" y="243611"/>
                  <a:pt x="258776" y="240487"/>
                </a:cubicBezTo>
                <a:cubicBezTo>
                  <a:pt x="262281" y="236963"/>
                  <a:pt x="265786" y="233953"/>
                  <a:pt x="269291" y="231457"/>
                </a:cubicBezTo>
                <a:cubicBezTo>
                  <a:pt x="272796" y="228962"/>
                  <a:pt x="277216" y="226180"/>
                  <a:pt x="282550" y="223113"/>
                </a:cubicBezTo>
                <a:cubicBezTo>
                  <a:pt x="275349" y="220370"/>
                  <a:pt x="269177" y="217627"/>
                  <a:pt x="264033" y="214884"/>
                </a:cubicBezTo>
                <a:cubicBezTo>
                  <a:pt x="258890" y="212141"/>
                  <a:pt x="254089" y="209397"/>
                  <a:pt x="249632" y="206654"/>
                </a:cubicBezTo>
                <a:cubicBezTo>
                  <a:pt x="246507" y="197586"/>
                  <a:pt x="243383" y="188519"/>
                  <a:pt x="240259" y="179451"/>
                </a:cubicBezTo>
                <a:cubicBezTo>
                  <a:pt x="237135" y="170383"/>
                  <a:pt x="233553" y="160858"/>
                  <a:pt x="229515" y="150876"/>
                </a:cubicBezTo>
                <a:cubicBezTo>
                  <a:pt x="233610" y="150800"/>
                  <a:pt x="237306" y="150723"/>
                  <a:pt x="240602" y="150647"/>
                </a:cubicBezTo>
                <a:cubicBezTo>
                  <a:pt x="243897" y="150571"/>
                  <a:pt x="246907" y="150952"/>
                  <a:pt x="249632" y="151790"/>
                </a:cubicBezTo>
                <a:cubicBezTo>
                  <a:pt x="266015" y="157105"/>
                  <a:pt x="280569" y="157219"/>
                  <a:pt x="293294" y="152133"/>
                </a:cubicBezTo>
                <a:cubicBezTo>
                  <a:pt x="306020" y="147047"/>
                  <a:pt x="317373" y="137788"/>
                  <a:pt x="327356" y="124358"/>
                </a:cubicBezTo>
                <a:lnTo>
                  <a:pt x="404165" y="35661"/>
                </a:lnTo>
                <a:cubicBezTo>
                  <a:pt x="401479" y="33794"/>
                  <a:pt x="397936" y="30899"/>
                  <a:pt x="393535" y="26975"/>
                </a:cubicBezTo>
                <a:cubicBezTo>
                  <a:pt x="389135" y="23050"/>
                  <a:pt x="383534" y="18326"/>
                  <a:pt x="376733" y="12801"/>
                </a:cubicBezTo>
                <a:cubicBezTo>
                  <a:pt x="387630" y="10553"/>
                  <a:pt x="397612" y="8420"/>
                  <a:pt x="406680" y="6401"/>
                </a:cubicBezTo>
                <a:cubicBezTo>
                  <a:pt x="415748" y="4381"/>
                  <a:pt x="424358" y="2248"/>
                  <a:pt x="432512" y="0"/>
                </a:cubicBezTo>
                <a:close/>
              </a:path>
            </a:pathLst>
          </a:custGeom>
          <a:gradFill flip="none" rotWithShape="1">
            <a:gsLst>
              <a:gs pos="0">
                <a:srgbClr val="7F6000"/>
              </a:gs>
              <a:gs pos="100000">
                <a:srgbClr val="EC485D"/>
              </a:gs>
            </a:gsLst>
            <a:lin ang="5400000" scaled="0"/>
            <a:tileRect/>
          </a:gradFill>
          <a:ln w="0">
            <a:gradFill>
              <a:gsLst>
                <a:gs pos="0">
                  <a:srgbClr val="FFC000">
                    <a:lumMod val="40000"/>
                    <a:lumOff val="60000"/>
                  </a:srgbClr>
                </a:gs>
                <a:gs pos="100000">
                  <a:srgbClr val="FFC000"/>
                </a:gs>
              </a:gsLst>
              <a:lin ang="54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7200" i="0" u="none" strike="noStrike" cap="none" spc="-1000" normalizeH="0" baseline="0">
                <a:ln w="0">
                  <a:gradFill>
                    <a:gsLst>
                      <a:gs pos="0">
                        <a:srgbClr val="FFC000">
                          <a:lumMod val="40000"/>
                          <a:lumOff val="60000"/>
                        </a:srgbClr>
                      </a:gs>
                      <a:gs pos="100000">
                        <a:srgbClr val="FFC000"/>
                      </a:gs>
                    </a:gsLst>
                    <a:lin ang="5400000" scaled="0"/>
                  </a:gradFill>
                </a:ln>
                <a:gradFill flip="none" rotWithShape="1">
                  <a:gsLst>
                    <a:gs pos="0">
                      <a:srgbClr val="7F6000"/>
                    </a:gs>
                    <a:gs pos="100000">
                      <a:srgbClr val="EC485D"/>
                    </a:gs>
                  </a:gsLst>
                  <a:lin ang="5400000" scaled="0"/>
                  <a:tileRect/>
                </a:gradFill>
                <a:effectLst>
                  <a:glow rad="63500">
                    <a:srgbClr val="FFC000">
                      <a:lumMod val="20000"/>
                      <a:lumOff val="80000"/>
                    </a:srgbClr>
                  </a:glow>
                </a:effectLst>
                <a:uLnTx/>
                <a:uFillTx/>
                <a:latin typeface="文悦古典明朝体 (非商业使用) W5" pitchFamily="50" charset="-122"/>
                <a:ea typeface="文悦古典明朝体 (非商业使用) W5" pitchFamily="50" charset="-122"/>
              </a:defRPr>
            </a:lvl1pPr>
          </a:lstStyle>
          <a:p>
            <a:endParaRPr lang="en-US" altLang="zh-CN" dirty="0">
              <a:sym typeface="Arial" panose="020B0604020202020204" pitchFamily="34" charset="0"/>
            </a:endParaRPr>
          </a:p>
        </p:txBody>
      </p:sp>
      <p:pic>
        <p:nvPicPr>
          <p:cNvPr id="13" name="PA-图片 12" descr="卡通人物&#10;&#10;中度可信度描述已自动生成"/>
          <p:cNvPicPr>
            <a:picLocks noChangeAspect="1"/>
          </p:cNvPicPr>
          <p:nvPr>
            <p:custDataLst>
              <p:tags r:id="rId6"/>
            </p:custDataLst>
          </p:nvPr>
        </p:nvPicPr>
        <p:blipFill rotWithShape="1">
          <a:blip r:embed="rId7">
            <a:duotone>
              <a:prstClr val="black"/>
              <a:schemeClr val="accent6">
                <a:tint val="45000"/>
                <a:satMod val="400000"/>
              </a:schemeClr>
            </a:duotone>
            <a:extLst>
              <a:ext uri="{28A0092B-C50C-407E-A947-70E740481C1C}">
                <a14:useLocalDpi xmlns:a14="http://schemas.microsoft.com/office/drawing/2010/main" val="0"/>
              </a:ext>
            </a:extLst>
          </a:blip>
          <a:srcRect l="20701" t="8922" r="28873"/>
          <a:stretch>
            <a:fillRect/>
          </a:stretch>
        </p:blipFill>
        <p:spPr>
          <a:xfrm flipH="1">
            <a:off x="3052763" y="4836320"/>
            <a:ext cx="390525" cy="974054"/>
          </a:xfrm>
          <a:prstGeom prst="rect">
            <a:avLst/>
          </a:prstGeom>
        </p:spPr>
      </p:pic>
      <p:pic>
        <p:nvPicPr>
          <p:cNvPr id="11" name="PA-图片 10" descr="黑暗中的鸟&#10;&#10;中度可信度描述已自动生成"/>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flipH="1">
            <a:off x="7518400" y="3726037"/>
            <a:ext cx="2425052" cy="9839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iterate type="wd">
                                    <p:tmPct val="10000"/>
                                  </p:iterate>
                                  <p:childTnLst>
                                    <p:anim to="0" calcmode="lin" valueType="num">
                                      <p:cBhvr>
                                        <p:cTn id="6" dur="500" fill="hold">
                                          <p:stCondLst>
                                            <p:cond delay="0"/>
                                          </p:stCondLst>
                                        </p:cTn>
                                        <p:tgtEl>
                                          <p:spTgt spid="16"/>
                                        </p:tgtEl>
                                        <p:attrNameLst>
                                          <p:attrName>ppt_y</p:attrName>
                                        </p:attrNameLst>
                                      </p:cBhvr>
                                      <p:tavLst>
                                        <p:tav tm="0">
                                          <p:val>
                                            <p:strVal val="ppt_y+rand(0.125)-0.0625"/>
                                          </p:val>
                                        </p:tav>
                                        <p:tav tm="100000">
                                          <p:val>
                                            <p:strVal val="#ppt_y"/>
                                          </p:val>
                                        </p:tav>
                                      </p:tavLst>
                                    </p:anim>
                                    <p:set>
                                      <p:cBhvr>
                                        <p:cTn id="7" dur="1" fill="hold">
                                          <p:stCondLst>
                                            <p:cond delay="0"/>
                                          </p:stCondLst>
                                        </p:cTn>
                                        <p:tgtEl>
                                          <p:spTgt spid="16"/>
                                        </p:tgtEl>
                                        <p:attrNameLst>
                                          <p:attrName>style.visibility</p:attrName>
                                        </p:attrNameLst>
                                      </p:cBhvr>
                                      <p:to>
                                        <p:strVal val="visible"/>
                                      </p:to>
                                    </p:set>
                                    <p:animEffect transition="in" filter="fade">
                                      <p:cBhvr>
                                        <p:cTn id="8" dur="500">
                                          <p:stCondLst>
                                            <p:cond delay="0"/>
                                          </p:stCondLst>
                                        </p:cTn>
                                        <p:tgtEl>
                                          <p:spTgt spid="16"/>
                                        </p:tgtEl>
                                      </p:cBhvr>
                                    </p:animEffect>
                                    <p:anim to="0" calcmode="lin" valueType="num">
                                      <p:cBhvr>
                                        <p:cTn id="9" dur="500" fill="hold">
                                          <p:stCondLst>
                                            <p:cond delay="0"/>
                                          </p:stCondLst>
                                        </p:cTn>
                                        <p:tgtEl>
                                          <p:spTgt spid="16"/>
                                        </p:tgtEl>
                                        <p:attrNameLst>
                                          <p:attrName>ppt_x</p:attrName>
                                        </p:attrNameLst>
                                      </p:cBhvr>
                                      <p:tavLst>
                                        <p:tav tm="0">
                                          <p:val>
                                            <p:strVal val="ppt_x+rand(0.125)-0.0625"/>
                                          </p:val>
                                        </p:tav>
                                        <p:tav tm="100000">
                                          <p:val>
                                            <p:strVal val="#ppt_x"/>
                                          </p:val>
                                        </p:tav>
                                      </p:tavLst>
                                    </p:anim>
                                    <p:anim to="0" calcmode="lin" valueType="num">
                                      <p:cBhvr>
                                        <p:cTn id="10" dur="500" fill="hold">
                                          <p:stCondLst>
                                            <p:cond delay="0"/>
                                          </p:stCondLst>
                                        </p:cTn>
                                        <p:tgtEl>
                                          <p:spTgt spid="16"/>
                                        </p:tgtEl>
                                        <p:attrNameLst>
                                          <p:attrName>style.rotation</p:attrName>
                                        </p:attrNameLst>
                                      </p:cBhvr>
                                      <p:tavLst>
                                        <p:tav tm="0">
                                          <p:val>
                                            <p:strVal val="ppt_r+rand(-180)+90"/>
                                          </p:val>
                                        </p:tav>
                                        <p:tav tm="100000">
                                          <p:val>
                                            <p:strVal val="#ppt_r"/>
                                          </p:val>
                                        </p:tav>
                                      </p:tavLst>
                                    </p:anim>
                                  </p:childTnLst>
                                </p:cTn>
                              </p:par>
                              <p:par>
                                <p:cTn id="11" presetID="10" presetClass="entr" presetSubtype="0" decel="10000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stCondLst>
                                            <p:cond delay="0"/>
                                          </p:stCondLst>
                                        </p:cTn>
                                        <p:tgtEl>
                                          <p:spTgt spid="14"/>
                                        </p:tgtEl>
                                      </p:cBhvr>
                                    </p:animEffect>
                                    <p:anim to="0" calcmode="lin" valueType="num">
                                      <p:cBhvr>
                                        <p:cTn id="14" dur="500" fill="hold">
                                          <p:stCondLst>
                                            <p:cond delay="0"/>
                                          </p:stCondLst>
                                        </p:cTn>
                                        <p:tgtEl>
                                          <p:spTgt spid="14"/>
                                        </p:tgtEl>
                                        <p:attrNameLst>
                                          <p:attrName>ppt_y</p:attrName>
                                        </p:attrNameLst>
                                      </p:cBhvr>
                                      <p:tavLst>
                                        <p:tav tm="0">
                                          <p:val>
                                            <p:strVal val="#ppt_y-.05"/>
                                          </p:val>
                                        </p:tav>
                                        <p:tav tm="100000">
                                          <p:val>
                                            <p:strVal val="#ppt_y"/>
                                          </p:val>
                                        </p:tav>
                                      </p:tavLst>
                                    </p:anim>
                                  </p:childTnLst>
                                </p:cTn>
                              </p:par>
                              <p:par>
                                <p:cTn id="15" presetID="10" presetClass="entr" presetSubtype="0"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stCondLst>
                                            <p:cond delay="0"/>
                                          </p:stCondLst>
                                        </p:cTn>
                                        <p:tgtEl>
                                          <p:spTgt spid="7"/>
                                        </p:tgtEl>
                                      </p:cBhvr>
                                    </p:animEffect>
                                    <p:anim to="0" calcmode="lin" valueType="num">
                                      <p:cBhvr>
                                        <p:cTn id="18" dur="500" fill="hold">
                                          <p:stCondLst>
                                            <p:cond delay="0"/>
                                          </p:stCondLst>
                                        </p:cTn>
                                        <p:tgtEl>
                                          <p:spTgt spid="7"/>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2" name="组合 1"/>
          <p:cNvGrpSpPr/>
          <p:nvPr/>
        </p:nvGrpSpPr>
        <p:grpSpPr>
          <a:xfrm>
            <a:off x="2249713" y="-4989728"/>
            <a:ext cx="7692574" cy="7692574"/>
            <a:chOff x="8323465" y="0"/>
            <a:chExt cx="1676878" cy="1676878"/>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7" name="图片 16" descr="图片包含 桌子, 躺, 猫, 火车&#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pic>
        <p:nvPicPr>
          <p:cNvPr id="6" name="图片 5" descr="小鸟&#10;&#10;低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116"/>
            <a:ext cx="12192000" cy="1678781"/>
          </a:xfrm>
          <a:prstGeom prst="rect">
            <a:avLst/>
          </a:prstGeom>
        </p:spPr>
      </p:pic>
      <p:sp>
        <p:nvSpPr>
          <p:cNvPr id="11" name="文本框 10"/>
          <p:cNvSpPr txBox="1"/>
          <p:nvPr/>
        </p:nvSpPr>
        <p:spPr>
          <a:xfrm>
            <a:off x="522675" y="1951674"/>
            <a:ext cx="5929828" cy="2116092"/>
          </a:xfrm>
          <a:prstGeom prst="rect">
            <a:avLst/>
          </a:prstGeom>
          <a:noFill/>
        </p:spPr>
        <p:txBody>
          <a:bodyPr wrap="none">
            <a:spAutoFit/>
          </a:bodyPr>
          <a:lstStyle>
            <a:defPPr>
              <a:defRPr lang="zh-CN"/>
            </a:defPPr>
            <a:lvl1pPr algn="ctr">
              <a:lnSpc>
                <a:spcPct val="150000"/>
              </a:lnSpc>
              <a:defRPr sz="2800" kern="100">
                <a:solidFill>
                  <a:schemeClr val="accent4">
                    <a:lumMod val="50000"/>
                  </a:schemeClr>
                </a:soli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春江潮水连海平，海上明月共潮生。</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滟滟随波千万里，何处春江无月明。</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江流宛转绕芳甸，月照花林皆似霰。</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空里流霜不觉飞，汀上白沙看不见。</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5282222" y="272188"/>
            <a:ext cx="1635347" cy="546937"/>
          </a:xfrm>
          <a:custGeom>
            <a:avLst/>
            <a:gdLst/>
            <a:ahLst/>
            <a:cxnLst/>
            <a:rect l="l" t="t" r="r" b="b"/>
            <a:pathLst>
              <a:path w="1635347" h="546937">
                <a:moveTo>
                  <a:pt x="339433" y="419795"/>
                </a:moveTo>
                <a:cubicBezTo>
                  <a:pt x="356292" y="419795"/>
                  <a:pt x="388887" y="425415"/>
                  <a:pt x="437217" y="436655"/>
                </a:cubicBezTo>
                <a:cubicBezTo>
                  <a:pt x="442462" y="437779"/>
                  <a:pt x="447613" y="438903"/>
                  <a:pt x="452671" y="440027"/>
                </a:cubicBezTo>
                <a:cubicBezTo>
                  <a:pt x="457729" y="441151"/>
                  <a:pt x="462318" y="442087"/>
                  <a:pt x="466439" y="442836"/>
                </a:cubicBezTo>
                <a:cubicBezTo>
                  <a:pt x="472059" y="444710"/>
                  <a:pt x="476180" y="448831"/>
                  <a:pt x="478803" y="455200"/>
                </a:cubicBezTo>
                <a:cubicBezTo>
                  <a:pt x="481425" y="461569"/>
                  <a:pt x="482737" y="469062"/>
                  <a:pt x="482737" y="477679"/>
                </a:cubicBezTo>
                <a:cubicBezTo>
                  <a:pt x="482737" y="488544"/>
                  <a:pt x="480676" y="500158"/>
                  <a:pt x="476555" y="512521"/>
                </a:cubicBezTo>
                <a:cubicBezTo>
                  <a:pt x="473932" y="513271"/>
                  <a:pt x="471591" y="514301"/>
                  <a:pt x="469530" y="515612"/>
                </a:cubicBezTo>
                <a:cubicBezTo>
                  <a:pt x="467470" y="516923"/>
                  <a:pt x="465690" y="517766"/>
                  <a:pt x="464191" y="518141"/>
                </a:cubicBezTo>
                <a:cubicBezTo>
                  <a:pt x="461569" y="514769"/>
                  <a:pt x="453233" y="508400"/>
                  <a:pt x="439183" y="499034"/>
                </a:cubicBezTo>
                <a:cubicBezTo>
                  <a:pt x="425134" y="489668"/>
                  <a:pt x="410429" y="480114"/>
                  <a:pt x="395068" y="470373"/>
                </a:cubicBezTo>
                <a:cubicBezTo>
                  <a:pt x="369592" y="453889"/>
                  <a:pt x="351703" y="442087"/>
                  <a:pt x="341400" y="434969"/>
                </a:cubicBezTo>
                <a:cubicBezTo>
                  <a:pt x="331097" y="427850"/>
                  <a:pt x="326133" y="423355"/>
                  <a:pt x="326508" y="421481"/>
                </a:cubicBezTo>
                <a:cubicBezTo>
                  <a:pt x="329879" y="420357"/>
                  <a:pt x="334188" y="419795"/>
                  <a:pt x="339433" y="419795"/>
                </a:cubicBezTo>
                <a:close/>
                <a:moveTo>
                  <a:pt x="128130" y="415862"/>
                </a:moveTo>
                <a:cubicBezTo>
                  <a:pt x="141618" y="416236"/>
                  <a:pt x="152857" y="420170"/>
                  <a:pt x="161849" y="427663"/>
                </a:cubicBezTo>
                <a:cubicBezTo>
                  <a:pt x="170840" y="435156"/>
                  <a:pt x="175524" y="445459"/>
                  <a:pt x="175898" y="458572"/>
                </a:cubicBezTo>
                <a:cubicBezTo>
                  <a:pt x="157540" y="470935"/>
                  <a:pt x="129442" y="482737"/>
                  <a:pt x="91602" y="493976"/>
                </a:cubicBezTo>
                <a:cubicBezTo>
                  <a:pt x="53762" y="505216"/>
                  <a:pt x="23228" y="511210"/>
                  <a:pt x="0" y="511959"/>
                </a:cubicBezTo>
                <a:cubicBezTo>
                  <a:pt x="29597" y="495849"/>
                  <a:pt x="55448" y="480114"/>
                  <a:pt x="77553" y="464753"/>
                </a:cubicBezTo>
                <a:cubicBezTo>
                  <a:pt x="99657" y="449393"/>
                  <a:pt x="116516" y="433096"/>
                  <a:pt x="128130" y="415862"/>
                </a:cubicBezTo>
                <a:close/>
                <a:moveTo>
                  <a:pt x="356292" y="313582"/>
                </a:moveTo>
                <a:cubicBezTo>
                  <a:pt x="324822" y="313208"/>
                  <a:pt x="288574" y="314331"/>
                  <a:pt x="247550" y="316954"/>
                </a:cubicBezTo>
                <a:cubicBezTo>
                  <a:pt x="206526" y="319577"/>
                  <a:pt x="178146" y="322761"/>
                  <a:pt x="162411" y="326508"/>
                </a:cubicBezTo>
                <a:cubicBezTo>
                  <a:pt x="163909" y="330629"/>
                  <a:pt x="164659" y="335312"/>
                  <a:pt x="164659" y="340557"/>
                </a:cubicBezTo>
                <a:cubicBezTo>
                  <a:pt x="164659" y="345802"/>
                  <a:pt x="164471" y="350392"/>
                  <a:pt x="164097" y="354325"/>
                </a:cubicBezTo>
                <a:cubicBezTo>
                  <a:pt x="163722" y="358259"/>
                  <a:pt x="163347" y="361725"/>
                  <a:pt x="162973" y="364722"/>
                </a:cubicBezTo>
                <a:lnTo>
                  <a:pt x="179832" y="365284"/>
                </a:lnTo>
                <a:cubicBezTo>
                  <a:pt x="210553" y="365284"/>
                  <a:pt x="269748" y="362099"/>
                  <a:pt x="357416" y="355730"/>
                </a:cubicBezTo>
                <a:cubicBezTo>
                  <a:pt x="357791" y="353857"/>
                  <a:pt x="357978" y="351047"/>
                  <a:pt x="357978" y="347301"/>
                </a:cubicBezTo>
                <a:cubicBezTo>
                  <a:pt x="357978" y="344678"/>
                  <a:pt x="357603" y="340370"/>
                  <a:pt x="356854" y="334375"/>
                </a:cubicBezTo>
                <a:cubicBezTo>
                  <a:pt x="356105" y="326133"/>
                  <a:pt x="355918" y="319202"/>
                  <a:pt x="356292" y="313582"/>
                </a:cubicBezTo>
                <a:close/>
                <a:moveTo>
                  <a:pt x="1311650" y="298971"/>
                </a:moveTo>
                <a:cubicBezTo>
                  <a:pt x="1321016" y="298971"/>
                  <a:pt x="1349864" y="303279"/>
                  <a:pt x="1398194" y="311896"/>
                </a:cubicBezTo>
                <a:lnTo>
                  <a:pt x="1398194" y="331003"/>
                </a:lnTo>
                <a:cubicBezTo>
                  <a:pt x="1412056" y="331003"/>
                  <a:pt x="1439218" y="329505"/>
                  <a:pt x="1479680" y="326508"/>
                </a:cubicBezTo>
                <a:cubicBezTo>
                  <a:pt x="1518644" y="323136"/>
                  <a:pt x="1547117" y="321450"/>
                  <a:pt x="1565100" y="321450"/>
                </a:cubicBezTo>
                <a:cubicBezTo>
                  <a:pt x="1573717" y="321450"/>
                  <a:pt x="1580086" y="322012"/>
                  <a:pt x="1584207" y="323136"/>
                </a:cubicBezTo>
                <a:cubicBezTo>
                  <a:pt x="1590576" y="326882"/>
                  <a:pt x="1597789" y="335687"/>
                  <a:pt x="1605844" y="349549"/>
                </a:cubicBezTo>
                <a:cubicBezTo>
                  <a:pt x="1613898" y="363411"/>
                  <a:pt x="1617926" y="374088"/>
                  <a:pt x="1617926" y="381581"/>
                </a:cubicBezTo>
                <a:cubicBezTo>
                  <a:pt x="1617926" y="386452"/>
                  <a:pt x="1615491" y="388700"/>
                  <a:pt x="1610620" y="388325"/>
                </a:cubicBezTo>
                <a:cubicBezTo>
                  <a:pt x="1589640" y="375212"/>
                  <a:pt x="1541310" y="368656"/>
                  <a:pt x="1465631" y="368656"/>
                </a:cubicBezTo>
                <a:cubicBezTo>
                  <a:pt x="1443152" y="368656"/>
                  <a:pt x="1427791" y="368843"/>
                  <a:pt x="1419549" y="369218"/>
                </a:cubicBezTo>
                <a:cubicBezTo>
                  <a:pt x="1419549" y="379708"/>
                  <a:pt x="1432568" y="393008"/>
                  <a:pt x="1458606" y="409118"/>
                </a:cubicBezTo>
                <a:cubicBezTo>
                  <a:pt x="1484644" y="425228"/>
                  <a:pt x="1514897" y="439465"/>
                  <a:pt x="1549365" y="451828"/>
                </a:cubicBezTo>
                <a:cubicBezTo>
                  <a:pt x="1583833" y="464191"/>
                  <a:pt x="1612494" y="470373"/>
                  <a:pt x="1635347" y="470373"/>
                </a:cubicBezTo>
                <a:cubicBezTo>
                  <a:pt x="1631601" y="479739"/>
                  <a:pt x="1624108" y="490979"/>
                  <a:pt x="1612868" y="504092"/>
                </a:cubicBezTo>
                <a:cubicBezTo>
                  <a:pt x="1601629" y="517204"/>
                  <a:pt x="1589827" y="528069"/>
                  <a:pt x="1577464" y="536686"/>
                </a:cubicBezTo>
                <a:cubicBezTo>
                  <a:pt x="1565100" y="545303"/>
                  <a:pt x="1555360" y="548488"/>
                  <a:pt x="1548241" y="546240"/>
                </a:cubicBezTo>
                <a:cubicBezTo>
                  <a:pt x="1514897" y="533127"/>
                  <a:pt x="1483989" y="515238"/>
                  <a:pt x="1455515" y="492571"/>
                </a:cubicBezTo>
                <a:cubicBezTo>
                  <a:pt x="1427042" y="469905"/>
                  <a:pt x="1398006" y="435343"/>
                  <a:pt x="1368409" y="388887"/>
                </a:cubicBezTo>
                <a:cubicBezTo>
                  <a:pt x="1360167" y="421481"/>
                  <a:pt x="1344900" y="449205"/>
                  <a:pt x="1322608" y="472059"/>
                </a:cubicBezTo>
                <a:cubicBezTo>
                  <a:pt x="1300316" y="494913"/>
                  <a:pt x="1273435" y="512053"/>
                  <a:pt x="1241965" y="523480"/>
                </a:cubicBezTo>
                <a:cubicBezTo>
                  <a:pt x="1210494" y="534907"/>
                  <a:pt x="1176776" y="540620"/>
                  <a:pt x="1140809" y="540620"/>
                </a:cubicBezTo>
                <a:cubicBezTo>
                  <a:pt x="1131068" y="540620"/>
                  <a:pt x="1123575" y="540433"/>
                  <a:pt x="1118330" y="540058"/>
                </a:cubicBezTo>
                <a:cubicBezTo>
                  <a:pt x="1141184" y="535937"/>
                  <a:pt x="1166941" y="525728"/>
                  <a:pt x="1195602" y="509430"/>
                </a:cubicBezTo>
                <a:cubicBezTo>
                  <a:pt x="1224262" y="493133"/>
                  <a:pt x="1248615" y="473651"/>
                  <a:pt x="1268659" y="450985"/>
                </a:cubicBezTo>
                <a:cubicBezTo>
                  <a:pt x="1288702" y="428319"/>
                  <a:pt x="1298724" y="405371"/>
                  <a:pt x="1298724" y="382143"/>
                </a:cubicBezTo>
                <a:cubicBezTo>
                  <a:pt x="1287485" y="382518"/>
                  <a:pt x="1263320" y="385234"/>
                  <a:pt x="1226229" y="390292"/>
                </a:cubicBezTo>
                <a:cubicBezTo>
                  <a:pt x="1189139" y="395350"/>
                  <a:pt x="1169470" y="398440"/>
                  <a:pt x="1167222" y="399564"/>
                </a:cubicBezTo>
                <a:cubicBezTo>
                  <a:pt x="1160478" y="397316"/>
                  <a:pt x="1153173" y="392727"/>
                  <a:pt x="1145305" y="385796"/>
                </a:cubicBezTo>
                <a:cubicBezTo>
                  <a:pt x="1137437" y="378865"/>
                  <a:pt x="1131256" y="371653"/>
                  <a:pt x="1126760" y="364160"/>
                </a:cubicBezTo>
                <a:cubicBezTo>
                  <a:pt x="1122264" y="356667"/>
                  <a:pt x="1120953" y="350673"/>
                  <a:pt x="1122826" y="346177"/>
                </a:cubicBezTo>
                <a:cubicBezTo>
                  <a:pt x="1139685" y="346177"/>
                  <a:pt x="1159916" y="348050"/>
                  <a:pt x="1183519" y="351796"/>
                </a:cubicBezTo>
                <a:cubicBezTo>
                  <a:pt x="1189139" y="352920"/>
                  <a:pt x="1195508" y="353482"/>
                  <a:pt x="1202626" y="353482"/>
                </a:cubicBezTo>
                <a:cubicBezTo>
                  <a:pt x="1216488" y="353482"/>
                  <a:pt x="1235970" y="351047"/>
                  <a:pt x="1261072" y="346177"/>
                </a:cubicBezTo>
                <a:cubicBezTo>
                  <a:pt x="1277931" y="343180"/>
                  <a:pt x="1292355" y="341119"/>
                  <a:pt x="1304344" y="339995"/>
                </a:cubicBezTo>
                <a:cubicBezTo>
                  <a:pt x="1306217" y="335125"/>
                  <a:pt x="1307154" y="330629"/>
                  <a:pt x="1307154" y="326508"/>
                </a:cubicBezTo>
                <a:cubicBezTo>
                  <a:pt x="1307154" y="324260"/>
                  <a:pt x="1306779" y="321637"/>
                  <a:pt x="1306030" y="318640"/>
                </a:cubicBezTo>
                <a:cubicBezTo>
                  <a:pt x="1305281" y="315643"/>
                  <a:pt x="1304719" y="313395"/>
                  <a:pt x="1304344" y="311896"/>
                </a:cubicBezTo>
                <a:cubicBezTo>
                  <a:pt x="1303969" y="310398"/>
                  <a:pt x="1303595" y="308993"/>
                  <a:pt x="1303220" y="307681"/>
                </a:cubicBezTo>
                <a:cubicBezTo>
                  <a:pt x="1302845" y="306370"/>
                  <a:pt x="1302658" y="304965"/>
                  <a:pt x="1302658" y="303467"/>
                </a:cubicBezTo>
                <a:cubicBezTo>
                  <a:pt x="1302658" y="300469"/>
                  <a:pt x="1305655" y="298971"/>
                  <a:pt x="1311650" y="298971"/>
                </a:cubicBezTo>
                <a:close/>
                <a:moveTo>
                  <a:pt x="364722" y="297285"/>
                </a:moveTo>
                <a:cubicBezTo>
                  <a:pt x="366220" y="299533"/>
                  <a:pt x="367157" y="301219"/>
                  <a:pt x="367532" y="302343"/>
                </a:cubicBezTo>
                <a:lnTo>
                  <a:pt x="370904" y="302343"/>
                </a:lnTo>
                <a:cubicBezTo>
                  <a:pt x="371653" y="301968"/>
                  <a:pt x="372308" y="301500"/>
                  <a:pt x="372870" y="300938"/>
                </a:cubicBezTo>
                <a:cubicBezTo>
                  <a:pt x="373432" y="300376"/>
                  <a:pt x="374463" y="299720"/>
                  <a:pt x="375961" y="298971"/>
                </a:cubicBezTo>
                <a:lnTo>
                  <a:pt x="375961" y="297285"/>
                </a:lnTo>
                <a:close/>
                <a:moveTo>
                  <a:pt x="383267" y="270310"/>
                </a:moveTo>
                <a:cubicBezTo>
                  <a:pt x="385140" y="270310"/>
                  <a:pt x="387950" y="270685"/>
                  <a:pt x="391697" y="271434"/>
                </a:cubicBezTo>
                <a:cubicBezTo>
                  <a:pt x="403311" y="274431"/>
                  <a:pt x="411553" y="277147"/>
                  <a:pt x="416423" y="279583"/>
                </a:cubicBezTo>
                <a:cubicBezTo>
                  <a:pt x="421294" y="282018"/>
                  <a:pt x="424104" y="286607"/>
                  <a:pt x="424853" y="293351"/>
                </a:cubicBezTo>
                <a:cubicBezTo>
                  <a:pt x="423354" y="295974"/>
                  <a:pt x="422418" y="298596"/>
                  <a:pt x="422043" y="301219"/>
                </a:cubicBezTo>
                <a:cubicBezTo>
                  <a:pt x="421669" y="303841"/>
                  <a:pt x="421481" y="305527"/>
                  <a:pt x="421481" y="306277"/>
                </a:cubicBezTo>
                <a:cubicBezTo>
                  <a:pt x="421481" y="310398"/>
                  <a:pt x="420732" y="314519"/>
                  <a:pt x="419233" y="318640"/>
                </a:cubicBezTo>
                <a:lnTo>
                  <a:pt x="419795" y="333251"/>
                </a:lnTo>
                <a:cubicBezTo>
                  <a:pt x="419795" y="347863"/>
                  <a:pt x="418297" y="361350"/>
                  <a:pt x="415300" y="373714"/>
                </a:cubicBezTo>
                <a:cubicBezTo>
                  <a:pt x="412302" y="386077"/>
                  <a:pt x="406870" y="392821"/>
                  <a:pt x="399002" y="393945"/>
                </a:cubicBezTo>
                <a:cubicBezTo>
                  <a:pt x="391135" y="396192"/>
                  <a:pt x="384204" y="397316"/>
                  <a:pt x="378209" y="397316"/>
                </a:cubicBezTo>
                <a:cubicBezTo>
                  <a:pt x="372590" y="397316"/>
                  <a:pt x="366595" y="396754"/>
                  <a:pt x="360226" y="395631"/>
                </a:cubicBezTo>
                <a:cubicBezTo>
                  <a:pt x="350485" y="394132"/>
                  <a:pt x="342243" y="393383"/>
                  <a:pt x="335499" y="393383"/>
                </a:cubicBezTo>
                <a:cubicBezTo>
                  <a:pt x="325758" y="393383"/>
                  <a:pt x="314519" y="394694"/>
                  <a:pt x="301781" y="397316"/>
                </a:cubicBezTo>
                <a:lnTo>
                  <a:pt x="307400" y="406870"/>
                </a:lnTo>
                <a:cubicBezTo>
                  <a:pt x="304778" y="419233"/>
                  <a:pt x="303467" y="437404"/>
                  <a:pt x="303467" y="461382"/>
                </a:cubicBezTo>
                <a:cubicBezTo>
                  <a:pt x="302717" y="485359"/>
                  <a:pt x="301406" y="502031"/>
                  <a:pt x="299533" y="511397"/>
                </a:cubicBezTo>
                <a:cubicBezTo>
                  <a:pt x="298783" y="522262"/>
                  <a:pt x="296067" y="530786"/>
                  <a:pt x="291384" y="536967"/>
                </a:cubicBezTo>
                <a:cubicBezTo>
                  <a:pt x="286701" y="543149"/>
                  <a:pt x="280238" y="546240"/>
                  <a:pt x="271996" y="546240"/>
                </a:cubicBezTo>
                <a:cubicBezTo>
                  <a:pt x="257010" y="546240"/>
                  <a:pt x="237716" y="537061"/>
                  <a:pt x="214113" y="518703"/>
                </a:cubicBezTo>
                <a:cubicBezTo>
                  <a:pt x="213363" y="516830"/>
                  <a:pt x="210460" y="514676"/>
                  <a:pt x="205402" y="512240"/>
                </a:cubicBezTo>
                <a:cubicBezTo>
                  <a:pt x="200344" y="509805"/>
                  <a:pt x="195005" y="507276"/>
                  <a:pt x="189386" y="504654"/>
                </a:cubicBezTo>
                <a:cubicBezTo>
                  <a:pt x="184141" y="502406"/>
                  <a:pt x="179457" y="500252"/>
                  <a:pt x="175336" y="498191"/>
                </a:cubicBezTo>
                <a:cubicBezTo>
                  <a:pt x="171215" y="496130"/>
                  <a:pt x="169155" y="494538"/>
                  <a:pt x="169155" y="493414"/>
                </a:cubicBezTo>
                <a:lnTo>
                  <a:pt x="182642" y="490042"/>
                </a:lnTo>
                <a:cubicBezTo>
                  <a:pt x="196504" y="486670"/>
                  <a:pt x="207088" y="483767"/>
                  <a:pt x="214394" y="481332"/>
                </a:cubicBezTo>
                <a:cubicBezTo>
                  <a:pt x="221699" y="478897"/>
                  <a:pt x="227038" y="475806"/>
                  <a:pt x="230410" y="472059"/>
                </a:cubicBezTo>
                <a:cubicBezTo>
                  <a:pt x="235655" y="466439"/>
                  <a:pt x="238277" y="454638"/>
                  <a:pt x="238277" y="436655"/>
                </a:cubicBezTo>
                <a:cubicBezTo>
                  <a:pt x="238277" y="423167"/>
                  <a:pt x="236966" y="409867"/>
                  <a:pt x="234344" y="396754"/>
                </a:cubicBezTo>
                <a:lnTo>
                  <a:pt x="225914" y="396192"/>
                </a:lnTo>
                <a:cubicBezTo>
                  <a:pt x="223291" y="395069"/>
                  <a:pt x="218796" y="394507"/>
                  <a:pt x="212427" y="394507"/>
                </a:cubicBezTo>
                <a:cubicBezTo>
                  <a:pt x="201562" y="394507"/>
                  <a:pt x="188917" y="395724"/>
                  <a:pt x="174493" y="398159"/>
                </a:cubicBezTo>
                <a:cubicBezTo>
                  <a:pt x="160069" y="400595"/>
                  <a:pt x="150984" y="403124"/>
                  <a:pt x="147238" y="405746"/>
                </a:cubicBezTo>
                <a:lnTo>
                  <a:pt x="135436" y="406308"/>
                </a:lnTo>
                <a:cubicBezTo>
                  <a:pt x="132813" y="407432"/>
                  <a:pt x="130566" y="407994"/>
                  <a:pt x="128692" y="407994"/>
                </a:cubicBezTo>
                <a:cubicBezTo>
                  <a:pt x="126819" y="407994"/>
                  <a:pt x="124478" y="407713"/>
                  <a:pt x="121668" y="407151"/>
                </a:cubicBezTo>
                <a:cubicBezTo>
                  <a:pt x="118858" y="406589"/>
                  <a:pt x="116142" y="406308"/>
                  <a:pt x="113519" y="406308"/>
                </a:cubicBezTo>
                <a:cubicBezTo>
                  <a:pt x="112395" y="404060"/>
                  <a:pt x="110803" y="401719"/>
                  <a:pt x="108742" y="399283"/>
                </a:cubicBezTo>
                <a:cubicBezTo>
                  <a:pt x="106682" y="396848"/>
                  <a:pt x="105464" y="393195"/>
                  <a:pt x="105089" y="388325"/>
                </a:cubicBezTo>
                <a:cubicBezTo>
                  <a:pt x="102092" y="383829"/>
                  <a:pt x="98533" y="353857"/>
                  <a:pt x="94412" y="298409"/>
                </a:cubicBezTo>
                <a:cubicBezTo>
                  <a:pt x="95536" y="292040"/>
                  <a:pt x="98346" y="287357"/>
                  <a:pt x="102841" y="284360"/>
                </a:cubicBezTo>
                <a:cubicBezTo>
                  <a:pt x="107337" y="281362"/>
                  <a:pt x="113332" y="280238"/>
                  <a:pt x="120825" y="280988"/>
                </a:cubicBezTo>
                <a:cubicBezTo>
                  <a:pt x="124571" y="283610"/>
                  <a:pt x="130940" y="285577"/>
                  <a:pt x="139932" y="286888"/>
                </a:cubicBezTo>
                <a:cubicBezTo>
                  <a:pt x="148923" y="288200"/>
                  <a:pt x="158477" y="288855"/>
                  <a:pt x="168593" y="288855"/>
                </a:cubicBezTo>
                <a:cubicBezTo>
                  <a:pt x="182080" y="288855"/>
                  <a:pt x="193319" y="287731"/>
                  <a:pt x="202311" y="285483"/>
                </a:cubicBezTo>
                <a:cubicBezTo>
                  <a:pt x="204934" y="285109"/>
                  <a:pt x="225539" y="284079"/>
                  <a:pt x="264128" y="282393"/>
                </a:cubicBezTo>
                <a:cubicBezTo>
                  <a:pt x="302717" y="280707"/>
                  <a:pt x="329692" y="279676"/>
                  <a:pt x="345053" y="279302"/>
                </a:cubicBezTo>
                <a:cubicBezTo>
                  <a:pt x="348799" y="278927"/>
                  <a:pt x="355356" y="277241"/>
                  <a:pt x="364722" y="274244"/>
                </a:cubicBezTo>
                <a:cubicBezTo>
                  <a:pt x="372590" y="271621"/>
                  <a:pt x="378771" y="270310"/>
                  <a:pt x="383267" y="270310"/>
                </a:cubicBezTo>
                <a:close/>
                <a:moveTo>
                  <a:pt x="261318" y="187138"/>
                </a:moveTo>
                <a:cubicBezTo>
                  <a:pt x="271434" y="187138"/>
                  <a:pt x="278459" y="188074"/>
                  <a:pt x="282392" y="189948"/>
                </a:cubicBezTo>
                <a:cubicBezTo>
                  <a:pt x="286326" y="191821"/>
                  <a:pt x="288293" y="194443"/>
                  <a:pt x="288293" y="197815"/>
                </a:cubicBezTo>
                <a:cubicBezTo>
                  <a:pt x="288293" y="199689"/>
                  <a:pt x="287731" y="202405"/>
                  <a:pt x="286607" y="205964"/>
                </a:cubicBezTo>
                <a:cubicBezTo>
                  <a:pt x="285483" y="209523"/>
                  <a:pt x="284921" y="212052"/>
                  <a:pt x="284921" y="213551"/>
                </a:cubicBezTo>
                <a:cubicBezTo>
                  <a:pt x="284921" y="217297"/>
                  <a:pt x="287919" y="219358"/>
                  <a:pt x="293913" y="219732"/>
                </a:cubicBezTo>
                <a:cubicBezTo>
                  <a:pt x="295412" y="218983"/>
                  <a:pt x="315643" y="217859"/>
                  <a:pt x="354606" y="216361"/>
                </a:cubicBezTo>
                <a:cubicBezTo>
                  <a:pt x="401063" y="214862"/>
                  <a:pt x="428974" y="213363"/>
                  <a:pt x="438341" y="211865"/>
                </a:cubicBezTo>
                <a:cubicBezTo>
                  <a:pt x="441712" y="211490"/>
                  <a:pt x="446676" y="210834"/>
                  <a:pt x="453233" y="209898"/>
                </a:cubicBezTo>
                <a:cubicBezTo>
                  <a:pt x="459789" y="208961"/>
                  <a:pt x="465315" y="208493"/>
                  <a:pt x="469811" y="208493"/>
                </a:cubicBezTo>
                <a:cubicBezTo>
                  <a:pt x="476555" y="208493"/>
                  <a:pt x="481425" y="209617"/>
                  <a:pt x="484422" y="211865"/>
                </a:cubicBezTo>
                <a:cubicBezTo>
                  <a:pt x="484797" y="212989"/>
                  <a:pt x="489012" y="219358"/>
                  <a:pt x="497067" y="230972"/>
                </a:cubicBezTo>
                <a:cubicBezTo>
                  <a:pt x="505122" y="242586"/>
                  <a:pt x="509149" y="252514"/>
                  <a:pt x="509149" y="260757"/>
                </a:cubicBezTo>
                <a:cubicBezTo>
                  <a:pt x="509149" y="263754"/>
                  <a:pt x="508400" y="266002"/>
                  <a:pt x="506901" y="267500"/>
                </a:cubicBezTo>
                <a:cubicBezTo>
                  <a:pt x="503904" y="268999"/>
                  <a:pt x="500532" y="269748"/>
                  <a:pt x="496786" y="269748"/>
                </a:cubicBezTo>
                <a:cubicBezTo>
                  <a:pt x="490792" y="269748"/>
                  <a:pt x="484984" y="268062"/>
                  <a:pt x="479365" y="264690"/>
                </a:cubicBezTo>
                <a:cubicBezTo>
                  <a:pt x="473745" y="261319"/>
                  <a:pt x="469811" y="259071"/>
                  <a:pt x="467563" y="257947"/>
                </a:cubicBezTo>
                <a:cubicBezTo>
                  <a:pt x="459696" y="255699"/>
                  <a:pt x="443773" y="254575"/>
                  <a:pt x="419795" y="254575"/>
                </a:cubicBezTo>
                <a:cubicBezTo>
                  <a:pt x="399564" y="254575"/>
                  <a:pt x="372121" y="255511"/>
                  <a:pt x="337466" y="257385"/>
                </a:cubicBezTo>
                <a:cubicBezTo>
                  <a:pt x="302811" y="259258"/>
                  <a:pt x="268624" y="261131"/>
                  <a:pt x="234906" y="263004"/>
                </a:cubicBezTo>
                <a:cubicBezTo>
                  <a:pt x="156229" y="267500"/>
                  <a:pt x="107150" y="269748"/>
                  <a:pt x="87668" y="269748"/>
                </a:cubicBezTo>
                <a:cubicBezTo>
                  <a:pt x="76054" y="273120"/>
                  <a:pt x="66594" y="275368"/>
                  <a:pt x="59288" y="276492"/>
                </a:cubicBezTo>
                <a:cubicBezTo>
                  <a:pt x="51983" y="277616"/>
                  <a:pt x="41586" y="278178"/>
                  <a:pt x="28099" y="278178"/>
                </a:cubicBezTo>
                <a:cubicBezTo>
                  <a:pt x="19857" y="271059"/>
                  <a:pt x="14424" y="264316"/>
                  <a:pt x="11802" y="257947"/>
                </a:cubicBezTo>
                <a:cubicBezTo>
                  <a:pt x="9179" y="251578"/>
                  <a:pt x="7493" y="241837"/>
                  <a:pt x="6744" y="228724"/>
                </a:cubicBezTo>
                <a:cubicBezTo>
                  <a:pt x="32969" y="231721"/>
                  <a:pt x="66313" y="233220"/>
                  <a:pt x="106775" y="233220"/>
                </a:cubicBezTo>
                <a:cubicBezTo>
                  <a:pt x="139370" y="233220"/>
                  <a:pt x="160350" y="232283"/>
                  <a:pt x="169717" y="230410"/>
                </a:cubicBezTo>
                <a:cubicBezTo>
                  <a:pt x="173088" y="229661"/>
                  <a:pt x="177959" y="229286"/>
                  <a:pt x="184328" y="229286"/>
                </a:cubicBezTo>
                <a:cubicBezTo>
                  <a:pt x="186950" y="229286"/>
                  <a:pt x="190884" y="229380"/>
                  <a:pt x="196129" y="229567"/>
                </a:cubicBezTo>
                <a:cubicBezTo>
                  <a:pt x="201374" y="229754"/>
                  <a:pt x="205964" y="229567"/>
                  <a:pt x="209898" y="229005"/>
                </a:cubicBezTo>
                <a:cubicBezTo>
                  <a:pt x="213832" y="228443"/>
                  <a:pt x="217484" y="227225"/>
                  <a:pt x="220856" y="225352"/>
                </a:cubicBezTo>
                <a:cubicBezTo>
                  <a:pt x="221980" y="224228"/>
                  <a:pt x="222542" y="222730"/>
                  <a:pt x="222542" y="220856"/>
                </a:cubicBezTo>
                <a:cubicBezTo>
                  <a:pt x="222542" y="216735"/>
                  <a:pt x="220669" y="211584"/>
                  <a:pt x="216922" y="205402"/>
                </a:cubicBezTo>
                <a:cubicBezTo>
                  <a:pt x="213176" y="199220"/>
                  <a:pt x="209804" y="195380"/>
                  <a:pt x="206807" y="193881"/>
                </a:cubicBezTo>
                <a:close/>
                <a:moveTo>
                  <a:pt x="1029538" y="135436"/>
                </a:moveTo>
                <a:cubicBezTo>
                  <a:pt x="1029913" y="140681"/>
                  <a:pt x="1031599" y="150609"/>
                  <a:pt x="1034596" y="165221"/>
                </a:cubicBezTo>
                <a:lnTo>
                  <a:pt x="1036844" y="177584"/>
                </a:lnTo>
                <a:lnTo>
                  <a:pt x="1040778" y="177584"/>
                </a:lnTo>
                <a:lnTo>
                  <a:pt x="1040778" y="154543"/>
                </a:lnTo>
                <a:cubicBezTo>
                  <a:pt x="1041527" y="153419"/>
                  <a:pt x="1041902" y="152108"/>
                  <a:pt x="1041902" y="150609"/>
                </a:cubicBezTo>
                <a:cubicBezTo>
                  <a:pt x="1041902" y="149860"/>
                  <a:pt x="1041527" y="147612"/>
                  <a:pt x="1040778" y="143866"/>
                </a:cubicBezTo>
                <a:cubicBezTo>
                  <a:pt x="1038530" y="141243"/>
                  <a:pt x="1034783" y="138433"/>
                  <a:pt x="1029538" y="135436"/>
                </a:cubicBezTo>
                <a:close/>
                <a:moveTo>
                  <a:pt x="313020" y="121387"/>
                </a:moveTo>
                <a:cubicBezTo>
                  <a:pt x="294662" y="121387"/>
                  <a:pt x="275180" y="122323"/>
                  <a:pt x="254575" y="124197"/>
                </a:cubicBezTo>
                <a:cubicBezTo>
                  <a:pt x="233969" y="126070"/>
                  <a:pt x="218046" y="128318"/>
                  <a:pt x="206807" y="130940"/>
                </a:cubicBezTo>
                <a:cubicBezTo>
                  <a:pt x="200812" y="130940"/>
                  <a:pt x="196504" y="131128"/>
                  <a:pt x="193881" y="131502"/>
                </a:cubicBezTo>
                <a:cubicBezTo>
                  <a:pt x="184890" y="131502"/>
                  <a:pt x="177584" y="131690"/>
                  <a:pt x="171964" y="132064"/>
                </a:cubicBezTo>
                <a:cubicBezTo>
                  <a:pt x="166345" y="132439"/>
                  <a:pt x="162598" y="133188"/>
                  <a:pt x="160725" y="134312"/>
                </a:cubicBezTo>
                <a:cubicBezTo>
                  <a:pt x="158852" y="135436"/>
                  <a:pt x="156978" y="137497"/>
                  <a:pt x="155105" y="140494"/>
                </a:cubicBezTo>
                <a:lnTo>
                  <a:pt x="154543" y="153981"/>
                </a:lnTo>
                <a:cubicBezTo>
                  <a:pt x="169904" y="154731"/>
                  <a:pt x="188636" y="154075"/>
                  <a:pt x="210741" y="152014"/>
                </a:cubicBezTo>
                <a:cubicBezTo>
                  <a:pt x="232845" y="149954"/>
                  <a:pt x="251952" y="147425"/>
                  <a:pt x="268062" y="144428"/>
                </a:cubicBezTo>
                <a:lnTo>
                  <a:pt x="306838" y="142742"/>
                </a:lnTo>
                <a:lnTo>
                  <a:pt x="345053" y="141056"/>
                </a:lnTo>
                <a:cubicBezTo>
                  <a:pt x="345053" y="136560"/>
                  <a:pt x="345708" y="133095"/>
                  <a:pt x="347020" y="130659"/>
                </a:cubicBezTo>
                <a:cubicBezTo>
                  <a:pt x="348331" y="128224"/>
                  <a:pt x="349361" y="125883"/>
                  <a:pt x="350110" y="123635"/>
                </a:cubicBezTo>
                <a:cubicBezTo>
                  <a:pt x="341494" y="122136"/>
                  <a:pt x="329130" y="121387"/>
                  <a:pt x="313020" y="121387"/>
                </a:cubicBezTo>
                <a:close/>
                <a:moveTo>
                  <a:pt x="1541497" y="92726"/>
                </a:moveTo>
                <a:cubicBezTo>
                  <a:pt x="1544120" y="94599"/>
                  <a:pt x="1546274" y="95723"/>
                  <a:pt x="1547960" y="96098"/>
                </a:cubicBezTo>
                <a:cubicBezTo>
                  <a:pt x="1549646" y="96472"/>
                  <a:pt x="1552550" y="96660"/>
                  <a:pt x="1556671" y="96660"/>
                </a:cubicBezTo>
                <a:lnTo>
                  <a:pt x="1556671" y="94412"/>
                </a:lnTo>
                <a:lnTo>
                  <a:pt x="1555547" y="92726"/>
                </a:lnTo>
                <a:close/>
                <a:moveTo>
                  <a:pt x="354606" y="86544"/>
                </a:moveTo>
                <a:cubicBezTo>
                  <a:pt x="354232" y="86544"/>
                  <a:pt x="353576" y="87013"/>
                  <a:pt x="352639" y="87949"/>
                </a:cubicBezTo>
                <a:cubicBezTo>
                  <a:pt x="351703" y="88886"/>
                  <a:pt x="352358" y="90103"/>
                  <a:pt x="354606" y="91602"/>
                </a:cubicBezTo>
                <a:close/>
                <a:moveTo>
                  <a:pt x="1272873" y="64065"/>
                </a:moveTo>
                <a:cubicBezTo>
                  <a:pt x="1273997" y="67437"/>
                  <a:pt x="1275308" y="70434"/>
                  <a:pt x="1276807" y="73057"/>
                </a:cubicBezTo>
                <a:cubicBezTo>
                  <a:pt x="1278306" y="75679"/>
                  <a:pt x="1279430" y="77553"/>
                  <a:pt x="1280179" y="78677"/>
                </a:cubicBezTo>
                <a:lnTo>
                  <a:pt x="1284113" y="78677"/>
                </a:lnTo>
                <a:lnTo>
                  <a:pt x="1284113" y="77553"/>
                </a:lnTo>
                <a:cubicBezTo>
                  <a:pt x="1281865" y="75305"/>
                  <a:pt x="1279898" y="73057"/>
                  <a:pt x="1278212" y="70809"/>
                </a:cubicBezTo>
                <a:cubicBezTo>
                  <a:pt x="1276526" y="68561"/>
                  <a:pt x="1274747" y="66313"/>
                  <a:pt x="1272873" y="64065"/>
                </a:cubicBezTo>
                <a:close/>
                <a:moveTo>
                  <a:pt x="345053" y="51140"/>
                </a:moveTo>
                <a:cubicBezTo>
                  <a:pt x="316205" y="57509"/>
                  <a:pt x="252514" y="64627"/>
                  <a:pt x="153981" y="72495"/>
                </a:cubicBezTo>
                <a:cubicBezTo>
                  <a:pt x="153981" y="76991"/>
                  <a:pt x="154731" y="86732"/>
                  <a:pt x="156229" y="101718"/>
                </a:cubicBezTo>
                <a:cubicBezTo>
                  <a:pt x="159976" y="99844"/>
                  <a:pt x="177303" y="97035"/>
                  <a:pt x="208212" y="93288"/>
                </a:cubicBezTo>
                <a:cubicBezTo>
                  <a:pt x="239120" y="89541"/>
                  <a:pt x="258696" y="87856"/>
                  <a:pt x="266938" y="88230"/>
                </a:cubicBezTo>
                <a:cubicBezTo>
                  <a:pt x="273307" y="85608"/>
                  <a:pt x="283704" y="83547"/>
                  <a:pt x="298128" y="82048"/>
                </a:cubicBezTo>
                <a:cubicBezTo>
                  <a:pt x="312552" y="80550"/>
                  <a:pt x="325758" y="79801"/>
                  <a:pt x="337747" y="79801"/>
                </a:cubicBezTo>
                <a:cubicBezTo>
                  <a:pt x="348237" y="82423"/>
                  <a:pt x="353857" y="84109"/>
                  <a:pt x="354606" y="84858"/>
                </a:cubicBezTo>
                <a:lnTo>
                  <a:pt x="355168" y="68561"/>
                </a:lnTo>
                <a:cubicBezTo>
                  <a:pt x="352546" y="65189"/>
                  <a:pt x="351234" y="62192"/>
                  <a:pt x="351234" y="59569"/>
                </a:cubicBezTo>
                <a:cubicBezTo>
                  <a:pt x="351234" y="56947"/>
                  <a:pt x="350953" y="55074"/>
                  <a:pt x="350391" y="53950"/>
                </a:cubicBezTo>
                <a:cubicBezTo>
                  <a:pt x="349830" y="52826"/>
                  <a:pt x="348050" y="51889"/>
                  <a:pt x="345053" y="51140"/>
                </a:cubicBezTo>
                <a:close/>
                <a:moveTo>
                  <a:pt x="886797" y="42710"/>
                </a:moveTo>
                <a:cubicBezTo>
                  <a:pt x="885298" y="43085"/>
                  <a:pt x="884174" y="43460"/>
                  <a:pt x="883425" y="43834"/>
                </a:cubicBezTo>
                <a:cubicBezTo>
                  <a:pt x="882675" y="44209"/>
                  <a:pt x="882113" y="44958"/>
                  <a:pt x="881739" y="46082"/>
                </a:cubicBezTo>
                <a:cubicBezTo>
                  <a:pt x="880240" y="48330"/>
                  <a:pt x="879304" y="51889"/>
                  <a:pt x="878929" y="56760"/>
                </a:cubicBezTo>
                <a:cubicBezTo>
                  <a:pt x="878554" y="61630"/>
                  <a:pt x="878180" y="65189"/>
                  <a:pt x="877805" y="67437"/>
                </a:cubicBezTo>
                <a:lnTo>
                  <a:pt x="880053" y="67437"/>
                </a:lnTo>
                <a:cubicBezTo>
                  <a:pt x="880802" y="65938"/>
                  <a:pt x="881926" y="64253"/>
                  <a:pt x="883425" y="62379"/>
                </a:cubicBezTo>
                <a:cubicBezTo>
                  <a:pt x="884923" y="60506"/>
                  <a:pt x="886047" y="59008"/>
                  <a:pt x="886797" y="57884"/>
                </a:cubicBezTo>
                <a:close/>
                <a:moveTo>
                  <a:pt x="688419" y="11240"/>
                </a:moveTo>
                <a:cubicBezTo>
                  <a:pt x="701907" y="11240"/>
                  <a:pt x="715113" y="14143"/>
                  <a:pt x="728039" y="19950"/>
                </a:cubicBezTo>
                <a:cubicBezTo>
                  <a:pt x="740964" y="25757"/>
                  <a:pt x="747989" y="32782"/>
                  <a:pt x="749113" y="41024"/>
                </a:cubicBezTo>
                <a:cubicBezTo>
                  <a:pt x="743493" y="48517"/>
                  <a:pt x="740027" y="59101"/>
                  <a:pt x="738716" y="72776"/>
                </a:cubicBezTo>
                <a:cubicBezTo>
                  <a:pt x="737405" y="86451"/>
                  <a:pt x="736749" y="103591"/>
                  <a:pt x="736749" y="124197"/>
                </a:cubicBezTo>
                <a:cubicBezTo>
                  <a:pt x="740121" y="123447"/>
                  <a:pt x="744804" y="122511"/>
                  <a:pt x="750799" y="121387"/>
                </a:cubicBezTo>
                <a:cubicBezTo>
                  <a:pt x="756793" y="120263"/>
                  <a:pt x="761476" y="119701"/>
                  <a:pt x="764848" y="119701"/>
                </a:cubicBezTo>
                <a:cubicBezTo>
                  <a:pt x="773090" y="119701"/>
                  <a:pt x="777773" y="123822"/>
                  <a:pt x="778897" y="132064"/>
                </a:cubicBezTo>
                <a:cubicBezTo>
                  <a:pt x="778897" y="137684"/>
                  <a:pt x="779366" y="142742"/>
                  <a:pt x="780302" y="147238"/>
                </a:cubicBezTo>
                <a:cubicBezTo>
                  <a:pt x="781239" y="151733"/>
                  <a:pt x="781707" y="155105"/>
                  <a:pt x="781707" y="157353"/>
                </a:cubicBezTo>
                <a:cubicBezTo>
                  <a:pt x="781707" y="161100"/>
                  <a:pt x="779647" y="164659"/>
                  <a:pt x="775526" y="168031"/>
                </a:cubicBezTo>
                <a:cubicBezTo>
                  <a:pt x="757542" y="166532"/>
                  <a:pt x="745366" y="165783"/>
                  <a:pt x="738997" y="165783"/>
                </a:cubicBezTo>
                <a:lnTo>
                  <a:pt x="736749" y="273120"/>
                </a:lnTo>
                <a:lnTo>
                  <a:pt x="758666" y="261319"/>
                </a:lnTo>
                <a:cubicBezTo>
                  <a:pt x="767658" y="256823"/>
                  <a:pt x="776462" y="252233"/>
                  <a:pt x="785079" y="247550"/>
                </a:cubicBezTo>
                <a:cubicBezTo>
                  <a:pt x="793696" y="242867"/>
                  <a:pt x="795757" y="241837"/>
                  <a:pt x="791261" y="244459"/>
                </a:cubicBezTo>
                <a:cubicBezTo>
                  <a:pt x="794258" y="243710"/>
                  <a:pt x="795757" y="244647"/>
                  <a:pt x="795757" y="247269"/>
                </a:cubicBezTo>
                <a:cubicBezTo>
                  <a:pt x="795757" y="251390"/>
                  <a:pt x="792104" y="258883"/>
                  <a:pt x="784798" y="269748"/>
                </a:cubicBezTo>
                <a:cubicBezTo>
                  <a:pt x="777492" y="280613"/>
                  <a:pt x="768688" y="291665"/>
                  <a:pt x="758385" y="302905"/>
                </a:cubicBezTo>
                <a:cubicBezTo>
                  <a:pt x="748082" y="314144"/>
                  <a:pt x="738623" y="322574"/>
                  <a:pt x="730006" y="328194"/>
                </a:cubicBezTo>
                <a:lnTo>
                  <a:pt x="730006" y="384391"/>
                </a:lnTo>
                <a:cubicBezTo>
                  <a:pt x="730006" y="402000"/>
                  <a:pt x="729818" y="413426"/>
                  <a:pt x="729444" y="418671"/>
                </a:cubicBezTo>
                <a:lnTo>
                  <a:pt x="729444" y="433845"/>
                </a:lnTo>
                <a:cubicBezTo>
                  <a:pt x="729444" y="443960"/>
                  <a:pt x="729631" y="453327"/>
                  <a:pt x="730006" y="461944"/>
                </a:cubicBezTo>
                <a:cubicBezTo>
                  <a:pt x="730006" y="482549"/>
                  <a:pt x="728320" y="500064"/>
                  <a:pt x="724948" y="514488"/>
                </a:cubicBezTo>
                <a:cubicBezTo>
                  <a:pt x="721576" y="528912"/>
                  <a:pt x="714458" y="537061"/>
                  <a:pt x="703593" y="538934"/>
                </a:cubicBezTo>
                <a:cubicBezTo>
                  <a:pt x="698722" y="536686"/>
                  <a:pt x="692822" y="531816"/>
                  <a:pt x="685891" y="524323"/>
                </a:cubicBezTo>
                <a:cubicBezTo>
                  <a:pt x="678959" y="516830"/>
                  <a:pt x="673246" y="509337"/>
                  <a:pt x="668750" y="501844"/>
                </a:cubicBezTo>
                <a:cubicBezTo>
                  <a:pt x="668750" y="489480"/>
                  <a:pt x="670624" y="473932"/>
                  <a:pt x="674370" y="455200"/>
                </a:cubicBezTo>
                <a:cubicBezTo>
                  <a:pt x="675869" y="447707"/>
                  <a:pt x="676805" y="442087"/>
                  <a:pt x="677180" y="438341"/>
                </a:cubicBezTo>
                <a:cubicBezTo>
                  <a:pt x="677929" y="433096"/>
                  <a:pt x="678304" y="427101"/>
                  <a:pt x="678304" y="420357"/>
                </a:cubicBezTo>
                <a:cubicBezTo>
                  <a:pt x="678304" y="414363"/>
                  <a:pt x="677742" y="408369"/>
                  <a:pt x="676618" y="402374"/>
                </a:cubicBezTo>
                <a:cubicBezTo>
                  <a:pt x="675119" y="394507"/>
                  <a:pt x="674183" y="386264"/>
                  <a:pt x="673808" y="377647"/>
                </a:cubicBezTo>
                <a:cubicBezTo>
                  <a:pt x="650580" y="412115"/>
                  <a:pt x="628288" y="430848"/>
                  <a:pt x="606933" y="433845"/>
                </a:cubicBezTo>
                <a:cubicBezTo>
                  <a:pt x="596068" y="425228"/>
                  <a:pt x="585859" y="413707"/>
                  <a:pt x="576305" y="399283"/>
                </a:cubicBezTo>
                <a:cubicBezTo>
                  <a:pt x="566752" y="384859"/>
                  <a:pt x="561788" y="371091"/>
                  <a:pt x="561413" y="357978"/>
                </a:cubicBezTo>
                <a:cubicBezTo>
                  <a:pt x="562162" y="357229"/>
                  <a:pt x="563193" y="356199"/>
                  <a:pt x="564504" y="354887"/>
                </a:cubicBezTo>
                <a:cubicBezTo>
                  <a:pt x="565815" y="353576"/>
                  <a:pt x="568344" y="352546"/>
                  <a:pt x="572091" y="351796"/>
                </a:cubicBezTo>
                <a:cubicBezTo>
                  <a:pt x="573215" y="353670"/>
                  <a:pt x="575275" y="355356"/>
                  <a:pt x="578272" y="356854"/>
                </a:cubicBezTo>
                <a:cubicBezTo>
                  <a:pt x="581270" y="358353"/>
                  <a:pt x="584267" y="359102"/>
                  <a:pt x="587264" y="359102"/>
                </a:cubicBezTo>
                <a:cubicBezTo>
                  <a:pt x="588388" y="359102"/>
                  <a:pt x="590448" y="358728"/>
                  <a:pt x="593446" y="357978"/>
                </a:cubicBezTo>
                <a:cubicBezTo>
                  <a:pt x="601313" y="355356"/>
                  <a:pt x="611897" y="350485"/>
                  <a:pt x="625197" y="343367"/>
                </a:cubicBezTo>
                <a:cubicBezTo>
                  <a:pt x="638497" y="336249"/>
                  <a:pt x="650392" y="328662"/>
                  <a:pt x="660883" y="320607"/>
                </a:cubicBezTo>
                <a:cubicBezTo>
                  <a:pt x="671373" y="312552"/>
                  <a:pt x="676805" y="305340"/>
                  <a:pt x="677180" y="298971"/>
                </a:cubicBezTo>
                <a:cubicBezTo>
                  <a:pt x="679802" y="294850"/>
                  <a:pt x="681114" y="276305"/>
                  <a:pt x="681114" y="243335"/>
                </a:cubicBezTo>
                <a:cubicBezTo>
                  <a:pt x="681114" y="229848"/>
                  <a:pt x="680833" y="217110"/>
                  <a:pt x="680271" y="205121"/>
                </a:cubicBezTo>
                <a:cubicBezTo>
                  <a:pt x="679709" y="193132"/>
                  <a:pt x="679053" y="186201"/>
                  <a:pt x="678304" y="184328"/>
                </a:cubicBezTo>
                <a:cubicBezTo>
                  <a:pt x="675307" y="185452"/>
                  <a:pt x="670530" y="187231"/>
                  <a:pt x="663973" y="189667"/>
                </a:cubicBezTo>
                <a:cubicBezTo>
                  <a:pt x="657417" y="192102"/>
                  <a:pt x="651704" y="194631"/>
                  <a:pt x="646833" y="197253"/>
                </a:cubicBezTo>
                <a:cubicBezTo>
                  <a:pt x="645335" y="193881"/>
                  <a:pt x="641869" y="190884"/>
                  <a:pt x="636437" y="188262"/>
                </a:cubicBezTo>
                <a:cubicBezTo>
                  <a:pt x="631004" y="185639"/>
                  <a:pt x="626789" y="184703"/>
                  <a:pt x="623792" y="185452"/>
                </a:cubicBezTo>
                <a:cubicBezTo>
                  <a:pt x="620420" y="189948"/>
                  <a:pt x="609743" y="202592"/>
                  <a:pt x="591760" y="223385"/>
                </a:cubicBezTo>
                <a:cubicBezTo>
                  <a:pt x="573777" y="244178"/>
                  <a:pt x="561600" y="258134"/>
                  <a:pt x="555231" y="265252"/>
                </a:cubicBezTo>
                <a:cubicBezTo>
                  <a:pt x="580708" y="171215"/>
                  <a:pt x="593446" y="123635"/>
                  <a:pt x="593446" y="122511"/>
                </a:cubicBezTo>
                <a:cubicBezTo>
                  <a:pt x="594195" y="116516"/>
                  <a:pt x="595694" y="109585"/>
                  <a:pt x="597941" y="101718"/>
                </a:cubicBezTo>
                <a:cubicBezTo>
                  <a:pt x="600564" y="90478"/>
                  <a:pt x="601875" y="81861"/>
                  <a:pt x="601875" y="75867"/>
                </a:cubicBezTo>
                <a:cubicBezTo>
                  <a:pt x="601875" y="66875"/>
                  <a:pt x="599065" y="57322"/>
                  <a:pt x="593446" y="47206"/>
                </a:cubicBezTo>
                <a:lnTo>
                  <a:pt x="618735" y="56760"/>
                </a:lnTo>
                <a:cubicBezTo>
                  <a:pt x="636718" y="63129"/>
                  <a:pt x="649643" y="68936"/>
                  <a:pt x="657511" y="74181"/>
                </a:cubicBezTo>
                <a:cubicBezTo>
                  <a:pt x="665378" y="79426"/>
                  <a:pt x="669312" y="86919"/>
                  <a:pt x="669312" y="96660"/>
                </a:cubicBezTo>
                <a:cubicBezTo>
                  <a:pt x="669312" y="109398"/>
                  <a:pt x="661445" y="127568"/>
                  <a:pt x="645709" y="151171"/>
                </a:cubicBezTo>
                <a:cubicBezTo>
                  <a:pt x="642337" y="152670"/>
                  <a:pt x="646740" y="151827"/>
                  <a:pt x="658916" y="148643"/>
                </a:cubicBezTo>
                <a:cubicBezTo>
                  <a:pt x="671092" y="145458"/>
                  <a:pt x="678491" y="143491"/>
                  <a:pt x="681114" y="142742"/>
                </a:cubicBezTo>
                <a:cubicBezTo>
                  <a:pt x="681114" y="120263"/>
                  <a:pt x="679428" y="95349"/>
                  <a:pt x="676056" y="67999"/>
                </a:cubicBezTo>
                <a:cubicBezTo>
                  <a:pt x="672684" y="40650"/>
                  <a:pt x="668563" y="23603"/>
                  <a:pt x="663693" y="16859"/>
                </a:cubicBezTo>
                <a:cubicBezTo>
                  <a:pt x="669687" y="13113"/>
                  <a:pt x="677929" y="11240"/>
                  <a:pt x="688419" y="11240"/>
                </a:cubicBezTo>
                <a:close/>
                <a:moveTo>
                  <a:pt x="1448210" y="6744"/>
                </a:moveTo>
                <a:cubicBezTo>
                  <a:pt x="1455703" y="6744"/>
                  <a:pt x="1464226" y="8430"/>
                  <a:pt x="1473779" y="11802"/>
                </a:cubicBezTo>
                <a:cubicBezTo>
                  <a:pt x="1483333" y="15173"/>
                  <a:pt x="1491482" y="19669"/>
                  <a:pt x="1498225" y="25289"/>
                </a:cubicBezTo>
                <a:cubicBezTo>
                  <a:pt x="1504969" y="30909"/>
                  <a:pt x="1508341" y="36903"/>
                  <a:pt x="1508341" y="43272"/>
                </a:cubicBezTo>
                <a:cubicBezTo>
                  <a:pt x="1495603" y="56385"/>
                  <a:pt x="1486143" y="65002"/>
                  <a:pt x="1479961" y="69123"/>
                </a:cubicBezTo>
                <a:cubicBezTo>
                  <a:pt x="1473779" y="73244"/>
                  <a:pt x="1462821" y="78489"/>
                  <a:pt x="1447086" y="84858"/>
                </a:cubicBezTo>
                <a:lnTo>
                  <a:pt x="1432474" y="91040"/>
                </a:lnTo>
                <a:cubicBezTo>
                  <a:pt x="1445962" y="91040"/>
                  <a:pt x="1454017" y="90853"/>
                  <a:pt x="1456639" y="90478"/>
                </a:cubicBezTo>
                <a:lnTo>
                  <a:pt x="1478556" y="88792"/>
                </a:lnTo>
                <a:cubicBezTo>
                  <a:pt x="1497289" y="87668"/>
                  <a:pt x="1517332" y="84858"/>
                  <a:pt x="1538687" y="80363"/>
                </a:cubicBezTo>
                <a:cubicBezTo>
                  <a:pt x="1551426" y="78115"/>
                  <a:pt x="1558919" y="76991"/>
                  <a:pt x="1561166" y="76991"/>
                </a:cubicBezTo>
                <a:cubicBezTo>
                  <a:pt x="1564913" y="76991"/>
                  <a:pt x="1569034" y="77927"/>
                  <a:pt x="1573530" y="79801"/>
                </a:cubicBezTo>
                <a:cubicBezTo>
                  <a:pt x="1595634" y="100406"/>
                  <a:pt x="1606686" y="115205"/>
                  <a:pt x="1606686" y="124197"/>
                </a:cubicBezTo>
                <a:cubicBezTo>
                  <a:pt x="1606686" y="129067"/>
                  <a:pt x="1603502" y="132626"/>
                  <a:pt x="1597133" y="134874"/>
                </a:cubicBezTo>
                <a:cubicBezTo>
                  <a:pt x="1595260" y="134499"/>
                  <a:pt x="1578400" y="134312"/>
                  <a:pt x="1546555" y="134312"/>
                </a:cubicBezTo>
                <a:cubicBezTo>
                  <a:pt x="1459262" y="134312"/>
                  <a:pt x="1408309" y="135061"/>
                  <a:pt x="1393698" y="136560"/>
                </a:cubicBezTo>
                <a:cubicBezTo>
                  <a:pt x="1392949" y="135436"/>
                  <a:pt x="1392293" y="135530"/>
                  <a:pt x="1391731" y="136841"/>
                </a:cubicBezTo>
                <a:cubicBezTo>
                  <a:pt x="1391169" y="138152"/>
                  <a:pt x="1390888" y="140307"/>
                  <a:pt x="1390888" y="143304"/>
                </a:cubicBezTo>
                <a:cubicBezTo>
                  <a:pt x="1390888" y="151171"/>
                  <a:pt x="1391825" y="159414"/>
                  <a:pt x="1393698" y="168031"/>
                </a:cubicBezTo>
                <a:cubicBezTo>
                  <a:pt x="1409808" y="168405"/>
                  <a:pt x="1430414" y="167469"/>
                  <a:pt x="1455515" y="165221"/>
                </a:cubicBezTo>
                <a:cubicBezTo>
                  <a:pt x="1474248" y="163722"/>
                  <a:pt x="1487360" y="162973"/>
                  <a:pt x="1494853" y="162973"/>
                </a:cubicBezTo>
                <a:cubicBezTo>
                  <a:pt x="1509839" y="162973"/>
                  <a:pt x="1522952" y="164659"/>
                  <a:pt x="1534192" y="168031"/>
                </a:cubicBezTo>
                <a:cubicBezTo>
                  <a:pt x="1539437" y="172526"/>
                  <a:pt x="1544214" y="178521"/>
                  <a:pt x="1548522" y="186014"/>
                </a:cubicBezTo>
                <a:cubicBezTo>
                  <a:pt x="1552831" y="193507"/>
                  <a:pt x="1554985" y="199689"/>
                  <a:pt x="1554985" y="204559"/>
                </a:cubicBezTo>
                <a:cubicBezTo>
                  <a:pt x="1554985" y="206432"/>
                  <a:pt x="1554423" y="207931"/>
                  <a:pt x="1553299" y="209055"/>
                </a:cubicBezTo>
                <a:cubicBezTo>
                  <a:pt x="1539811" y="209055"/>
                  <a:pt x="1523701" y="208493"/>
                  <a:pt x="1504969" y="207369"/>
                </a:cubicBezTo>
                <a:cubicBezTo>
                  <a:pt x="1498600" y="206994"/>
                  <a:pt x="1490545" y="206620"/>
                  <a:pt x="1480804" y="206245"/>
                </a:cubicBezTo>
                <a:cubicBezTo>
                  <a:pt x="1471063" y="205870"/>
                  <a:pt x="1459636" y="205683"/>
                  <a:pt x="1446524" y="205683"/>
                </a:cubicBezTo>
                <a:cubicBezTo>
                  <a:pt x="1422921" y="205683"/>
                  <a:pt x="1404563" y="207182"/>
                  <a:pt x="1391450" y="210179"/>
                </a:cubicBezTo>
                <a:cubicBezTo>
                  <a:pt x="1391075" y="211677"/>
                  <a:pt x="1390888" y="213738"/>
                  <a:pt x="1390888" y="216361"/>
                </a:cubicBezTo>
                <a:cubicBezTo>
                  <a:pt x="1390888" y="220107"/>
                  <a:pt x="1391450" y="224790"/>
                  <a:pt x="1392574" y="230410"/>
                </a:cubicBezTo>
                <a:cubicBezTo>
                  <a:pt x="1393698" y="236030"/>
                  <a:pt x="1394447" y="240338"/>
                  <a:pt x="1394822" y="243335"/>
                </a:cubicBezTo>
                <a:lnTo>
                  <a:pt x="1449333" y="239963"/>
                </a:lnTo>
                <a:cubicBezTo>
                  <a:pt x="1519393" y="235468"/>
                  <a:pt x="1562852" y="233220"/>
                  <a:pt x="1579712" y="233220"/>
                </a:cubicBezTo>
                <a:cubicBezTo>
                  <a:pt x="1590951" y="233220"/>
                  <a:pt x="1597695" y="233594"/>
                  <a:pt x="1599943" y="234344"/>
                </a:cubicBezTo>
                <a:cubicBezTo>
                  <a:pt x="1601816" y="237341"/>
                  <a:pt x="1606312" y="241837"/>
                  <a:pt x="1613430" y="247831"/>
                </a:cubicBezTo>
                <a:cubicBezTo>
                  <a:pt x="1618301" y="251952"/>
                  <a:pt x="1622047" y="255792"/>
                  <a:pt x="1624670" y="259352"/>
                </a:cubicBezTo>
                <a:cubicBezTo>
                  <a:pt x="1627292" y="262911"/>
                  <a:pt x="1628603" y="267500"/>
                  <a:pt x="1628603" y="273120"/>
                </a:cubicBezTo>
                <a:cubicBezTo>
                  <a:pt x="1628603" y="274244"/>
                  <a:pt x="1628229" y="277054"/>
                  <a:pt x="1627480" y="281550"/>
                </a:cubicBezTo>
                <a:cubicBezTo>
                  <a:pt x="1619987" y="285296"/>
                  <a:pt x="1609684" y="287169"/>
                  <a:pt x="1596571" y="287169"/>
                </a:cubicBezTo>
                <a:cubicBezTo>
                  <a:pt x="1591326" y="287169"/>
                  <a:pt x="1583458" y="286795"/>
                  <a:pt x="1572968" y="286045"/>
                </a:cubicBezTo>
                <a:cubicBezTo>
                  <a:pt x="1562478" y="285296"/>
                  <a:pt x="1554797" y="284921"/>
                  <a:pt x="1549927" y="284921"/>
                </a:cubicBezTo>
                <a:cubicBezTo>
                  <a:pt x="1516209" y="284921"/>
                  <a:pt x="1441934" y="288387"/>
                  <a:pt x="1327104" y="295318"/>
                </a:cubicBezTo>
                <a:cubicBezTo>
                  <a:pt x="1212274" y="302249"/>
                  <a:pt x="1157294" y="307026"/>
                  <a:pt x="1162164" y="309648"/>
                </a:cubicBezTo>
                <a:cubicBezTo>
                  <a:pt x="1157669" y="308150"/>
                  <a:pt x="1149707" y="299158"/>
                  <a:pt x="1138280" y="282674"/>
                </a:cubicBezTo>
                <a:cubicBezTo>
                  <a:pt x="1126854" y="266189"/>
                  <a:pt x="1120765" y="255324"/>
                  <a:pt x="1120016" y="250079"/>
                </a:cubicBezTo>
                <a:lnTo>
                  <a:pt x="1121140" y="250079"/>
                </a:lnTo>
                <a:cubicBezTo>
                  <a:pt x="1132380" y="257947"/>
                  <a:pt x="1153173" y="261881"/>
                  <a:pt x="1183519" y="261881"/>
                </a:cubicBezTo>
                <a:cubicBezTo>
                  <a:pt x="1198880" y="261881"/>
                  <a:pt x="1215833" y="261038"/>
                  <a:pt x="1234378" y="259352"/>
                </a:cubicBezTo>
                <a:cubicBezTo>
                  <a:pt x="1252923" y="257666"/>
                  <a:pt x="1264631" y="256635"/>
                  <a:pt x="1269502" y="256261"/>
                </a:cubicBezTo>
                <a:cubicBezTo>
                  <a:pt x="1291231" y="253638"/>
                  <a:pt x="1306405" y="252327"/>
                  <a:pt x="1315021" y="252327"/>
                </a:cubicBezTo>
                <a:cubicBezTo>
                  <a:pt x="1318019" y="245958"/>
                  <a:pt x="1319143" y="234344"/>
                  <a:pt x="1318393" y="217484"/>
                </a:cubicBezTo>
                <a:lnTo>
                  <a:pt x="1246460" y="224228"/>
                </a:lnTo>
                <a:cubicBezTo>
                  <a:pt x="1235221" y="226101"/>
                  <a:pt x="1226979" y="227038"/>
                  <a:pt x="1221734" y="227038"/>
                </a:cubicBezTo>
                <a:cubicBezTo>
                  <a:pt x="1211618" y="227038"/>
                  <a:pt x="1204406" y="225165"/>
                  <a:pt x="1200098" y="221418"/>
                </a:cubicBezTo>
                <a:cubicBezTo>
                  <a:pt x="1195789" y="217672"/>
                  <a:pt x="1191200" y="210928"/>
                  <a:pt x="1186329" y="201187"/>
                </a:cubicBezTo>
                <a:lnTo>
                  <a:pt x="1176214" y="184328"/>
                </a:lnTo>
                <a:lnTo>
                  <a:pt x="1218362" y="183766"/>
                </a:lnTo>
                <a:lnTo>
                  <a:pt x="1250394" y="182642"/>
                </a:lnTo>
                <a:cubicBezTo>
                  <a:pt x="1279617" y="181893"/>
                  <a:pt x="1301534" y="181143"/>
                  <a:pt x="1316145" y="180394"/>
                </a:cubicBezTo>
                <a:lnTo>
                  <a:pt x="1316145" y="147238"/>
                </a:lnTo>
                <a:cubicBezTo>
                  <a:pt x="1312399" y="144615"/>
                  <a:pt x="1304157" y="143304"/>
                  <a:pt x="1291419" y="143304"/>
                </a:cubicBezTo>
                <a:cubicBezTo>
                  <a:pt x="1283926" y="143304"/>
                  <a:pt x="1265193" y="144428"/>
                  <a:pt x="1235221" y="146676"/>
                </a:cubicBezTo>
                <a:cubicBezTo>
                  <a:pt x="1195134" y="149673"/>
                  <a:pt x="1168346" y="151359"/>
                  <a:pt x="1154859" y="151733"/>
                </a:cubicBezTo>
                <a:cubicBezTo>
                  <a:pt x="1144743" y="137497"/>
                  <a:pt x="1137625" y="126819"/>
                  <a:pt x="1133504" y="119701"/>
                </a:cubicBezTo>
                <a:cubicBezTo>
                  <a:pt x="1129382" y="112582"/>
                  <a:pt x="1127322" y="107150"/>
                  <a:pt x="1127322" y="103404"/>
                </a:cubicBezTo>
                <a:cubicBezTo>
                  <a:pt x="1127322" y="99657"/>
                  <a:pt x="1130132" y="97222"/>
                  <a:pt x="1135751" y="96098"/>
                </a:cubicBezTo>
                <a:cubicBezTo>
                  <a:pt x="1157856" y="103965"/>
                  <a:pt x="1190263" y="107899"/>
                  <a:pt x="1232973" y="107899"/>
                </a:cubicBezTo>
                <a:cubicBezTo>
                  <a:pt x="1250582" y="107899"/>
                  <a:pt x="1263694" y="107525"/>
                  <a:pt x="1272311" y="106775"/>
                </a:cubicBezTo>
                <a:cubicBezTo>
                  <a:pt x="1272311" y="106775"/>
                  <a:pt x="1267254" y="100032"/>
                  <a:pt x="1257138" y="86544"/>
                </a:cubicBezTo>
                <a:cubicBezTo>
                  <a:pt x="1245149" y="71184"/>
                  <a:pt x="1235783" y="57884"/>
                  <a:pt x="1229039" y="46644"/>
                </a:cubicBezTo>
                <a:cubicBezTo>
                  <a:pt x="1222296" y="35405"/>
                  <a:pt x="1218362" y="24727"/>
                  <a:pt x="1217238" y="14611"/>
                </a:cubicBezTo>
                <a:cubicBezTo>
                  <a:pt x="1218362" y="12738"/>
                  <a:pt x="1222389" y="13019"/>
                  <a:pt x="1229320" y="15454"/>
                </a:cubicBezTo>
                <a:cubicBezTo>
                  <a:pt x="1236251" y="17890"/>
                  <a:pt x="1247023" y="21917"/>
                  <a:pt x="1261634" y="27537"/>
                </a:cubicBezTo>
                <a:cubicBezTo>
                  <a:pt x="1264631" y="28661"/>
                  <a:pt x="1268752" y="30253"/>
                  <a:pt x="1273997" y="32314"/>
                </a:cubicBezTo>
                <a:cubicBezTo>
                  <a:pt x="1279242" y="34374"/>
                  <a:pt x="1282614" y="35405"/>
                  <a:pt x="1284113" y="35405"/>
                </a:cubicBezTo>
                <a:cubicBezTo>
                  <a:pt x="1307341" y="44771"/>
                  <a:pt x="1318955" y="56198"/>
                  <a:pt x="1318955" y="69685"/>
                </a:cubicBezTo>
                <a:cubicBezTo>
                  <a:pt x="1318955" y="79801"/>
                  <a:pt x="1312024" y="91602"/>
                  <a:pt x="1298162" y="105089"/>
                </a:cubicBezTo>
                <a:cubicBezTo>
                  <a:pt x="1312399" y="103591"/>
                  <a:pt x="1327947" y="101156"/>
                  <a:pt x="1344806" y="97784"/>
                </a:cubicBezTo>
                <a:cubicBezTo>
                  <a:pt x="1353048" y="97035"/>
                  <a:pt x="1362227" y="96660"/>
                  <a:pt x="1372343" y="96660"/>
                </a:cubicBezTo>
                <a:lnTo>
                  <a:pt x="1400442" y="94974"/>
                </a:lnTo>
                <a:cubicBezTo>
                  <a:pt x="1410932" y="81861"/>
                  <a:pt x="1419174" y="68467"/>
                  <a:pt x="1425168" y="54793"/>
                </a:cubicBezTo>
                <a:cubicBezTo>
                  <a:pt x="1431163" y="41118"/>
                  <a:pt x="1435846" y="25476"/>
                  <a:pt x="1439218" y="7868"/>
                </a:cubicBezTo>
                <a:cubicBezTo>
                  <a:pt x="1442215" y="7118"/>
                  <a:pt x="1445212" y="6744"/>
                  <a:pt x="1448210" y="6744"/>
                </a:cubicBezTo>
                <a:close/>
                <a:moveTo>
                  <a:pt x="379333" y="2248"/>
                </a:moveTo>
                <a:cubicBezTo>
                  <a:pt x="388325" y="2248"/>
                  <a:pt x="397972" y="4402"/>
                  <a:pt x="408275" y="8711"/>
                </a:cubicBezTo>
                <a:cubicBezTo>
                  <a:pt x="418578" y="13019"/>
                  <a:pt x="427382" y="18639"/>
                  <a:pt x="434688" y="25570"/>
                </a:cubicBezTo>
                <a:cubicBezTo>
                  <a:pt x="441993" y="32501"/>
                  <a:pt x="446021" y="39151"/>
                  <a:pt x="446770" y="45520"/>
                </a:cubicBezTo>
                <a:cubicBezTo>
                  <a:pt x="442649" y="51515"/>
                  <a:pt x="439464" y="59195"/>
                  <a:pt x="437217" y="68561"/>
                </a:cubicBezTo>
                <a:cubicBezTo>
                  <a:pt x="434969" y="77927"/>
                  <a:pt x="432533" y="90478"/>
                  <a:pt x="429911" y="106213"/>
                </a:cubicBezTo>
                <a:cubicBezTo>
                  <a:pt x="426164" y="127194"/>
                  <a:pt x="422512" y="143866"/>
                  <a:pt x="418952" y="156229"/>
                </a:cubicBezTo>
                <a:cubicBezTo>
                  <a:pt x="415393" y="168593"/>
                  <a:pt x="409680" y="179083"/>
                  <a:pt x="401812" y="187700"/>
                </a:cubicBezTo>
                <a:cubicBezTo>
                  <a:pt x="393945" y="196317"/>
                  <a:pt x="383454" y="200438"/>
                  <a:pt x="370342" y="200063"/>
                </a:cubicBezTo>
                <a:cubicBezTo>
                  <a:pt x="366970" y="200063"/>
                  <a:pt x="364347" y="199220"/>
                  <a:pt x="362474" y="197534"/>
                </a:cubicBezTo>
                <a:cubicBezTo>
                  <a:pt x="360601" y="195848"/>
                  <a:pt x="357791" y="192758"/>
                  <a:pt x="354044" y="188262"/>
                </a:cubicBezTo>
                <a:cubicBezTo>
                  <a:pt x="351796" y="184890"/>
                  <a:pt x="349174" y="181705"/>
                  <a:pt x="346177" y="178708"/>
                </a:cubicBezTo>
                <a:cubicBezTo>
                  <a:pt x="340182" y="179083"/>
                  <a:pt x="329879" y="179270"/>
                  <a:pt x="315268" y="179270"/>
                </a:cubicBezTo>
                <a:cubicBezTo>
                  <a:pt x="283048" y="179645"/>
                  <a:pt x="253919" y="180769"/>
                  <a:pt x="227881" y="182642"/>
                </a:cubicBezTo>
                <a:cubicBezTo>
                  <a:pt x="201843" y="184515"/>
                  <a:pt x="177022" y="188636"/>
                  <a:pt x="153419" y="195005"/>
                </a:cubicBezTo>
                <a:cubicBezTo>
                  <a:pt x="149673" y="196129"/>
                  <a:pt x="146676" y="198565"/>
                  <a:pt x="144428" y="202311"/>
                </a:cubicBezTo>
                <a:cubicBezTo>
                  <a:pt x="142180" y="205683"/>
                  <a:pt x="139464" y="208212"/>
                  <a:pt x="136279" y="209898"/>
                </a:cubicBezTo>
                <a:cubicBezTo>
                  <a:pt x="133094" y="211584"/>
                  <a:pt x="127194" y="212239"/>
                  <a:pt x="118577" y="211865"/>
                </a:cubicBezTo>
                <a:cubicBezTo>
                  <a:pt x="115205" y="209991"/>
                  <a:pt x="111646" y="208118"/>
                  <a:pt x="107899" y="206245"/>
                </a:cubicBezTo>
                <a:cubicBezTo>
                  <a:pt x="104153" y="204372"/>
                  <a:pt x="101624" y="202405"/>
                  <a:pt x="100313" y="200344"/>
                </a:cubicBezTo>
                <a:cubicBezTo>
                  <a:pt x="99001" y="198284"/>
                  <a:pt x="97596" y="194256"/>
                  <a:pt x="96098" y="188262"/>
                </a:cubicBezTo>
                <a:cubicBezTo>
                  <a:pt x="96472" y="173650"/>
                  <a:pt x="94974" y="153232"/>
                  <a:pt x="91602" y="127006"/>
                </a:cubicBezTo>
                <a:cubicBezTo>
                  <a:pt x="87855" y="97035"/>
                  <a:pt x="86357" y="75117"/>
                  <a:pt x="87106" y="61255"/>
                </a:cubicBezTo>
                <a:cubicBezTo>
                  <a:pt x="85982" y="55636"/>
                  <a:pt x="83547" y="50016"/>
                  <a:pt x="79801" y="44396"/>
                </a:cubicBezTo>
                <a:cubicBezTo>
                  <a:pt x="77553" y="40650"/>
                  <a:pt x="75867" y="37278"/>
                  <a:pt x="74743" y="34281"/>
                </a:cubicBezTo>
                <a:cubicBezTo>
                  <a:pt x="73619" y="31283"/>
                  <a:pt x="72870" y="27350"/>
                  <a:pt x="72495" y="22479"/>
                </a:cubicBezTo>
                <a:cubicBezTo>
                  <a:pt x="75117" y="22104"/>
                  <a:pt x="79051" y="21917"/>
                  <a:pt x="84296" y="21917"/>
                </a:cubicBezTo>
                <a:cubicBezTo>
                  <a:pt x="92913" y="21917"/>
                  <a:pt x="100500" y="22666"/>
                  <a:pt x="107056" y="24165"/>
                </a:cubicBezTo>
                <a:cubicBezTo>
                  <a:pt x="113613" y="25664"/>
                  <a:pt x="120356" y="27724"/>
                  <a:pt x="127287" y="30347"/>
                </a:cubicBezTo>
                <a:cubicBezTo>
                  <a:pt x="134218" y="32969"/>
                  <a:pt x="139557" y="34843"/>
                  <a:pt x="143304" y="35967"/>
                </a:cubicBezTo>
                <a:cubicBezTo>
                  <a:pt x="146676" y="37090"/>
                  <a:pt x="151921" y="37652"/>
                  <a:pt x="159039" y="37652"/>
                </a:cubicBezTo>
                <a:cubicBezTo>
                  <a:pt x="174774" y="37652"/>
                  <a:pt x="197909" y="35873"/>
                  <a:pt x="228443" y="32314"/>
                </a:cubicBezTo>
                <a:cubicBezTo>
                  <a:pt x="258977" y="28755"/>
                  <a:pt x="276679" y="26600"/>
                  <a:pt x="281550" y="25851"/>
                </a:cubicBezTo>
                <a:cubicBezTo>
                  <a:pt x="321637" y="20981"/>
                  <a:pt x="343554" y="18733"/>
                  <a:pt x="347301" y="19107"/>
                </a:cubicBezTo>
                <a:cubicBezTo>
                  <a:pt x="351796" y="19482"/>
                  <a:pt x="354887" y="19295"/>
                  <a:pt x="356573" y="18545"/>
                </a:cubicBezTo>
                <a:cubicBezTo>
                  <a:pt x="358259" y="17796"/>
                  <a:pt x="360601" y="16110"/>
                  <a:pt x="363598" y="13488"/>
                </a:cubicBezTo>
                <a:cubicBezTo>
                  <a:pt x="368843" y="9366"/>
                  <a:pt x="374088" y="5620"/>
                  <a:pt x="379333" y="2248"/>
                </a:cubicBezTo>
                <a:close/>
                <a:moveTo>
                  <a:pt x="846334" y="0"/>
                </a:moveTo>
                <a:cubicBezTo>
                  <a:pt x="854577" y="0"/>
                  <a:pt x="864411" y="2061"/>
                  <a:pt x="875838" y="6182"/>
                </a:cubicBezTo>
                <a:cubicBezTo>
                  <a:pt x="887265" y="10303"/>
                  <a:pt x="897474" y="15267"/>
                  <a:pt x="906466" y="21074"/>
                </a:cubicBezTo>
                <a:cubicBezTo>
                  <a:pt x="915457" y="26881"/>
                  <a:pt x="920702" y="32220"/>
                  <a:pt x="922201" y="37090"/>
                </a:cubicBezTo>
                <a:cubicBezTo>
                  <a:pt x="923700" y="38964"/>
                  <a:pt x="924449" y="43647"/>
                  <a:pt x="924449" y="51140"/>
                </a:cubicBezTo>
                <a:cubicBezTo>
                  <a:pt x="909088" y="69123"/>
                  <a:pt x="896350" y="84484"/>
                  <a:pt x="886235" y="97222"/>
                </a:cubicBezTo>
                <a:cubicBezTo>
                  <a:pt x="876119" y="109960"/>
                  <a:pt x="870687" y="118764"/>
                  <a:pt x="869937" y="123635"/>
                </a:cubicBezTo>
                <a:cubicBezTo>
                  <a:pt x="872560" y="124009"/>
                  <a:pt x="876494" y="124197"/>
                  <a:pt x="881739" y="124197"/>
                </a:cubicBezTo>
                <a:cubicBezTo>
                  <a:pt x="895226" y="124197"/>
                  <a:pt x="910212" y="122042"/>
                  <a:pt x="926697" y="117734"/>
                </a:cubicBezTo>
                <a:cubicBezTo>
                  <a:pt x="943181" y="113425"/>
                  <a:pt x="961352" y="107899"/>
                  <a:pt x="981208" y="101156"/>
                </a:cubicBezTo>
                <a:cubicBezTo>
                  <a:pt x="995070" y="96285"/>
                  <a:pt x="1003875" y="93475"/>
                  <a:pt x="1007621" y="92726"/>
                </a:cubicBezTo>
                <a:cubicBezTo>
                  <a:pt x="1010993" y="91227"/>
                  <a:pt x="1015301" y="88605"/>
                  <a:pt x="1020547" y="84858"/>
                </a:cubicBezTo>
                <a:cubicBezTo>
                  <a:pt x="1025417" y="81486"/>
                  <a:pt x="1029726" y="78864"/>
                  <a:pt x="1033472" y="76991"/>
                </a:cubicBezTo>
                <a:cubicBezTo>
                  <a:pt x="1037219" y="75117"/>
                  <a:pt x="1041714" y="73806"/>
                  <a:pt x="1046959" y="73057"/>
                </a:cubicBezTo>
                <a:cubicBezTo>
                  <a:pt x="1054452" y="79051"/>
                  <a:pt x="1061664" y="85889"/>
                  <a:pt x="1068595" y="93569"/>
                </a:cubicBezTo>
                <a:cubicBezTo>
                  <a:pt x="1075527" y="101249"/>
                  <a:pt x="1080116" y="106401"/>
                  <a:pt x="1082364" y="109023"/>
                </a:cubicBezTo>
                <a:lnTo>
                  <a:pt x="1082364" y="157915"/>
                </a:lnTo>
                <a:cubicBezTo>
                  <a:pt x="1082364" y="208118"/>
                  <a:pt x="1081146" y="253170"/>
                  <a:pt x="1078711" y="293070"/>
                </a:cubicBezTo>
                <a:cubicBezTo>
                  <a:pt x="1076276" y="332970"/>
                  <a:pt x="1071499" y="368468"/>
                  <a:pt x="1064381" y="399564"/>
                </a:cubicBezTo>
                <a:cubicBezTo>
                  <a:pt x="1059885" y="419795"/>
                  <a:pt x="1054827" y="440214"/>
                  <a:pt x="1049207" y="460820"/>
                </a:cubicBezTo>
                <a:cubicBezTo>
                  <a:pt x="1046959" y="469062"/>
                  <a:pt x="1045555" y="475806"/>
                  <a:pt x="1044993" y="481051"/>
                </a:cubicBezTo>
                <a:cubicBezTo>
                  <a:pt x="1044431" y="486296"/>
                  <a:pt x="1044150" y="492103"/>
                  <a:pt x="1044150" y="498472"/>
                </a:cubicBezTo>
                <a:cubicBezTo>
                  <a:pt x="1044150" y="504466"/>
                  <a:pt x="1043026" y="509337"/>
                  <a:pt x="1040778" y="513083"/>
                </a:cubicBezTo>
                <a:cubicBezTo>
                  <a:pt x="1038530" y="516830"/>
                  <a:pt x="1033097" y="521888"/>
                  <a:pt x="1024480" y="528257"/>
                </a:cubicBezTo>
                <a:cubicBezTo>
                  <a:pt x="1020734" y="531254"/>
                  <a:pt x="1016613" y="532752"/>
                  <a:pt x="1012117" y="532752"/>
                </a:cubicBezTo>
                <a:cubicBezTo>
                  <a:pt x="1002376" y="532752"/>
                  <a:pt x="991324" y="528163"/>
                  <a:pt x="978960" y="518984"/>
                </a:cubicBezTo>
                <a:cubicBezTo>
                  <a:pt x="966597" y="509805"/>
                  <a:pt x="952173" y="497723"/>
                  <a:pt x="935688" y="482737"/>
                </a:cubicBezTo>
                <a:cubicBezTo>
                  <a:pt x="919953" y="468500"/>
                  <a:pt x="910587" y="461194"/>
                  <a:pt x="907590" y="460820"/>
                </a:cubicBezTo>
                <a:cubicBezTo>
                  <a:pt x="916581" y="459321"/>
                  <a:pt x="923325" y="458384"/>
                  <a:pt x="927821" y="458010"/>
                </a:cubicBezTo>
                <a:cubicBezTo>
                  <a:pt x="942432" y="456137"/>
                  <a:pt x="953484" y="453701"/>
                  <a:pt x="960977" y="450704"/>
                </a:cubicBezTo>
                <a:cubicBezTo>
                  <a:pt x="968470" y="447707"/>
                  <a:pt x="973903" y="441712"/>
                  <a:pt x="977275" y="432721"/>
                </a:cubicBezTo>
                <a:cubicBezTo>
                  <a:pt x="985517" y="419233"/>
                  <a:pt x="993104" y="387295"/>
                  <a:pt x="1000035" y="336904"/>
                </a:cubicBezTo>
                <a:cubicBezTo>
                  <a:pt x="1006966" y="286514"/>
                  <a:pt x="1010431" y="239589"/>
                  <a:pt x="1010431" y="196129"/>
                </a:cubicBezTo>
                <a:cubicBezTo>
                  <a:pt x="1010431" y="177397"/>
                  <a:pt x="1009494" y="160538"/>
                  <a:pt x="1007621" y="145552"/>
                </a:cubicBezTo>
                <a:cubicBezTo>
                  <a:pt x="1006123" y="145177"/>
                  <a:pt x="1004343" y="144334"/>
                  <a:pt x="1002282" y="143023"/>
                </a:cubicBezTo>
                <a:cubicBezTo>
                  <a:pt x="1000222" y="141711"/>
                  <a:pt x="995632" y="141243"/>
                  <a:pt x="988514" y="141618"/>
                </a:cubicBezTo>
                <a:cubicBezTo>
                  <a:pt x="989638" y="149860"/>
                  <a:pt x="990200" y="158852"/>
                  <a:pt x="990200" y="168593"/>
                </a:cubicBezTo>
                <a:cubicBezTo>
                  <a:pt x="990200" y="212801"/>
                  <a:pt x="978586" y="263192"/>
                  <a:pt x="955358" y="319764"/>
                </a:cubicBezTo>
                <a:cubicBezTo>
                  <a:pt x="932129" y="376336"/>
                  <a:pt x="903749" y="425041"/>
                  <a:pt x="870218" y="465877"/>
                </a:cubicBezTo>
                <a:cubicBezTo>
                  <a:pt x="836687" y="506714"/>
                  <a:pt x="805872" y="527695"/>
                  <a:pt x="777773" y="528819"/>
                </a:cubicBezTo>
                <a:cubicBezTo>
                  <a:pt x="799878" y="504841"/>
                  <a:pt x="822169" y="472621"/>
                  <a:pt x="844649" y="432159"/>
                </a:cubicBezTo>
                <a:cubicBezTo>
                  <a:pt x="867128" y="391697"/>
                  <a:pt x="886797" y="347394"/>
                  <a:pt x="903656" y="299252"/>
                </a:cubicBezTo>
                <a:cubicBezTo>
                  <a:pt x="920515" y="251109"/>
                  <a:pt x="931380" y="204184"/>
                  <a:pt x="936250" y="158477"/>
                </a:cubicBezTo>
                <a:cubicBezTo>
                  <a:pt x="932504" y="158102"/>
                  <a:pt x="928664" y="158664"/>
                  <a:pt x="924730" y="160163"/>
                </a:cubicBezTo>
                <a:cubicBezTo>
                  <a:pt x="920796" y="161662"/>
                  <a:pt x="917518" y="163348"/>
                  <a:pt x="914895" y="165221"/>
                </a:cubicBezTo>
                <a:cubicBezTo>
                  <a:pt x="912273" y="167094"/>
                  <a:pt x="911149" y="168593"/>
                  <a:pt x="911523" y="169717"/>
                </a:cubicBezTo>
                <a:cubicBezTo>
                  <a:pt x="912647" y="186576"/>
                  <a:pt x="909369" y="204840"/>
                  <a:pt x="901689" y="224509"/>
                </a:cubicBezTo>
                <a:cubicBezTo>
                  <a:pt x="894009" y="244178"/>
                  <a:pt x="889794" y="254949"/>
                  <a:pt x="889044" y="256823"/>
                </a:cubicBezTo>
                <a:cubicBezTo>
                  <a:pt x="867315" y="300657"/>
                  <a:pt x="850456" y="332783"/>
                  <a:pt x="838467" y="353201"/>
                </a:cubicBezTo>
                <a:cubicBezTo>
                  <a:pt x="826478" y="373620"/>
                  <a:pt x="815051" y="388700"/>
                  <a:pt x="804186" y="398440"/>
                </a:cubicBezTo>
                <a:cubicBezTo>
                  <a:pt x="793321" y="408181"/>
                  <a:pt x="780209" y="414550"/>
                  <a:pt x="764848" y="417548"/>
                </a:cubicBezTo>
                <a:cubicBezTo>
                  <a:pt x="776087" y="398066"/>
                  <a:pt x="788732" y="370154"/>
                  <a:pt x="802781" y="333813"/>
                </a:cubicBezTo>
                <a:cubicBezTo>
                  <a:pt x="816831" y="297472"/>
                  <a:pt x="828539" y="262161"/>
                  <a:pt x="837905" y="227881"/>
                </a:cubicBezTo>
                <a:cubicBezTo>
                  <a:pt x="847271" y="193601"/>
                  <a:pt x="851205" y="168593"/>
                  <a:pt x="849706" y="152857"/>
                </a:cubicBezTo>
                <a:lnTo>
                  <a:pt x="839029" y="152857"/>
                </a:lnTo>
                <a:cubicBezTo>
                  <a:pt x="830412" y="165970"/>
                  <a:pt x="818236" y="179457"/>
                  <a:pt x="802500" y="193320"/>
                </a:cubicBezTo>
                <a:cubicBezTo>
                  <a:pt x="786765" y="207182"/>
                  <a:pt x="773652" y="214113"/>
                  <a:pt x="763162" y="214113"/>
                </a:cubicBezTo>
                <a:cubicBezTo>
                  <a:pt x="764661" y="211115"/>
                  <a:pt x="769344" y="203622"/>
                  <a:pt x="777211" y="191634"/>
                </a:cubicBezTo>
                <a:cubicBezTo>
                  <a:pt x="786578" y="178521"/>
                  <a:pt x="792385" y="168780"/>
                  <a:pt x="794633" y="162411"/>
                </a:cubicBezTo>
                <a:cubicBezTo>
                  <a:pt x="804748" y="146676"/>
                  <a:pt x="815051" y="123354"/>
                  <a:pt x="825541" y="92445"/>
                </a:cubicBezTo>
                <a:cubicBezTo>
                  <a:pt x="836032" y="61536"/>
                  <a:pt x="842213" y="36528"/>
                  <a:pt x="844086" y="17421"/>
                </a:cubicBezTo>
                <a:cubicBezTo>
                  <a:pt x="839965" y="16297"/>
                  <a:pt x="837343" y="14799"/>
                  <a:pt x="836219" y="12926"/>
                </a:cubicBezTo>
                <a:cubicBezTo>
                  <a:pt x="835095" y="11052"/>
                  <a:pt x="834346" y="7680"/>
                  <a:pt x="833971" y="2810"/>
                </a:cubicBezTo>
                <a:cubicBezTo>
                  <a:pt x="837717" y="937"/>
                  <a:pt x="841839" y="0"/>
                  <a:pt x="846334" y="0"/>
                </a:cubicBezTo>
                <a:close/>
              </a:path>
            </a:pathLst>
          </a:custGeom>
          <a:solidFill>
            <a:srgbClr val="FFC000">
              <a:lumMod val="50000"/>
            </a:srgbClr>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endParaRPr lang="en-US" altLang="zh-CN" sz="4400" b="0" dirty="0">
              <a:latin typeface="江西拙楷" panose="02010600040101010101" pitchFamily="2" charset="-122"/>
              <a:ea typeface="江西拙楷" panose="02010600040101010101" pitchFamily="2" charset="-122"/>
              <a:sym typeface="Arial" panose="020B0604020202020204" pitchFamily="34" charset="0"/>
            </a:endParaRPr>
          </a:p>
        </p:txBody>
      </p:sp>
      <p:grpSp>
        <p:nvGrpSpPr>
          <p:cNvPr id="5" name="组合 4"/>
          <p:cNvGrpSpPr/>
          <p:nvPr/>
        </p:nvGrpSpPr>
        <p:grpSpPr>
          <a:xfrm>
            <a:off x="6527799" y="1757306"/>
            <a:ext cx="5163227" cy="2523122"/>
            <a:chOff x="6527799" y="1757306"/>
            <a:chExt cx="5163227" cy="2523122"/>
          </a:xfrm>
        </p:grpSpPr>
        <p:grpSp>
          <p:nvGrpSpPr>
            <p:cNvPr id="12" name="组合 11"/>
            <p:cNvGrpSpPr/>
            <p:nvPr/>
          </p:nvGrpSpPr>
          <p:grpSpPr>
            <a:xfrm>
              <a:off x="6527799" y="1757306"/>
              <a:ext cx="5163227" cy="2523122"/>
              <a:chOff x="673100" y="2108201"/>
              <a:chExt cx="10845800" cy="2277282"/>
            </a:xfrm>
          </p:grpSpPr>
          <p:sp>
            <p:nvSpPr>
              <p:cNvPr id="13" name="缺角矩形 12"/>
              <p:cNvSpPr/>
              <p:nvPr/>
            </p:nvSpPr>
            <p:spPr>
              <a:xfrm>
                <a:off x="673100" y="2108201"/>
                <a:ext cx="10845800" cy="2277282"/>
              </a:xfrm>
              <a:prstGeom prst="plaque">
                <a:avLst>
                  <a:gd name="adj" fmla="val 5809"/>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缺角矩形 13"/>
              <p:cNvSpPr/>
              <p:nvPr/>
            </p:nvSpPr>
            <p:spPr>
              <a:xfrm>
                <a:off x="866512" y="2187776"/>
                <a:ext cx="10458977" cy="2118132"/>
              </a:xfrm>
              <a:prstGeom prst="plaque">
                <a:avLst>
                  <a:gd name="adj" fmla="val 6112"/>
                </a:avLst>
              </a:prstGeom>
              <a:solidFill>
                <a:schemeClr val="bg1">
                  <a:alpha val="33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矩形 14"/>
            <p:cNvSpPr/>
            <p:nvPr/>
          </p:nvSpPr>
          <p:spPr>
            <a:xfrm>
              <a:off x="7011306" y="1971438"/>
              <a:ext cx="1261884" cy="523220"/>
            </a:xfrm>
            <a:prstGeom prst="rect">
              <a:avLst/>
            </a:prstGeom>
            <a:noFill/>
          </p:spPr>
          <p:txBody>
            <a:bodyPr wrap="none">
              <a:spAutoFit/>
            </a:bodyPr>
            <a:lstStyle/>
            <a:p>
              <a:pPr marR="0" lvl="0" defTabSz="914400" rtl="0" eaLnBrk="1" fontAlgn="auto" latinLnBrk="0" hangingPunct="1">
                <a:lnSpc>
                  <a:spcPct val="100000"/>
                </a:lnSpc>
                <a:spcBef>
                  <a:spcPts val="0"/>
                </a:spcBef>
                <a:spcAft>
                  <a:spcPts val="0"/>
                </a:spcAft>
                <a:buClrTx/>
                <a:buSzTx/>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思考：</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矩形 15"/>
            <p:cNvSpPr/>
            <p:nvPr/>
          </p:nvSpPr>
          <p:spPr>
            <a:xfrm>
              <a:off x="7011306" y="2477073"/>
              <a:ext cx="4493538" cy="1599027"/>
            </a:xfrm>
            <a:prstGeom prst="rect">
              <a:avLst/>
            </a:prstGeom>
            <a:noFill/>
          </p:spPr>
          <p:txBody>
            <a:bodyPr wrap="none">
              <a:spAutoFit/>
            </a:bodyPr>
            <a:lstStyle/>
            <a:p>
              <a:pPr marR="0" lvl="0" defTabSz="914400" rtl="0" eaLnBrk="1" fontAlgn="auto" latinLnBrk="0" hangingPunct="1">
                <a:lnSpc>
                  <a:spcPct val="120000"/>
                </a:lnSpc>
                <a:spcBef>
                  <a:spcPts val="0"/>
                </a:spcBef>
                <a:spcAft>
                  <a:spcPts val="0"/>
                </a:spcAft>
                <a:buClrTx/>
                <a:buSzTx/>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这几句描绘了哪些意象？</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pPr marR="0" lvl="0" defTabSz="914400" rtl="0" eaLnBrk="1" fontAlgn="auto" latinLnBrk="0" hangingPunct="1">
                <a:lnSpc>
                  <a:spcPct val="120000"/>
                </a:lnSpc>
                <a:spcBef>
                  <a:spcPts val="0"/>
                </a:spcBef>
                <a:spcAft>
                  <a:spcPts val="0"/>
                </a:spcAft>
                <a:buClrTx/>
                <a:buSzTx/>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这些意象营造了什么意境？</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pPr marR="0" lvl="0" defTabSz="914400" rtl="0" eaLnBrk="1" fontAlgn="auto" latinLnBrk="0" hangingPunct="1">
                <a:lnSpc>
                  <a:spcPct val="120000"/>
                </a:lnSpc>
                <a:spcBef>
                  <a:spcPts val="0"/>
                </a:spcBef>
                <a:spcAft>
                  <a:spcPts val="0"/>
                </a:spcAft>
                <a:buClrTx/>
                <a:buSzTx/>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表达了什么情感？</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23" name="直接连接符 22"/>
            <p:cNvCxnSpPr/>
            <p:nvPr/>
          </p:nvCxnSpPr>
          <p:spPr>
            <a:xfrm>
              <a:off x="7111935" y="2494658"/>
              <a:ext cx="4013265" cy="0"/>
            </a:xfrm>
            <a:prstGeom prst="line">
              <a:avLst/>
            </a:prstGeom>
            <a:ln w="12700">
              <a:solidFill>
                <a:srgbClr val="7F6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stCondLst>
                                            <p:cond delay="0"/>
                                          </p:stCondLst>
                                        </p:cTn>
                                        <p:tgtEl>
                                          <p:spTgt spid="5"/>
                                        </p:tgtEl>
                                      </p:cBhvr>
                                    </p:animEffect>
                                    <p:anim to="0" calcmode="lin" valueType="num">
                                      <p:cBhvr>
                                        <p:cTn id="8" dur="500" fill="hold">
                                          <p:stCondLst>
                                            <p:cond delay="0"/>
                                          </p:stCondLst>
                                        </p:cTn>
                                        <p:tgtEl>
                                          <p:spTgt spid="5"/>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7" name="Picture 8"/>
          <p:cNvPicPr>
            <a:picLocks noChangeAspect="1" noChangeArrowheads="1"/>
          </p:cNvPicPr>
          <p:nvPr/>
        </p:nvPicPr>
        <p:blipFill rotWithShape="1">
          <a:blip r:embed="rId1">
            <a:extLst>
              <a:ext uri="{28A0092B-C50C-407E-A947-70E740481C1C}">
                <a14:useLocalDpi xmlns:a14="http://schemas.microsoft.com/office/drawing/2010/main" val="0"/>
              </a:ext>
            </a:extLst>
          </a:blip>
          <a:srcRect l="6066" t="20743"/>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3" name="图片 32"/>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rcRect b="175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图片包含 游戏机, 动物&#10;&#10;描述已自动生成"/>
          <p:cNvPicPr>
            <a:picLocks noChangeAspect="1"/>
          </p:cNvPicPr>
          <p:nvPr/>
        </p:nvPicPr>
        <p:blipFill rotWithShape="1">
          <a:blip r:embed="rId4">
            <a:alphaModFix amt="10000"/>
            <a:extLst>
              <a:ext uri="{28A0092B-C50C-407E-A947-70E740481C1C}">
                <a14:useLocalDpi xmlns:a14="http://schemas.microsoft.com/office/drawing/2010/main" val="0"/>
              </a:ext>
            </a:extLst>
          </a:blip>
          <a:srcRect l="69844"/>
          <a:stretch>
            <a:fillRect/>
          </a:stretch>
        </p:blipFill>
        <p:spPr>
          <a:xfrm flipH="1" flipV="1">
            <a:off x="0" y="6518707"/>
            <a:ext cx="2743200" cy="2043187"/>
          </a:xfrm>
          <a:prstGeom prst="rect">
            <a:avLst/>
          </a:prstGeom>
        </p:spPr>
      </p:pic>
      <p:pic>
        <p:nvPicPr>
          <p:cNvPr id="29" name="图片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334" y="1962735"/>
            <a:ext cx="1143000" cy="1143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path" presetSubtype="0" repeatCount="indefinite" fill="hold" nodeType="withEffect">
                                  <p:stCondLst>
                                    <p:cond delay="0"/>
                                  </p:stCondLst>
                                  <p:childTnLst>
                                    <p:animScale>
                                      <p:cBhvr>
                                        <p:cTn id="6" dur="1500" decel="50000" fill="hold">
                                          <p:stCondLst>
                                            <p:cond delay="0"/>
                                          </p:stCondLst>
                                        </p:cTn>
                                        <p:tgtEl>
                                          <p:spTgt spid="29"/>
                                        </p:tgtEl>
                                      </p:cBhvr>
                                      <p:by x="100000" y="100000"/>
                                      <p:from x="100000" y="100000"/>
                                      <p:to x="110000" y="110000"/>
                                    </p:animScale>
                                    <p:animScale>
                                      <p:cBhvr>
                                        <p:cTn id="7" dur="3000" accel="50000" decel="50000" fill="hold">
                                          <p:stCondLst>
                                            <p:cond delay="1500"/>
                                          </p:stCondLst>
                                        </p:cTn>
                                        <p:tgtEl>
                                          <p:spTgt spid="29"/>
                                        </p:tgtEl>
                                      </p:cBhvr>
                                      <p:by x="100000" y="100000"/>
                                      <p:from x="110000" y="110000"/>
                                      <p:to x="90000" y="90000"/>
                                    </p:animScale>
                                    <p:animScale>
                                      <p:cBhvr>
                                        <p:cTn id="8" dur="1500" accel="100000" fill="hold">
                                          <p:stCondLst>
                                            <p:cond delay="4500"/>
                                          </p:stCondLst>
                                        </p:cTn>
                                        <p:tgtEl>
                                          <p:spTgt spid="29"/>
                                        </p:tgtEl>
                                      </p:cBhvr>
                                      <p:by x="100000" y="100000"/>
                                      <p:from x="90000" y="9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504950" y="155254"/>
            <a:ext cx="9182100" cy="2664066"/>
          </a:xfrm>
          <a:prstGeom prst="rect">
            <a:avLst/>
          </a:prstGeom>
        </p:spPr>
      </p:pic>
      <p:grpSp>
        <p:nvGrpSpPr>
          <p:cNvPr id="13" name="组合 12"/>
          <p:cNvGrpSpPr/>
          <p:nvPr/>
        </p:nvGrpSpPr>
        <p:grpSpPr>
          <a:xfrm>
            <a:off x="2994545" y="2259386"/>
            <a:ext cx="1501504" cy="1501504"/>
            <a:chOff x="8323465" y="0"/>
            <a:chExt cx="1676878" cy="1676878"/>
          </a:xfrm>
        </p:grpSpPr>
        <p:sp>
          <p:nvSpPr>
            <p:cNvPr id="14" name="椭圆 13"/>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5" name="图片 14"/>
            <p:cNvPicPr>
              <a:picLocks noChangeAspect="1"/>
            </p:cNvPicPr>
            <p:nvPr/>
          </p:nvPicPr>
          <p:blipFill rotWithShape="1">
            <a:blip r:embed="rId3">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9752"/>
            <a:ext cx="12192000" cy="1107281"/>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56581"/>
            <a:ext cx="12192000" cy="1647031"/>
          </a:xfrm>
          <a:prstGeom prst="rect">
            <a:avLst/>
          </a:prstGeom>
        </p:spPr>
      </p:pic>
      <p:pic>
        <p:nvPicPr>
          <p:cNvPr id="18" name="江水"/>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19" name="图片 18" descr="图片包含 游戏机, 动物&#10;&#10;描述已自动生成"/>
          <p:cNvPicPr>
            <a:picLocks noChangeAspect="1"/>
          </p:cNvPicPr>
          <p:nvPr/>
        </p:nvPicPr>
        <p:blipFill rotWithShape="1">
          <a:blip r:embed="rId7">
            <a:extLst>
              <a:ext uri="{28A0092B-C50C-407E-A947-70E740481C1C}">
                <a14:useLocalDpi xmlns:a14="http://schemas.microsoft.com/office/drawing/2010/main" val="0"/>
              </a:ext>
            </a:extLst>
          </a:blip>
          <a:srcRect l="69844"/>
          <a:stretch>
            <a:fillRect/>
          </a:stretch>
        </p:blipFill>
        <p:spPr>
          <a:xfrm flipH="1">
            <a:off x="0" y="2322974"/>
            <a:ext cx="6464300" cy="4814733"/>
          </a:xfrm>
          <a:prstGeom prst="rect">
            <a:avLst/>
          </a:prstGeom>
        </p:spPr>
      </p:pic>
      <p:grpSp>
        <p:nvGrpSpPr>
          <p:cNvPr id="20" name="组合 19"/>
          <p:cNvGrpSpPr/>
          <p:nvPr/>
        </p:nvGrpSpPr>
        <p:grpSpPr>
          <a:xfrm>
            <a:off x="5639329" y="3539563"/>
            <a:ext cx="6552669" cy="2140435"/>
            <a:chOff x="5842619" y="2972641"/>
            <a:chExt cx="6349379" cy="2074029"/>
          </a:xfrm>
        </p:grpSpPr>
        <p:pic>
          <p:nvPicPr>
            <p:cNvPr id="21" name="图片 20" descr="图片包含 徽标&#10;&#10;描述已自动生成"/>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64886" y="3752285"/>
              <a:ext cx="593825" cy="608233"/>
            </a:xfrm>
            <a:prstGeom prst="rect">
              <a:avLst/>
            </a:prstGeom>
          </p:spPr>
        </p:pic>
        <p:pic>
          <p:nvPicPr>
            <p:cNvPr id="22" name="图片 21" descr="图片包含 游戏机, 动物&#10;&#10;描述已自动生成"/>
            <p:cNvPicPr>
              <a:picLocks noChangeAspect="1"/>
            </p:cNvPicPr>
            <p:nvPr/>
          </p:nvPicPr>
          <p:blipFill rotWithShape="1">
            <a:blip r:embed="rId7">
              <a:extLst>
                <a:ext uri="{28A0092B-C50C-407E-A947-70E740481C1C}">
                  <a14:useLocalDpi xmlns:a14="http://schemas.microsoft.com/office/drawing/2010/main" val="0"/>
                </a:ext>
              </a:extLst>
            </a:blip>
            <a:srcRect r="31239"/>
            <a:stretch>
              <a:fillRect/>
            </a:stretch>
          </p:blipFill>
          <p:spPr>
            <a:xfrm flipH="1">
              <a:off x="5842619" y="2972641"/>
              <a:ext cx="6349379" cy="2074029"/>
            </a:xfrm>
            <a:prstGeom prst="rect">
              <a:avLst/>
            </a:prstGeom>
          </p:spPr>
        </p:pic>
      </p:grpSp>
      <p:pic>
        <p:nvPicPr>
          <p:cNvPr id="23" name="图片 22" descr="图片包含 游戏机, 动物&#10;&#10;描述已自动生成"/>
          <p:cNvPicPr>
            <a:picLocks noChangeAspect="1"/>
          </p:cNvPicPr>
          <p:nvPr/>
        </p:nvPicPr>
        <p:blipFill rotWithShape="1">
          <a:blip r:embed="rId7">
            <a:alphaModFix amt="10000"/>
            <a:extLst>
              <a:ext uri="{28A0092B-C50C-407E-A947-70E740481C1C}">
                <a14:useLocalDpi xmlns:a14="http://schemas.microsoft.com/office/drawing/2010/main" val="0"/>
              </a:ext>
            </a:extLst>
          </a:blip>
          <a:srcRect r="31239"/>
          <a:stretch>
            <a:fillRect/>
          </a:stretch>
        </p:blipFill>
        <p:spPr>
          <a:xfrm flipH="1" flipV="1">
            <a:off x="5574873" y="5181381"/>
            <a:ext cx="6617123" cy="2161489"/>
          </a:xfrm>
          <a:prstGeom prst="rect">
            <a:avLst/>
          </a:prstGeom>
        </p:spPr>
      </p:pic>
      <p:pic>
        <p:nvPicPr>
          <p:cNvPr id="25" name="图片 24" descr="黑白色的花&#10;&#10;描述已自动生成"/>
          <p:cNvPicPr>
            <a:picLocks noChangeAspect="1"/>
          </p:cNvPicPr>
          <p:nvPr/>
        </p:nvPicPr>
        <p:blipFill>
          <a:blip r:embed="rId9">
            <a:extLst>
              <a:ext uri="{BEBA8EAE-BF5A-486C-A8C5-ECC9F3942E4B}">
                <a14:imgProps xmlns:a14="http://schemas.microsoft.com/office/drawing/2010/main">
                  <a14:imgLayer r:embed="rId10">
                    <a14:imgEffect>
                      <a14:brightnessContrast bright="10000" contrast="-10000"/>
                    </a14:imgEffect>
                    <a14:imgEffect>
                      <a14:colorTemperature colorTemp="5900"/>
                    </a14:imgEffect>
                    <a14:imgEffect>
                      <a14:saturation sat="115000"/>
                    </a14:imgEffect>
                  </a14:imgLayer>
                </a14:imgProps>
              </a:ext>
              <a:ext uri="{28A0092B-C50C-407E-A947-70E740481C1C}">
                <a14:useLocalDpi xmlns:a14="http://schemas.microsoft.com/office/drawing/2010/main" val="0"/>
              </a:ext>
            </a:extLst>
          </a:blip>
          <a:stretch>
            <a:fillRect/>
          </a:stretch>
        </p:blipFill>
        <p:spPr>
          <a:xfrm flipH="1">
            <a:off x="-4946" y="309237"/>
            <a:ext cx="9758545" cy="3202325"/>
          </a:xfrm>
          <a:prstGeom prst="rect">
            <a:avLst/>
          </a:prstGeom>
        </p:spPr>
      </p:pic>
      <p:grpSp>
        <p:nvGrpSpPr>
          <p:cNvPr id="2" name="组合 1"/>
          <p:cNvGrpSpPr/>
          <p:nvPr/>
        </p:nvGrpSpPr>
        <p:grpSpPr>
          <a:xfrm>
            <a:off x="348343" y="472350"/>
            <a:ext cx="11495314" cy="6076413"/>
            <a:chOff x="373853" y="2108201"/>
            <a:chExt cx="11444294" cy="2277282"/>
          </a:xfrm>
        </p:grpSpPr>
        <p:sp>
          <p:nvSpPr>
            <p:cNvPr id="3" name="缺角矩形 2"/>
            <p:cNvSpPr/>
            <p:nvPr/>
          </p:nvSpPr>
          <p:spPr>
            <a:xfrm>
              <a:off x="373853" y="2108201"/>
              <a:ext cx="11444294" cy="2277282"/>
            </a:xfrm>
            <a:prstGeom prst="plaque">
              <a:avLst>
                <a:gd name="adj" fmla="val 6132"/>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缺角矩形 3"/>
            <p:cNvSpPr/>
            <p:nvPr/>
          </p:nvSpPr>
          <p:spPr>
            <a:xfrm>
              <a:off x="518353" y="2156594"/>
              <a:ext cx="11155294" cy="2180495"/>
            </a:xfrm>
            <a:prstGeom prst="plaque">
              <a:avLst>
                <a:gd name="adj" fmla="val 5866"/>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矩形 8"/>
          <p:cNvSpPr/>
          <p:nvPr/>
        </p:nvSpPr>
        <p:spPr>
          <a:xfrm>
            <a:off x="4056392" y="1763580"/>
            <a:ext cx="52770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3200" b="0" i="0" u="none" strike="noStrike" kern="12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7677375" y="1763580"/>
            <a:ext cx="52770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3200" b="0" i="0" u="none" strike="noStrike" kern="1200" cap="none" spc="0" normalizeH="0" baseline="0" noProof="0" dirty="0">
              <a:ln>
                <a:noFill/>
              </a:ln>
              <a:gradFill flip="none" rotWithShape="1">
                <a:gsLst>
                  <a:gs pos="100000">
                    <a:schemeClr val="bg1"/>
                  </a:gs>
                  <a:gs pos="47000">
                    <a:srgbClr val="69BB95">
                      <a:lumMod val="67000"/>
                      <a:lumOff val="33000"/>
                    </a:srgbClr>
                  </a:gs>
                </a:gsLst>
                <a:lin ang="10800000" scaled="1"/>
                <a:tileRect/>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nvSpPr>
        <p:spPr>
          <a:xfrm>
            <a:off x="1207872" y="822264"/>
            <a:ext cx="10041430" cy="533288"/>
          </a:xfrm>
          <a:prstGeom prst="rect">
            <a:avLst/>
          </a:prstGeom>
          <a:noFill/>
        </p:spPr>
        <p:txBody>
          <a:bodyPr wrap="square">
            <a:spAutoFit/>
          </a:bodyPr>
          <a:lstStyle>
            <a:defPPr>
              <a:defRPr lang="zh-CN"/>
            </a:defPPr>
            <a:lvl1pPr algn="just">
              <a:lnSpc>
                <a:spcPct val="130000"/>
              </a:lnSpc>
              <a:defRPr sz="2800" kern="100">
                <a:latin typeface="华文中宋" panose="02010600040101010101" pitchFamily="2" charset="-122"/>
                <a:ea typeface="华文中宋" panose="02010600040101010101" pitchFamily="2" charset="-122"/>
                <a:cs typeface="Times New Roman" panose="02020603050405020304" pitchFamily="18" charset="0"/>
              </a:defRPr>
            </a:lvl1pPr>
          </a:lstStyle>
          <a:p>
            <a:pPr>
              <a:lnSpc>
                <a:spcPct val="110000"/>
              </a:lnSpc>
            </a:pPr>
            <a:r>
              <a:rPr lang="zh-CN" altLang="en-US" b="1" dirty="0">
                <a:solidFill>
                  <a:srgbClr val="7F6000"/>
                </a:solidFill>
                <a:latin typeface="华康乾隆行楷 W7" panose="03000709000000000000" pitchFamily="65" charset="-122"/>
                <a:ea typeface="华康乾隆行楷 W7" panose="03000709000000000000" pitchFamily="65" charset="-122"/>
              </a:rPr>
              <a:t>这些意象营造了什么意境？表达了什么情感？</a:t>
            </a:r>
            <a:endParaRPr lang="zh-CN" altLang="en-US" b="1" dirty="0">
              <a:solidFill>
                <a:srgbClr val="7F6000"/>
              </a:solidFill>
              <a:latin typeface="华康乾隆行楷 W7" panose="03000709000000000000" pitchFamily="65" charset="-122"/>
              <a:ea typeface="华康乾隆行楷 W7" panose="03000709000000000000" pitchFamily="65" charset="-122"/>
            </a:endParaRPr>
          </a:p>
        </p:txBody>
      </p:sp>
      <p:grpSp>
        <p:nvGrpSpPr>
          <p:cNvPr id="58" name="组合 57"/>
          <p:cNvGrpSpPr/>
          <p:nvPr/>
        </p:nvGrpSpPr>
        <p:grpSpPr>
          <a:xfrm>
            <a:off x="992559" y="1995135"/>
            <a:ext cx="2990378" cy="4026254"/>
            <a:chOff x="992559" y="1995135"/>
            <a:chExt cx="2990378" cy="4026254"/>
          </a:xfrm>
        </p:grpSpPr>
        <p:sp>
          <p:nvSpPr>
            <p:cNvPr id="41" name="矩形: 圆角 40"/>
            <p:cNvSpPr/>
            <p:nvPr/>
          </p:nvSpPr>
          <p:spPr>
            <a:xfrm>
              <a:off x="992559" y="1995135"/>
              <a:ext cx="2990378" cy="4026254"/>
            </a:xfrm>
            <a:prstGeom prst="roundRect">
              <a:avLst>
                <a:gd name="adj" fmla="val 2777"/>
              </a:avLst>
            </a:prstGeom>
            <a:gradFill flip="none" rotWithShape="1">
              <a:gsLst>
                <a:gs pos="100000">
                  <a:srgbClr val="ECF5EB">
                    <a:alpha val="50000"/>
                  </a:srgbClr>
                </a:gs>
                <a:gs pos="0">
                  <a:schemeClr val="bg1">
                    <a:alpha val="80000"/>
                  </a:schemeClr>
                </a:gs>
              </a:gsLst>
              <a:lin ang="13500000" scaled="1"/>
              <a:tileRect/>
            </a:gradFill>
            <a:ln w="12700">
              <a:gradFill>
                <a:gsLst>
                  <a:gs pos="0">
                    <a:schemeClr val="accent1">
                      <a:lumMod val="5000"/>
                      <a:lumOff val="95000"/>
                    </a:schemeClr>
                  </a:gs>
                  <a:gs pos="100000">
                    <a:schemeClr val="bg1">
                      <a:alpha val="50000"/>
                    </a:schemeClr>
                  </a:gs>
                </a:gsLst>
                <a:lin ang="5400000" scaled="1"/>
              </a:gradFill>
            </a:ln>
            <a:effectLst>
              <a:outerShdw blurRad="254000" dist="381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 name="文本框 7"/>
            <p:cNvSpPr txBox="1"/>
            <p:nvPr>
              <p:custDataLst>
                <p:tags r:id="rId11"/>
              </p:custDataLst>
            </p:nvPr>
          </p:nvSpPr>
          <p:spPr>
            <a:xfrm>
              <a:off x="1553277" y="2553371"/>
              <a:ext cx="1961149" cy="3274101"/>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江潮连海</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月共潮生</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水绕芳甸</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月照花林</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流霜不飞</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白沙不见</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1014648" y="1665015"/>
            <a:ext cx="2990214" cy="781904"/>
            <a:chOff x="1308026" y="1951245"/>
            <a:chExt cx="2976544" cy="630323"/>
          </a:xfrm>
        </p:grpSpPr>
        <p:sp>
          <p:nvSpPr>
            <p:cNvPr id="31" name="矩形: 圆角 30"/>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183497" y="1974019"/>
              <a:ext cx="1160631" cy="584775"/>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意象</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组合 58"/>
          <p:cNvGrpSpPr/>
          <p:nvPr/>
        </p:nvGrpSpPr>
        <p:grpSpPr>
          <a:xfrm>
            <a:off x="4616180" y="2022406"/>
            <a:ext cx="2990378" cy="3142328"/>
            <a:chOff x="4616180" y="2022406"/>
            <a:chExt cx="2990378" cy="3142328"/>
          </a:xfrm>
        </p:grpSpPr>
        <p:sp>
          <p:nvSpPr>
            <p:cNvPr id="42" name="矩形: 圆角 41"/>
            <p:cNvSpPr/>
            <p:nvPr/>
          </p:nvSpPr>
          <p:spPr>
            <a:xfrm>
              <a:off x="4616180" y="2022406"/>
              <a:ext cx="2990378" cy="3142328"/>
            </a:xfrm>
            <a:prstGeom prst="roundRect">
              <a:avLst>
                <a:gd name="adj" fmla="val 2777"/>
              </a:avLst>
            </a:prstGeom>
            <a:gradFill flip="none" rotWithShape="1">
              <a:gsLst>
                <a:gs pos="100000">
                  <a:srgbClr val="ECF5EB">
                    <a:alpha val="50000"/>
                  </a:srgbClr>
                </a:gs>
                <a:gs pos="0">
                  <a:schemeClr val="bg1">
                    <a:alpha val="80000"/>
                  </a:schemeClr>
                </a:gs>
              </a:gsLst>
              <a:lin ang="13500000" scaled="1"/>
              <a:tileRect/>
            </a:gradFill>
            <a:ln w="12700">
              <a:gradFill>
                <a:gsLst>
                  <a:gs pos="0">
                    <a:schemeClr val="accent1">
                      <a:lumMod val="5000"/>
                      <a:lumOff val="95000"/>
                    </a:schemeClr>
                  </a:gs>
                  <a:gs pos="100000">
                    <a:schemeClr val="bg1">
                      <a:alpha val="50000"/>
                    </a:schemeClr>
                  </a:gs>
                </a:gsLst>
                <a:lin ang="5400000" scaled="1"/>
              </a:gradFill>
            </a:ln>
            <a:effectLst>
              <a:outerShdw blurRad="254000" dist="381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6" name="文本框 25"/>
            <p:cNvSpPr txBox="1"/>
            <p:nvPr>
              <p:custDataLst>
                <p:tags r:id="rId12"/>
              </p:custDataLst>
            </p:nvPr>
          </p:nvSpPr>
          <p:spPr>
            <a:xfrm>
              <a:off x="5304751" y="2551908"/>
              <a:ext cx="1620957" cy="1658274"/>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清幽静谧</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朦胧恬静</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空灵梦幻</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a:off x="4635631" y="1665015"/>
            <a:ext cx="2990214" cy="781904"/>
            <a:chOff x="1308026" y="1951245"/>
            <a:chExt cx="2976544" cy="630323"/>
          </a:xfrm>
        </p:grpSpPr>
        <p:sp>
          <p:nvSpPr>
            <p:cNvPr id="34" name="矩形: 圆角 33"/>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183497" y="1974019"/>
              <a:ext cx="1160631" cy="584775"/>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意境</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4" name="图片 23" descr="徽标&#10;&#10;低可信度描述已自动生成"/>
          <p:cNvPicPr>
            <a:picLocks noChangeAspect="1"/>
          </p:cNvPicPr>
          <p:nvPr/>
        </p:nvPicPr>
        <p:blipFill rotWithShape="1">
          <a:blip r:embed="rId13">
            <a:extLst>
              <a:ext uri="{28A0092B-C50C-407E-A947-70E740481C1C}">
                <a14:useLocalDpi xmlns:a14="http://schemas.microsoft.com/office/drawing/2010/main" val="0"/>
              </a:ext>
            </a:extLst>
          </a:blip>
          <a:srcRect t="41667" b="18680"/>
          <a:stretch>
            <a:fillRect/>
          </a:stretch>
        </p:blipFill>
        <p:spPr>
          <a:xfrm>
            <a:off x="4235474" y="4850655"/>
            <a:ext cx="2107652" cy="1050736"/>
          </a:xfrm>
          <a:prstGeom prst="rect">
            <a:avLst/>
          </a:prstGeom>
          <a:effectLst>
            <a:reflection blurRad="6350" stA="25000" endPos="35000" dir="5400000" sy="-100000" algn="bl" rotWithShape="0"/>
          </a:effectLst>
        </p:spPr>
      </p:pic>
      <p:grpSp>
        <p:nvGrpSpPr>
          <p:cNvPr id="60" name="组合 59"/>
          <p:cNvGrpSpPr/>
          <p:nvPr/>
        </p:nvGrpSpPr>
        <p:grpSpPr>
          <a:xfrm>
            <a:off x="8268054" y="1986729"/>
            <a:ext cx="2990378" cy="3194652"/>
            <a:chOff x="8268054" y="1986729"/>
            <a:chExt cx="2990378" cy="3194652"/>
          </a:xfrm>
        </p:grpSpPr>
        <p:sp>
          <p:nvSpPr>
            <p:cNvPr id="43" name="矩形: 圆角 42"/>
            <p:cNvSpPr/>
            <p:nvPr/>
          </p:nvSpPr>
          <p:spPr>
            <a:xfrm>
              <a:off x="8268054" y="1986729"/>
              <a:ext cx="2990378" cy="3194652"/>
            </a:xfrm>
            <a:prstGeom prst="roundRect">
              <a:avLst>
                <a:gd name="adj" fmla="val 2777"/>
              </a:avLst>
            </a:prstGeom>
            <a:gradFill flip="none" rotWithShape="1">
              <a:gsLst>
                <a:gs pos="100000">
                  <a:srgbClr val="ECF5EB">
                    <a:alpha val="50000"/>
                  </a:srgbClr>
                </a:gs>
                <a:gs pos="0">
                  <a:schemeClr val="bg1">
                    <a:alpha val="80000"/>
                  </a:schemeClr>
                </a:gs>
              </a:gsLst>
              <a:lin ang="13500000" scaled="1"/>
              <a:tileRect/>
            </a:gradFill>
            <a:ln w="12700">
              <a:gradFill>
                <a:gsLst>
                  <a:gs pos="0">
                    <a:schemeClr val="accent1">
                      <a:lumMod val="5000"/>
                      <a:lumOff val="95000"/>
                    </a:schemeClr>
                  </a:gs>
                  <a:gs pos="100000">
                    <a:schemeClr val="bg1">
                      <a:alpha val="50000"/>
                    </a:schemeClr>
                  </a:gs>
                </a:gsLst>
                <a:lin ang="5400000" scaled="1"/>
              </a:gradFill>
            </a:ln>
            <a:effectLst>
              <a:outerShdw blurRad="254000" dist="381000" dir="5400000" sx="95000" sy="95000" algn="t" rotWithShape="0">
                <a:srgbClr val="2E807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7" name="文本框 26"/>
            <p:cNvSpPr txBox="1"/>
            <p:nvPr>
              <p:custDataLst>
                <p:tags r:id="rId14"/>
              </p:custDataLst>
            </p:nvPr>
          </p:nvSpPr>
          <p:spPr>
            <a:xfrm>
              <a:off x="8545368" y="2653266"/>
              <a:ext cx="2433033" cy="2196883"/>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赞叹大自然的绮丽景色，表现对美好生活的怀念和向往。</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a:off x="8259088" y="1665015"/>
            <a:ext cx="2990214" cy="781904"/>
            <a:chOff x="1308026" y="1951245"/>
            <a:chExt cx="2976544" cy="630323"/>
          </a:xfrm>
        </p:grpSpPr>
        <p:sp>
          <p:nvSpPr>
            <p:cNvPr id="37" name="矩形: 圆角 36"/>
            <p:cNvSpPr/>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2263409" y="2030702"/>
              <a:ext cx="1000807" cy="471410"/>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情感</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文本框 46"/>
          <p:cNvSpPr txBox="1"/>
          <p:nvPr/>
        </p:nvSpPr>
        <p:spPr>
          <a:xfrm>
            <a:off x="8009793" y="5317543"/>
            <a:ext cx="3239509" cy="645870"/>
          </a:xfrm>
          <a:custGeom>
            <a:avLst/>
            <a:gdLst/>
            <a:ahLst/>
            <a:cxnLst/>
            <a:rect l="l" t="t" r="r" b="b"/>
            <a:pathLst>
              <a:path w="1084064" h="216133">
                <a:moveTo>
                  <a:pt x="1053479" y="180638"/>
                </a:moveTo>
                <a:cubicBezTo>
                  <a:pt x="1052140" y="180489"/>
                  <a:pt x="1051321" y="180861"/>
                  <a:pt x="1051024" y="181754"/>
                </a:cubicBezTo>
                <a:cubicBezTo>
                  <a:pt x="1049535" y="185922"/>
                  <a:pt x="1049982" y="187261"/>
                  <a:pt x="1052363" y="185773"/>
                </a:cubicBezTo>
                <a:cubicBezTo>
                  <a:pt x="1054744" y="184285"/>
                  <a:pt x="1056084" y="183689"/>
                  <a:pt x="1056382" y="183987"/>
                </a:cubicBezTo>
                <a:cubicBezTo>
                  <a:pt x="1055786" y="181903"/>
                  <a:pt x="1054819" y="180787"/>
                  <a:pt x="1053479" y="180638"/>
                </a:cubicBezTo>
                <a:close/>
                <a:moveTo>
                  <a:pt x="101352" y="162109"/>
                </a:moveTo>
                <a:cubicBezTo>
                  <a:pt x="95398" y="164490"/>
                  <a:pt x="90934" y="165681"/>
                  <a:pt x="87957" y="165681"/>
                </a:cubicBezTo>
                <a:lnTo>
                  <a:pt x="83492" y="165681"/>
                </a:lnTo>
                <a:lnTo>
                  <a:pt x="73669" y="165681"/>
                </a:lnTo>
                <a:cubicBezTo>
                  <a:pt x="73669" y="167169"/>
                  <a:pt x="73818" y="168062"/>
                  <a:pt x="74116" y="168360"/>
                </a:cubicBezTo>
                <a:lnTo>
                  <a:pt x="73223" y="173718"/>
                </a:lnTo>
                <a:cubicBezTo>
                  <a:pt x="72925" y="174313"/>
                  <a:pt x="72851" y="175504"/>
                  <a:pt x="73000" y="177290"/>
                </a:cubicBezTo>
                <a:cubicBezTo>
                  <a:pt x="73149" y="179076"/>
                  <a:pt x="73372" y="180117"/>
                  <a:pt x="73669" y="180415"/>
                </a:cubicBezTo>
                <a:lnTo>
                  <a:pt x="74562" y="182201"/>
                </a:lnTo>
                <a:cubicBezTo>
                  <a:pt x="78730" y="181308"/>
                  <a:pt x="82004" y="180861"/>
                  <a:pt x="84385" y="180861"/>
                </a:cubicBezTo>
                <a:lnTo>
                  <a:pt x="96440" y="181308"/>
                </a:lnTo>
                <a:cubicBezTo>
                  <a:pt x="98524" y="181308"/>
                  <a:pt x="100012" y="180713"/>
                  <a:pt x="100905" y="179522"/>
                </a:cubicBezTo>
                <a:lnTo>
                  <a:pt x="101798" y="173718"/>
                </a:lnTo>
                <a:lnTo>
                  <a:pt x="103137" y="165681"/>
                </a:lnTo>
                <a:lnTo>
                  <a:pt x="101798" y="163449"/>
                </a:lnTo>
                <a:close/>
                <a:moveTo>
                  <a:pt x="100012" y="125497"/>
                </a:moveTo>
                <a:cubicBezTo>
                  <a:pt x="94357" y="129962"/>
                  <a:pt x="91082" y="132046"/>
                  <a:pt x="90189" y="131748"/>
                </a:cubicBezTo>
                <a:lnTo>
                  <a:pt x="74562" y="133088"/>
                </a:lnTo>
                <a:cubicBezTo>
                  <a:pt x="74265" y="134278"/>
                  <a:pt x="74190" y="135246"/>
                  <a:pt x="74339" y="135990"/>
                </a:cubicBezTo>
                <a:cubicBezTo>
                  <a:pt x="74488" y="136734"/>
                  <a:pt x="74488" y="137925"/>
                  <a:pt x="74339" y="139562"/>
                </a:cubicBezTo>
                <a:cubicBezTo>
                  <a:pt x="74190" y="141199"/>
                  <a:pt x="74265" y="142315"/>
                  <a:pt x="74562" y="142910"/>
                </a:cubicBezTo>
                <a:cubicBezTo>
                  <a:pt x="74860" y="143506"/>
                  <a:pt x="75083" y="143952"/>
                  <a:pt x="75232" y="144250"/>
                </a:cubicBezTo>
                <a:cubicBezTo>
                  <a:pt x="75381" y="144547"/>
                  <a:pt x="75158" y="145143"/>
                  <a:pt x="74562" y="146036"/>
                </a:cubicBezTo>
                <a:cubicBezTo>
                  <a:pt x="73967" y="146929"/>
                  <a:pt x="73818" y="147375"/>
                  <a:pt x="74116" y="147375"/>
                </a:cubicBezTo>
                <a:lnTo>
                  <a:pt x="75009" y="149161"/>
                </a:lnTo>
                <a:cubicBezTo>
                  <a:pt x="77986" y="148268"/>
                  <a:pt x="81409" y="147673"/>
                  <a:pt x="85278" y="147375"/>
                </a:cubicBezTo>
                <a:cubicBezTo>
                  <a:pt x="91529" y="147375"/>
                  <a:pt x="95101" y="147673"/>
                  <a:pt x="95994" y="148268"/>
                </a:cubicBezTo>
                <a:lnTo>
                  <a:pt x="98673" y="150501"/>
                </a:lnTo>
                <a:lnTo>
                  <a:pt x="100459" y="150501"/>
                </a:lnTo>
                <a:lnTo>
                  <a:pt x="101352" y="149161"/>
                </a:lnTo>
                <a:close/>
                <a:moveTo>
                  <a:pt x="292893" y="123265"/>
                </a:moveTo>
                <a:cubicBezTo>
                  <a:pt x="292596" y="124456"/>
                  <a:pt x="292596" y="125795"/>
                  <a:pt x="292893" y="127283"/>
                </a:cubicBezTo>
                <a:lnTo>
                  <a:pt x="292000" y="128623"/>
                </a:lnTo>
                <a:lnTo>
                  <a:pt x="293786" y="129069"/>
                </a:lnTo>
                <a:cubicBezTo>
                  <a:pt x="293489" y="129962"/>
                  <a:pt x="293042" y="131302"/>
                  <a:pt x="292447" y="133088"/>
                </a:cubicBezTo>
                <a:lnTo>
                  <a:pt x="293340" y="136660"/>
                </a:lnTo>
                <a:lnTo>
                  <a:pt x="292447" y="138892"/>
                </a:lnTo>
                <a:lnTo>
                  <a:pt x="289768" y="146036"/>
                </a:lnTo>
                <a:cubicBezTo>
                  <a:pt x="290363" y="148715"/>
                  <a:pt x="290661" y="150203"/>
                  <a:pt x="290661" y="150501"/>
                </a:cubicBezTo>
                <a:lnTo>
                  <a:pt x="288428" y="157644"/>
                </a:lnTo>
                <a:cubicBezTo>
                  <a:pt x="289619" y="158537"/>
                  <a:pt x="290363" y="159281"/>
                  <a:pt x="290661" y="159877"/>
                </a:cubicBezTo>
                <a:cubicBezTo>
                  <a:pt x="290959" y="160472"/>
                  <a:pt x="291182" y="161067"/>
                  <a:pt x="291331" y="161663"/>
                </a:cubicBezTo>
                <a:cubicBezTo>
                  <a:pt x="291479" y="162258"/>
                  <a:pt x="290959" y="163672"/>
                  <a:pt x="289768" y="165904"/>
                </a:cubicBezTo>
                <a:cubicBezTo>
                  <a:pt x="288577" y="168137"/>
                  <a:pt x="287982" y="169848"/>
                  <a:pt x="287982" y="171039"/>
                </a:cubicBezTo>
                <a:lnTo>
                  <a:pt x="287089" y="179522"/>
                </a:lnTo>
                <a:lnTo>
                  <a:pt x="284410" y="186666"/>
                </a:lnTo>
                <a:lnTo>
                  <a:pt x="283964" y="189345"/>
                </a:lnTo>
                <a:lnTo>
                  <a:pt x="282624" y="190238"/>
                </a:lnTo>
                <a:lnTo>
                  <a:pt x="278606" y="197381"/>
                </a:lnTo>
                <a:cubicBezTo>
                  <a:pt x="278011" y="198274"/>
                  <a:pt x="276299" y="199837"/>
                  <a:pt x="273471" y="202070"/>
                </a:cubicBezTo>
                <a:cubicBezTo>
                  <a:pt x="270644" y="204302"/>
                  <a:pt x="268188" y="205418"/>
                  <a:pt x="266104" y="205418"/>
                </a:cubicBezTo>
                <a:cubicBezTo>
                  <a:pt x="262532" y="205716"/>
                  <a:pt x="259035" y="204302"/>
                  <a:pt x="255612" y="201177"/>
                </a:cubicBezTo>
                <a:cubicBezTo>
                  <a:pt x="252189" y="198051"/>
                  <a:pt x="250477" y="196042"/>
                  <a:pt x="250477" y="195149"/>
                </a:cubicBezTo>
                <a:lnTo>
                  <a:pt x="250031" y="193810"/>
                </a:lnTo>
                <a:cubicBezTo>
                  <a:pt x="251519" y="193810"/>
                  <a:pt x="252710" y="193512"/>
                  <a:pt x="253603" y="192917"/>
                </a:cubicBezTo>
                <a:cubicBezTo>
                  <a:pt x="254496" y="192321"/>
                  <a:pt x="256282" y="189419"/>
                  <a:pt x="258961" y="184210"/>
                </a:cubicBezTo>
                <a:cubicBezTo>
                  <a:pt x="261639" y="179001"/>
                  <a:pt x="264616" y="173569"/>
                  <a:pt x="267890" y="167913"/>
                </a:cubicBezTo>
                <a:lnTo>
                  <a:pt x="281731" y="144250"/>
                </a:lnTo>
                <a:lnTo>
                  <a:pt x="286643" y="132195"/>
                </a:lnTo>
                <a:cubicBezTo>
                  <a:pt x="288726" y="128920"/>
                  <a:pt x="289917" y="126762"/>
                  <a:pt x="290214" y="125721"/>
                </a:cubicBezTo>
                <a:cubicBezTo>
                  <a:pt x="290512" y="124679"/>
                  <a:pt x="290810" y="124009"/>
                  <a:pt x="291107" y="123711"/>
                </a:cubicBezTo>
                <a:close/>
                <a:moveTo>
                  <a:pt x="796081" y="112996"/>
                </a:moveTo>
                <a:cubicBezTo>
                  <a:pt x="793998" y="114782"/>
                  <a:pt x="792360" y="116270"/>
                  <a:pt x="791170" y="117461"/>
                </a:cubicBezTo>
                <a:cubicBezTo>
                  <a:pt x="789682" y="117758"/>
                  <a:pt x="787375" y="118875"/>
                  <a:pt x="784249" y="120809"/>
                </a:cubicBezTo>
                <a:cubicBezTo>
                  <a:pt x="781124" y="122744"/>
                  <a:pt x="778445" y="124084"/>
                  <a:pt x="776213" y="124828"/>
                </a:cubicBezTo>
                <a:cubicBezTo>
                  <a:pt x="773980" y="125572"/>
                  <a:pt x="772938" y="126018"/>
                  <a:pt x="773087" y="126167"/>
                </a:cubicBezTo>
                <a:cubicBezTo>
                  <a:pt x="773236" y="126316"/>
                  <a:pt x="773608" y="126688"/>
                  <a:pt x="774203" y="127283"/>
                </a:cubicBezTo>
                <a:lnTo>
                  <a:pt x="774650" y="127730"/>
                </a:lnTo>
                <a:cubicBezTo>
                  <a:pt x="774352" y="130409"/>
                  <a:pt x="774352" y="132120"/>
                  <a:pt x="774650" y="132864"/>
                </a:cubicBezTo>
                <a:cubicBezTo>
                  <a:pt x="774948" y="133609"/>
                  <a:pt x="775394" y="134576"/>
                  <a:pt x="775989" y="135767"/>
                </a:cubicBezTo>
                <a:cubicBezTo>
                  <a:pt x="776585" y="136957"/>
                  <a:pt x="779040" y="142389"/>
                  <a:pt x="783356" y="152063"/>
                </a:cubicBezTo>
                <a:cubicBezTo>
                  <a:pt x="787672" y="161737"/>
                  <a:pt x="792733" y="168806"/>
                  <a:pt x="798537" y="173271"/>
                </a:cubicBezTo>
                <a:cubicBezTo>
                  <a:pt x="804341" y="177736"/>
                  <a:pt x="807839" y="179671"/>
                  <a:pt x="809029" y="179076"/>
                </a:cubicBezTo>
                <a:cubicBezTo>
                  <a:pt x="807243" y="175504"/>
                  <a:pt x="806053" y="172527"/>
                  <a:pt x="805457" y="170146"/>
                </a:cubicBezTo>
                <a:lnTo>
                  <a:pt x="802778" y="160770"/>
                </a:lnTo>
                <a:cubicBezTo>
                  <a:pt x="802481" y="160174"/>
                  <a:pt x="802332" y="159579"/>
                  <a:pt x="802332" y="158984"/>
                </a:cubicBezTo>
                <a:lnTo>
                  <a:pt x="801885" y="155412"/>
                </a:lnTo>
                <a:lnTo>
                  <a:pt x="800992" y="153179"/>
                </a:lnTo>
                <a:cubicBezTo>
                  <a:pt x="800695" y="153179"/>
                  <a:pt x="800546" y="151691"/>
                  <a:pt x="800546" y="148715"/>
                </a:cubicBezTo>
                <a:lnTo>
                  <a:pt x="799653" y="142464"/>
                </a:lnTo>
                <a:cubicBezTo>
                  <a:pt x="799355" y="139785"/>
                  <a:pt x="799207" y="138148"/>
                  <a:pt x="799207" y="137553"/>
                </a:cubicBezTo>
                <a:lnTo>
                  <a:pt x="797867" y="135767"/>
                </a:lnTo>
                <a:cubicBezTo>
                  <a:pt x="797272" y="135171"/>
                  <a:pt x="797272" y="133385"/>
                  <a:pt x="797867" y="130409"/>
                </a:cubicBezTo>
                <a:lnTo>
                  <a:pt x="797421" y="120586"/>
                </a:lnTo>
                <a:cubicBezTo>
                  <a:pt x="797421" y="116717"/>
                  <a:pt x="797272" y="114484"/>
                  <a:pt x="796974" y="113889"/>
                </a:cubicBezTo>
                <a:close/>
                <a:moveTo>
                  <a:pt x="989409" y="103173"/>
                </a:moveTo>
                <a:cubicBezTo>
                  <a:pt x="987325" y="104364"/>
                  <a:pt x="985837" y="105108"/>
                  <a:pt x="984944" y="105406"/>
                </a:cubicBezTo>
                <a:lnTo>
                  <a:pt x="970657" y="110763"/>
                </a:lnTo>
                <a:cubicBezTo>
                  <a:pt x="967382" y="112847"/>
                  <a:pt x="964406" y="115972"/>
                  <a:pt x="961727" y="120140"/>
                </a:cubicBezTo>
                <a:cubicBezTo>
                  <a:pt x="963215" y="121628"/>
                  <a:pt x="964703" y="122298"/>
                  <a:pt x="966192" y="122149"/>
                </a:cubicBezTo>
                <a:cubicBezTo>
                  <a:pt x="967680" y="122000"/>
                  <a:pt x="972145" y="119470"/>
                  <a:pt x="979586" y="114559"/>
                </a:cubicBezTo>
                <a:cubicBezTo>
                  <a:pt x="987028" y="109647"/>
                  <a:pt x="990451" y="106299"/>
                  <a:pt x="989855" y="104513"/>
                </a:cubicBezTo>
                <a:close/>
                <a:moveTo>
                  <a:pt x="544710" y="101387"/>
                </a:moveTo>
                <a:cubicBezTo>
                  <a:pt x="543817" y="103173"/>
                  <a:pt x="543297" y="104364"/>
                  <a:pt x="543148" y="104959"/>
                </a:cubicBezTo>
                <a:cubicBezTo>
                  <a:pt x="542999" y="105554"/>
                  <a:pt x="543073" y="106299"/>
                  <a:pt x="543371" y="107192"/>
                </a:cubicBezTo>
                <a:lnTo>
                  <a:pt x="543371" y="111656"/>
                </a:lnTo>
                <a:lnTo>
                  <a:pt x="545157" y="123265"/>
                </a:lnTo>
                <a:lnTo>
                  <a:pt x="545157" y="129069"/>
                </a:lnTo>
                <a:cubicBezTo>
                  <a:pt x="545455" y="129069"/>
                  <a:pt x="545752" y="129144"/>
                  <a:pt x="546050" y="129293"/>
                </a:cubicBezTo>
                <a:cubicBezTo>
                  <a:pt x="546348" y="129441"/>
                  <a:pt x="546645" y="129367"/>
                  <a:pt x="546943" y="129069"/>
                </a:cubicBezTo>
                <a:cubicBezTo>
                  <a:pt x="547241" y="129069"/>
                  <a:pt x="547464" y="128176"/>
                  <a:pt x="547613" y="126390"/>
                </a:cubicBezTo>
                <a:cubicBezTo>
                  <a:pt x="547761" y="124604"/>
                  <a:pt x="548134" y="122670"/>
                  <a:pt x="548729" y="120586"/>
                </a:cubicBezTo>
                <a:lnTo>
                  <a:pt x="549622" y="113889"/>
                </a:lnTo>
                <a:lnTo>
                  <a:pt x="550961" y="105406"/>
                </a:lnTo>
                <a:lnTo>
                  <a:pt x="552301" y="102727"/>
                </a:lnTo>
                <a:lnTo>
                  <a:pt x="550961" y="101387"/>
                </a:lnTo>
                <a:close/>
                <a:moveTo>
                  <a:pt x="95994" y="97369"/>
                </a:moveTo>
                <a:cubicBezTo>
                  <a:pt x="95398" y="97071"/>
                  <a:pt x="94357" y="97518"/>
                  <a:pt x="92868" y="98708"/>
                </a:cubicBezTo>
                <a:cubicBezTo>
                  <a:pt x="91975" y="99601"/>
                  <a:pt x="90636" y="100197"/>
                  <a:pt x="88850" y="100494"/>
                </a:cubicBezTo>
                <a:cubicBezTo>
                  <a:pt x="87064" y="100792"/>
                  <a:pt x="83492" y="102429"/>
                  <a:pt x="78134" y="105406"/>
                </a:cubicBezTo>
                <a:lnTo>
                  <a:pt x="66079" y="111210"/>
                </a:lnTo>
                <a:cubicBezTo>
                  <a:pt x="64591" y="112103"/>
                  <a:pt x="63400" y="112996"/>
                  <a:pt x="62507" y="113889"/>
                </a:cubicBezTo>
                <a:cubicBezTo>
                  <a:pt x="61614" y="114782"/>
                  <a:pt x="61242" y="116940"/>
                  <a:pt x="61391" y="120363"/>
                </a:cubicBezTo>
                <a:cubicBezTo>
                  <a:pt x="61540" y="123786"/>
                  <a:pt x="66823" y="122074"/>
                  <a:pt x="77241" y="115228"/>
                </a:cubicBezTo>
                <a:cubicBezTo>
                  <a:pt x="79920" y="113442"/>
                  <a:pt x="83120" y="112401"/>
                  <a:pt x="86841" y="112103"/>
                </a:cubicBezTo>
                <a:cubicBezTo>
                  <a:pt x="90561" y="111805"/>
                  <a:pt x="92943" y="111433"/>
                  <a:pt x="93985" y="110987"/>
                </a:cubicBezTo>
                <a:cubicBezTo>
                  <a:pt x="95026" y="110540"/>
                  <a:pt x="95696" y="110168"/>
                  <a:pt x="95994" y="109870"/>
                </a:cubicBezTo>
                <a:cubicBezTo>
                  <a:pt x="97184" y="109870"/>
                  <a:pt x="99119" y="110317"/>
                  <a:pt x="101798" y="111210"/>
                </a:cubicBezTo>
                <a:lnTo>
                  <a:pt x="104477" y="112549"/>
                </a:lnTo>
                <a:lnTo>
                  <a:pt x="105816" y="111656"/>
                </a:lnTo>
                <a:cubicBezTo>
                  <a:pt x="104328" y="110168"/>
                  <a:pt x="103435" y="108829"/>
                  <a:pt x="103137" y="107638"/>
                </a:cubicBezTo>
                <a:lnTo>
                  <a:pt x="99566" y="100941"/>
                </a:lnTo>
                <a:close/>
                <a:moveTo>
                  <a:pt x="281508" y="80849"/>
                </a:moveTo>
                <a:cubicBezTo>
                  <a:pt x="283145" y="81147"/>
                  <a:pt x="285154" y="81593"/>
                  <a:pt x="287536" y="82188"/>
                </a:cubicBezTo>
                <a:cubicBezTo>
                  <a:pt x="285750" y="84272"/>
                  <a:pt x="284857" y="85463"/>
                  <a:pt x="284857" y="85760"/>
                </a:cubicBezTo>
                <a:lnTo>
                  <a:pt x="283964" y="89779"/>
                </a:lnTo>
                <a:lnTo>
                  <a:pt x="285303" y="90225"/>
                </a:lnTo>
                <a:lnTo>
                  <a:pt x="285303" y="92458"/>
                </a:lnTo>
                <a:cubicBezTo>
                  <a:pt x="283219" y="95136"/>
                  <a:pt x="281582" y="97964"/>
                  <a:pt x="280392" y="100941"/>
                </a:cubicBezTo>
                <a:lnTo>
                  <a:pt x="283517" y="100941"/>
                </a:lnTo>
                <a:cubicBezTo>
                  <a:pt x="283219" y="101834"/>
                  <a:pt x="282996" y="102429"/>
                  <a:pt x="282847" y="102727"/>
                </a:cubicBezTo>
                <a:cubicBezTo>
                  <a:pt x="282699" y="103024"/>
                  <a:pt x="280392" y="104661"/>
                  <a:pt x="275927" y="107638"/>
                </a:cubicBezTo>
                <a:lnTo>
                  <a:pt x="268783" y="115675"/>
                </a:lnTo>
                <a:cubicBezTo>
                  <a:pt x="266402" y="118056"/>
                  <a:pt x="263053" y="120214"/>
                  <a:pt x="258737" y="122149"/>
                </a:cubicBezTo>
                <a:cubicBezTo>
                  <a:pt x="254421" y="124084"/>
                  <a:pt x="251519" y="124902"/>
                  <a:pt x="250031" y="124604"/>
                </a:cubicBezTo>
                <a:cubicBezTo>
                  <a:pt x="246161" y="124307"/>
                  <a:pt x="243110" y="122595"/>
                  <a:pt x="240878" y="119470"/>
                </a:cubicBezTo>
                <a:cubicBezTo>
                  <a:pt x="238645" y="116344"/>
                  <a:pt x="236785" y="112698"/>
                  <a:pt x="235297" y="108531"/>
                </a:cubicBezTo>
                <a:lnTo>
                  <a:pt x="231725" y="99155"/>
                </a:lnTo>
                <a:lnTo>
                  <a:pt x="231725" y="97369"/>
                </a:lnTo>
                <a:lnTo>
                  <a:pt x="247798" y="83081"/>
                </a:lnTo>
                <a:cubicBezTo>
                  <a:pt x="246608" y="85165"/>
                  <a:pt x="245715" y="86653"/>
                  <a:pt x="245119" y="87546"/>
                </a:cubicBezTo>
                <a:lnTo>
                  <a:pt x="241994" y="91118"/>
                </a:lnTo>
                <a:lnTo>
                  <a:pt x="239762" y="96922"/>
                </a:lnTo>
                <a:cubicBezTo>
                  <a:pt x="240357" y="97220"/>
                  <a:pt x="241027" y="97294"/>
                  <a:pt x="241771" y="97146"/>
                </a:cubicBezTo>
                <a:cubicBezTo>
                  <a:pt x="242515" y="96997"/>
                  <a:pt x="244822" y="95509"/>
                  <a:pt x="248691" y="92681"/>
                </a:cubicBezTo>
                <a:cubicBezTo>
                  <a:pt x="252561" y="89853"/>
                  <a:pt x="258588" y="87100"/>
                  <a:pt x="266774" y="84421"/>
                </a:cubicBezTo>
                <a:cubicBezTo>
                  <a:pt x="274960" y="81742"/>
                  <a:pt x="279871" y="80551"/>
                  <a:pt x="281508" y="80849"/>
                </a:cubicBezTo>
                <a:close/>
                <a:moveTo>
                  <a:pt x="84832" y="79956"/>
                </a:moveTo>
                <a:cubicBezTo>
                  <a:pt x="78581" y="82337"/>
                  <a:pt x="73967" y="85165"/>
                  <a:pt x="70991" y="88439"/>
                </a:cubicBezTo>
                <a:lnTo>
                  <a:pt x="75902" y="87993"/>
                </a:lnTo>
                <a:cubicBezTo>
                  <a:pt x="78581" y="86802"/>
                  <a:pt x="82450" y="85463"/>
                  <a:pt x="87511" y="83974"/>
                </a:cubicBezTo>
                <a:cubicBezTo>
                  <a:pt x="86915" y="82188"/>
                  <a:pt x="86022" y="80849"/>
                  <a:pt x="84832" y="79956"/>
                </a:cubicBezTo>
                <a:close/>
                <a:moveTo>
                  <a:pt x="794742" y="76384"/>
                </a:moveTo>
                <a:cubicBezTo>
                  <a:pt x="794146" y="76682"/>
                  <a:pt x="792807" y="77426"/>
                  <a:pt x="790723" y="78617"/>
                </a:cubicBezTo>
                <a:lnTo>
                  <a:pt x="785812" y="80849"/>
                </a:lnTo>
                <a:cubicBezTo>
                  <a:pt x="784621" y="81444"/>
                  <a:pt x="781570" y="83528"/>
                  <a:pt x="776659" y="87100"/>
                </a:cubicBezTo>
                <a:cubicBezTo>
                  <a:pt x="771748" y="90672"/>
                  <a:pt x="769441" y="93202"/>
                  <a:pt x="769739" y="94690"/>
                </a:cubicBezTo>
                <a:lnTo>
                  <a:pt x="768846" y="103620"/>
                </a:lnTo>
                <a:lnTo>
                  <a:pt x="770185" y="103620"/>
                </a:lnTo>
                <a:lnTo>
                  <a:pt x="770632" y="102280"/>
                </a:lnTo>
                <a:cubicBezTo>
                  <a:pt x="773013" y="102876"/>
                  <a:pt x="775692" y="103099"/>
                  <a:pt x="778668" y="102950"/>
                </a:cubicBezTo>
                <a:cubicBezTo>
                  <a:pt x="781645" y="102801"/>
                  <a:pt x="783282" y="102727"/>
                  <a:pt x="783580" y="102727"/>
                </a:cubicBezTo>
                <a:lnTo>
                  <a:pt x="788937" y="104513"/>
                </a:lnTo>
                <a:cubicBezTo>
                  <a:pt x="790128" y="105108"/>
                  <a:pt x="791765" y="105257"/>
                  <a:pt x="793849" y="104959"/>
                </a:cubicBezTo>
                <a:lnTo>
                  <a:pt x="796974" y="108531"/>
                </a:lnTo>
                <a:cubicBezTo>
                  <a:pt x="797272" y="106150"/>
                  <a:pt x="797495" y="103173"/>
                  <a:pt x="797644" y="99601"/>
                </a:cubicBezTo>
                <a:cubicBezTo>
                  <a:pt x="797793" y="96029"/>
                  <a:pt x="798016" y="93946"/>
                  <a:pt x="798314" y="93351"/>
                </a:cubicBezTo>
                <a:lnTo>
                  <a:pt x="799207" y="92011"/>
                </a:lnTo>
                <a:lnTo>
                  <a:pt x="799207" y="76384"/>
                </a:lnTo>
                <a:cubicBezTo>
                  <a:pt x="798016" y="76682"/>
                  <a:pt x="797049" y="76756"/>
                  <a:pt x="796304" y="76607"/>
                </a:cubicBezTo>
                <a:cubicBezTo>
                  <a:pt x="795560" y="76459"/>
                  <a:pt x="795039" y="76384"/>
                  <a:pt x="794742" y="76384"/>
                </a:cubicBezTo>
                <a:close/>
                <a:moveTo>
                  <a:pt x="366563" y="60311"/>
                </a:moveTo>
                <a:cubicBezTo>
                  <a:pt x="372516" y="60311"/>
                  <a:pt x="377130" y="61278"/>
                  <a:pt x="380404" y="63213"/>
                </a:cubicBezTo>
                <a:cubicBezTo>
                  <a:pt x="383678" y="65148"/>
                  <a:pt x="386209" y="66859"/>
                  <a:pt x="387994" y="68347"/>
                </a:cubicBezTo>
                <a:lnTo>
                  <a:pt x="394245" y="76831"/>
                </a:lnTo>
                <a:cubicBezTo>
                  <a:pt x="397222" y="80700"/>
                  <a:pt x="399082" y="83156"/>
                  <a:pt x="399826" y="84198"/>
                </a:cubicBezTo>
                <a:cubicBezTo>
                  <a:pt x="400570" y="85239"/>
                  <a:pt x="400943" y="86951"/>
                  <a:pt x="400943" y="89332"/>
                </a:cubicBezTo>
                <a:cubicBezTo>
                  <a:pt x="400645" y="91713"/>
                  <a:pt x="400050" y="93797"/>
                  <a:pt x="399157" y="95583"/>
                </a:cubicBezTo>
                <a:lnTo>
                  <a:pt x="393799" y="102727"/>
                </a:lnTo>
                <a:cubicBezTo>
                  <a:pt x="392013" y="105108"/>
                  <a:pt x="388143" y="111805"/>
                  <a:pt x="382190" y="122819"/>
                </a:cubicBezTo>
                <a:lnTo>
                  <a:pt x="377725" y="128176"/>
                </a:lnTo>
                <a:cubicBezTo>
                  <a:pt x="379511" y="130260"/>
                  <a:pt x="381297" y="130706"/>
                  <a:pt x="383083" y="129516"/>
                </a:cubicBezTo>
                <a:cubicBezTo>
                  <a:pt x="383976" y="131004"/>
                  <a:pt x="384720" y="131748"/>
                  <a:pt x="385316" y="131748"/>
                </a:cubicBezTo>
                <a:lnTo>
                  <a:pt x="394245" y="128176"/>
                </a:lnTo>
                <a:cubicBezTo>
                  <a:pt x="395436" y="128772"/>
                  <a:pt x="396775" y="129665"/>
                  <a:pt x="398264" y="130855"/>
                </a:cubicBezTo>
                <a:lnTo>
                  <a:pt x="401835" y="134427"/>
                </a:lnTo>
                <a:lnTo>
                  <a:pt x="408533" y="137553"/>
                </a:lnTo>
                <a:cubicBezTo>
                  <a:pt x="410021" y="139041"/>
                  <a:pt x="411063" y="140529"/>
                  <a:pt x="411658" y="142017"/>
                </a:cubicBezTo>
                <a:lnTo>
                  <a:pt x="412105" y="145589"/>
                </a:lnTo>
                <a:lnTo>
                  <a:pt x="413444" y="148715"/>
                </a:lnTo>
                <a:cubicBezTo>
                  <a:pt x="414039" y="150501"/>
                  <a:pt x="413965" y="152287"/>
                  <a:pt x="413221" y="154072"/>
                </a:cubicBezTo>
                <a:cubicBezTo>
                  <a:pt x="412477" y="155858"/>
                  <a:pt x="410914" y="156751"/>
                  <a:pt x="408533" y="156751"/>
                </a:cubicBezTo>
                <a:cubicBezTo>
                  <a:pt x="404366" y="154370"/>
                  <a:pt x="400645" y="152882"/>
                  <a:pt x="397371" y="152287"/>
                </a:cubicBezTo>
                <a:lnTo>
                  <a:pt x="386209" y="151394"/>
                </a:lnTo>
                <a:cubicBezTo>
                  <a:pt x="383827" y="151096"/>
                  <a:pt x="382190" y="151021"/>
                  <a:pt x="381297" y="151170"/>
                </a:cubicBezTo>
                <a:cubicBezTo>
                  <a:pt x="380404" y="151319"/>
                  <a:pt x="378767" y="151245"/>
                  <a:pt x="376386" y="150947"/>
                </a:cubicBezTo>
                <a:lnTo>
                  <a:pt x="371475" y="152287"/>
                </a:lnTo>
                <a:cubicBezTo>
                  <a:pt x="371177" y="152584"/>
                  <a:pt x="369689" y="152807"/>
                  <a:pt x="367010" y="152956"/>
                </a:cubicBezTo>
                <a:cubicBezTo>
                  <a:pt x="364331" y="153105"/>
                  <a:pt x="361057" y="153849"/>
                  <a:pt x="357187" y="155189"/>
                </a:cubicBezTo>
                <a:cubicBezTo>
                  <a:pt x="353318" y="156528"/>
                  <a:pt x="348853" y="157868"/>
                  <a:pt x="343793" y="159207"/>
                </a:cubicBezTo>
                <a:cubicBezTo>
                  <a:pt x="338732" y="160546"/>
                  <a:pt x="334193" y="162481"/>
                  <a:pt x="330175" y="165011"/>
                </a:cubicBezTo>
                <a:cubicBezTo>
                  <a:pt x="326156" y="167541"/>
                  <a:pt x="323552" y="168806"/>
                  <a:pt x="322361" y="168806"/>
                </a:cubicBezTo>
                <a:cubicBezTo>
                  <a:pt x="320278" y="169104"/>
                  <a:pt x="317227" y="168062"/>
                  <a:pt x="313208" y="165681"/>
                </a:cubicBezTo>
                <a:cubicBezTo>
                  <a:pt x="309190" y="163300"/>
                  <a:pt x="306883" y="161514"/>
                  <a:pt x="306288" y="160323"/>
                </a:cubicBezTo>
                <a:lnTo>
                  <a:pt x="299591" y="150501"/>
                </a:lnTo>
                <a:cubicBezTo>
                  <a:pt x="297507" y="148417"/>
                  <a:pt x="296465" y="146929"/>
                  <a:pt x="296465" y="146036"/>
                </a:cubicBezTo>
                <a:lnTo>
                  <a:pt x="296465" y="144696"/>
                </a:lnTo>
                <a:cubicBezTo>
                  <a:pt x="297953" y="145589"/>
                  <a:pt x="299218" y="146110"/>
                  <a:pt x="300260" y="146259"/>
                </a:cubicBezTo>
                <a:cubicBezTo>
                  <a:pt x="301302" y="146408"/>
                  <a:pt x="305693" y="144399"/>
                  <a:pt x="313432" y="140231"/>
                </a:cubicBezTo>
                <a:cubicBezTo>
                  <a:pt x="316110" y="138743"/>
                  <a:pt x="320129" y="137553"/>
                  <a:pt x="325487" y="136660"/>
                </a:cubicBezTo>
                <a:cubicBezTo>
                  <a:pt x="330844" y="135767"/>
                  <a:pt x="334565" y="134650"/>
                  <a:pt x="336649" y="133311"/>
                </a:cubicBezTo>
                <a:cubicBezTo>
                  <a:pt x="338732" y="131971"/>
                  <a:pt x="341411" y="128474"/>
                  <a:pt x="344685" y="122819"/>
                </a:cubicBezTo>
                <a:lnTo>
                  <a:pt x="359419" y="97369"/>
                </a:lnTo>
                <a:lnTo>
                  <a:pt x="363884" y="90225"/>
                </a:lnTo>
                <a:cubicBezTo>
                  <a:pt x="362694" y="89332"/>
                  <a:pt x="361875" y="88811"/>
                  <a:pt x="361429" y="88662"/>
                </a:cubicBezTo>
                <a:cubicBezTo>
                  <a:pt x="360982" y="88514"/>
                  <a:pt x="359568" y="89109"/>
                  <a:pt x="357187" y="90448"/>
                </a:cubicBezTo>
                <a:cubicBezTo>
                  <a:pt x="354806" y="91788"/>
                  <a:pt x="351978" y="92309"/>
                  <a:pt x="348704" y="92011"/>
                </a:cubicBezTo>
                <a:cubicBezTo>
                  <a:pt x="340965" y="92011"/>
                  <a:pt x="335458" y="90448"/>
                  <a:pt x="332184" y="87323"/>
                </a:cubicBezTo>
                <a:cubicBezTo>
                  <a:pt x="328910" y="84198"/>
                  <a:pt x="327124" y="82040"/>
                  <a:pt x="326826" y="80849"/>
                </a:cubicBezTo>
                <a:lnTo>
                  <a:pt x="323701" y="75045"/>
                </a:lnTo>
                <a:cubicBezTo>
                  <a:pt x="321617" y="72366"/>
                  <a:pt x="320501" y="70803"/>
                  <a:pt x="320352" y="70357"/>
                </a:cubicBezTo>
                <a:cubicBezTo>
                  <a:pt x="320203" y="69910"/>
                  <a:pt x="320278" y="69240"/>
                  <a:pt x="320575" y="68347"/>
                </a:cubicBezTo>
                <a:cubicBezTo>
                  <a:pt x="320575" y="67454"/>
                  <a:pt x="321319" y="66859"/>
                  <a:pt x="322808" y="66561"/>
                </a:cubicBezTo>
                <a:lnTo>
                  <a:pt x="326380" y="71026"/>
                </a:lnTo>
                <a:cubicBezTo>
                  <a:pt x="328166" y="71324"/>
                  <a:pt x="329654" y="71398"/>
                  <a:pt x="330844" y="71250"/>
                </a:cubicBezTo>
                <a:cubicBezTo>
                  <a:pt x="332035" y="71101"/>
                  <a:pt x="336351" y="69389"/>
                  <a:pt x="343793" y="66115"/>
                </a:cubicBezTo>
                <a:cubicBezTo>
                  <a:pt x="351234" y="62841"/>
                  <a:pt x="358824" y="60906"/>
                  <a:pt x="366563" y="60311"/>
                </a:cubicBezTo>
                <a:close/>
                <a:moveTo>
                  <a:pt x="1029704" y="29838"/>
                </a:moveTo>
                <a:cubicBezTo>
                  <a:pt x="1022486" y="29913"/>
                  <a:pt x="1015751" y="32182"/>
                  <a:pt x="1009501" y="36647"/>
                </a:cubicBezTo>
                <a:lnTo>
                  <a:pt x="1004143" y="40665"/>
                </a:lnTo>
                <a:cubicBezTo>
                  <a:pt x="1000571" y="42749"/>
                  <a:pt x="998487" y="44535"/>
                  <a:pt x="997892" y="46023"/>
                </a:cubicBezTo>
                <a:cubicBezTo>
                  <a:pt x="998785" y="48404"/>
                  <a:pt x="999529" y="50042"/>
                  <a:pt x="1000124" y="50935"/>
                </a:cubicBezTo>
                <a:lnTo>
                  <a:pt x="1002357" y="58525"/>
                </a:lnTo>
                <a:lnTo>
                  <a:pt x="1003250" y="59864"/>
                </a:lnTo>
                <a:cubicBezTo>
                  <a:pt x="1005036" y="59864"/>
                  <a:pt x="1006375" y="59939"/>
                  <a:pt x="1007268" y="60087"/>
                </a:cubicBezTo>
                <a:cubicBezTo>
                  <a:pt x="1008161" y="60236"/>
                  <a:pt x="1010022" y="61204"/>
                  <a:pt x="1012849" y="62990"/>
                </a:cubicBezTo>
                <a:cubicBezTo>
                  <a:pt x="1015677" y="64776"/>
                  <a:pt x="1017389" y="65966"/>
                  <a:pt x="1017984" y="66561"/>
                </a:cubicBezTo>
                <a:lnTo>
                  <a:pt x="1019770" y="71026"/>
                </a:lnTo>
                <a:lnTo>
                  <a:pt x="1022449" y="76384"/>
                </a:lnTo>
                <a:lnTo>
                  <a:pt x="1023788" y="85760"/>
                </a:lnTo>
                <a:cubicBezTo>
                  <a:pt x="1024681" y="87249"/>
                  <a:pt x="1026616" y="87993"/>
                  <a:pt x="1029592" y="87993"/>
                </a:cubicBezTo>
                <a:cubicBezTo>
                  <a:pt x="1039117" y="93053"/>
                  <a:pt x="1044029" y="95583"/>
                  <a:pt x="1044326" y="95583"/>
                </a:cubicBezTo>
                <a:lnTo>
                  <a:pt x="1049238" y="100048"/>
                </a:lnTo>
                <a:cubicBezTo>
                  <a:pt x="1050131" y="99750"/>
                  <a:pt x="1050503" y="99527"/>
                  <a:pt x="1050354" y="99378"/>
                </a:cubicBezTo>
                <a:cubicBezTo>
                  <a:pt x="1050205" y="99229"/>
                  <a:pt x="1049833" y="98857"/>
                  <a:pt x="1049238" y="98262"/>
                </a:cubicBezTo>
                <a:cubicBezTo>
                  <a:pt x="1048642" y="97667"/>
                  <a:pt x="1048791" y="95136"/>
                  <a:pt x="1049684" y="90672"/>
                </a:cubicBezTo>
                <a:lnTo>
                  <a:pt x="1049238" y="68347"/>
                </a:lnTo>
                <a:lnTo>
                  <a:pt x="1050131" y="66115"/>
                </a:lnTo>
                <a:cubicBezTo>
                  <a:pt x="1050131" y="65817"/>
                  <a:pt x="1050280" y="62692"/>
                  <a:pt x="1050577" y="56739"/>
                </a:cubicBezTo>
                <a:lnTo>
                  <a:pt x="1051470" y="47809"/>
                </a:lnTo>
                <a:lnTo>
                  <a:pt x="1051470" y="42898"/>
                </a:lnTo>
                <a:lnTo>
                  <a:pt x="1052810" y="36201"/>
                </a:lnTo>
                <a:cubicBezTo>
                  <a:pt x="1044624" y="31885"/>
                  <a:pt x="1036922" y="29764"/>
                  <a:pt x="1029704" y="29838"/>
                </a:cubicBezTo>
                <a:close/>
                <a:moveTo>
                  <a:pt x="807243" y="24145"/>
                </a:moveTo>
                <a:cubicBezTo>
                  <a:pt x="801290" y="24443"/>
                  <a:pt x="795188" y="25336"/>
                  <a:pt x="788937" y="26824"/>
                </a:cubicBezTo>
                <a:cubicBezTo>
                  <a:pt x="788342" y="27420"/>
                  <a:pt x="785291" y="29280"/>
                  <a:pt x="779784" y="32405"/>
                </a:cubicBezTo>
                <a:cubicBezTo>
                  <a:pt x="774278" y="35531"/>
                  <a:pt x="771673" y="37094"/>
                  <a:pt x="771971" y="37094"/>
                </a:cubicBezTo>
                <a:cubicBezTo>
                  <a:pt x="771971" y="37391"/>
                  <a:pt x="772492" y="37912"/>
                  <a:pt x="773534" y="38656"/>
                </a:cubicBezTo>
                <a:cubicBezTo>
                  <a:pt x="774575" y="39400"/>
                  <a:pt x="775245" y="41261"/>
                  <a:pt x="775543" y="44237"/>
                </a:cubicBezTo>
                <a:lnTo>
                  <a:pt x="775543" y="46023"/>
                </a:lnTo>
                <a:lnTo>
                  <a:pt x="775989" y="54953"/>
                </a:lnTo>
                <a:lnTo>
                  <a:pt x="778222" y="57185"/>
                </a:lnTo>
                <a:cubicBezTo>
                  <a:pt x="782389" y="56888"/>
                  <a:pt x="785068" y="56888"/>
                  <a:pt x="786259" y="57185"/>
                </a:cubicBezTo>
                <a:cubicBezTo>
                  <a:pt x="787449" y="57483"/>
                  <a:pt x="789235" y="58525"/>
                  <a:pt x="791616" y="60311"/>
                </a:cubicBezTo>
                <a:cubicBezTo>
                  <a:pt x="793998" y="62097"/>
                  <a:pt x="796974" y="63138"/>
                  <a:pt x="800546" y="63436"/>
                </a:cubicBezTo>
                <a:cubicBezTo>
                  <a:pt x="800248" y="62245"/>
                  <a:pt x="800100" y="61204"/>
                  <a:pt x="800100" y="60311"/>
                </a:cubicBezTo>
                <a:lnTo>
                  <a:pt x="800546" y="50042"/>
                </a:lnTo>
                <a:cubicBezTo>
                  <a:pt x="800546" y="46767"/>
                  <a:pt x="800695" y="44833"/>
                  <a:pt x="800992" y="44237"/>
                </a:cubicBezTo>
                <a:lnTo>
                  <a:pt x="801439" y="42898"/>
                </a:lnTo>
                <a:cubicBezTo>
                  <a:pt x="802034" y="40814"/>
                  <a:pt x="802555" y="38879"/>
                  <a:pt x="803002" y="37094"/>
                </a:cubicBezTo>
                <a:cubicBezTo>
                  <a:pt x="803448" y="35308"/>
                  <a:pt x="803820" y="33968"/>
                  <a:pt x="804118" y="33075"/>
                </a:cubicBezTo>
                <a:lnTo>
                  <a:pt x="805904" y="28610"/>
                </a:lnTo>
                <a:close/>
                <a:moveTo>
                  <a:pt x="258514" y="19234"/>
                </a:moveTo>
                <a:cubicBezTo>
                  <a:pt x="258514" y="19234"/>
                  <a:pt x="258663" y="19234"/>
                  <a:pt x="258961" y="19234"/>
                </a:cubicBezTo>
                <a:lnTo>
                  <a:pt x="265658" y="25931"/>
                </a:lnTo>
                <a:cubicBezTo>
                  <a:pt x="266848" y="27122"/>
                  <a:pt x="271164" y="27866"/>
                  <a:pt x="278606" y="28164"/>
                </a:cubicBezTo>
                <a:cubicBezTo>
                  <a:pt x="286047" y="28461"/>
                  <a:pt x="290810" y="28908"/>
                  <a:pt x="292893" y="29503"/>
                </a:cubicBezTo>
                <a:cubicBezTo>
                  <a:pt x="294977" y="30099"/>
                  <a:pt x="297581" y="31364"/>
                  <a:pt x="300707" y="33298"/>
                </a:cubicBezTo>
                <a:cubicBezTo>
                  <a:pt x="303832" y="35233"/>
                  <a:pt x="305841" y="36498"/>
                  <a:pt x="306734" y="37094"/>
                </a:cubicBezTo>
                <a:lnTo>
                  <a:pt x="309860" y="42898"/>
                </a:lnTo>
                <a:lnTo>
                  <a:pt x="313878" y="47363"/>
                </a:lnTo>
                <a:lnTo>
                  <a:pt x="315664" y="52720"/>
                </a:lnTo>
                <a:cubicBezTo>
                  <a:pt x="315069" y="52720"/>
                  <a:pt x="314771" y="52572"/>
                  <a:pt x="314771" y="52274"/>
                </a:cubicBezTo>
                <a:lnTo>
                  <a:pt x="308520" y="54953"/>
                </a:lnTo>
                <a:lnTo>
                  <a:pt x="304502" y="54506"/>
                </a:lnTo>
                <a:cubicBezTo>
                  <a:pt x="304204" y="54506"/>
                  <a:pt x="303758" y="54506"/>
                  <a:pt x="303162" y="54506"/>
                </a:cubicBezTo>
                <a:cubicBezTo>
                  <a:pt x="299293" y="54804"/>
                  <a:pt x="296465" y="55102"/>
                  <a:pt x="294679" y="55399"/>
                </a:cubicBezTo>
                <a:cubicBezTo>
                  <a:pt x="287238" y="57185"/>
                  <a:pt x="281731" y="55399"/>
                  <a:pt x="278159" y="50042"/>
                </a:cubicBezTo>
                <a:cubicBezTo>
                  <a:pt x="275183" y="48851"/>
                  <a:pt x="271462" y="44758"/>
                  <a:pt x="266997" y="37763"/>
                </a:cubicBezTo>
                <a:cubicBezTo>
                  <a:pt x="262532" y="30768"/>
                  <a:pt x="260151" y="26378"/>
                  <a:pt x="259853" y="24592"/>
                </a:cubicBezTo>
                <a:cubicBezTo>
                  <a:pt x="259556" y="22806"/>
                  <a:pt x="259258" y="21690"/>
                  <a:pt x="258961" y="21243"/>
                </a:cubicBezTo>
                <a:cubicBezTo>
                  <a:pt x="258663" y="20797"/>
                  <a:pt x="258514" y="20425"/>
                  <a:pt x="258514" y="20127"/>
                </a:cubicBezTo>
                <a:close/>
                <a:moveTo>
                  <a:pt x="1015751" y="17448"/>
                </a:moveTo>
                <a:cubicBezTo>
                  <a:pt x="1016942" y="17746"/>
                  <a:pt x="1025574" y="19085"/>
                  <a:pt x="1041648" y="21467"/>
                </a:cubicBezTo>
                <a:lnTo>
                  <a:pt x="1047898" y="21467"/>
                </a:lnTo>
                <a:cubicBezTo>
                  <a:pt x="1048791" y="21764"/>
                  <a:pt x="1051173" y="22806"/>
                  <a:pt x="1055042" y="24592"/>
                </a:cubicBezTo>
                <a:lnTo>
                  <a:pt x="1064865" y="29057"/>
                </a:lnTo>
                <a:cubicBezTo>
                  <a:pt x="1066055" y="29950"/>
                  <a:pt x="1067395" y="30992"/>
                  <a:pt x="1068883" y="32182"/>
                </a:cubicBezTo>
                <a:lnTo>
                  <a:pt x="1075134" y="39326"/>
                </a:lnTo>
                <a:cubicBezTo>
                  <a:pt x="1076324" y="41112"/>
                  <a:pt x="1077143" y="42228"/>
                  <a:pt x="1077590" y="42675"/>
                </a:cubicBezTo>
                <a:cubicBezTo>
                  <a:pt x="1078036" y="43121"/>
                  <a:pt x="1078855" y="45874"/>
                  <a:pt x="1080045" y="50935"/>
                </a:cubicBezTo>
                <a:lnTo>
                  <a:pt x="1077813" y="56292"/>
                </a:lnTo>
                <a:cubicBezTo>
                  <a:pt x="1075432" y="56590"/>
                  <a:pt x="1073274" y="57185"/>
                  <a:pt x="1071339" y="58078"/>
                </a:cubicBezTo>
                <a:cubicBezTo>
                  <a:pt x="1069404" y="58971"/>
                  <a:pt x="1068809" y="62990"/>
                  <a:pt x="1069553" y="70133"/>
                </a:cubicBezTo>
                <a:cubicBezTo>
                  <a:pt x="1070297" y="77277"/>
                  <a:pt x="1070818" y="82337"/>
                  <a:pt x="1071116" y="85314"/>
                </a:cubicBezTo>
                <a:lnTo>
                  <a:pt x="1072008" y="119247"/>
                </a:lnTo>
                <a:lnTo>
                  <a:pt x="1072901" y="121926"/>
                </a:lnTo>
                <a:lnTo>
                  <a:pt x="1073348" y="125497"/>
                </a:lnTo>
                <a:lnTo>
                  <a:pt x="1074241" y="126837"/>
                </a:lnTo>
                <a:lnTo>
                  <a:pt x="1076027" y="139338"/>
                </a:lnTo>
                <a:lnTo>
                  <a:pt x="1077813" y="142017"/>
                </a:lnTo>
                <a:cubicBezTo>
                  <a:pt x="1078110" y="142910"/>
                  <a:pt x="1078185" y="144547"/>
                  <a:pt x="1078036" y="146929"/>
                </a:cubicBezTo>
                <a:cubicBezTo>
                  <a:pt x="1077887" y="149310"/>
                  <a:pt x="1078110" y="151245"/>
                  <a:pt x="1078706" y="152733"/>
                </a:cubicBezTo>
                <a:lnTo>
                  <a:pt x="1081831" y="164342"/>
                </a:lnTo>
                <a:cubicBezTo>
                  <a:pt x="1081831" y="169104"/>
                  <a:pt x="1081980" y="171485"/>
                  <a:pt x="1082278" y="171485"/>
                </a:cubicBezTo>
                <a:lnTo>
                  <a:pt x="1084064" y="175057"/>
                </a:lnTo>
                <a:lnTo>
                  <a:pt x="1083617" y="183094"/>
                </a:lnTo>
                <a:lnTo>
                  <a:pt x="1083617" y="185326"/>
                </a:lnTo>
                <a:cubicBezTo>
                  <a:pt x="1083319" y="187410"/>
                  <a:pt x="1082873" y="189196"/>
                  <a:pt x="1082278" y="190684"/>
                </a:cubicBezTo>
                <a:lnTo>
                  <a:pt x="1080045" y="194703"/>
                </a:lnTo>
                <a:lnTo>
                  <a:pt x="1078259" y="200507"/>
                </a:lnTo>
                <a:lnTo>
                  <a:pt x="1076920" y="203632"/>
                </a:lnTo>
                <a:lnTo>
                  <a:pt x="1072901" y="214348"/>
                </a:lnTo>
                <a:cubicBezTo>
                  <a:pt x="1069032" y="216729"/>
                  <a:pt x="1066055" y="216729"/>
                  <a:pt x="1063972" y="214348"/>
                </a:cubicBezTo>
                <a:lnTo>
                  <a:pt x="1061293" y="209436"/>
                </a:lnTo>
                <a:lnTo>
                  <a:pt x="1056382" y="204079"/>
                </a:lnTo>
                <a:cubicBezTo>
                  <a:pt x="1056084" y="204079"/>
                  <a:pt x="1055712" y="203483"/>
                  <a:pt x="1055265" y="202293"/>
                </a:cubicBezTo>
                <a:cubicBezTo>
                  <a:pt x="1054819" y="201102"/>
                  <a:pt x="1053777" y="199167"/>
                  <a:pt x="1052140" y="196488"/>
                </a:cubicBezTo>
                <a:cubicBezTo>
                  <a:pt x="1050503" y="193810"/>
                  <a:pt x="1047898" y="188749"/>
                  <a:pt x="1044326" y="181308"/>
                </a:cubicBezTo>
                <a:cubicBezTo>
                  <a:pt x="1039266" y="182499"/>
                  <a:pt x="1034727" y="183168"/>
                  <a:pt x="1030709" y="183317"/>
                </a:cubicBezTo>
                <a:cubicBezTo>
                  <a:pt x="1026690" y="183466"/>
                  <a:pt x="1024532" y="183540"/>
                  <a:pt x="1024235" y="183540"/>
                </a:cubicBezTo>
                <a:lnTo>
                  <a:pt x="1017984" y="185773"/>
                </a:lnTo>
                <a:lnTo>
                  <a:pt x="1005036" y="187112"/>
                </a:lnTo>
                <a:lnTo>
                  <a:pt x="997446" y="188898"/>
                </a:lnTo>
                <a:cubicBezTo>
                  <a:pt x="993278" y="190089"/>
                  <a:pt x="989111" y="190535"/>
                  <a:pt x="984944" y="190238"/>
                </a:cubicBezTo>
                <a:cubicBezTo>
                  <a:pt x="974526" y="190238"/>
                  <a:pt x="968052" y="188005"/>
                  <a:pt x="965522" y="183540"/>
                </a:cubicBezTo>
                <a:cubicBezTo>
                  <a:pt x="962992" y="179076"/>
                  <a:pt x="961652" y="176099"/>
                  <a:pt x="961504" y="174611"/>
                </a:cubicBezTo>
                <a:cubicBezTo>
                  <a:pt x="961355" y="173122"/>
                  <a:pt x="961727" y="171783"/>
                  <a:pt x="962620" y="170592"/>
                </a:cubicBezTo>
                <a:cubicBezTo>
                  <a:pt x="962917" y="169699"/>
                  <a:pt x="964182" y="168806"/>
                  <a:pt x="966415" y="167913"/>
                </a:cubicBezTo>
                <a:cubicBezTo>
                  <a:pt x="968647" y="167020"/>
                  <a:pt x="970210" y="166723"/>
                  <a:pt x="971103" y="167020"/>
                </a:cubicBezTo>
                <a:lnTo>
                  <a:pt x="970657" y="168806"/>
                </a:lnTo>
                <a:lnTo>
                  <a:pt x="967978" y="171039"/>
                </a:lnTo>
                <a:lnTo>
                  <a:pt x="968871" y="173271"/>
                </a:lnTo>
                <a:cubicBezTo>
                  <a:pt x="971847" y="173271"/>
                  <a:pt x="974005" y="173197"/>
                  <a:pt x="975345" y="173048"/>
                </a:cubicBezTo>
                <a:cubicBezTo>
                  <a:pt x="976684" y="172899"/>
                  <a:pt x="978098" y="172676"/>
                  <a:pt x="979586" y="172378"/>
                </a:cubicBezTo>
                <a:cubicBezTo>
                  <a:pt x="981074" y="172081"/>
                  <a:pt x="985093" y="171113"/>
                  <a:pt x="991641" y="169476"/>
                </a:cubicBezTo>
                <a:cubicBezTo>
                  <a:pt x="998190" y="167839"/>
                  <a:pt x="1002059" y="166872"/>
                  <a:pt x="1003250" y="166574"/>
                </a:cubicBezTo>
                <a:lnTo>
                  <a:pt x="1014412" y="165681"/>
                </a:lnTo>
                <a:lnTo>
                  <a:pt x="1029592" y="163002"/>
                </a:lnTo>
                <a:cubicBezTo>
                  <a:pt x="1033760" y="163597"/>
                  <a:pt x="1037406" y="164862"/>
                  <a:pt x="1040531" y="166797"/>
                </a:cubicBezTo>
                <a:cubicBezTo>
                  <a:pt x="1043657" y="168732"/>
                  <a:pt x="1048791" y="172974"/>
                  <a:pt x="1055935" y="179522"/>
                </a:cubicBezTo>
                <a:cubicBezTo>
                  <a:pt x="1056233" y="179820"/>
                  <a:pt x="1056530" y="179522"/>
                  <a:pt x="1056828" y="178629"/>
                </a:cubicBezTo>
                <a:lnTo>
                  <a:pt x="1056382" y="176843"/>
                </a:lnTo>
                <a:cubicBezTo>
                  <a:pt x="1056084" y="176545"/>
                  <a:pt x="1056084" y="175950"/>
                  <a:pt x="1056382" y="175057"/>
                </a:cubicBezTo>
                <a:cubicBezTo>
                  <a:pt x="1056382" y="173271"/>
                  <a:pt x="1056679" y="171485"/>
                  <a:pt x="1057274" y="169699"/>
                </a:cubicBezTo>
                <a:lnTo>
                  <a:pt x="1058167" y="166574"/>
                </a:lnTo>
                <a:cubicBezTo>
                  <a:pt x="1058167" y="165681"/>
                  <a:pt x="1058242" y="164862"/>
                  <a:pt x="1058391" y="164118"/>
                </a:cubicBezTo>
                <a:cubicBezTo>
                  <a:pt x="1058540" y="163374"/>
                  <a:pt x="1058316" y="161960"/>
                  <a:pt x="1057721" y="159877"/>
                </a:cubicBezTo>
                <a:cubicBezTo>
                  <a:pt x="1056828" y="157793"/>
                  <a:pt x="1056382" y="156156"/>
                  <a:pt x="1056382" y="154965"/>
                </a:cubicBezTo>
                <a:lnTo>
                  <a:pt x="1055489" y="143803"/>
                </a:lnTo>
                <a:lnTo>
                  <a:pt x="1054596" y="140678"/>
                </a:lnTo>
                <a:lnTo>
                  <a:pt x="1054149" y="134427"/>
                </a:lnTo>
                <a:lnTo>
                  <a:pt x="1052810" y="131748"/>
                </a:lnTo>
                <a:lnTo>
                  <a:pt x="1052810" y="126837"/>
                </a:lnTo>
                <a:lnTo>
                  <a:pt x="1051917" y="120586"/>
                </a:lnTo>
                <a:cubicBezTo>
                  <a:pt x="1051917" y="117312"/>
                  <a:pt x="1051768" y="115377"/>
                  <a:pt x="1051470" y="114782"/>
                </a:cubicBezTo>
                <a:cubicBezTo>
                  <a:pt x="1049982" y="113591"/>
                  <a:pt x="1048047" y="113889"/>
                  <a:pt x="1045666" y="115675"/>
                </a:cubicBezTo>
                <a:cubicBezTo>
                  <a:pt x="1043582" y="114782"/>
                  <a:pt x="1041796" y="113963"/>
                  <a:pt x="1040308" y="113219"/>
                </a:cubicBezTo>
                <a:cubicBezTo>
                  <a:pt x="1038820" y="112475"/>
                  <a:pt x="1037927" y="111954"/>
                  <a:pt x="1037629" y="111656"/>
                </a:cubicBezTo>
                <a:lnTo>
                  <a:pt x="1028253" y="110317"/>
                </a:lnTo>
                <a:lnTo>
                  <a:pt x="1023342" y="109424"/>
                </a:lnTo>
                <a:cubicBezTo>
                  <a:pt x="1028104" y="107638"/>
                  <a:pt x="1030783" y="105852"/>
                  <a:pt x="1031378" y="104066"/>
                </a:cubicBezTo>
                <a:lnTo>
                  <a:pt x="1032271" y="100941"/>
                </a:lnTo>
                <a:cubicBezTo>
                  <a:pt x="1024235" y="102131"/>
                  <a:pt x="1019919" y="103173"/>
                  <a:pt x="1019323" y="104066"/>
                </a:cubicBezTo>
                <a:lnTo>
                  <a:pt x="1007268" y="117461"/>
                </a:lnTo>
                <a:cubicBezTo>
                  <a:pt x="1011435" y="118056"/>
                  <a:pt x="1015603" y="120586"/>
                  <a:pt x="1019770" y="125051"/>
                </a:cubicBezTo>
                <a:lnTo>
                  <a:pt x="1024235" y="131748"/>
                </a:lnTo>
                <a:cubicBezTo>
                  <a:pt x="1026318" y="135022"/>
                  <a:pt x="1027360" y="136957"/>
                  <a:pt x="1027360" y="137553"/>
                </a:cubicBezTo>
                <a:lnTo>
                  <a:pt x="1027360" y="138445"/>
                </a:lnTo>
                <a:cubicBezTo>
                  <a:pt x="1022895" y="138148"/>
                  <a:pt x="1018579" y="137255"/>
                  <a:pt x="1014412" y="135767"/>
                </a:cubicBezTo>
                <a:cubicBezTo>
                  <a:pt x="1010245" y="134278"/>
                  <a:pt x="1007343" y="133683"/>
                  <a:pt x="1005706" y="133981"/>
                </a:cubicBezTo>
                <a:cubicBezTo>
                  <a:pt x="1004068" y="134278"/>
                  <a:pt x="1002952" y="135767"/>
                  <a:pt x="1002357" y="138445"/>
                </a:cubicBezTo>
                <a:cubicBezTo>
                  <a:pt x="1002655" y="139338"/>
                  <a:pt x="1002952" y="139859"/>
                  <a:pt x="1003250" y="140008"/>
                </a:cubicBezTo>
                <a:cubicBezTo>
                  <a:pt x="1003548" y="140157"/>
                  <a:pt x="1005408" y="140678"/>
                  <a:pt x="1008831" y="141571"/>
                </a:cubicBezTo>
                <a:cubicBezTo>
                  <a:pt x="1012254" y="142464"/>
                  <a:pt x="1017835" y="148715"/>
                  <a:pt x="1025574" y="160323"/>
                </a:cubicBezTo>
                <a:cubicBezTo>
                  <a:pt x="1018430" y="161216"/>
                  <a:pt x="1012700" y="160919"/>
                  <a:pt x="1008384" y="159430"/>
                </a:cubicBezTo>
                <a:cubicBezTo>
                  <a:pt x="1004068" y="157942"/>
                  <a:pt x="1001613" y="157272"/>
                  <a:pt x="1001017" y="157421"/>
                </a:cubicBezTo>
                <a:cubicBezTo>
                  <a:pt x="1000422" y="157570"/>
                  <a:pt x="999529" y="158016"/>
                  <a:pt x="998339" y="158761"/>
                </a:cubicBezTo>
                <a:cubicBezTo>
                  <a:pt x="997148" y="159505"/>
                  <a:pt x="996255" y="158984"/>
                  <a:pt x="995660" y="157198"/>
                </a:cubicBezTo>
                <a:lnTo>
                  <a:pt x="1001464" y="154072"/>
                </a:lnTo>
                <a:cubicBezTo>
                  <a:pt x="1000273" y="152584"/>
                  <a:pt x="999306" y="150947"/>
                  <a:pt x="998562" y="149161"/>
                </a:cubicBezTo>
                <a:cubicBezTo>
                  <a:pt x="997818" y="147375"/>
                  <a:pt x="997371" y="144994"/>
                  <a:pt x="997222" y="142017"/>
                </a:cubicBezTo>
                <a:cubicBezTo>
                  <a:pt x="997074" y="139041"/>
                  <a:pt x="997446" y="136957"/>
                  <a:pt x="998339" y="135767"/>
                </a:cubicBezTo>
                <a:lnTo>
                  <a:pt x="1001910" y="132195"/>
                </a:lnTo>
                <a:lnTo>
                  <a:pt x="1004589" y="129069"/>
                </a:lnTo>
                <a:cubicBezTo>
                  <a:pt x="1003399" y="127283"/>
                  <a:pt x="1001910" y="124902"/>
                  <a:pt x="1000124" y="121926"/>
                </a:cubicBezTo>
                <a:cubicBezTo>
                  <a:pt x="990897" y="128176"/>
                  <a:pt x="984349" y="131599"/>
                  <a:pt x="980479" y="132195"/>
                </a:cubicBezTo>
                <a:lnTo>
                  <a:pt x="967978" y="132641"/>
                </a:lnTo>
                <a:lnTo>
                  <a:pt x="955030" y="134874"/>
                </a:lnTo>
                <a:cubicBezTo>
                  <a:pt x="954732" y="140529"/>
                  <a:pt x="954881" y="144696"/>
                  <a:pt x="955476" y="147375"/>
                </a:cubicBezTo>
                <a:lnTo>
                  <a:pt x="955923" y="150947"/>
                </a:lnTo>
                <a:cubicBezTo>
                  <a:pt x="955923" y="153031"/>
                  <a:pt x="955848" y="155561"/>
                  <a:pt x="955699" y="158537"/>
                </a:cubicBezTo>
                <a:cubicBezTo>
                  <a:pt x="955550" y="161514"/>
                  <a:pt x="955625" y="163449"/>
                  <a:pt x="955923" y="164342"/>
                </a:cubicBezTo>
                <a:lnTo>
                  <a:pt x="957262" y="169699"/>
                </a:lnTo>
                <a:lnTo>
                  <a:pt x="957708" y="173718"/>
                </a:lnTo>
                <a:lnTo>
                  <a:pt x="958601" y="176397"/>
                </a:lnTo>
                <a:cubicBezTo>
                  <a:pt x="958601" y="176992"/>
                  <a:pt x="958750" y="177438"/>
                  <a:pt x="959048" y="177736"/>
                </a:cubicBezTo>
                <a:lnTo>
                  <a:pt x="959048" y="183094"/>
                </a:lnTo>
                <a:lnTo>
                  <a:pt x="959494" y="188005"/>
                </a:lnTo>
                <a:cubicBezTo>
                  <a:pt x="955030" y="186815"/>
                  <a:pt x="950341" y="184285"/>
                  <a:pt x="945430" y="180415"/>
                </a:cubicBezTo>
                <a:cubicBezTo>
                  <a:pt x="940519" y="176545"/>
                  <a:pt x="937468" y="173420"/>
                  <a:pt x="936277" y="171039"/>
                </a:cubicBezTo>
                <a:lnTo>
                  <a:pt x="934491" y="167467"/>
                </a:lnTo>
                <a:cubicBezTo>
                  <a:pt x="933003" y="165086"/>
                  <a:pt x="932110" y="163597"/>
                  <a:pt x="931812" y="163002"/>
                </a:cubicBezTo>
                <a:cubicBezTo>
                  <a:pt x="931515" y="162407"/>
                  <a:pt x="932259" y="159281"/>
                  <a:pt x="934045" y="153626"/>
                </a:cubicBezTo>
                <a:lnTo>
                  <a:pt x="934045" y="131302"/>
                </a:lnTo>
                <a:cubicBezTo>
                  <a:pt x="934045" y="128623"/>
                  <a:pt x="935087" y="122223"/>
                  <a:pt x="937170" y="112103"/>
                </a:cubicBezTo>
                <a:lnTo>
                  <a:pt x="942082" y="87993"/>
                </a:lnTo>
                <a:lnTo>
                  <a:pt x="947439" y="68794"/>
                </a:lnTo>
                <a:cubicBezTo>
                  <a:pt x="947142" y="68199"/>
                  <a:pt x="946844" y="67306"/>
                  <a:pt x="946546" y="66115"/>
                </a:cubicBezTo>
                <a:cubicBezTo>
                  <a:pt x="946249" y="64924"/>
                  <a:pt x="944314" y="62543"/>
                  <a:pt x="940742" y="58971"/>
                </a:cubicBezTo>
                <a:cubicBezTo>
                  <a:pt x="937170" y="55399"/>
                  <a:pt x="933747" y="50637"/>
                  <a:pt x="930473" y="44684"/>
                </a:cubicBezTo>
                <a:cubicBezTo>
                  <a:pt x="931366" y="43493"/>
                  <a:pt x="935682" y="46172"/>
                  <a:pt x="943421" y="52720"/>
                </a:cubicBezTo>
                <a:lnTo>
                  <a:pt x="955923" y="59864"/>
                </a:lnTo>
                <a:cubicBezTo>
                  <a:pt x="956518" y="60460"/>
                  <a:pt x="958750" y="63436"/>
                  <a:pt x="962620" y="68794"/>
                </a:cubicBezTo>
                <a:cubicBezTo>
                  <a:pt x="966489" y="74152"/>
                  <a:pt x="968499" y="77203"/>
                  <a:pt x="968647" y="77947"/>
                </a:cubicBezTo>
                <a:cubicBezTo>
                  <a:pt x="968796" y="78691"/>
                  <a:pt x="967978" y="82040"/>
                  <a:pt x="966192" y="87993"/>
                </a:cubicBezTo>
                <a:lnTo>
                  <a:pt x="964852" y="94690"/>
                </a:lnTo>
                <a:lnTo>
                  <a:pt x="962620" y="100941"/>
                </a:lnTo>
                <a:lnTo>
                  <a:pt x="963513" y="101834"/>
                </a:lnTo>
                <a:cubicBezTo>
                  <a:pt x="966192" y="99750"/>
                  <a:pt x="969094" y="97964"/>
                  <a:pt x="972219" y="96476"/>
                </a:cubicBezTo>
                <a:cubicBezTo>
                  <a:pt x="975345" y="94988"/>
                  <a:pt x="981223" y="93127"/>
                  <a:pt x="989855" y="90895"/>
                </a:cubicBezTo>
                <a:cubicBezTo>
                  <a:pt x="998487" y="88662"/>
                  <a:pt x="1003324" y="87174"/>
                  <a:pt x="1004366" y="86430"/>
                </a:cubicBezTo>
                <a:cubicBezTo>
                  <a:pt x="1005408" y="85686"/>
                  <a:pt x="1006524" y="83677"/>
                  <a:pt x="1007715" y="80403"/>
                </a:cubicBezTo>
                <a:lnTo>
                  <a:pt x="1011287" y="68794"/>
                </a:lnTo>
                <a:lnTo>
                  <a:pt x="1009947" y="67454"/>
                </a:lnTo>
                <a:cubicBezTo>
                  <a:pt x="1007268" y="68645"/>
                  <a:pt x="1005482" y="69538"/>
                  <a:pt x="1004589" y="70133"/>
                </a:cubicBezTo>
                <a:lnTo>
                  <a:pt x="999678" y="78170"/>
                </a:lnTo>
                <a:lnTo>
                  <a:pt x="996106" y="81742"/>
                </a:lnTo>
                <a:lnTo>
                  <a:pt x="992981" y="85760"/>
                </a:lnTo>
                <a:lnTo>
                  <a:pt x="990748" y="85760"/>
                </a:lnTo>
                <a:cubicBezTo>
                  <a:pt x="986283" y="80700"/>
                  <a:pt x="984051" y="77277"/>
                  <a:pt x="984051" y="75491"/>
                </a:cubicBezTo>
                <a:lnTo>
                  <a:pt x="982712" y="65669"/>
                </a:lnTo>
                <a:cubicBezTo>
                  <a:pt x="988069" y="61501"/>
                  <a:pt x="990897" y="57483"/>
                  <a:pt x="991195" y="53613"/>
                </a:cubicBezTo>
                <a:lnTo>
                  <a:pt x="991195" y="51828"/>
                </a:lnTo>
                <a:lnTo>
                  <a:pt x="991195" y="49149"/>
                </a:lnTo>
                <a:cubicBezTo>
                  <a:pt x="987623" y="49744"/>
                  <a:pt x="983753" y="50488"/>
                  <a:pt x="979586" y="51381"/>
                </a:cubicBezTo>
                <a:cubicBezTo>
                  <a:pt x="975419" y="52274"/>
                  <a:pt x="966787" y="47065"/>
                  <a:pt x="953690" y="35754"/>
                </a:cubicBezTo>
                <a:cubicBezTo>
                  <a:pt x="956071" y="36647"/>
                  <a:pt x="958229" y="37168"/>
                  <a:pt x="960164" y="37317"/>
                </a:cubicBezTo>
                <a:cubicBezTo>
                  <a:pt x="962099" y="37466"/>
                  <a:pt x="968573" y="34191"/>
                  <a:pt x="979586" y="27494"/>
                </a:cubicBezTo>
                <a:cubicBezTo>
                  <a:pt x="990599" y="20797"/>
                  <a:pt x="1002655" y="17448"/>
                  <a:pt x="1015751" y="17448"/>
                </a:cubicBezTo>
                <a:close/>
                <a:moveTo>
                  <a:pt x="585564" y="17225"/>
                </a:moveTo>
                <a:cubicBezTo>
                  <a:pt x="584522" y="16183"/>
                  <a:pt x="583852" y="17448"/>
                  <a:pt x="583555" y="21020"/>
                </a:cubicBezTo>
                <a:lnTo>
                  <a:pt x="582662" y="23699"/>
                </a:lnTo>
                <a:lnTo>
                  <a:pt x="585341" y="27271"/>
                </a:lnTo>
                <a:cubicBezTo>
                  <a:pt x="586829" y="24294"/>
                  <a:pt x="587499" y="22136"/>
                  <a:pt x="587350" y="20797"/>
                </a:cubicBezTo>
                <a:cubicBezTo>
                  <a:pt x="587201" y="19457"/>
                  <a:pt x="586606" y="18267"/>
                  <a:pt x="585564" y="17225"/>
                </a:cubicBezTo>
                <a:close/>
                <a:moveTo>
                  <a:pt x="780454" y="11197"/>
                </a:moveTo>
                <a:lnTo>
                  <a:pt x="792509" y="11644"/>
                </a:lnTo>
                <a:lnTo>
                  <a:pt x="806797" y="12090"/>
                </a:lnTo>
                <a:cubicBezTo>
                  <a:pt x="818108" y="16258"/>
                  <a:pt x="825698" y="20722"/>
                  <a:pt x="829567" y="25485"/>
                </a:cubicBezTo>
                <a:cubicBezTo>
                  <a:pt x="833437" y="30247"/>
                  <a:pt x="835521" y="33075"/>
                  <a:pt x="835818" y="33968"/>
                </a:cubicBezTo>
                <a:cubicBezTo>
                  <a:pt x="836116" y="34861"/>
                  <a:pt x="836339" y="35903"/>
                  <a:pt x="836488" y="37094"/>
                </a:cubicBezTo>
                <a:cubicBezTo>
                  <a:pt x="836637" y="38284"/>
                  <a:pt x="835818" y="39624"/>
                  <a:pt x="834032" y="41112"/>
                </a:cubicBezTo>
                <a:cubicBezTo>
                  <a:pt x="832246" y="45279"/>
                  <a:pt x="830684" y="49000"/>
                  <a:pt x="829344" y="52274"/>
                </a:cubicBezTo>
                <a:cubicBezTo>
                  <a:pt x="828005" y="55548"/>
                  <a:pt x="827112" y="58153"/>
                  <a:pt x="826665" y="60087"/>
                </a:cubicBezTo>
                <a:cubicBezTo>
                  <a:pt x="826219" y="62022"/>
                  <a:pt x="825996" y="64776"/>
                  <a:pt x="825996" y="68347"/>
                </a:cubicBezTo>
                <a:lnTo>
                  <a:pt x="825549" y="83974"/>
                </a:lnTo>
                <a:lnTo>
                  <a:pt x="823763" y="85314"/>
                </a:lnTo>
                <a:lnTo>
                  <a:pt x="825103" y="87100"/>
                </a:lnTo>
                <a:cubicBezTo>
                  <a:pt x="824507" y="87695"/>
                  <a:pt x="823986" y="88216"/>
                  <a:pt x="823540" y="88662"/>
                </a:cubicBezTo>
                <a:cubicBezTo>
                  <a:pt x="823093" y="89109"/>
                  <a:pt x="823019" y="90895"/>
                  <a:pt x="823317" y="94020"/>
                </a:cubicBezTo>
                <a:cubicBezTo>
                  <a:pt x="823614" y="97146"/>
                  <a:pt x="823391" y="100866"/>
                  <a:pt x="822647" y="105182"/>
                </a:cubicBezTo>
                <a:cubicBezTo>
                  <a:pt x="821903" y="109498"/>
                  <a:pt x="821828" y="114931"/>
                  <a:pt x="822424" y="121479"/>
                </a:cubicBezTo>
                <a:cubicBezTo>
                  <a:pt x="822721" y="127730"/>
                  <a:pt x="823168" y="132195"/>
                  <a:pt x="823763" y="134874"/>
                </a:cubicBezTo>
                <a:cubicBezTo>
                  <a:pt x="824359" y="137553"/>
                  <a:pt x="824805" y="138892"/>
                  <a:pt x="825103" y="138892"/>
                </a:cubicBezTo>
                <a:lnTo>
                  <a:pt x="826442" y="152733"/>
                </a:lnTo>
                <a:lnTo>
                  <a:pt x="827782" y="156751"/>
                </a:lnTo>
                <a:cubicBezTo>
                  <a:pt x="828079" y="158537"/>
                  <a:pt x="828377" y="160174"/>
                  <a:pt x="828675" y="161663"/>
                </a:cubicBezTo>
                <a:lnTo>
                  <a:pt x="829121" y="169699"/>
                </a:lnTo>
                <a:lnTo>
                  <a:pt x="832246" y="177290"/>
                </a:lnTo>
                <a:lnTo>
                  <a:pt x="834032" y="183540"/>
                </a:lnTo>
                <a:lnTo>
                  <a:pt x="835818" y="187559"/>
                </a:lnTo>
                <a:lnTo>
                  <a:pt x="835818" y="198274"/>
                </a:lnTo>
                <a:lnTo>
                  <a:pt x="836265" y="200060"/>
                </a:lnTo>
                <a:cubicBezTo>
                  <a:pt x="836265" y="201251"/>
                  <a:pt x="835818" y="202590"/>
                  <a:pt x="834925" y="204079"/>
                </a:cubicBezTo>
                <a:cubicBezTo>
                  <a:pt x="831949" y="208246"/>
                  <a:pt x="828377" y="210181"/>
                  <a:pt x="824210" y="209883"/>
                </a:cubicBezTo>
                <a:cubicBezTo>
                  <a:pt x="822126" y="209883"/>
                  <a:pt x="820638" y="209139"/>
                  <a:pt x="819745" y="207651"/>
                </a:cubicBezTo>
                <a:lnTo>
                  <a:pt x="816173" y="206758"/>
                </a:lnTo>
                <a:lnTo>
                  <a:pt x="815280" y="204972"/>
                </a:lnTo>
                <a:cubicBezTo>
                  <a:pt x="812601" y="204972"/>
                  <a:pt x="810220" y="204376"/>
                  <a:pt x="808136" y="203186"/>
                </a:cubicBezTo>
                <a:cubicBezTo>
                  <a:pt x="806946" y="201995"/>
                  <a:pt x="806053" y="200953"/>
                  <a:pt x="805457" y="200060"/>
                </a:cubicBezTo>
                <a:lnTo>
                  <a:pt x="798314" y="192917"/>
                </a:lnTo>
                <a:cubicBezTo>
                  <a:pt x="797123" y="192024"/>
                  <a:pt x="795486" y="189791"/>
                  <a:pt x="793402" y="186219"/>
                </a:cubicBezTo>
                <a:lnTo>
                  <a:pt x="788491" y="179076"/>
                </a:lnTo>
                <a:lnTo>
                  <a:pt x="785366" y="172825"/>
                </a:lnTo>
                <a:cubicBezTo>
                  <a:pt x="783282" y="168658"/>
                  <a:pt x="782240" y="166425"/>
                  <a:pt x="782240" y="166128"/>
                </a:cubicBezTo>
                <a:lnTo>
                  <a:pt x="780901" y="162109"/>
                </a:lnTo>
                <a:lnTo>
                  <a:pt x="777329" y="153179"/>
                </a:lnTo>
                <a:lnTo>
                  <a:pt x="777329" y="150501"/>
                </a:lnTo>
                <a:cubicBezTo>
                  <a:pt x="777031" y="150203"/>
                  <a:pt x="776957" y="149980"/>
                  <a:pt x="777106" y="149831"/>
                </a:cubicBezTo>
                <a:cubicBezTo>
                  <a:pt x="777254" y="149682"/>
                  <a:pt x="777329" y="149459"/>
                  <a:pt x="777329" y="149161"/>
                </a:cubicBezTo>
                <a:cubicBezTo>
                  <a:pt x="777031" y="148566"/>
                  <a:pt x="776585" y="148119"/>
                  <a:pt x="775989" y="147822"/>
                </a:cubicBezTo>
                <a:lnTo>
                  <a:pt x="777329" y="145143"/>
                </a:lnTo>
                <a:cubicBezTo>
                  <a:pt x="774948" y="139487"/>
                  <a:pt x="773757" y="135618"/>
                  <a:pt x="773757" y="133534"/>
                </a:cubicBezTo>
                <a:lnTo>
                  <a:pt x="773310" y="127283"/>
                </a:lnTo>
                <a:cubicBezTo>
                  <a:pt x="771822" y="126093"/>
                  <a:pt x="770780" y="125497"/>
                  <a:pt x="770185" y="125497"/>
                </a:cubicBezTo>
                <a:lnTo>
                  <a:pt x="767506" y="126390"/>
                </a:lnTo>
                <a:lnTo>
                  <a:pt x="763488" y="126390"/>
                </a:lnTo>
                <a:cubicBezTo>
                  <a:pt x="762000" y="128176"/>
                  <a:pt x="761404" y="129367"/>
                  <a:pt x="761702" y="129962"/>
                </a:cubicBezTo>
                <a:lnTo>
                  <a:pt x="762148" y="131748"/>
                </a:lnTo>
                <a:cubicBezTo>
                  <a:pt x="761255" y="133534"/>
                  <a:pt x="759767" y="137701"/>
                  <a:pt x="757684" y="144250"/>
                </a:cubicBezTo>
                <a:lnTo>
                  <a:pt x="753219" y="156751"/>
                </a:lnTo>
                <a:cubicBezTo>
                  <a:pt x="750540" y="164490"/>
                  <a:pt x="748307" y="169551"/>
                  <a:pt x="746521" y="171932"/>
                </a:cubicBezTo>
                <a:cubicBezTo>
                  <a:pt x="746224" y="173718"/>
                  <a:pt x="745926" y="174834"/>
                  <a:pt x="745628" y="175280"/>
                </a:cubicBezTo>
                <a:cubicBezTo>
                  <a:pt x="745331" y="175727"/>
                  <a:pt x="744438" y="176843"/>
                  <a:pt x="742950" y="178629"/>
                </a:cubicBezTo>
                <a:lnTo>
                  <a:pt x="738485" y="186219"/>
                </a:lnTo>
                <a:cubicBezTo>
                  <a:pt x="734913" y="191577"/>
                  <a:pt x="732159" y="195298"/>
                  <a:pt x="730225" y="197381"/>
                </a:cubicBezTo>
                <a:cubicBezTo>
                  <a:pt x="728290" y="199465"/>
                  <a:pt x="726876" y="201400"/>
                  <a:pt x="725983" y="203186"/>
                </a:cubicBezTo>
                <a:lnTo>
                  <a:pt x="724644" y="201846"/>
                </a:lnTo>
                <a:lnTo>
                  <a:pt x="720179" y="205418"/>
                </a:lnTo>
                <a:lnTo>
                  <a:pt x="717946" y="204525"/>
                </a:lnTo>
                <a:lnTo>
                  <a:pt x="719732" y="203186"/>
                </a:lnTo>
                <a:lnTo>
                  <a:pt x="721518" y="195149"/>
                </a:lnTo>
                <a:lnTo>
                  <a:pt x="733573" y="159877"/>
                </a:lnTo>
                <a:lnTo>
                  <a:pt x="741164" y="125944"/>
                </a:lnTo>
                <a:lnTo>
                  <a:pt x="748307" y="86207"/>
                </a:lnTo>
                <a:lnTo>
                  <a:pt x="749200" y="83974"/>
                </a:lnTo>
                <a:cubicBezTo>
                  <a:pt x="749200" y="83677"/>
                  <a:pt x="749349" y="83081"/>
                  <a:pt x="749647" y="82188"/>
                </a:cubicBezTo>
                <a:lnTo>
                  <a:pt x="750093" y="76384"/>
                </a:lnTo>
                <a:cubicBezTo>
                  <a:pt x="750093" y="76384"/>
                  <a:pt x="750837" y="74301"/>
                  <a:pt x="752326" y="70133"/>
                </a:cubicBezTo>
                <a:lnTo>
                  <a:pt x="754558" y="57632"/>
                </a:lnTo>
                <a:lnTo>
                  <a:pt x="756791" y="43791"/>
                </a:lnTo>
                <a:cubicBezTo>
                  <a:pt x="755302" y="44684"/>
                  <a:pt x="752549" y="44981"/>
                  <a:pt x="748531" y="44684"/>
                </a:cubicBezTo>
                <a:cubicBezTo>
                  <a:pt x="744512" y="44386"/>
                  <a:pt x="741536" y="43865"/>
                  <a:pt x="739601" y="43121"/>
                </a:cubicBezTo>
                <a:cubicBezTo>
                  <a:pt x="737666" y="42377"/>
                  <a:pt x="734913" y="40293"/>
                  <a:pt x="731341" y="36870"/>
                </a:cubicBezTo>
                <a:cubicBezTo>
                  <a:pt x="727769" y="33447"/>
                  <a:pt x="724792" y="30768"/>
                  <a:pt x="722411" y="28834"/>
                </a:cubicBezTo>
                <a:cubicBezTo>
                  <a:pt x="720030" y="26899"/>
                  <a:pt x="718691" y="25336"/>
                  <a:pt x="718393" y="24145"/>
                </a:cubicBezTo>
                <a:lnTo>
                  <a:pt x="719732" y="24145"/>
                </a:lnTo>
                <a:cubicBezTo>
                  <a:pt x="720625" y="25336"/>
                  <a:pt x="721518" y="26155"/>
                  <a:pt x="722411" y="26601"/>
                </a:cubicBezTo>
                <a:cubicBezTo>
                  <a:pt x="723304" y="27048"/>
                  <a:pt x="724644" y="27494"/>
                  <a:pt x="726430" y="27941"/>
                </a:cubicBezTo>
                <a:cubicBezTo>
                  <a:pt x="728216" y="28387"/>
                  <a:pt x="729704" y="29057"/>
                  <a:pt x="730894" y="29950"/>
                </a:cubicBezTo>
                <a:cubicBezTo>
                  <a:pt x="737443" y="29057"/>
                  <a:pt x="746819" y="25038"/>
                  <a:pt x="759023" y="17895"/>
                </a:cubicBezTo>
                <a:cubicBezTo>
                  <a:pt x="759023" y="18192"/>
                  <a:pt x="759097" y="18416"/>
                  <a:pt x="759246" y="18564"/>
                </a:cubicBezTo>
                <a:cubicBezTo>
                  <a:pt x="759395" y="18713"/>
                  <a:pt x="760214" y="18267"/>
                  <a:pt x="761702" y="17225"/>
                </a:cubicBezTo>
                <a:cubicBezTo>
                  <a:pt x="763190" y="16183"/>
                  <a:pt x="764530" y="15662"/>
                  <a:pt x="765720" y="15662"/>
                </a:cubicBezTo>
                <a:lnTo>
                  <a:pt x="767060" y="14769"/>
                </a:lnTo>
                <a:lnTo>
                  <a:pt x="770185" y="14769"/>
                </a:lnTo>
                <a:lnTo>
                  <a:pt x="771525" y="13430"/>
                </a:lnTo>
                <a:lnTo>
                  <a:pt x="775096" y="13430"/>
                </a:lnTo>
                <a:cubicBezTo>
                  <a:pt x="777180" y="12239"/>
                  <a:pt x="778966" y="11495"/>
                  <a:pt x="780454" y="11197"/>
                </a:cubicBezTo>
                <a:close/>
                <a:moveTo>
                  <a:pt x="585787" y="8965"/>
                </a:moveTo>
                <a:cubicBezTo>
                  <a:pt x="587275" y="9560"/>
                  <a:pt x="589805" y="11272"/>
                  <a:pt x="593377" y="14100"/>
                </a:cubicBezTo>
                <a:cubicBezTo>
                  <a:pt x="596949" y="16927"/>
                  <a:pt x="599330" y="19085"/>
                  <a:pt x="600521" y="20574"/>
                </a:cubicBezTo>
                <a:lnTo>
                  <a:pt x="603200" y="25038"/>
                </a:lnTo>
                <a:lnTo>
                  <a:pt x="608111" y="31289"/>
                </a:lnTo>
                <a:cubicBezTo>
                  <a:pt x="608707" y="32480"/>
                  <a:pt x="608930" y="33373"/>
                  <a:pt x="608781" y="33968"/>
                </a:cubicBezTo>
                <a:cubicBezTo>
                  <a:pt x="608632" y="34563"/>
                  <a:pt x="608260" y="35754"/>
                  <a:pt x="607665" y="37540"/>
                </a:cubicBezTo>
                <a:cubicBezTo>
                  <a:pt x="607069" y="39326"/>
                  <a:pt x="606623" y="40517"/>
                  <a:pt x="606325" y="41112"/>
                </a:cubicBezTo>
                <a:lnTo>
                  <a:pt x="599628" y="48702"/>
                </a:lnTo>
                <a:lnTo>
                  <a:pt x="598289" y="51381"/>
                </a:lnTo>
                <a:cubicBezTo>
                  <a:pt x="609302" y="58822"/>
                  <a:pt x="614585" y="64776"/>
                  <a:pt x="614139" y="69240"/>
                </a:cubicBezTo>
                <a:cubicBezTo>
                  <a:pt x="613692" y="73705"/>
                  <a:pt x="612948" y="75863"/>
                  <a:pt x="611906" y="75714"/>
                </a:cubicBezTo>
                <a:cubicBezTo>
                  <a:pt x="610865" y="75566"/>
                  <a:pt x="609748" y="75194"/>
                  <a:pt x="608558" y="74598"/>
                </a:cubicBezTo>
                <a:lnTo>
                  <a:pt x="604986" y="73705"/>
                </a:lnTo>
                <a:lnTo>
                  <a:pt x="599182" y="70133"/>
                </a:lnTo>
                <a:lnTo>
                  <a:pt x="586680" y="62543"/>
                </a:lnTo>
                <a:cubicBezTo>
                  <a:pt x="582513" y="64924"/>
                  <a:pt x="578792" y="65966"/>
                  <a:pt x="575518" y="65669"/>
                </a:cubicBezTo>
                <a:cubicBezTo>
                  <a:pt x="573137" y="68347"/>
                  <a:pt x="571351" y="70133"/>
                  <a:pt x="570160" y="71026"/>
                </a:cubicBezTo>
                <a:lnTo>
                  <a:pt x="559444" y="78617"/>
                </a:lnTo>
                <a:cubicBezTo>
                  <a:pt x="549919" y="86058"/>
                  <a:pt x="544859" y="89928"/>
                  <a:pt x="544264" y="90225"/>
                </a:cubicBezTo>
                <a:cubicBezTo>
                  <a:pt x="543669" y="90523"/>
                  <a:pt x="542925" y="90374"/>
                  <a:pt x="542032" y="89779"/>
                </a:cubicBezTo>
                <a:cubicBezTo>
                  <a:pt x="541734" y="89481"/>
                  <a:pt x="541511" y="89109"/>
                  <a:pt x="541362" y="88662"/>
                </a:cubicBezTo>
                <a:cubicBezTo>
                  <a:pt x="541213" y="88216"/>
                  <a:pt x="542180" y="86504"/>
                  <a:pt x="544264" y="83528"/>
                </a:cubicBezTo>
                <a:lnTo>
                  <a:pt x="549622" y="73259"/>
                </a:lnTo>
                <a:lnTo>
                  <a:pt x="553640" y="67454"/>
                </a:lnTo>
                <a:cubicBezTo>
                  <a:pt x="556319" y="62692"/>
                  <a:pt x="558328" y="59790"/>
                  <a:pt x="559668" y="58748"/>
                </a:cubicBezTo>
                <a:cubicBezTo>
                  <a:pt x="561007" y="57706"/>
                  <a:pt x="561677" y="57036"/>
                  <a:pt x="561677" y="56739"/>
                </a:cubicBezTo>
                <a:lnTo>
                  <a:pt x="559891" y="54953"/>
                </a:lnTo>
                <a:lnTo>
                  <a:pt x="558551" y="55846"/>
                </a:lnTo>
                <a:cubicBezTo>
                  <a:pt x="554682" y="56441"/>
                  <a:pt x="549919" y="57781"/>
                  <a:pt x="544264" y="59864"/>
                </a:cubicBezTo>
                <a:cubicBezTo>
                  <a:pt x="538609" y="61948"/>
                  <a:pt x="535185" y="63436"/>
                  <a:pt x="533995" y="64329"/>
                </a:cubicBezTo>
                <a:cubicBezTo>
                  <a:pt x="532804" y="65222"/>
                  <a:pt x="531911" y="66561"/>
                  <a:pt x="531316" y="68347"/>
                </a:cubicBezTo>
                <a:lnTo>
                  <a:pt x="527298" y="70580"/>
                </a:lnTo>
                <a:lnTo>
                  <a:pt x="536674" y="80849"/>
                </a:lnTo>
                <a:cubicBezTo>
                  <a:pt x="535781" y="82040"/>
                  <a:pt x="535409" y="82784"/>
                  <a:pt x="535558" y="83081"/>
                </a:cubicBezTo>
                <a:cubicBezTo>
                  <a:pt x="535706" y="83379"/>
                  <a:pt x="536078" y="83974"/>
                  <a:pt x="536674" y="84867"/>
                </a:cubicBezTo>
                <a:cubicBezTo>
                  <a:pt x="537269" y="85760"/>
                  <a:pt x="537641" y="87621"/>
                  <a:pt x="537790" y="90448"/>
                </a:cubicBezTo>
                <a:cubicBezTo>
                  <a:pt x="537939" y="93276"/>
                  <a:pt x="538534" y="94764"/>
                  <a:pt x="539576" y="94913"/>
                </a:cubicBezTo>
                <a:cubicBezTo>
                  <a:pt x="540618" y="95062"/>
                  <a:pt x="541287" y="94690"/>
                  <a:pt x="541585" y="93797"/>
                </a:cubicBezTo>
                <a:cubicBezTo>
                  <a:pt x="544264" y="92606"/>
                  <a:pt x="546720" y="91862"/>
                  <a:pt x="548952" y="91565"/>
                </a:cubicBezTo>
                <a:cubicBezTo>
                  <a:pt x="551184" y="91267"/>
                  <a:pt x="554533" y="92606"/>
                  <a:pt x="558998" y="95583"/>
                </a:cubicBezTo>
                <a:cubicBezTo>
                  <a:pt x="561082" y="97369"/>
                  <a:pt x="562719" y="99229"/>
                  <a:pt x="563909" y="101164"/>
                </a:cubicBezTo>
                <a:cubicBezTo>
                  <a:pt x="565100" y="103099"/>
                  <a:pt x="565844" y="105852"/>
                  <a:pt x="566142" y="109424"/>
                </a:cubicBezTo>
                <a:cubicBezTo>
                  <a:pt x="566142" y="112698"/>
                  <a:pt x="565993" y="114931"/>
                  <a:pt x="565695" y="116121"/>
                </a:cubicBezTo>
                <a:lnTo>
                  <a:pt x="563909" y="122819"/>
                </a:lnTo>
                <a:lnTo>
                  <a:pt x="565249" y="124158"/>
                </a:lnTo>
                <a:cubicBezTo>
                  <a:pt x="567928" y="119693"/>
                  <a:pt x="570160" y="116419"/>
                  <a:pt x="571946" y="114335"/>
                </a:cubicBezTo>
                <a:lnTo>
                  <a:pt x="580876" y="104513"/>
                </a:lnTo>
                <a:lnTo>
                  <a:pt x="584001" y="98708"/>
                </a:lnTo>
                <a:cubicBezTo>
                  <a:pt x="581322" y="98113"/>
                  <a:pt x="579313" y="96922"/>
                  <a:pt x="577974" y="95136"/>
                </a:cubicBezTo>
                <a:cubicBezTo>
                  <a:pt x="576634" y="93351"/>
                  <a:pt x="575816" y="92458"/>
                  <a:pt x="575518" y="92458"/>
                </a:cubicBezTo>
                <a:lnTo>
                  <a:pt x="570607" y="94244"/>
                </a:lnTo>
                <a:cubicBezTo>
                  <a:pt x="570011" y="93648"/>
                  <a:pt x="569862" y="93202"/>
                  <a:pt x="570160" y="92904"/>
                </a:cubicBezTo>
                <a:lnTo>
                  <a:pt x="571500" y="92904"/>
                </a:lnTo>
                <a:lnTo>
                  <a:pt x="572839" y="91565"/>
                </a:lnTo>
                <a:cubicBezTo>
                  <a:pt x="572839" y="91565"/>
                  <a:pt x="573583" y="91416"/>
                  <a:pt x="575071" y="91118"/>
                </a:cubicBezTo>
                <a:lnTo>
                  <a:pt x="584001" y="88886"/>
                </a:lnTo>
                <a:cubicBezTo>
                  <a:pt x="585489" y="89183"/>
                  <a:pt x="588466" y="90820"/>
                  <a:pt x="592931" y="93797"/>
                </a:cubicBezTo>
                <a:cubicBezTo>
                  <a:pt x="597396" y="96774"/>
                  <a:pt x="600521" y="99453"/>
                  <a:pt x="602307" y="101834"/>
                </a:cubicBezTo>
                <a:cubicBezTo>
                  <a:pt x="604093" y="104215"/>
                  <a:pt x="604986" y="106894"/>
                  <a:pt x="604986" y="109870"/>
                </a:cubicBezTo>
                <a:cubicBezTo>
                  <a:pt x="604688" y="111954"/>
                  <a:pt x="604242" y="113740"/>
                  <a:pt x="603646" y="115228"/>
                </a:cubicBezTo>
                <a:lnTo>
                  <a:pt x="587126" y="131302"/>
                </a:lnTo>
                <a:lnTo>
                  <a:pt x="584448" y="135320"/>
                </a:lnTo>
                <a:cubicBezTo>
                  <a:pt x="583555" y="136511"/>
                  <a:pt x="581769" y="138297"/>
                  <a:pt x="579090" y="140678"/>
                </a:cubicBezTo>
                <a:cubicBezTo>
                  <a:pt x="576411" y="143059"/>
                  <a:pt x="573360" y="145887"/>
                  <a:pt x="569937" y="149161"/>
                </a:cubicBezTo>
                <a:cubicBezTo>
                  <a:pt x="566514" y="152435"/>
                  <a:pt x="562421" y="155561"/>
                  <a:pt x="557659" y="158537"/>
                </a:cubicBezTo>
                <a:cubicBezTo>
                  <a:pt x="557063" y="162704"/>
                  <a:pt x="556840" y="166351"/>
                  <a:pt x="556989" y="169476"/>
                </a:cubicBezTo>
                <a:cubicBezTo>
                  <a:pt x="557138" y="172602"/>
                  <a:pt x="558328" y="175876"/>
                  <a:pt x="560561" y="179299"/>
                </a:cubicBezTo>
                <a:cubicBezTo>
                  <a:pt x="562793" y="182722"/>
                  <a:pt x="567407" y="184285"/>
                  <a:pt x="574402" y="183987"/>
                </a:cubicBezTo>
                <a:cubicBezTo>
                  <a:pt x="581397" y="183689"/>
                  <a:pt x="588838" y="182871"/>
                  <a:pt x="596726" y="181531"/>
                </a:cubicBezTo>
                <a:cubicBezTo>
                  <a:pt x="604614" y="180192"/>
                  <a:pt x="609153" y="178927"/>
                  <a:pt x="610344" y="177736"/>
                </a:cubicBezTo>
                <a:lnTo>
                  <a:pt x="617934" y="171485"/>
                </a:lnTo>
                <a:cubicBezTo>
                  <a:pt x="616148" y="167318"/>
                  <a:pt x="613692" y="162109"/>
                  <a:pt x="610567" y="155858"/>
                </a:cubicBezTo>
                <a:cubicBezTo>
                  <a:pt x="607442" y="149608"/>
                  <a:pt x="604911" y="146036"/>
                  <a:pt x="602977" y="145143"/>
                </a:cubicBezTo>
                <a:cubicBezTo>
                  <a:pt x="601042" y="144250"/>
                  <a:pt x="600149" y="143654"/>
                  <a:pt x="600298" y="143357"/>
                </a:cubicBezTo>
                <a:cubicBezTo>
                  <a:pt x="600447" y="143059"/>
                  <a:pt x="600819" y="142761"/>
                  <a:pt x="601414" y="142464"/>
                </a:cubicBezTo>
                <a:lnTo>
                  <a:pt x="606772" y="145589"/>
                </a:lnTo>
                <a:cubicBezTo>
                  <a:pt x="609748" y="147375"/>
                  <a:pt x="612576" y="148715"/>
                  <a:pt x="615255" y="149608"/>
                </a:cubicBezTo>
                <a:cubicBezTo>
                  <a:pt x="617934" y="150501"/>
                  <a:pt x="620166" y="151691"/>
                  <a:pt x="621952" y="153179"/>
                </a:cubicBezTo>
                <a:lnTo>
                  <a:pt x="625971" y="157198"/>
                </a:lnTo>
                <a:cubicBezTo>
                  <a:pt x="629840" y="161067"/>
                  <a:pt x="633114" y="163225"/>
                  <a:pt x="635793" y="163672"/>
                </a:cubicBezTo>
                <a:cubicBezTo>
                  <a:pt x="638472" y="164118"/>
                  <a:pt x="640556" y="165086"/>
                  <a:pt x="642044" y="166574"/>
                </a:cubicBezTo>
                <a:lnTo>
                  <a:pt x="644723" y="170146"/>
                </a:lnTo>
                <a:cubicBezTo>
                  <a:pt x="646211" y="173420"/>
                  <a:pt x="645765" y="176992"/>
                  <a:pt x="643384" y="180861"/>
                </a:cubicBezTo>
                <a:cubicBezTo>
                  <a:pt x="641300" y="184136"/>
                  <a:pt x="638547" y="187112"/>
                  <a:pt x="635124" y="189791"/>
                </a:cubicBezTo>
                <a:cubicBezTo>
                  <a:pt x="631700" y="192470"/>
                  <a:pt x="627161" y="195372"/>
                  <a:pt x="621506" y="198498"/>
                </a:cubicBezTo>
                <a:cubicBezTo>
                  <a:pt x="615850" y="201623"/>
                  <a:pt x="604688" y="203186"/>
                  <a:pt x="588019" y="203186"/>
                </a:cubicBezTo>
                <a:cubicBezTo>
                  <a:pt x="568969" y="203483"/>
                  <a:pt x="557584" y="201400"/>
                  <a:pt x="553863" y="196935"/>
                </a:cubicBezTo>
                <a:cubicBezTo>
                  <a:pt x="550143" y="192470"/>
                  <a:pt x="547538" y="188601"/>
                  <a:pt x="546050" y="185326"/>
                </a:cubicBezTo>
                <a:cubicBezTo>
                  <a:pt x="544562" y="182052"/>
                  <a:pt x="543669" y="179969"/>
                  <a:pt x="543371" y="179076"/>
                </a:cubicBezTo>
                <a:cubicBezTo>
                  <a:pt x="543073" y="178183"/>
                  <a:pt x="542776" y="175801"/>
                  <a:pt x="542478" y="171932"/>
                </a:cubicBezTo>
                <a:lnTo>
                  <a:pt x="541585" y="164788"/>
                </a:lnTo>
                <a:lnTo>
                  <a:pt x="542032" y="149608"/>
                </a:lnTo>
                <a:lnTo>
                  <a:pt x="541139" y="144696"/>
                </a:lnTo>
                <a:lnTo>
                  <a:pt x="540692" y="137553"/>
                </a:lnTo>
                <a:lnTo>
                  <a:pt x="539799" y="130855"/>
                </a:lnTo>
                <a:lnTo>
                  <a:pt x="539353" y="118800"/>
                </a:lnTo>
                <a:cubicBezTo>
                  <a:pt x="538460" y="114931"/>
                  <a:pt x="538162" y="112698"/>
                  <a:pt x="538460" y="112103"/>
                </a:cubicBezTo>
                <a:lnTo>
                  <a:pt x="538906" y="108531"/>
                </a:lnTo>
                <a:lnTo>
                  <a:pt x="538460" y="104066"/>
                </a:lnTo>
                <a:cubicBezTo>
                  <a:pt x="538162" y="103769"/>
                  <a:pt x="538088" y="103471"/>
                  <a:pt x="538237" y="103173"/>
                </a:cubicBezTo>
                <a:cubicBezTo>
                  <a:pt x="538385" y="102876"/>
                  <a:pt x="538460" y="102578"/>
                  <a:pt x="538460" y="102280"/>
                </a:cubicBezTo>
                <a:cubicBezTo>
                  <a:pt x="538162" y="101685"/>
                  <a:pt x="537716" y="101387"/>
                  <a:pt x="537120" y="101387"/>
                </a:cubicBezTo>
                <a:cubicBezTo>
                  <a:pt x="536227" y="102280"/>
                  <a:pt x="535781" y="102876"/>
                  <a:pt x="535781" y="103173"/>
                </a:cubicBezTo>
                <a:lnTo>
                  <a:pt x="535781" y="104959"/>
                </a:lnTo>
                <a:cubicBezTo>
                  <a:pt x="535483" y="105554"/>
                  <a:pt x="534813" y="106373"/>
                  <a:pt x="533772" y="107415"/>
                </a:cubicBezTo>
                <a:cubicBezTo>
                  <a:pt x="532730" y="108457"/>
                  <a:pt x="530721" y="111508"/>
                  <a:pt x="527744" y="116568"/>
                </a:cubicBezTo>
                <a:lnTo>
                  <a:pt x="524619" y="121479"/>
                </a:lnTo>
                <a:cubicBezTo>
                  <a:pt x="523130" y="124158"/>
                  <a:pt x="521940" y="128623"/>
                  <a:pt x="521047" y="134874"/>
                </a:cubicBezTo>
                <a:lnTo>
                  <a:pt x="516135" y="164342"/>
                </a:lnTo>
                <a:lnTo>
                  <a:pt x="515242" y="165681"/>
                </a:lnTo>
                <a:lnTo>
                  <a:pt x="516582" y="167913"/>
                </a:lnTo>
                <a:cubicBezTo>
                  <a:pt x="515689" y="168509"/>
                  <a:pt x="515168" y="169030"/>
                  <a:pt x="515019" y="169476"/>
                </a:cubicBezTo>
                <a:cubicBezTo>
                  <a:pt x="514870" y="169923"/>
                  <a:pt x="514796" y="171783"/>
                  <a:pt x="514796" y="175057"/>
                </a:cubicBezTo>
                <a:lnTo>
                  <a:pt x="513903" y="180415"/>
                </a:lnTo>
                <a:cubicBezTo>
                  <a:pt x="513605" y="181606"/>
                  <a:pt x="513457" y="182350"/>
                  <a:pt x="513457" y="182647"/>
                </a:cubicBezTo>
                <a:lnTo>
                  <a:pt x="512564" y="183987"/>
                </a:lnTo>
                <a:lnTo>
                  <a:pt x="513457" y="188452"/>
                </a:lnTo>
                <a:lnTo>
                  <a:pt x="513010" y="191577"/>
                </a:lnTo>
                <a:cubicBezTo>
                  <a:pt x="512712" y="192768"/>
                  <a:pt x="513457" y="195000"/>
                  <a:pt x="515242" y="198274"/>
                </a:cubicBezTo>
                <a:lnTo>
                  <a:pt x="513457" y="199167"/>
                </a:lnTo>
                <a:cubicBezTo>
                  <a:pt x="513159" y="199763"/>
                  <a:pt x="513159" y="200060"/>
                  <a:pt x="513457" y="200060"/>
                </a:cubicBezTo>
                <a:lnTo>
                  <a:pt x="515242" y="204972"/>
                </a:lnTo>
                <a:lnTo>
                  <a:pt x="513903" y="206311"/>
                </a:lnTo>
                <a:cubicBezTo>
                  <a:pt x="509736" y="205120"/>
                  <a:pt x="506536" y="203781"/>
                  <a:pt x="504304" y="202293"/>
                </a:cubicBezTo>
                <a:cubicBezTo>
                  <a:pt x="502071" y="200804"/>
                  <a:pt x="500509" y="199242"/>
                  <a:pt x="499616" y="197605"/>
                </a:cubicBezTo>
                <a:cubicBezTo>
                  <a:pt x="498723" y="195968"/>
                  <a:pt x="498127" y="194107"/>
                  <a:pt x="497830" y="192024"/>
                </a:cubicBezTo>
                <a:lnTo>
                  <a:pt x="496937" y="186666"/>
                </a:lnTo>
                <a:lnTo>
                  <a:pt x="496044" y="183540"/>
                </a:lnTo>
                <a:lnTo>
                  <a:pt x="495597" y="171485"/>
                </a:lnTo>
                <a:cubicBezTo>
                  <a:pt x="495300" y="170592"/>
                  <a:pt x="494704" y="169699"/>
                  <a:pt x="493811" y="168806"/>
                </a:cubicBezTo>
                <a:cubicBezTo>
                  <a:pt x="490537" y="173569"/>
                  <a:pt x="488453" y="176099"/>
                  <a:pt x="487560" y="176397"/>
                </a:cubicBezTo>
                <a:lnTo>
                  <a:pt x="481310" y="179522"/>
                </a:lnTo>
                <a:cubicBezTo>
                  <a:pt x="479821" y="178331"/>
                  <a:pt x="478184" y="177290"/>
                  <a:pt x="476398" y="176397"/>
                </a:cubicBezTo>
                <a:lnTo>
                  <a:pt x="476398" y="172378"/>
                </a:lnTo>
                <a:lnTo>
                  <a:pt x="475505" y="171039"/>
                </a:lnTo>
                <a:lnTo>
                  <a:pt x="473719" y="164342"/>
                </a:lnTo>
                <a:lnTo>
                  <a:pt x="475505" y="163002"/>
                </a:lnTo>
                <a:lnTo>
                  <a:pt x="475505" y="160323"/>
                </a:lnTo>
                <a:cubicBezTo>
                  <a:pt x="476101" y="159133"/>
                  <a:pt x="476994" y="156751"/>
                  <a:pt x="478184" y="153179"/>
                </a:cubicBezTo>
                <a:cubicBezTo>
                  <a:pt x="479375" y="149608"/>
                  <a:pt x="481012" y="146036"/>
                  <a:pt x="483096" y="142464"/>
                </a:cubicBezTo>
                <a:cubicBezTo>
                  <a:pt x="485179" y="138892"/>
                  <a:pt x="486295" y="136139"/>
                  <a:pt x="486444" y="134204"/>
                </a:cubicBezTo>
                <a:cubicBezTo>
                  <a:pt x="486593" y="132269"/>
                  <a:pt x="487412" y="131153"/>
                  <a:pt x="488900" y="130855"/>
                </a:cubicBezTo>
                <a:lnTo>
                  <a:pt x="489793" y="133088"/>
                </a:lnTo>
                <a:lnTo>
                  <a:pt x="488007" y="135320"/>
                </a:lnTo>
                <a:cubicBezTo>
                  <a:pt x="488007" y="135618"/>
                  <a:pt x="488156" y="135767"/>
                  <a:pt x="488453" y="135767"/>
                </a:cubicBezTo>
                <a:lnTo>
                  <a:pt x="488007" y="139785"/>
                </a:lnTo>
                <a:lnTo>
                  <a:pt x="488453" y="140678"/>
                </a:lnTo>
                <a:cubicBezTo>
                  <a:pt x="489942" y="139190"/>
                  <a:pt x="490984" y="137999"/>
                  <a:pt x="491579" y="137106"/>
                </a:cubicBezTo>
                <a:lnTo>
                  <a:pt x="495151" y="128176"/>
                </a:lnTo>
                <a:lnTo>
                  <a:pt x="502741" y="117014"/>
                </a:lnTo>
                <a:lnTo>
                  <a:pt x="502741" y="115228"/>
                </a:lnTo>
                <a:cubicBezTo>
                  <a:pt x="500657" y="117312"/>
                  <a:pt x="498871" y="118205"/>
                  <a:pt x="497383" y="117907"/>
                </a:cubicBezTo>
                <a:cubicBezTo>
                  <a:pt x="497383" y="117610"/>
                  <a:pt x="497532" y="117312"/>
                  <a:pt x="497830" y="117014"/>
                </a:cubicBezTo>
                <a:lnTo>
                  <a:pt x="501401" y="112996"/>
                </a:lnTo>
                <a:lnTo>
                  <a:pt x="502741" y="108978"/>
                </a:lnTo>
                <a:lnTo>
                  <a:pt x="504080" y="106745"/>
                </a:lnTo>
                <a:cubicBezTo>
                  <a:pt x="505271" y="107936"/>
                  <a:pt x="506908" y="108531"/>
                  <a:pt x="508992" y="108531"/>
                </a:cubicBezTo>
                <a:cubicBezTo>
                  <a:pt x="508992" y="107638"/>
                  <a:pt x="509141" y="106894"/>
                  <a:pt x="509438" y="106299"/>
                </a:cubicBezTo>
                <a:lnTo>
                  <a:pt x="512117" y="103173"/>
                </a:lnTo>
                <a:cubicBezTo>
                  <a:pt x="512117" y="103173"/>
                  <a:pt x="512415" y="102280"/>
                  <a:pt x="513010" y="100494"/>
                </a:cubicBezTo>
                <a:lnTo>
                  <a:pt x="518814" y="91118"/>
                </a:lnTo>
                <a:lnTo>
                  <a:pt x="521940" y="84421"/>
                </a:lnTo>
                <a:cubicBezTo>
                  <a:pt x="520452" y="81147"/>
                  <a:pt x="519261" y="79212"/>
                  <a:pt x="518368" y="78617"/>
                </a:cubicBezTo>
                <a:lnTo>
                  <a:pt x="504973" y="82188"/>
                </a:lnTo>
                <a:cubicBezTo>
                  <a:pt x="504378" y="82486"/>
                  <a:pt x="502071" y="82412"/>
                  <a:pt x="498053" y="81965"/>
                </a:cubicBezTo>
                <a:cubicBezTo>
                  <a:pt x="494035" y="81519"/>
                  <a:pt x="489198" y="79212"/>
                  <a:pt x="483542" y="75045"/>
                </a:cubicBezTo>
                <a:cubicBezTo>
                  <a:pt x="477887" y="70878"/>
                  <a:pt x="474612" y="66561"/>
                  <a:pt x="473719" y="62097"/>
                </a:cubicBezTo>
                <a:lnTo>
                  <a:pt x="473273" y="59864"/>
                </a:lnTo>
                <a:cubicBezTo>
                  <a:pt x="473273" y="58971"/>
                  <a:pt x="473273" y="58376"/>
                  <a:pt x="473273" y="58078"/>
                </a:cubicBezTo>
                <a:lnTo>
                  <a:pt x="475059" y="56292"/>
                </a:lnTo>
                <a:cubicBezTo>
                  <a:pt x="482500" y="63138"/>
                  <a:pt x="487412" y="65966"/>
                  <a:pt x="489793" y="64776"/>
                </a:cubicBezTo>
                <a:lnTo>
                  <a:pt x="499616" y="61204"/>
                </a:lnTo>
                <a:cubicBezTo>
                  <a:pt x="497830" y="58227"/>
                  <a:pt x="496788" y="55846"/>
                  <a:pt x="496490" y="54060"/>
                </a:cubicBezTo>
                <a:lnTo>
                  <a:pt x="494258" y="45130"/>
                </a:lnTo>
                <a:lnTo>
                  <a:pt x="493365" y="42451"/>
                </a:lnTo>
                <a:cubicBezTo>
                  <a:pt x="492769" y="40963"/>
                  <a:pt x="492397" y="39252"/>
                  <a:pt x="492249" y="37317"/>
                </a:cubicBezTo>
                <a:cubicBezTo>
                  <a:pt x="492100" y="35382"/>
                  <a:pt x="492918" y="33075"/>
                  <a:pt x="494704" y="30396"/>
                </a:cubicBezTo>
                <a:cubicBezTo>
                  <a:pt x="496490" y="27717"/>
                  <a:pt x="498723" y="27866"/>
                  <a:pt x="501401" y="30843"/>
                </a:cubicBezTo>
                <a:lnTo>
                  <a:pt x="507652" y="40665"/>
                </a:lnTo>
                <a:cubicBezTo>
                  <a:pt x="509736" y="44237"/>
                  <a:pt x="510926" y="46023"/>
                  <a:pt x="511224" y="46023"/>
                </a:cubicBezTo>
                <a:lnTo>
                  <a:pt x="514796" y="53167"/>
                </a:lnTo>
                <a:lnTo>
                  <a:pt x="517028" y="55399"/>
                </a:lnTo>
                <a:cubicBezTo>
                  <a:pt x="519112" y="54209"/>
                  <a:pt x="522386" y="52348"/>
                  <a:pt x="526851" y="49818"/>
                </a:cubicBezTo>
                <a:cubicBezTo>
                  <a:pt x="531316" y="47288"/>
                  <a:pt x="542180" y="46321"/>
                  <a:pt x="559444" y="46916"/>
                </a:cubicBezTo>
                <a:lnTo>
                  <a:pt x="568374" y="47809"/>
                </a:lnTo>
                <a:cubicBezTo>
                  <a:pt x="568969" y="47511"/>
                  <a:pt x="569714" y="46619"/>
                  <a:pt x="570607" y="45130"/>
                </a:cubicBezTo>
                <a:lnTo>
                  <a:pt x="573732" y="39326"/>
                </a:lnTo>
                <a:lnTo>
                  <a:pt x="578197" y="34415"/>
                </a:lnTo>
                <a:cubicBezTo>
                  <a:pt x="579090" y="33224"/>
                  <a:pt x="579462" y="32257"/>
                  <a:pt x="579313" y="31512"/>
                </a:cubicBezTo>
                <a:cubicBezTo>
                  <a:pt x="579164" y="30768"/>
                  <a:pt x="578494" y="27420"/>
                  <a:pt x="577304" y="21467"/>
                </a:cubicBezTo>
                <a:close/>
                <a:moveTo>
                  <a:pt x="81260" y="35"/>
                </a:moveTo>
                <a:cubicBezTo>
                  <a:pt x="83939" y="-262"/>
                  <a:pt x="87957" y="1375"/>
                  <a:pt x="93315" y="4947"/>
                </a:cubicBezTo>
                <a:cubicBezTo>
                  <a:pt x="98375" y="8816"/>
                  <a:pt x="101054" y="12239"/>
                  <a:pt x="101352" y="15216"/>
                </a:cubicBezTo>
                <a:lnTo>
                  <a:pt x="101352" y="15662"/>
                </a:lnTo>
                <a:lnTo>
                  <a:pt x="100905" y="21020"/>
                </a:lnTo>
                <a:lnTo>
                  <a:pt x="102244" y="23253"/>
                </a:lnTo>
                <a:cubicBezTo>
                  <a:pt x="103137" y="22955"/>
                  <a:pt x="104030" y="22657"/>
                  <a:pt x="104923" y="22360"/>
                </a:cubicBezTo>
                <a:lnTo>
                  <a:pt x="112067" y="23253"/>
                </a:lnTo>
                <a:lnTo>
                  <a:pt x="116086" y="22360"/>
                </a:lnTo>
                <a:lnTo>
                  <a:pt x="120550" y="24592"/>
                </a:lnTo>
                <a:lnTo>
                  <a:pt x="124122" y="24592"/>
                </a:lnTo>
                <a:cubicBezTo>
                  <a:pt x="125908" y="26973"/>
                  <a:pt x="129182" y="28610"/>
                  <a:pt x="133945" y="29503"/>
                </a:cubicBezTo>
                <a:cubicBezTo>
                  <a:pt x="135136" y="32182"/>
                  <a:pt x="135731" y="33670"/>
                  <a:pt x="135731" y="33968"/>
                </a:cubicBezTo>
                <a:lnTo>
                  <a:pt x="134391" y="38879"/>
                </a:lnTo>
                <a:lnTo>
                  <a:pt x="125908" y="38879"/>
                </a:lnTo>
                <a:cubicBezTo>
                  <a:pt x="125313" y="39475"/>
                  <a:pt x="124420" y="40070"/>
                  <a:pt x="123229" y="40665"/>
                </a:cubicBezTo>
                <a:cubicBezTo>
                  <a:pt x="122039" y="41261"/>
                  <a:pt x="120104" y="41707"/>
                  <a:pt x="117425" y="42005"/>
                </a:cubicBezTo>
                <a:cubicBezTo>
                  <a:pt x="114746" y="42303"/>
                  <a:pt x="110058" y="43344"/>
                  <a:pt x="103361" y="45130"/>
                </a:cubicBezTo>
                <a:cubicBezTo>
                  <a:pt x="96663" y="46916"/>
                  <a:pt x="92199" y="48404"/>
                  <a:pt x="89966" y="49595"/>
                </a:cubicBezTo>
                <a:cubicBezTo>
                  <a:pt x="87734" y="50786"/>
                  <a:pt x="86618" y="52572"/>
                  <a:pt x="86618" y="54953"/>
                </a:cubicBezTo>
                <a:lnTo>
                  <a:pt x="86618" y="55399"/>
                </a:lnTo>
                <a:lnTo>
                  <a:pt x="86618" y="56739"/>
                </a:lnTo>
                <a:cubicBezTo>
                  <a:pt x="90785" y="56739"/>
                  <a:pt x="94431" y="56218"/>
                  <a:pt x="97556" y="55176"/>
                </a:cubicBezTo>
                <a:cubicBezTo>
                  <a:pt x="100682" y="54134"/>
                  <a:pt x="102393" y="53465"/>
                  <a:pt x="102691" y="53167"/>
                </a:cubicBezTo>
                <a:lnTo>
                  <a:pt x="113407" y="57185"/>
                </a:lnTo>
                <a:lnTo>
                  <a:pt x="118318" y="58971"/>
                </a:lnTo>
                <a:lnTo>
                  <a:pt x="117871" y="63436"/>
                </a:lnTo>
                <a:cubicBezTo>
                  <a:pt x="115788" y="64627"/>
                  <a:pt x="114300" y="65371"/>
                  <a:pt x="113407" y="65669"/>
                </a:cubicBezTo>
                <a:lnTo>
                  <a:pt x="102691" y="70133"/>
                </a:lnTo>
                <a:cubicBezTo>
                  <a:pt x="101500" y="70729"/>
                  <a:pt x="100756" y="71622"/>
                  <a:pt x="100459" y="72812"/>
                </a:cubicBezTo>
                <a:cubicBezTo>
                  <a:pt x="101352" y="73705"/>
                  <a:pt x="102096" y="74301"/>
                  <a:pt x="102691" y="74598"/>
                </a:cubicBezTo>
                <a:lnTo>
                  <a:pt x="106263" y="79063"/>
                </a:lnTo>
                <a:cubicBezTo>
                  <a:pt x="106858" y="79956"/>
                  <a:pt x="107751" y="80403"/>
                  <a:pt x="108942" y="80403"/>
                </a:cubicBezTo>
                <a:lnTo>
                  <a:pt x="117425" y="81295"/>
                </a:lnTo>
                <a:cubicBezTo>
                  <a:pt x="120699" y="83081"/>
                  <a:pt x="122411" y="84942"/>
                  <a:pt x="122560" y="86877"/>
                </a:cubicBezTo>
                <a:cubicBezTo>
                  <a:pt x="122708" y="88811"/>
                  <a:pt x="120848" y="89779"/>
                  <a:pt x="116978" y="89779"/>
                </a:cubicBezTo>
                <a:cubicBezTo>
                  <a:pt x="116681" y="90672"/>
                  <a:pt x="116458" y="91341"/>
                  <a:pt x="116309" y="91788"/>
                </a:cubicBezTo>
                <a:cubicBezTo>
                  <a:pt x="116160" y="92234"/>
                  <a:pt x="117053" y="93351"/>
                  <a:pt x="118988" y="95136"/>
                </a:cubicBezTo>
                <a:cubicBezTo>
                  <a:pt x="120922" y="96922"/>
                  <a:pt x="123229" y="99973"/>
                  <a:pt x="125908" y="104289"/>
                </a:cubicBezTo>
                <a:cubicBezTo>
                  <a:pt x="128587" y="108605"/>
                  <a:pt x="131936" y="112326"/>
                  <a:pt x="135954" y="115452"/>
                </a:cubicBezTo>
                <a:cubicBezTo>
                  <a:pt x="139972" y="118577"/>
                  <a:pt x="148977" y="122967"/>
                  <a:pt x="162966" y="128623"/>
                </a:cubicBezTo>
                <a:cubicBezTo>
                  <a:pt x="176956" y="134278"/>
                  <a:pt x="186779" y="139859"/>
                  <a:pt x="192434" y="145366"/>
                </a:cubicBezTo>
                <a:cubicBezTo>
                  <a:pt x="198090" y="150873"/>
                  <a:pt x="203001" y="157049"/>
                  <a:pt x="207168" y="163895"/>
                </a:cubicBezTo>
                <a:lnTo>
                  <a:pt x="201811" y="167913"/>
                </a:lnTo>
                <a:cubicBezTo>
                  <a:pt x="201215" y="167913"/>
                  <a:pt x="197346" y="166723"/>
                  <a:pt x="190202" y="164342"/>
                </a:cubicBezTo>
                <a:lnTo>
                  <a:pt x="185291" y="162556"/>
                </a:lnTo>
                <a:cubicBezTo>
                  <a:pt x="175468" y="159579"/>
                  <a:pt x="170408" y="157942"/>
                  <a:pt x="170110" y="157644"/>
                </a:cubicBezTo>
                <a:lnTo>
                  <a:pt x="166538" y="157644"/>
                </a:lnTo>
                <a:lnTo>
                  <a:pt x="148679" y="150054"/>
                </a:lnTo>
                <a:lnTo>
                  <a:pt x="137517" y="146036"/>
                </a:lnTo>
                <a:lnTo>
                  <a:pt x="130819" y="141571"/>
                </a:lnTo>
                <a:lnTo>
                  <a:pt x="128587" y="142910"/>
                </a:lnTo>
                <a:lnTo>
                  <a:pt x="129927" y="174164"/>
                </a:lnTo>
                <a:cubicBezTo>
                  <a:pt x="130224" y="183392"/>
                  <a:pt x="129480" y="189568"/>
                  <a:pt x="127694" y="192693"/>
                </a:cubicBezTo>
                <a:cubicBezTo>
                  <a:pt x="125908" y="195819"/>
                  <a:pt x="123676" y="198274"/>
                  <a:pt x="120997" y="200060"/>
                </a:cubicBezTo>
                <a:lnTo>
                  <a:pt x="113407" y="205418"/>
                </a:lnTo>
                <a:cubicBezTo>
                  <a:pt x="109239" y="207799"/>
                  <a:pt x="103882" y="208990"/>
                  <a:pt x="97333" y="208990"/>
                </a:cubicBezTo>
                <a:lnTo>
                  <a:pt x="97780" y="207204"/>
                </a:lnTo>
                <a:cubicBezTo>
                  <a:pt x="96291" y="206609"/>
                  <a:pt x="95398" y="206013"/>
                  <a:pt x="95101" y="205418"/>
                </a:cubicBezTo>
                <a:lnTo>
                  <a:pt x="91082" y="200953"/>
                </a:lnTo>
                <a:cubicBezTo>
                  <a:pt x="88999" y="200060"/>
                  <a:pt x="86915" y="200209"/>
                  <a:pt x="84832" y="201400"/>
                </a:cubicBezTo>
                <a:cubicBezTo>
                  <a:pt x="82748" y="202590"/>
                  <a:pt x="81557" y="204376"/>
                  <a:pt x="81260" y="206758"/>
                </a:cubicBezTo>
                <a:lnTo>
                  <a:pt x="83492" y="208544"/>
                </a:lnTo>
                <a:cubicBezTo>
                  <a:pt x="83194" y="208841"/>
                  <a:pt x="83194" y="209139"/>
                  <a:pt x="83492" y="209436"/>
                </a:cubicBezTo>
                <a:cubicBezTo>
                  <a:pt x="82599" y="210329"/>
                  <a:pt x="80962" y="209734"/>
                  <a:pt x="78581" y="207651"/>
                </a:cubicBezTo>
                <a:lnTo>
                  <a:pt x="67865" y="201400"/>
                </a:lnTo>
                <a:cubicBezTo>
                  <a:pt x="63698" y="198126"/>
                  <a:pt x="60349" y="193214"/>
                  <a:pt x="57819" y="186666"/>
                </a:cubicBezTo>
                <a:cubicBezTo>
                  <a:pt x="55289" y="180117"/>
                  <a:pt x="53950" y="175727"/>
                  <a:pt x="53801" y="173494"/>
                </a:cubicBezTo>
                <a:cubicBezTo>
                  <a:pt x="53652" y="171262"/>
                  <a:pt x="53727" y="169848"/>
                  <a:pt x="54024" y="169253"/>
                </a:cubicBezTo>
                <a:cubicBezTo>
                  <a:pt x="54024" y="169253"/>
                  <a:pt x="54173" y="168211"/>
                  <a:pt x="54471" y="166128"/>
                </a:cubicBezTo>
                <a:lnTo>
                  <a:pt x="54917" y="152733"/>
                </a:lnTo>
                <a:cubicBezTo>
                  <a:pt x="54917" y="151542"/>
                  <a:pt x="55289" y="148566"/>
                  <a:pt x="56033" y="143803"/>
                </a:cubicBezTo>
                <a:cubicBezTo>
                  <a:pt x="56777" y="139041"/>
                  <a:pt x="57150" y="135171"/>
                  <a:pt x="57150" y="132195"/>
                </a:cubicBezTo>
                <a:lnTo>
                  <a:pt x="57150" y="128623"/>
                </a:lnTo>
                <a:cubicBezTo>
                  <a:pt x="56257" y="129218"/>
                  <a:pt x="55736" y="129665"/>
                  <a:pt x="55587" y="129962"/>
                </a:cubicBezTo>
                <a:cubicBezTo>
                  <a:pt x="55438" y="130260"/>
                  <a:pt x="55289" y="130930"/>
                  <a:pt x="55140" y="131971"/>
                </a:cubicBezTo>
                <a:cubicBezTo>
                  <a:pt x="54992" y="133013"/>
                  <a:pt x="54694" y="134204"/>
                  <a:pt x="54247" y="135543"/>
                </a:cubicBezTo>
                <a:cubicBezTo>
                  <a:pt x="53801" y="136883"/>
                  <a:pt x="53354" y="138371"/>
                  <a:pt x="52908" y="140008"/>
                </a:cubicBezTo>
                <a:cubicBezTo>
                  <a:pt x="52461" y="141645"/>
                  <a:pt x="52015" y="142910"/>
                  <a:pt x="51569" y="143803"/>
                </a:cubicBezTo>
                <a:cubicBezTo>
                  <a:pt x="51122" y="144696"/>
                  <a:pt x="49410" y="147078"/>
                  <a:pt x="46434" y="150947"/>
                </a:cubicBezTo>
                <a:lnTo>
                  <a:pt x="36165" y="166574"/>
                </a:lnTo>
                <a:cubicBezTo>
                  <a:pt x="33784" y="169848"/>
                  <a:pt x="30361" y="173271"/>
                  <a:pt x="25896" y="176843"/>
                </a:cubicBezTo>
                <a:cubicBezTo>
                  <a:pt x="21431" y="180415"/>
                  <a:pt x="18678" y="182424"/>
                  <a:pt x="17636" y="182871"/>
                </a:cubicBezTo>
                <a:cubicBezTo>
                  <a:pt x="16594" y="183317"/>
                  <a:pt x="14659" y="184508"/>
                  <a:pt x="11831" y="186443"/>
                </a:cubicBezTo>
                <a:cubicBezTo>
                  <a:pt x="9004" y="188377"/>
                  <a:pt x="5060" y="188005"/>
                  <a:pt x="0" y="185326"/>
                </a:cubicBezTo>
                <a:cubicBezTo>
                  <a:pt x="0" y="185029"/>
                  <a:pt x="520" y="184731"/>
                  <a:pt x="1562" y="184433"/>
                </a:cubicBezTo>
                <a:cubicBezTo>
                  <a:pt x="2604" y="184136"/>
                  <a:pt x="3720" y="183392"/>
                  <a:pt x="4911" y="182201"/>
                </a:cubicBezTo>
                <a:lnTo>
                  <a:pt x="8929" y="179076"/>
                </a:lnTo>
                <a:cubicBezTo>
                  <a:pt x="13096" y="175801"/>
                  <a:pt x="17115" y="169997"/>
                  <a:pt x="20984" y="161663"/>
                </a:cubicBezTo>
                <a:lnTo>
                  <a:pt x="35272" y="130409"/>
                </a:lnTo>
                <a:lnTo>
                  <a:pt x="35718" y="127730"/>
                </a:lnTo>
                <a:cubicBezTo>
                  <a:pt x="34528" y="126837"/>
                  <a:pt x="33188" y="126986"/>
                  <a:pt x="31700" y="128176"/>
                </a:cubicBezTo>
                <a:cubicBezTo>
                  <a:pt x="29914" y="127581"/>
                  <a:pt x="28798" y="126911"/>
                  <a:pt x="28351" y="126167"/>
                </a:cubicBezTo>
                <a:cubicBezTo>
                  <a:pt x="27905" y="125423"/>
                  <a:pt x="27012" y="123488"/>
                  <a:pt x="25672" y="120363"/>
                </a:cubicBezTo>
                <a:cubicBezTo>
                  <a:pt x="24333" y="117237"/>
                  <a:pt x="23217" y="112996"/>
                  <a:pt x="22324" y="107638"/>
                </a:cubicBezTo>
                <a:lnTo>
                  <a:pt x="24556" y="105406"/>
                </a:lnTo>
                <a:lnTo>
                  <a:pt x="27682" y="105406"/>
                </a:lnTo>
                <a:lnTo>
                  <a:pt x="43755" y="90672"/>
                </a:lnTo>
                <a:lnTo>
                  <a:pt x="43755" y="90225"/>
                </a:lnTo>
                <a:cubicBezTo>
                  <a:pt x="40183" y="90225"/>
                  <a:pt x="37951" y="89853"/>
                  <a:pt x="37058" y="89109"/>
                </a:cubicBezTo>
                <a:cubicBezTo>
                  <a:pt x="36165" y="88365"/>
                  <a:pt x="33635" y="83379"/>
                  <a:pt x="29468" y="74152"/>
                </a:cubicBezTo>
                <a:cubicBezTo>
                  <a:pt x="30361" y="73259"/>
                  <a:pt x="31105" y="72663"/>
                  <a:pt x="31700" y="72366"/>
                </a:cubicBezTo>
                <a:lnTo>
                  <a:pt x="35272" y="71473"/>
                </a:lnTo>
                <a:lnTo>
                  <a:pt x="37951" y="68347"/>
                </a:lnTo>
                <a:lnTo>
                  <a:pt x="39737" y="68347"/>
                </a:lnTo>
                <a:cubicBezTo>
                  <a:pt x="37355" y="70431"/>
                  <a:pt x="36165" y="71919"/>
                  <a:pt x="36165" y="72812"/>
                </a:cubicBezTo>
                <a:lnTo>
                  <a:pt x="35718" y="75045"/>
                </a:lnTo>
                <a:cubicBezTo>
                  <a:pt x="40778" y="73556"/>
                  <a:pt x="45243" y="71770"/>
                  <a:pt x="49113" y="69687"/>
                </a:cubicBezTo>
                <a:cubicBezTo>
                  <a:pt x="52982" y="67603"/>
                  <a:pt x="55959" y="66264"/>
                  <a:pt x="58043" y="65669"/>
                </a:cubicBezTo>
                <a:cubicBezTo>
                  <a:pt x="59828" y="62990"/>
                  <a:pt x="60573" y="61055"/>
                  <a:pt x="60275" y="59864"/>
                </a:cubicBezTo>
                <a:lnTo>
                  <a:pt x="59828" y="58525"/>
                </a:lnTo>
                <a:lnTo>
                  <a:pt x="54024" y="59864"/>
                </a:lnTo>
                <a:cubicBezTo>
                  <a:pt x="54322" y="59269"/>
                  <a:pt x="54768" y="58674"/>
                  <a:pt x="55364" y="58078"/>
                </a:cubicBezTo>
                <a:lnTo>
                  <a:pt x="59382" y="55846"/>
                </a:lnTo>
                <a:lnTo>
                  <a:pt x="63400" y="53167"/>
                </a:lnTo>
                <a:lnTo>
                  <a:pt x="63400" y="50935"/>
                </a:lnTo>
                <a:cubicBezTo>
                  <a:pt x="55959" y="53316"/>
                  <a:pt x="46583" y="52720"/>
                  <a:pt x="35272" y="49149"/>
                </a:cubicBezTo>
                <a:lnTo>
                  <a:pt x="20091" y="40665"/>
                </a:lnTo>
                <a:cubicBezTo>
                  <a:pt x="17710" y="39772"/>
                  <a:pt x="16371" y="38582"/>
                  <a:pt x="16073" y="37094"/>
                </a:cubicBezTo>
                <a:cubicBezTo>
                  <a:pt x="16371" y="36796"/>
                  <a:pt x="18008" y="37391"/>
                  <a:pt x="20984" y="38879"/>
                </a:cubicBezTo>
                <a:lnTo>
                  <a:pt x="27235" y="39772"/>
                </a:lnTo>
                <a:lnTo>
                  <a:pt x="29468" y="40665"/>
                </a:lnTo>
                <a:cubicBezTo>
                  <a:pt x="30063" y="40963"/>
                  <a:pt x="30807" y="41112"/>
                  <a:pt x="31700" y="41112"/>
                </a:cubicBezTo>
                <a:cubicBezTo>
                  <a:pt x="34974" y="41410"/>
                  <a:pt x="41820" y="39772"/>
                  <a:pt x="52238" y="36201"/>
                </a:cubicBezTo>
                <a:lnTo>
                  <a:pt x="58489" y="33522"/>
                </a:lnTo>
                <a:lnTo>
                  <a:pt x="66972" y="31289"/>
                </a:lnTo>
                <a:lnTo>
                  <a:pt x="69651" y="28610"/>
                </a:lnTo>
                <a:cubicBezTo>
                  <a:pt x="77390" y="29206"/>
                  <a:pt x="82004" y="23104"/>
                  <a:pt x="83492" y="10304"/>
                </a:cubicBezTo>
                <a:lnTo>
                  <a:pt x="79920" y="10304"/>
                </a:lnTo>
                <a:lnTo>
                  <a:pt x="79027" y="12983"/>
                </a:lnTo>
                <a:cubicBezTo>
                  <a:pt x="76944" y="12686"/>
                  <a:pt x="75232" y="12016"/>
                  <a:pt x="73893" y="10974"/>
                </a:cubicBezTo>
                <a:cubicBezTo>
                  <a:pt x="72553" y="9932"/>
                  <a:pt x="71437" y="9709"/>
                  <a:pt x="70544" y="10304"/>
                </a:cubicBezTo>
                <a:cubicBezTo>
                  <a:pt x="69056" y="9411"/>
                  <a:pt x="68461" y="8519"/>
                  <a:pt x="68758" y="7626"/>
                </a:cubicBezTo>
                <a:lnTo>
                  <a:pt x="68758" y="5840"/>
                </a:lnTo>
                <a:cubicBezTo>
                  <a:pt x="68758" y="4947"/>
                  <a:pt x="70172" y="3830"/>
                  <a:pt x="73000" y="2491"/>
                </a:cubicBezTo>
                <a:cubicBezTo>
                  <a:pt x="75827" y="1152"/>
                  <a:pt x="78581" y="333"/>
                  <a:pt x="81260" y="35"/>
                </a:cubicBezTo>
                <a:close/>
              </a:path>
            </a:pathLst>
          </a:custGeom>
          <a:solidFill>
            <a:srgbClr val="D64E68"/>
          </a:solidFill>
          <a:ln>
            <a:noFill/>
          </a:ln>
          <a:effectLst>
            <a:reflection blurRad="63500" stA="40000" endPos="350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800" dirty="0">
              <a:solidFill>
                <a:srgbClr val="D64E68"/>
              </a:solidFill>
              <a:latin typeface="汉仪雪君体简" panose="02010600000101010101" pitchFamily="2" charset="-122"/>
              <a:ea typeface="汉仪雪君体简" panose="0201060000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stCondLst>
                                            <p:cond delay="0"/>
                                          </p:stCondLst>
                                        </p:cTn>
                                        <p:tgtEl>
                                          <p:spTgt spid="30"/>
                                        </p:tgtEl>
                                      </p:cBhvr>
                                    </p:animEffect>
                                    <p:anim to="0" calcmode="lin" valueType="num">
                                      <p:cBhvr>
                                        <p:cTn id="8" dur="500" fill="hold">
                                          <p:stCondLst>
                                            <p:cond delay="0"/>
                                          </p:stCondLst>
                                        </p:cTn>
                                        <p:tgtEl>
                                          <p:spTgt spid="30"/>
                                        </p:tgtEl>
                                        <p:attrNameLst>
                                          <p:attrName>ppt_x</p:attrName>
                                        </p:attrNameLst>
                                      </p:cBhvr>
                                      <p:tavLst>
                                        <p:tav tm="0">
                                          <p:val>
                                            <p:strVal val="#ppt_x-.05"/>
                                          </p:val>
                                        </p:tav>
                                        <p:tav tm="100000">
                                          <p:val>
                                            <p:strVal val="#ppt_x"/>
                                          </p:val>
                                        </p:tav>
                                      </p:tavLst>
                                    </p:anim>
                                  </p:childTnLst>
                                </p:cTn>
                              </p:par>
                              <p:par>
                                <p:cTn id="9" presetID="10" presetClass="entr" presetSubtype="0" decel="100000"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stCondLst>
                                            <p:cond delay="0"/>
                                          </p:stCondLst>
                                        </p:cTn>
                                        <p:tgtEl>
                                          <p:spTgt spid="58"/>
                                        </p:tgtEl>
                                      </p:cBhvr>
                                    </p:animEffect>
                                    <p:anim to="0" calcmode="lin" valueType="num">
                                      <p:cBhvr>
                                        <p:cTn id="12" dur="500" fill="hold">
                                          <p:stCondLst>
                                            <p:cond delay="0"/>
                                          </p:stCondLst>
                                        </p:cTn>
                                        <p:tgtEl>
                                          <p:spTgt spid="58"/>
                                        </p:tgtEl>
                                        <p:attrNameLst>
                                          <p:attrName>ppt_y</p:attrName>
                                        </p:attrNameLst>
                                      </p:cBhvr>
                                      <p:tavLst>
                                        <p:tav tm="0">
                                          <p:val>
                                            <p:strVal val="#ppt_y-.05"/>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decel="10000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stCondLst>
                                            <p:cond delay="0"/>
                                          </p:stCondLst>
                                        </p:cTn>
                                        <p:tgtEl>
                                          <p:spTgt spid="9"/>
                                        </p:tgtEl>
                                      </p:cBhvr>
                                    </p:animEffect>
                                    <p:anim to="0" calcmode="lin" valueType="num">
                                      <p:cBhvr>
                                        <p:cTn id="18" dur="500" fill="hold">
                                          <p:stCondLst>
                                            <p:cond delay="0"/>
                                          </p:stCondLst>
                                        </p:cTn>
                                        <p:tgtEl>
                                          <p:spTgt spid="9"/>
                                        </p:tgtEl>
                                        <p:attrNameLst>
                                          <p:attrName>ppt_x</p:attrName>
                                        </p:attrNameLst>
                                      </p:cBhvr>
                                      <p:tavLst>
                                        <p:tav tm="0">
                                          <p:val>
                                            <p:strVal val="#ppt_x-.05"/>
                                          </p:val>
                                        </p:tav>
                                        <p:tav tm="100000">
                                          <p:val>
                                            <p:strVal val="#ppt_x"/>
                                          </p:val>
                                        </p:tav>
                                      </p:tavLst>
                                    </p:anim>
                                  </p:childTnLst>
                                </p:cTn>
                              </p:par>
                              <p:par>
                                <p:cTn id="19" presetID="10" presetClass="entr" presetSubtype="0" decel="10000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stCondLst>
                                            <p:cond delay="0"/>
                                          </p:stCondLst>
                                        </p:cTn>
                                        <p:tgtEl>
                                          <p:spTgt spid="33"/>
                                        </p:tgtEl>
                                      </p:cBhvr>
                                    </p:animEffect>
                                    <p:anim to="0" calcmode="lin" valueType="num">
                                      <p:cBhvr>
                                        <p:cTn id="22" dur="500" fill="hold">
                                          <p:stCondLst>
                                            <p:cond delay="0"/>
                                          </p:stCondLst>
                                        </p:cTn>
                                        <p:tgtEl>
                                          <p:spTgt spid="33"/>
                                        </p:tgtEl>
                                        <p:attrNameLst>
                                          <p:attrName>ppt_x</p:attrName>
                                        </p:attrNameLst>
                                      </p:cBhvr>
                                      <p:tavLst>
                                        <p:tav tm="0">
                                          <p:val>
                                            <p:strVal val="#ppt_x-.05"/>
                                          </p:val>
                                        </p:tav>
                                        <p:tav tm="100000">
                                          <p:val>
                                            <p:strVal val="#ppt_x"/>
                                          </p:val>
                                        </p:tav>
                                      </p:tavLst>
                                    </p:anim>
                                  </p:childTnLst>
                                </p:cTn>
                              </p:par>
                              <p:par>
                                <p:cTn id="23" presetID="10" presetClass="entr" presetSubtype="0" decel="10000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stCondLst>
                                            <p:cond delay="0"/>
                                          </p:stCondLst>
                                        </p:cTn>
                                        <p:tgtEl>
                                          <p:spTgt spid="59"/>
                                        </p:tgtEl>
                                      </p:cBhvr>
                                    </p:animEffect>
                                    <p:anim to="0" calcmode="lin" valueType="num">
                                      <p:cBhvr>
                                        <p:cTn id="26" dur="500" fill="hold">
                                          <p:stCondLst>
                                            <p:cond delay="0"/>
                                          </p:stCondLst>
                                        </p:cTn>
                                        <p:tgtEl>
                                          <p:spTgt spid="59"/>
                                        </p:tgtEl>
                                        <p:attrNameLst>
                                          <p:attrName>ppt_y</p:attrName>
                                        </p:attrNameLst>
                                      </p:cBhvr>
                                      <p:tavLst>
                                        <p:tav tm="0">
                                          <p:val>
                                            <p:strVal val="#ppt_y-.05"/>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decel="10000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stCondLst>
                                            <p:cond delay="0"/>
                                          </p:stCondLst>
                                        </p:cTn>
                                        <p:tgtEl>
                                          <p:spTgt spid="29"/>
                                        </p:tgtEl>
                                      </p:cBhvr>
                                    </p:animEffect>
                                    <p:anim to="0" calcmode="lin" valueType="num">
                                      <p:cBhvr>
                                        <p:cTn id="32" dur="500" fill="hold">
                                          <p:stCondLst>
                                            <p:cond delay="0"/>
                                          </p:stCondLst>
                                        </p:cTn>
                                        <p:tgtEl>
                                          <p:spTgt spid="29"/>
                                        </p:tgtEl>
                                        <p:attrNameLst>
                                          <p:attrName>ppt_x</p:attrName>
                                        </p:attrNameLst>
                                      </p:cBhvr>
                                      <p:tavLst>
                                        <p:tav tm="0">
                                          <p:val>
                                            <p:strVal val="#ppt_x-.05"/>
                                          </p:val>
                                        </p:tav>
                                        <p:tav tm="100000">
                                          <p:val>
                                            <p:strVal val="#ppt_x"/>
                                          </p:val>
                                        </p:tav>
                                      </p:tavLst>
                                    </p:anim>
                                  </p:childTnLst>
                                </p:cTn>
                              </p:par>
                              <p:par>
                                <p:cTn id="33" presetID="10" presetClass="entr" presetSubtype="0" decel="10000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stCondLst>
                                            <p:cond delay="0"/>
                                          </p:stCondLst>
                                        </p:cTn>
                                        <p:tgtEl>
                                          <p:spTgt spid="36"/>
                                        </p:tgtEl>
                                      </p:cBhvr>
                                    </p:animEffect>
                                    <p:anim to="0" calcmode="lin" valueType="num">
                                      <p:cBhvr>
                                        <p:cTn id="36" dur="500" fill="hold">
                                          <p:stCondLst>
                                            <p:cond delay="0"/>
                                          </p:stCondLst>
                                        </p:cTn>
                                        <p:tgtEl>
                                          <p:spTgt spid="36"/>
                                        </p:tgtEl>
                                        <p:attrNameLst>
                                          <p:attrName>ppt_x</p:attrName>
                                        </p:attrNameLst>
                                      </p:cBhvr>
                                      <p:tavLst>
                                        <p:tav tm="0">
                                          <p:val>
                                            <p:strVal val="#ppt_x-.05"/>
                                          </p:val>
                                        </p:tav>
                                        <p:tav tm="100000">
                                          <p:val>
                                            <p:strVal val="#ppt_x"/>
                                          </p:val>
                                        </p:tav>
                                      </p:tavLst>
                                    </p:anim>
                                  </p:childTnLst>
                                </p:cTn>
                              </p:par>
                              <p:par>
                                <p:cTn id="37" presetID="10" presetClass="entr" presetSubtype="0" decel="10000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stCondLst>
                                            <p:cond delay="0"/>
                                          </p:stCondLst>
                                        </p:cTn>
                                        <p:tgtEl>
                                          <p:spTgt spid="60"/>
                                        </p:tgtEl>
                                      </p:cBhvr>
                                    </p:animEffect>
                                    <p:anim to="0" calcmode="lin" valueType="num">
                                      <p:cBhvr>
                                        <p:cTn id="40" dur="500" fill="hold">
                                          <p:stCondLst>
                                            <p:cond delay="0"/>
                                          </p:stCondLst>
                                        </p:cTn>
                                        <p:tgtEl>
                                          <p:spTgt spid="60"/>
                                        </p:tgtEl>
                                        <p:attrNameLst>
                                          <p:attrName>ppt_y</p:attrName>
                                        </p:attrNameLst>
                                      </p:cBhvr>
                                      <p:tavLst>
                                        <p:tav tm="0">
                                          <p:val>
                                            <p:strVal val="#ppt_y-.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decel="10000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stCondLst>
                                            <p:cond delay="0"/>
                                          </p:stCondLst>
                                        </p:cTn>
                                        <p:tgtEl>
                                          <p:spTgt spid="47"/>
                                        </p:tgtEl>
                                      </p:cBhvr>
                                    </p:animEffect>
                                    <p:anim to="0" calcmode="lin" valueType="num">
                                      <p:cBhvr>
                                        <p:cTn id="46" dur="500" fill="hold">
                                          <p:stCondLst>
                                            <p:cond delay="0"/>
                                          </p:stCondLst>
                                        </p:cTn>
                                        <p:tgtEl>
                                          <p:spTgt spid="47"/>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9" grpId="0"/>
      <p:bldP spid="4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2" name="组合 1"/>
          <p:cNvGrpSpPr/>
          <p:nvPr/>
        </p:nvGrpSpPr>
        <p:grpSpPr>
          <a:xfrm>
            <a:off x="2249713" y="-4989728"/>
            <a:ext cx="7692574" cy="7692574"/>
            <a:chOff x="8323465" y="0"/>
            <a:chExt cx="1676878" cy="1676878"/>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7" name="图片 16" descr="图片包含 桌子, 躺, 猫, 火车&#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pic>
        <p:nvPicPr>
          <p:cNvPr id="6" name="图片 5" descr="小鸟&#10;&#10;低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116"/>
            <a:ext cx="12192000" cy="1678781"/>
          </a:xfrm>
          <a:prstGeom prst="rect">
            <a:avLst/>
          </a:prstGeom>
        </p:spPr>
      </p:pic>
      <p:sp>
        <p:nvSpPr>
          <p:cNvPr id="11" name="文本框 10"/>
          <p:cNvSpPr txBox="1"/>
          <p:nvPr/>
        </p:nvSpPr>
        <p:spPr>
          <a:xfrm>
            <a:off x="521695" y="2348574"/>
            <a:ext cx="5929828" cy="2196883"/>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江天一色无纤尘，皎皎空中孤月轮。</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江畔何人初见月？江月何年初照人？</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人生代代无穷已，江月年年只相似。</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不知江月待何人，但见长江送流水。</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5291656" y="352991"/>
            <a:ext cx="1608689" cy="548488"/>
          </a:xfrm>
          <a:custGeom>
            <a:avLst/>
            <a:gdLst/>
            <a:ahLst/>
            <a:cxnLst/>
            <a:rect l="l" t="t" r="r" b="b"/>
            <a:pathLst>
              <a:path w="1608689" h="548488">
                <a:moveTo>
                  <a:pt x="106214" y="467563"/>
                </a:moveTo>
                <a:cubicBezTo>
                  <a:pt x="105839" y="468313"/>
                  <a:pt x="105277" y="469343"/>
                  <a:pt x="104528" y="470654"/>
                </a:cubicBezTo>
                <a:cubicBezTo>
                  <a:pt x="103778" y="471965"/>
                  <a:pt x="103310" y="473089"/>
                  <a:pt x="103123" y="474026"/>
                </a:cubicBezTo>
                <a:cubicBezTo>
                  <a:pt x="102935" y="474963"/>
                  <a:pt x="103216" y="475993"/>
                  <a:pt x="103966" y="477117"/>
                </a:cubicBezTo>
                <a:lnTo>
                  <a:pt x="103966" y="477679"/>
                </a:lnTo>
                <a:cubicBezTo>
                  <a:pt x="105090" y="478428"/>
                  <a:pt x="105933" y="478896"/>
                  <a:pt x="106494" y="479084"/>
                </a:cubicBezTo>
                <a:cubicBezTo>
                  <a:pt x="107056" y="479271"/>
                  <a:pt x="107525" y="478803"/>
                  <a:pt x="107899" y="477679"/>
                </a:cubicBezTo>
                <a:cubicBezTo>
                  <a:pt x="110147" y="475431"/>
                  <a:pt x="111271" y="472059"/>
                  <a:pt x="111271" y="467563"/>
                </a:cubicBezTo>
                <a:close/>
                <a:moveTo>
                  <a:pt x="634470" y="443398"/>
                </a:moveTo>
                <a:cubicBezTo>
                  <a:pt x="633721" y="444522"/>
                  <a:pt x="632878" y="445740"/>
                  <a:pt x="631941" y="447051"/>
                </a:cubicBezTo>
                <a:cubicBezTo>
                  <a:pt x="631005" y="448363"/>
                  <a:pt x="630443" y="449674"/>
                  <a:pt x="630255" y="450985"/>
                </a:cubicBezTo>
                <a:cubicBezTo>
                  <a:pt x="630068" y="452296"/>
                  <a:pt x="629974" y="454076"/>
                  <a:pt x="629974" y="456324"/>
                </a:cubicBezTo>
                <a:lnTo>
                  <a:pt x="633908" y="456324"/>
                </a:lnTo>
                <a:lnTo>
                  <a:pt x="633908" y="455200"/>
                </a:lnTo>
                <a:cubicBezTo>
                  <a:pt x="634283" y="454076"/>
                  <a:pt x="634938" y="452577"/>
                  <a:pt x="635875" y="450704"/>
                </a:cubicBezTo>
                <a:cubicBezTo>
                  <a:pt x="636812" y="448831"/>
                  <a:pt x="637467" y="446396"/>
                  <a:pt x="637842" y="443398"/>
                </a:cubicBezTo>
                <a:close/>
                <a:moveTo>
                  <a:pt x="373152" y="387201"/>
                </a:moveTo>
                <a:cubicBezTo>
                  <a:pt x="368281" y="389823"/>
                  <a:pt x="340744" y="392727"/>
                  <a:pt x="290541" y="395912"/>
                </a:cubicBezTo>
                <a:cubicBezTo>
                  <a:pt x="240338" y="399096"/>
                  <a:pt x="198003" y="400688"/>
                  <a:pt x="163535" y="400688"/>
                </a:cubicBezTo>
                <a:cubicBezTo>
                  <a:pt x="146301" y="400688"/>
                  <a:pt x="134874" y="400126"/>
                  <a:pt x="129254" y="399002"/>
                </a:cubicBezTo>
                <a:lnTo>
                  <a:pt x="129254" y="411366"/>
                </a:lnTo>
                <a:cubicBezTo>
                  <a:pt x="131128" y="414738"/>
                  <a:pt x="132439" y="423917"/>
                  <a:pt x="133188" y="438903"/>
                </a:cubicBezTo>
                <a:cubicBezTo>
                  <a:pt x="133563" y="441151"/>
                  <a:pt x="134031" y="446489"/>
                  <a:pt x="134593" y="454919"/>
                </a:cubicBezTo>
                <a:cubicBezTo>
                  <a:pt x="135155" y="463349"/>
                  <a:pt x="136373" y="469624"/>
                  <a:pt x="138246" y="473745"/>
                </a:cubicBezTo>
                <a:cubicBezTo>
                  <a:pt x="141243" y="473370"/>
                  <a:pt x="161287" y="472808"/>
                  <a:pt x="198377" y="472059"/>
                </a:cubicBezTo>
                <a:cubicBezTo>
                  <a:pt x="234344" y="471310"/>
                  <a:pt x="271059" y="470280"/>
                  <a:pt x="308524" y="468968"/>
                </a:cubicBezTo>
                <a:cubicBezTo>
                  <a:pt x="345990" y="467657"/>
                  <a:pt x="366033" y="466439"/>
                  <a:pt x="368656" y="465315"/>
                </a:cubicBezTo>
                <a:cubicBezTo>
                  <a:pt x="371278" y="461944"/>
                  <a:pt x="373620" y="454732"/>
                  <a:pt x="375680" y="443679"/>
                </a:cubicBezTo>
                <a:cubicBezTo>
                  <a:pt x="377741" y="432627"/>
                  <a:pt x="378771" y="421856"/>
                  <a:pt x="378771" y="411366"/>
                </a:cubicBezTo>
                <a:cubicBezTo>
                  <a:pt x="378771" y="397878"/>
                  <a:pt x="376898" y="389823"/>
                  <a:pt x="373152" y="387201"/>
                </a:cubicBezTo>
                <a:close/>
                <a:moveTo>
                  <a:pt x="404622" y="324260"/>
                </a:moveTo>
                <a:cubicBezTo>
                  <a:pt x="419234" y="324634"/>
                  <a:pt x="430473" y="326882"/>
                  <a:pt x="438341" y="331003"/>
                </a:cubicBezTo>
                <a:cubicBezTo>
                  <a:pt x="446208" y="335125"/>
                  <a:pt x="454825" y="341306"/>
                  <a:pt x="464192" y="349549"/>
                </a:cubicBezTo>
                <a:cubicBezTo>
                  <a:pt x="472059" y="356292"/>
                  <a:pt x="475993" y="359664"/>
                  <a:pt x="475993" y="359664"/>
                </a:cubicBezTo>
                <a:cubicBezTo>
                  <a:pt x="468125" y="361163"/>
                  <a:pt x="459040" y="390292"/>
                  <a:pt x="448737" y="447051"/>
                </a:cubicBezTo>
                <a:cubicBezTo>
                  <a:pt x="438434" y="503811"/>
                  <a:pt x="433096" y="532940"/>
                  <a:pt x="432721" y="534438"/>
                </a:cubicBezTo>
                <a:cubicBezTo>
                  <a:pt x="429349" y="534438"/>
                  <a:pt x="424291" y="535375"/>
                  <a:pt x="417548" y="537248"/>
                </a:cubicBezTo>
                <a:cubicBezTo>
                  <a:pt x="416049" y="537623"/>
                  <a:pt x="413614" y="538185"/>
                  <a:pt x="410242" y="538934"/>
                </a:cubicBezTo>
                <a:cubicBezTo>
                  <a:pt x="406870" y="539683"/>
                  <a:pt x="404810" y="539871"/>
                  <a:pt x="404060" y="539496"/>
                </a:cubicBezTo>
                <a:lnTo>
                  <a:pt x="364160" y="509711"/>
                </a:lnTo>
                <a:cubicBezTo>
                  <a:pt x="361163" y="510461"/>
                  <a:pt x="340370" y="511210"/>
                  <a:pt x="301781" y="511959"/>
                </a:cubicBezTo>
                <a:cubicBezTo>
                  <a:pt x="259445" y="512709"/>
                  <a:pt x="226382" y="513645"/>
                  <a:pt x="202592" y="514769"/>
                </a:cubicBezTo>
                <a:cubicBezTo>
                  <a:pt x="178802" y="515893"/>
                  <a:pt x="162786" y="517766"/>
                  <a:pt x="154543" y="520389"/>
                </a:cubicBezTo>
                <a:cubicBezTo>
                  <a:pt x="144428" y="523012"/>
                  <a:pt x="136841" y="525821"/>
                  <a:pt x="131783" y="528819"/>
                </a:cubicBezTo>
                <a:cubicBezTo>
                  <a:pt x="126726" y="531816"/>
                  <a:pt x="121199" y="535562"/>
                  <a:pt x="115205" y="540058"/>
                </a:cubicBezTo>
                <a:lnTo>
                  <a:pt x="104528" y="548488"/>
                </a:lnTo>
                <a:cubicBezTo>
                  <a:pt x="101156" y="546614"/>
                  <a:pt x="97784" y="545116"/>
                  <a:pt x="94412" y="543992"/>
                </a:cubicBezTo>
                <a:cubicBezTo>
                  <a:pt x="91040" y="542868"/>
                  <a:pt x="88792" y="542119"/>
                  <a:pt x="87668" y="541744"/>
                </a:cubicBezTo>
                <a:cubicBezTo>
                  <a:pt x="80550" y="540245"/>
                  <a:pt x="74837" y="537904"/>
                  <a:pt x="70528" y="534719"/>
                </a:cubicBezTo>
                <a:cubicBezTo>
                  <a:pt x="66220" y="531535"/>
                  <a:pt x="62005" y="524885"/>
                  <a:pt x="57884" y="514769"/>
                </a:cubicBezTo>
                <a:lnTo>
                  <a:pt x="57322" y="487232"/>
                </a:lnTo>
                <a:cubicBezTo>
                  <a:pt x="56572" y="458010"/>
                  <a:pt x="56198" y="435718"/>
                  <a:pt x="56198" y="420357"/>
                </a:cubicBezTo>
                <a:lnTo>
                  <a:pt x="56760" y="393945"/>
                </a:lnTo>
                <a:cubicBezTo>
                  <a:pt x="55636" y="388325"/>
                  <a:pt x="53950" y="382892"/>
                  <a:pt x="51702" y="377647"/>
                </a:cubicBezTo>
                <a:cubicBezTo>
                  <a:pt x="47955" y="367906"/>
                  <a:pt x="46082" y="360039"/>
                  <a:pt x="46082" y="354044"/>
                </a:cubicBezTo>
                <a:cubicBezTo>
                  <a:pt x="46082" y="349923"/>
                  <a:pt x="46457" y="346926"/>
                  <a:pt x="47206" y="345053"/>
                </a:cubicBezTo>
                <a:cubicBezTo>
                  <a:pt x="53575" y="343180"/>
                  <a:pt x="59195" y="342243"/>
                  <a:pt x="64065" y="342243"/>
                </a:cubicBezTo>
                <a:cubicBezTo>
                  <a:pt x="68936" y="342243"/>
                  <a:pt x="74930" y="343086"/>
                  <a:pt x="82049" y="344772"/>
                </a:cubicBezTo>
                <a:cubicBezTo>
                  <a:pt x="89167" y="346458"/>
                  <a:pt x="95536" y="348237"/>
                  <a:pt x="101156" y="350111"/>
                </a:cubicBezTo>
                <a:cubicBezTo>
                  <a:pt x="106775" y="351984"/>
                  <a:pt x="111084" y="353295"/>
                  <a:pt x="114081" y="354044"/>
                </a:cubicBezTo>
                <a:cubicBezTo>
                  <a:pt x="118577" y="355168"/>
                  <a:pt x="130378" y="355730"/>
                  <a:pt x="149486" y="355730"/>
                </a:cubicBezTo>
                <a:cubicBezTo>
                  <a:pt x="174587" y="355730"/>
                  <a:pt x="204653" y="354887"/>
                  <a:pt x="239683" y="353201"/>
                </a:cubicBezTo>
                <a:cubicBezTo>
                  <a:pt x="274712" y="351516"/>
                  <a:pt x="302343" y="349361"/>
                  <a:pt x="322574" y="346739"/>
                </a:cubicBezTo>
                <a:cubicBezTo>
                  <a:pt x="346177" y="343367"/>
                  <a:pt x="361350" y="341681"/>
                  <a:pt x="368094" y="341681"/>
                </a:cubicBezTo>
                <a:cubicBezTo>
                  <a:pt x="369592" y="341681"/>
                  <a:pt x="371091" y="341400"/>
                  <a:pt x="372590" y="340838"/>
                </a:cubicBezTo>
                <a:cubicBezTo>
                  <a:pt x="374088" y="340276"/>
                  <a:pt x="376711" y="339246"/>
                  <a:pt x="380457" y="337747"/>
                </a:cubicBezTo>
                <a:cubicBezTo>
                  <a:pt x="381956" y="337372"/>
                  <a:pt x="383735" y="336436"/>
                  <a:pt x="385796" y="334937"/>
                </a:cubicBezTo>
                <a:cubicBezTo>
                  <a:pt x="387857" y="333439"/>
                  <a:pt x="389636" y="332315"/>
                  <a:pt x="391135" y="331565"/>
                </a:cubicBezTo>
                <a:cubicBezTo>
                  <a:pt x="396380" y="327444"/>
                  <a:pt x="400876" y="325009"/>
                  <a:pt x="404622" y="324260"/>
                </a:cubicBezTo>
                <a:close/>
                <a:moveTo>
                  <a:pt x="1315584" y="298971"/>
                </a:moveTo>
                <a:cubicBezTo>
                  <a:pt x="1324950" y="298971"/>
                  <a:pt x="1353798" y="303279"/>
                  <a:pt x="1402128" y="311896"/>
                </a:cubicBezTo>
                <a:lnTo>
                  <a:pt x="1402128" y="331003"/>
                </a:lnTo>
                <a:cubicBezTo>
                  <a:pt x="1415990" y="331003"/>
                  <a:pt x="1443152" y="329505"/>
                  <a:pt x="1483614" y="326508"/>
                </a:cubicBezTo>
                <a:cubicBezTo>
                  <a:pt x="1522578" y="323136"/>
                  <a:pt x="1551051" y="321450"/>
                  <a:pt x="1569034" y="321450"/>
                </a:cubicBezTo>
                <a:cubicBezTo>
                  <a:pt x="1577651" y="321450"/>
                  <a:pt x="1584020" y="322012"/>
                  <a:pt x="1588141" y="323136"/>
                </a:cubicBezTo>
                <a:cubicBezTo>
                  <a:pt x="1591326" y="325009"/>
                  <a:pt x="1594721" y="328147"/>
                  <a:pt x="1598327" y="332549"/>
                </a:cubicBezTo>
                <a:lnTo>
                  <a:pt x="1608689" y="347933"/>
                </a:lnTo>
                <a:lnTo>
                  <a:pt x="1608689" y="386661"/>
                </a:lnTo>
                <a:lnTo>
                  <a:pt x="1562572" y="373573"/>
                </a:lnTo>
                <a:cubicBezTo>
                  <a:pt x="1538407" y="370295"/>
                  <a:pt x="1507405" y="368656"/>
                  <a:pt x="1469565" y="368656"/>
                </a:cubicBezTo>
                <a:cubicBezTo>
                  <a:pt x="1447086" y="368656"/>
                  <a:pt x="1431725" y="368843"/>
                  <a:pt x="1423483" y="369218"/>
                </a:cubicBezTo>
                <a:cubicBezTo>
                  <a:pt x="1423483" y="379708"/>
                  <a:pt x="1436502" y="393008"/>
                  <a:pt x="1462540" y="409118"/>
                </a:cubicBezTo>
                <a:cubicBezTo>
                  <a:pt x="1488578" y="425228"/>
                  <a:pt x="1518831" y="439465"/>
                  <a:pt x="1553299" y="451828"/>
                </a:cubicBezTo>
                <a:cubicBezTo>
                  <a:pt x="1570533" y="458010"/>
                  <a:pt x="1586315" y="462646"/>
                  <a:pt x="1600646" y="465737"/>
                </a:cubicBezTo>
                <a:lnTo>
                  <a:pt x="1608689" y="466702"/>
                </a:lnTo>
                <a:lnTo>
                  <a:pt x="1608689" y="511561"/>
                </a:lnTo>
                <a:lnTo>
                  <a:pt x="1581398" y="536686"/>
                </a:lnTo>
                <a:cubicBezTo>
                  <a:pt x="1569034" y="545303"/>
                  <a:pt x="1559294" y="548488"/>
                  <a:pt x="1552175" y="546240"/>
                </a:cubicBezTo>
                <a:cubicBezTo>
                  <a:pt x="1518831" y="533127"/>
                  <a:pt x="1487923" y="515238"/>
                  <a:pt x="1459449" y="492571"/>
                </a:cubicBezTo>
                <a:cubicBezTo>
                  <a:pt x="1430976" y="469905"/>
                  <a:pt x="1401940" y="435343"/>
                  <a:pt x="1372343" y="388887"/>
                </a:cubicBezTo>
                <a:cubicBezTo>
                  <a:pt x="1364101" y="421481"/>
                  <a:pt x="1348834" y="449205"/>
                  <a:pt x="1326542" y="472059"/>
                </a:cubicBezTo>
                <a:cubicBezTo>
                  <a:pt x="1304251" y="494913"/>
                  <a:pt x="1277369" y="512053"/>
                  <a:pt x="1245899" y="523480"/>
                </a:cubicBezTo>
                <a:cubicBezTo>
                  <a:pt x="1214428" y="534907"/>
                  <a:pt x="1180710" y="540620"/>
                  <a:pt x="1144743" y="540620"/>
                </a:cubicBezTo>
                <a:cubicBezTo>
                  <a:pt x="1135002" y="540620"/>
                  <a:pt x="1127509" y="540433"/>
                  <a:pt x="1122264" y="540058"/>
                </a:cubicBezTo>
                <a:cubicBezTo>
                  <a:pt x="1145118" y="535937"/>
                  <a:pt x="1170875" y="525728"/>
                  <a:pt x="1199536" y="509430"/>
                </a:cubicBezTo>
                <a:cubicBezTo>
                  <a:pt x="1228197" y="493133"/>
                  <a:pt x="1252549" y="473651"/>
                  <a:pt x="1272593" y="450985"/>
                </a:cubicBezTo>
                <a:cubicBezTo>
                  <a:pt x="1292636" y="428319"/>
                  <a:pt x="1302658" y="405371"/>
                  <a:pt x="1302658" y="382143"/>
                </a:cubicBezTo>
                <a:cubicBezTo>
                  <a:pt x="1291419" y="382518"/>
                  <a:pt x="1267254" y="385234"/>
                  <a:pt x="1230163" y="390292"/>
                </a:cubicBezTo>
                <a:cubicBezTo>
                  <a:pt x="1193073" y="395350"/>
                  <a:pt x="1173404" y="398440"/>
                  <a:pt x="1171156" y="399564"/>
                </a:cubicBezTo>
                <a:cubicBezTo>
                  <a:pt x="1164412" y="397316"/>
                  <a:pt x="1157107" y="392727"/>
                  <a:pt x="1149239" y="385796"/>
                </a:cubicBezTo>
                <a:cubicBezTo>
                  <a:pt x="1141371" y="378865"/>
                  <a:pt x="1135190" y="371653"/>
                  <a:pt x="1130694" y="364160"/>
                </a:cubicBezTo>
                <a:cubicBezTo>
                  <a:pt x="1126198" y="356667"/>
                  <a:pt x="1124887" y="350673"/>
                  <a:pt x="1126760" y="346177"/>
                </a:cubicBezTo>
                <a:cubicBezTo>
                  <a:pt x="1143619" y="346177"/>
                  <a:pt x="1163850" y="348050"/>
                  <a:pt x="1187453" y="351796"/>
                </a:cubicBezTo>
                <a:cubicBezTo>
                  <a:pt x="1193073" y="352920"/>
                  <a:pt x="1199442" y="353482"/>
                  <a:pt x="1206561" y="353482"/>
                </a:cubicBezTo>
                <a:cubicBezTo>
                  <a:pt x="1220422" y="353482"/>
                  <a:pt x="1239904" y="351047"/>
                  <a:pt x="1265006" y="346177"/>
                </a:cubicBezTo>
                <a:cubicBezTo>
                  <a:pt x="1281865" y="343180"/>
                  <a:pt x="1296289" y="341119"/>
                  <a:pt x="1308278" y="339995"/>
                </a:cubicBezTo>
                <a:cubicBezTo>
                  <a:pt x="1310151" y="335125"/>
                  <a:pt x="1311088" y="330629"/>
                  <a:pt x="1311088" y="326508"/>
                </a:cubicBezTo>
                <a:cubicBezTo>
                  <a:pt x="1311088" y="324260"/>
                  <a:pt x="1310713" y="321637"/>
                  <a:pt x="1309964" y="318640"/>
                </a:cubicBezTo>
                <a:cubicBezTo>
                  <a:pt x="1309215" y="315643"/>
                  <a:pt x="1308653" y="313395"/>
                  <a:pt x="1308278" y="311896"/>
                </a:cubicBezTo>
                <a:cubicBezTo>
                  <a:pt x="1307903" y="310398"/>
                  <a:pt x="1307529" y="308993"/>
                  <a:pt x="1307154" y="307681"/>
                </a:cubicBezTo>
                <a:cubicBezTo>
                  <a:pt x="1306779" y="306370"/>
                  <a:pt x="1306592" y="304965"/>
                  <a:pt x="1306592" y="303467"/>
                </a:cubicBezTo>
                <a:cubicBezTo>
                  <a:pt x="1306592" y="300469"/>
                  <a:pt x="1309589" y="298971"/>
                  <a:pt x="1315584" y="298971"/>
                </a:cubicBezTo>
                <a:close/>
                <a:moveTo>
                  <a:pt x="383267" y="234906"/>
                </a:moveTo>
                <a:lnTo>
                  <a:pt x="383267" y="239963"/>
                </a:lnTo>
                <a:lnTo>
                  <a:pt x="386639" y="239963"/>
                </a:lnTo>
                <a:lnTo>
                  <a:pt x="386639" y="234906"/>
                </a:lnTo>
                <a:close/>
                <a:moveTo>
                  <a:pt x="868814" y="187700"/>
                </a:moveTo>
                <a:cubicBezTo>
                  <a:pt x="860946" y="187700"/>
                  <a:pt x="850456" y="190510"/>
                  <a:pt x="837343" y="196129"/>
                </a:cubicBezTo>
                <a:lnTo>
                  <a:pt x="839029" y="211865"/>
                </a:lnTo>
                <a:cubicBezTo>
                  <a:pt x="841651" y="233220"/>
                  <a:pt x="843150" y="247831"/>
                  <a:pt x="843525" y="255699"/>
                </a:cubicBezTo>
                <a:cubicBezTo>
                  <a:pt x="866753" y="251203"/>
                  <a:pt x="881177" y="248580"/>
                  <a:pt x="886797" y="247831"/>
                </a:cubicBezTo>
                <a:lnTo>
                  <a:pt x="883987" y="191072"/>
                </a:lnTo>
                <a:cubicBezTo>
                  <a:pt x="879116" y="188824"/>
                  <a:pt x="874059" y="187700"/>
                  <a:pt x="868814" y="187700"/>
                </a:cubicBezTo>
                <a:close/>
                <a:moveTo>
                  <a:pt x="987390" y="182642"/>
                </a:moveTo>
                <a:cubicBezTo>
                  <a:pt x="981770" y="184141"/>
                  <a:pt x="976525" y="184890"/>
                  <a:pt x="971655" y="184890"/>
                </a:cubicBezTo>
                <a:cubicBezTo>
                  <a:pt x="969782" y="184890"/>
                  <a:pt x="966129" y="184796"/>
                  <a:pt x="960696" y="184609"/>
                </a:cubicBezTo>
                <a:cubicBezTo>
                  <a:pt x="955264" y="184422"/>
                  <a:pt x="949176" y="185077"/>
                  <a:pt x="942432" y="186576"/>
                </a:cubicBezTo>
                <a:cubicBezTo>
                  <a:pt x="940184" y="191072"/>
                  <a:pt x="939060" y="199689"/>
                  <a:pt x="939060" y="212427"/>
                </a:cubicBezTo>
                <a:lnTo>
                  <a:pt x="939622" y="242211"/>
                </a:lnTo>
                <a:cubicBezTo>
                  <a:pt x="944493" y="240713"/>
                  <a:pt x="949363" y="239963"/>
                  <a:pt x="954234" y="239963"/>
                </a:cubicBezTo>
                <a:cubicBezTo>
                  <a:pt x="957231" y="239963"/>
                  <a:pt x="960228" y="240151"/>
                  <a:pt x="963225" y="240525"/>
                </a:cubicBezTo>
                <a:cubicBezTo>
                  <a:pt x="966223" y="240900"/>
                  <a:pt x="969220" y="241087"/>
                  <a:pt x="972217" y="241087"/>
                </a:cubicBezTo>
                <a:cubicBezTo>
                  <a:pt x="975589" y="241087"/>
                  <a:pt x="979148" y="240525"/>
                  <a:pt x="982894" y="239401"/>
                </a:cubicBezTo>
                <a:cubicBezTo>
                  <a:pt x="983644" y="234156"/>
                  <a:pt x="984206" y="228818"/>
                  <a:pt x="984580" y="223385"/>
                </a:cubicBezTo>
                <a:cubicBezTo>
                  <a:pt x="984955" y="217953"/>
                  <a:pt x="985142" y="214113"/>
                  <a:pt x="985142" y="211865"/>
                </a:cubicBezTo>
                <a:cubicBezTo>
                  <a:pt x="985142" y="200625"/>
                  <a:pt x="985892" y="190884"/>
                  <a:pt x="987390" y="182642"/>
                </a:cubicBezTo>
                <a:close/>
                <a:moveTo>
                  <a:pt x="489736" y="176120"/>
                </a:moveTo>
                <a:lnTo>
                  <a:pt x="489797" y="176144"/>
                </a:lnTo>
                <a:cubicBezTo>
                  <a:pt x="489867" y="176449"/>
                  <a:pt x="489199" y="176741"/>
                  <a:pt x="487794" y="177022"/>
                </a:cubicBezTo>
                <a:close/>
                <a:moveTo>
                  <a:pt x="806434" y="155105"/>
                </a:moveTo>
                <a:cubicBezTo>
                  <a:pt x="805685" y="158852"/>
                  <a:pt x="805310" y="161662"/>
                  <a:pt x="805310" y="163535"/>
                </a:cubicBezTo>
                <a:cubicBezTo>
                  <a:pt x="805310" y="168031"/>
                  <a:pt x="806247" y="171403"/>
                  <a:pt x="808120" y="173650"/>
                </a:cubicBezTo>
                <a:lnTo>
                  <a:pt x="808120" y="171965"/>
                </a:lnTo>
                <a:cubicBezTo>
                  <a:pt x="809619" y="169342"/>
                  <a:pt x="810368" y="163722"/>
                  <a:pt x="810368" y="155105"/>
                </a:cubicBezTo>
                <a:close/>
                <a:moveTo>
                  <a:pt x="975027" y="146676"/>
                </a:moveTo>
                <a:lnTo>
                  <a:pt x="969407" y="152295"/>
                </a:lnTo>
                <a:lnTo>
                  <a:pt x="969407" y="153419"/>
                </a:lnTo>
                <a:lnTo>
                  <a:pt x="975027" y="153419"/>
                </a:lnTo>
                <a:cubicBezTo>
                  <a:pt x="977275" y="152295"/>
                  <a:pt x="978773" y="150609"/>
                  <a:pt x="979523" y="148362"/>
                </a:cubicBezTo>
                <a:lnTo>
                  <a:pt x="979523" y="146676"/>
                </a:lnTo>
                <a:close/>
                <a:moveTo>
                  <a:pt x="164659" y="93288"/>
                </a:moveTo>
                <a:lnTo>
                  <a:pt x="162411" y="97784"/>
                </a:lnTo>
                <a:cubicBezTo>
                  <a:pt x="162411" y="98158"/>
                  <a:pt x="162786" y="98346"/>
                  <a:pt x="163535" y="98346"/>
                </a:cubicBezTo>
                <a:cubicBezTo>
                  <a:pt x="164284" y="98346"/>
                  <a:pt x="165408" y="98720"/>
                  <a:pt x="166907" y="99470"/>
                </a:cubicBezTo>
                <a:cubicBezTo>
                  <a:pt x="167281" y="99470"/>
                  <a:pt x="167562" y="99282"/>
                  <a:pt x="167750" y="98908"/>
                </a:cubicBezTo>
                <a:cubicBezTo>
                  <a:pt x="167937" y="98533"/>
                  <a:pt x="168780" y="97971"/>
                  <a:pt x="170279" y="97222"/>
                </a:cubicBezTo>
                <a:lnTo>
                  <a:pt x="170279" y="95536"/>
                </a:lnTo>
                <a:cubicBezTo>
                  <a:pt x="169155" y="94787"/>
                  <a:pt x="167281" y="94037"/>
                  <a:pt x="164659" y="93288"/>
                </a:cubicBezTo>
                <a:close/>
                <a:moveTo>
                  <a:pt x="1545431" y="92726"/>
                </a:moveTo>
                <a:cubicBezTo>
                  <a:pt x="1548054" y="94599"/>
                  <a:pt x="1550208" y="95723"/>
                  <a:pt x="1551894" y="96098"/>
                </a:cubicBezTo>
                <a:cubicBezTo>
                  <a:pt x="1553580" y="96472"/>
                  <a:pt x="1556484" y="96660"/>
                  <a:pt x="1560605" y="96660"/>
                </a:cubicBezTo>
                <a:lnTo>
                  <a:pt x="1560605" y="94412"/>
                </a:lnTo>
                <a:lnTo>
                  <a:pt x="1559481" y="92726"/>
                </a:lnTo>
                <a:close/>
                <a:moveTo>
                  <a:pt x="909276" y="92164"/>
                </a:moveTo>
                <a:lnTo>
                  <a:pt x="909276" y="96098"/>
                </a:lnTo>
                <a:lnTo>
                  <a:pt x="910400" y="96098"/>
                </a:lnTo>
                <a:lnTo>
                  <a:pt x="910400" y="92164"/>
                </a:lnTo>
                <a:close/>
                <a:moveTo>
                  <a:pt x="886235" y="79801"/>
                </a:moveTo>
                <a:lnTo>
                  <a:pt x="834533" y="84858"/>
                </a:lnTo>
                <a:lnTo>
                  <a:pt x="833971" y="98908"/>
                </a:lnTo>
                <a:cubicBezTo>
                  <a:pt x="833596" y="103404"/>
                  <a:pt x="833409" y="109211"/>
                  <a:pt x="833409" y="116329"/>
                </a:cubicBezTo>
                <a:cubicBezTo>
                  <a:pt x="833409" y="124197"/>
                  <a:pt x="834158" y="135811"/>
                  <a:pt x="835657" y="151171"/>
                </a:cubicBezTo>
                <a:cubicBezTo>
                  <a:pt x="837905" y="150422"/>
                  <a:pt x="841464" y="149860"/>
                  <a:pt x="846335" y="149485"/>
                </a:cubicBezTo>
                <a:cubicBezTo>
                  <a:pt x="851205" y="149111"/>
                  <a:pt x="854577" y="148923"/>
                  <a:pt x="856450" y="148923"/>
                </a:cubicBezTo>
                <a:cubicBezTo>
                  <a:pt x="864318" y="148923"/>
                  <a:pt x="870593" y="148643"/>
                  <a:pt x="875276" y="148081"/>
                </a:cubicBezTo>
                <a:cubicBezTo>
                  <a:pt x="879959" y="147519"/>
                  <a:pt x="883425" y="146301"/>
                  <a:pt x="885673" y="144428"/>
                </a:cubicBezTo>
                <a:cubicBezTo>
                  <a:pt x="886797" y="141431"/>
                  <a:pt x="887359" y="139370"/>
                  <a:pt x="887359" y="138246"/>
                </a:cubicBezTo>
                <a:cubicBezTo>
                  <a:pt x="887359" y="137122"/>
                  <a:pt x="887078" y="132626"/>
                  <a:pt x="886516" y="124759"/>
                </a:cubicBezTo>
                <a:cubicBezTo>
                  <a:pt x="885954" y="116891"/>
                  <a:pt x="885860" y="101905"/>
                  <a:pt x="886235" y="79801"/>
                </a:cubicBezTo>
                <a:close/>
                <a:moveTo>
                  <a:pt x="996382" y="65751"/>
                </a:moveTo>
                <a:cubicBezTo>
                  <a:pt x="973903" y="65002"/>
                  <a:pt x="954608" y="67250"/>
                  <a:pt x="938498" y="72495"/>
                </a:cubicBezTo>
                <a:cubicBezTo>
                  <a:pt x="941870" y="75492"/>
                  <a:pt x="943556" y="91227"/>
                  <a:pt x="943556" y="119701"/>
                </a:cubicBezTo>
                <a:cubicBezTo>
                  <a:pt x="943556" y="128318"/>
                  <a:pt x="943463" y="134125"/>
                  <a:pt x="943275" y="137122"/>
                </a:cubicBezTo>
                <a:cubicBezTo>
                  <a:pt x="943088" y="140119"/>
                  <a:pt x="942994" y="141805"/>
                  <a:pt x="942994" y="142180"/>
                </a:cubicBezTo>
                <a:lnTo>
                  <a:pt x="991886" y="135998"/>
                </a:lnTo>
                <a:cubicBezTo>
                  <a:pt x="996382" y="128130"/>
                  <a:pt x="998630" y="115580"/>
                  <a:pt x="998630" y="98346"/>
                </a:cubicBezTo>
                <a:cubicBezTo>
                  <a:pt x="998630" y="89354"/>
                  <a:pt x="997880" y="78489"/>
                  <a:pt x="996382" y="65751"/>
                </a:cubicBezTo>
                <a:close/>
                <a:moveTo>
                  <a:pt x="1276807" y="64065"/>
                </a:moveTo>
                <a:cubicBezTo>
                  <a:pt x="1277931" y="67437"/>
                  <a:pt x="1279243" y="70434"/>
                  <a:pt x="1280741" y="73057"/>
                </a:cubicBezTo>
                <a:cubicBezTo>
                  <a:pt x="1282240" y="75679"/>
                  <a:pt x="1283364" y="77553"/>
                  <a:pt x="1284113" y="78677"/>
                </a:cubicBezTo>
                <a:lnTo>
                  <a:pt x="1288047" y="78677"/>
                </a:lnTo>
                <a:lnTo>
                  <a:pt x="1288047" y="77553"/>
                </a:lnTo>
                <a:cubicBezTo>
                  <a:pt x="1285799" y="75305"/>
                  <a:pt x="1283832" y="73057"/>
                  <a:pt x="1282146" y="70809"/>
                </a:cubicBezTo>
                <a:cubicBezTo>
                  <a:pt x="1280460" y="68561"/>
                  <a:pt x="1278681" y="66313"/>
                  <a:pt x="1276807" y="64065"/>
                </a:cubicBezTo>
                <a:close/>
                <a:moveTo>
                  <a:pt x="730568" y="43834"/>
                </a:moveTo>
                <a:cubicBezTo>
                  <a:pt x="732066" y="45707"/>
                  <a:pt x="734970" y="49360"/>
                  <a:pt x="739278" y="54793"/>
                </a:cubicBezTo>
                <a:cubicBezTo>
                  <a:pt x="743587" y="60225"/>
                  <a:pt x="747146" y="65658"/>
                  <a:pt x="749956" y="71090"/>
                </a:cubicBezTo>
                <a:cubicBezTo>
                  <a:pt x="752766" y="76522"/>
                  <a:pt x="755295" y="82798"/>
                  <a:pt x="757542" y="89916"/>
                </a:cubicBezTo>
                <a:cubicBezTo>
                  <a:pt x="753796" y="94037"/>
                  <a:pt x="749113" y="96847"/>
                  <a:pt x="743493" y="98346"/>
                </a:cubicBezTo>
                <a:cubicBezTo>
                  <a:pt x="737873" y="99844"/>
                  <a:pt x="730568" y="100781"/>
                  <a:pt x="721576" y="101156"/>
                </a:cubicBezTo>
                <a:cubicBezTo>
                  <a:pt x="710337" y="101905"/>
                  <a:pt x="702282" y="103029"/>
                  <a:pt x="697411" y="104527"/>
                </a:cubicBezTo>
                <a:lnTo>
                  <a:pt x="697411" y="116891"/>
                </a:lnTo>
                <a:cubicBezTo>
                  <a:pt x="697411" y="131128"/>
                  <a:pt x="699472" y="160912"/>
                  <a:pt x="703593" y="206245"/>
                </a:cubicBezTo>
                <a:cubicBezTo>
                  <a:pt x="704717" y="206620"/>
                  <a:pt x="706590" y="206807"/>
                  <a:pt x="709213" y="206807"/>
                </a:cubicBezTo>
                <a:cubicBezTo>
                  <a:pt x="712585" y="206807"/>
                  <a:pt x="716237" y="206432"/>
                  <a:pt x="720171" y="205683"/>
                </a:cubicBezTo>
                <a:cubicBezTo>
                  <a:pt x="724105" y="204934"/>
                  <a:pt x="727009" y="204372"/>
                  <a:pt x="728882" y="203997"/>
                </a:cubicBezTo>
                <a:cubicBezTo>
                  <a:pt x="736375" y="202124"/>
                  <a:pt x="742931" y="201187"/>
                  <a:pt x="748551" y="201187"/>
                </a:cubicBezTo>
                <a:cubicBezTo>
                  <a:pt x="752672" y="201187"/>
                  <a:pt x="755857" y="201562"/>
                  <a:pt x="758105" y="202311"/>
                </a:cubicBezTo>
                <a:cubicBezTo>
                  <a:pt x="756606" y="203810"/>
                  <a:pt x="757355" y="209804"/>
                  <a:pt x="760352" y="220294"/>
                </a:cubicBezTo>
                <a:cubicBezTo>
                  <a:pt x="762600" y="229286"/>
                  <a:pt x="763724" y="235655"/>
                  <a:pt x="763724" y="239401"/>
                </a:cubicBezTo>
                <a:cubicBezTo>
                  <a:pt x="763724" y="242024"/>
                  <a:pt x="763162" y="243710"/>
                  <a:pt x="762038" y="244459"/>
                </a:cubicBezTo>
                <a:cubicBezTo>
                  <a:pt x="754171" y="247456"/>
                  <a:pt x="744430" y="248955"/>
                  <a:pt x="732816" y="248955"/>
                </a:cubicBezTo>
                <a:cubicBezTo>
                  <a:pt x="720827" y="249704"/>
                  <a:pt x="711273" y="251203"/>
                  <a:pt x="704155" y="253451"/>
                </a:cubicBezTo>
                <a:lnTo>
                  <a:pt x="704155" y="267500"/>
                </a:lnTo>
                <a:lnTo>
                  <a:pt x="703593" y="311334"/>
                </a:lnTo>
                <a:cubicBezTo>
                  <a:pt x="703218" y="320326"/>
                  <a:pt x="703031" y="332877"/>
                  <a:pt x="703031" y="348987"/>
                </a:cubicBezTo>
                <a:cubicBezTo>
                  <a:pt x="703031" y="363598"/>
                  <a:pt x="703593" y="373152"/>
                  <a:pt x="704717" y="377647"/>
                </a:cubicBezTo>
                <a:cubicBezTo>
                  <a:pt x="712959" y="374650"/>
                  <a:pt x="722044" y="372028"/>
                  <a:pt x="731973" y="369780"/>
                </a:cubicBezTo>
                <a:cubicBezTo>
                  <a:pt x="741901" y="367532"/>
                  <a:pt x="749862" y="366408"/>
                  <a:pt x="755857" y="366408"/>
                </a:cubicBezTo>
                <a:cubicBezTo>
                  <a:pt x="762975" y="366408"/>
                  <a:pt x="764474" y="368281"/>
                  <a:pt x="760352" y="372028"/>
                </a:cubicBezTo>
                <a:cubicBezTo>
                  <a:pt x="748364" y="382518"/>
                  <a:pt x="726821" y="399564"/>
                  <a:pt x="695725" y="423167"/>
                </a:cubicBezTo>
                <a:cubicBezTo>
                  <a:pt x="687858" y="429536"/>
                  <a:pt x="679241" y="436374"/>
                  <a:pt x="669874" y="443679"/>
                </a:cubicBezTo>
                <a:cubicBezTo>
                  <a:pt x="660508" y="450985"/>
                  <a:pt x="655450" y="455200"/>
                  <a:pt x="654701" y="456324"/>
                </a:cubicBezTo>
                <a:cubicBezTo>
                  <a:pt x="653202" y="457822"/>
                  <a:pt x="649643" y="462131"/>
                  <a:pt x="644024" y="469249"/>
                </a:cubicBezTo>
                <a:cubicBezTo>
                  <a:pt x="638404" y="476368"/>
                  <a:pt x="632035" y="481800"/>
                  <a:pt x="624916" y="485547"/>
                </a:cubicBezTo>
                <a:cubicBezTo>
                  <a:pt x="617798" y="489293"/>
                  <a:pt x="610492" y="490604"/>
                  <a:pt x="602999" y="489480"/>
                </a:cubicBezTo>
                <a:cubicBezTo>
                  <a:pt x="601501" y="487607"/>
                  <a:pt x="597005" y="482268"/>
                  <a:pt x="589512" y="473464"/>
                </a:cubicBezTo>
                <a:cubicBezTo>
                  <a:pt x="582019" y="464660"/>
                  <a:pt x="576868" y="456511"/>
                  <a:pt x="574058" y="449018"/>
                </a:cubicBezTo>
                <a:cubicBezTo>
                  <a:pt x="571248" y="441525"/>
                  <a:pt x="569843" y="433470"/>
                  <a:pt x="569843" y="424853"/>
                </a:cubicBezTo>
                <a:cubicBezTo>
                  <a:pt x="569843" y="419983"/>
                  <a:pt x="570030" y="416049"/>
                  <a:pt x="570405" y="413052"/>
                </a:cubicBezTo>
                <a:lnTo>
                  <a:pt x="572091" y="412490"/>
                </a:lnTo>
                <a:cubicBezTo>
                  <a:pt x="573589" y="412490"/>
                  <a:pt x="575837" y="413239"/>
                  <a:pt x="578834" y="414738"/>
                </a:cubicBezTo>
                <a:cubicBezTo>
                  <a:pt x="581832" y="416236"/>
                  <a:pt x="584267" y="417173"/>
                  <a:pt x="586140" y="417548"/>
                </a:cubicBezTo>
                <a:cubicBezTo>
                  <a:pt x="586515" y="418671"/>
                  <a:pt x="589512" y="417922"/>
                  <a:pt x="595132" y="415300"/>
                </a:cubicBezTo>
                <a:cubicBezTo>
                  <a:pt x="600751" y="412677"/>
                  <a:pt x="604311" y="410991"/>
                  <a:pt x="605809" y="410242"/>
                </a:cubicBezTo>
                <a:cubicBezTo>
                  <a:pt x="621545" y="402374"/>
                  <a:pt x="634470" y="396754"/>
                  <a:pt x="644586" y="393383"/>
                </a:cubicBezTo>
                <a:cubicBezTo>
                  <a:pt x="643836" y="385140"/>
                  <a:pt x="643462" y="378209"/>
                  <a:pt x="643462" y="372590"/>
                </a:cubicBezTo>
                <a:cubicBezTo>
                  <a:pt x="643462" y="357978"/>
                  <a:pt x="644024" y="343742"/>
                  <a:pt x="645148" y="329879"/>
                </a:cubicBezTo>
                <a:cubicBezTo>
                  <a:pt x="645897" y="312646"/>
                  <a:pt x="646271" y="301031"/>
                  <a:pt x="646271" y="295037"/>
                </a:cubicBezTo>
                <a:cubicBezTo>
                  <a:pt x="646271" y="284547"/>
                  <a:pt x="645522" y="277990"/>
                  <a:pt x="644024" y="275368"/>
                </a:cubicBezTo>
                <a:cubicBezTo>
                  <a:pt x="642150" y="275368"/>
                  <a:pt x="638310" y="275555"/>
                  <a:pt x="632503" y="275930"/>
                </a:cubicBezTo>
                <a:cubicBezTo>
                  <a:pt x="626696" y="276305"/>
                  <a:pt x="620327" y="277522"/>
                  <a:pt x="613396" y="279583"/>
                </a:cubicBezTo>
                <a:cubicBezTo>
                  <a:pt x="606465" y="281643"/>
                  <a:pt x="599253" y="284921"/>
                  <a:pt x="591760" y="289417"/>
                </a:cubicBezTo>
                <a:lnTo>
                  <a:pt x="580520" y="274244"/>
                </a:lnTo>
                <a:cubicBezTo>
                  <a:pt x="572278" y="263379"/>
                  <a:pt x="566752" y="255511"/>
                  <a:pt x="563942" y="250641"/>
                </a:cubicBezTo>
                <a:cubicBezTo>
                  <a:pt x="561132" y="245771"/>
                  <a:pt x="560477" y="241837"/>
                  <a:pt x="561975" y="238840"/>
                </a:cubicBezTo>
                <a:cubicBezTo>
                  <a:pt x="565722" y="236966"/>
                  <a:pt x="577149" y="234531"/>
                  <a:pt x="596256" y="231534"/>
                </a:cubicBezTo>
                <a:cubicBezTo>
                  <a:pt x="621357" y="228537"/>
                  <a:pt x="637467" y="225165"/>
                  <a:pt x="644586" y="221418"/>
                </a:cubicBezTo>
                <a:cubicBezTo>
                  <a:pt x="646833" y="216922"/>
                  <a:pt x="647957" y="209991"/>
                  <a:pt x="647957" y="200625"/>
                </a:cubicBezTo>
                <a:cubicBezTo>
                  <a:pt x="647957" y="199501"/>
                  <a:pt x="647395" y="189948"/>
                  <a:pt x="646271" y="171965"/>
                </a:cubicBezTo>
                <a:cubicBezTo>
                  <a:pt x="645522" y="165970"/>
                  <a:pt x="645148" y="161849"/>
                  <a:pt x="645148" y="159601"/>
                </a:cubicBezTo>
                <a:cubicBezTo>
                  <a:pt x="644024" y="157728"/>
                  <a:pt x="643462" y="152108"/>
                  <a:pt x="643462" y="142742"/>
                </a:cubicBezTo>
                <a:lnTo>
                  <a:pt x="644024" y="116891"/>
                </a:lnTo>
                <a:cubicBezTo>
                  <a:pt x="635781" y="116516"/>
                  <a:pt x="626977" y="116797"/>
                  <a:pt x="617611" y="117734"/>
                </a:cubicBezTo>
                <a:cubicBezTo>
                  <a:pt x="608245" y="118671"/>
                  <a:pt x="600751" y="120450"/>
                  <a:pt x="595132" y="123073"/>
                </a:cubicBezTo>
                <a:cubicBezTo>
                  <a:pt x="592509" y="117453"/>
                  <a:pt x="585391" y="104715"/>
                  <a:pt x="573777" y="84858"/>
                </a:cubicBezTo>
                <a:cubicBezTo>
                  <a:pt x="572653" y="83360"/>
                  <a:pt x="569655" y="78489"/>
                  <a:pt x="564785" y="70247"/>
                </a:cubicBezTo>
                <a:cubicBezTo>
                  <a:pt x="567782" y="68748"/>
                  <a:pt x="571529" y="67624"/>
                  <a:pt x="576025" y="66875"/>
                </a:cubicBezTo>
                <a:cubicBezTo>
                  <a:pt x="581270" y="69123"/>
                  <a:pt x="588950" y="70247"/>
                  <a:pt x="599066" y="70247"/>
                </a:cubicBezTo>
                <a:cubicBezTo>
                  <a:pt x="609556" y="70247"/>
                  <a:pt x="620983" y="68936"/>
                  <a:pt x="633346" y="66313"/>
                </a:cubicBezTo>
                <a:cubicBezTo>
                  <a:pt x="645709" y="63691"/>
                  <a:pt x="660695" y="59944"/>
                  <a:pt x="678304" y="55074"/>
                </a:cubicBezTo>
                <a:cubicBezTo>
                  <a:pt x="703780" y="47955"/>
                  <a:pt x="721201" y="44209"/>
                  <a:pt x="730568" y="43834"/>
                </a:cubicBezTo>
                <a:close/>
                <a:moveTo>
                  <a:pt x="1029538" y="12364"/>
                </a:moveTo>
                <a:cubicBezTo>
                  <a:pt x="1032161" y="14986"/>
                  <a:pt x="1035907" y="17796"/>
                  <a:pt x="1040778" y="20793"/>
                </a:cubicBezTo>
                <a:cubicBezTo>
                  <a:pt x="1047896" y="24914"/>
                  <a:pt x="1053610" y="29223"/>
                  <a:pt x="1057918" y="33719"/>
                </a:cubicBezTo>
                <a:cubicBezTo>
                  <a:pt x="1062227" y="38214"/>
                  <a:pt x="1065130" y="44021"/>
                  <a:pt x="1066629" y="51140"/>
                </a:cubicBezTo>
                <a:cubicBezTo>
                  <a:pt x="1067378" y="53762"/>
                  <a:pt x="1067191" y="56666"/>
                  <a:pt x="1066067" y="59850"/>
                </a:cubicBezTo>
                <a:cubicBezTo>
                  <a:pt x="1064943" y="63035"/>
                  <a:pt x="1064194" y="65377"/>
                  <a:pt x="1063819" y="66875"/>
                </a:cubicBezTo>
                <a:cubicBezTo>
                  <a:pt x="1060447" y="75117"/>
                  <a:pt x="1058386" y="82798"/>
                  <a:pt x="1057637" y="89916"/>
                </a:cubicBezTo>
                <a:cubicBezTo>
                  <a:pt x="1054265" y="104527"/>
                  <a:pt x="1051924" y="119139"/>
                  <a:pt x="1050612" y="133750"/>
                </a:cubicBezTo>
                <a:cubicBezTo>
                  <a:pt x="1049301" y="148362"/>
                  <a:pt x="1048458" y="157353"/>
                  <a:pt x="1048084" y="160725"/>
                </a:cubicBezTo>
                <a:cubicBezTo>
                  <a:pt x="1046210" y="181331"/>
                  <a:pt x="1044337" y="197628"/>
                  <a:pt x="1042464" y="209617"/>
                </a:cubicBezTo>
                <a:cubicBezTo>
                  <a:pt x="1040591" y="221606"/>
                  <a:pt x="1037593" y="233969"/>
                  <a:pt x="1033472" y="246707"/>
                </a:cubicBezTo>
                <a:cubicBezTo>
                  <a:pt x="1032723" y="248580"/>
                  <a:pt x="1031037" y="253545"/>
                  <a:pt x="1028414" y="261600"/>
                </a:cubicBezTo>
                <a:cubicBezTo>
                  <a:pt x="1025792" y="269655"/>
                  <a:pt x="1022139" y="276211"/>
                  <a:pt x="1017456" y="281269"/>
                </a:cubicBezTo>
                <a:cubicBezTo>
                  <a:pt x="1012773" y="286326"/>
                  <a:pt x="1006872" y="289417"/>
                  <a:pt x="999754" y="290541"/>
                </a:cubicBezTo>
                <a:cubicBezTo>
                  <a:pt x="996382" y="287169"/>
                  <a:pt x="991418" y="284266"/>
                  <a:pt x="984861" y="281831"/>
                </a:cubicBezTo>
                <a:cubicBezTo>
                  <a:pt x="978305" y="279395"/>
                  <a:pt x="971280" y="278178"/>
                  <a:pt x="963787" y="278178"/>
                </a:cubicBezTo>
                <a:cubicBezTo>
                  <a:pt x="956669" y="278178"/>
                  <a:pt x="950300" y="279489"/>
                  <a:pt x="944680" y="282112"/>
                </a:cubicBezTo>
                <a:cubicBezTo>
                  <a:pt x="941683" y="288106"/>
                  <a:pt x="940184" y="295599"/>
                  <a:pt x="940184" y="304591"/>
                </a:cubicBezTo>
                <a:cubicBezTo>
                  <a:pt x="940184" y="310585"/>
                  <a:pt x="940934" y="319951"/>
                  <a:pt x="942432" y="332689"/>
                </a:cubicBezTo>
                <a:cubicBezTo>
                  <a:pt x="949176" y="333064"/>
                  <a:pt x="956669" y="332502"/>
                  <a:pt x="964911" y="331003"/>
                </a:cubicBezTo>
                <a:cubicBezTo>
                  <a:pt x="973154" y="329505"/>
                  <a:pt x="981396" y="327819"/>
                  <a:pt x="989638" y="325946"/>
                </a:cubicBezTo>
                <a:cubicBezTo>
                  <a:pt x="1008371" y="321825"/>
                  <a:pt x="1016988" y="319951"/>
                  <a:pt x="1015489" y="320326"/>
                </a:cubicBezTo>
                <a:cubicBezTo>
                  <a:pt x="1023731" y="320326"/>
                  <a:pt x="1031786" y="325384"/>
                  <a:pt x="1039654" y="335499"/>
                </a:cubicBezTo>
                <a:cubicBezTo>
                  <a:pt x="1047522" y="345615"/>
                  <a:pt x="1051830" y="356105"/>
                  <a:pt x="1052579" y="366970"/>
                </a:cubicBezTo>
                <a:cubicBezTo>
                  <a:pt x="1048458" y="369218"/>
                  <a:pt x="1020359" y="372777"/>
                  <a:pt x="968283" y="377647"/>
                </a:cubicBezTo>
                <a:cubicBezTo>
                  <a:pt x="962289" y="378397"/>
                  <a:pt x="957325" y="378959"/>
                  <a:pt x="953391" y="379333"/>
                </a:cubicBezTo>
                <a:cubicBezTo>
                  <a:pt x="949457" y="379708"/>
                  <a:pt x="946553" y="380083"/>
                  <a:pt x="944680" y="380457"/>
                </a:cubicBezTo>
                <a:cubicBezTo>
                  <a:pt x="945055" y="387201"/>
                  <a:pt x="945242" y="395631"/>
                  <a:pt x="945242" y="405746"/>
                </a:cubicBezTo>
                <a:cubicBezTo>
                  <a:pt x="945242" y="415487"/>
                  <a:pt x="944961" y="423917"/>
                  <a:pt x="944399" y="431035"/>
                </a:cubicBezTo>
                <a:cubicBezTo>
                  <a:pt x="943837" y="438153"/>
                  <a:pt x="943556" y="443398"/>
                  <a:pt x="943556" y="446770"/>
                </a:cubicBezTo>
                <a:lnTo>
                  <a:pt x="956482" y="448456"/>
                </a:lnTo>
                <a:cubicBezTo>
                  <a:pt x="959854" y="446958"/>
                  <a:pt x="969032" y="446208"/>
                  <a:pt x="984018" y="446208"/>
                </a:cubicBezTo>
                <a:cubicBezTo>
                  <a:pt x="993385" y="446208"/>
                  <a:pt x="1006685" y="446583"/>
                  <a:pt x="1023919" y="447332"/>
                </a:cubicBezTo>
                <a:cubicBezTo>
                  <a:pt x="1040778" y="448082"/>
                  <a:pt x="1050893" y="448269"/>
                  <a:pt x="1054265" y="447894"/>
                </a:cubicBezTo>
                <a:cubicBezTo>
                  <a:pt x="1060634" y="451266"/>
                  <a:pt x="1066629" y="459508"/>
                  <a:pt x="1072248" y="472621"/>
                </a:cubicBezTo>
                <a:cubicBezTo>
                  <a:pt x="1077868" y="485734"/>
                  <a:pt x="1080678" y="497161"/>
                  <a:pt x="1080678" y="506902"/>
                </a:cubicBezTo>
                <a:cubicBezTo>
                  <a:pt x="1080678" y="509899"/>
                  <a:pt x="1080491" y="511959"/>
                  <a:pt x="1080116" y="513083"/>
                </a:cubicBezTo>
                <a:cubicBezTo>
                  <a:pt x="1077494" y="514957"/>
                  <a:pt x="1074871" y="515893"/>
                  <a:pt x="1072248" y="515893"/>
                </a:cubicBezTo>
                <a:cubicBezTo>
                  <a:pt x="1067378" y="515893"/>
                  <a:pt x="1059136" y="513833"/>
                  <a:pt x="1047522" y="509711"/>
                </a:cubicBezTo>
                <a:cubicBezTo>
                  <a:pt x="1028789" y="502593"/>
                  <a:pt x="1012866" y="498847"/>
                  <a:pt x="999754" y="498472"/>
                </a:cubicBezTo>
                <a:cubicBezTo>
                  <a:pt x="997131" y="497348"/>
                  <a:pt x="990013" y="496786"/>
                  <a:pt x="978399" y="496786"/>
                </a:cubicBezTo>
                <a:cubicBezTo>
                  <a:pt x="957793" y="496786"/>
                  <a:pt x="931567" y="498191"/>
                  <a:pt x="899722" y="501001"/>
                </a:cubicBezTo>
                <a:cubicBezTo>
                  <a:pt x="867877" y="503811"/>
                  <a:pt x="847271" y="506714"/>
                  <a:pt x="837905" y="509711"/>
                </a:cubicBezTo>
                <a:cubicBezTo>
                  <a:pt x="837530" y="509337"/>
                  <a:pt x="831349" y="511210"/>
                  <a:pt x="819360" y="515331"/>
                </a:cubicBezTo>
                <a:cubicBezTo>
                  <a:pt x="807371" y="519452"/>
                  <a:pt x="794258" y="521513"/>
                  <a:pt x="780021" y="521513"/>
                </a:cubicBezTo>
                <a:cubicBezTo>
                  <a:pt x="772528" y="521138"/>
                  <a:pt x="767096" y="518516"/>
                  <a:pt x="763724" y="513645"/>
                </a:cubicBezTo>
                <a:cubicBezTo>
                  <a:pt x="760352" y="508775"/>
                  <a:pt x="757542" y="501282"/>
                  <a:pt x="755295" y="491166"/>
                </a:cubicBezTo>
                <a:cubicBezTo>
                  <a:pt x="751173" y="476555"/>
                  <a:pt x="746865" y="465690"/>
                  <a:pt x="742369" y="458572"/>
                </a:cubicBezTo>
                <a:cubicBezTo>
                  <a:pt x="745741" y="459696"/>
                  <a:pt x="768969" y="459134"/>
                  <a:pt x="812054" y="456886"/>
                </a:cubicBezTo>
                <a:cubicBezTo>
                  <a:pt x="855139" y="454638"/>
                  <a:pt x="878367" y="452577"/>
                  <a:pt x="881739" y="450704"/>
                </a:cubicBezTo>
                <a:cubicBezTo>
                  <a:pt x="880240" y="446208"/>
                  <a:pt x="879491" y="441151"/>
                  <a:pt x="879491" y="435531"/>
                </a:cubicBezTo>
                <a:cubicBezTo>
                  <a:pt x="879491" y="431784"/>
                  <a:pt x="879866" y="426164"/>
                  <a:pt x="880615" y="418671"/>
                </a:cubicBezTo>
                <a:cubicBezTo>
                  <a:pt x="882114" y="406683"/>
                  <a:pt x="882488" y="397691"/>
                  <a:pt x="881739" y="391697"/>
                </a:cubicBezTo>
                <a:cubicBezTo>
                  <a:pt x="876119" y="390947"/>
                  <a:pt x="868814" y="390573"/>
                  <a:pt x="859822" y="390573"/>
                </a:cubicBezTo>
                <a:cubicBezTo>
                  <a:pt x="848957" y="390573"/>
                  <a:pt x="837905" y="392071"/>
                  <a:pt x="826665" y="395069"/>
                </a:cubicBezTo>
                <a:cubicBezTo>
                  <a:pt x="825541" y="395443"/>
                  <a:pt x="822544" y="396192"/>
                  <a:pt x="817674" y="397316"/>
                </a:cubicBezTo>
                <a:cubicBezTo>
                  <a:pt x="812803" y="398440"/>
                  <a:pt x="807558" y="399002"/>
                  <a:pt x="801939" y="399002"/>
                </a:cubicBezTo>
                <a:cubicBezTo>
                  <a:pt x="800815" y="397878"/>
                  <a:pt x="797724" y="394788"/>
                  <a:pt x="792666" y="389730"/>
                </a:cubicBezTo>
                <a:cubicBezTo>
                  <a:pt x="787608" y="384672"/>
                  <a:pt x="783112" y="378678"/>
                  <a:pt x="779179" y="371747"/>
                </a:cubicBezTo>
                <a:cubicBezTo>
                  <a:pt x="775245" y="364816"/>
                  <a:pt x="772154" y="356480"/>
                  <a:pt x="769906" y="346739"/>
                </a:cubicBezTo>
                <a:cubicBezTo>
                  <a:pt x="771030" y="345240"/>
                  <a:pt x="772154" y="344491"/>
                  <a:pt x="773278" y="344491"/>
                </a:cubicBezTo>
                <a:cubicBezTo>
                  <a:pt x="774402" y="344491"/>
                  <a:pt x="776088" y="344865"/>
                  <a:pt x="778336" y="345615"/>
                </a:cubicBezTo>
                <a:cubicBezTo>
                  <a:pt x="780584" y="346364"/>
                  <a:pt x="782831" y="346926"/>
                  <a:pt x="785079" y="347301"/>
                </a:cubicBezTo>
                <a:cubicBezTo>
                  <a:pt x="788826" y="348425"/>
                  <a:pt x="795944" y="348987"/>
                  <a:pt x="806434" y="348987"/>
                </a:cubicBezTo>
                <a:cubicBezTo>
                  <a:pt x="818048" y="348987"/>
                  <a:pt x="831723" y="348331"/>
                  <a:pt x="847459" y="347020"/>
                </a:cubicBezTo>
                <a:cubicBezTo>
                  <a:pt x="863194" y="345708"/>
                  <a:pt x="873871" y="344491"/>
                  <a:pt x="879491" y="343367"/>
                </a:cubicBezTo>
                <a:cubicBezTo>
                  <a:pt x="881364" y="340370"/>
                  <a:pt x="882301" y="334001"/>
                  <a:pt x="882301" y="324260"/>
                </a:cubicBezTo>
                <a:cubicBezTo>
                  <a:pt x="882301" y="316767"/>
                  <a:pt x="882114" y="311709"/>
                  <a:pt x="881739" y="309086"/>
                </a:cubicBezTo>
                <a:cubicBezTo>
                  <a:pt x="882863" y="306839"/>
                  <a:pt x="883425" y="302905"/>
                  <a:pt x="883425" y="297285"/>
                </a:cubicBezTo>
                <a:cubicBezTo>
                  <a:pt x="883425" y="290541"/>
                  <a:pt x="882863" y="287169"/>
                  <a:pt x="881739" y="287169"/>
                </a:cubicBezTo>
                <a:cubicBezTo>
                  <a:pt x="880615" y="284172"/>
                  <a:pt x="879678" y="282486"/>
                  <a:pt x="878929" y="282112"/>
                </a:cubicBezTo>
                <a:cubicBezTo>
                  <a:pt x="878180" y="281737"/>
                  <a:pt x="875370" y="281550"/>
                  <a:pt x="870499" y="281550"/>
                </a:cubicBezTo>
                <a:cubicBezTo>
                  <a:pt x="868626" y="282299"/>
                  <a:pt x="866191" y="282861"/>
                  <a:pt x="863194" y="283236"/>
                </a:cubicBezTo>
                <a:cubicBezTo>
                  <a:pt x="860197" y="283610"/>
                  <a:pt x="858136" y="283798"/>
                  <a:pt x="857012" y="283798"/>
                </a:cubicBezTo>
                <a:cubicBezTo>
                  <a:pt x="849519" y="284547"/>
                  <a:pt x="844274" y="285671"/>
                  <a:pt x="841277" y="287169"/>
                </a:cubicBezTo>
                <a:cubicBezTo>
                  <a:pt x="835282" y="294288"/>
                  <a:pt x="830131" y="298877"/>
                  <a:pt x="825822" y="300938"/>
                </a:cubicBezTo>
                <a:cubicBezTo>
                  <a:pt x="821514" y="302998"/>
                  <a:pt x="816737" y="304216"/>
                  <a:pt x="811492" y="304591"/>
                </a:cubicBezTo>
                <a:cubicBezTo>
                  <a:pt x="808870" y="301968"/>
                  <a:pt x="806153" y="300188"/>
                  <a:pt x="803343" y="299252"/>
                </a:cubicBezTo>
                <a:cubicBezTo>
                  <a:pt x="800534" y="298315"/>
                  <a:pt x="798567" y="297285"/>
                  <a:pt x="797443" y="296161"/>
                </a:cubicBezTo>
                <a:cubicBezTo>
                  <a:pt x="796319" y="295037"/>
                  <a:pt x="795008" y="292414"/>
                  <a:pt x="793509" y="288293"/>
                </a:cubicBezTo>
                <a:lnTo>
                  <a:pt x="772716" y="23041"/>
                </a:lnTo>
                <a:cubicBezTo>
                  <a:pt x="773840" y="20793"/>
                  <a:pt x="775713" y="19669"/>
                  <a:pt x="778336" y="19669"/>
                </a:cubicBezTo>
                <a:cubicBezTo>
                  <a:pt x="781707" y="19669"/>
                  <a:pt x="785735" y="20981"/>
                  <a:pt x="790418" y="23603"/>
                </a:cubicBezTo>
                <a:cubicBezTo>
                  <a:pt x="795101" y="26226"/>
                  <a:pt x="799784" y="29036"/>
                  <a:pt x="804467" y="32033"/>
                </a:cubicBezTo>
                <a:cubicBezTo>
                  <a:pt x="809151" y="35030"/>
                  <a:pt x="812429" y="37090"/>
                  <a:pt x="814302" y="38214"/>
                </a:cubicBezTo>
                <a:cubicBezTo>
                  <a:pt x="821046" y="43085"/>
                  <a:pt x="825729" y="46082"/>
                  <a:pt x="828351" y="47206"/>
                </a:cubicBezTo>
                <a:cubicBezTo>
                  <a:pt x="839966" y="43460"/>
                  <a:pt x="853172" y="40837"/>
                  <a:pt x="867971" y="39338"/>
                </a:cubicBezTo>
                <a:cubicBezTo>
                  <a:pt x="882769" y="37840"/>
                  <a:pt x="903656" y="36341"/>
                  <a:pt x="930631" y="34843"/>
                </a:cubicBezTo>
                <a:cubicBezTo>
                  <a:pt x="958730" y="33344"/>
                  <a:pt x="979710" y="31845"/>
                  <a:pt x="993572" y="30347"/>
                </a:cubicBezTo>
                <a:cubicBezTo>
                  <a:pt x="996569" y="29223"/>
                  <a:pt x="1000128" y="27162"/>
                  <a:pt x="1004249" y="24165"/>
                </a:cubicBezTo>
                <a:cubicBezTo>
                  <a:pt x="1009495" y="20419"/>
                  <a:pt x="1013990" y="17609"/>
                  <a:pt x="1017737" y="15735"/>
                </a:cubicBezTo>
                <a:cubicBezTo>
                  <a:pt x="1021483" y="13862"/>
                  <a:pt x="1025417" y="12738"/>
                  <a:pt x="1029538" y="12364"/>
                </a:cubicBezTo>
                <a:close/>
                <a:moveTo>
                  <a:pt x="1452144" y="6744"/>
                </a:moveTo>
                <a:cubicBezTo>
                  <a:pt x="1459637" y="6744"/>
                  <a:pt x="1468160" y="8430"/>
                  <a:pt x="1477713" y="11802"/>
                </a:cubicBezTo>
                <a:cubicBezTo>
                  <a:pt x="1487267" y="15173"/>
                  <a:pt x="1495416" y="19669"/>
                  <a:pt x="1502159" y="25289"/>
                </a:cubicBezTo>
                <a:cubicBezTo>
                  <a:pt x="1508903" y="30909"/>
                  <a:pt x="1512275" y="36903"/>
                  <a:pt x="1512275" y="43272"/>
                </a:cubicBezTo>
                <a:cubicBezTo>
                  <a:pt x="1499537" y="56385"/>
                  <a:pt x="1490077" y="65002"/>
                  <a:pt x="1483895" y="69123"/>
                </a:cubicBezTo>
                <a:cubicBezTo>
                  <a:pt x="1477713" y="73244"/>
                  <a:pt x="1466755" y="78489"/>
                  <a:pt x="1451020" y="84858"/>
                </a:cubicBezTo>
                <a:lnTo>
                  <a:pt x="1436408" y="91040"/>
                </a:lnTo>
                <a:cubicBezTo>
                  <a:pt x="1449896" y="91040"/>
                  <a:pt x="1457951" y="90853"/>
                  <a:pt x="1460573" y="90478"/>
                </a:cubicBezTo>
                <a:lnTo>
                  <a:pt x="1482490" y="88792"/>
                </a:lnTo>
                <a:cubicBezTo>
                  <a:pt x="1501223" y="87668"/>
                  <a:pt x="1521266" y="84858"/>
                  <a:pt x="1542622" y="80363"/>
                </a:cubicBezTo>
                <a:cubicBezTo>
                  <a:pt x="1555360" y="78115"/>
                  <a:pt x="1562853" y="76991"/>
                  <a:pt x="1565101" y="76991"/>
                </a:cubicBezTo>
                <a:cubicBezTo>
                  <a:pt x="1568847" y="76991"/>
                  <a:pt x="1572968" y="77927"/>
                  <a:pt x="1577464" y="79801"/>
                </a:cubicBezTo>
                <a:cubicBezTo>
                  <a:pt x="1588516" y="90103"/>
                  <a:pt x="1596805" y="98955"/>
                  <a:pt x="1602331" y="106354"/>
                </a:cubicBezTo>
                <a:lnTo>
                  <a:pt x="1608689" y="120040"/>
                </a:lnTo>
                <a:lnTo>
                  <a:pt x="1608689" y="126355"/>
                </a:lnTo>
                <a:lnTo>
                  <a:pt x="1601067" y="134874"/>
                </a:lnTo>
                <a:cubicBezTo>
                  <a:pt x="1599194" y="134499"/>
                  <a:pt x="1582334" y="134312"/>
                  <a:pt x="1550489" y="134312"/>
                </a:cubicBezTo>
                <a:cubicBezTo>
                  <a:pt x="1463196" y="134312"/>
                  <a:pt x="1412243" y="135061"/>
                  <a:pt x="1397632" y="136560"/>
                </a:cubicBezTo>
                <a:cubicBezTo>
                  <a:pt x="1396883" y="135436"/>
                  <a:pt x="1396227" y="135530"/>
                  <a:pt x="1395665" y="136841"/>
                </a:cubicBezTo>
                <a:cubicBezTo>
                  <a:pt x="1395103" y="138152"/>
                  <a:pt x="1394822" y="140307"/>
                  <a:pt x="1394822" y="143304"/>
                </a:cubicBezTo>
                <a:cubicBezTo>
                  <a:pt x="1394822" y="151171"/>
                  <a:pt x="1395759" y="159414"/>
                  <a:pt x="1397632" y="168031"/>
                </a:cubicBezTo>
                <a:cubicBezTo>
                  <a:pt x="1413742" y="168405"/>
                  <a:pt x="1434348" y="167469"/>
                  <a:pt x="1459449" y="165221"/>
                </a:cubicBezTo>
                <a:cubicBezTo>
                  <a:pt x="1478182" y="163722"/>
                  <a:pt x="1491294" y="162973"/>
                  <a:pt x="1498787" y="162973"/>
                </a:cubicBezTo>
                <a:cubicBezTo>
                  <a:pt x="1513773" y="162973"/>
                  <a:pt x="1526886" y="164659"/>
                  <a:pt x="1538126" y="168031"/>
                </a:cubicBezTo>
                <a:cubicBezTo>
                  <a:pt x="1543371" y="172526"/>
                  <a:pt x="1548148" y="178521"/>
                  <a:pt x="1552456" y="186014"/>
                </a:cubicBezTo>
                <a:cubicBezTo>
                  <a:pt x="1556765" y="193507"/>
                  <a:pt x="1558919" y="199689"/>
                  <a:pt x="1558919" y="204559"/>
                </a:cubicBezTo>
                <a:cubicBezTo>
                  <a:pt x="1558919" y="206432"/>
                  <a:pt x="1558357" y="207931"/>
                  <a:pt x="1557233" y="209055"/>
                </a:cubicBezTo>
                <a:cubicBezTo>
                  <a:pt x="1543745" y="209055"/>
                  <a:pt x="1527636" y="208493"/>
                  <a:pt x="1508903" y="207369"/>
                </a:cubicBezTo>
                <a:cubicBezTo>
                  <a:pt x="1502534" y="206994"/>
                  <a:pt x="1494479" y="206620"/>
                  <a:pt x="1484738" y="206245"/>
                </a:cubicBezTo>
                <a:cubicBezTo>
                  <a:pt x="1474997" y="205870"/>
                  <a:pt x="1463570" y="205683"/>
                  <a:pt x="1450458" y="205683"/>
                </a:cubicBezTo>
                <a:cubicBezTo>
                  <a:pt x="1426855" y="205683"/>
                  <a:pt x="1408497" y="207182"/>
                  <a:pt x="1395384" y="210179"/>
                </a:cubicBezTo>
                <a:cubicBezTo>
                  <a:pt x="1395009" y="211677"/>
                  <a:pt x="1394822" y="213738"/>
                  <a:pt x="1394822" y="216361"/>
                </a:cubicBezTo>
                <a:cubicBezTo>
                  <a:pt x="1394822" y="220107"/>
                  <a:pt x="1395384" y="224790"/>
                  <a:pt x="1396508" y="230410"/>
                </a:cubicBezTo>
                <a:cubicBezTo>
                  <a:pt x="1397632" y="236030"/>
                  <a:pt x="1398381" y="240338"/>
                  <a:pt x="1398756" y="243335"/>
                </a:cubicBezTo>
                <a:lnTo>
                  <a:pt x="1453268" y="239963"/>
                </a:lnTo>
                <a:cubicBezTo>
                  <a:pt x="1523327" y="235468"/>
                  <a:pt x="1566787" y="233220"/>
                  <a:pt x="1583646" y="233220"/>
                </a:cubicBezTo>
                <a:cubicBezTo>
                  <a:pt x="1594885" y="233220"/>
                  <a:pt x="1601629" y="233594"/>
                  <a:pt x="1603877" y="234344"/>
                </a:cubicBezTo>
                <a:lnTo>
                  <a:pt x="1608689" y="239156"/>
                </a:lnTo>
                <a:lnTo>
                  <a:pt x="1608689" y="285681"/>
                </a:lnTo>
                <a:lnTo>
                  <a:pt x="1600505" y="287169"/>
                </a:lnTo>
                <a:cubicBezTo>
                  <a:pt x="1595260" y="287169"/>
                  <a:pt x="1587392" y="286795"/>
                  <a:pt x="1576902" y="286045"/>
                </a:cubicBezTo>
                <a:cubicBezTo>
                  <a:pt x="1566412" y="285296"/>
                  <a:pt x="1558731" y="284921"/>
                  <a:pt x="1553861" y="284921"/>
                </a:cubicBezTo>
                <a:cubicBezTo>
                  <a:pt x="1520143" y="284921"/>
                  <a:pt x="1445868" y="288387"/>
                  <a:pt x="1331038" y="295318"/>
                </a:cubicBezTo>
                <a:cubicBezTo>
                  <a:pt x="1216208" y="302249"/>
                  <a:pt x="1161228" y="307026"/>
                  <a:pt x="1166098" y="309648"/>
                </a:cubicBezTo>
                <a:cubicBezTo>
                  <a:pt x="1161603" y="308150"/>
                  <a:pt x="1153641" y="299158"/>
                  <a:pt x="1142214" y="282674"/>
                </a:cubicBezTo>
                <a:cubicBezTo>
                  <a:pt x="1130788" y="266189"/>
                  <a:pt x="1124699" y="255324"/>
                  <a:pt x="1123950" y="250079"/>
                </a:cubicBezTo>
                <a:lnTo>
                  <a:pt x="1125074" y="250079"/>
                </a:lnTo>
                <a:cubicBezTo>
                  <a:pt x="1136314" y="257947"/>
                  <a:pt x="1157107" y="261881"/>
                  <a:pt x="1187453" y="261881"/>
                </a:cubicBezTo>
                <a:cubicBezTo>
                  <a:pt x="1202814" y="261881"/>
                  <a:pt x="1219767" y="261038"/>
                  <a:pt x="1238312" y="259352"/>
                </a:cubicBezTo>
                <a:cubicBezTo>
                  <a:pt x="1256857" y="257666"/>
                  <a:pt x="1268565" y="256635"/>
                  <a:pt x="1273436" y="256261"/>
                </a:cubicBezTo>
                <a:cubicBezTo>
                  <a:pt x="1295165" y="253638"/>
                  <a:pt x="1310339" y="252327"/>
                  <a:pt x="1318956" y="252327"/>
                </a:cubicBezTo>
                <a:cubicBezTo>
                  <a:pt x="1321953" y="245958"/>
                  <a:pt x="1323077" y="234344"/>
                  <a:pt x="1322327" y="217484"/>
                </a:cubicBezTo>
                <a:lnTo>
                  <a:pt x="1250394" y="224228"/>
                </a:lnTo>
                <a:cubicBezTo>
                  <a:pt x="1239155" y="226101"/>
                  <a:pt x="1230913" y="227038"/>
                  <a:pt x="1225668" y="227038"/>
                </a:cubicBezTo>
                <a:cubicBezTo>
                  <a:pt x="1215552" y="227038"/>
                  <a:pt x="1208340" y="225165"/>
                  <a:pt x="1204032" y="221418"/>
                </a:cubicBezTo>
                <a:cubicBezTo>
                  <a:pt x="1199723" y="217672"/>
                  <a:pt x="1195134" y="210928"/>
                  <a:pt x="1190263" y="201187"/>
                </a:cubicBezTo>
                <a:lnTo>
                  <a:pt x="1180148" y="184328"/>
                </a:lnTo>
                <a:lnTo>
                  <a:pt x="1222296" y="183766"/>
                </a:lnTo>
                <a:lnTo>
                  <a:pt x="1254328" y="182642"/>
                </a:lnTo>
                <a:cubicBezTo>
                  <a:pt x="1283551" y="181893"/>
                  <a:pt x="1305468" y="181143"/>
                  <a:pt x="1320079" y="180394"/>
                </a:cubicBezTo>
                <a:lnTo>
                  <a:pt x="1320079" y="147238"/>
                </a:lnTo>
                <a:cubicBezTo>
                  <a:pt x="1316333" y="144615"/>
                  <a:pt x="1308091" y="143304"/>
                  <a:pt x="1295353" y="143304"/>
                </a:cubicBezTo>
                <a:cubicBezTo>
                  <a:pt x="1287860" y="143304"/>
                  <a:pt x="1269127" y="144428"/>
                  <a:pt x="1239155" y="146676"/>
                </a:cubicBezTo>
                <a:cubicBezTo>
                  <a:pt x="1199068" y="149673"/>
                  <a:pt x="1172280" y="151359"/>
                  <a:pt x="1158793" y="151733"/>
                </a:cubicBezTo>
                <a:cubicBezTo>
                  <a:pt x="1148677" y="137497"/>
                  <a:pt x="1141559" y="126819"/>
                  <a:pt x="1137438" y="119701"/>
                </a:cubicBezTo>
                <a:cubicBezTo>
                  <a:pt x="1133316" y="112582"/>
                  <a:pt x="1131256" y="107150"/>
                  <a:pt x="1131256" y="103404"/>
                </a:cubicBezTo>
                <a:cubicBezTo>
                  <a:pt x="1131256" y="99657"/>
                  <a:pt x="1134066" y="97222"/>
                  <a:pt x="1139685" y="96098"/>
                </a:cubicBezTo>
                <a:cubicBezTo>
                  <a:pt x="1161790" y="103965"/>
                  <a:pt x="1194197" y="107899"/>
                  <a:pt x="1236907" y="107899"/>
                </a:cubicBezTo>
                <a:cubicBezTo>
                  <a:pt x="1254516" y="107899"/>
                  <a:pt x="1267628" y="107525"/>
                  <a:pt x="1276245" y="106775"/>
                </a:cubicBezTo>
                <a:cubicBezTo>
                  <a:pt x="1276245" y="106775"/>
                  <a:pt x="1271188" y="100032"/>
                  <a:pt x="1261072" y="86544"/>
                </a:cubicBezTo>
                <a:cubicBezTo>
                  <a:pt x="1249083" y="71184"/>
                  <a:pt x="1239717" y="57884"/>
                  <a:pt x="1232973" y="46644"/>
                </a:cubicBezTo>
                <a:cubicBezTo>
                  <a:pt x="1226230" y="35405"/>
                  <a:pt x="1222296" y="24727"/>
                  <a:pt x="1221172" y="14611"/>
                </a:cubicBezTo>
                <a:cubicBezTo>
                  <a:pt x="1222296" y="12738"/>
                  <a:pt x="1226323" y="13019"/>
                  <a:pt x="1233254" y="15454"/>
                </a:cubicBezTo>
                <a:cubicBezTo>
                  <a:pt x="1240185" y="17890"/>
                  <a:pt x="1250957" y="21917"/>
                  <a:pt x="1265568" y="27537"/>
                </a:cubicBezTo>
                <a:cubicBezTo>
                  <a:pt x="1268565" y="28661"/>
                  <a:pt x="1272686" y="30253"/>
                  <a:pt x="1277931" y="32314"/>
                </a:cubicBezTo>
                <a:cubicBezTo>
                  <a:pt x="1283177" y="34374"/>
                  <a:pt x="1286548" y="35405"/>
                  <a:pt x="1288047" y="35405"/>
                </a:cubicBezTo>
                <a:cubicBezTo>
                  <a:pt x="1311275" y="44771"/>
                  <a:pt x="1322889" y="56198"/>
                  <a:pt x="1322889" y="69685"/>
                </a:cubicBezTo>
                <a:cubicBezTo>
                  <a:pt x="1322889" y="79801"/>
                  <a:pt x="1315958" y="91602"/>
                  <a:pt x="1302096" y="105089"/>
                </a:cubicBezTo>
                <a:cubicBezTo>
                  <a:pt x="1316333" y="103591"/>
                  <a:pt x="1331881" y="101156"/>
                  <a:pt x="1348740" y="97784"/>
                </a:cubicBezTo>
                <a:cubicBezTo>
                  <a:pt x="1356982" y="97034"/>
                  <a:pt x="1366161" y="96660"/>
                  <a:pt x="1376277" y="96660"/>
                </a:cubicBezTo>
                <a:lnTo>
                  <a:pt x="1404376" y="94974"/>
                </a:lnTo>
                <a:cubicBezTo>
                  <a:pt x="1414866" y="81861"/>
                  <a:pt x="1423108" y="68467"/>
                  <a:pt x="1429103" y="54793"/>
                </a:cubicBezTo>
                <a:cubicBezTo>
                  <a:pt x="1435097" y="41118"/>
                  <a:pt x="1439780" y="25476"/>
                  <a:pt x="1443152" y="7868"/>
                </a:cubicBezTo>
                <a:cubicBezTo>
                  <a:pt x="1446149" y="7118"/>
                  <a:pt x="1449146" y="6744"/>
                  <a:pt x="1452144" y="6744"/>
                </a:cubicBezTo>
                <a:close/>
                <a:moveTo>
                  <a:pt x="138246" y="3372"/>
                </a:moveTo>
                <a:cubicBezTo>
                  <a:pt x="160725" y="3372"/>
                  <a:pt x="174025" y="10116"/>
                  <a:pt x="178146" y="23603"/>
                </a:cubicBezTo>
                <a:cubicBezTo>
                  <a:pt x="179270" y="27350"/>
                  <a:pt x="178521" y="32969"/>
                  <a:pt x="175898" y="40462"/>
                </a:cubicBezTo>
                <a:cubicBezTo>
                  <a:pt x="173276" y="47955"/>
                  <a:pt x="169717" y="56010"/>
                  <a:pt x="165221" y="64627"/>
                </a:cubicBezTo>
                <a:lnTo>
                  <a:pt x="165221" y="67437"/>
                </a:lnTo>
                <a:cubicBezTo>
                  <a:pt x="165221" y="68186"/>
                  <a:pt x="165502" y="68842"/>
                  <a:pt x="166064" y="69404"/>
                </a:cubicBezTo>
                <a:cubicBezTo>
                  <a:pt x="166626" y="69966"/>
                  <a:pt x="167281" y="72120"/>
                  <a:pt x="168031" y="75867"/>
                </a:cubicBezTo>
                <a:cubicBezTo>
                  <a:pt x="172527" y="75867"/>
                  <a:pt x="177397" y="74368"/>
                  <a:pt x="182642" y="71371"/>
                </a:cubicBezTo>
                <a:cubicBezTo>
                  <a:pt x="188636" y="68374"/>
                  <a:pt x="193882" y="66875"/>
                  <a:pt x="198377" y="66875"/>
                </a:cubicBezTo>
                <a:cubicBezTo>
                  <a:pt x="205496" y="69123"/>
                  <a:pt x="210928" y="72776"/>
                  <a:pt x="214675" y="77834"/>
                </a:cubicBezTo>
                <a:cubicBezTo>
                  <a:pt x="218421" y="82891"/>
                  <a:pt x="220294" y="88605"/>
                  <a:pt x="220294" y="94974"/>
                </a:cubicBezTo>
                <a:cubicBezTo>
                  <a:pt x="220294" y="102092"/>
                  <a:pt x="218609" y="108461"/>
                  <a:pt x="215237" y="114081"/>
                </a:cubicBezTo>
                <a:cubicBezTo>
                  <a:pt x="212614" y="115205"/>
                  <a:pt x="205121" y="116142"/>
                  <a:pt x="192758" y="116891"/>
                </a:cubicBezTo>
                <a:cubicBezTo>
                  <a:pt x="179270" y="116891"/>
                  <a:pt x="171777" y="118015"/>
                  <a:pt x="170279" y="120263"/>
                </a:cubicBezTo>
                <a:cubicBezTo>
                  <a:pt x="171403" y="131502"/>
                  <a:pt x="171965" y="146676"/>
                  <a:pt x="171965" y="165783"/>
                </a:cubicBezTo>
                <a:cubicBezTo>
                  <a:pt x="201187" y="162786"/>
                  <a:pt x="218609" y="161474"/>
                  <a:pt x="224228" y="161849"/>
                </a:cubicBezTo>
                <a:cubicBezTo>
                  <a:pt x="215611" y="173463"/>
                  <a:pt x="197628" y="184515"/>
                  <a:pt x="170279" y="195005"/>
                </a:cubicBezTo>
                <a:lnTo>
                  <a:pt x="169717" y="202311"/>
                </a:lnTo>
                <a:lnTo>
                  <a:pt x="170279" y="271996"/>
                </a:lnTo>
                <a:cubicBezTo>
                  <a:pt x="170279" y="286607"/>
                  <a:pt x="170091" y="294288"/>
                  <a:pt x="169717" y="295037"/>
                </a:cubicBezTo>
                <a:cubicBezTo>
                  <a:pt x="165596" y="309274"/>
                  <a:pt x="158945" y="318827"/>
                  <a:pt x="149767" y="323698"/>
                </a:cubicBezTo>
                <a:cubicBezTo>
                  <a:pt x="140588" y="328568"/>
                  <a:pt x="127194" y="331565"/>
                  <a:pt x="109585" y="332689"/>
                </a:cubicBezTo>
                <a:cubicBezTo>
                  <a:pt x="106214" y="327444"/>
                  <a:pt x="99470" y="320701"/>
                  <a:pt x="89354" y="312458"/>
                </a:cubicBezTo>
                <a:cubicBezTo>
                  <a:pt x="79239" y="304216"/>
                  <a:pt x="73244" y="299346"/>
                  <a:pt x="71371" y="297847"/>
                </a:cubicBezTo>
                <a:cubicBezTo>
                  <a:pt x="57509" y="286233"/>
                  <a:pt x="49267" y="278927"/>
                  <a:pt x="46644" y="275930"/>
                </a:cubicBezTo>
                <a:cubicBezTo>
                  <a:pt x="50016" y="275555"/>
                  <a:pt x="54512" y="275649"/>
                  <a:pt x="60132" y="276211"/>
                </a:cubicBezTo>
                <a:cubicBezTo>
                  <a:pt x="65751" y="276773"/>
                  <a:pt x="70060" y="277054"/>
                  <a:pt x="73057" y="277054"/>
                </a:cubicBezTo>
                <a:cubicBezTo>
                  <a:pt x="89167" y="278552"/>
                  <a:pt x="99844" y="278927"/>
                  <a:pt x="105090" y="278178"/>
                </a:cubicBezTo>
                <a:cubicBezTo>
                  <a:pt x="105839" y="275181"/>
                  <a:pt x="106963" y="254949"/>
                  <a:pt x="108461" y="217484"/>
                </a:cubicBezTo>
                <a:cubicBezTo>
                  <a:pt x="95349" y="222730"/>
                  <a:pt x="85795" y="227413"/>
                  <a:pt x="79801" y="231534"/>
                </a:cubicBezTo>
                <a:cubicBezTo>
                  <a:pt x="75680" y="234156"/>
                  <a:pt x="70996" y="237528"/>
                  <a:pt x="65751" y="241649"/>
                </a:cubicBezTo>
                <a:cubicBezTo>
                  <a:pt x="62379" y="244272"/>
                  <a:pt x="59570" y="246145"/>
                  <a:pt x="57322" y="247269"/>
                </a:cubicBezTo>
                <a:cubicBezTo>
                  <a:pt x="55074" y="248393"/>
                  <a:pt x="51889" y="248955"/>
                  <a:pt x="47768" y="248955"/>
                </a:cubicBezTo>
                <a:cubicBezTo>
                  <a:pt x="42898" y="248955"/>
                  <a:pt x="34468" y="247831"/>
                  <a:pt x="22479" y="245583"/>
                </a:cubicBezTo>
                <a:cubicBezTo>
                  <a:pt x="17609" y="240713"/>
                  <a:pt x="13581" y="233032"/>
                  <a:pt x="10397" y="222542"/>
                </a:cubicBezTo>
                <a:cubicBezTo>
                  <a:pt x="7212" y="212052"/>
                  <a:pt x="5620" y="201937"/>
                  <a:pt x="5620" y="192196"/>
                </a:cubicBezTo>
                <a:cubicBezTo>
                  <a:pt x="5620" y="186950"/>
                  <a:pt x="6182" y="182455"/>
                  <a:pt x="7306" y="178708"/>
                </a:cubicBezTo>
                <a:cubicBezTo>
                  <a:pt x="9554" y="179458"/>
                  <a:pt x="12083" y="180862"/>
                  <a:pt x="14893" y="182923"/>
                </a:cubicBezTo>
                <a:cubicBezTo>
                  <a:pt x="17702" y="184984"/>
                  <a:pt x="20419" y="186482"/>
                  <a:pt x="23041" y="187419"/>
                </a:cubicBezTo>
                <a:cubicBezTo>
                  <a:pt x="25664" y="188355"/>
                  <a:pt x="29223" y="188636"/>
                  <a:pt x="33719" y="188262"/>
                </a:cubicBezTo>
                <a:cubicBezTo>
                  <a:pt x="29972" y="187887"/>
                  <a:pt x="36248" y="186201"/>
                  <a:pt x="52545" y="183204"/>
                </a:cubicBezTo>
                <a:cubicBezTo>
                  <a:pt x="68842" y="180207"/>
                  <a:pt x="87668" y="177397"/>
                  <a:pt x="109023" y="174774"/>
                </a:cubicBezTo>
                <a:lnTo>
                  <a:pt x="109585" y="132626"/>
                </a:lnTo>
                <a:lnTo>
                  <a:pt x="87106" y="135998"/>
                </a:lnTo>
                <a:cubicBezTo>
                  <a:pt x="67250" y="138621"/>
                  <a:pt x="51702" y="140494"/>
                  <a:pt x="40462" y="141618"/>
                </a:cubicBezTo>
                <a:cubicBezTo>
                  <a:pt x="35592" y="141992"/>
                  <a:pt x="31752" y="140588"/>
                  <a:pt x="28942" y="137403"/>
                </a:cubicBezTo>
                <a:cubicBezTo>
                  <a:pt x="26132" y="134218"/>
                  <a:pt x="22292" y="127568"/>
                  <a:pt x="17421" y="117453"/>
                </a:cubicBezTo>
                <a:cubicBezTo>
                  <a:pt x="15923" y="114830"/>
                  <a:pt x="13488" y="110428"/>
                  <a:pt x="10116" y="104246"/>
                </a:cubicBezTo>
                <a:cubicBezTo>
                  <a:pt x="6744" y="98065"/>
                  <a:pt x="3372" y="92164"/>
                  <a:pt x="0" y="86544"/>
                </a:cubicBezTo>
                <a:cubicBezTo>
                  <a:pt x="750" y="85046"/>
                  <a:pt x="1780" y="84109"/>
                  <a:pt x="3091" y="83734"/>
                </a:cubicBezTo>
                <a:cubicBezTo>
                  <a:pt x="4402" y="83360"/>
                  <a:pt x="6276" y="83172"/>
                  <a:pt x="8711" y="83172"/>
                </a:cubicBezTo>
                <a:cubicBezTo>
                  <a:pt x="11146" y="83172"/>
                  <a:pt x="12926" y="83172"/>
                  <a:pt x="14050" y="83172"/>
                </a:cubicBezTo>
                <a:cubicBezTo>
                  <a:pt x="23416" y="91040"/>
                  <a:pt x="38964" y="94974"/>
                  <a:pt x="60694" y="94974"/>
                </a:cubicBezTo>
                <a:cubicBezTo>
                  <a:pt x="74930" y="94974"/>
                  <a:pt x="90291" y="93101"/>
                  <a:pt x="106775" y="89354"/>
                </a:cubicBezTo>
                <a:lnTo>
                  <a:pt x="106775" y="55074"/>
                </a:lnTo>
                <a:lnTo>
                  <a:pt x="101156" y="43834"/>
                </a:lnTo>
                <a:cubicBezTo>
                  <a:pt x="99657" y="40837"/>
                  <a:pt x="98440" y="38683"/>
                  <a:pt x="97503" y="37371"/>
                </a:cubicBezTo>
                <a:cubicBezTo>
                  <a:pt x="96566" y="36060"/>
                  <a:pt x="94974" y="34843"/>
                  <a:pt x="92726" y="33719"/>
                </a:cubicBezTo>
                <a:cubicBezTo>
                  <a:pt x="90853" y="31471"/>
                  <a:pt x="88511" y="29129"/>
                  <a:pt x="85701" y="26694"/>
                </a:cubicBezTo>
                <a:cubicBezTo>
                  <a:pt x="82892" y="24259"/>
                  <a:pt x="79988" y="21168"/>
                  <a:pt x="76991" y="17421"/>
                </a:cubicBezTo>
                <a:cubicBezTo>
                  <a:pt x="84484" y="13675"/>
                  <a:pt x="93944" y="10397"/>
                  <a:pt x="105371" y="7587"/>
                </a:cubicBezTo>
                <a:cubicBezTo>
                  <a:pt x="116797" y="4777"/>
                  <a:pt x="127756" y="3372"/>
                  <a:pt x="138246" y="3372"/>
                </a:cubicBezTo>
                <a:close/>
                <a:moveTo>
                  <a:pt x="428225" y="0"/>
                </a:moveTo>
                <a:cubicBezTo>
                  <a:pt x="447707" y="2997"/>
                  <a:pt x="462880" y="10490"/>
                  <a:pt x="473745" y="22479"/>
                </a:cubicBezTo>
                <a:cubicBezTo>
                  <a:pt x="484610" y="34468"/>
                  <a:pt x="489293" y="47768"/>
                  <a:pt x="487794" y="62379"/>
                </a:cubicBezTo>
                <a:cubicBezTo>
                  <a:pt x="479927" y="69123"/>
                  <a:pt x="463817" y="74368"/>
                  <a:pt x="439465" y="78115"/>
                </a:cubicBezTo>
                <a:cubicBezTo>
                  <a:pt x="415112" y="81861"/>
                  <a:pt x="387388" y="83734"/>
                  <a:pt x="356292" y="83734"/>
                </a:cubicBezTo>
                <a:cubicBezTo>
                  <a:pt x="340557" y="83734"/>
                  <a:pt x="324822" y="83172"/>
                  <a:pt x="309086" y="82048"/>
                </a:cubicBezTo>
                <a:cubicBezTo>
                  <a:pt x="309086" y="94412"/>
                  <a:pt x="308337" y="106963"/>
                  <a:pt x="306839" y="119701"/>
                </a:cubicBezTo>
                <a:cubicBezTo>
                  <a:pt x="306089" y="127943"/>
                  <a:pt x="305715" y="133001"/>
                  <a:pt x="305715" y="134874"/>
                </a:cubicBezTo>
                <a:cubicBezTo>
                  <a:pt x="305715" y="140494"/>
                  <a:pt x="307026" y="143866"/>
                  <a:pt x="309648" y="144990"/>
                </a:cubicBezTo>
                <a:cubicBezTo>
                  <a:pt x="325009" y="142367"/>
                  <a:pt x="352921" y="138995"/>
                  <a:pt x="393383" y="134874"/>
                </a:cubicBezTo>
                <a:cubicBezTo>
                  <a:pt x="400876" y="133750"/>
                  <a:pt x="412115" y="132439"/>
                  <a:pt x="427101" y="130940"/>
                </a:cubicBezTo>
                <a:cubicBezTo>
                  <a:pt x="433845" y="129067"/>
                  <a:pt x="440589" y="126070"/>
                  <a:pt x="447332" y="121949"/>
                </a:cubicBezTo>
                <a:cubicBezTo>
                  <a:pt x="451453" y="118952"/>
                  <a:pt x="455575" y="116797"/>
                  <a:pt x="459696" y="115486"/>
                </a:cubicBezTo>
                <a:cubicBezTo>
                  <a:pt x="463817" y="114175"/>
                  <a:pt x="470373" y="113332"/>
                  <a:pt x="479365" y="112957"/>
                </a:cubicBezTo>
                <a:cubicBezTo>
                  <a:pt x="480114" y="113706"/>
                  <a:pt x="484797" y="119045"/>
                  <a:pt x="493414" y="128973"/>
                </a:cubicBezTo>
                <a:cubicBezTo>
                  <a:pt x="502031" y="138902"/>
                  <a:pt x="506340" y="148923"/>
                  <a:pt x="506340" y="159039"/>
                </a:cubicBezTo>
                <a:cubicBezTo>
                  <a:pt x="506340" y="163722"/>
                  <a:pt x="504794" y="167562"/>
                  <a:pt x="501703" y="170560"/>
                </a:cubicBezTo>
                <a:lnTo>
                  <a:pt x="489736" y="176120"/>
                </a:lnTo>
                <a:lnTo>
                  <a:pt x="487373" y="175196"/>
                </a:lnTo>
                <a:cubicBezTo>
                  <a:pt x="484282" y="174540"/>
                  <a:pt x="478241" y="173838"/>
                  <a:pt x="469249" y="173088"/>
                </a:cubicBezTo>
                <a:cubicBezTo>
                  <a:pt x="451266" y="171590"/>
                  <a:pt x="437591" y="170841"/>
                  <a:pt x="428225" y="170841"/>
                </a:cubicBezTo>
                <a:cubicBezTo>
                  <a:pt x="426727" y="173088"/>
                  <a:pt x="425603" y="180020"/>
                  <a:pt x="424853" y="191634"/>
                </a:cubicBezTo>
                <a:cubicBezTo>
                  <a:pt x="419234" y="201000"/>
                  <a:pt x="416424" y="215799"/>
                  <a:pt x="416424" y="236030"/>
                </a:cubicBezTo>
                <a:lnTo>
                  <a:pt x="416986" y="268062"/>
                </a:lnTo>
                <a:cubicBezTo>
                  <a:pt x="416986" y="282674"/>
                  <a:pt x="415206" y="294194"/>
                  <a:pt x="411647" y="302624"/>
                </a:cubicBezTo>
                <a:cubicBezTo>
                  <a:pt x="408088" y="311053"/>
                  <a:pt x="401250" y="316767"/>
                  <a:pt x="391135" y="319764"/>
                </a:cubicBezTo>
                <a:cubicBezTo>
                  <a:pt x="388887" y="317516"/>
                  <a:pt x="384016" y="314519"/>
                  <a:pt x="376524" y="310772"/>
                </a:cubicBezTo>
                <a:cubicBezTo>
                  <a:pt x="365659" y="305153"/>
                  <a:pt x="358728" y="300095"/>
                  <a:pt x="355730" y="295599"/>
                </a:cubicBezTo>
                <a:cubicBezTo>
                  <a:pt x="350485" y="288106"/>
                  <a:pt x="347863" y="283236"/>
                  <a:pt x="347863" y="280988"/>
                </a:cubicBezTo>
                <a:cubicBezTo>
                  <a:pt x="347863" y="279489"/>
                  <a:pt x="348518" y="276117"/>
                  <a:pt x="349830" y="270872"/>
                </a:cubicBezTo>
                <a:cubicBezTo>
                  <a:pt x="351141" y="265627"/>
                  <a:pt x="351797" y="256635"/>
                  <a:pt x="351797" y="243897"/>
                </a:cubicBezTo>
                <a:cubicBezTo>
                  <a:pt x="351797" y="229286"/>
                  <a:pt x="350485" y="209429"/>
                  <a:pt x="347863" y="184328"/>
                </a:cubicBezTo>
                <a:cubicBezTo>
                  <a:pt x="336998" y="184328"/>
                  <a:pt x="329599" y="184515"/>
                  <a:pt x="325665" y="184890"/>
                </a:cubicBezTo>
                <a:cubicBezTo>
                  <a:pt x="321731" y="185265"/>
                  <a:pt x="315268" y="186576"/>
                  <a:pt x="306277" y="188824"/>
                </a:cubicBezTo>
                <a:cubicBezTo>
                  <a:pt x="303279" y="195193"/>
                  <a:pt x="300563" y="202218"/>
                  <a:pt x="298128" y="209898"/>
                </a:cubicBezTo>
                <a:cubicBezTo>
                  <a:pt x="295693" y="217578"/>
                  <a:pt x="293913" y="222917"/>
                  <a:pt x="292789" y="225914"/>
                </a:cubicBezTo>
                <a:cubicBezTo>
                  <a:pt x="287544" y="243148"/>
                  <a:pt x="282205" y="256729"/>
                  <a:pt x="276773" y="266657"/>
                </a:cubicBezTo>
                <a:cubicBezTo>
                  <a:pt x="271340" y="276586"/>
                  <a:pt x="261787" y="285952"/>
                  <a:pt x="248112" y="294756"/>
                </a:cubicBezTo>
                <a:cubicBezTo>
                  <a:pt x="234437" y="303560"/>
                  <a:pt x="214862" y="311147"/>
                  <a:pt x="189386" y="317516"/>
                </a:cubicBezTo>
                <a:cubicBezTo>
                  <a:pt x="206994" y="304403"/>
                  <a:pt x="220294" y="280988"/>
                  <a:pt x="229286" y="247269"/>
                </a:cubicBezTo>
                <a:cubicBezTo>
                  <a:pt x="238278" y="213551"/>
                  <a:pt x="242773" y="177397"/>
                  <a:pt x="242773" y="138808"/>
                </a:cubicBezTo>
                <a:cubicBezTo>
                  <a:pt x="242773" y="115954"/>
                  <a:pt x="240900" y="93850"/>
                  <a:pt x="237154" y="72495"/>
                </a:cubicBezTo>
                <a:cubicBezTo>
                  <a:pt x="239402" y="71746"/>
                  <a:pt x="241837" y="70247"/>
                  <a:pt x="244459" y="67999"/>
                </a:cubicBezTo>
                <a:cubicBezTo>
                  <a:pt x="247082" y="65751"/>
                  <a:pt x="251484" y="64065"/>
                  <a:pt x="257666" y="62941"/>
                </a:cubicBezTo>
                <a:cubicBezTo>
                  <a:pt x="263847" y="61817"/>
                  <a:pt x="274806" y="61255"/>
                  <a:pt x="290541" y="61255"/>
                </a:cubicBezTo>
                <a:cubicBezTo>
                  <a:pt x="379708" y="41024"/>
                  <a:pt x="425603" y="20606"/>
                  <a:pt x="428225" y="0"/>
                </a:cubicBezTo>
                <a:close/>
              </a:path>
            </a:pathLst>
          </a:custGeom>
          <a:solidFill>
            <a:srgbClr val="FFC000">
              <a:lumMod val="50000"/>
            </a:srgbClr>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4400" b="0" i="0" u="none" strike="noStrike" cap="none" spc="0" normalizeH="0" baseline="0">
                <a:ln>
                  <a:noFill/>
                </a:ln>
                <a:solidFill>
                  <a:srgbClr val="FFC000">
                    <a:lumMod val="50000"/>
                  </a:srgbClr>
                </a:soli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en-US" altLang="zh-CN" dirty="0">
              <a:sym typeface="Arial" panose="020B0604020202020204" pitchFamily="34" charset="0"/>
            </a:endParaRPr>
          </a:p>
        </p:txBody>
      </p:sp>
      <p:grpSp>
        <p:nvGrpSpPr>
          <p:cNvPr id="23" name="组合 22"/>
          <p:cNvGrpSpPr/>
          <p:nvPr/>
        </p:nvGrpSpPr>
        <p:grpSpPr>
          <a:xfrm>
            <a:off x="6533473" y="2112429"/>
            <a:ext cx="5163227" cy="2523122"/>
            <a:chOff x="6533473" y="2112429"/>
            <a:chExt cx="5163227" cy="2523122"/>
          </a:xfrm>
        </p:grpSpPr>
        <p:grpSp>
          <p:nvGrpSpPr>
            <p:cNvPr id="5" name="组合 4"/>
            <p:cNvGrpSpPr/>
            <p:nvPr/>
          </p:nvGrpSpPr>
          <p:grpSpPr>
            <a:xfrm>
              <a:off x="6533473" y="2112429"/>
              <a:ext cx="5163227" cy="2523122"/>
              <a:chOff x="673100" y="2108201"/>
              <a:chExt cx="10845800" cy="2277282"/>
            </a:xfrm>
          </p:grpSpPr>
          <p:sp>
            <p:nvSpPr>
              <p:cNvPr id="7" name="缺角矩形 6"/>
              <p:cNvSpPr/>
              <p:nvPr/>
            </p:nvSpPr>
            <p:spPr>
              <a:xfrm>
                <a:off x="673100" y="2108201"/>
                <a:ext cx="10845800" cy="2277282"/>
              </a:xfrm>
              <a:prstGeom prst="plaque">
                <a:avLst>
                  <a:gd name="adj" fmla="val 5809"/>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866512" y="2187776"/>
                <a:ext cx="10458977" cy="2118132"/>
              </a:xfrm>
              <a:prstGeom prst="plaque">
                <a:avLst>
                  <a:gd name="adj" fmla="val 6112"/>
                </a:avLst>
              </a:prstGeom>
              <a:solidFill>
                <a:schemeClr val="bg1">
                  <a:alpha val="33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0" name="直接连接符 9"/>
            <p:cNvCxnSpPr/>
            <p:nvPr/>
          </p:nvCxnSpPr>
          <p:spPr>
            <a:xfrm>
              <a:off x="7041741" y="2840156"/>
              <a:ext cx="4089133" cy="0"/>
            </a:xfrm>
            <a:prstGeom prst="line">
              <a:avLst/>
            </a:prstGeom>
            <a:ln w="12700">
              <a:solidFill>
                <a:srgbClr val="7F6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923331" y="2295950"/>
              <a:ext cx="1261884" cy="523220"/>
            </a:xfrm>
            <a:prstGeom prst="rect">
              <a:avLst/>
            </a:prstGeom>
            <a:noFill/>
          </p:spPr>
          <p:txBody>
            <a:bodyPr wrap="none">
              <a:spAutoFit/>
            </a:bodyPr>
            <a:lstStyle/>
            <a:p>
              <a:pPr marR="0" lvl="0" algn="l" defTabSz="914400" rtl="0" eaLnBrk="1" fontAlgn="auto" latinLnBrk="0" hangingPunct="1">
                <a:lnSpc>
                  <a:spcPct val="100000"/>
                </a:lnSpc>
                <a:spcBef>
                  <a:spcPts val="0"/>
                </a:spcBef>
                <a:spcAft>
                  <a:spcPts val="0"/>
                </a:spcAft>
                <a:buClrTx/>
                <a:buSzTx/>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思考：</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矩形 15"/>
            <p:cNvSpPr/>
            <p:nvPr/>
          </p:nvSpPr>
          <p:spPr>
            <a:xfrm>
              <a:off x="6906019" y="2806079"/>
              <a:ext cx="4406219" cy="1658274"/>
            </a:xfrm>
            <a:prstGeom prst="rect">
              <a:avLst/>
            </a:prstGeom>
            <a:noFill/>
          </p:spPr>
          <p:txBody>
            <a:bodyPr wrap="square">
              <a:spAutoFit/>
            </a:bodyPr>
            <a:lstStyle/>
            <a:p>
              <a:pPr marR="0" lvl="0" indent="720090" algn="just" defTabSz="914400" rtl="0" eaLnBrk="1" fontAlgn="auto" latinLnBrk="0" hangingPunct="1">
                <a:lnSpc>
                  <a:spcPct val="125000"/>
                </a:lnSpc>
                <a:spcBef>
                  <a:spcPts val="0"/>
                </a:spcBef>
                <a:spcAft>
                  <a:spcPts val="0"/>
                </a:spcAft>
                <a:buClrTx/>
                <a:buSzTx/>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从描写景色转向观照人生，作者对宇宙和人生悟出了怎样的哲理？</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stCondLst>
                                            <p:cond delay="0"/>
                                          </p:stCondLst>
                                        </p:cTn>
                                        <p:tgtEl>
                                          <p:spTgt spid="23"/>
                                        </p:tgtEl>
                                      </p:cBhvr>
                                    </p:animEffect>
                                    <p:anim to="0" calcmode="lin" valueType="num">
                                      <p:cBhvr>
                                        <p:cTn id="8" dur="500" fill="hold">
                                          <p:stCondLst>
                                            <p:cond delay="0"/>
                                          </p:stCondLst>
                                        </p:cTn>
                                        <p:tgtEl>
                                          <p:spTgt spid="2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2000" cy="6858000"/>
          </a:xfrm>
          <a:prstGeom prst="rect">
            <a:avLst/>
          </a:prstGeom>
          <a:gradFill>
            <a:gsLst>
              <a:gs pos="100000">
                <a:schemeClr val="accent4">
                  <a:lumMod val="40000"/>
                  <a:lumOff val="60000"/>
                </a:schemeClr>
              </a:gs>
              <a:gs pos="0">
                <a:schemeClr val="accent4">
                  <a:lumMod val="20000"/>
                  <a:lumOff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362856" y="665228"/>
            <a:ext cx="11495314" cy="5907021"/>
            <a:chOff x="373853" y="2108201"/>
            <a:chExt cx="11444294" cy="2277282"/>
          </a:xfrm>
        </p:grpSpPr>
        <p:sp>
          <p:nvSpPr>
            <p:cNvPr id="4" name="缺角矩形 3"/>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缺角矩形 4"/>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571500" y="-1139518"/>
            <a:ext cx="5783974" cy="5783974"/>
            <a:chOff x="8323465" y="0"/>
            <a:chExt cx="1676878" cy="1676878"/>
          </a:xfrm>
        </p:grpSpPr>
        <p:sp>
          <p:nvSpPr>
            <p:cNvPr id="7" name="椭圆 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0" name="图片 9"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56581"/>
            <a:ext cx="12192000" cy="1647031"/>
          </a:xfrm>
          <a:prstGeom prst="rect">
            <a:avLst/>
          </a:prstGeom>
        </p:spPr>
      </p:pic>
      <p:pic>
        <p:nvPicPr>
          <p:cNvPr id="11" name="江水"/>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12" name="图片 11" descr="图片包含 游戏机, 动物&#10;&#10;描述已自动生成"/>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l="69844"/>
          <a:stretch>
            <a:fillRect/>
          </a:stretch>
        </p:blipFill>
        <p:spPr>
          <a:xfrm flipH="1">
            <a:off x="0" y="4974129"/>
            <a:ext cx="2381250" cy="1773600"/>
          </a:xfrm>
          <a:prstGeom prst="rect">
            <a:avLst/>
          </a:prstGeom>
        </p:spPr>
      </p:pic>
      <p:pic>
        <p:nvPicPr>
          <p:cNvPr id="13" name="图片 12" descr="图片包含 游戏机, 动物&#10;&#10;描述已自动生成"/>
          <p:cNvPicPr>
            <a:picLocks noChangeAspect="1"/>
          </p:cNvPicPr>
          <p:nvPr/>
        </p:nvPicPr>
        <p:blipFill rotWithShape="1">
          <a:blip r:embed="rId7">
            <a:alphaModFix amt="10000"/>
            <a:extLst>
              <a:ext uri="{28A0092B-C50C-407E-A947-70E740481C1C}">
                <a14:useLocalDpi xmlns:a14="http://schemas.microsoft.com/office/drawing/2010/main" val="0"/>
              </a:ext>
            </a:extLst>
          </a:blip>
          <a:srcRect l="69844"/>
          <a:stretch>
            <a:fillRect/>
          </a:stretch>
        </p:blipFill>
        <p:spPr>
          <a:xfrm flipH="1" flipV="1">
            <a:off x="0" y="6518707"/>
            <a:ext cx="2743200" cy="2043187"/>
          </a:xfrm>
          <a:prstGeom prst="rect">
            <a:avLst/>
          </a:prstGeom>
        </p:spPr>
      </p:pic>
      <p:grpSp>
        <p:nvGrpSpPr>
          <p:cNvPr id="14" name="组合 13"/>
          <p:cNvGrpSpPr/>
          <p:nvPr/>
        </p:nvGrpSpPr>
        <p:grpSpPr>
          <a:xfrm>
            <a:off x="8928451" y="3944272"/>
            <a:ext cx="3263547" cy="1066040"/>
            <a:chOff x="5842619" y="2972641"/>
            <a:chExt cx="6349379" cy="2074029"/>
          </a:xfrm>
        </p:grpSpPr>
        <p:pic>
          <p:nvPicPr>
            <p:cNvPr id="15" name="图片 14" descr="图片包含 徽标&#10;&#10;描述已自动生成"/>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64886" y="3752285"/>
              <a:ext cx="593825" cy="608233"/>
            </a:xfrm>
            <a:prstGeom prst="rect">
              <a:avLst/>
            </a:prstGeom>
          </p:spPr>
        </p:pic>
        <p:pic>
          <p:nvPicPr>
            <p:cNvPr id="16" name="图片 15" descr="图片包含 游戏机, 动物&#10;&#10;描述已自动生成"/>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r="31239"/>
            <a:stretch>
              <a:fillRect/>
            </a:stretch>
          </p:blipFill>
          <p:spPr>
            <a:xfrm flipH="1">
              <a:off x="5842619" y="2972641"/>
              <a:ext cx="6349379" cy="2074029"/>
            </a:xfrm>
            <a:prstGeom prst="rect">
              <a:avLst/>
            </a:prstGeom>
          </p:spPr>
        </p:pic>
      </p:grpSp>
      <p:pic>
        <p:nvPicPr>
          <p:cNvPr id="17" name="图片 16" descr="图片包含 游戏机, 动物&#10;&#10;描述已自动生成"/>
          <p:cNvPicPr>
            <a:picLocks noChangeAspect="1"/>
          </p:cNvPicPr>
          <p:nvPr/>
        </p:nvPicPr>
        <p:blipFill rotWithShape="1">
          <a:blip r:embed="rId7">
            <a:alphaModFix amt="10000"/>
            <a:extLst>
              <a:ext uri="{28A0092B-C50C-407E-A947-70E740481C1C}">
                <a14:useLocalDpi xmlns:a14="http://schemas.microsoft.com/office/drawing/2010/main" val="0"/>
              </a:ext>
            </a:extLst>
          </a:blip>
          <a:srcRect r="31239"/>
          <a:stretch>
            <a:fillRect/>
          </a:stretch>
        </p:blipFill>
        <p:spPr>
          <a:xfrm flipH="1" flipV="1">
            <a:off x="8896349" y="4761977"/>
            <a:ext cx="3295648" cy="1076526"/>
          </a:xfrm>
          <a:prstGeom prst="rect">
            <a:avLst/>
          </a:prstGeom>
        </p:spPr>
      </p:pic>
      <p:sp>
        <p:nvSpPr>
          <p:cNvPr id="18" name="椭圆 17"/>
          <p:cNvSpPr/>
          <p:nvPr/>
        </p:nvSpPr>
        <p:spPr>
          <a:xfrm>
            <a:off x="596900" y="4595906"/>
            <a:ext cx="3454082" cy="3454082"/>
          </a:xfrm>
          <a:prstGeom prst="ellipse">
            <a:avLst/>
          </a:prstGeom>
          <a:gradFill flip="none" rotWithShape="1">
            <a:gsLst>
              <a:gs pos="0">
                <a:schemeClr val="accent4">
                  <a:lumMod val="0"/>
                  <a:lumOff val="100000"/>
                  <a:alpha val="50000"/>
                </a:schemeClr>
              </a:gs>
              <a:gs pos="35000">
                <a:schemeClr val="accent4">
                  <a:lumMod val="0"/>
                  <a:lumOff val="100000"/>
                  <a:alpha val="50000"/>
                </a:schemeClr>
              </a:gs>
              <a:gs pos="100000">
                <a:schemeClr val="accent4">
                  <a:lumMod val="100000"/>
                  <a:alpha val="50000"/>
                </a:schemeClr>
              </a:gs>
            </a:gsLst>
            <a:path path="circle">
              <a:fillToRect l="50000" t="-80000" r="50000" b="180000"/>
            </a:path>
            <a:tileRect/>
          </a:gradFill>
          <a:ln>
            <a:noFill/>
          </a:ln>
          <a:effectLst>
            <a:glow rad="698500">
              <a:schemeClr val="accent4">
                <a:lumMod val="20000"/>
                <a:lumOff val="80000"/>
                <a:alpha val="45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9" name="图片 18" descr="徽标&#10;&#10;低可信度描述已自动生成"/>
          <p:cNvPicPr>
            <a:picLocks noChangeAspect="1"/>
          </p:cNvPicPr>
          <p:nvPr/>
        </p:nvPicPr>
        <p:blipFill rotWithShape="1">
          <a:blip r:embed="rId9">
            <a:alphaModFix amt="35000"/>
            <a:extLst>
              <a:ext uri="{28A0092B-C50C-407E-A947-70E740481C1C}">
                <a14:useLocalDpi xmlns:a14="http://schemas.microsoft.com/office/drawing/2010/main" val="0"/>
              </a:ext>
            </a:extLst>
          </a:blip>
          <a:srcRect t="41667" b="18680"/>
          <a:stretch>
            <a:fillRect/>
          </a:stretch>
        </p:blipFill>
        <p:spPr>
          <a:xfrm>
            <a:off x="7814493" y="4407612"/>
            <a:ext cx="688386" cy="272963"/>
          </a:xfrm>
          <a:prstGeom prst="rect">
            <a:avLst/>
          </a:prstGeom>
          <a:effectLst>
            <a:reflection blurRad="6350" stA="25000" endPos="35000" dir="5400000" sy="-100000" algn="bl" rotWithShape="0"/>
          </a:effectLst>
        </p:spPr>
      </p:pic>
      <p:sp>
        <p:nvSpPr>
          <p:cNvPr id="20" name="文本框 19"/>
          <p:cNvSpPr txBox="1"/>
          <p:nvPr/>
        </p:nvSpPr>
        <p:spPr>
          <a:xfrm>
            <a:off x="5212471" y="1294926"/>
            <a:ext cx="5629941" cy="2735492"/>
          </a:xfrm>
          <a:prstGeom prst="rect">
            <a:avLst/>
          </a:prstGeom>
          <a:noFill/>
        </p:spPr>
        <p:txBody>
          <a:bodyPr wrap="square">
            <a:spAutoFit/>
          </a:bodyPr>
          <a:lstStyle>
            <a:defPPr>
              <a:defRPr lang="zh-CN"/>
            </a:defPPr>
            <a:lvl1pPr algn="ctr">
              <a:lnSpc>
                <a:spcPct val="15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江水和天空变成了一种颜色，没有一点微小的灰尘，明亮的天空中只有一轮孤月悬挂。江边上是什么人最初看见了月亮，江上的月亮又是哪一年最初照耀着人们？</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3" name="图片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98406" y="4486706"/>
            <a:ext cx="339293" cy="33929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2000" cy="6858000"/>
          </a:xfrm>
          <a:prstGeom prst="rect">
            <a:avLst/>
          </a:prstGeom>
          <a:gradFill>
            <a:gsLst>
              <a:gs pos="100000">
                <a:schemeClr val="accent4">
                  <a:lumMod val="40000"/>
                  <a:lumOff val="60000"/>
                </a:schemeClr>
              </a:gs>
              <a:gs pos="0">
                <a:schemeClr val="accent4">
                  <a:lumMod val="20000"/>
                  <a:lumOff val="8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362856" y="665228"/>
            <a:ext cx="11495314" cy="5907021"/>
            <a:chOff x="373853" y="2108201"/>
            <a:chExt cx="11444294" cy="2277282"/>
          </a:xfrm>
        </p:grpSpPr>
        <p:sp>
          <p:nvSpPr>
            <p:cNvPr id="4" name="缺角矩形 3"/>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缺角矩形 4"/>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5" name="图片 24"/>
          <p:cNvPicPr>
            <a:picLocks noChangeAspect="1"/>
          </p:cNvPicPr>
          <p:nvPr/>
        </p:nvPicPr>
        <p:blipFill>
          <a:blip r:embed="rId1">
            <a:alphaModFix amt="50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5166798" y="1055454"/>
            <a:ext cx="5469626" cy="1586941"/>
          </a:xfrm>
          <a:prstGeom prst="rect">
            <a:avLst/>
          </a:prstGeom>
        </p:spPr>
      </p:pic>
      <p:sp>
        <p:nvSpPr>
          <p:cNvPr id="20" name="文本框 19"/>
          <p:cNvSpPr txBox="1"/>
          <p:nvPr/>
        </p:nvSpPr>
        <p:spPr>
          <a:xfrm>
            <a:off x="845017" y="1411037"/>
            <a:ext cx="5739206" cy="2196883"/>
          </a:xfrm>
          <a:prstGeom prst="rect">
            <a:avLst/>
          </a:prstGeom>
          <a:noFill/>
        </p:spPr>
        <p:txBody>
          <a:bodyPr wrap="square">
            <a:spAutoFit/>
          </a:bodyPr>
          <a:lstStyle>
            <a:defPPr>
              <a:defRPr lang="zh-CN"/>
            </a:defPPr>
            <a:lvl1pPr algn="ctr">
              <a:lnSpc>
                <a:spcPct val="15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人生一代一代地无穷无尽，而江上的月亮一年一年地总是相似。不知道江上的月亮在等待着什么人，只见长江不断地一直输送着流水。</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56581"/>
            <a:ext cx="12192000" cy="1647031"/>
          </a:xfrm>
          <a:prstGeom prst="rect">
            <a:avLst/>
          </a:prstGeom>
        </p:spPr>
      </p:pic>
      <p:pic>
        <p:nvPicPr>
          <p:cNvPr id="11" name="江水"/>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12" name="图片 11" descr="图片包含 游戏机, 动物&#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l="69844"/>
          <a:stretch>
            <a:fillRect/>
          </a:stretch>
        </p:blipFill>
        <p:spPr>
          <a:xfrm flipH="1">
            <a:off x="0" y="4974129"/>
            <a:ext cx="2381250" cy="1773600"/>
          </a:xfrm>
          <a:prstGeom prst="rect">
            <a:avLst/>
          </a:prstGeom>
        </p:spPr>
      </p:pic>
      <p:pic>
        <p:nvPicPr>
          <p:cNvPr id="13" name="图片 12" descr="图片包含 游戏机, 动物&#10;&#10;描述已自动生成"/>
          <p:cNvPicPr>
            <a:picLocks noChangeAspect="1"/>
          </p:cNvPicPr>
          <p:nvPr/>
        </p:nvPicPr>
        <p:blipFill rotWithShape="1">
          <a:blip r:embed="rId8">
            <a:alphaModFix amt="10000"/>
            <a:extLst>
              <a:ext uri="{28A0092B-C50C-407E-A947-70E740481C1C}">
                <a14:useLocalDpi xmlns:a14="http://schemas.microsoft.com/office/drawing/2010/main" val="0"/>
              </a:ext>
            </a:extLst>
          </a:blip>
          <a:srcRect l="69844"/>
          <a:stretch>
            <a:fillRect/>
          </a:stretch>
        </p:blipFill>
        <p:spPr>
          <a:xfrm flipH="1" flipV="1">
            <a:off x="0" y="6518707"/>
            <a:ext cx="2743200" cy="2043187"/>
          </a:xfrm>
          <a:prstGeom prst="rect">
            <a:avLst/>
          </a:prstGeom>
        </p:spPr>
      </p:pic>
      <p:grpSp>
        <p:nvGrpSpPr>
          <p:cNvPr id="14" name="组合 13"/>
          <p:cNvGrpSpPr/>
          <p:nvPr/>
        </p:nvGrpSpPr>
        <p:grpSpPr>
          <a:xfrm>
            <a:off x="8928451" y="3944272"/>
            <a:ext cx="3263547" cy="1066040"/>
            <a:chOff x="5842619" y="2972641"/>
            <a:chExt cx="6349379" cy="2074029"/>
          </a:xfrm>
        </p:grpSpPr>
        <p:pic>
          <p:nvPicPr>
            <p:cNvPr id="15" name="图片 14" descr="图片包含 徽标&#10;&#10;描述已自动生成"/>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64886" y="3752285"/>
              <a:ext cx="593825" cy="608233"/>
            </a:xfrm>
            <a:prstGeom prst="rect">
              <a:avLst/>
            </a:prstGeom>
          </p:spPr>
        </p:pic>
        <p:pic>
          <p:nvPicPr>
            <p:cNvPr id="16" name="图片 15" descr="图片包含 游戏机, 动物&#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r="31239"/>
            <a:stretch>
              <a:fillRect/>
            </a:stretch>
          </p:blipFill>
          <p:spPr>
            <a:xfrm flipH="1">
              <a:off x="5842619" y="2972641"/>
              <a:ext cx="6349379" cy="2074029"/>
            </a:xfrm>
            <a:prstGeom prst="rect">
              <a:avLst/>
            </a:prstGeom>
          </p:spPr>
        </p:pic>
      </p:grpSp>
      <p:pic>
        <p:nvPicPr>
          <p:cNvPr id="17" name="图片 16" descr="图片包含 游戏机, 动物&#10;&#10;描述已自动生成"/>
          <p:cNvPicPr>
            <a:picLocks noChangeAspect="1"/>
          </p:cNvPicPr>
          <p:nvPr/>
        </p:nvPicPr>
        <p:blipFill rotWithShape="1">
          <a:blip r:embed="rId8">
            <a:alphaModFix amt="10000"/>
            <a:extLst>
              <a:ext uri="{28A0092B-C50C-407E-A947-70E740481C1C}">
                <a14:useLocalDpi xmlns:a14="http://schemas.microsoft.com/office/drawing/2010/main" val="0"/>
              </a:ext>
            </a:extLst>
          </a:blip>
          <a:srcRect r="31239"/>
          <a:stretch>
            <a:fillRect/>
          </a:stretch>
        </p:blipFill>
        <p:spPr>
          <a:xfrm flipH="1" flipV="1">
            <a:off x="8896349" y="4761977"/>
            <a:ext cx="3295648" cy="1076526"/>
          </a:xfrm>
          <a:prstGeom prst="rect">
            <a:avLst/>
          </a:prstGeom>
        </p:spPr>
      </p:pic>
      <p:sp>
        <p:nvSpPr>
          <p:cNvPr id="18" name="椭圆 17"/>
          <p:cNvSpPr/>
          <p:nvPr/>
        </p:nvSpPr>
        <p:spPr>
          <a:xfrm>
            <a:off x="596900" y="4595906"/>
            <a:ext cx="3454082" cy="3454082"/>
          </a:xfrm>
          <a:prstGeom prst="ellipse">
            <a:avLst/>
          </a:prstGeom>
          <a:gradFill flip="none" rotWithShape="1">
            <a:gsLst>
              <a:gs pos="0">
                <a:schemeClr val="accent4">
                  <a:lumMod val="0"/>
                  <a:lumOff val="100000"/>
                  <a:alpha val="50000"/>
                </a:schemeClr>
              </a:gs>
              <a:gs pos="35000">
                <a:schemeClr val="accent4">
                  <a:lumMod val="0"/>
                  <a:lumOff val="100000"/>
                  <a:alpha val="50000"/>
                </a:schemeClr>
              </a:gs>
              <a:gs pos="100000">
                <a:schemeClr val="accent4">
                  <a:lumMod val="100000"/>
                  <a:alpha val="50000"/>
                </a:schemeClr>
              </a:gs>
            </a:gsLst>
            <a:path path="circle">
              <a:fillToRect l="50000" t="-80000" r="50000" b="180000"/>
            </a:path>
            <a:tileRect/>
          </a:gradFill>
          <a:ln>
            <a:noFill/>
          </a:ln>
          <a:effectLst>
            <a:glow rad="698500">
              <a:schemeClr val="accent4">
                <a:lumMod val="20000"/>
                <a:lumOff val="80000"/>
                <a:alpha val="45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9" name="图片 18" descr="徽标&#10;&#10;低可信度描述已自动生成"/>
          <p:cNvPicPr>
            <a:picLocks noChangeAspect="1"/>
          </p:cNvPicPr>
          <p:nvPr/>
        </p:nvPicPr>
        <p:blipFill rotWithShape="1">
          <a:blip r:embed="rId10">
            <a:alphaModFix amt="35000"/>
            <a:extLst>
              <a:ext uri="{28A0092B-C50C-407E-A947-70E740481C1C}">
                <a14:useLocalDpi xmlns:a14="http://schemas.microsoft.com/office/drawing/2010/main" val="0"/>
              </a:ext>
            </a:extLst>
          </a:blip>
          <a:srcRect t="41667" b="18680"/>
          <a:stretch>
            <a:fillRect/>
          </a:stretch>
        </p:blipFill>
        <p:spPr>
          <a:xfrm>
            <a:off x="7814493" y="4407612"/>
            <a:ext cx="688386" cy="272963"/>
          </a:xfrm>
          <a:prstGeom prst="rect">
            <a:avLst/>
          </a:prstGeom>
          <a:effectLst>
            <a:reflection blurRad="6350" stA="25000" endPos="35000" dir="5400000" sy="-100000" algn="bl" rotWithShape="0"/>
          </a:effectLst>
        </p:spPr>
      </p:pic>
      <p:pic>
        <p:nvPicPr>
          <p:cNvPr id="9" name="图片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98406" y="4486706"/>
            <a:ext cx="339293" cy="339293"/>
          </a:xfrm>
          <a:prstGeom prst="rect">
            <a:avLst/>
          </a:prstGeom>
        </p:spPr>
      </p:pic>
      <p:pic>
        <p:nvPicPr>
          <p:cNvPr id="23" name="图片 22" descr="图片包含 桌子, 食物, 电脑, 游戏机&#10;&#10;描述已自动生成"/>
          <p:cNvPicPr>
            <a:picLocks noChangeAspect="1"/>
          </p:cNvPicPr>
          <p:nvPr/>
        </p:nvPicPr>
        <p:blipFill>
          <a:blip r:embed="rId12">
            <a:alphaModFix amt="85000"/>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7642336" y="5050384"/>
            <a:ext cx="3790726" cy="1025502"/>
          </a:xfrm>
          <a:prstGeom prst="rect">
            <a:avLst/>
          </a:prstGeom>
        </p:spPr>
      </p:pic>
      <p:grpSp>
        <p:nvGrpSpPr>
          <p:cNvPr id="6" name="组合 5"/>
          <p:cNvGrpSpPr/>
          <p:nvPr/>
        </p:nvGrpSpPr>
        <p:grpSpPr>
          <a:xfrm>
            <a:off x="7293475" y="-1526328"/>
            <a:ext cx="5783974" cy="5783974"/>
            <a:chOff x="8323465" y="0"/>
            <a:chExt cx="1676878" cy="1676878"/>
          </a:xfrm>
        </p:grpSpPr>
        <p:sp>
          <p:nvSpPr>
            <p:cNvPr id="7" name="椭圆 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rotWithShape="1">
            <a:blip r:embed="rId13">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24" name="图片 23" descr="图片包含 桌子, 食物, 电脑, 游戏机&#10;&#10;描述已自动生成"/>
          <p:cNvPicPr>
            <a:picLocks noChangeAspect="1"/>
          </p:cNvPicPr>
          <p:nvPr/>
        </p:nvPicPr>
        <p:blipFill>
          <a:blip r:embed="rId12">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5680861" y="5891339"/>
            <a:ext cx="2133632" cy="5772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956581"/>
            <a:ext cx="12192000" cy="1647031"/>
          </a:xfrm>
          <a:prstGeom prst="rect">
            <a:avLst/>
          </a:prstGeom>
        </p:spPr>
      </p:pic>
      <p:grpSp>
        <p:nvGrpSpPr>
          <p:cNvPr id="2" name="组合 1"/>
          <p:cNvGrpSpPr/>
          <p:nvPr/>
        </p:nvGrpSpPr>
        <p:grpSpPr>
          <a:xfrm>
            <a:off x="623888" y="914400"/>
            <a:ext cx="10944225" cy="5657849"/>
            <a:chOff x="373853" y="2108201"/>
            <a:chExt cx="11444294" cy="2277282"/>
          </a:xfrm>
        </p:grpSpPr>
        <p:sp>
          <p:nvSpPr>
            <p:cNvPr id="3" name="缺角矩形 2"/>
            <p:cNvSpPr/>
            <p:nvPr/>
          </p:nvSpPr>
          <p:spPr>
            <a:xfrm>
              <a:off x="373853" y="2108201"/>
              <a:ext cx="11444294" cy="2277282"/>
            </a:xfrm>
            <a:prstGeom prst="plaque">
              <a:avLst>
                <a:gd name="adj" fmla="val 6696"/>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缺角矩形 3"/>
            <p:cNvSpPr/>
            <p:nvPr/>
          </p:nvSpPr>
          <p:spPr>
            <a:xfrm>
              <a:off x="462919" y="2143983"/>
              <a:ext cx="11266163" cy="2205716"/>
            </a:xfrm>
            <a:prstGeom prst="plaque">
              <a:avLst>
                <a:gd name="adj" fmla="val 6645"/>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1750190" y="-1533087"/>
            <a:ext cx="3066174" cy="3066174"/>
            <a:chOff x="8323465" y="0"/>
            <a:chExt cx="1676878" cy="1676878"/>
          </a:xfrm>
        </p:grpSpPr>
        <p:sp>
          <p:nvSpPr>
            <p:cNvPr id="6" name="椭圆 5"/>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rotWithShape="1">
            <a:blip r:embed="rId2">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 y="-87784"/>
            <a:ext cx="12192000" cy="1107281"/>
          </a:xfrm>
          <a:prstGeom prst="rect">
            <a:avLst/>
          </a:prstGeom>
        </p:spPr>
      </p:pic>
      <p:pic>
        <p:nvPicPr>
          <p:cNvPr id="10" name="江水"/>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12" name="图片 11" descr="图片包含 游戏机, 动物&#10;&#10;描述已自动生成"/>
          <p:cNvPicPr>
            <a:picLocks noChangeAspect="1"/>
          </p:cNvPicPr>
          <p:nvPr/>
        </p:nvPicPr>
        <p:blipFill rotWithShape="1">
          <a:blip r:embed="rId5">
            <a:alphaModFix amt="10000"/>
            <a:extLst>
              <a:ext uri="{28A0092B-C50C-407E-A947-70E740481C1C}">
                <a14:useLocalDpi xmlns:a14="http://schemas.microsoft.com/office/drawing/2010/main" val="0"/>
              </a:ext>
            </a:extLst>
          </a:blip>
          <a:srcRect l="69844"/>
          <a:stretch>
            <a:fillRect/>
          </a:stretch>
        </p:blipFill>
        <p:spPr>
          <a:xfrm flipH="1" flipV="1">
            <a:off x="0" y="6518707"/>
            <a:ext cx="2743200" cy="2043187"/>
          </a:xfrm>
          <a:prstGeom prst="rect">
            <a:avLst/>
          </a:prstGeom>
        </p:spPr>
      </p:pic>
      <p:pic>
        <p:nvPicPr>
          <p:cNvPr id="16" name="图片 15" descr="图片包含 游戏机, 动物&#10;&#10;描述已自动生成"/>
          <p:cNvPicPr>
            <a:picLocks noChangeAspect="1"/>
          </p:cNvPicPr>
          <p:nvPr/>
        </p:nvPicPr>
        <p:blipFill rotWithShape="1">
          <a:blip r:embed="rId5">
            <a:alphaModFix amt="10000"/>
            <a:extLst>
              <a:ext uri="{28A0092B-C50C-407E-A947-70E740481C1C}">
                <a14:useLocalDpi xmlns:a14="http://schemas.microsoft.com/office/drawing/2010/main" val="0"/>
              </a:ext>
            </a:extLst>
          </a:blip>
          <a:srcRect r="31239"/>
          <a:stretch>
            <a:fillRect/>
          </a:stretch>
        </p:blipFill>
        <p:spPr>
          <a:xfrm flipH="1" flipV="1">
            <a:off x="8896349" y="4761977"/>
            <a:ext cx="3295648" cy="1076526"/>
          </a:xfrm>
          <a:prstGeom prst="rect">
            <a:avLst/>
          </a:prstGeom>
        </p:spPr>
      </p:pic>
      <p:sp>
        <p:nvSpPr>
          <p:cNvPr id="17" name="椭圆 16"/>
          <p:cNvSpPr/>
          <p:nvPr/>
        </p:nvSpPr>
        <p:spPr>
          <a:xfrm>
            <a:off x="2120900" y="6362479"/>
            <a:ext cx="2324752" cy="2324752"/>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descr="徽标&#10;&#10;低可信度描述已自动生成"/>
          <p:cNvPicPr>
            <a:picLocks noChangeAspect="1"/>
          </p:cNvPicPr>
          <p:nvPr/>
        </p:nvPicPr>
        <p:blipFill rotWithShape="1">
          <a:blip r:embed="rId6">
            <a:extLst>
              <a:ext uri="{28A0092B-C50C-407E-A947-70E740481C1C}">
                <a14:useLocalDpi xmlns:a14="http://schemas.microsoft.com/office/drawing/2010/main" val="0"/>
              </a:ext>
            </a:extLst>
          </a:blip>
          <a:srcRect t="41667" b="18680"/>
          <a:stretch>
            <a:fillRect/>
          </a:stretch>
        </p:blipFill>
        <p:spPr>
          <a:xfrm>
            <a:off x="6884292" y="4095447"/>
            <a:ext cx="1771882" cy="702597"/>
          </a:xfrm>
          <a:prstGeom prst="rect">
            <a:avLst/>
          </a:prstGeom>
          <a:effectLst>
            <a:reflection blurRad="6350" stA="25000" endPos="35000" dir="5400000" sy="-100000" algn="bl" rotWithShape="0"/>
          </a:effectLst>
        </p:spPr>
      </p:pic>
      <p:pic>
        <p:nvPicPr>
          <p:cNvPr id="20" name="图片 19"/>
          <p:cNvPicPr>
            <a:picLocks noChangeAspect="1"/>
          </p:cNvPicPr>
          <p:nvPr/>
        </p:nvPicPr>
        <p:blipFill>
          <a:blip r:embed="rId7">
            <a:alphaModFix amt="50000"/>
            <a:duotone>
              <a:schemeClr val="accent6">
                <a:shade val="45000"/>
                <a:satMod val="135000"/>
              </a:schemeClr>
              <a:prstClr val="white"/>
            </a:duotone>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val="0"/>
              </a:ext>
            </a:extLst>
          </a:blip>
          <a:stretch>
            <a:fillRect/>
          </a:stretch>
        </p:blipFill>
        <p:spPr>
          <a:xfrm>
            <a:off x="7539459" y="-432656"/>
            <a:ext cx="4840534" cy="1404418"/>
          </a:xfrm>
          <a:prstGeom prst="rect">
            <a:avLst/>
          </a:prstGeom>
        </p:spPr>
      </p:pic>
      <p:sp>
        <p:nvSpPr>
          <p:cNvPr id="19" name="文本框 18"/>
          <p:cNvSpPr txBox="1"/>
          <p:nvPr/>
        </p:nvSpPr>
        <p:spPr>
          <a:xfrm>
            <a:off x="1133183" y="1261608"/>
            <a:ext cx="8418805" cy="1119665"/>
          </a:xfrm>
          <a:prstGeom prst="rect">
            <a:avLst/>
          </a:prstGeom>
          <a:noFill/>
        </p:spPr>
        <p:txBody>
          <a:bodyPr wrap="square">
            <a:spAutoFit/>
          </a:bodyPr>
          <a:lstStyle>
            <a:defPPr>
              <a:defRPr lang="zh-CN"/>
            </a:defPPr>
            <a:lvl1pPr algn="ctr">
              <a:lnSpc>
                <a:spcPct val="15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从描写景色转向观照人生，作者对宇宙和人生悟出了怎样的哲理？</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 name="图片 21" descr="图片包含 播放器, 棒球, 男人, 球&#10;&#10;描述已自动生成"/>
          <p:cNvPicPr>
            <a:picLocks noChangeAspect="1"/>
          </p:cNvPicPr>
          <p:nvPr/>
        </p:nvPicPr>
        <p:blipFill rotWithShape="1">
          <a:blip r:embed="rId9">
            <a:extLst>
              <a:ext uri="{28A0092B-C50C-407E-A947-70E740481C1C}">
                <a14:useLocalDpi xmlns:a14="http://schemas.microsoft.com/office/drawing/2010/main" val="0"/>
              </a:ext>
            </a:extLst>
          </a:blip>
          <a:srcRect l="19440" t="8773" r="19440" b="22268"/>
          <a:stretch>
            <a:fillRect/>
          </a:stretch>
        </p:blipFill>
        <p:spPr>
          <a:xfrm flipH="1">
            <a:off x="8864295" y="3272829"/>
            <a:ext cx="3744893" cy="4225222"/>
          </a:xfrm>
          <a:prstGeom prst="rect">
            <a:avLst/>
          </a:prstGeom>
        </p:spPr>
      </p:pic>
      <p:sp>
        <p:nvSpPr>
          <p:cNvPr id="25" name="文本框 24"/>
          <p:cNvSpPr txBox="1"/>
          <p:nvPr/>
        </p:nvSpPr>
        <p:spPr>
          <a:xfrm>
            <a:off x="1126250" y="2409223"/>
            <a:ext cx="8418804" cy="1658274"/>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诗人将</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明月永照</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与</a:t>
            </a:r>
            <a:r>
              <a:rPr lang="zh-CN" altLang="en-US" dirty="0">
                <a:solidFill>
                  <a:srgbClr val="EC485D"/>
                </a:solidFill>
                <a:latin typeface="Arial" panose="020B0604020202020204" pitchFamily="34" charset="0"/>
                <a:ea typeface="微软雅黑" panose="020B0503020204020204" pitchFamily="34" charset="-122"/>
                <a:sym typeface="Arial" panose="020B0604020202020204" pitchFamily="34" charset="0"/>
              </a:rPr>
              <a:t>人生更替</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对照着来写，阐明了</a:t>
            </a:r>
            <a:r>
              <a:rPr lang="zh-CN" altLang="en-US" dirty="0">
                <a:solidFill>
                  <a:srgbClr val="EC485D"/>
                </a:solidFill>
                <a:latin typeface="Arial" panose="020B0604020202020204" pitchFamily="34" charset="0"/>
                <a:ea typeface="微软雅黑" panose="020B0503020204020204" pitchFamily="34" charset="-122"/>
                <a:sym typeface="Arial" panose="020B0604020202020204" pitchFamily="34" charset="0"/>
              </a:rPr>
              <a:t>“宇宙是永恒的，个人的生命是短暂的，但作为整体的人类的存在是绵延长久的”</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这一哲理。</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1251951" y="4278402"/>
            <a:ext cx="4329701" cy="843520"/>
          </a:xfrm>
          <a:custGeom>
            <a:avLst/>
            <a:gdLst/>
            <a:ahLst/>
            <a:cxnLst/>
            <a:rect l="l" t="t" r="r" b="b"/>
            <a:pathLst>
              <a:path w="3155751" h="614809">
                <a:moveTo>
                  <a:pt x="3063999" y="508323"/>
                </a:moveTo>
                <a:cubicBezTo>
                  <a:pt x="3059980" y="507876"/>
                  <a:pt x="3057525" y="508992"/>
                  <a:pt x="3056632" y="511671"/>
                </a:cubicBezTo>
                <a:cubicBezTo>
                  <a:pt x="3052167" y="524173"/>
                  <a:pt x="3053506" y="528191"/>
                  <a:pt x="3060650" y="523726"/>
                </a:cubicBezTo>
                <a:cubicBezTo>
                  <a:pt x="3067794" y="519261"/>
                  <a:pt x="3071812" y="517476"/>
                  <a:pt x="3072705" y="518368"/>
                </a:cubicBezTo>
                <a:cubicBezTo>
                  <a:pt x="3070919" y="512118"/>
                  <a:pt x="3068017" y="508769"/>
                  <a:pt x="3063999" y="508323"/>
                </a:cubicBezTo>
                <a:close/>
                <a:moveTo>
                  <a:pt x="2164556" y="356295"/>
                </a:moveTo>
                <a:cubicBezTo>
                  <a:pt x="2159198" y="357188"/>
                  <a:pt x="2155180" y="358974"/>
                  <a:pt x="2152501" y="361652"/>
                </a:cubicBezTo>
                <a:cubicBezTo>
                  <a:pt x="2147143" y="359867"/>
                  <a:pt x="2143125" y="358974"/>
                  <a:pt x="2140446" y="358974"/>
                </a:cubicBezTo>
                <a:cubicBezTo>
                  <a:pt x="2135981" y="359867"/>
                  <a:pt x="2132855" y="360760"/>
                  <a:pt x="2131069" y="361652"/>
                </a:cubicBezTo>
                <a:lnTo>
                  <a:pt x="2127051" y="365671"/>
                </a:lnTo>
                <a:lnTo>
                  <a:pt x="2110978" y="360313"/>
                </a:lnTo>
                <a:cubicBezTo>
                  <a:pt x="2109192" y="361206"/>
                  <a:pt x="2107629" y="364108"/>
                  <a:pt x="2106290" y="369019"/>
                </a:cubicBezTo>
                <a:cubicBezTo>
                  <a:pt x="2104950" y="373931"/>
                  <a:pt x="2104057" y="377279"/>
                  <a:pt x="2103611" y="379065"/>
                </a:cubicBezTo>
                <a:cubicBezTo>
                  <a:pt x="2103164" y="380851"/>
                  <a:pt x="2103834" y="382637"/>
                  <a:pt x="2105620" y="384423"/>
                </a:cubicBezTo>
                <a:lnTo>
                  <a:pt x="2109638" y="392460"/>
                </a:lnTo>
                <a:lnTo>
                  <a:pt x="2106959" y="405854"/>
                </a:lnTo>
                <a:lnTo>
                  <a:pt x="2108299" y="411212"/>
                </a:lnTo>
                <a:lnTo>
                  <a:pt x="2112317" y="413891"/>
                </a:lnTo>
                <a:cubicBezTo>
                  <a:pt x="2116782" y="412998"/>
                  <a:pt x="2121024" y="412775"/>
                  <a:pt x="2125042" y="413221"/>
                </a:cubicBezTo>
                <a:cubicBezTo>
                  <a:pt x="2129060" y="413668"/>
                  <a:pt x="2134865" y="415900"/>
                  <a:pt x="2142455" y="419919"/>
                </a:cubicBezTo>
                <a:cubicBezTo>
                  <a:pt x="2150045" y="423937"/>
                  <a:pt x="2158305" y="430411"/>
                  <a:pt x="2167235" y="439341"/>
                </a:cubicBezTo>
                <a:lnTo>
                  <a:pt x="2196703" y="475506"/>
                </a:lnTo>
                <a:cubicBezTo>
                  <a:pt x="2215455" y="495151"/>
                  <a:pt x="2233984" y="505197"/>
                  <a:pt x="2252290" y="505644"/>
                </a:cubicBezTo>
                <a:cubicBezTo>
                  <a:pt x="2270596" y="506090"/>
                  <a:pt x="2281535" y="505420"/>
                  <a:pt x="2285107" y="503635"/>
                </a:cubicBezTo>
                <a:lnTo>
                  <a:pt x="2295822" y="499616"/>
                </a:lnTo>
                <a:lnTo>
                  <a:pt x="2311896" y="499616"/>
                </a:lnTo>
                <a:lnTo>
                  <a:pt x="2323951" y="495598"/>
                </a:lnTo>
                <a:lnTo>
                  <a:pt x="2345382" y="494258"/>
                </a:lnTo>
                <a:lnTo>
                  <a:pt x="2358777" y="488901"/>
                </a:lnTo>
                <a:cubicBezTo>
                  <a:pt x="2354312" y="479971"/>
                  <a:pt x="2345605" y="469478"/>
                  <a:pt x="2332657" y="457423"/>
                </a:cubicBezTo>
                <a:cubicBezTo>
                  <a:pt x="2319709" y="445368"/>
                  <a:pt x="2306985" y="437555"/>
                  <a:pt x="2294483" y="433983"/>
                </a:cubicBezTo>
                <a:cubicBezTo>
                  <a:pt x="2287339" y="439341"/>
                  <a:pt x="2280195" y="441350"/>
                  <a:pt x="2273051" y="440010"/>
                </a:cubicBezTo>
                <a:cubicBezTo>
                  <a:pt x="2265908" y="438671"/>
                  <a:pt x="2256755" y="437778"/>
                  <a:pt x="2245593" y="437332"/>
                </a:cubicBezTo>
                <a:cubicBezTo>
                  <a:pt x="2234431" y="436885"/>
                  <a:pt x="2219697" y="427509"/>
                  <a:pt x="2201391" y="409203"/>
                </a:cubicBezTo>
                <a:cubicBezTo>
                  <a:pt x="2183085" y="390897"/>
                  <a:pt x="2173932" y="380405"/>
                  <a:pt x="2173932" y="377726"/>
                </a:cubicBezTo>
                <a:close/>
                <a:moveTo>
                  <a:pt x="1433215" y="341561"/>
                </a:moveTo>
                <a:lnTo>
                  <a:pt x="1433215" y="344240"/>
                </a:lnTo>
                <a:lnTo>
                  <a:pt x="1430535" y="350937"/>
                </a:lnTo>
                <a:cubicBezTo>
                  <a:pt x="1432321" y="354509"/>
                  <a:pt x="1432991" y="356741"/>
                  <a:pt x="1432545" y="357634"/>
                </a:cubicBezTo>
                <a:cubicBezTo>
                  <a:pt x="1432098" y="358527"/>
                  <a:pt x="1431875" y="360313"/>
                  <a:pt x="1431875" y="362992"/>
                </a:cubicBezTo>
                <a:lnTo>
                  <a:pt x="1430535" y="375047"/>
                </a:lnTo>
                <a:lnTo>
                  <a:pt x="1423838" y="399157"/>
                </a:lnTo>
                <a:lnTo>
                  <a:pt x="1425178" y="412552"/>
                </a:lnTo>
                <a:lnTo>
                  <a:pt x="1421159" y="428625"/>
                </a:lnTo>
                <a:cubicBezTo>
                  <a:pt x="1420266" y="430411"/>
                  <a:pt x="1420266" y="431304"/>
                  <a:pt x="1421159" y="431304"/>
                </a:cubicBezTo>
                <a:lnTo>
                  <a:pt x="1422499" y="432643"/>
                </a:lnTo>
                <a:lnTo>
                  <a:pt x="1426517" y="436662"/>
                </a:lnTo>
                <a:cubicBezTo>
                  <a:pt x="1425624" y="440234"/>
                  <a:pt x="1425624" y="444252"/>
                  <a:pt x="1426517" y="448717"/>
                </a:cubicBezTo>
                <a:lnTo>
                  <a:pt x="1418481" y="468809"/>
                </a:lnTo>
                <a:cubicBezTo>
                  <a:pt x="1417587" y="471488"/>
                  <a:pt x="1416025" y="480417"/>
                  <a:pt x="1413792" y="495598"/>
                </a:cubicBezTo>
                <a:cubicBezTo>
                  <a:pt x="1411560" y="510778"/>
                  <a:pt x="1404416" y="525512"/>
                  <a:pt x="1392361" y="539800"/>
                </a:cubicBezTo>
                <a:cubicBezTo>
                  <a:pt x="1380306" y="554087"/>
                  <a:pt x="1369367" y="561231"/>
                  <a:pt x="1359545" y="561231"/>
                </a:cubicBezTo>
                <a:cubicBezTo>
                  <a:pt x="1358652" y="562124"/>
                  <a:pt x="1349722" y="559445"/>
                  <a:pt x="1332755" y="553194"/>
                </a:cubicBezTo>
                <a:cubicBezTo>
                  <a:pt x="1330077" y="550515"/>
                  <a:pt x="1326505" y="547167"/>
                  <a:pt x="1322040" y="543148"/>
                </a:cubicBezTo>
                <a:cubicBezTo>
                  <a:pt x="1317575" y="539130"/>
                  <a:pt x="1315343" y="536674"/>
                  <a:pt x="1315343" y="535781"/>
                </a:cubicBezTo>
                <a:lnTo>
                  <a:pt x="1315343" y="529084"/>
                </a:lnTo>
                <a:lnTo>
                  <a:pt x="1323379" y="529084"/>
                </a:lnTo>
                <a:cubicBezTo>
                  <a:pt x="1327844" y="522833"/>
                  <a:pt x="1331416" y="517922"/>
                  <a:pt x="1334095" y="514350"/>
                </a:cubicBezTo>
                <a:lnTo>
                  <a:pt x="1363563" y="459433"/>
                </a:lnTo>
                <a:cubicBezTo>
                  <a:pt x="1367135" y="454075"/>
                  <a:pt x="1370930" y="447824"/>
                  <a:pt x="1374948" y="440680"/>
                </a:cubicBezTo>
                <a:cubicBezTo>
                  <a:pt x="1378967" y="433536"/>
                  <a:pt x="1385664" y="422374"/>
                  <a:pt x="1395040" y="407194"/>
                </a:cubicBezTo>
                <a:cubicBezTo>
                  <a:pt x="1404416" y="392013"/>
                  <a:pt x="1409551" y="381521"/>
                  <a:pt x="1410444" y="375717"/>
                </a:cubicBezTo>
                <a:cubicBezTo>
                  <a:pt x="1411337" y="369912"/>
                  <a:pt x="1412230" y="366564"/>
                  <a:pt x="1413123" y="365671"/>
                </a:cubicBezTo>
                <a:lnTo>
                  <a:pt x="1423838" y="346918"/>
                </a:lnTo>
                <a:cubicBezTo>
                  <a:pt x="1424731" y="342454"/>
                  <a:pt x="1427857" y="340668"/>
                  <a:pt x="1433215" y="341561"/>
                </a:cubicBezTo>
                <a:close/>
                <a:moveTo>
                  <a:pt x="1528316" y="332185"/>
                </a:moveTo>
                <a:cubicBezTo>
                  <a:pt x="1514028" y="359867"/>
                  <a:pt x="1506438" y="380851"/>
                  <a:pt x="1505545" y="395139"/>
                </a:cubicBezTo>
                <a:lnTo>
                  <a:pt x="1504205" y="408533"/>
                </a:lnTo>
                <a:lnTo>
                  <a:pt x="1493490" y="439341"/>
                </a:lnTo>
                <a:lnTo>
                  <a:pt x="1490811" y="470148"/>
                </a:lnTo>
                <a:lnTo>
                  <a:pt x="1493490" y="471488"/>
                </a:lnTo>
                <a:cubicBezTo>
                  <a:pt x="1497062" y="465237"/>
                  <a:pt x="1499294" y="459879"/>
                  <a:pt x="1500187" y="455414"/>
                </a:cubicBezTo>
                <a:lnTo>
                  <a:pt x="1501527" y="443359"/>
                </a:lnTo>
                <a:cubicBezTo>
                  <a:pt x="1501527" y="438894"/>
                  <a:pt x="1504429" y="427955"/>
                  <a:pt x="1510233" y="410543"/>
                </a:cubicBezTo>
                <a:cubicBezTo>
                  <a:pt x="1516037" y="393130"/>
                  <a:pt x="1520056" y="377949"/>
                  <a:pt x="1522288" y="365001"/>
                </a:cubicBezTo>
                <a:cubicBezTo>
                  <a:pt x="1524521" y="352053"/>
                  <a:pt x="1526753" y="344240"/>
                  <a:pt x="1528985" y="341561"/>
                </a:cubicBezTo>
                <a:cubicBezTo>
                  <a:pt x="1531218" y="338882"/>
                  <a:pt x="1532334" y="337096"/>
                  <a:pt x="1532334" y="336203"/>
                </a:cubicBezTo>
                <a:close/>
                <a:moveTo>
                  <a:pt x="234404" y="305395"/>
                </a:moveTo>
                <a:cubicBezTo>
                  <a:pt x="228153" y="310753"/>
                  <a:pt x="223242" y="315218"/>
                  <a:pt x="219670" y="318790"/>
                </a:cubicBezTo>
                <a:cubicBezTo>
                  <a:pt x="215205" y="319683"/>
                  <a:pt x="208285" y="323032"/>
                  <a:pt x="198909" y="328836"/>
                </a:cubicBezTo>
                <a:cubicBezTo>
                  <a:pt x="189532" y="334640"/>
                  <a:pt x="181496" y="338659"/>
                  <a:pt x="174798" y="340891"/>
                </a:cubicBezTo>
                <a:cubicBezTo>
                  <a:pt x="168101" y="343123"/>
                  <a:pt x="164976" y="344463"/>
                  <a:pt x="165422" y="344909"/>
                </a:cubicBezTo>
                <a:cubicBezTo>
                  <a:pt x="165869" y="345356"/>
                  <a:pt x="166985" y="346472"/>
                  <a:pt x="168771" y="348258"/>
                </a:cubicBezTo>
                <a:lnTo>
                  <a:pt x="170110" y="349597"/>
                </a:lnTo>
                <a:cubicBezTo>
                  <a:pt x="169217" y="357634"/>
                  <a:pt x="169217" y="362769"/>
                  <a:pt x="170110" y="365001"/>
                </a:cubicBezTo>
                <a:cubicBezTo>
                  <a:pt x="171003" y="367234"/>
                  <a:pt x="172343" y="370136"/>
                  <a:pt x="174129" y="373708"/>
                </a:cubicBezTo>
                <a:cubicBezTo>
                  <a:pt x="175915" y="377279"/>
                  <a:pt x="183282" y="393576"/>
                  <a:pt x="196230" y="422598"/>
                </a:cubicBezTo>
                <a:cubicBezTo>
                  <a:pt x="209178" y="451619"/>
                  <a:pt x="224358" y="472827"/>
                  <a:pt x="241771" y="486222"/>
                </a:cubicBezTo>
                <a:cubicBezTo>
                  <a:pt x="259184" y="499616"/>
                  <a:pt x="269676" y="505420"/>
                  <a:pt x="273248" y="503635"/>
                </a:cubicBezTo>
                <a:cubicBezTo>
                  <a:pt x="267890" y="492919"/>
                  <a:pt x="264319" y="483989"/>
                  <a:pt x="262533" y="476845"/>
                </a:cubicBezTo>
                <a:lnTo>
                  <a:pt x="254496" y="448717"/>
                </a:lnTo>
                <a:cubicBezTo>
                  <a:pt x="253603" y="446931"/>
                  <a:pt x="253156" y="445145"/>
                  <a:pt x="253156" y="443359"/>
                </a:cubicBezTo>
                <a:lnTo>
                  <a:pt x="251817" y="432643"/>
                </a:lnTo>
                <a:lnTo>
                  <a:pt x="249138" y="425946"/>
                </a:lnTo>
                <a:cubicBezTo>
                  <a:pt x="248245" y="425946"/>
                  <a:pt x="247799" y="421481"/>
                  <a:pt x="247799" y="412552"/>
                </a:cubicBezTo>
                <a:lnTo>
                  <a:pt x="245120" y="393799"/>
                </a:lnTo>
                <a:cubicBezTo>
                  <a:pt x="244227" y="385763"/>
                  <a:pt x="243780" y="380851"/>
                  <a:pt x="243780" y="379065"/>
                </a:cubicBezTo>
                <a:lnTo>
                  <a:pt x="239762" y="373708"/>
                </a:lnTo>
                <a:cubicBezTo>
                  <a:pt x="237976" y="371922"/>
                  <a:pt x="237976" y="366564"/>
                  <a:pt x="239762" y="357634"/>
                </a:cubicBezTo>
                <a:lnTo>
                  <a:pt x="238422" y="328166"/>
                </a:lnTo>
                <a:cubicBezTo>
                  <a:pt x="238422" y="316558"/>
                  <a:pt x="237976" y="309860"/>
                  <a:pt x="237083" y="308074"/>
                </a:cubicBezTo>
                <a:close/>
                <a:moveTo>
                  <a:pt x="2871787" y="275927"/>
                </a:moveTo>
                <a:cubicBezTo>
                  <a:pt x="2865536" y="279499"/>
                  <a:pt x="2861071" y="281732"/>
                  <a:pt x="2858393" y="282625"/>
                </a:cubicBezTo>
                <a:lnTo>
                  <a:pt x="2815530" y="298698"/>
                </a:lnTo>
                <a:cubicBezTo>
                  <a:pt x="2805707" y="304949"/>
                  <a:pt x="2796778" y="314325"/>
                  <a:pt x="2788741" y="326827"/>
                </a:cubicBezTo>
                <a:cubicBezTo>
                  <a:pt x="2793206" y="331292"/>
                  <a:pt x="2797671" y="333301"/>
                  <a:pt x="2802135" y="332854"/>
                </a:cubicBezTo>
                <a:cubicBezTo>
                  <a:pt x="2806601" y="332408"/>
                  <a:pt x="2819995" y="324818"/>
                  <a:pt x="2842319" y="310084"/>
                </a:cubicBezTo>
                <a:cubicBezTo>
                  <a:pt x="2864643" y="295350"/>
                  <a:pt x="2874913" y="285304"/>
                  <a:pt x="2873127" y="279946"/>
                </a:cubicBezTo>
                <a:close/>
                <a:moveTo>
                  <a:pt x="1413123" y="227707"/>
                </a:moveTo>
                <a:lnTo>
                  <a:pt x="1417141" y="231725"/>
                </a:lnTo>
                <a:cubicBezTo>
                  <a:pt x="1412676" y="235297"/>
                  <a:pt x="1410444" y="237530"/>
                  <a:pt x="1410444" y="238423"/>
                </a:cubicBezTo>
                <a:lnTo>
                  <a:pt x="1407765" y="249138"/>
                </a:lnTo>
                <a:lnTo>
                  <a:pt x="1411783" y="254496"/>
                </a:lnTo>
                <a:lnTo>
                  <a:pt x="1395710" y="279946"/>
                </a:lnTo>
                <a:lnTo>
                  <a:pt x="1406425" y="281285"/>
                </a:lnTo>
                <a:cubicBezTo>
                  <a:pt x="1405532" y="283071"/>
                  <a:pt x="1404863" y="284411"/>
                  <a:pt x="1404416" y="285304"/>
                </a:cubicBezTo>
                <a:cubicBezTo>
                  <a:pt x="1403970" y="286197"/>
                  <a:pt x="1401514" y="287759"/>
                  <a:pt x="1397049" y="289992"/>
                </a:cubicBezTo>
                <a:cubicBezTo>
                  <a:pt x="1392584" y="292224"/>
                  <a:pt x="1382092" y="302047"/>
                  <a:pt x="1365572" y="319460"/>
                </a:cubicBezTo>
                <a:cubicBezTo>
                  <a:pt x="1349052" y="336873"/>
                  <a:pt x="1332755" y="345133"/>
                  <a:pt x="1316682" y="344240"/>
                </a:cubicBezTo>
                <a:cubicBezTo>
                  <a:pt x="1305966" y="344240"/>
                  <a:pt x="1297037" y="340221"/>
                  <a:pt x="1289893" y="332185"/>
                </a:cubicBezTo>
                <a:cubicBezTo>
                  <a:pt x="1282749" y="324148"/>
                  <a:pt x="1278284" y="317004"/>
                  <a:pt x="1276499" y="310753"/>
                </a:cubicBezTo>
                <a:lnTo>
                  <a:pt x="1273819" y="300038"/>
                </a:lnTo>
                <a:lnTo>
                  <a:pt x="1264443" y="277267"/>
                </a:lnTo>
                <a:lnTo>
                  <a:pt x="1308645" y="233065"/>
                </a:lnTo>
                <a:cubicBezTo>
                  <a:pt x="1305966" y="239316"/>
                  <a:pt x="1303734" y="243334"/>
                  <a:pt x="1301948" y="245120"/>
                </a:cubicBezTo>
                <a:lnTo>
                  <a:pt x="1289893" y="259854"/>
                </a:lnTo>
                <a:lnTo>
                  <a:pt x="1285875" y="273249"/>
                </a:lnTo>
                <a:cubicBezTo>
                  <a:pt x="1304627" y="261640"/>
                  <a:pt x="1322710" y="251594"/>
                  <a:pt x="1340123" y="243111"/>
                </a:cubicBezTo>
                <a:cubicBezTo>
                  <a:pt x="1357535" y="234628"/>
                  <a:pt x="1381869" y="229493"/>
                  <a:pt x="1413123" y="227707"/>
                </a:cubicBezTo>
                <a:close/>
                <a:moveTo>
                  <a:pt x="2158445" y="214647"/>
                </a:moveTo>
                <a:cubicBezTo>
                  <a:pt x="2156268" y="214647"/>
                  <a:pt x="2154287" y="214982"/>
                  <a:pt x="2152501" y="215652"/>
                </a:cubicBezTo>
                <a:lnTo>
                  <a:pt x="2151161" y="230386"/>
                </a:lnTo>
                <a:lnTo>
                  <a:pt x="2157859" y="253157"/>
                </a:lnTo>
                <a:cubicBezTo>
                  <a:pt x="2165002" y="253157"/>
                  <a:pt x="2170360" y="249585"/>
                  <a:pt x="2173932" y="242441"/>
                </a:cubicBezTo>
                <a:lnTo>
                  <a:pt x="2183308" y="223689"/>
                </a:lnTo>
                <a:cubicBezTo>
                  <a:pt x="2173262" y="217661"/>
                  <a:pt x="2164975" y="214648"/>
                  <a:pt x="2158445" y="214647"/>
                </a:cubicBezTo>
                <a:close/>
                <a:moveTo>
                  <a:pt x="230386" y="195560"/>
                </a:moveTo>
                <a:cubicBezTo>
                  <a:pt x="228600" y="196453"/>
                  <a:pt x="224581" y="198686"/>
                  <a:pt x="218331" y="202258"/>
                </a:cubicBezTo>
                <a:lnTo>
                  <a:pt x="203597" y="208955"/>
                </a:lnTo>
                <a:cubicBezTo>
                  <a:pt x="200025" y="210741"/>
                  <a:pt x="190872" y="216992"/>
                  <a:pt x="176138" y="227707"/>
                </a:cubicBezTo>
                <a:cubicBezTo>
                  <a:pt x="161404" y="238423"/>
                  <a:pt x="154483" y="246013"/>
                  <a:pt x="155376" y="250478"/>
                </a:cubicBezTo>
                <a:lnTo>
                  <a:pt x="152698" y="277267"/>
                </a:lnTo>
                <a:lnTo>
                  <a:pt x="156716" y="277267"/>
                </a:lnTo>
                <a:lnTo>
                  <a:pt x="158055" y="273249"/>
                </a:lnTo>
                <a:cubicBezTo>
                  <a:pt x="165199" y="275035"/>
                  <a:pt x="173236" y="275704"/>
                  <a:pt x="182165" y="275258"/>
                </a:cubicBezTo>
                <a:cubicBezTo>
                  <a:pt x="191095" y="274811"/>
                  <a:pt x="196006" y="274588"/>
                  <a:pt x="196899" y="274588"/>
                </a:cubicBezTo>
                <a:lnTo>
                  <a:pt x="212973" y="279946"/>
                </a:lnTo>
                <a:cubicBezTo>
                  <a:pt x="216545" y="281732"/>
                  <a:pt x="221456" y="282178"/>
                  <a:pt x="227707" y="281285"/>
                </a:cubicBezTo>
                <a:lnTo>
                  <a:pt x="237083" y="292001"/>
                </a:lnTo>
                <a:cubicBezTo>
                  <a:pt x="237976" y="284857"/>
                  <a:pt x="238646" y="275927"/>
                  <a:pt x="239092" y="265212"/>
                </a:cubicBezTo>
                <a:cubicBezTo>
                  <a:pt x="239539" y="254496"/>
                  <a:pt x="240208" y="248245"/>
                  <a:pt x="241101" y="246460"/>
                </a:cubicBezTo>
                <a:lnTo>
                  <a:pt x="243780" y="242441"/>
                </a:lnTo>
                <a:lnTo>
                  <a:pt x="243780" y="195560"/>
                </a:lnTo>
                <a:cubicBezTo>
                  <a:pt x="240208" y="196453"/>
                  <a:pt x="237306" y="196677"/>
                  <a:pt x="235074" y="196230"/>
                </a:cubicBezTo>
                <a:cubicBezTo>
                  <a:pt x="232841" y="195784"/>
                  <a:pt x="231279" y="195560"/>
                  <a:pt x="230386" y="195560"/>
                </a:cubicBezTo>
                <a:close/>
                <a:moveTo>
                  <a:pt x="2332992" y="76684"/>
                </a:moveTo>
                <a:cubicBezTo>
                  <a:pt x="2327857" y="76014"/>
                  <a:pt x="2320379" y="76795"/>
                  <a:pt x="2310556" y="79028"/>
                </a:cubicBezTo>
                <a:lnTo>
                  <a:pt x="2278409" y="85725"/>
                </a:lnTo>
                <a:cubicBezTo>
                  <a:pt x="2261443" y="92869"/>
                  <a:pt x="2248049" y="99120"/>
                  <a:pt x="2238226" y="104477"/>
                </a:cubicBezTo>
                <a:cubicBezTo>
                  <a:pt x="2242691" y="110728"/>
                  <a:pt x="2245369" y="115640"/>
                  <a:pt x="2246263" y="119211"/>
                </a:cubicBezTo>
                <a:lnTo>
                  <a:pt x="2244923" y="146001"/>
                </a:lnTo>
                <a:cubicBezTo>
                  <a:pt x="2246709" y="149572"/>
                  <a:pt x="2249388" y="151358"/>
                  <a:pt x="2252960" y="151358"/>
                </a:cubicBezTo>
                <a:lnTo>
                  <a:pt x="2263675" y="151358"/>
                </a:lnTo>
                <a:cubicBezTo>
                  <a:pt x="2265461" y="152251"/>
                  <a:pt x="2269703" y="154260"/>
                  <a:pt x="2276400" y="157386"/>
                </a:cubicBezTo>
                <a:cubicBezTo>
                  <a:pt x="2283097" y="160511"/>
                  <a:pt x="2289348" y="163413"/>
                  <a:pt x="2295153" y="166092"/>
                </a:cubicBezTo>
                <a:cubicBezTo>
                  <a:pt x="2300957" y="168771"/>
                  <a:pt x="2304752" y="172790"/>
                  <a:pt x="2306538" y="178147"/>
                </a:cubicBezTo>
                <a:cubicBezTo>
                  <a:pt x="2308324" y="183505"/>
                  <a:pt x="2309440" y="188193"/>
                  <a:pt x="2309887" y="192212"/>
                </a:cubicBezTo>
                <a:cubicBezTo>
                  <a:pt x="2310333" y="196230"/>
                  <a:pt x="2306315" y="202034"/>
                  <a:pt x="2297831" y="209625"/>
                </a:cubicBezTo>
                <a:cubicBezTo>
                  <a:pt x="2289348" y="217215"/>
                  <a:pt x="2278409" y="224582"/>
                  <a:pt x="2265015" y="231725"/>
                </a:cubicBezTo>
                <a:cubicBezTo>
                  <a:pt x="2251620" y="238869"/>
                  <a:pt x="2243137" y="245120"/>
                  <a:pt x="2239565" y="250478"/>
                </a:cubicBezTo>
                <a:cubicBezTo>
                  <a:pt x="2239565" y="252264"/>
                  <a:pt x="2240012" y="253157"/>
                  <a:pt x="2240905" y="253157"/>
                </a:cubicBezTo>
                <a:lnTo>
                  <a:pt x="2258317" y="261193"/>
                </a:lnTo>
                <a:lnTo>
                  <a:pt x="2275731" y="269230"/>
                </a:lnTo>
                <a:cubicBezTo>
                  <a:pt x="2296269" y="249585"/>
                  <a:pt x="2308547" y="235297"/>
                  <a:pt x="2312565" y="226368"/>
                </a:cubicBezTo>
                <a:cubicBezTo>
                  <a:pt x="2316584" y="217438"/>
                  <a:pt x="2321718" y="199579"/>
                  <a:pt x="2327969" y="172790"/>
                </a:cubicBezTo>
                <a:cubicBezTo>
                  <a:pt x="2334220" y="146001"/>
                  <a:pt x="2337569" y="129257"/>
                  <a:pt x="2338015" y="122560"/>
                </a:cubicBezTo>
                <a:cubicBezTo>
                  <a:pt x="2338461" y="115863"/>
                  <a:pt x="2339355" y="109389"/>
                  <a:pt x="2340694" y="103138"/>
                </a:cubicBezTo>
                <a:cubicBezTo>
                  <a:pt x="2342033" y="96887"/>
                  <a:pt x="2342257" y="90190"/>
                  <a:pt x="2341364" y="83046"/>
                </a:cubicBezTo>
                <a:cubicBezTo>
                  <a:pt x="2340917" y="79474"/>
                  <a:pt x="2338127" y="77354"/>
                  <a:pt x="2332992" y="76684"/>
                </a:cubicBezTo>
                <a:close/>
                <a:moveTo>
                  <a:pt x="1339453" y="61615"/>
                </a:moveTo>
                <a:cubicBezTo>
                  <a:pt x="1348382" y="73224"/>
                  <a:pt x="1356196" y="80591"/>
                  <a:pt x="1362893" y="83716"/>
                </a:cubicBezTo>
                <a:cubicBezTo>
                  <a:pt x="1369591" y="86841"/>
                  <a:pt x="1377404" y="87958"/>
                  <a:pt x="1386334" y="87065"/>
                </a:cubicBezTo>
                <a:cubicBezTo>
                  <a:pt x="1395263" y="86172"/>
                  <a:pt x="1402853" y="85725"/>
                  <a:pt x="1409104" y="85725"/>
                </a:cubicBezTo>
                <a:cubicBezTo>
                  <a:pt x="1441251" y="87511"/>
                  <a:pt x="1464915" y="101352"/>
                  <a:pt x="1480095" y="127248"/>
                </a:cubicBezTo>
                <a:lnTo>
                  <a:pt x="1494829" y="96441"/>
                </a:lnTo>
                <a:cubicBezTo>
                  <a:pt x="1489471" y="95548"/>
                  <a:pt x="1486793" y="92869"/>
                  <a:pt x="1486793" y="88404"/>
                </a:cubicBezTo>
                <a:lnTo>
                  <a:pt x="1490811" y="84386"/>
                </a:lnTo>
                <a:cubicBezTo>
                  <a:pt x="1501527" y="92422"/>
                  <a:pt x="1510456" y="101352"/>
                  <a:pt x="1517600" y="111175"/>
                </a:cubicBezTo>
                <a:cubicBezTo>
                  <a:pt x="1524744" y="120997"/>
                  <a:pt x="1528762" y="125909"/>
                  <a:pt x="1529655" y="125909"/>
                </a:cubicBezTo>
                <a:cubicBezTo>
                  <a:pt x="1553765" y="115193"/>
                  <a:pt x="1579661" y="103138"/>
                  <a:pt x="1607343" y="89743"/>
                </a:cubicBezTo>
                <a:cubicBezTo>
                  <a:pt x="1635025" y="76349"/>
                  <a:pt x="1658243" y="70098"/>
                  <a:pt x="1676995" y="70991"/>
                </a:cubicBezTo>
                <a:cubicBezTo>
                  <a:pt x="1693068" y="72777"/>
                  <a:pt x="1708919" y="78358"/>
                  <a:pt x="1724545" y="87734"/>
                </a:cubicBezTo>
                <a:cubicBezTo>
                  <a:pt x="1740173" y="97110"/>
                  <a:pt x="1753344" y="108049"/>
                  <a:pt x="1764059" y="120551"/>
                </a:cubicBezTo>
                <a:lnTo>
                  <a:pt x="1772096" y="129927"/>
                </a:lnTo>
                <a:cubicBezTo>
                  <a:pt x="1781919" y="142429"/>
                  <a:pt x="1787053" y="151582"/>
                  <a:pt x="1787500" y="157386"/>
                </a:cubicBezTo>
                <a:cubicBezTo>
                  <a:pt x="1787946" y="163190"/>
                  <a:pt x="1788169" y="167432"/>
                  <a:pt x="1788169" y="170111"/>
                </a:cubicBezTo>
                <a:lnTo>
                  <a:pt x="1786830" y="190202"/>
                </a:lnTo>
                <a:cubicBezTo>
                  <a:pt x="1784151" y="190202"/>
                  <a:pt x="1782365" y="189756"/>
                  <a:pt x="1781472" y="188863"/>
                </a:cubicBezTo>
                <a:lnTo>
                  <a:pt x="1747986" y="195560"/>
                </a:lnTo>
                <a:lnTo>
                  <a:pt x="1702445" y="192881"/>
                </a:lnTo>
                <a:lnTo>
                  <a:pt x="1682353" y="195560"/>
                </a:lnTo>
                <a:lnTo>
                  <a:pt x="1681013" y="188863"/>
                </a:lnTo>
                <a:cubicBezTo>
                  <a:pt x="1675655" y="190649"/>
                  <a:pt x="1665833" y="191095"/>
                  <a:pt x="1651545" y="190202"/>
                </a:cubicBezTo>
                <a:lnTo>
                  <a:pt x="1644848" y="192881"/>
                </a:lnTo>
                <a:lnTo>
                  <a:pt x="1619399" y="196900"/>
                </a:lnTo>
                <a:cubicBezTo>
                  <a:pt x="1606004" y="201365"/>
                  <a:pt x="1599307" y="203151"/>
                  <a:pt x="1599307" y="202258"/>
                </a:cubicBezTo>
                <a:cubicBezTo>
                  <a:pt x="1590377" y="201365"/>
                  <a:pt x="1586359" y="198239"/>
                  <a:pt x="1587252" y="192881"/>
                </a:cubicBezTo>
                <a:lnTo>
                  <a:pt x="1587252" y="187524"/>
                </a:lnTo>
                <a:cubicBezTo>
                  <a:pt x="1590823" y="184845"/>
                  <a:pt x="1594842" y="185291"/>
                  <a:pt x="1599307" y="188863"/>
                </a:cubicBezTo>
                <a:cubicBezTo>
                  <a:pt x="1608236" y="186184"/>
                  <a:pt x="1614487" y="181719"/>
                  <a:pt x="1618059" y="175468"/>
                </a:cubicBezTo>
                <a:cubicBezTo>
                  <a:pt x="1626096" y="175468"/>
                  <a:pt x="1630561" y="174576"/>
                  <a:pt x="1631453" y="172790"/>
                </a:cubicBezTo>
                <a:lnTo>
                  <a:pt x="1638151" y="163413"/>
                </a:lnTo>
                <a:lnTo>
                  <a:pt x="1647527" y="164753"/>
                </a:lnTo>
                <a:cubicBezTo>
                  <a:pt x="1654671" y="159395"/>
                  <a:pt x="1660475" y="154930"/>
                  <a:pt x="1664940" y="151358"/>
                </a:cubicBezTo>
                <a:lnTo>
                  <a:pt x="1698426" y="131267"/>
                </a:lnTo>
                <a:cubicBezTo>
                  <a:pt x="1702891" y="127695"/>
                  <a:pt x="1707133" y="125016"/>
                  <a:pt x="1711151" y="123230"/>
                </a:cubicBezTo>
                <a:cubicBezTo>
                  <a:pt x="1715169" y="121444"/>
                  <a:pt x="1718071" y="118318"/>
                  <a:pt x="1719857" y="113854"/>
                </a:cubicBezTo>
                <a:cubicBezTo>
                  <a:pt x="1712714" y="111175"/>
                  <a:pt x="1704900" y="110505"/>
                  <a:pt x="1696417" y="111844"/>
                </a:cubicBezTo>
                <a:cubicBezTo>
                  <a:pt x="1687934" y="113184"/>
                  <a:pt x="1682353" y="114300"/>
                  <a:pt x="1679674" y="115193"/>
                </a:cubicBezTo>
                <a:cubicBezTo>
                  <a:pt x="1676995" y="116086"/>
                  <a:pt x="1671637" y="118988"/>
                  <a:pt x="1663600" y="123900"/>
                </a:cubicBezTo>
                <a:cubicBezTo>
                  <a:pt x="1655564" y="128811"/>
                  <a:pt x="1639490" y="137294"/>
                  <a:pt x="1615380" y="149349"/>
                </a:cubicBezTo>
                <a:cubicBezTo>
                  <a:pt x="1591270" y="161404"/>
                  <a:pt x="1578322" y="167655"/>
                  <a:pt x="1576536" y="168101"/>
                </a:cubicBezTo>
                <a:cubicBezTo>
                  <a:pt x="1574750" y="168548"/>
                  <a:pt x="1572294" y="168548"/>
                  <a:pt x="1569169" y="168101"/>
                </a:cubicBezTo>
                <a:cubicBezTo>
                  <a:pt x="1566044" y="167655"/>
                  <a:pt x="1563141" y="166539"/>
                  <a:pt x="1560463" y="164753"/>
                </a:cubicBezTo>
                <a:lnTo>
                  <a:pt x="1533673" y="148679"/>
                </a:lnTo>
                <a:lnTo>
                  <a:pt x="1532334" y="148679"/>
                </a:lnTo>
                <a:cubicBezTo>
                  <a:pt x="1532334" y="153144"/>
                  <a:pt x="1532111" y="156939"/>
                  <a:pt x="1531664" y="160065"/>
                </a:cubicBezTo>
                <a:cubicBezTo>
                  <a:pt x="1531218" y="163190"/>
                  <a:pt x="1527869" y="175915"/>
                  <a:pt x="1521618" y="198239"/>
                </a:cubicBezTo>
                <a:cubicBezTo>
                  <a:pt x="1515368" y="220563"/>
                  <a:pt x="1512019" y="234181"/>
                  <a:pt x="1511573" y="239093"/>
                </a:cubicBezTo>
                <a:cubicBezTo>
                  <a:pt x="1511126" y="244004"/>
                  <a:pt x="1510233" y="255836"/>
                  <a:pt x="1508894" y="274588"/>
                </a:cubicBezTo>
                <a:cubicBezTo>
                  <a:pt x="1507554" y="293340"/>
                  <a:pt x="1509563" y="306735"/>
                  <a:pt x="1514921" y="314772"/>
                </a:cubicBezTo>
                <a:cubicBezTo>
                  <a:pt x="1519386" y="309414"/>
                  <a:pt x="1524967" y="303386"/>
                  <a:pt x="1531664" y="296689"/>
                </a:cubicBezTo>
                <a:cubicBezTo>
                  <a:pt x="1538361" y="289992"/>
                  <a:pt x="1542603" y="285527"/>
                  <a:pt x="1544389" y="283294"/>
                </a:cubicBezTo>
                <a:cubicBezTo>
                  <a:pt x="1546175" y="281062"/>
                  <a:pt x="1549077" y="273695"/>
                  <a:pt x="1553095" y="261193"/>
                </a:cubicBezTo>
                <a:cubicBezTo>
                  <a:pt x="1557114" y="248692"/>
                  <a:pt x="1560909" y="238200"/>
                  <a:pt x="1564481" y="229716"/>
                </a:cubicBezTo>
                <a:cubicBezTo>
                  <a:pt x="1568053" y="221233"/>
                  <a:pt x="1570062" y="213196"/>
                  <a:pt x="1570508" y="205606"/>
                </a:cubicBezTo>
                <a:cubicBezTo>
                  <a:pt x="1570955" y="198016"/>
                  <a:pt x="1572071" y="193774"/>
                  <a:pt x="1573857" y="192881"/>
                </a:cubicBezTo>
                <a:lnTo>
                  <a:pt x="1577875" y="190202"/>
                </a:lnTo>
                <a:lnTo>
                  <a:pt x="1581894" y="192881"/>
                </a:lnTo>
                <a:cubicBezTo>
                  <a:pt x="1581894" y="195560"/>
                  <a:pt x="1581671" y="197793"/>
                  <a:pt x="1581224" y="199579"/>
                </a:cubicBezTo>
                <a:cubicBezTo>
                  <a:pt x="1580777" y="201365"/>
                  <a:pt x="1581001" y="202258"/>
                  <a:pt x="1581894" y="202258"/>
                </a:cubicBezTo>
                <a:lnTo>
                  <a:pt x="1593949" y="216992"/>
                </a:lnTo>
                <a:lnTo>
                  <a:pt x="1604665" y="231725"/>
                </a:lnTo>
                <a:cubicBezTo>
                  <a:pt x="1612701" y="229047"/>
                  <a:pt x="1619622" y="226368"/>
                  <a:pt x="1625426" y="223689"/>
                </a:cubicBezTo>
                <a:cubicBezTo>
                  <a:pt x="1631230" y="221010"/>
                  <a:pt x="1638151" y="219224"/>
                  <a:pt x="1646187" y="218331"/>
                </a:cubicBezTo>
                <a:cubicBezTo>
                  <a:pt x="1654224" y="217438"/>
                  <a:pt x="1660475" y="216099"/>
                  <a:pt x="1664940" y="214313"/>
                </a:cubicBezTo>
                <a:cubicBezTo>
                  <a:pt x="1672084" y="221456"/>
                  <a:pt x="1680790" y="228600"/>
                  <a:pt x="1691059" y="235744"/>
                </a:cubicBezTo>
                <a:cubicBezTo>
                  <a:pt x="1701328" y="242888"/>
                  <a:pt x="1707356" y="247352"/>
                  <a:pt x="1709142" y="249138"/>
                </a:cubicBezTo>
                <a:lnTo>
                  <a:pt x="1715839" y="267891"/>
                </a:lnTo>
                <a:cubicBezTo>
                  <a:pt x="1715839" y="270570"/>
                  <a:pt x="1716062" y="272356"/>
                  <a:pt x="1716509" y="273249"/>
                </a:cubicBezTo>
                <a:cubicBezTo>
                  <a:pt x="1716955" y="274142"/>
                  <a:pt x="1712714" y="282625"/>
                  <a:pt x="1703784" y="298698"/>
                </a:cubicBezTo>
                <a:lnTo>
                  <a:pt x="1697087" y="316111"/>
                </a:lnTo>
                <a:lnTo>
                  <a:pt x="1689050" y="333524"/>
                </a:lnTo>
                <a:lnTo>
                  <a:pt x="1679674" y="364331"/>
                </a:lnTo>
                <a:lnTo>
                  <a:pt x="1670298" y="391120"/>
                </a:lnTo>
                <a:cubicBezTo>
                  <a:pt x="1668512" y="398264"/>
                  <a:pt x="1667172" y="408757"/>
                  <a:pt x="1666279" y="422598"/>
                </a:cubicBezTo>
                <a:cubicBezTo>
                  <a:pt x="1665386" y="436439"/>
                  <a:pt x="1664493" y="448047"/>
                  <a:pt x="1663600" y="457423"/>
                </a:cubicBezTo>
                <a:cubicBezTo>
                  <a:pt x="1662707" y="466800"/>
                  <a:pt x="1662707" y="473274"/>
                  <a:pt x="1663600" y="476845"/>
                </a:cubicBezTo>
                <a:cubicBezTo>
                  <a:pt x="1663600" y="481310"/>
                  <a:pt x="1664270" y="487338"/>
                  <a:pt x="1665610" y="494928"/>
                </a:cubicBezTo>
                <a:cubicBezTo>
                  <a:pt x="1666949" y="502518"/>
                  <a:pt x="1668065" y="507430"/>
                  <a:pt x="1668958" y="509662"/>
                </a:cubicBezTo>
                <a:cubicBezTo>
                  <a:pt x="1669851" y="511894"/>
                  <a:pt x="1674316" y="513904"/>
                  <a:pt x="1682353" y="515690"/>
                </a:cubicBezTo>
                <a:cubicBezTo>
                  <a:pt x="1690389" y="517476"/>
                  <a:pt x="1696417" y="519261"/>
                  <a:pt x="1700435" y="521047"/>
                </a:cubicBezTo>
                <a:cubicBezTo>
                  <a:pt x="1704454" y="522833"/>
                  <a:pt x="1707356" y="523280"/>
                  <a:pt x="1709142" y="522387"/>
                </a:cubicBezTo>
                <a:cubicBezTo>
                  <a:pt x="1723429" y="522387"/>
                  <a:pt x="1731019" y="522164"/>
                  <a:pt x="1731913" y="521717"/>
                </a:cubicBezTo>
                <a:cubicBezTo>
                  <a:pt x="1732805" y="521271"/>
                  <a:pt x="1735038" y="520378"/>
                  <a:pt x="1738610" y="519038"/>
                </a:cubicBezTo>
                <a:cubicBezTo>
                  <a:pt x="1742182" y="517699"/>
                  <a:pt x="1750442" y="515466"/>
                  <a:pt x="1763390" y="512341"/>
                </a:cubicBezTo>
                <a:cubicBezTo>
                  <a:pt x="1776338" y="509216"/>
                  <a:pt x="1784598" y="503188"/>
                  <a:pt x="1788169" y="494258"/>
                </a:cubicBezTo>
                <a:cubicBezTo>
                  <a:pt x="1784598" y="492472"/>
                  <a:pt x="1782589" y="490910"/>
                  <a:pt x="1782142" y="489570"/>
                </a:cubicBezTo>
                <a:cubicBezTo>
                  <a:pt x="1781695" y="488231"/>
                  <a:pt x="1781026" y="485105"/>
                  <a:pt x="1780133" y="480194"/>
                </a:cubicBezTo>
                <a:cubicBezTo>
                  <a:pt x="1779240" y="475283"/>
                  <a:pt x="1775445" y="465014"/>
                  <a:pt x="1768747" y="449387"/>
                </a:cubicBezTo>
                <a:cubicBezTo>
                  <a:pt x="1762050" y="433760"/>
                  <a:pt x="1753790" y="420142"/>
                  <a:pt x="1743968" y="408533"/>
                </a:cubicBezTo>
                <a:cubicBezTo>
                  <a:pt x="1742182" y="406747"/>
                  <a:pt x="1741512" y="405408"/>
                  <a:pt x="1741958" y="404515"/>
                </a:cubicBezTo>
                <a:cubicBezTo>
                  <a:pt x="1742405" y="403622"/>
                  <a:pt x="1743075" y="402952"/>
                  <a:pt x="1743968" y="402506"/>
                </a:cubicBezTo>
                <a:cubicBezTo>
                  <a:pt x="1744861" y="402059"/>
                  <a:pt x="1755130" y="408980"/>
                  <a:pt x="1774775" y="423267"/>
                </a:cubicBezTo>
                <a:cubicBezTo>
                  <a:pt x="1775668" y="425053"/>
                  <a:pt x="1779017" y="427062"/>
                  <a:pt x="1784821" y="429295"/>
                </a:cubicBezTo>
                <a:cubicBezTo>
                  <a:pt x="1790625" y="431527"/>
                  <a:pt x="1794867" y="433536"/>
                  <a:pt x="1797546" y="435322"/>
                </a:cubicBezTo>
                <a:lnTo>
                  <a:pt x="1816298" y="455414"/>
                </a:lnTo>
                <a:cubicBezTo>
                  <a:pt x="1818084" y="458986"/>
                  <a:pt x="1827014" y="465683"/>
                  <a:pt x="1843087" y="475506"/>
                </a:cubicBezTo>
                <a:cubicBezTo>
                  <a:pt x="1859161" y="485329"/>
                  <a:pt x="1868090" y="492696"/>
                  <a:pt x="1869876" y="497607"/>
                </a:cubicBezTo>
                <a:cubicBezTo>
                  <a:pt x="1871662" y="502518"/>
                  <a:pt x="1872778" y="506313"/>
                  <a:pt x="1873225" y="508992"/>
                </a:cubicBezTo>
                <a:cubicBezTo>
                  <a:pt x="1873671" y="511671"/>
                  <a:pt x="1873001" y="515243"/>
                  <a:pt x="1871216" y="519708"/>
                </a:cubicBezTo>
                <a:cubicBezTo>
                  <a:pt x="1864072" y="537567"/>
                  <a:pt x="1852687" y="550069"/>
                  <a:pt x="1837060" y="557213"/>
                </a:cubicBezTo>
                <a:cubicBezTo>
                  <a:pt x="1821433" y="564356"/>
                  <a:pt x="1803797" y="570830"/>
                  <a:pt x="1784151" y="576635"/>
                </a:cubicBezTo>
                <a:cubicBezTo>
                  <a:pt x="1764506" y="582439"/>
                  <a:pt x="1751111" y="584895"/>
                  <a:pt x="1743968" y="584002"/>
                </a:cubicBezTo>
                <a:cubicBezTo>
                  <a:pt x="1682353" y="578644"/>
                  <a:pt x="1645518" y="565026"/>
                  <a:pt x="1633463" y="543148"/>
                </a:cubicBezTo>
                <a:cubicBezTo>
                  <a:pt x="1621408" y="521271"/>
                  <a:pt x="1615380" y="504974"/>
                  <a:pt x="1615380" y="494258"/>
                </a:cubicBezTo>
                <a:lnTo>
                  <a:pt x="1615380" y="466130"/>
                </a:lnTo>
                <a:lnTo>
                  <a:pt x="1614041" y="450056"/>
                </a:lnTo>
                <a:lnTo>
                  <a:pt x="1618059" y="413891"/>
                </a:lnTo>
                <a:lnTo>
                  <a:pt x="1619399" y="387102"/>
                </a:lnTo>
                <a:cubicBezTo>
                  <a:pt x="1619399" y="375493"/>
                  <a:pt x="1623640" y="355402"/>
                  <a:pt x="1632123" y="326827"/>
                </a:cubicBezTo>
                <a:cubicBezTo>
                  <a:pt x="1640607" y="298252"/>
                  <a:pt x="1647304" y="279499"/>
                  <a:pt x="1652215" y="270570"/>
                </a:cubicBezTo>
                <a:cubicBezTo>
                  <a:pt x="1657126" y="261640"/>
                  <a:pt x="1659135" y="256282"/>
                  <a:pt x="1658243" y="254496"/>
                </a:cubicBezTo>
                <a:lnTo>
                  <a:pt x="1655564" y="249138"/>
                </a:lnTo>
                <a:cubicBezTo>
                  <a:pt x="1643062" y="259854"/>
                  <a:pt x="1633463" y="269230"/>
                  <a:pt x="1626765" y="277267"/>
                </a:cubicBezTo>
                <a:cubicBezTo>
                  <a:pt x="1620068" y="285304"/>
                  <a:pt x="1613594" y="292001"/>
                  <a:pt x="1607343" y="297359"/>
                </a:cubicBezTo>
                <a:cubicBezTo>
                  <a:pt x="1601093" y="302717"/>
                  <a:pt x="1597744" y="306065"/>
                  <a:pt x="1597297" y="307405"/>
                </a:cubicBezTo>
                <a:cubicBezTo>
                  <a:pt x="1596851" y="308744"/>
                  <a:pt x="1596405" y="311200"/>
                  <a:pt x="1595958" y="314772"/>
                </a:cubicBezTo>
                <a:cubicBezTo>
                  <a:pt x="1595511" y="318343"/>
                  <a:pt x="1592609" y="328613"/>
                  <a:pt x="1587252" y="345579"/>
                </a:cubicBezTo>
                <a:cubicBezTo>
                  <a:pt x="1581894" y="362545"/>
                  <a:pt x="1579215" y="373261"/>
                  <a:pt x="1579215" y="377726"/>
                </a:cubicBezTo>
                <a:lnTo>
                  <a:pt x="1577875" y="399157"/>
                </a:lnTo>
                <a:cubicBezTo>
                  <a:pt x="1576982" y="405408"/>
                  <a:pt x="1571401" y="423714"/>
                  <a:pt x="1561132" y="454075"/>
                </a:cubicBezTo>
                <a:cubicBezTo>
                  <a:pt x="1550863" y="484436"/>
                  <a:pt x="1538138" y="508769"/>
                  <a:pt x="1522958" y="527075"/>
                </a:cubicBezTo>
                <a:cubicBezTo>
                  <a:pt x="1507777" y="545381"/>
                  <a:pt x="1499517" y="555873"/>
                  <a:pt x="1498178" y="558552"/>
                </a:cubicBezTo>
                <a:cubicBezTo>
                  <a:pt x="1496839" y="561231"/>
                  <a:pt x="1494383" y="563463"/>
                  <a:pt x="1490811" y="565249"/>
                </a:cubicBezTo>
                <a:lnTo>
                  <a:pt x="1484114" y="557213"/>
                </a:lnTo>
                <a:lnTo>
                  <a:pt x="1473398" y="558552"/>
                </a:lnTo>
                <a:cubicBezTo>
                  <a:pt x="1471612" y="557659"/>
                  <a:pt x="1470496" y="556766"/>
                  <a:pt x="1470049" y="555873"/>
                </a:cubicBezTo>
                <a:cubicBezTo>
                  <a:pt x="1469603" y="554980"/>
                  <a:pt x="1469157" y="552078"/>
                  <a:pt x="1468710" y="547167"/>
                </a:cubicBezTo>
                <a:cubicBezTo>
                  <a:pt x="1468263" y="542255"/>
                  <a:pt x="1466701" y="537344"/>
                  <a:pt x="1464022" y="532433"/>
                </a:cubicBezTo>
                <a:cubicBezTo>
                  <a:pt x="1461343" y="527521"/>
                  <a:pt x="1460003" y="524173"/>
                  <a:pt x="1460003" y="522387"/>
                </a:cubicBezTo>
                <a:lnTo>
                  <a:pt x="1460003" y="513011"/>
                </a:lnTo>
                <a:lnTo>
                  <a:pt x="1454646" y="502295"/>
                </a:lnTo>
                <a:cubicBezTo>
                  <a:pt x="1453753" y="502295"/>
                  <a:pt x="1453753" y="501402"/>
                  <a:pt x="1454646" y="499616"/>
                </a:cubicBezTo>
                <a:lnTo>
                  <a:pt x="1454646" y="496937"/>
                </a:lnTo>
                <a:cubicBezTo>
                  <a:pt x="1454646" y="493365"/>
                  <a:pt x="1456208" y="487784"/>
                  <a:pt x="1459334" y="480194"/>
                </a:cubicBezTo>
                <a:cubicBezTo>
                  <a:pt x="1462459" y="472604"/>
                  <a:pt x="1469826" y="452512"/>
                  <a:pt x="1481435" y="419919"/>
                </a:cubicBezTo>
                <a:cubicBezTo>
                  <a:pt x="1493043" y="387325"/>
                  <a:pt x="1499294" y="368796"/>
                  <a:pt x="1500187" y="364331"/>
                </a:cubicBezTo>
                <a:lnTo>
                  <a:pt x="1504205" y="342900"/>
                </a:lnTo>
                <a:cubicBezTo>
                  <a:pt x="1505991" y="333970"/>
                  <a:pt x="1506884" y="327720"/>
                  <a:pt x="1506884" y="324148"/>
                </a:cubicBezTo>
                <a:cubicBezTo>
                  <a:pt x="1505991" y="321469"/>
                  <a:pt x="1504652" y="318567"/>
                  <a:pt x="1502866" y="315441"/>
                </a:cubicBezTo>
                <a:cubicBezTo>
                  <a:pt x="1501080" y="312316"/>
                  <a:pt x="1495945" y="307851"/>
                  <a:pt x="1487462" y="302047"/>
                </a:cubicBezTo>
                <a:cubicBezTo>
                  <a:pt x="1478979" y="296243"/>
                  <a:pt x="1472952" y="289768"/>
                  <a:pt x="1469380" y="282625"/>
                </a:cubicBezTo>
                <a:cubicBezTo>
                  <a:pt x="1465808" y="275481"/>
                  <a:pt x="1463575" y="268784"/>
                  <a:pt x="1462682" y="262533"/>
                </a:cubicBezTo>
                <a:lnTo>
                  <a:pt x="1460003" y="247799"/>
                </a:lnTo>
                <a:lnTo>
                  <a:pt x="1457325" y="237083"/>
                </a:lnTo>
                <a:lnTo>
                  <a:pt x="1458664" y="208955"/>
                </a:lnTo>
                <a:lnTo>
                  <a:pt x="1458664" y="198239"/>
                </a:lnTo>
                <a:lnTo>
                  <a:pt x="1460003" y="191542"/>
                </a:lnTo>
                <a:lnTo>
                  <a:pt x="1462682" y="171450"/>
                </a:lnTo>
                <a:lnTo>
                  <a:pt x="1470719" y="163413"/>
                </a:lnTo>
                <a:lnTo>
                  <a:pt x="1470719" y="155377"/>
                </a:lnTo>
                <a:cubicBezTo>
                  <a:pt x="1459111" y="156270"/>
                  <a:pt x="1447725" y="157386"/>
                  <a:pt x="1436563" y="158725"/>
                </a:cubicBezTo>
                <a:cubicBezTo>
                  <a:pt x="1425401" y="160065"/>
                  <a:pt x="1410890" y="156270"/>
                  <a:pt x="1393031" y="147340"/>
                </a:cubicBezTo>
                <a:cubicBezTo>
                  <a:pt x="1379636" y="135731"/>
                  <a:pt x="1371153" y="126355"/>
                  <a:pt x="1367581" y="119211"/>
                </a:cubicBezTo>
                <a:lnTo>
                  <a:pt x="1343471" y="79028"/>
                </a:lnTo>
                <a:cubicBezTo>
                  <a:pt x="1336327" y="71884"/>
                  <a:pt x="1334095" y="66973"/>
                  <a:pt x="1336774" y="64294"/>
                </a:cubicBezTo>
                <a:close/>
                <a:moveTo>
                  <a:pt x="2992673" y="55922"/>
                </a:moveTo>
                <a:cubicBezTo>
                  <a:pt x="2971018" y="56146"/>
                  <a:pt x="2950815" y="62954"/>
                  <a:pt x="2932063" y="76349"/>
                </a:cubicBezTo>
                <a:lnTo>
                  <a:pt x="2915989" y="88404"/>
                </a:lnTo>
                <a:cubicBezTo>
                  <a:pt x="2905273" y="94655"/>
                  <a:pt x="2899023" y="100013"/>
                  <a:pt x="2897237" y="104477"/>
                </a:cubicBezTo>
                <a:cubicBezTo>
                  <a:pt x="2899916" y="111621"/>
                  <a:pt x="2902148" y="116533"/>
                  <a:pt x="2903934" y="119211"/>
                </a:cubicBezTo>
                <a:lnTo>
                  <a:pt x="2910631" y="141982"/>
                </a:lnTo>
                <a:lnTo>
                  <a:pt x="2913310" y="146001"/>
                </a:lnTo>
                <a:cubicBezTo>
                  <a:pt x="2918668" y="146001"/>
                  <a:pt x="2922686" y="146224"/>
                  <a:pt x="2925365" y="146670"/>
                </a:cubicBezTo>
                <a:cubicBezTo>
                  <a:pt x="2928044" y="147117"/>
                  <a:pt x="2933625" y="150019"/>
                  <a:pt x="2942109" y="155377"/>
                </a:cubicBezTo>
                <a:cubicBezTo>
                  <a:pt x="2950591" y="160734"/>
                  <a:pt x="2955726" y="164306"/>
                  <a:pt x="2957512" y="166092"/>
                </a:cubicBezTo>
                <a:lnTo>
                  <a:pt x="2962870" y="179487"/>
                </a:lnTo>
                <a:lnTo>
                  <a:pt x="2970907" y="195560"/>
                </a:lnTo>
                <a:lnTo>
                  <a:pt x="2974925" y="223689"/>
                </a:lnTo>
                <a:cubicBezTo>
                  <a:pt x="2977604" y="228154"/>
                  <a:pt x="2983408" y="230386"/>
                  <a:pt x="2992338" y="230386"/>
                </a:cubicBezTo>
                <a:cubicBezTo>
                  <a:pt x="3020913" y="245567"/>
                  <a:pt x="3035647" y="253157"/>
                  <a:pt x="3036540" y="253157"/>
                </a:cubicBezTo>
                <a:lnTo>
                  <a:pt x="3051274" y="266551"/>
                </a:lnTo>
                <a:cubicBezTo>
                  <a:pt x="3053953" y="265658"/>
                  <a:pt x="3055069" y="264989"/>
                  <a:pt x="3054623" y="264542"/>
                </a:cubicBezTo>
                <a:cubicBezTo>
                  <a:pt x="3054176" y="264096"/>
                  <a:pt x="3053060" y="262979"/>
                  <a:pt x="3051274" y="261193"/>
                </a:cubicBezTo>
                <a:cubicBezTo>
                  <a:pt x="3049488" y="259408"/>
                  <a:pt x="3049935" y="251817"/>
                  <a:pt x="3052613" y="238423"/>
                </a:cubicBezTo>
                <a:lnTo>
                  <a:pt x="3051274" y="171450"/>
                </a:lnTo>
                <a:lnTo>
                  <a:pt x="3053953" y="164753"/>
                </a:lnTo>
                <a:cubicBezTo>
                  <a:pt x="3053953" y="163860"/>
                  <a:pt x="3054399" y="154484"/>
                  <a:pt x="3055292" y="136624"/>
                </a:cubicBezTo>
                <a:lnTo>
                  <a:pt x="3057971" y="109835"/>
                </a:lnTo>
                <a:lnTo>
                  <a:pt x="3057971" y="95101"/>
                </a:lnTo>
                <a:lnTo>
                  <a:pt x="3061989" y="75009"/>
                </a:lnTo>
                <a:cubicBezTo>
                  <a:pt x="3037433" y="62061"/>
                  <a:pt x="3014327" y="55699"/>
                  <a:pt x="2992673" y="55922"/>
                </a:cubicBezTo>
                <a:close/>
                <a:moveTo>
                  <a:pt x="267890" y="38844"/>
                </a:moveTo>
                <a:cubicBezTo>
                  <a:pt x="250031" y="39737"/>
                  <a:pt x="231725" y="42416"/>
                  <a:pt x="212973" y="46881"/>
                </a:cubicBezTo>
                <a:cubicBezTo>
                  <a:pt x="211187" y="48667"/>
                  <a:pt x="202034" y="54248"/>
                  <a:pt x="185514" y="63624"/>
                </a:cubicBezTo>
                <a:cubicBezTo>
                  <a:pt x="168994" y="73000"/>
                  <a:pt x="161181" y="77688"/>
                  <a:pt x="162074" y="77688"/>
                </a:cubicBezTo>
                <a:cubicBezTo>
                  <a:pt x="162074" y="78581"/>
                  <a:pt x="163636" y="80144"/>
                  <a:pt x="166762" y="82376"/>
                </a:cubicBezTo>
                <a:cubicBezTo>
                  <a:pt x="169887" y="84609"/>
                  <a:pt x="171896" y="90190"/>
                  <a:pt x="172789" y="99120"/>
                </a:cubicBezTo>
                <a:lnTo>
                  <a:pt x="172789" y="104477"/>
                </a:lnTo>
                <a:lnTo>
                  <a:pt x="174129" y="131267"/>
                </a:lnTo>
                <a:lnTo>
                  <a:pt x="180826" y="137964"/>
                </a:lnTo>
                <a:cubicBezTo>
                  <a:pt x="193328" y="137071"/>
                  <a:pt x="201364" y="137071"/>
                  <a:pt x="204936" y="137964"/>
                </a:cubicBezTo>
                <a:cubicBezTo>
                  <a:pt x="208508" y="138857"/>
                  <a:pt x="213866" y="141982"/>
                  <a:pt x="221010" y="147340"/>
                </a:cubicBezTo>
                <a:cubicBezTo>
                  <a:pt x="228153" y="152698"/>
                  <a:pt x="237083" y="155823"/>
                  <a:pt x="247799" y="156716"/>
                </a:cubicBezTo>
                <a:cubicBezTo>
                  <a:pt x="246906" y="153144"/>
                  <a:pt x="246459" y="150019"/>
                  <a:pt x="246459" y="147340"/>
                </a:cubicBezTo>
                <a:lnTo>
                  <a:pt x="247799" y="116533"/>
                </a:lnTo>
                <a:cubicBezTo>
                  <a:pt x="247799" y="106710"/>
                  <a:pt x="248245" y="100906"/>
                  <a:pt x="249138" y="99120"/>
                </a:cubicBezTo>
                <a:lnTo>
                  <a:pt x="250478" y="95101"/>
                </a:lnTo>
                <a:cubicBezTo>
                  <a:pt x="252263" y="88851"/>
                  <a:pt x="253826" y="83046"/>
                  <a:pt x="255166" y="77688"/>
                </a:cubicBezTo>
                <a:cubicBezTo>
                  <a:pt x="256505" y="72331"/>
                  <a:pt x="257621" y="68312"/>
                  <a:pt x="258514" y="65633"/>
                </a:cubicBezTo>
                <a:lnTo>
                  <a:pt x="263872" y="52239"/>
                </a:lnTo>
                <a:close/>
                <a:moveTo>
                  <a:pt x="2287785" y="36165"/>
                </a:moveTo>
                <a:cubicBezTo>
                  <a:pt x="2299394" y="37058"/>
                  <a:pt x="2312789" y="41970"/>
                  <a:pt x="2327969" y="50899"/>
                </a:cubicBezTo>
                <a:cubicBezTo>
                  <a:pt x="2343149" y="59829"/>
                  <a:pt x="2359446" y="74117"/>
                  <a:pt x="2376859" y="93762"/>
                </a:cubicBezTo>
                <a:cubicBezTo>
                  <a:pt x="2394272" y="113407"/>
                  <a:pt x="2404765" y="126802"/>
                  <a:pt x="2408336" y="133945"/>
                </a:cubicBezTo>
                <a:cubicBezTo>
                  <a:pt x="2411908" y="141089"/>
                  <a:pt x="2408336" y="160734"/>
                  <a:pt x="2397621" y="192881"/>
                </a:cubicBezTo>
                <a:cubicBezTo>
                  <a:pt x="2387798" y="220563"/>
                  <a:pt x="2380877" y="244004"/>
                  <a:pt x="2376859" y="263203"/>
                </a:cubicBezTo>
                <a:cubicBezTo>
                  <a:pt x="2372841" y="282402"/>
                  <a:pt x="2364581" y="299368"/>
                  <a:pt x="2352079" y="314102"/>
                </a:cubicBezTo>
                <a:cubicBezTo>
                  <a:pt x="2339578" y="328836"/>
                  <a:pt x="2315021" y="336203"/>
                  <a:pt x="2278409" y="336203"/>
                </a:cubicBezTo>
                <a:cubicBezTo>
                  <a:pt x="2271266" y="337096"/>
                  <a:pt x="2265908" y="336649"/>
                  <a:pt x="2262336" y="334863"/>
                </a:cubicBezTo>
                <a:lnTo>
                  <a:pt x="2243583" y="326827"/>
                </a:lnTo>
                <a:cubicBezTo>
                  <a:pt x="2235547" y="324148"/>
                  <a:pt x="2220367" y="328613"/>
                  <a:pt x="2198042" y="340221"/>
                </a:cubicBezTo>
                <a:cubicBezTo>
                  <a:pt x="2206079" y="345579"/>
                  <a:pt x="2212330" y="349151"/>
                  <a:pt x="2216795" y="350937"/>
                </a:cubicBezTo>
                <a:lnTo>
                  <a:pt x="2248941" y="364331"/>
                </a:lnTo>
                <a:cubicBezTo>
                  <a:pt x="2273945" y="376833"/>
                  <a:pt x="2290911" y="383084"/>
                  <a:pt x="2299841" y="383084"/>
                </a:cubicBezTo>
                <a:cubicBezTo>
                  <a:pt x="2305199" y="383977"/>
                  <a:pt x="2314575" y="379065"/>
                  <a:pt x="2327969" y="368350"/>
                </a:cubicBezTo>
                <a:cubicBezTo>
                  <a:pt x="2341364" y="357634"/>
                  <a:pt x="2357883" y="348035"/>
                  <a:pt x="2377529" y="339552"/>
                </a:cubicBezTo>
                <a:cubicBezTo>
                  <a:pt x="2397174" y="331068"/>
                  <a:pt x="2409676" y="326827"/>
                  <a:pt x="2415033" y="326827"/>
                </a:cubicBezTo>
                <a:cubicBezTo>
                  <a:pt x="2433786" y="329506"/>
                  <a:pt x="2450529" y="336426"/>
                  <a:pt x="2465263" y="347588"/>
                </a:cubicBezTo>
                <a:cubicBezTo>
                  <a:pt x="2479997" y="358750"/>
                  <a:pt x="2490043" y="369019"/>
                  <a:pt x="2495401" y="378396"/>
                </a:cubicBezTo>
                <a:cubicBezTo>
                  <a:pt x="2500759" y="387772"/>
                  <a:pt x="2503661" y="395809"/>
                  <a:pt x="2504107" y="402506"/>
                </a:cubicBezTo>
                <a:cubicBezTo>
                  <a:pt x="2504554" y="409203"/>
                  <a:pt x="2502545" y="416570"/>
                  <a:pt x="2498080" y="424607"/>
                </a:cubicBezTo>
                <a:cubicBezTo>
                  <a:pt x="2493615" y="432643"/>
                  <a:pt x="2489150" y="437555"/>
                  <a:pt x="2484685" y="439341"/>
                </a:cubicBezTo>
                <a:cubicBezTo>
                  <a:pt x="2480220" y="441127"/>
                  <a:pt x="2473969" y="441573"/>
                  <a:pt x="2465933" y="440680"/>
                </a:cubicBezTo>
                <a:cubicBezTo>
                  <a:pt x="2454324" y="440680"/>
                  <a:pt x="2437804" y="438001"/>
                  <a:pt x="2416373" y="432643"/>
                </a:cubicBezTo>
                <a:lnTo>
                  <a:pt x="2397621" y="424607"/>
                </a:lnTo>
                <a:lnTo>
                  <a:pt x="2372171" y="421928"/>
                </a:lnTo>
                <a:lnTo>
                  <a:pt x="2365474" y="411212"/>
                </a:lnTo>
                <a:cubicBezTo>
                  <a:pt x="2373511" y="411212"/>
                  <a:pt x="2383333" y="407194"/>
                  <a:pt x="2394942" y="399157"/>
                </a:cubicBezTo>
                <a:lnTo>
                  <a:pt x="2421731" y="384423"/>
                </a:lnTo>
                <a:lnTo>
                  <a:pt x="2444501" y="365671"/>
                </a:lnTo>
                <a:cubicBezTo>
                  <a:pt x="2430214" y="347811"/>
                  <a:pt x="2419945" y="338659"/>
                  <a:pt x="2413694" y="338212"/>
                </a:cubicBezTo>
                <a:cubicBezTo>
                  <a:pt x="2407443" y="337766"/>
                  <a:pt x="2399183" y="340444"/>
                  <a:pt x="2388914" y="346249"/>
                </a:cubicBezTo>
                <a:cubicBezTo>
                  <a:pt x="2378645" y="352053"/>
                  <a:pt x="2370832" y="359867"/>
                  <a:pt x="2365474" y="369689"/>
                </a:cubicBezTo>
                <a:lnTo>
                  <a:pt x="2342703" y="405854"/>
                </a:lnTo>
                <a:cubicBezTo>
                  <a:pt x="2351633" y="411212"/>
                  <a:pt x="2357214" y="414784"/>
                  <a:pt x="2359446" y="416570"/>
                </a:cubicBezTo>
                <a:cubicBezTo>
                  <a:pt x="2361679" y="418356"/>
                  <a:pt x="2371725" y="427286"/>
                  <a:pt x="2389584" y="443359"/>
                </a:cubicBezTo>
                <a:lnTo>
                  <a:pt x="2405657" y="458093"/>
                </a:lnTo>
                <a:cubicBezTo>
                  <a:pt x="2411015" y="463451"/>
                  <a:pt x="2415033" y="468362"/>
                  <a:pt x="2417713" y="472827"/>
                </a:cubicBezTo>
                <a:lnTo>
                  <a:pt x="2425749" y="487561"/>
                </a:lnTo>
                <a:lnTo>
                  <a:pt x="2433786" y="496937"/>
                </a:lnTo>
                <a:cubicBezTo>
                  <a:pt x="2433786" y="496937"/>
                  <a:pt x="2434679" y="500509"/>
                  <a:pt x="2436465" y="507653"/>
                </a:cubicBezTo>
                <a:cubicBezTo>
                  <a:pt x="2438251" y="514797"/>
                  <a:pt x="2438921" y="520378"/>
                  <a:pt x="2438474" y="524396"/>
                </a:cubicBezTo>
                <a:cubicBezTo>
                  <a:pt x="2438027" y="528414"/>
                  <a:pt x="2433786" y="531763"/>
                  <a:pt x="2425749" y="534442"/>
                </a:cubicBezTo>
                <a:lnTo>
                  <a:pt x="2406997" y="539800"/>
                </a:lnTo>
                <a:cubicBezTo>
                  <a:pt x="2406104" y="540693"/>
                  <a:pt x="2400077" y="544041"/>
                  <a:pt x="2388914" y="549846"/>
                </a:cubicBezTo>
                <a:cubicBezTo>
                  <a:pt x="2377752" y="555650"/>
                  <a:pt x="2358107" y="558775"/>
                  <a:pt x="2329978" y="559222"/>
                </a:cubicBezTo>
                <a:cubicBezTo>
                  <a:pt x="2301850" y="559668"/>
                  <a:pt x="2285999" y="559892"/>
                  <a:pt x="2282428" y="559892"/>
                </a:cubicBezTo>
                <a:cubicBezTo>
                  <a:pt x="2278856" y="558999"/>
                  <a:pt x="2276623" y="558106"/>
                  <a:pt x="2275731" y="557213"/>
                </a:cubicBezTo>
                <a:lnTo>
                  <a:pt x="2263675" y="555873"/>
                </a:lnTo>
                <a:cubicBezTo>
                  <a:pt x="2247602" y="554087"/>
                  <a:pt x="2227733" y="543595"/>
                  <a:pt x="2204070" y="524396"/>
                </a:cubicBezTo>
                <a:cubicBezTo>
                  <a:pt x="2180406" y="505197"/>
                  <a:pt x="2162770" y="484882"/>
                  <a:pt x="2151161" y="463451"/>
                </a:cubicBezTo>
                <a:cubicBezTo>
                  <a:pt x="2139553" y="442020"/>
                  <a:pt x="2132409" y="429518"/>
                  <a:pt x="2129730" y="425946"/>
                </a:cubicBezTo>
                <a:cubicBezTo>
                  <a:pt x="2127051" y="422374"/>
                  <a:pt x="2123033" y="420812"/>
                  <a:pt x="2117675" y="421258"/>
                </a:cubicBezTo>
                <a:cubicBezTo>
                  <a:pt x="2112317" y="421705"/>
                  <a:pt x="2108745" y="425946"/>
                  <a:pt x="2106959" y="433983"/>
                </a:cubicBezTo>
                <a:lnTo>
                  <a:pt x="2108299" y="455414"/>
                </a:lnTo>
                <a:lnTo>
                  <a:pt x="2106959" y="462111"/>
                </a:lnTo>
                <a:lnTo>
                  <a:pt x="2112317" y="467469"/>
                </a:lnTo>
                <a:cubicBezTo>
                  <a:pt x="2111424" y="471041"/>
                  <a:pt x="2111201" y="473720"/>
                  <a:pt x="2111647" y="475506"/>
                </a:cubicBezTo>
                <a:cubicBezTo>
                  <a:pt x="2112094" y="477292"/>
                  <a:pt x="2112764" y="481310"/>
                  <a:pt x="2113657" y="487561"/>
                </a:cubicBezTo>
                <a:cubicBezTo>
                  <a:pt x="2114549" y="493812"/>
                  <a:pt x="2115889" y="498723"/>
                  <a:pt x="2117675" y="502295"/>
                </a:cubicBezTo>
                <a:lnTo>
                  <a:pt x="2128391" y="525066"/>
                </a:lnTo>
                <a:lnTo>
                  <a:pt x="2135088" y="554534"/>
                </a:lnTo>
                <a:cubicBezTo>
                  <a:pt x="2127051" y="553641"/>
                  <a:pt x="2121247" y="552301"/>
                  <a:pt x="2117675" y="550515"/>
                </a:cubicBezTo>
                <a:lnTo>
                  <a:pt x="2098923" y="541139"/>
                </a:lnTo>
                <a:lnTo>
                  <a:pt x="2089547" y="538460"/>
                </a:lnTo>
                <a:cubicBezTo>
                  <a:pt x="2079724" y="535781"/>
                  <a:pt x="2071687" y="528638"/>
                  <a:pt x="2065436" y="517029"/>
                </a:cubicBezTo>
                <a:lnTo>
                  <a:pt x="2052042" y="480864"/>
                </a:lnTo>
                <a:cubicBezTo>
                  <a:pt x="2046684" y="469255"/>
                  <a:pt x="2044451" y="461218"/>
                  <a:pt x="2045345" y="456754"/>
                </a:cubicBezTo>
                <a:lnTo>
                  <a:pt x="2048023" y="435322"/>
                </a:lnTo>
                <a:lnTo>
                  <a:pt x="2045345" y="421928"/>
                </a:lnTo>
                <a:lnTo>
                  <a:pt x="2048023" y="415231"/>
                </a:lnTo>
                <a:cubicBezTo>
                  <a:pt x="2048023" y="414338"/>
                  <a:pt x="2048247" y="409650"/>
                  <a:pt x="2048693" y="401166"/>
                </a:cubicBezTo>
                <a:cubicBezTo>
                  <a:pt x="2049140" y="392683"/>
                  <a:pt x="2050925" y="382860"/>
                  <a:pt x="2054051" y="371698"/>
                </a:cubicBezTo>
                <a:cubicBezTo>
                  <a:pt x="2057177" y="360536"/>
                  <a:pt x="2059632" y="352946"/>
                  <a:pt x="2061418" y="348928"/>
                </a:cubicBezTo>
                <a:cubicBezTo>
                  <a:pt x="2063204" y="344909"/>
                  <a:pt x="2066553" y="340444"/>
                  <a:pt x="2071464" y="335533"/>
                </a:cubicBezTo>
                <a:cubicBezTo>
                  <a:pt x="2076375" y="330622"/>
                  <a:pt x="2087984" y="325264"/>
                  <a:pt x="2106290" y="319460"/>
                </a:cubicBezTo>
                <a:cubicBezTo>
                  <a:pt x="2124595" y="313655"/>
                  <a:pt x="2134641" y="310084"/>
                  <a:pt x="2136427" y="308744"/>
                </a:cubicBezTo>
                <a:cubicBezTo>
                  <a:pt x="2138213" y="307405"/>
                  <a:pt x="2140446" y="304056"/>
                  <a:pt x="2143125" y="298698"/>
                </a:cubicBezTo>
                <a:cubicBezTo>
                  <a:pt x="2124372" y="288876"/>
                  <a:pt x="2112094" y="278383"/>
                  <a:pt x="2106290" y="267221"/>
                </a:cubicBezTo>
                <a:cubicBezTo>
                  <a:pt x="2100485" y="256059"/>
                  <a:pt x="2095127" y="240655"/>
                  <a:pt x="2090216" y="221010"/>
                </a:cubicBezTo>
                <a:cubicBezTo>
                  <a:pt x="2085305" y="201365"/>
                  <a:pt x="2082849" y="188417"/>
                  <a:pt x="2082849" y="182166"/>
                </a:cubicBezTo>
                <a:lnTo>
                  <a:pt x="2081510" y="160734"/>
                </a:lnTo>
                <a:lnTo>
                  <a:pt x="2076152" y="133945"/>
                </a:lnTo>
                <a:lnTo>
                  <a:pt x="2081510" y="128588"/>
                </a:lnTo>
                <a:cubicBezTo>
                  <a:pt x="2078831" y="124123"/>
                  <a:pt x="2077045" y="120551"/>
                  <a:pt x="2076152" y="117872"/>
                </a:cubicBezTo>
                <a:lnTo>
                  <a:pt x="2056060" y="100459"/>
                </a:lnTo>
                <a:lnTo>
                  <a:pt x="2025253" y="70991"/>
                </a:lnTo>
                <a:cubicBezTo>
                  <a:pt x="2025253" y="70991"/>
                  <a:pt x="2025253" y="70098"/>
                  <a:pt x="2025253" y="68312"/>
                </a:cubicBezTo>
                <a:cubicBezTo>
                  <a:pt x="2025253" y="66526"/>
                  <a:pt x="2026146" y="66526"/>
                  <a:pt x="2027932" y="68312"/>
                </a:cubicBezTo>
                <a:cubicBezTo>
                  <a:pt x="2031503" y="73670"/>
                  <a:pt x="2038647" y="76126"/>
                  <a:pt x="2049363" y="75679"/>
                </a:cubicBezTo>
                <a:cubicBezTo>
                  <a:pt x="2060079" y="75233"/>
                  <a:pt x="2068562" y="75902"/>
                  <a:pt x="2074813" y="77688"/>
                </a:cubicBezTo>
                <a:lnTo>
                  <a:pt x="2101601" y="93762"/>
                </a:lnTo>
                <a:lnTo>
                  <a:pt x="2129730" y="108496"/>
                </a:lnTo>
                <a:lnTo>
                  <a:pt x="2141785" y="120551"/>
                </a:lnTo>
                <a:cubicBezTo>
                  <a:pt x="2142678" y="135731"/>
                  <a:pt x="2144241" y="149349"/>
                  <a:pt x="2146473" y="161404"/>
                </a:cubicBezTo>
                <a:cubicBezTo>
                  <a:pt x="2148706" y="173459"/>
                  <a:pt x="2156073" y="176808"/>
                  <a:pt x="2168574" y="171450"/>
                </a:cubicBezTo>
                <a:cubicBezTo>
                  <a:pt x="2181076" y="166092"/>
                  <a:pt x="2188666" y="162297"/>
                  <a:pt x="2191345" y="160065"/>
                </a:cubicBezTo>
                <a:cubicBezTo>
                  <a:pt x="2194024" y="157832"/>
                  <a:pt x="2196703" y="148233"/>
                  <a:pt x="2199382" y="131267"/>
                </a:cubicBezTo>
                <a:lnTo>
                  <a:pt x="2200721" y="117872"/>
                </a:lnTo>
                <a:cubicBezTo>
                  <a:pt x="2169467" y="117872"/>
                  <a:pt x="2148929" y="108942"/>
                  <a:pt x="2139106" y="91083"/>
                </a:cubicBezTo>
                <a:lnTo>
                  <a:pt x="2116335" y="58936"/>
                </a:lnTo>
                <a:cubicBezTo>
                  <a:pt x="2120801" y="58936"/>
                  <a:pt x="2127051" y="62954"/>
                  <a:pt x="2135088" y="70991"/>
                </a:cubicBezTo>
                <a:cubicBezTo>
                  <a:pt x="2143125" y="70991"/>
                  <a:pt x="2149152" y="70321"/>
                  <a:pt x="2153171" y="68982"/>
                </a:cubicBezTo>
                <a:cubicBezTo>
                  <a:pt x="2157189" y="67643"/>
                  <a:pt x="2167905" y="63624"/>
                  <a:pt x="2185317" y="56927"/>
                </a:cubicBezTo>
                <a:cubicBezTo>
                  <a:pt x="2202730" y="50230"/>
                  <a:pt x="2222375" y="45095"/>
                  <a:pt x="2244253" y="41523"/>
                </a:cubicBezTo>
                <a:cubicBezTo>
                  <a:pt x="2266131" y="37951"/>
                  <a:pt x="2280642" y="36165"/>
                  <a:pt x="2287785" y="36165"/>
                </a:cubicBezTo>
                <a:close/>
                <a:moveTo>
                  <a:pt x="992534" y="29468"/>
                </a:moveTo>
                <a:cubicBezTo>
                  <a:pt x="1000571" y="30361"/>
                  <a:pt x="1008608" y="33040"/>
                  <a:pt x="1016645" y="37505"/>
                </a:cubicBezTo>
                <a:lnTo>
                  <a:pt x="1058168" y="56257"/>
                </a:lnTo>
                <a:lnTo>
                  <a:pt x="1064865" y="60276"/>
                </a:lnTo>
                <a:lnTo>
                  <a:pt x="1063525" y="64294"/>
                </a:lnTo>
                <a:lnTo>
                  <a:pt x="1072902" y="79028"/>
                </a:lnTo>
                <a:cubicBezTo>
                  <a:pt x="1073795" y="82600"/>
                  <a:pt x="1075581" y="84832"/>
                  <a:pt x="1078259" y="85725"/>
                </a:cubicBezTo>
                <a:lnTo>
                  <a:pt x="1078259" y="93762"/>
                </a:lnTo>
                <a:cubicBezTo>
                  <a:pt x="1068437" y="107156"/>
                  <a:pt x="1058614" y="112961"/>
                  <a:pt x="1048791" y="111175"/>
                </a:cubicBezTo>
                <a:lnTo>
                  <a:pt x="1036736" y="108496"/>
                </a:lnTo>
                <a:lnTo>
                  <a:pt x="999232" y="111175"/>
                </a:lnTo>
                <a:cubicBezTo>
                  <a:pt x="990302" y="108496"/>
                  <a:pt x="985391" y="107156"/>
                  <a:pt x="984498" y="107156"/>
                </a:cubicBezTo>
                <a:cubicBezTo>
                  <a:pt x="979140" y="108049"/>
                  <a:pt x="972443" y="110728"/>
                  <a:pt x="964406" y="115193"/>
                </a:cubicBezTo>
                <a:lnTo>
                  <a:pt x="967085" y="120551"/>
                </a:lnTo>
                <a:cubicBezTo>
                  <a:pt x="964406" y="125016"/>
                  <a:pt x="963066" y="129481"/>
                  <a:pt x="963066" y="133945"/>
                </a:cubicBezTo>
                <a:cubicBezTo>
                  <a:pt x="959495" y="135731"/>
                  <a:pt x="957709" y="137071"/>
                  <a:pt x="957709" y="137964"/>
                </a:cubicBezTo>
                <a:lnTo>
                  <a:pt x="957709" y="150019"/>
                </a:lnTo>
                <a:lnTo>
                  <a:pt x="955030" y="158056"/>
                </a:lnTo>
                <a:lnTo>
                  <a:pt x="953690" y="172790"/>
                </a:lnTo>
                <a:cubicBezTo>
                  <a:pt x="952797" y="174576"/>
                  <a:pt x="951904" y="177478"/>
                  <a:pt x="951011" y="181496"/>
                </a:cubicBezTo>
                <a:cubicBezTo>
                  <a:pt x="950118" y="185514"/>
                  <a:pt x="949449" y="189533"/>
                  <a:pt x="949002" y="193551"/>
                </a:cubicBezTo>
                <a:cubicBezTo>
                  <a:pt x="948556" y="197569"/>
                  <a:pt x="950565" y="208955"/>
                  <a:pt x="955030" y="227707"/>
                </a:cubicBezTo>
                <a:cubicBezTo>
                  <a:pt x="979140" y="225921"/>
                  <a:pt x="999901" y="227484"/>
                  <a:pt x="1017314" y="232395"/>
                </a:cubicBezTo>
                <a:cubicBezTo>
                  <a:pt x="1034727" y="237307"/>
                  <a:pt x="1044550" y="240432"/>
                  <a:pt x="1046782" y="241771"/>
                </a:cubicBezTo>
                <a:cubicBezTo>
                  <a:pt x="1049015" y="243111"/>
                  <a:pt x="1055042" y="249808"/>
                  <a:pt x="1064865" y="261863"/>
                </a:cubicBezTo>
                <a:cubicBezTo>
                  <a:pt x="1074687" y="273918"/>
                  <a:pt x="1080045" y="280839"/>
                  <a:pt x="1080938" y="282625"/>
                </a:cubicBezTo>
                <a:lnTo>
                  <a:pt x="1082278" y="287983"/>
                </a:lnTo>
                <a:lnTo>
                  <a:pt x="1090315" y="294680"/>
                </a:lnTo>
                <a:cubicBezTo>
                  <a:pt x="1090315" y="301824"/>
                  <a:pt x="1090091" y="308298"/>
                  <a:pt x="1089645" y="314102"/>
                </a:cubicBezTo>
                <a:cubicBezTo>
                  <a:pt x="1089198" y="319906"/>
                  <a:pt x="1088082" y="325934"/>
                  <a:pt x="1086296" y="332185"/>
                </a:cubicBezTo>
                <a:cubicBezTo>
                  <a:pt x="1084510" y="338435"/>
                  <a:pt x="1079599" y="342007"/>
                  <a:pt x="1071562" y="342900"/>
                </a:cubicBezTo>
                <a:cubicBezTo>
                  <a:pt x="1064418" y="341114"/>
                  <a:pt x="1057721" y="342900"/>
                  <a:pt x="1051470" y="348258"/>
                </a:cubicBezTo>
                <a:cubicBezTo>
                  <a:pt x="1044327" y="346472"/>
                  <a:pt x="1035397" y="349151"/>
                  <a:pt x="1024681" y="356295"/>
                </a:cubicBezTo>
                <a:cubicBezTo>
                  <a:pt x="1013073" y="345579"/>
                  <a:pt x="1005929" y="337319"/>
                  <a:pt x="1003250" y="331515"/>
                </a:cubicBezTo>
                <a:cubicBezTo>
                  <a:pt x="1000571" y="325710"/>
                  <a:pt x="999008" y="320576"/>
                  <a:pt x="998562" y="316111"/>
                </a:cubicBezTo>
                <a:cubicBezTo>
                  <a:pt x="998115" y="311646"/>
                  <a:pt x="998785" y="307628"/>
                  <a:pt x="1000571" y="304056"/>
                </a:cubicBezTo>
                <a:lnTo>
                  <a:pt x="1009947" y="279946"/>
                </a:lnTo>
                <a:lnTo>
                  <a:pt x="1009947" y="270570"/>
                </a:lnTo>
                <a:cubicBezTo>
                  <a:pt x="1008161" y="269677"/>
                  <a:pt x="1003473" y="265435"/>
                  <a:pt x="995883" y="257845"/>
                </a:cubicBezTo>
                <a:cubicBezTo>
                  <a:pt x="988293" y="250255"/>
                  <a:pt x="984498" y="246013"/>
                  <a:pt x="984498" y="245120"/>
                </a:cubicBezTo>
                <a:lnTo>
                  <a:pt x="963066" y="239762"/>
                </a:lnTo>
                <a:lnTo>
                  <a:pt x="959048" y="245120"/>
                </a:lnTo>
                <a:lnTo>
                  <a:pt x="951011" y="245120"/>
                </a:lnTo>
                <a:cubicBezTo>
                  <a:pt x="950118" y="250478"/>
                  <a:pt x="949449" y="253826"/>
                  <a:pt x="949002" y="255166"/>
                </a:cubicBezTo>
                <a:cubicBezTo>
                  <a:pt x="948556" y="256505"/>
                  <a:pt x="948779" y="257175"/>
                  <a:pt x="949672" y="257175"/>
                </a:cubicBezTo>
                <a:lnTo>
                  <a:pt x="951011" y="300038"/>
                </a:lnTo>
                <a:cubicBezTo>
                  <a:pt x="951011" y="302717"/>
                  <a:pt x="950788" y="317897"/>
                  <a:pt x="950342" y="345579"/>
                </a:cubicBezTo>
                <a:cubicBezTo>
                  <a:pt x="949895" y="373261"/>
                  <a:pt x="947216" y="396702"/>
                  <a:pt x="942305" y="415900"/>
                </a:cubicBezTo>
                <a:cubicBezTo>
                  <a:pt x="937394" y="435099"/>
                  <a:pt x="935384" y="451396"/>
                  <a:pt x="936277" y="464790"/>
                </a:cubicBezTo>
                <a:lnTo>
                  <a:pt x="932259" y="474167"/>
                </a:lnTo>
                <a:cubicBezTo>
                  <a:pt x="934045" y="478631"/>
                  <a:pt x="935161" y="481534"/>
                  <a:pt x="935608" y="482873"/>
                </a:cubicBezTo>
                <a:cubicBezTo>
                  <a:pt x="936054" y="484212"/>
                  <a:pt x="935384" y="486891"/>
                  <a:pt x="933598" y="490910"/>
                </a:cubicBezTo>
                <a:cubicBezTo>
                  <a:pt x="931813" y="494928"/>
                  <a:pt x="931366" y="499170"/>
                  <a:pt x="932259" y="503635"/>
                </a:cubicBezTo>
                <a:lnTo>
                  <a:pt x="932259" y="521047"/>
                </a:lnTo>
                <a:lnTo>
                  <a:pt x="928241" y="525066"/>
                </a:lnTo>
                <a:cubicBezTo>
                  <a:pt x="928241" y="527745"/>
                  <a:pt x="928687" y="529084"/>
                  <a:pt x="929580" y="529084"/>
                </a:cubicBezTo>
                <a:lnTo>
                  <a:pt x="936277" y="539800"/>
                </a:lnTo>
                <a:lnTo>
                  <a:pt x="933598" y="557213"/>
                </a:lnTo>
                <a:cubicBezTo>
                  <a:pt x="933598" y="558106"/>
                  <a:pt x="935384" y="563017"/>
                  <a:pt x="938956" y="571947"/>
                </a:cubicBezTo>
                <a:lnTo>
                  <a:pt x="942975" y="585341"/>
                </a:lnTo>
                <a:lnTo>
                  <a:pt x="951011" y="598736"/>
                </a:lnTo>
                <a:lnTo>
                  <a:pt x="942975" y="612130"/>
                </a:lnTo>
                <a:cubicBezTo>
                  <a:pt x="933152" y="609451"/>
                  <a:pt x="925562" y="607889"/>
                  <a:pt x="920204" y="607442"/>
                </a:cubicBezTo>
                <a:cubicBezTo>
                  <a:pt x="914846" y="606996"/>
                  <a:pt x="911721" y="606326"/>
                  <a:pt x="910828" y="605433"/>
                </a:cubicBezTo>
                <a:lnTo>
                  <a:pt x="889396" y="579983"/>
                </a:lnTo>
                <a:lnTo>
                  <a:pt x="874663" y="566589"/>
                </a:lnTo>
                <a:cubicBezTo>
                  <a:pt x="874663" y="565696"/>
                  <a:pt x="875109" y="564803"/>
                  <a:pt x="876002" y="563910"/>
                </a:cubicBezTo>
                <a:lnTo>
                  <a:pt x="873323" y="551855"/>
                </a:lnTo>
                <a:cubicBezTo>
                  <a:pt x="872430" y="550962"/>
                  <a:pt x="872877" y="548729"/>
                  <a:pt x="874663" y="545158"/>
                </a:cubicBezTo>
                <a:lnTo>
                  <a:pt x="881360" y="519708"/>
                </a:lnTo>
                <a:lnTo>
                  <a:pt x="884039" y="511671"/>
                </a:lnTo>
                <a:cubicBezTo>
                  <a:pt x="881360" y="508992"/>
                  <a:pt x="880020" y="506313"/>
                  <a:pt x="880020" y="503635"/>
                </a:cubicBezTo>
                <a:lnTo>
                  <a:pt x="880020" y="482203"/>
                </a:lnTo>
                <a:lnTo>
                  <a:pt x="876002" y="472827"/>
                </a:lnTo>
                <a:cubicBezTo>
                  <a:pt x="875109" y="471934"/>
                  <a:pt x="874663" y="470148"/>
                  <a:pt x="874663" y="467469"/>
                </a:cubicBezTo>
                <a:lnTo>
                  <a:pt x="877341" y="446038"/>
                </a:lnTo>
                <a:cubicBezTo>
                  <a:pt x="877341" y="444252"/>
                  <a:pt x="877341" y="440680"/>
                  <a:pt x="877341" y="435322"/>
                </a:cubicBezTo>
                <a:cubicBezTo>
                  <a:pt x="876449" y="426393"/>
                  <a:pt x="874663" y="418356"/>
                  <a:pt x="871983" y="411212"/>
                </a:cubicBezTo>
                <a:lnTo>
                  <a:pt x="876002" y="407194"/>
                </a:lnTo>
                <a:cubicBezTo>
                  <a:pt x="876895" y="389335"/>
                  <a:pt x="877341" y="377279"/>
                  <a:pt x="877341" y="371029"/>
                </a:cubicBezTo>
                <a:cubicBezTo>
                  <a:pt x="876449" y="367457"/>
                  <a:pt x="876002" y="364331"/>
                  <a:pt x="876002" y="361652"/>
                </a:cubicBezTo>
                <a:lnTo>
                  <a:pt x="871983" y="350937"/>
                </a:lnTo>
                <a:cubicBezTo>
                  <a:pt x="871091" y="350044"/>
                  <a:pt x="871091" y="348704"/>
                  <a:pt x="871983" y="346918"/>
                </a:cubicBezTo>
                <a:cubicBezTo>
                  <a:pt x="871983" y="344240"/>
                  <a:pt x="873323" y="341114"/>
                  <a:pt x="876002" y="337542"/>
                </a:cubicBezTo>
                <a:lnTo>
                  <a:pt x="876002" y="329506"/>
                </a:lnTo>
                <a:lnTo>
                  <a:pt x="871983" y="324148"/>
                </a:lnTo>
                <a:cubicBezTo>
                  <a:pt x="873769" y="319683"/>
                  <a:pt x="875109" y="314772"/>
                  <a:pt x="876002" y="309414"/>
                </a:cubicBezTo>
                <a:lnTo>
                  <a:pt x="874663" y="283964"/>
                </a:lnTo>
                <a:lnTo>
                  <a:pt x="876002" y="251817"/>
                </a:lnTo>
                <a:lnTo>
                  <a:pt x="880020" y="247799"/>
                </a:lnTo>
                <a:lnTo>
                  <a:pt x="876002" y="238423"/>
                </a:lnTo>
                <a:cubicBezTo>
                  <a:pt x="877788" y="235744"/>
                  <a:pt x="879127" y="232842"/>
                  <a:pt x="880020" y="229716"/>
                </a:cubicBezTo>
                <a:cubicBezTo>
                  <a:pt x="880913" y="226591"/>
                  <a:pt x="881360" y="223689"/>
                  <a:pt x="881360" y="221010"/>
                </a:cubicBezTo>
                <a:lnTo>
                  <a:pt x="880020" y="203597"/>
                </a:lnTo>
                <a:cubicBezTo>
                  <a:pt x="882699" y="199132"/>
                  <a:pt x="884485" y="195560"/>
                  <a:pt x="885378" y="192881"/>
                </a:cubicBezTo>
                <a:lnTo>
                  <a:pt x="884039" y="176808"/>
                </a:lnTo>
                <a:cubicBezTo>
                  <a:pt x="883146" y="175915"/>
                  <a:pt x="883146" y="174576"/>
                  <a:pt x="884039" y="172790"/>
                </a:cubicBezTo>
                <a:cubicBezTo>
                  <a:pt x="884039" y="169218"/>
                  <a:pt x="884485" y="166539"/>
                  <a:pt x="885378" y="164753"/>
                </a:cubicBezTo>
                <a:lnTo>
                  <a:pt x="886718" y="162074"/>
                </a:lnTo>
                <a:lnTo>
                  <a:pt x="885378" y="151358"/>
                </a:lnTo>
                <a:lnTo>
                  <a:pt x="889396" y="135285"/>
                </a:lnTo>
                <a:lnTo>
                  <a:pt x="889396" y="128588"/>
                </a:lnTo>
                <a:lnTo>
                  <a:pt x="892075" y="119211"/>
                </a:lnTo>
                <a:lnTo>
                  <a:pt x="888057" y="115193"/>
                </a:lnTo>
                <a:lnTo>
                  <a:pt x="882699" y="115193"/>
                </a:lnTo>
                <a:cubicBezTo>
                  <a:pt x="880913" y="117872"/>
                  <a:pt x="879574" y="119211"/>
                  <a:pt x="878681" y="119211"/>
                </a:cubicBezTo>
                <a:lnTo>
                  <a:pt x="866626" y="120551"/>
                </a:lnTo>
                <a:cubicBezTo>
                  <a:pt x="864840" y="121444"/>
                  <a:pt x="862161" y="123230"/>
                  <a:pt x="858589" y="125909"/>
                </a:cubicBezTo>
                <a:cubicBezTo>
                  <a:pt x="855017" y="128588"/>
                  <a:pt x="849883" y="130597"/>
                  <a:pt x="843185" y="131936"/>
                </a:cubicBezTo>
                <a:cubicBezTo>
                  <a:pt x="836488" y="133276"/>
                  <a:pt x="832247" y="133945"/>
                  <a:pt x="830461" y="133945"/>
                </a:cubicBezTo>
                <a:lnTo>
                  <a:pt x="815727" y="141982"/>
                </a:lnTo>
                <a:lnTo>
                  <a:pt x="803671" y="143322"/>
                </a:lnTo>
                <a:cubicBezTo>
                  <a:pt x="796528" y="144215"/>
                  <a:pt x="790277" y="146001"/>
                  <a:pt x="784919" y="148679"/>
                </a:cubicBezTo>
                <a:cubicBezTo>
                  <a:pt x="779561" y="151358"/>
                  <a:pt x="770632" y="156270"/>
                  <a:pt x="758130" y="163413"/>
                </a:cubicBezTo>
                <a:cubicBezTo>
                  <a:pt x="745629" y="170557"/>
                  <a:pt x="738931" y="174576"/>
                  <a:pt x="738038" y="175468"/>
                </a:cubicBezTo>
                <a:lnTo>
                  <a:pt x="709910" y="206276"/>
                </a:lnTo>
                <a:cubicBezTo>
                  <a:pt x="697408" y="216099"/>
                  <a:pt x="688702" y="221233"/>
                  <a:pt x="683790" y="221680"/>
                </a:cubicBezTo>
                <a:cubicBezTo>
                  <a:pt x="678879" y="222126"/>
                  <a:pt x="674861" y="221680"/>
                  <a:pt x="671735" y="220340"/>
                </a:cubicBezTo>
                <a:cubicBezTo>
                  <a:pt x="668610" y="219001"/>
                  <a:pt x="658564" y="217661"/>
                  <a:pt x="641598" y="216322"/>
                </a:cubicBezTo>
                <a:cubicBezTo>
                  <a:pt x="624631" y="214982"/>
                  <a:pt x="613692" y="212080"/>
                  <a:pt x="608781" y="207615"/>
                </a:cubicBezTo>
                <a:cubicBezTo>
                  <a:pt x="603870" y="203151"/>
                  <a:pt x="600521" y="199579"/>
                  <a:pt x="598735" y="196900"/>
                </a:cubicBezTo>
                <a:cubicBezTo>
                  <a:pt x="596949" y="194221"/>
                  <a:pt x="593377" y="190649"/>
                  <a:pt x="588020" y="186184"/>
                </a:cubicBezTo>
                <a:cubicBezTo>
                  <a:pt x="582662" y="181719"/>
                  <a:pt x="578420" y="177924"/>
                  <a:pt x="575295" y="174799"/>
                </a:cubicBezTo>
                <a:cubicBezTo>
                  <a:pt x="572169" y="171673"/>
                  <a:pt x="567035" y="163860"/>
                  <a:pt x="559891" y="151358"/>
                </a:cubicBezTo>
                <a:lnTo>
                  <a:pt x="563909" y="150019"/>
                </a:lnTo>
                <a:cubicBezTo>
                  <a:pt x="566588" y="152698"/>
                  <a:pt x="573285" y="154484"/>
                  <a:pt x="584001" y="155377"/>
                </a:cubicBezTo>
                <a:lnTo>
                  <a:pt x="600075" y="159395"/>
                </a:lnTo>
                <a:cubicBezTo>
                  <a:pt x="602753" y="160288"/>
                  <a:pt x="606325" y="159842"/>
                  <a:pt x="610790" y="158056"/>
                </a:cubicBezTo>
                <a:cubicBezTo>
                  <a:pt x="615255" y="156270"/>
                  <a:pt x="618827" y="154484"/>
                  <a:pt x="621506" y="152698"/>
                </a:cubicBezTo>
                <a:lnTo>
                  <a:pt x="645616" y="137964"/>
                </a:lnTo>
                <a:cubicBezTo>
                  <a:pt x="659903" y="130820"/>
                  <a:pt x="677540" y="120997"/>
                  <a:pt x="698524" y="108496"/>
                </a:cubicBezTo>
                <a:cubicBezTo>
                  <a:pt x="719509" y="95994"/>
                  <a:pt x="754781" y="81037"/>
                  <a:pt x="804341" y="63624"/>
                </a:cubicBezTo>
                <a:cubicBezTo>
                  <a:pt x="853901" y="46211"/>
                  <a:pt x="892075" y="39291"/>
                  <a:pt x="918865" y="42863"/>
                </a:cubicBezTo>
                <a:lnTo>
                  <a:pt x="924222" y="38844"/>
                </a:lnTo>
                <a:cubicBezTo>
                  <a:pt x="928687" y="43309"/>
                  <a:pt x="932705" y="45542"/>
                  <a:pt x="936277" y="45542"/>
                </a:cubicBezTo>
                <a:lnTo>
                  <a:pt x="983158" y="33486"/>
                </a:lnTo>
                <a:lnTo>
                  <a:pt x="989855" y="34826"/>
                </a:lnTo>
                <a:close/>
                <a:moveTo>
                  <a:pt x="2950815" y="18752"/>
                </a:moveTo>
                <a:cubicBezTo>
                  <a:pt x="2954387" y="19645"/>
                  <a:pt x="2980283" y="23664"/>
                  <a:pt x="3028503" y="30808"/>
                </a:cubicBezTo>
                <a:lnTo>
                  <a:pt x="3047255" y="30808"/>
                </a:lnTo>
                <a:cubicBezTo>
                  <a:pt x="3049935" y="31701"/>
                  <a:pt x="3057078" y="34826"/>
                  <a:pt x="3068687" y="40184"/>
                </a:cubicBezTo>
                <a:lnTo>
                  <a:pt x="3098155" y="53578"/>
                </a:lnTo>
                <a:cubicBezTo>
                  <a:pt x="3101727" y="56257"/>
                  <a:pt x="3105745" y="59383"/>
                  <a:pt x="3110210" y="62954"/>
                </a:cubicBezTo>
                <a:lnTo>
                  <a:pt x="3128962" y="84386"/>
                </a:lnTo>
                <a:cubicBezTo>
                  <a:pt x="3132534" y="89743"/>
                  <a:pt x="3134990" y="93092"/>
                  <a:pt x="3136329" y="94432"/>
                </a:cubicBezTo>
                <a:cubicBezTo>
                  <a:pt x="3137669" y="95771"/>
                  <a:pt x="3140124" y="104031"/>
                  <a:pt x="3143696" y="119211"/>
                </a:cubicBezTo>
                <a:lnTo>
                  <a:pt x="3136999" y="135285"/>
                </a:lnTo>
                <a:cubicBezTo>
                  <a:pt x="3129855" y="136178"/>
                  <a:pt x="3123381" y="137964"/>
                  <a:pt x="3117577" y="140643"/>
                </a:cubicBezTo>
                <a:cubicBezTo>
                  <a:pt x="3111773" y="143322"/>
                  <a:pt x="3109987" y="155377"/>
                  <a:pt x="3112219" y="176808"/>
                </a:cubicBezTo>
                <a:cubicBezTo>
                  <a:pt x="3114451" y="198239"/>
                  <a:pt x="3116014" y="213420"/>
                  <a:pt x="3116907" y="222349"/>
                </a:cubicBezTo>
                <a:lnTo>
                  <a:pt x="3119586" y="324148"/>
                </a:lnTo>
                <a:lnTo>
                  <a:pt x="3122265" y="332185"/>
                </a:lnTo>
                <a:lnTo>
                  <a:pt x="3123604" y="342900"/>
                </a:lnTo>
                <a:lnTo>
                  <a:pt x="3126283" y="346918"/>
                </a:lnTo>
                <a:lnTo>
                  <a:pt x="3131641" y="384423"/>
                </a:lnTo>
                <a:lnTo>
                  <a:pt x="3136999" y="392460"/>
                </a:lnTo>
                <a:cubicBezTo>
                  <a:pt x="3137892" y="395139"/>
                  <a:pt x="3138115" y="400050"/>
                  <a:pt x="3137669" y="407194"/>
                </a:cubicBezTo>
                <a:cubicBezTo>
                  <a:pt x="3137222" y="414338"/>
                  <a:pt x="3137892" y="420142"/>
                  <a:pt x="3139678" y="424607"/>
                </a:cubicBezTo>
                <a:lnTo>
                  <a:pt x="3149054" y="459433"/>
                </a:lnTo>
                <a:cubicBezTo>
                  <a:pt x="3149054" y="473720"/>
                  <a:pt x="3149501" y="480864"/>
                  <a:pt x="3150393" y="480864"/>
                </a:cubicBezTo>
                <a:lnTo>
                  <a:pt x="3155751" y="491579"/>
                </a:lnTo>
                <a:lnTo>
                  <a:pt x="3154412" y="515690"/>
                </a:lnTo>
                <a:lnTo>
                  <a:pt x="3154412" y="522387"/>
                </a:lnTo>
                <a:cubicBezTo>
                  <a:pt x="3153519" y="528638"/>
                  <a:pt x="3152179" y="533995"/>
                  <a:pt x="3150393" y="538460"/>
                </a:cubicBezTo>
                <a:lnTo>
                  <a:pt x="3143696" y="550515"/>
                </a:lnTo>
                <a:lnTo>
                  <a:pt x="3138338" y="567928"/>
                </a:lnTo>
                <a:lnTo>
                  <a:pt x="3134320" y="577304"/>
                </a:lnTo>
                <a:lnTo>
                  <a:pt x="3122265" y="609451"/>
                </a:lnTo>
                <a:cubicBezTo>
                  <a:pt x="3110656" y="616595"/>
                  <a:pt x="3101727" y="616595"/>
                  <a:pt x="3095476" y="609451"/>
                </a:cubicBezTo>
                <a:lnTo>
                  <a:pt x="3087439" y="594717"/>
                </a:lnTo>
                <a:lnTo>
                  <a:pt x="3072705" y="578644"/>
                </a:lnTo>
                <a:cubicBezTo>
                  <a:pt x="3071812" y="578644"/>
                  <a:pt x="3070696" y="576858"/>
                  <a:pt x="3069357" y="573286"/>
                </a:cubicBezTo>
                <a:cubicBezTo>
                  <a:pt x="3068017" y="569714"/>
                  <a:pt x="3064891" y="563910"/>
                  <a:pt x="3059980" y="555873"/>
                </a:cubicBezTo>
                <a:cubicBezTo>
                  <a:pt x="3055069" y="547836"/>
                  <a:pt x="3047255" y="532656"/>
                  <a:pt x="3036540" y="510332"/>
                </a:cubicBezTo>
                <a:cubicBezTo>
                  <a:pt x="3021359" y="513904"/>
                  <a:pt x="3007741" y="515913"/>
                  <a:pt x="2995687" y="516359"/>
                </a:cubicBezTo>
                <a:cubicBezTo>
                  <a:pt x="2983631" y="516806"/>
                  <a:pt x="2977157" y="517029"/>
                  <a:pt x="2976265" y="517029"/>
                </a:cubicBezTo>
                <a:lnTo>
                  <a:pt x="2957512" y="523726"/>
                </a:lnTo>
                <a:lnTo>
                  <a:pt x="2918668" y="527745"/>
                </a:lnTo>
                <a:lnTo>
                  <a:pt x="2895897" y="533102"/>
                </a:lnTo>
                <a:cubicBezTo>
                  <a:pt x="2883396" y="536674"/>
                  <a:pt x="2870894" y="538014"/>
                  <a:pt x="2858393" y="537121"/>
                </a:cubicBezTo>
                <a:cubicBezTo>
                  <a:pt x="2827139" y="537121"/>
                  <a:pt x="2807717" y="530424"/>
                  <a:pt x="2800127" y="517029"/>
                </a:cubicBezTo>
                <a:cubicBezTo>
                  <a:pt x="2792536" y="503635"/>
                  <a:pt x="2788518" y="494705"/>
                  <a:pt x="2788071" y="490240"/>
                </a:cubicBezTo>
                <a:cubicBezTo>
                  <a:pt x="2787625" y="485775"/>
                  <a:pt x="2788741" y="481757"/>
                  <a:pt x="2791420" y="478185"/>
                </a:cubicBezTo>
                <a:cubicBezTo>
                  <a:pt x="2792313" y="475506"/>
                  <a:pt x="2796108" y="472827"/>
                  <a:pt x="2802805" y="470148"/>
                </a:cubicBezTo>
                <a:cubicBezTo>
                  <a:pt x="2809503" y="467469"/>
                  <a:pt x="2814191" y="466576"/>
                  <a:pt x="2816869" y="467469"/>
                </a:cubicBezTo>
                <a:lnTo>
                  <a:pt x="2815530" y="472827"/>
                </a:lnTo>
                <a:lnTo>
                  <a:pt x="2807493" y="479524"/>
                </a:lnTo>
                <a:lnTo>
                  <a:pt x="2810172" y="486222"/>
                </a:lnTo>
                <a:cubicBezTo>
                  <a:pt x="2819102" y="486222"/>
                  <a:pt x="2825576" y="485998"/>
                  <a:pt x="2829594" y="485552"/>
                </a:cubicBezTo>
                <a:cubicBezTo>
                  <a:pt x="2833613" y="485105"/>
                  <a:pt x="2837854" y="484436"/>
                  <a:pt x="2842319" y="483543"/>
                </a:cubicBezTo>
                <a:cubicBezTo>
                  <a:pt x="2846784" y="482650"/>
                  <a:pt x="2858839" y="479748"/>
                  <a:pt x="2878485" y="474836"/>
                </a:cubicBezTo>
                <a:cubicBezTo>
                  <a:pt x="2898130" y="469925"/>
                  <a:pt x="2909738" y="467023"/>
                  <a:pt x="2913310" y="466130"/>
                </a:cubicBezTo>
                <a:lnTo>
                  <a:pt x="2946797" y="463451"/>
                </a:lnTo>
                <a:lnTo>
                  <a:pt x="2992338" y="455414"/>
                </a:lnTo>
                <a:cubicBezTo>
                  <a:pt x="3004839" y="457200"/>
                  <a:pt x="3015778" y="460995"/>
                  <a:pt x="3025155" y="466800"/>
                </a:cubicBezTo>
                <a:cubicBezTo>
                  <a:pt x="3034531" y="472604"/>
                  <a:pt x="3049935" y="485329"/>
                  <a:pt x="3071366" y="504974"/>
                </a:cubicBezTo>
                <a:cubicBezTo>
                  <a:pt x="3072259" y="505867"/>
                  <a:pt x="3073151" y="504974"/>
                  <a:pt x="3074045" y="502295"/>
                </a:cubicBezTo>
                <a:lnTo>
                  <a:pt x="3072705" y="496937"/>
                </a:lnTo>
                <a:cubicBezTo>
                  <a:pt x="3071812" y="496044"/>
                  <a:pt x="3071812" y="494258"/>
                  <a:pt x="3072705" y="491579"/>
                </a:cubicBezTo>
                <a:cubicBezTo>
                  <a:pt x="3072705" y="486222"/>
                  <a:pt x="3073598" y="480864"/>
                  <a:pt x="3075384" y="475506"/>
                </a:cubicBezTo>
                <a:lnTo>
                  <a:pt x="3078063" y="466130"/>
                </a:lnTo>
                <a:cubicBezTo>
                  <a:pt x="3078063" y="463451"/>
                  <a:pt x="3078286" y="460995"/>
                  <a:pt x="3078733" y="458763"/>
                </a:cubicBezTo>
                <a:cubicBezTo>
                  <a:pt x="3079179" y="456530"/>
                  <a:pt x="3078509" y="452289"/>
                  <a:pt x="3076723" y="446038"/>
                </a:cubicBezTo>
                <a:cubicBezTo>
                  <a:pt x="3074045" y="439787"/>
                  <a:pt x="3072705" y="434876"/>
                  <a:pt x="3072705" y="431304"/>
                </a:cubicBezTo>
                <a:lnTo>
                  <a:pt x="3070026" y="397818"/>
                </a:lnTo>
                <a:lnTo>
                  <a:pt x="3067347" y="388442"/>
                </a:lnTo>
                <a:lnTo>
                  <a:pt x="3066008" y="369689"/>
                </a:lnTo>
                <a:lnTo>
                  <a:pt x="3061989" y="361652"/>
                </a:lnTo>
                <a:lnTo>
                  <a:pt x="3061989" y="346918"/>
                </a:lnTo>
                <a:lnTo>
                  <a:pt x="3059311" y="328166"/>
                </a:lnTo>
                <a:cubicBezTo>
                  <a:pt x="3059311" y="318343"/>
                  <a:pt x="3058864" y="312539"/>
                  <a:pt x="3057971" y="310753"/>
                </a:cubicBezTo>
                <a:cubicBezTo>
                  <a:pt x="3053506" y="307181"/>
                  <a:pt x="3047702" y="308074"/>
                  <a:pt x="3040558" y="313432"/>
                </a:cubicBezTo>
                <a:cubicBezTo>
                  <a:pt x="3034307" y="310753"/>
                  <a:pt x="3028949" y="308298"/>
                  <a:pt x="3024485" y="306065"/>
                </a:cubicBezTo>
                <a:cubicBezTo>
                  <a:pt x="3020020" y="303833"/>
                  <a:pt x="3017341" y="302270"/>
                  <a:pt x="3016448" y="301377"/>
                </a:cubicBezTo>
                <a:lnTo>
                  <a:pt x="2988319" y="297359"/>
                </a:lnTo>
                <a:lnTo>
                  <a:pt x="2973585" y="294680"/>
                </a:lnTo>
                <a:cubicBezTo>
                  <a:pt x="2987873" y="289322"/>
                  <a:pt x="2995910" y="283964"/>
                  <a:pt x="2997696" y="278606"/>
                </a:cubicBezTo>
                <a:lnTo>
                  <a:pt x="3000375" y="269230"/>
                </a:lnTo>
                <a:cubicBezTo>
                  <a:pt x="2976265" y="272802"/>
                  <a:pt x="2963317" y="275927"/>
                  <a:pt x="2961531" y="278606"/>
                </a:cubicBezTo>
                <a:lnTo>
                  <a:pt x="2925365" y="318790"/>
                </a:lnTo>
                <a:cubicBezTo>
                  <a:pt x="2937867" y="320576"/>
                  <a:pt x="2950368" y="328166"/>
                  <a:pt x="2962870" y="341561"/>
                </a:cubicBezTo>
                <a:lnTo>
                  <a:pt x="2976265" y="361652"/>
                </a:lnTo>
                <a:cubicBezTo>
                  <a:pt x="2982515" y="371475"/>
                  <a:pt x="2985641" y="377279"/>
                  <a:pt x="2985641" y="379065"/>
                </a:cubicBezTo>
                <a:lnTo>
                  <a:pt x="2985641" y="381744"/>
                </a:lnTo>
                <a:cubicBezTo>
                  <a:pt x="2972246" y="380851"/>
                  <a:pt x="2959298" y="378172"/>
                  <a:pt x="2946797" y="373708"/>
                </a:cubicBezTo>
                <a:cubicBezTo>
                  <a:pt x="2934295" y="369243"/>
                  <a:pt x="2925589" y="367457"/>
                  <a:pt x="2920677" y="368350"/>
                </a:cubicBezTo>
                <a:cubicBezTo>
                  <a:pt x="2915766" y="369243"/>
                  <a:pt x="2912417" y="373708"/>
                  <a:pt x="2910631" y="381744"/>
                </a:cubicBezTo>
                <a:cubicBezTo>
                  <a:pt x="2911524" y="384423"/>
                  <a:pt x="2912417" y="385986"/>
                  <a:pt x="2913310" y="386432"/>
                </a:cubicBezTo>
                <a:cubicBezTo>
                  <a:pt x="2914203" y="386879"/>
                  <a:pt x="2919784" y="388442"/>
                  <a:pt x="2930053" y="391120"/>
                </a:cubicBezTo>
                <a:cubicBezTo>
                  <a:pt x="2940323" y="393799"/>
                  <a:pt x="2957066" y="412552"/>
                  <a:pt x="2980283" y="447377"/>
                </a:cubicBezTo>
                <a:cubicBezTo>
                  <a:pt x="2958851" y="450056"/>
                  <a:pt x="2941662" y="449163"/>
                  <a:pt x="2928714" y="444699"/>
                </a:cubicBezTo>
                <a:cubicBezTo>
                  <a:pt x="2915766" y="440234"/>
                  <a:pt x="2908399" y="438225"/>
                  <a:pt x="2906613" y="438671"/>
                </a:cubicBezTo>
                <a:cubicBezTo>
                  <a:pt x="2904827" y="439118"/>
                  <a:pt x="2902148" y="440457"/>
                  <a:pt x="2898576" y="442689"/>
                </a:cubicBezTo>
                <a:cubicBezTo>
                  <a:pt x="2895004" y="444922"/>
                  <a:pt x="2892325" y="443359"/>
                  <a:pt x="2890539" y="438001"/>
                </a:cubicBezTo>
                <a:lnTo>
                  <a:pt x="2907952" y="428625"/>
                </a:lnTo>
                <a:cubicBezTo>
                  <a:pt x="2904381" y="424160"/>
                  <a:pt x="2901478" y="419249"/>
                  <a:pt x="2899246" y="413891"/>
                </a:cubicBezTo>
                <a:cubicBezTo>
                  <a:pt x="2897013" y="408533"/>
                  <a:pt x="2895674" y="401390"/>
                  <a:pt x="2895227" y="392460"/>
                </a:cubicBezTo>
                <a:cubicBezTo>
                  <a:pt x="2894781" y="383530"/>
                  <a:pt x="2895897" y="377279"/>
                  <a:pt x="2898576" y="373708"/>
                </a:cubicBezTo>
                <a:lnTo>
                  <a:pt x="2909292" y="362992"/>
                </a:lnTo>
                <a:lnTo>
                  <a:pt x="2917329" y="353616"/>
                </a:lnTo>
                <a:cubicBezTo>
                  <a:pt x="2913757" y="348258"/>
                  <a:pt x="2909292" y="341114"/>
                  <a:pt x="2903934" y="332185"/>
                </a:cubicBezTo>
                <a:cubicBezTo>
                  <a:pt x="2876252" y="350937"/>
                  <a:pt x="2856607" y="361206"/>
                  <a:pt x="2844998" y="362992"/>
                </a:cubicBezTo>
                <a:lnTo>
                  <a:pt x="2807493" y="364331"/>
                </a:lnTo>
                <a:lnTo>
                  <a:pt x="2768649" y="371029"/>
                </a:lnTo>
                <a:cubicBezTo>
                  <a:pt x="2767756" y="387995"/>
                  <a:pt x="2768203" y="400497"/>
                  <a:pt x="2769989" y="408533"/>
                </a:cubicBezTo>
                <a:lnTo>
                  <a:pt x="2771328" y="419249"/>
                </a:lnTo>
                <a:cubicBezTo>
                  <a:pt x="2771328" y="425500"/>
                  <a:pt x="2771105" y="433090"/>
                  <a:pt x="2770659" y="442020"/>
                </a:cubicBezTo>
                <a:cubicBezTo>
                  <a:pt x="2770212" y="450949"/>
                  <a:pt x="2770435" y="456754"/>
                  <a:pt x="2771328" y="459433"/>
                </a:cubicBezTo>
                <a:lnTo>
                  <a:pt x="2775347" y="475506"/>
                </a:lnTo>
                <a:lnTo>
                  <a:pt x="2776686" y="487561"/>
                </a:lnTo>
                <a:lnTo>
                  <a:pt x="2779365" y="495598"/>
                </a:lnTo>
                <a:cubicBezTo>
                  <a:pt x="2779365" y="497384"/>
                  <a:pt x="2779811" y="498723"/>
                  <a:pt x="2780704" y="499616"/>
                </a:cubicBezTo>
                <a:lnTo>
                  <a:pt x="2780704" y="515690"/>
                </a:lnTo>
                <a:lnTo>
                  <a:pt x="2782044" y="530424"/>
                </a:lnTo>
                <a:cubicBezTo>
                  <a:pt x="2768649" y="526852"/>
                  <a:pt x="2754585" y="519261"/>
                  <a:pt x="2739851" y="507653"/>
                </a:cubicBezTo>
                <a:cubicBezTo>
                  <a:pt x="2725117" y="496044"/>
                  <a:pt x="2715964" y="486668"/>
                  <a:pt x="2712392" y="479524"/>
                </a:cubicBezTo>
                <a:lnTo>
                  <a:pt x="2707035" y="468809"/>
                </a:lnTo>
                <a:cubicBezTo>
                  <a:pt x="2702569" y="461665"/>
                  <a:pt x="2699891" y="457200"/>
                  <a:pt x="2698998" y="455414"/>
                </a:cubicBezTo>
                <a:cubicBezTo>
                  <a:pt x="2698105" y="453628"/>
                  <a:pt x="2700337" y="444252"/>
                  <a:pt x="2705695" y="427286"/>
                </a:cubicBezTo>
                <a:lnTo>
                  <a:pt x="2705695" y="360313"/>
                </a:lnTo>
                <a:cubicBezTo>
                  <a:pt x="2705695" y="352276"/>
                  <a:pt x="2708820" y="333077"/>
                  <a:pt x="2715071" y="302717"/>
                </a:cubicBezTo>
                <a:lnTo>
                  <a:pt x="2729805" y="230386"/>
                </a:lnTo>
                <a:lnTo>
                  <a:pt x="2745879" y="172790"/>
                </a:lnTo>
                <a:cubicBezTo>
                  <a:pt x="2744985" y="171004"/>
                  <a:pt x="2744093" y="168325"/>
                  <a:pt x="2743199" y="164753"/>
                </a:cubicBezTo>
                <a:cubicBezTo>
                  <a:pt x="2742307" y="161181"/>
                  <a:pt x="2736502" y="154037"/>
                  <a:pt x="2725787" y="143322"/>
                </a:cubicBezTo>
                <a:cubicBezTo>
                  <a:pt x="2715071" y="132606"/>
                  <a:pt x="2704802" y="118318"/>
                  <a:pt x="2694979" y="100459"/>
                </a:cubicBezTo>
                <a:cubicBezTo>
                  <a:pt x="2697658" y="96887"/>
                  <a:pt x="2710606" y="104924"/>
                  <a:pt x="2733823" y="124569"/>
                </a:cubicBezTo>
                <a:lnTo>
                  <a:pt x="2771328" y="146001"/>
                </a:lnTo>
                <a:cubicBezTo>
                  <a:pt x="2773114" y="147786"/>
                  <a:pt x="2779811" y="156716"/>
                  <a:pt x="2791420" y="172790"/>
                </a:cubicBezTo>
                <a:cubicBezTo>
                  <a:pt x="2803029" y="188863"/>
                  <a:pt x="2809056" y="198016"/>
                  <a:pt x="2809503" y="200248"/>
                </a:cubicBezTo>
                <a:cubicBezTo>
                  <a:pt x="2809949" y="202481"/>
                  <a:pt x="2807493" y="212527"/>
                  <a:pt x="2802135" y="230386"/>
                </a:cubicBezTo>
                <a:lnTo>
                  <a:pt x="2798117" y="250478"/>
                </a:lnTo>
                <a:lnTo>
                  <a:pt x="2791420" y="269230"/>
                </a:lnTo>
                <a:lnTo>
                  <a:pt x="2794099" y="271909"/>
                </a:lnTo>
                <a:cubicBezTo>
                  <a:pt x="2802135" y="265658"/>
                  <a:pt x="2810842" y="260300"/>
                  <a:pt x="2820218" y="255836"/>
                </a:cubicBezTo>
                <a:cubicBezTo>
                  <a:pt x="2829594" y="251371"/>
                  <a:pt x="2847231" y="245790"/>
                  <a:pt x="2873127" y="239093"/>
                </a:cubicBezTo>
                <a:cubicBezTo>
                  <a:pt x="2899023" y="232395"/>
                  <a:pt x="2913533" y="227930"/>
                  <a:pt x="2916659" y="225698"/>
                </a:cubicBezTo>
                <a:cubicBezTo>
                  <a:pt x="2919784" y="223466"/>
                  <a:pt x="2923133" y="217438"/>
                  <a:pt x="2926705" y="207615"/>
                </a:cubicBezTo>
                <a:lnTo>
                  <a:pt x="2937420" y="172790"/>
                </a:lnTo>
                <a:lnTo>
                  <a:pt x="2933402" y="168771"/>
                </a:lnTo>
                <a:cubicBezTo>
                  <a:pt x="2925365" y="172343"/>
                  <a:pt x="2920007" y="175022"/>
                  <a:pt x="2917329" y="176808"/>
                </a:cubicBezTo>
                <a:lnTo>
                  <a:pt x="2902595" y="200918"/>
                </a:lnTo>
                <a:lnTo>
                  <a:pt x="2891879" y="211634"/>
                </a:lnTo>
                <a:lnTo>
                  <a:pt x="2882503" y="223689"/>
                </a:lnTo>
                <a:lnTo>
                  <a:pt x="2875805" y="223689"/>
                </a:lnTo>
                <a:cubicBezTo>
                  <a:pt x="2862411" y="208508"/>
                  <a:pt x="2855714" y="198239"/>
                  <a:pt x="2855714" y="192881"/>
                </a:cubicBezTo>
                <a:lnTo>
                  <a:pt x="2851695" y="163413"/>
                </a:lnTo>
                <a:cubicBezTo>
                  <a:pt x="2867769" y="150912"/>
                  <a:pt x="2876252" y="138857"/>
                  <a:pt x="2877145" y="127248"/>
                </a:cubicBezTo>
                <a:lnTo>
                  <a:pt x="2877145" y="121890"/>
                </a:lnTo>
                <a:lnTo>
                  <a:pt x="2877145" y="113854"/>
                </a:lnTo>
                <a:cubicBezTo>
                  <a:pt x="2866429" y="115640"/>
                  <a:pt x="2854821" y="117872"/>
                  <a:pt x="2842319" y="120551"/>
                </a:cubicBezTo>
                <a:cubicBezTo>
                  <a:pt x="2829817" y="123230"/>
                  <a:pt x="2803921" y="107603"/>
                  <a:pt x="2764631" y="73670"/>
                </a:cubicBezTo>
                <a:cubicBezTo>
                  <a:pt x="2771775" y="76349"/>
                  <a:pt x="2778249" y="77912"/>
                  <a:pt x="2784053" y="78358"/>
                </a:cubicBezTo>
                <a:cubicBezTo>
                  <a:pt x="2789857" y="78805"/>
                  <a:pt x="2809279" y="68982"/>
                  <a:pt x="2842319" y="48890"/>
                </a:cubicBezTo>
                <a:cubicBezTo>
                  <a:pt x="2875359" y="28798"/>
                  <a:pt x="2911524" y="18752"/>
                  <a:pt x="2950815" y="18752"/>
                </a:cubicBezTo>
                <a:close/>
                <a:moveTo>
                  <a:pt x="187523" y="0"/>
                </a:moveTo>
                <a:lnTo>
                  <a:pt x="223688" y="1340"/>
                </a:lnTo>
                <a:lnTo>
                  <a:pt x="266551" y="2679"/>
                </a:lnTo>
                <a:cubicBezTo>
                  <a:pt x="300484" y="15181"/>
                  <a:pt x="323255" y="28575"/>
                  <a:pt x="334863" y="42863"/>
                </a:cubicBezTo>
                <a:cubicBezTo>
                  <a:pt x="346471" y="57150"/>
                  <a:pt x="352722" y="65633"/>
                  <a:pt x="353615" y="68312"/>
                </a:cubicBezTo>
                <a:cubicBezTo>
                  <a:pt x="354508" y="70991"/>
                  <a:pt x="355178" y="74117"/>
                  <a:pt x="355624" y="77688"/>
                </a:cubicBezTo>
                <a:cubicBezTo>
                  <a:pt x="356071" y="81260"/>
                  <a:pt x="353615" y="85279"/>
                  <a:pt x="348257" y="89743"/>
                </a:cubicBezTo>
                <a:cubicBezTo>
                  <a:pt x="342900" y="102245"/>
                  <a:pt x="338212" y="113407"/>
                  <a:pt x="334193" y="123230"/>
                </a:cubicBezTo>
                <a:cubicBezTo>
                  <a:pt x="330175" y="133052"/>
                  <a:pt x="327496" y="140866"/>
                  <a:pt x="326157" y="146670"/>
                </a:cubicBezTo>
                <a:cubicBezTo>
                  <a:pt x="324817" y="152475"/>
                  <a:pt x="324147" y="160734"/>
                  <a:pt x="324147" y="171450"/>
                </a:cubicBezTo>
                <a:lnTo>
                  <a:pt x="322808" y="218331"/>
                </a:lnTo>
                <a:lnTo>
                  <a:pt x="317450" y="222349"/>
                </a:lnTo>
                <a:lnTo>
                  <a:pt x="321469" y="227707"/>
                </a:lnTo>
                <a:cubicBezTo>
                  <a:pt x="319683" y="229493"/>
                  <a:pt x="318120" y="231056"/>
                  <a:pt x="316781" y="232395"/>
                </a:cubicBezTo>
                <a:cubicBezTo>
                  <a:pt x="315441" y="233735"/>
                  <a:pt x="315218" y="239093"/>
                  <a:pt x="316111" y="248469"/>
                </a:cubicBezTo>
                <a:cubicBezTo>
                  <a:pt x="317004" y="257845"/>
                  <a:pt x="316334" y="269007"/>
                  <a:pt x="314102" y="281955"/>
                </a:cubicBezTo>
                <a:cubicBezTo>
                  <a:pt x="311869" y="294903"/>
                  <a:pt x="311646" y="311200"/>
                  <a:pt x="313432" y="330845"/>
                </a:cubicBezTo>
                <a:cubicBezTo>
                  <a:pt x="314325" y="349597"/>
                  <a:pt x="315664" y="362992"/>
                  <a:pt x="317450" y="371029"/>
                </a:cubicBezTo>
                <a:cubicBezTo>
                  <a:pt x="319236" y="379065"/>
                  <a:pt x="320576" y="383084"/>
                  <a:pt x="321469" y="383084"/>
                </a:cubicBezTo>
                <a:lnTo>
                  <a:pt x="325487" y="424607"/>
                </a:lnTo>
                <a:lnTo>
                  <a:pt x="329505" y="436662"/>
                </a:lnTo>
                <a:cubicBezTo>
                  <a:pt x="330398" y="442020"/>
                  <a:pt x="331291" y="446931"/>
                  <a:pt x="332184" y="451396"/>
                </a:cubicBezTo>
                <a:lnTo>
                  <a:pt x="333524" y="475506"/>
                </a:lnTo>
                <a:lnTo>
                  <a:pt x="342900" y="498277"/>
                </a:lnTo>
                <a:lnTo>
                  <a:pt x="348257" y="517029"/>
                </a:lnTo>
                <a:lnTo>
                  <a:pt x="353615" y="529084"/>
                </a:lnTo>
                <a:lnTo>
                  <a:pt x="353615" y="561231"/>
                </a:lnTo>
                <a:lnTo>
                  <a:pt x="354955" y="566589"/>
                </a:lnTo>
                <a:cubicBezTo>
                  <a:pt x="354955" y="570161"/>
                  <a:pt x="353615" y="574179"/>
                  <a:pt x="350936" y="578644"/>
                </a:cubicBezTo>
                <a:cubicBezTo>
                  <a:pt x="342007" y="591145"/>
                  <a:pt x="331291" y="596950"/>
                  <a:pt x="318790" y="596057"/>
                </a:cubicBezTo>
                <a:cubicBezTo>
                  <a:pt x="312539" y="596057"/>
                  <a:pt x="308074" y="593824"/>
                  <a:pt x="305395" y="589360"/>
                </a:cubicBezTo>
                <a:lnTo>
                  <a:pt x="294679" y="586681"/>
                </a:lnTo>
                <a:lnTo>
                  <a:pt x="292001" y="581323"/>
                </a:lnTo>
                <a:cubicBezTo>
                  <a:pt x="283964" y="581323"/>
                  <a:pt x="276820" y="579537"/>
                  <a:pt x="270569" y="575965"/>
                </a:cubicBezTo>
                <a:cubicBezTo>
                  <a:pt x="266998" y="572393"/>
                  <a:pt x="264319" y="569268"/>
                  <a:pt x="262533" y="566589"/>
                </a:cubicBezTo>
                <a:lnTo>
                  <a:pt x="241101" y="545158"/>
                </a:lnTo>
                <a:cubicBezTo>
                  <a:pt x="237530" y="542479"/>
                  <a:pt x="232618" y="535781"/>
                  <a:pt x="226367" y="525066"/>
                </a:cubicBezTo>
                <a:lnTo>
                  <a:pt x="211633" y="503635"/>
                </a:lnTo>
                <a:lnTo>
                  <a:pt x="202257" y="484882"/>
                </a:lnTo>
                <a:cubicBezTo>
                  <a:pt x="196006" y="472381"/>
                  <a:pt x="192881" y="465683"/>
                  <a:pt x="192881" y="464790"/>
                </a:cubicBezTo>
                <a:lnTo>
                  <a:pt x="188863" y="452735"/>
                </a:lnTo>
                <a:lnTo>
                  <a:pt x="178147" y="425946"/>
                </a:lnTo>
                <a:lnTo>
                  <a:pt x="178147" y="417910"/>
                </a:lnTo>
                <a:cubicBezTo>
                  <a:pt x="177254" y="417017"/>
                  <a:pt x="177031" y="416347"/>
                  <a:pt x="177477" y="415900"/>
                </a:cubicBezTo>
                <a:cubicBezTo>
                  <a:pt x="177924" y="415454"/>
                  <a:pt x="178147" y="414784"/>
                  <a:pt x="178147" y="413891"/>
                </a:cubicBezTo>
                <a:cubicBezTo>
                  <a:pt x="177254" y="412105"/>
                  <a:pt x="175915" y="410766"/>
                  <a:pt x="174129" y="409873"/>
                </a:cubicBezTo>
                <a:lnTo>
                  <a:pt x="178147" y="401836"/>
                </a:lnTo>
                <a:cubicBezTo>
                  <a:pt x="171003" y="384870"/>
                  <a:pt x="167431" y="373261"/>
                  <a:pt x="167431" y="367010"/>
                </a:cubicBezTo>
                <a:lnTo>
                  <a:pt x="166092" y="348258"/>
                </a:lnTo>
                <a:cubicBezTo>
                  <a:pt x="161627" y="344686"/>
                  <a:pt x="158502" y="342900"/>
                  <a:pt x="156716" y="342900"/>
                </a:cubicBezTo>
                <a:lnTo>
                  <a:pt x="148679" y="345579"/>
                </a:lnTo>
                <a:lnTo>
                  <a:pt x="136624" y="345579"/>
                </a:lnTo>
                <a:cubicBezTo>
                  <a:pt x="132159" y="350937"/>
                  <a:pt x="130373" y="354509"/>
                  <a:pt x="131266" y="356295"/>
                </a:cubicBezTo>
                <a:lnTo>
                  <a:pt x="132606" y="361652"/>
                </a:lnTo>
                <a:cubicBezTo>
                  <a:pt x="129927" y="367010"/>
                  <a:pt x="125462" y="379512"/>
                  <a:pt x="119211" y="399157"/>
                </a:cubicBezTo>
                <a:lnTo>
                  <a:pt x="105817" y="436662"/>
                </a:lnTo>
                <a:cubicBezTo>
                  <a:pt x="97780" y="459879"/>
                  <a:pt x="91083" y="475060"/>
                  <a:pt x="85725" y="482203"/>
                </a:cubicBezTo>
                <a:cubicBezTo>
                  <a:pt x="84832" y="487561"/>
                  <a:pt x="83939" y="490910"/>
                  <a:pt x="83046" y="492249"/>
                </a:cubicBezTo>
                <a:cubicBezTo>
                  <a:pt x="82153" y="493589"/>
                  <a:pt x="79474" y="496937"/>
                  <a:pt x="75009" y="502295"/>
                </a:cubicBezTo>
                <a:lnTo>
                  <a:pt x="61615" y="525066"/>
                </a:lnTo>
                <a:cubicBezTo>
                  <a:pt x="50899" y="541139"/>
                  <a:pt x="42639" y="552301"/>
                  <a:pt x="36835" y="558552"/>
                </a:cubicBezTo>
                <a:cubicBezTo>
                  <a:pt x="31031" y="564803"/>
                  <a:pt x="26789" y="570607"/>
                  <a:pt x="24110" y="575965"/>
                </a:cubicBezTo>
                <a:lnTo>
                  <a:pt x="20092" y="571947"/>
                </a:lnTo>
                <a:lnTo>
                  <a:pt x="6697" y="582662"/>
                </a:lnTo>
                <a:lnTo>
                  <a:pt x="0" y="579983"/>
                </a:lnTo>
                <a:lnTo>
                  <a:pt x="5358" y="575965"/>
                </a:lnTo>
                <a:lnTo>
                  <a:pt x="10715" y="551855"/>
                </a:lnTo>
                <a:lnTo>
                  <a:pt x="46881" y="446038"/>
                </a:lnTo>
                <a:lnTo>
                  <a:pt x="69651" y="344240"/>
                </a:lnTo>
                <a:lnTo>
                  <a:pt x="91083" y="225028"/>
                </a:lnTo>
                <a:lnTo>
                  <a:pt x="93762" y="218331"/>
                </a:lnTo>
                <a:cubicBezTo>
                  <a:pt x="93762" y="217438"/>
                  <a:pt x="94208" y="215652"/>
                  <a:pt x="95101" y="212973"/>
                </a:cubicBezTo>
                <a:lnTo>
                  <a:pt x="96440" y="195560"/>
                </a:lnTo>
                <a:cubicBezTo>
                  <a:pt x="96440" y="195560"/>
                  <a:pt x="98673" y="189309"/>
                  <a:pt x="103138" y="176808"/>
                </a:cubicBezTo>
                <a:lnTo>
                  <a:pt x="109835" y="139303"/>
                </a:lnTo>
                <a:lnTo>
                  <a:pt x="116532" y="97780"/>
                </a:lnTo>
                <a:cubicBezTo>
                  <a:pt x="112067" y="100459"/>
                  <a:pt x="103807" y="101352"/>
                  <a:pt x="91752" y="100459"/>
                </a:cubicBezTo>
                <a:cubicBezTo>
                  <a:pt x="79697" y="99566"/>
                  <a:pt x="70768" y="98003"/>
                  <a:pt x="64963" y="95771"/>
                </a:cubicBezTo>
                <a:cubicBezTo>
                  <a:pt x="59159" y="93539"/>
                  <a:pt x="50899" y="87288"/>
                  <a:pt x="40183" y="77019"/>
                </a:cubicBezTo>
                <a:cubicBezTo>
                  <a:pt x="29468" y="66750"/>
                  <a:pt x="20538" y="58713"/>
                  <a:pt x="13394" y="52909"/>
                </a:cubicBezTo>
                <a:cubicBezTo>
                  <a:pt x="6251" y="47104"/>
                  <a:pt x="2232" y="42416"/>
                  <a:pt x="1339" y="38844"/>
                </a:cubicBezTo>
                <a:lnTo>
                  <a:pt x="5358" y="38844"/>
                </a:lnTo>
                <a:cubicBezTo>
                  <a:pt x="8037" y="42416"/>
                  <a:pt x="10715" y="44872"/>
                  <a:pt x="13394" y="46211"/>
                </a:cubicBezTo>
                <a:cubicBezTo>
                  <a:pt x="16073" y="47551"/>
                  <a:pt x="20092" y="48890"/>
                  <a:pt x="25449" y="50230"/>
                </a:cubicBezTo>
                <a:cubicBezTo>
                  <a:pt x="30807" y="51569"/>
                  <a:pt x="35272" y="53578"/>
                  <a:pt x="38844" y="56257"/>
                </a:cubicBezTo>
                <a:cubicBezTo>
                  <a:pt x="58489" y="53578"/>
                  <a:pt x="86618" y="41523"/>
                  <a:pt x="123230" y="20092"/>
                </a:cubicBezTo>
                <a:cubicBezTo>
                  <a:pt x="123230" y="20985"/>
                  <a:pt x="123453" y="21655"/>
                  <a:pt x="123899" y="22101"/>
                </a:cubicBezTo>
                <a:cubicBezTo>
                  <a:pt x="124346" y="22548"/>
                  <a:pt x="126801" y="21208"/>
                  <a:pt x="131266" y="18083"/>
                </a:cubicBezTo>
                <a:cubicBezTo>
                  <a:pt x="135731" y="14957"/>
                  <a:pt x="139749" y="13395"/>
                  <a:pt x="143321" y="13395"/>
                </a:cubicBezTo>
                <a:lnTo>
                  <a:pt x="147340" y="10716"/>
                </a:lnTo>
                <a:lnTo>
                  <a:pt x="156716" y="10716"/>
                </a:lnTo>
                <a:lnTo>
                  <a:pt x="160734" y="6697"/>
                </a:lnTo>
                <a:lnTo>
                  <a:pt x="171450" y="6697"/>
                </a:lnTo>
                <a:cubicBezTo>
                  <a:pt x="177701" y="3126"/>
                  <a:pt x="183058" y="893"/>
                  <a:pt x="187523" y="0"/>
                </a:cubicBezTo>
                <a:close/>
              </a:path>
            </a:pathLst>
          </a:custGeom>
          <a:solidFill>
            <a:srgbClr val="D64E68"/>
          </a:solidFill>
          <a:ln>
            <a:noFill/>
          </a:ln>
          <a:effectLst>
            <a:reflection blurRad="63500" stA="40000" endPos="350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defRPr>
                <a:solidFill>
                  <a:srgbClr val="D64E68"/>
                </a:solidFill>
                <a:latin typeface="汉仪雪君体简" panose="02010600000101010101" pitchFamily="2" charset="-122"/>
                <a:ea typeface="汉仪雪君体简" panose="02010600000101010101" pitchFamily="2" charset="-122"/>
              </a:defRPr>
            </a:lvl1pPr>
          </a:lstStyle>
          <a:p>
            <a:endParaRPr lang="zh-CN" altLang="en-US" noProof="1">
              <a:sym typeface="Wingdings" panose="05000000000000000000" pitchFamily="2" charset="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stCondLst>
                                            <p:cond delay="0"/>
                                          </p:stCondLst>
                                        </p:cTn>
                                        <p:tgtEl>
                                          <p:spTgt spid="25"/>
                                        </p:tgtEl>
                                      </p:cBhvr>
                                    </p:animEffect>
                                    <p:anim to="0" calcmode="lin" valueType="num">
                                      <p:cBhvr>
                                        <p:cTn id="8" dur="500" fill="hold">
                                          <p:stCondLst>
                                            <p:cond delay="0"/>
                                          </p:stCondLst>
                                        </p:cTn>
                                        <p:tgtEl>
                                          <p:spTgt spid="25"/>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stCondLst>
                                            <p:cond delay="0"/>
                                          </p:stCondLst>
                                        </p:cTn>
                                        <p:tgtEl>
                                          <p:spTgt spid="13"/>
                                        </p:tgtEl>
                                      </p:cBhvr>
                                    </p:animEffect>
                                    <p:anim to="0" calcmode="lin" valueType="num">
                                      <p:cBhvr>
                                        <p:cTn id="14" dur="500" fill="hold">
                                          <p:stCondLst>
                                            <p:cond delay="0"/>
                                          </p:stCondLst>
                                        </p:cTn>
                                        <p:tgtEl>
                                          <p:spTgt spid="13"/>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3" name="PA-图片 12" descr="卡通人物&#10;&#10;中度可信度描述已自动生成"/>
          <p:cNvPicPr>
            <a:picLocks noChangeAspect="1"/>
          </p:cNvPicPr>
          <p:nvPr>
            <p:custDataLst>
              <p:tags r:id="rId1"/>
            </p:custDataLst>
          </p:nvPr>
        </p:nvPicPr>
        <p:blipFill rotWithShape="1">
          <a:blip r:embed="rId2">
            <a:duotone>
              <a:prstClr val="black"/>
              <a:schemeClr val="accent6">
                <a:tint val="45000"/>
                <a:satMod val="400000"/>
              </a:schemeClr>
            </a:duotone>
            <a:extLst>
              <a:ext uri="{28A0092B-C50C-407E-A947-70E740481C1C}">
                <a14:useLocalDpi xmlns:a14="http://schemas.microsoft.com/office/drawing/2010/main" val="0"/>
              </a:ext>
            </a:extLst>
          </a:blip>
          <a:srcRect l="20701" t="8922" r="28873"/>
          <a:stretch>
            <a:fillRect/>
          </a:stretch>
        </p:blipFill>
        <p:spPr>
          <a:xfrm flipH="1">
            <a:off x="2508779" y="4603866"/>
            <a:ext cx="577320" cy="1439961"/>
          </a:xfrm>
          <a:prstGeom prst="rect">
            <a:avLst/>
          </a:prstGeom>
        </p:spPr>
      </p:pic>
      <p:pic>
        <p:nvPicPr>
          <p:cNvPr id="9" name="图片 8" descr="图片包含 游戏机&#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pic>
        <p:nvPicPr>
          <p:cNvPr id="8" name="图片 7" descr="黑白色的花&#10;&#10;描述已自动生成"/>
          <p:cNvPicPr>
            <a:picLocks noChangeAspect="1"/>
          </p:cNvPicPr>
          <p:nvPr/>
        </p:nvPicPr>
        <p:blipFill>
          <a:blip r:embed="rId4">
            <a:extLst>
              <a:ext uri="{BEBA8EAE-BF5A-486C-A8C5-ECC9F3942E4B}">
                <a14:imgProps xmlns:a14="http://schemas.microsoft.com/office/drawing/2010/main">
                  <a14:imgLayer r:embed="rId5">
                    <a14:imgEffect>
                      <a14:brightnessContrast bright="5000" contrast="-20000"/>
                    </a14:imgEffect>
                    <a14:imgEffect>
                      <a14:colorTemperature colorTemp="5900"/>
                    </a14:imgEffect>
                    <a14:imgEffect>
                      <a14:saturation sat="115000"/>
                    </a14:imgEffect>
                  </a14:imgLayer>
                </a14:imgProps>
              </a:ext>
              <a:ext uri="{28A0092B-C50C-407E-A947-70E740481C1C}">
                <a14:useLocalDpi xmlns:a14="http://schemas.microsoft.com/office/drawing/2010/main" val="0"/>
              </a:ext>
            </a:extLst>
          </a:blip>
          <a:stretch>
            <a:fillRect/>
          </a:stretch>
        </p:blipFill>
        <p:spPr>
          <a:xfrm flipH="1">
            <a:off x="-4945" y="728833"/>
            <a:ext cx="8966744" cy="2942491"/>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31453"/>
            <a:ext cx="12192000" cy="1647031"/>
          </a:xfrm>
          <a:prstGeom prst="rect">
            <a:avLst/>
          </a:prstGeom>
        </p:spPr>
      </p:pic>
      <p:grpSp>
        <p:nvGrpSpPr>
          <p:cNvPr id="3" name="组合 2"/>
          <p:cNvGrpSpPr/>
          <p:nvPr/>
        </p:nvGrpSpPr>
        <p:grpSpPr>
          <a:xfrm>
            <a:off x="2249713" y="-5091328"/>
            <a:ext cx="7692574" cy="7692574"/>
            <a:chOff x="8323465" y="0"/>
            <a:chExt cx="1676878" cy="1676878"/>
          </a:xfrm>
        </p:grpSpPr>
        <p:sp>
          <p:nvSpPr>
            <p:cNvPr id="4" name="椭圆 3"/>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rotWithShape="1">
            <a:blip r:embed="rId7">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7" name="文本框 6"/>
          <p:cNvSpPr txBox="1"/>
          <p:nvPr/>
        </p:nvSpPr>
        <p:spPr>
          <a:xfrm>
            <a:off x="4010025" y="3363547"/>
            <a:ext cx="4171956" cy="307777"/>
          </a:xfrm>
          <a:prstGeom prst="rect">
            <a:avLst/>
          </a:prstGeom>
          <a:noFill/>
        </p:spPr>
        <p:txBody>
          <a:bodyPr wrap="square" rtlCol="0" anchor="ctr">
            <a:spAutoFit/>
          </a:bodyPr>
          <a:lstStyle>
            <a:defPPr>
              <a:defRPr lang="en-US"/>
            </a:defPPr>
            <a:lvl1pPr marR="0" lvl="0" indent="0" algn="dist" fontAlgn="auto">
              <a:lnSpc>
                <a:spcPct val="100000"/>
              </a:lnSpc>
              <a:spcBef>
                <a:spcPts val="0"/>
              </a:spcBef>
              <a:spcAft>
                <a:spcPts val="0"/>
              </a:spcAft>
              <a:buClrTx/>
              <a:buSzTx/>
              <a:buFontTx/>
              <a:buNone/>
              <a:defRPr kumimoji="0" sz="1400" b="1" i="0" u="none" strike="noStrike" cap="none" spc="0" normalizeH="0" baseline="0">
                <a:ln>
                  <a:noFill/>
                </a:ln>
                <a:gradFill flip="none" rotWithShape="1">
                  <a:gsLst>
                    <a:gs pos="0">
                      <a:srgbClr val="DAC279"/>
                    </a:gs>
                    <a:gs pos="100000">
                      <a:srgbClr val="7F6000"/>
                    </a:gs>
                  </a:gsLst>
                  <a:lin ang="8100000" scaled="0"/>
                  <a:tileRect/>
                </a:gra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en-US" altLang="zh-CN" dirty="0">
                <a:sym typeface="Arial" panose="020B0604020202020204" pitchFamily="34" charset="0"/>
              </a:rPr>
              <a:t>Wen Hua Chang Shi</a:t>
            </a:r>
            <a:endParaRPr lang="zh-CN" altLang="en-US" dirty="0">
              <a:sym typeface="Arial" panose="020B0604020202020204" pitchFamily="34" charset="0"/>
            </a:endParaRPr>
          </a:p>
        </p:txBody>
      </p:sp>
      <p:sp>
        <p:nvSpPr>
          <p:cNvPr id="16" name="文本框 15"/>
          <p:cNvSpPr txBox="1"/>
          <p:nvPr/>
        </p:nvSpPr>
        <p:spPr>
          <a:xfrm>
            <a:off x="4011473" y="2491484"/>
            <a:ext cx="4161434" cy="870509"/>
          </a:xfrm>
          <a:custGeom>
            <a:avLst/>
            <a:gdLst/>
            <a:ahLst/>
            <a:cxnLst/>
            <a:rect l="l" t="t" r="r" b="b"/>
            <a:pathLst>
              <a:path w="4161434" h="870509">
                <a:moveTo>
                  <a:pt x="593446" y="734263"/>
                </a:moveTo>
                <a:cubicBezTo>
                  <a:pt x="594055" y="740969"/>
                  <a:pt x="598170" y="747522"/>
                  <a:pt x="605790" y="753923"/>
                </a:cubicBezTo>
                <a:cubicBezTo>
                  <a:pt x="613410" y="760323"/>
                  <a:pt x="622706" y="763829"/>
                  <a:pt x="633679" y="764438"/>
                </a:cubicBezTo>
                <a:cubicBezTo>
                  <a:pt x="636118" y="763219"/>
                  <a:pt x="640994" y="759561"/>
                  <a:pt x="648310" y="753465"/>
                </a:cubicBezTo>
                <a:lnTo>
                  <a:pt x="648310" y="749808"/>
                </a:lnTo>
                <a:cubicBezTo>
                  <a:pt x="636727" y="749198"/>
                  <a:pt x="627583" y="747827"/>
                  <a:pt x="620878" y="745693"/>
                </a:cubicBezTo>
                <a:cubicBezTo>
                  <a:pt x="614172" y="743559"/>
                  <a:pt x="605028" y="739749"/>
                  <a:pt x="593446" y="734263"/>
                </a:cubicBezTo>
                <a:close/>
                <a:moveTo>
                  <a:pt x="3901745" y="576072"/>
                </a:moveTo>
                <a:cubicBezTo>
                  <a:pt x="3979164" y="601675"/>
                  <a:pt x="4035552" y="624687"/>
                  <a:pt x="4070909" y="645109"/>
                </a:cubicBezTo>
                <a:cubicBezTo>
                  <a:pt x="4106265" y="665531"/>
                  <a:pt x="4133393" y="687629"/>
                  <a:pt x="4152291" y="711403"/>
                </a:cubicBezTo>
                <a:cubicBezTo>
                  <a:pt x="4158386" y="719937"/>
                  <a:pt x="4161434" y="729996"/>
                  <a:pt x="4161434" y="741578"/>
                </a:cubicBezTo>
                <a:cubicBezTo>
                  <a:pt x="4161434" y="758037"/>
                  <a:pt x="4154119" y="774801"/>
                  <a:pt x="4139489" y="791870"/>
                </a:cubicBezTo>
                <a:cubicBezTo>
                  <a:pt x="4124859" y="808939"/>
                  <a:pt x="4105656" y="823569"/>
                  <a:pt x="4081882" y="835761"/>
                </a:cubicBezTo>
                <a:cubicBezTo>
                  <a:pt x="3963010" y="666293"/>
                  <a:pt x="3902964" y="579729"/>
                  <a:pt x="3901745" y="576072"/>
                </a:cubicBezTo>
                <a:close/>
                <a:moveTo>
                  <a:pt x="3717036" y="561441"/>
                </a:moveTo>
                <a:cubicBezTo>
                  <a:pt x="3728009" y="561441"/>
                  <a:pt x="3741725" y="566318"/>
                  <a:pt x="3758184" y="576072"/>
                </a:cubicBezTo>
                <a:cubicBezTo>
                  <a:pt x="3774643" y="585825"/>
                  <a:pt x="3789121" y="597560"/>
                  <a:pt x="3801618" y="611276"/>
                </a:cubicBezTo>
                <a:cubicBezTo>
                  <a:pt x="3814115" y="624992"/>
                  <a:pt x="3820668" y="637337"/>
                  <a:pt x="3821278" y="648309"/>
                </a:cubicBezTo>
                <a:cubicBezTo>
                  <a:pt x="3804209" y="680009"/>
                  <a:pt x="3778453" y="709727"/>
                  <a:pt x="3744011" y="737463"/>
                </a:cubicBezTo>
                <a:cubicBezTo>
                  <a:pt x="3709568" y="765200"/>
                  <a:pt x="3673450" y="788060"/>
                  <a:pt x="3635654" y="806043"/>
                </a:cubicBezTo>
                <a:cubicBezTo>
                  <a:pt x="3597859" y="824027"/>
                  <a:pt x="3566160" y="835152"/>
                  <a:pt x="3540557" y="839419"/>
                </a:cubicBezTo>
                <a:cubicBezTo>
                  <a:pt x="3542386" y="834542"/>
                  <a:pt x="3552139" y="822350"/>
                  <a:pt x="3569818" y="802843"/>
                </a:cubicBezTo>
                <a:cubicBezTo>
                  <a:pt x="3600297" y="766267"/>
                  <a:pt x="3626663" y="732739"/>
                  <a:pt x="3648913" y="702259"/>
                </a:cubicBezTo>
                <a:cubicBezTo>
                  <a:pt x="3671163" y="671779"/>
                  <a:pt x="3691737" y="636727"/>
                  <a:pt x="3710635" y="597103"/>
                </a:cubicBezTo>
                <a:cubicBezTo>
                  <a:pt x="3707587" y="587349"/>
                  <a:pt x="3704539" y="578510"/>
                  <a:pt x="3701491" y="570585"/>
                </a:cubicBezTo>
                <a:cubicBezTo>
                  <a:pt x="3703930" y="564489"/>
                  <a:pt x="3709111" y="561441"/>
                  <a:pt x="3717036" y="561441"/>
                </a:cubicBezTo>
                <a:close/>
                <a:moveTo>
                  <a:pt x="4016045" y="429768"/>
                </a:moveTo>
                <a:cubicBezTo>
                  <a:pt x="4015435" y="431597"/>
                  <a:pt x="4014673" y="432968"/>
                  <a:pt x="4013759" y="433883"/>
                </a:cubicBezTo>
                <a:cubicBezTo>
                  <a:pt x="4012844" y="434797"/>
                  <a:pt x="4012539" y="435711"/>
                  <a:pt x="4012844" y="436626"/>
                </a:cubicBezTo>
                <a:cubicBezTo>
                  <a:pt x="4013149" y="437540"/>
                  <a:pt x="4014216" y="438912"/>
                  <a:pt x="4016045" y="440741"/>
                </a:cubicBezTo>
                <a:cubicBezTo>
                  <a:pt x="4017264" y="439521"/>
                  <a:pt x="4018331" y="438150"/>
                  <a:pt x="4019245" y="436626"/>
                </a:cubicBezTo>
                <a:cubicBezTo>
                  <a:pt x="4020160" y="435102"/>
                  <a:pt x="4021531" y="434035"/>
                  <a:pt x="4023360" y="433425"/>
                </a:cubicBezTo>
                <a:cubicBezTo>
                  <a:pt x="4022141" y="432206"/>
                  <a:pt x="4019702" y="430987"/>
                  <a:pt x="4016045" y="429768"/>
                </a:cubicBezTo>
                <a:close/>
                <a:moveTo>
                  <a:pt x="1302411" y="378561"/>
                </a:moveTo>
                <a:cubicBezTo>
                  <a:pt x="1298143" y="388925"/>
                  <a:pt x="1296010" y="404165"/>
                  <a:pt x="1296010" y="424281"/>
                </a:cubicBezTo>
                <a:cubicBezTo>
                  <a:pt x="1296010" y="435864"/>
                  <a:pt x="1296315" y="446227"/>
                  <a:pt x="1296924" y="455371"/>
                </a:cubicBezTo>
                <a:cubicBezTo>
                  <a:pt x="1297534" y="464515"/>
                  <a:pt x="1298143" y="472440"/>
                  <a:pt x="1298753" y="479145"/>
                </a:cubicBezTo>
                <a:cubicBezTo>
                  <a:pt x="1300582" y="496214"/>
                  <a:pt x="1301496" y="513283"/>
                  <a:pt x="1301496" y="530352"/>
                </a:cubicBezTo>
                <a:cubicBezTo>
                  <a:pt x="1301496" y="536448"/>
                  <a:pt x="1300886" y="544373"/>
                  <a:pt x="1299667" y="554126"/>
                </a:cubicBezTo>
                <a:cubicBezTo>
                  <a:pt x="1299667" y="554126"/>
                  <a:pt x="1300582" y="555041"/>
                  <a:pt x="1302411" y="556869"/>
                </a:cubicBezTo>
                <a:cubicBezTo>
                  <a:pt x="1304239" y="556260"/>
                  <a:pt x="1305763" y="555345"/>
                  <a:pt x="1306983" y="554126"/>
                </a:cubicBezTo>
                <a:cubicBezTo>
                  <a:pt x="1314298" y="542544"/>
                  <a:pt x="1317955" y="516941"/>
                  <a:pt x="1317955" y="477317"/>
                </a:cubicBezTo>
                <a:cubicBezTo>
                  <a:pt x="1317955" y="438912"/>
                  <a:pt x="1315212" y="407517"/>
                  <a:pt x="1309726" y="383133"/>
                </a:cubicBezTo>
                <a:close/>
                <a:moveTo>
                  <a:pt x="2764841" y="315468"/>
                </a:moveTo>
                <a:cubicBezTo>
                  <a:pt x="2714244" y="322173"/>
                  <a:pt x="2659990" y="326136"/>
                  <a:pt x="2602078" y="327355"/>
                </a:cubicBezTo>
                <a:cubicBezTo>
                  <a:pt x="2570988" y="328574"/>
                  <a:pt x="2549804" y="330098"/>
                  <a:pt x="2538527" y="331927"/>
                </a:cubicBezTo>
                <a:cubicBezTo>
                  <a:pt x="2527249" y="333756"/>
                  <a:pt x="2520086" y="338633"/>
                  <a:pt x="2517039" y="346557"/>
                </a:cubicBezTo>
                <a:cubicBezTo>
                  <a:pt x="2516429" y="354482"/>
                  <a:pt x="2517191" y="363626"/>
                  <a:pt x="2519324" y="373989"/>
                </a:cubicBezTo>
                <a:cubicBezTo>
                  <a:pt x="2521458" y="384353"/>
                  <a:pt x="2524354" y="393801"/>
                  <a:pt x="2528011" y="402336"/>
                </a:cubicBezTo>
                <a:cubicBezTo>
                  <a:pt x="2532888" y="404774"/>
                  <a:pt x="2553005" y="405993"/>
                  <a:pt x="2588362" y="405993"/>
                </a:cubicBezTo>
                <a:cubicBezTo>
                  <a:pt x="2618232" y="405993"/>
                  <a:pt x="2651455" y="405079"/>
                  <a:pt x="2688031" y="403250"/>
                </a:cubicBezTo>
                <a:cubicBezTo>
                  <a:pt x="2724607" y="401421"/>
                  <a:pt x="2745943" y="399897"/>
                  <a:pt x="2752039" y="398678"/>
                </a:cubicBezTo>
                <a:cubicBezTo>
                  <a:pt x="2758135" y="397459"/>
                  <a:pt x="2762098" y="395630"/>
                  <a:pt x="2763926" y="393192"/>
                </a:cubicBezTo>
                <a:cubicBezTo>
                  <a:pt x="2765755" y="390753"/>
                  <a:pt x="2766670" y="385572"/>
                  <a:pt x="2766670" y="377647"/>
                </a:cubicBezTo>
                <a:cubicBezTo>
                  <a:pt x="2766670" y="372770"/>
                  <a:pt x="2766365" y="365455"/>
                  <a:pt x="2765755" y="355701"/>
                </a:cubicBezTo>
                <a:cubicBezTo>
                  <a:pt x="2765145" y="345948"/>
                  <a:pt x="2764841" y="332537"/>
                  <a:pt x="2764841" y="315468"/>
                </a:cubicBezTo>
                <a:close/>
                <a:moveTo>
                  <a:pt x="1833677" y="275234"/>
                </a:moveTo>
                <a:cubicBezTo>
                  <a:pt x="1822094" y="292913"/>
                  <a:pt x="1806550" y="311505"/>
                  <a:pt x="1787043" y="331013"/>
                </a:cubicBezTo>
                <a:lnTo>
                  <a:pt x="1790700" y="338328"/>
                </a:lnTo>
                <a:lnTo>
                  <a:pt x="1792529" y="335585"/>
                </a:lnTo>
                <a:cubicBezTo>
                  <a:pt x="1801673" y="331927"/>
                  <a:pt x="1812036" y="324002"/>
                  <a:pt x="1823619" y="311810"/>
                </a:cubicBezTo>
                <a:cubicBezTo>
                  <a:pt x="1835201" y="299618"/>
                  <a:pt x="1842211" y="288645"/>
                  <a:pt x="1844650" y="278892"/>
                </a:cubicBezTo>
                <a:lnTo>
                  <a:pt x="1841906" y="275234"/>
                </a:lnTo>
                <a:close/>
                <a:moveTo>
                  <a:pt x="2810561" y="243230"/>
                </a:moveTo>
                <a:cubicBezTo>
                  <a:pt x="2816657" y="243230"/>
                  <a:pt x="2820924" y="243840"/>
                  <a:pt x="2823363" y="245059"/>
                </a:cubicBezTo>
                <a:cubicBezTo>
                  <a:pt x="2847137" y="251155"/>
                  <a:pt x="2865729" y="258318"/>
                  <a:pt x="2879141" y="266547"/>
                </a:cubicBezTo>
                <a:cubicBezTo>
                  <a:pt x="2892552" y="274777"/>
                  <a:pt x="2899258" y="288341"/>
                  <a:pt x="2899258" y="307238"/>
                </a:cubicBezTo>
                <a:cubicBezTo>
                  <a:pt x="2893161" y="312725"/>
                  <a:pt x="2887523" y="320802"/>
                  <a:pt x="2882341" y="331470"/>
                </a:cubicBezTo>
                <a:cubicBezTo>
                  <a:pt x="2877160" y="342138"/>
                  <a:pt x="2873959" y="348691"/>
                  <a:pt x="2872740" y="351129"/>
                </a:cubicBezTo>
                <a:cubicBezTo>
                  <a:pt x="2868473" y="359664"/>
                  <a:pt x="2864053" y="368046"/>
                  <a:pt x="2859481" y="376275"/>
                </a:cubicBezTo>
                <a:cubicBezTo>
                  <a:pt x="2854909" y="384505"/>
                  <a:pt x="2850489" y="390753"/>
                  <a:pt x="2846222" y="395021"/>
                </a:cubicBezTo>
                <a:cubicBezTo>
                  <a:pt x="2850489" y="402336"/>
                  <a:pt x="2854147" y="408584"/>
                  <a:pt x="2857195" y="413766"/>
                </a:cubicBezTo>
                <a:cubicBezTo>
                  <a:pt x="2860243" y="418947"/>
                  <a:pt x="2861767" y="423062"/>
                  <a:pt x="2861767" y="426110"/>
                </a:cubicBezTo>
                <a:cubicBezTo>
                  <a:pt x="2861767" y="428549"/>
                  <a:pt x="2860548" y="430835"/>
                  <a:pt x="2858110" y="432968"/>
                </a:cubicBezTo>
                <a:cubicBezTo>
                  <a:pt x="2855671" y="435102"/>
                  <a:pt x="2852928" y="437388"/>
                  <a:pt x="2849880" y="439826"/>
                </a:cubicBezTo>
                <a:cubicBezTo>
                  <a:pt x="2846832" y="442265"/>
                  <a:pt x="2843784" y="444703"/>
                  <a:pt x="2840736" y="447141"/>
                </a:cubicBezTo>
                <a:lnTo>
                  <a:pt x="2706319" y="448056"/>
                </a:lnTo>
                <a:lnTo>
                  <a:pt x="2707234" y="468173"/>
                </a:lnTo>
                <a:cubicBezTo>
                  <a:pt x="2707234" y="490728"/>
                  <a:pt x="2708148" y="506273"/>
                  <a:pt x="2709977" y="514807"/>
                </a:cubicBezTo>
                <a:cubicBezTo>
                  <a:pt x="2714244" y="515417"/>
                  <a:pt x="2721864" y="515721"/>
                  <a:pt x="2732837" y="515721"/>
                </a:cubicBezTo>
                <a:cubicBezTo>
                  <a:pt x="2759659" y="515721"/>
                  <a:pt x="2791206" y="513283"/>
                  <a:pt x="2827477" y="508406"/>
                </a:cubicBezTo>
                <a:cubicBezTo>
                  <a:pt x="2863748" y="503529"/>
                  <a:pt x="2892247" y="498043"/>
                  <a:pt x="2912974" y="491947"/>
                </a:cubicBezTo>
                <a:cubicBezTo>
                  <a:pt x="2917241" y="493776"/>
                  <a:pt x="2926690" y="497433"/>
                  <a:pt x="2941320" y="502920"/>
                </a:cubicBezTo>
                <a:cubicBezTo>
                  <a:pt x="2955950" y="508406"/>
                  <a:pt x="2968752" y="514502"/>
                  <a:pt x="2979725" y="521208"/>
                </a:cubicBezTo>
                <a:cubicBezTo>
                  <a:pt x="2990698" y="527913"/>
                  <a:pt x="2997098" y="534619"/>
                  <a:pt x="2998927" y="541325"/>
                </a:cubicBezTo>
                <a:cubicBezTo>
                  <a:pt x="2999537" y="543153"/>
                  <a:pt x="2999842" y="545897"/>
                  <a:pt x="2999842" y="549554"/>
                </a:cubicBezTo>
                <a:cubicBezTo>
                  <a:pt x="2999842" y="557479"/>
                  <a:pt x="2995574" y="568757"/>
                  <a:pt x="2987040" y="583387"/>
                </a:cubicBezTo>
                <a:cubicBezTo>
                  <a:pt x="2982163" y="591312"/>
                  <a:pt x="2978810" y="598627"/>
                  <a:pt x="2976982" y="605333"/>
                </a:cubicBezTo>
                <a:cubicBezTo>
                  <a:pt x="2974543" y="613867"/>
                  <a:pt x="2973324" y="624230"/>
                  <a:pt x="2973324" y="636422"/>
                </a:cubicBezTo>
                <a:cubicBezTo>
                  <a:pt x="2973324" y="648005"/>
                  <a:pt x="2971800" y="657453"/>
                  <a:pt x="2968752" y="664769"/>
                </a:cubicBezTo>
                <a:cubicBezTo>
                  <a:pt x="2969361" y="727557"/>
                  <a:pt x="2945892" y="782421"/>
                  <a:pt x="2898343" y="829361"/>
                </a:cubicBezTo>
                <a:cubicBezTo>
                  <a:pt x="2878836" y="829970"/>
                  <a:pt x="2860853" y="823112"/>
                  <a:pt x="2844394" y="808787"/>
                </a:cubicBezTo>
                <a:cubicBezTo>
                  <a:pt x="2827934" y="794461"/>
                  <a:pt x="2807208" y="771753"/>
                  <a:pt x="2782214" y="740664"/>
                </a:cubicBezTo>
                <a:lnTo>
                  <a:pt x="2770327" y="726033"/>
                </a:lnTo>
                <a:cubicBezTo>
                  <a:pt x="2810561" y="722985"/>
                  <a:pt x="2834030" y="715975"/>
                  <a:pt x="2840736" y="705002"/>
                </a:cubicBezTo>
                <a:cubicBezTo>
                  <a:pt x="2849270" y="694639"/>
                  <a:pt x="2853538" y="670865"/>
                  <a:pt x="2853538" y="633679"/>
                </a:cubicBezTo>
                <a:cubicBezTo>
                  <a:pt x="2853538" y="612953"/>
                  <a:pt x="2852318" y="592836"/>
                  <a:pt x="2849880" y="573329"/>
                </a:cubicBezTo>
                <a:cubicBezTo>
                  <a:pt x="2824277" y="576986"/>
                  <a:pt x="2783434" y="580339"/>
                  <a:pt x="2727350" y="583387"/>
                </a:cubicBezTo>
                <a:lnTo>
                  <a:pt x="2705405" y="585216"/>
                </a:lnTo>
                <a:cubicBezTo>
                  <a:pt x="2702966" y="589483"/>
                  <a:pt x="2701747" y="608990"/>
                  <a:pt x="2701747" y="643737"/>
                </a:cubicBezTo>
                <a:lnTo>
                  <a:pt x="2701747" y="715975"/>
                </a:lnTo>
                <a:cubicBezTo>
                  <a:pt x="2701747" y="752551"/>
                  <a:pt x="2700833" y="774192"/>
                  <a:pt x="2699004" y="780897"/>
                </a:cubicBezTo>
                <a:cubicBezTo>
                  <a:pt x="2696566" y="790651"/>
                  <a:pt x="2691079" y="804672"/>
                  <a:pt x="2682545" y="822960"/>
                </a:cubicBezTo>
                <a:cubicBezTo>
                  <a:pt x="2674010" y="841248"/>
                  <a:pt x="2667305" y="854354"/>
                  <a:pt x="2662428" y="862279"/>
                </a:cubicBezTo>
                <a:cubicBezTo>
                  <a:pt x="2660599" y="867766"/>
                  <a:pt x="2658161" y="868680"/>
                  <a:pt x="2655113" y="865022"/>
                </a:cubicBezTo>
                <a:cubicBezTo>
                  <a:pt x="2652065" y="861365"/>
                  <a:pt x="2647798" y="857097"/>
                  <a:pt x="2642311" y="852221"/>
                </a:cubicBezTo>
                <a:cubicBezTo>
                  <a:pt x="2636825" y="847344"/>
                  <a:pt x="2628290" y="842772"/>
                  <a:pt x="2616708" y="838505"/>
                </a:cubicBezTo>
                <a:cubicBezTo>
                  <a:pt x="2613660" y="833628"/>
                  <a:pt x="2609850" y="828142"/>
                  <a:pt x="2605278" y="822045"/>
                </a:cubicBezTo>
                <a:cubicBezTo>
                  <a:pt x="2600706" y="815949"/>
                  <a:pt x="2596896" y="810158"/>
                  <a:pt x="2593848" y="804672"/>
                </a:cubicBezTo>
                <a:cubicBezTo>
                  <a:pt x="2590800" y="799185"/>
                  <a:pt x="2588057" y="792480"/>
                  <a:pt x="2585618" y="784555"/>
                </a:cubicBezTo>
                <a:cubicBezTo>
                  <a:pt x="2585618" y="769925"/>
                  <a:pt x="2585313" y="753313"/>
                  <a:pt x="2584704" y="734720"/>
                </a:cubicBezTo>
                <a:cubicBezTo>
                  <a:pt x="2584094" y="716127"/>
                  <a:pt x="2583485" y="701954"/>
                  <a:pt x="2582875" y="692201"/>
                </a:cubicBezTo>
                <a:cubicBezTo>
                  <a:pt x="2581656" y="669645"/>
                  <a:pt x="2580437" y="637946"/>
                  <a:pt x="2579218" y="597103"/>
                </a:cubicBezTo>
                <a:cubicBezTo>
                  <a:pt x="2576169" y="594665"/>
                  <a:pt x="2557577" y="593445"/>
                  <a:pt x="2523439" y="593445"/>
                </a:cubicBezTo>
                <a:cubicBezTo>
                  <a:pt x="2484425" y="593445"/>
                  <a:pt x="2462174" y="594969"/>
                  <a:pt x="2456688" y="598017"/>
                </a:cubicBezTo>
                <a:cubicBezTo>
                  <a:pt x="2456688" y="627888"/>
                  <a:pt x="2456383" y="655472"/>
                  <a:pt x="2455774" y="680771"/>
                </a:cubicBezTo>
                <a:cubicBezTo>
                  <a:pt x="2455164" y="706069"/>
                  <a:pt x="2453640" y="723595"/>
                  <a:pt x="2451202" y="733349"/>
                </a:cubicBezTo>
                <a:cubicBezTo>
                  <a:pt x="2451202" y="759561"/>
                  <a:pt x="2445106" y="779526"/>
                  <a:pt x="2432914" y="793242"/>
                </a:cubicBezTo>
                <a:cubicBezTo>
                  <a:pt x="2420721" y="806958"/>
                  <a:pt x="2400300" y="815340"/>
                  <a:pt x="2371649" y="818388"/>
                </a:cubicBezTo>
                <a:cubicBezTo>
                  <a:pt x="2368601" y="814121"/>
                  <a:pt x="2362810" y="808634"/>
                  <a:pt x="2354275" y="801929"/>
                </a:cubicBezTo>
                <a:cubicBezTo>
                  <a:pt x="2352447" y="800100"/>
                  <a:pt x="2348332" y="795985"/>
                  <a:pt x="2341931" y="789584"/>
                </a:cubicBezTo>
                <a:cubicBezTo>
                  <a:pt x="2335530" y="783183"/>
                  <a:pt x="2331720" y="777545"/>
                  <a:pt x="2330501" y="772668"/>
                </a:cubicBezTo>
                <a:lnTo>
                  <a:pt x="2335987" y="649224"/>
                </a:lnTo>
                <a:cubicBezTo>
                  <a:pt x="2336597" y="651053"/>
                  <a:pt x="2337054" y="650900"/>
                  <a:pt x="2337359" y="648767"/>
                </a:cubicBezTo>
                <a:cubicBezTo>
                  <a:pt x="2337663" y="646633"/>
                  <a:pt x="2337816" y="643737"/>
                  <a:pt x="2337816" y="640080"/>
                </a:cubicBezTo>
                <a:cubicBezTo>
                  <a:pt x="2337816" y="626059"/>
                  <a:pt x="2336902" y="603961"/>
                  <a:pt x="2335073" y="573786"/>
                </a:cubicBezTo>
                <a:cubicBezTo>
                  <a:pt x="2333244" y="543611"/>
                  <a:pt x="2331720" y="526694"/>
                  <a:pt x="2330501" y="523037"/>
                </a:cubicBezTo>
                <a:cubicBezTo>
                  <a:pt x="2334158" y="518160"/>
                  <a:pt x="2337054" y="514959"/>
                  <a:pt x="2339187" y="513435"/>
                </a:cubicBezTo>
                <a:cubicBezTo>
                  <a:pt x="2341321" y="511911"/>
                  <a:pt x="2345131" y="511149"/>
                  <a:pt x="2350618" y="511149"/>
                </a:cubicBezTo>
                <a:cubicBezTo>
                  <a:pt x="2360371" y="511149"/>
                  <a:pt x="2392070" y="518465"/>
                  <a:pt x="2445715" y="533095"/>
                </a:cubicBezTo>
                <a:cubicBezTo>
                  <a:pt x="2454250" y="531876"/>
                  <a:pt x="2463394" y="531266"/>
                  <a:pt x="2473147" y="531266"/>
                </a:cubicBezTo>
                <a:lnTo>
                  <a:pt x="2531669" y="532181"/>
                </a:lnTo>
                <a:cubicBezTo>
                  <a:pt x="2568245" y="532181"/>
                  <a:pt x="2588666" y="528218"/>
                  <a:pt x="2592934" y="520293"/>
                </a:cubicBezTo>
                <a:lnTo>
                  <a:pt x="2592934" y="467258"/>
                </a:lnTo>
                <a:cubicBezTo>
                  <a:pt x="2586228" y="464210"/>
                  <a:pt x="2569464" y="462077"/>
                  <a:pt x="2542642" y="460857"/>
                </a:cubicBezTo>
                <a:lnTo>
                  <a:pt x="2524354" y="459029"/>
                </a:lnTo>
                <a:cubicBezTo>
                  <a:pt x="2513381" y="477317"/>
                  <a:pt x="2496312" y="486461"/>
                  <a:pt x="2473147" y="486461"/>
                </a:cubicBezTo>
                <a:cubicBezTo>
                  <a:pt x="2457907" y="486461"/>
                  <a:pt x="2445106" y="483108"/>
                  <a:pt x="2434742" y="476402"/>
                </a:cubicBezTo>
                <a:cubicBezTo>
                  <a:pt x="2434133" y="469697"/>
                  <a:pt x="2433980" y="463448"/>
                  <a:pt x="2434285" y="457657"/>
                </a:cubicBezTo>
                <a:cubicBezTo>
                  <a:pt x="2434590" y="451866"/>
                  <a:pt x="2434742" y="446837"/>
                  <a:pt x="2434742" y="442569"/>
                </a:cubicBezTo>
                <a:lnTo>
                  <a:pt x="2434742" y="421538"/>
                </a:lnTo>
                <a:cubicBezTo>
                  <a:pt x="2434742" y="391668"/>
                  <a:pt x="2432609" y="363779"/>
                  <a:pt x="2428342" y="337871"/>
                </a:cubicBezTo>
                <a:cubicBezTo>
                  <a:pt x="2424074" y="311963"/>
                  <a:pt x="2415845" y="287731"/>
                  <a:pt x="2403653" y="265176"/>
                </a:cubicBezTo>
                <a:cubicBezTo>
                  <a:pt x="2404872" y="264566"/>
                  <a:pt x="2407463" y="263347"/>
                  <a:pt x="2411425" y="261518"/>
                </a:cubicBezTo>
                <a:cubicBezTo>
                  <a:pt x="2415387" y="259689"/>
                  <a:pt x="2421026" y="258775"/>
                  <a:pt x="2428342" y="258775"/>
                </a:cubicBezTo>
                <a:cubicBezTo>
                  <a:pt x="2436876" y="265481"/>
                  <a:pt x="2448306" y="272034"/>
                  <a:pt x="2462632" y="278435"/>
                </a:cubicBezTo>
                <a:cubicBezTo>
                  <a:pt x="2476957" y="284835"/>
                  <a:pt x="2489911" y="288341"/>
                  <a:pt x="2501494" y="288950"/>
                </a:cubicBezTo>
                <a:cubicBezTo>
                  <a:pt x="2507589" y="281635"/>
                  <a:pt x="2524658" y="276606"/>
                  <a:pt x="2552700" y="273863"/>
                </a:cubicBezTo>
                <a:cubicBezTo>
                  <a:pt x="2580742" y="271119"/>
                  <a:pt x="2617622" y="269138"/>
                  <a:pt x="2663342" y="267919"/>
                </a:cubicBezTo>
                <a:cubicBezTo>
                  <a:pt x="2710891" y="266700"/>
                  <a:pt x="2739238" y="264871"/>
                  <a:pt x="2748382" y="262433"/>
                </a:cubicBezTo>
                <a:cubicBezTo>
                  <a:pt x="2753258" y="260604"/>
                  <a:pt x="2762402" y="256946"/>
                  <a:pt x="2775814" y="251460"/>
                </a:cubicBezTo>
                <a:cubicBezTo>
                  <a:pt x="2789225" y="245973"/>
                  <a:pt x="2800807" y="243230"/>
                  <a:pt x="2810561" y="243230"/>
                </a:cubicBezTo>
                <a:close/>
                <a:moveTo>
                  <a:pt x="3515868" y="230429"/>
                </a:moveTo>
                <a:cubicBezTo>
                  <a:pt x="3526841" y="233477"/>
                  <a:pt x="3537204" y="240182"/>
                  <a:pt x="3546958" y="250545"/>
                </a:cubicBezTo>
                <a:cubicBezTo>
                  <a:pt x="3556711" y="260909"/>
                  <a:pt x="3562198" y="271881"/>
                  <a:pt x="3563417" y="283464"/>
                </a:cubicBezTo>
                <a:cubicBezTo>
                  <a:pt x="3559150" y="290779"/>
                  <a:pt x="3556406" y="298399"/>
                  <a:pt x="3555187" y="306324"/>
                </a:cubicBezTo>
                <a:cubicBezTo>
                  <a:pt x="3553968" y="314249"/>
                  <a:pt x="3552749" y="326441"/>
                  <a:pt x="3551529" y="342900"/>
                </a:cubicBezTo>
                <a:cubicBezTo>
                  <a:pt x="3551529" y="345948"/>
                  <a:pt x="3551225" y="351587"/>
                  <a:pt x="3550615" y="359816"/>
                </a:cubicBezTo>
                <a:cubicBezTo>
                  <a:pt x="3550005" y="368046"/>
                  <a:pt x="3549091" y="375209"/>
                  <a:pt x="3547872" y="381305"/>
                </a:cubicBezTo>
                <a:cubicBezTo>
                  <a:pt x="3538728" y="424586"/>
                  <a:pt x="3534156" y="472135"/>
                  <a:pt x="3534156" y="523951"/>
                </a:cubicBezTo>
                <a:cubicBezTo>
                  <a:pt x="3534156" y="553212"/>
                  <a:pt x="3534766" y="575462"/>
                  <a:pt x="3535985" y="590702"/>
                </a:cubicBezTo>
                <a:cubicBezTo>
                  <a:pt x="3544519" y="579729"/>
                  <a:pt x="3559302" y="569366"/>
                  <a:pt x="3580333" y="559613"/>
                </a:cubicBezTo>
                <a:cubicBezTo>
                  <a:pt x="3601364" y="549859"/>
                  <a:pt x="3620414" y="544373"/>
                  <a:pt x="3637483" y="543153"/>
                </a:cubicBezTo>
                <a:cubicBezTo>
                  <a:pt x="3636264" y="544373"/>
                  <a:pt x="3632606" y="549554"/>
                  <a:pt x="3626510" y="558698"/>
                </a:cubicBezTo>
                <a:cubicBezTo>
                  <a:pt x="3599688" y="603809"/>
                  <a:pt x="3569208" y="651662"/>
                  <a:pt x="3535070" y="702259"/>
                </a:cubicBezTo>
                <a:cubicBezTo>
                  <a:pt x="3534461" y="702869"/>
                  <a:pt x="3530194" y="709574"/>
                  <a:pt x="3522269" y="722376"/>
                </a:cubicBezTo>
                <a:cubicBezTo>
                  <a:pt x="3512515" y="739445"/>
                  <a:pt x="3502914" y="752856"/>
                  <a:pt x="3493465" y="762609"/>
                </a:cubicBezTo>
                <a:cubicBezTo>
                  <a:pt x="3484016" y="772363"/>
                  <a:pt x="3472587" y="777545"/>
                  <a:pt x="3459175" y="778154"/>
                </a:cubicBezTo>
                <a:cubicBezTo>
                  <a:pt x="3430524" y="745845"/>
                  <a:pt x="3411474" y="722681"/>
                  <a:pt x="3402025" y="708660"/>
                </a:cubicBezTo>
                <a:cubicBezTo>
                  <a:pt x="3392576" y="694639"/>
                  <a:pt x="3388766" y="680009"/>
                  <a:pt x="3390595" y="664769"/>
                </a:cubicBezTo>
                <a:cubicBezTo>
                  <a:pt x="3393034" y="662940"/>
                  <a:pt x="3402635" y="656234"/>
                  <a:pt x="3419399" y="644652"/>
                </a:cubicBezTo>
                <a:cubicBezTo>
                  <a:pt x="3436163" y="633069"/>
                  <a:pt x="3445459" y="625449"/>
                  <a:pt x="3447288" y="621792"/>
                </a:cubicBezTo>
                <a:cubicBezTo>
                  <a:pt x="3449726" y="611429"/>
                  <a:pt x="3452774" y="568604"/>
                  <a:pt x="3456432" y="493319"/>
                </a:cubicBezTo>
                <a:cubicBezTo>
                  <a:pt x="3460090" y="418033"/>
                  <a:pt x="3461309" y="368503"/>
                  <a:pt x="3460090" y="344729"/>
                </a:cubicBezTo>
                <a:cubicBezTo>
                  <a:pt x="3457651" y="341681"/>
                  <a:pt x="3436925" y="347167"/>
                  <a:pt x="3397910" y="361188"/>
                </a:cubicBezTo>
                <a:lnTo>
                  <a:pt x="3377794" y="367589"/>
                </a:lnTo>
                <a:cubicBezTo>
                  <a:pt x="3359506" y="351129"/>
                  <a:pt x="3344875" y="337109"/>
                  <a:pt x="3333902" y="325526"/>
                </a:cubicBezTo>
                <a:cubicBezTo>
                  <a:pt x="3322929" y="313944"/>
                  <a:pt x="3313786" y="301142"/>
                  <a:pt x="3306470" y="287121"/>
                </a:cubicBezTo>
                <a:lnTo>
                  <a:pt x="3353105" y="287121"/>
                </a:lnTo>
                <a:cubicBezTo>
                  <a:pt x="3360420" y="287731"/>
                  <a:pt x="3371393" y="286512"/>
                  <a:pt x="3386023" y="283464"/>
                </a:cubicBezTo>
                <a:cubicBezTo>
                  <a:pt x="3400653" y="280416"/>
                  <a:pt x="3410407" y="278587"/>
                  <a:pt x="3415284" y="277977"/>
                </a:cubicBezTo>
                <a:cubicBezTo>
                  <a:pt x="3434182" y="273101"/>
                  <a:pt x="3450945" y="269748"/>
                  <a:pt x="3465576" y="267919"/>
                </a:cubicBezTo>
                <a:cubicBezTo>
                  <a:pt x="3476549" y="263042"/>
                  <a:pt x="3486607" y="256032"/>
                  <a:pt x="3495751" y="246888"/>
                </a:cubicBezTo>
                <a:cubicBezTo>
                  <a:pt x="3507943" y="237134"/>
                  <a:pt x="3514649" y="231648"/>
                  <a:pt x="3515868" y="230429"/>
                </a:cubicBezTo>
                <a:close/>
                <a:moveTo>
                  <a:pt x="466344" y="205740"/>
                </a:moveTo>
                <a:cubicBezTo>
                  <a:pt x="454152" y="213055"/>
                  <a:pt x="421234" y="219456"/>
                  <a:pt x="367589" y="224942"/>
                </a:cubicBezTo>
                <a:cubicBezTo>
                  <a:pt x="313944" y="230429"/>
                  <a:pt x="284683" y="233477"/>
                  <a:pt x="279807" y="234086"/>
                </a:cubicBezTo>
                <a:cubicBezTo>
                  <a:pt x="286512" y="262128"/>
                  <a:pt x="294284" y="284683"/>
                  <a:pt x="303124" y="301752"/>
                </a:cubicBezTo>
                <a:cubicBezTo>
                  <a:pt x="311963" y="318821"/>
                  <a:pt x="333756" y="353263"/>
                  <a:pt x="368503" y="405079"/>
                </a:cubicBezTo>
                <a:cubicBezTo>
                  <a:pt x="370332" y="406908"/>
                  <a:pt x="373685" y="413004"/>
                  <a:pt x="378562" y="423367"/>
                </a:cubicBezTo>
                <a:cubicBezTo>
                  <a:pt x="383438" y="433121"/>
                  <a:pt x="388010" y="441045"/>
                  <a:pt x="392278" y="447141"/>
                </a:cubicBezTo>
                <a:cubicBezTo>
                  <a:pt x="396545" y="453237"/>
                  <a:pt x="401726" y="457505"/>
                  <a:pt x="407822" y="459943"/>
                </a:cubicBezTo>
                <a:cubicBezTo>
                  <a:pt x="421843" y="447751"/>
                  <a:pt x="436016" y="427482"/>
                  <a:pt x="450342" y="399135"/>
                </a:cubicBezTo>
                <a:cubicBezTo>
                  <a:pt x="464668" y="370789"/>
                  <a:pt x="476402" y="340766"/>
                  <a:pt x="485546" y="309067"/>
                </a:cubicBezTo>
                <a:cubicBezTo>
                  <a:pt x="494690" y="277368"/>
                  <a:pt x="499262" y="249936"/>
                  <a:pt x="499262" y="226771"/>
                </a:cubicBezTo>
                <a:cubicBezTo>
                  <a:pt x="499262" y="221894"/>
                  <a:pt x="498653" y="215189"/>
                  <a:pt x="497434" y="206654"/>
                </a:cubicBezTo>
                <a:close/>
                <a:moveTo>
                  <a:pt x="3981298" y="140817"/>
                </a:moveTo>
                <a:lnTo>
                  <a:pt x="3745382" y="160020"/>
                </a:lnTo>
                <a:cubicBezTo>
                  <a:pt x="3738677" y="161849"/>
                  <a:pt x="3735324" y="163982"/>
                  <a:pt x="3735324" y="166421"/>
                </a:cubicBezTo>
                <a:cubicBezTo>
                  <a:pt x="3735324" y="167640"/>
                  <a:pt x="3737153" y="171450"/>
                  <a:pt x="3740810" y="177851"/>
                </a:cubicBezTo>
                <a:cubicBezTo>
                  <a:pt x="3744468" y="184251"/>
                  <a:pt x="3746297" y="192633"/>
                  <a:pt x="3746297" y="202997"/>
                </a:cubicBezTo>
                <a:cubicBezTo>
                  <a:pt x="3745078" y="198120"/>
                  <a:pt x="3747821" y="255117"/>
                  <a:pt x="3754526" y="373989"/>
                </a:cubicBezTo>
                <a:lnTo>
                  <a:pt x="3757269" y="421538"/>
                </a:lnTo>
                <a:cubicBezTo>
                  <a:pt x="3773119" y="418490"/>
                  <a:pt x="3790645" y="416357"/>
                  <a:pt x="3809848" y="415138"/>
                </a:cubicBezTo>
                <a:cubicBezTo>
                  <a:pt x="3829050" y="413918"/>
                  <a:pt x="3840480" y="413309"/>
                  <a:pt x="3844137" y="413309"/>
                </a:cubicBezTo>
                <a:cubicBezTo>
                  <a:pt x="3882542" y="410870"/>
                  <a:pt x="3920642" y="407517"/>
                  <a:pt x="3958437" y="403250"/>
                </a:cubicBezTo>
                <a:cubicBezTo>
                  <a:pt x="3960876" y="400812"/>
                  <a:pt x="3965295" y="361950"/>
                  <a:pt x="3971697" y="286664"/>
                </a:cubicBezTo>
                <a:cubicBezTo>
                  <a:pt x="3978097" y="211379"/>
                  <a:pt x="3981298" y="162763"/>
                  <a:pt x="3981298" y="140817"/>
                </a:cubicBezTo>
                <a:close/>
                <a:moveTo>
                  <a:pt x="1563015" y="125273"/>
                </a:moveTo>
                <a:lnTo>
                  <a:pt x="1559357" y="141732"/>
                </a:lnTo>
                <a:lnTo>
                  <a:pt x="1571244" y="144475"/>
                </a:lnTo>
                <a:cubicBezTo>
                  <a:pt x="1571854" y="142646"/>
                  <a:pt x="1572616" y="140513"/>
                  <a:pt x="1573530" y="138074"/>
                </a:cubicBezTo>
                <a:cubicBezTo>
                  <a:pt x="1574445" y="135636"/>
                  <a:pt x="1575206" y="132283"/>
                  <a:pt x="1575816" y="128016"/>
                </a:cubicBezTo>
                <a:lnTo>
                  <a:pt x="1573073" y="125273"/>
                </a:lnTo>
                <a:close/>
                <a:moveTo>
                  <a:pt x="4027018" y="79553"/>
                </a:moveTo>
                <a:lnTo>
                  <a:pt x="4027018" y="89611"/>
                </a:lnTo>
                <a:cubicBezTo>
                  <a:pt x="4029456" y="92049"/>
                  <a:pt x="4032047" y="94945"/>
                  <a:pt x="4034790" y="98298"/>
                </a:cubicBezTo>
                <a:cubicBezTo>
                  <a:pt x="4037533" y="101651"/>
                  <a:pt x="4040581" y="104241"/>
                  <a:pt x="4043934" y="106070"/>
                </a:cubicBezTo>
                <a:cubicBezTo>
                  <a:pt x="4047287" y="107899"/>
                  <a:pt x="4052316" y="109118"/>
                  <a:pt x="4059022" y="109728"/>
                </a:cubicBezTo>
                <a:lnTo>
                  <a:pt x="4059022" y="96926"/>
                </a:lnTo>
                <a:cubicBezTo>
                  <a:pt x="4048049" y="88392"/>
                  <a:pt x="4037381" y="82601"/>
                  <a:pt x="4027018" y="79553"/>
                </a:cubicBezTo>
                <a:close/>
                <a:moveTo>
                  <a:pt x="1399337" y="76809"/>
                </a:moveTo>
                <a:lnTo>
                  <a:pt x="1389278" y="77724"/>
                </a:lnTo>
                <a:lnTo>
                  <a:pt x="1392936" y="86868"/>
                </a:lnTo>
                <a:lnTo>
                  <a:pt x="1397508" y="83210"/>
                </a:lnTo>
                <a:cubicBezTo>
                  <a:pt x="1398727" y="81991"/>
                  <a:pt x="1399337" y="79857"/>
                  <a:pt x="1399337" y="76809"/>
                </a:cubicBezTo>
                <a:close/>
                <a:moveTo>
                  <a:pt x="3365906" y="29261"/>
                </a:moveTo>
                <a:cubicBezTo>
                  <a:pt x="3401263" y="29261"/>
                  <a:pt x="3437534" y="32309"/>
                  <a:pt x="3474720" y="38405"/>
                </a:cubicBezTo>
                <a:cubicBezTo>
                  <a:pt x="3511906" y="44501"/>
                  <a:pt x="3533851" y="50292"/>
                  <a:pt x="3540557" y="55778"/>
                </a:cubicBezTo>
                <a:cubicBezTo>
                  <a:pt x="3547872" y="60655"/>
                  <a:pt x="3551529" y="68885"/>
                  <a:pt x="3551529" y="80467"/>
                </a:cubicBezTo>
                <a:cubicBezTo>
                  <a:pt x="3551529" y="89611"/>
                  <a:pt x="3548177" y="105461"/>
                  <a:pt x="3541471" y="128016"/>
                </a:cubicBezTo>
                <a:cubicBezTo>
                  <a:pt x="3536595" y="146304"/>
                  <a:pt x="3534156" y="157581"/>
                  <a:pt x="3534156" y="161849"/>
                </a:cubicBezTo>
                <a:cubicBezTo>
                  <a:pt x="3518306" y="158801"/>
                  <a:pt x="3498190" y="149199"/>
                  <a:pt x="3473806" y="133045"/>
                </a:cubicBezTo>
                <a:cubicBezTo>
                  <a:pt x="3449421" y="116891"/>
                  <a:pt x="3426866" y="98907"/>
                  <a:pt x="3406140" y="79095"/>
                </a:cubicBezTo>
                <a:cubicBezTo>
                  <a:pt x="3385413" y="59283"/>
                  <a:pt x="3372002" y="42672"/>
                  <a:pt x="3365906" y="29261"/>
                </a:cubicBezTo>
                <a:close/>
                <a:moveTo>
                  <a:pt x="1545641" y="29261"/>
                </a:moveTo>
                <a:cubicBezTo>
                  <a:pt x="1580998" y="29261"/>
                  <a:pt x="1623060" y="40233"/>
                  <a:pt x="1671828" y="62179"/>
                </a:cubicBezTo>
                <a:cubicBezTo>
                  <a:pt x="1674266" y="65837"/>
                  <a:pt x="1675943" y="69342"/>
                  <a:pt x="1676857" y="72695"/>
                </a:cubicBezTo>
                <a:cubicBezTo>
                  <a:pt x="1677772" y="76047"/>
                  <a:pt x="1678229" y="81077"/>
                  <a:pt x="1678229" y="87782"/>
                </a:cubicBezTo>
                <a:cubicBezTo>
                  <a:pt x="1658112" y="107289"/>
                  <a:pt x="1645311" y="144932"/>
                  <a:pt x="1639824" y="200711"/>
                </a:cubicBezTo>
                <a:cubicBezTo>
                  <a:pt x="1634338" y="256489"/>
                  <a:pt x="1631290" y="324002"/>
                  <a:pt x="1630680" y="403250"/>
                </a:cubicBezTo>
                <a:lnTo>
                  <a:pt x="1654455" y="380390"/>
                </a:lnTo>
                <a:cubicBezTo>
                  <a:pt x="1658722" y="376123"/>
                  <a:pt x="1677467" y="357835"/>
                  <a:pt x="1710690" y="325526"/>
                </a:cubicBezTo>
                <a:cubicBezTo>
                  <a:pt x="1743913" y="293217"/>
                  <a:pt x="1768145" y="267309"/>
                  <a:pt x="1783385" y="247802"/>
                </a:cubicBezTo>
                <a:cubicBezTo>
                  <a:pt x="1788871" y="241097"/>
                  <a:pt x="1794053" y="230429"/>
                  <a:pt x="1798930" y="215798"/>
                </a:cubicBezTo>
                <a:cubicBezTo>
                  <a:pt x="1803197" y="204825"/>
                  <a:pt x="1807159" y="196291"/>
                  <a:pt x="1810817" y="190195"/>
                </a:cubicBezTo>
                <a:cubicBezTo>
                  <a:pt x="1814474" y="184099"/>
                  <a:pt x="1819656" y="179527"/>
                  <a:pt x="1826362" y="176479"/>
                </a:cubicBezTo>
                <a:cubicBezTo>
                  <a:pt x="1834896" y="172212"/>
                  <a:pt x="1846783" y="177698"/>
                  <a:pt x="1862023" y="192938"/>
                </a:cubicBezTo>
                <a:cubicBezTo>
                  <a:pt x="1877263" y="208178"/>
                  <a:pt x="1890827" y="227076"/>
                  <a:pt x="1902714" y="249631"/>
                </a:cubicBezTo>
                <a:cubicBezTo>
                  <a:pt x="1914601" y="272186"/>
                  <a:pt x="1920545" y="291389"/>
                  <a:pt x="1920545" y="307238"/>
                </a:cubicBezTo>
                <a:cubicBezTo>
                  <a:pt x="1920545" y="313334"/>
                  <a:pt x="1919935" y="317601"/>
                  <a:pt x="1918716" y="320040"/>
                </a:cubicBezTo>
                <a:cubicBezTo>
                  <a:pt x="1886407" y="352958"/>
                  <a:pt x="1855927" y="378561"/>
                  <a:pt x="1827276" y="396849"/>
                </a:cubicBezTo>
                <a:cubicBezTo>
                  <a:pt x="1798625" y="415138"/>
                  <a:pt x="1764792" y="434340"/>
                  <a:pt x="1725778" y="454457"/>
                </a:cubicBezTo>
                <a:cubicBezTo>
                  <a:pt x="1687983" y="473354"/>
                  <a:pt x="1660550" y="488899"/>
                  <a:pt x="1643482" y="501091"/>
                </a:cubicBezTo>
                <a:cubicBezTo>
                  <a:pt x="1625803" y="512064"/>
                  <a:pt x="1615440" y="521817"/>
                  <a:pt x="1612392" y="530352"/>
                </a:cubicBezTo>
                <a:cubicBezTo>
                  <a:pt x="1611782" y="540105"/>
                  <a:pt x="1611478" y="554126"/>
                  <a:pt x="1611478" y="572414"/>
                </a:cubicBezTo>
                <a:cubicBezTo>
                  <a:pt x="1611478" y="610819"/>
                  <a:pt x="1614831" y="640994"/>
                  <a:pt x="1621536" y="662940"/>
                </a:cubicBezTo>
                <a:cubicBezTo>
                  <a:pt x="1628242" y="684885"/>
                  <a:pt x="1639367" y="700735"/>
                  <a:pt x="1654912" y="710489"/>
                </a:cubicBezTo>
                <a:cubicBezTo>
                  <a:pt x="1670457" y="720242"/>
                  <a:pt x="1691640" y="725119"/>
                  <a:pt x="1718462" y="725119"/>
                </a:cubicBezTo>
                <a:cubicBezTo>
                  <a:pt x="1737970" y="725119"/>
                  <a:pt x="1766621" y="722071"/>
                  <a:pt x="1804416" y="715975"/>
                </a:cubicBezTo>
                <a:cubicBezTo>
                  <a:pt x="1811731" y="706221"/>
                  <a:pt x="1821485" y="686105"/>
                  <a:pt x="1833677" y="655625"/>
                </a:cubicBezTo>
                <a:cubicBezTo>
                  <a:pt x="1847088" y="622706"/>
                  <a:pt x="1857756" y="601370"/>
                  <a:pt x="1865681" y="591617"/>
                </a:cubicBezTo>
                <a:cubicBezTo>
                  <a:pt x="1874215" y="623925"/>
                  <a:pt x="1881378" y="647090"/>
                  <a:pt x="1887169" y="661111"/>
                </a:cubicBezTo>
                <a:cubicBezTo>
                  <a:pt x="1892961" y="675132"/>
                  <a:pt x="1900428" y="689153"/>
                  <a:pt x="1909572" y="703173"/>
                </a:cubicBezTo>
                <a:cubicBezTo>
                  <a:pt x="1922374" y="725119"/>
                  <a:pt x="1929994" y="738530"/>
                  <a:pt x="1932432" y="743407"/>
                </a:cubicBezTo>
                <a:cubicBezTo>
                  <a:pt x="1945843" y="745236"/>
                  <a:pt x="1952549" y="751941"/>
                  <a:pt x="1952549" y="763524"/>
                </a:cubicBezTo>
                <a:cubicBezTo>
                  <a:pt x="1952549" y="768401"/>
                  <a:pt x="1951330" y="776935"/>
                  <a:pt x="1948891" y="789127"/>
                </a:cubicBezTo>
                <a:cubicBezTo>
                  <a:pt x="1943405" y="803148"/>
                  <a:pt x="1931975" y="812901"/>
                  <a:pt x="1914601" y="818388"/>
                </a:cubicBezTo>
                <a:cubicBezTo>
                  <a:pt x="1897228" y="823874"/>
                  <a:pt x="1879549" y="827532"/>
                  <a:pt x="1861566" y="829361"/>
                </a:cubicBezTo>
                <a:cubicBezTo>
                  <a:pt x="1843583" y="831189"/>
                  <a:pt x="1831848" y="832409"/>
                  <a:pt x="1826362" y="833018"/>
                </a:cubicBezTo>
                <a:cubicBezTo>
                  <a:pt x="1759306" y="841553"/>
                  <a:pt x="1708404" y="845820"/>
                  <a:pt x="1673657" y="845820"/>
                </a:cubicBezTo>
                <a:cubicBezTo>
                  <a:pt x="1624889" y="845820"/>
                  <a:pt x="1585722" y="838352"/>
                  <a:pt x="1556157" y="823417"/>
                </a:cubicBezTo>
                <a:cubicBezTo>
                  <a:pt x="1526591" y="808482"/>
                  <a:pt x="1509674" y="782726"/>
                  <a:pt x="1505407" y="746150"/>
                </a:cubicBezTo>
                <a:cubicBezTo>
                  <a:pt x="1504798" y="741883"/>
                  <a:pt x="1504493" y="733958"/>
                  <a:pt x="1504493" y="722376"/>
                </a:cubicBezTo>
                <a:cubicBezTo>
                  <a:pt x="1504493" y="712622"/>
                  <a:pt x="1505103" y="695553"/>
                  <a:pt x="1506322" y="671169"/>
                </a:cubicBezTo>
                <a:cubicBezTo>
                  <a:pt x="1507541" y="646785"/>
                  <a:pt x="1508150" y="629107"/>
                  <a:pt x="1508150" y="618134"/>
                </a:cubicBezTo>
                <a:cubicBezTo>
                  <a:pt x="1508150" y="589483"/>
                  <a:pt x="1504493" y="575157"/>
                  <a:pt x="1497178" y="575157"/>
                </a:cubicBezTo>
                <a:cubicBezTo>
                  <a:pt x="1484376" y="577596"/>
                  <a:pt x="1462431" y="578815"/>
                  <a:pt x="1431341" y="578815"/>
                </a:cubicBezTo>
                <a:lnTo>
                  <a:pt x="1390193" y="578815"/>
                </a:lnTo>
                <a:cubicBezTo>
                  <a:pt x="1404214" y="570890"/>
                  <a:pt x="1426159" y="556565"/>
                  <a:pt x="1456030" y="535838"/>
                </a:cubicBezTo>
                <a:cubicBezTo>
                  <a:pt x="1485900" y="515112"/>
                  <a:pt x="1502359" y="501396"/>
                  <a:pt x="1505407" y="494690"/>
                </a:cubicBezTo>
                <a:cubicBezTo>
                  <a:pt x="1512113" y="481889"/>
                  <a:pt x="1518056" y="432511"/>
                  <a:pt x="1523238" y="346557"/>
                </a:cubicBezTo>
                <a:cubicBezTo>
                  <a:pt x="1528420" y="260604"/>
                  <a:pt x="1531011" y="195072"/>
                  <a:pt x="1531011" y="149961"/>
                </a:cubicBezTo>
                <a:cubicBezTo>
                  <a:pt x="1531011" y="142646"/>
                  <a:pt x="1528572" y="125577"/>
                  <a:pt x="1523695" y="98755"/>
                </a:cubicBezTo>
                <a:cubicBezTo>
                  <a:pt x="1523086" y="94488"/>
                  <a:pt x="1521562" y="85953"/>
                  <a:pt x="1519123" y="73152"/>
                </a:cubicBezTo>
                <a:cubicBezTo>
                  <a:pt x="1516685" y="60350"/>
                  <a:pt x="1515466" y="49682"/>
                  <a:pt x="1515466" y="41148"/>
                </a:cubicBezTo>
                <a:cubicBezTo>
                  <a:pt x="1515466" y="36271"/>
                  <a:pt x="1515771" y="32918"/>
                  <a:pt x="1516380" y="31089"/>
                </a:cubicBezTo>
                <a:cubicBezTo>
                  <a:pt x="1528572" y="29870"/>
                  <a:pt x="1538326" y="29261"/>
                  <a:pt x="1545641" y="29261"/>
                </a:cubicBezTo>
                <a:close/>
                <a:moveTo>
                  <a:pt x="347929" y="26517"/>
                </a:moveTo>
                <a:cubicBezTo>
                  <a:pt x="347015" y="26517"/>
                  <a:pt x="346405" y="26975"/>
                  <a:pt x="346100" y="27889"/>
                </a:cubicBezTo>
                <a:cubicBezTo>
                  <a:pt x="345796" y="28803"/>
                  <a:pt x="345034" y="30175"/>
                  <a:pt x="343814" y="32004"/>
                </a:cubicBezTo>
                <a:lnTo>
                  <a:pt x="352958" y="35661"/>
                </a:lnTo>
                <a:lnTo>
                  <a:pt x="352958" y="26517"/>
                </a:lnTo>
                <a:cubicBezTo>
                  <a:pt x="350520" y="26517"/>
                  <a:pt x="348844" y="26517"/>
                  <a:pt x="347929" y="26517"/>
                </a:cubicBezTo>
                <a:close/>
                <a:moveTo>
                  <a:pt x="4016045" y="20117"/>
                </a:moveTo>
                <a:cubicBezTo>
                  <a:pt x="4028847" y="20117"/>
                  <a:pt x="4044086" y="24689"/>
                  <a:pt x="4061765" y="33833"/>
                </a:cubicBezTo>
                <a:cubicBezTo>
                  <a:pt x="4079444" y="42977"/>
                  <a:pt x="4094988" y="54102"/>
                  <a:pt x="4108399" y="67208"/>
                </a:cubicBezTo>
                <a:cubicBezTo>
                  <a:pt x="4121810" y="80315"/>
                  <a:pt x="4129431" y="92049"/>
                  <a:pt x="4131259" y="102413"/>
                </a:cubicBezTo>
                <a:cubicBezTo>
                  <a:pt x="4131869" y="104241"/>
                  <a:pt x="4132174" y="107289"/>
                  <a:pt x="4132174" y="111557"/>
                </a:cubicBezTo>
                <a:cubicBezTo>
                  <a:pt x="4132174" y="126187"/>
                  <a:pt x="4128821" y="142341"/>
                  <a:pt x="4122115" y="160020"/>
                </a:cubicBezTo>
                <a:cubicBezTo>
                  <a:pt x="4115410" y="177698"/>
                  <a:pt x="4111447" y="188366"/>
                  <a:pt x="4110228" y="192024"/>
                </a:cubicBezTo>
                <a:cubicBezTo>
                  <a:pt x="4103522" y="214579"/>
                  <a:pt x="4095293" y="252679"/>
                  <a:pt x="4085539" y="306324"/>
                </a:cubicBezTo>
                <a:cubicBezTo>
                  <a:pt x="4080662" y="338633"/>
                  <a:pt x="4075176" y="366979"/>
                  <a:pt x="4069080" y="391363"/>
                </a:cubicBezTo>
                <a:cubicBezTo>
                  <a:pt x="4067861" y="398069"/>
                  <a:pt x="4066794" y="406755"/>
                  <a:pt x="4065879" y="417423"/>
                </a:cubicBezTo>
                <a:cubicBezTo>
                  <a:pt x="4064965" y="428091"/>
                  <a:pt x="4064203" y="435864"/>
                  <a:pt x="4063594" y="440741"/>
                </a:cubicBezTo>
                <a:cubicBezTo>
                  <a:pt x="4061155" y="471221"/>
                  <a:pt x="4058107" y="494233"/>
                  <a:pt x="4054450" y="509778"/>
                </a:cubicBezTo>
                <a:cubicBezTo>
                  <a:pt x="4050792" y="525323"/>
                  <a:pt x="4044086" y="535838"/>
                  <a:pt x="4034333" y="541325"/>
                </a:cubicBezTo>
                <a:cubicBezTo>
                  <a:pt x="4023969" y="532181"/>
                  <a:pt x="4008425" y="519379"/>
                  <a:pt x="3987698" y="502920"/>
                </a:cubicBezTo>
                <a:cubicBezTo>
                  <a:pt x="3966972" y="486461"/>
                  <a:pt x="3954171" y="478536"/>
                  <a:pt x="3949294" y="479145"/>
                </a:cubicBezTo>
                <a:cubicBezTo>
                  <a:pt x="3942588" y="482803"/>
                  <a:pt x="3916070" y="485851"/>
                  <a:pt x="3869741" y="488289"/>
                </a:cubicBezTo>
                <a:cubicBezTo>
                  <a:pt x="3831945" y="491337"/>
                  <a:pt x="3804818" y="493776"/>
                  <a:pt x="3788359" y="495605"/>
                </a:cubicBezTo>
                <a:cubicBezTo>
                  <a:pt x="3771900" y="497433"/>
                  <a:pt x="3761537" y="501091"/>
                  <a:pt x="3757269" y="506577"/>
                </a:cubicBezTo>
                <a:cubicBezTo>
                  <a:pt x="3753612" y="509625"/>
                  <a:pt x="3750259" y="514807"/>
                  <a:pt x="3747211" y="522122"/>
                </a:cubicBezTo>
                <a:cubicBezTo>
                  <a:pt x="3745382" y="527609"/>
                  <a:pt x="3742791" y="531571"/>
                  <a:pt x="3739439" y="534009"/>
                </a:cubicBezTo>
                <a:cubicBezTo>
                  <a:pt x="3736086" y="536448"/>
                  <a:pt x="3728618" y="537972"/>
                  <a:pt x="3717036" y="538581"/>
                </a:cubicBezTo>
                <a:cubicBezTo>
                  <a:pt x="3709721" y="533705"/>
                  <a:pt x="3704234" y="530352"/>
                  <a:pt x="3700577" y="528523"/>
                </a:cubicBezTo>
                <a:cubicBezTo>
                  <a:pt x="3679241" y="515721"/>
                  <a:pt x="3662782" y="503225"/>
                  <a:pt x="3651199" y="491033"/>
                </a:cubicBezTo>
                <a:cubicBezTo>
                  <a:pt x="3653028" y="453847"/>
                  <a:pt x="3655161" y="384962"/>
                  <a:pt x="3657600" y="284378"/>
                </a:cubicBezTo>
                <a:lnTo>
                  <a:pt x="3660343" y="204825"/>
                </a:lnTo>
                <a:cubicBezTo>
                  <a:pt x="3659734" y="193243"/>
                  <a:pt x="3657600" y="182423"/>
                  <a:pt x="3653942" y="172364"/>
                </a:cubicBezTo>
                <a:cubicBezTo>
                  <a:pt x="3650285" y="162306"/>
                  <a:pt x="3644798" y="149352"/>
                  <a:pt x="3637483" y="133502"/>
                </a:cubicBezTo>
                <a:cubicBezTo>
                  <a:pt x="3631387" y="119481"/>
                  <a:pt x="3626815" y="108204"/>
                  <a:pt x="3623767" y="99669"/>
                </a:cubicBezTo>
                <a:cubicBezTo>
                  <a:pt x="3620719" y="91135"/>
                  <a:pt x="3618890" y="82296"/>
                  <a:pt x="3618281" y="73152"/>
                </a:cubicBezTo>
                <a:cubicBezTo>
                  <a:pt x="3618890" y="72542"/>
                  <a:pt x="3619500" y="70866"/>
                  <a:pt x="3620110" y="68123"/>
                </a:cubicBezTo>
                <a:cubicBezTo>
                  <a:pt x="3620719" y="65379"/>
                  <a:pt x="3621939" y="63703"/>
                  <a:pt x="3623767" y="63093"/>
                </a:cubicBezTo>
                <a:cubicBezTo>
                  <a:pt x="3624986" y="60045"/>
                  <a:pt x="3626053" y="58521"/>
                  <a:pt x="3626968" y="58521"/>
                </a:cubicBezTo>
                <a:cubicBezTo>
                  <a:pt x="3627882" y="58521"/>
                  <a:pt x="3635045" y="60198"/>
                  <a:pt x="3648456" y="63551"/>
                </a:cubicBezTo>
                <a:cubicBezTo>
                  <a:pt x="3661867" y="66903"/>
                  <a:pt x="3678936" y="70713"/>
                  <a:pt x="3699662" y="74981"/>
                </a:cubicBezTo>
                <a:cubicBezTo>
                  <a:pt x="3705149" y="76809"/>
                  <a:pt x="3717645" y="77724"/>
                  <a:pt x="3737153" y="77724"/>
                </a:cubicBezTo>
                <a:cubicBezTo>
                  <a:pt x="3767023" y="77724"/>
                  <a:pt x="3807257" y="75743"/>
                  <a:pt x="3857853" y="71780"/>
                </a:cubicBezTo>
                <a:cubicBezTo>
                  <a:pt x="3908450" y="67818"/>
                  <a:pt x="3938016" y="64922"/>
                  <a:pt x="3946550" y="63093"/>
                </a:cubicBezTo>
                <a:cubicBezTo>
                  <a:pt x="3948379" y="61265"/>
                  <a:pt x="3954780" y="59131"/>
                  <a:pt x="3965753" y="56693"/>
                </a:cubicBezTo>
                <a:cubicBezTo>
                  <a:pt x="3976726" y="54254"/>
                  <a:pt x="3986632" y="50444"/>
                  <a:pt x="3995471" y="45263"/>
                </a:cubicBezTo>
                <a:cubicBezTo>
                  <a:pt x="4004310" y="40081"/>
                  <a:pt x="4011168" y="31699"/>
                  <a:pt x="4016045" y="20117"/>
                </a:cubicBezTo>
                <a:close/>
                <a:moveTo>
                  <a:pt x="365760" y="8229"/>
                </a:moveTo>
                <a:cubicBezTo>
                  <a:pt x="411480" y="8229"/>
                  <a:pt x="438607" y="18288"/>
                  <a:pt x="447142" y="38405"/>
                </a:cubicBezTo>
                <a:cubicBezTo>
                  <a:pt x="452018" y="46329"/>
                  <a:pt x="454457" y="54559"/>
                  <a:pt x="454457" y="63093"/>
                </a:cubicBezTo>
                <a:cubicBezTo>
                  <a:pt x="454457" y="69189"/>
                  <a:pt x="452933" y="76809"/>
                  <a:pt x="449885" y="85953"/>
                </a:cubicBezTo>
                <a:cubicBezTo>
                  <a:pt x="446227" y="100584"/>
                  <a:pt x="444398" y="113081"/>
                  <a:pt x="444398" y="123444"/>
                </a:cubicBezTo>
                <a:cubicBezTo>
                  <a:pt x="467563" y="123444"/>
                  <a:pt x="502615" y="120091"/>
                  <a:pt x="549554" y="113385"/>
                </a:cubicBezTo>
                <a:lnTo>
                  <a:pt x="602590" y="115214"/>
                </a:lnTo>
                <a:lnTo>
                  <a:pt x="623621" y="109728"/>
                </a:lnTo>
                <a:cubicBezTo>
                  <a:pt x="669950" y="96926"/>
                  <a:pt x="705917" y="90525"/>
                  <a:pt x="731520" y="90525"/>
                </a:cubicBezTo>
                <a:cubicBezTo>
                  <a:pt x="744322" y="90525"/>
                  <a:pt x="755599" y="91745"/>
                  <a:pt x="765353" y="94183"/>
                </a:cubicBezTo>
                <a:cubicBezTo>
                  <a:pt x="768401" y="99060"/>
                  <a:pt x="771144" y="103022"/>
                  <a:pt x="773582" y="106070"/>
                </a:cubicBezTo>
                <a:cubicBezTo>
                  <a:pt x="776021" y="109118"/>
                  <a:pt x="778154" y="111861"/>
                  <a:pt x="779983" y="114300"/>
                </a:cubicBezTo>
                <a:cubicBezTo>
                  <a:pt x="790346" y="128321"/>
                  <a:pt x="797967" y="140513"/>
                  <a:pt x="802843" y="150876"/>
                </a:cubicBezTo>
                <a:cubicBezTo>
                  <a:pt x="807720" y="161239"/>
                  <a:pt x="810158" y="174955"/>
                  <a:pt x="810158" y="192024"/>
                </a:cubicBezTo>
                <a:cubicBezTo>
                  <a:pt x="806501" y="196901"/>
                  <a:pt x="800405" y="201778"/>
                  <a:pt x="791870" y="206654"/>
                </a:cubicBezTo>
                <a:cubicBezTo>
                  <a:pt x="762000" y="208483"/>
                  <a:pt x="732739" y="205740"/>
                  <a:pt x="704088" y="198425"/>
                </a:cubicBezTo>
                <a:cubicBezTo>
                  <a:pt x="694944" y="195986"/>
                  <a:pt x="686410" y="194767"/>
                  <a:pt x="678485" y="194767"/>
                </a:cubicBezTo>
                <a:cubicBezTo>
                  <a:pt x="672998" y="194767"/>
                  <a:pt x="667360" y="195224"/>
                  <a:pt x="661569" y="196139"/>
                </a:cubicBezTo>
                <a:cubicBezTo>
                  <a:pt x="655777" y="197053"/>
                  <a:pt x="650138" y="197510"/>
                  <a:pt x="644652" y="197510"/>
                </a:cubicBezTo>
                <a:cubicBezTo>
                  <a:pt x="642214" y="197510"/>
                  <a:pt x="636727" y="196901"/>
                  <a:pt x="628193" y="195681"/>
                </a:cubicBezTo>
                <a:lnTo>
                  <a:pt x="628193" y="208483"/>
                </a:lnTo>
                <a:cubicBezTo>
                  <a:pt x="633070" y="213360"/>
                  <a:pt x="637489" y="220675"/>
                  <a:pt x="641452" y="230429"/>
                </a:cubicBezTo>
                <a:cubicBezTo>
                  <a:pt x="645414" y="240182"/>
                  <a:pt x="648005" y="249326"/>
                  <a:pt x="649224" y="257861"/>
                </a:cubicBezTo>
                <a:cubicBezTo>
                  <a:pt x="641909" y="262737"/>
                  <a:pt x="636727" y="268986"/>
                  <a:pt x="633679" y="276606"/>
                </a:cubicBezTo>
                <a:cubicBezTo>
                  <a:pt x="630631" y="284226"/>
                  <a:pt x="627583" y="295351"/>
                  <a:pt x="624535" y="309981"/>
                </a:cubicBezTo>
                <a:cubicBezTo>
                  <a:pt x="623926" y="313029"/>
                  <a:pt x="622859" y="317601"/>
                  <a:pt x="621335" y="323698"/>
                </a:cubicBezTo>
                <a:cubicBezTo>
                  <a:pt x="619811" y="329793"/>
                  <a:pt x="618134" y="334975"/>
                  <a:pt x="616306" y="339242"/>
                </a:cubicBezTo>
                <a:cubicBezTo>
                  <a:pt x="612648" y="349605"/>
                  <a:pt x="601523" y="374599"/>
                  <a:pt x="582930" y="414223"/>
                </a:cubicBezTo>
                <a:cubicBezTo>
                  <a:pt x="564337" y="453847"/>
                  <a:pt x="546659" y="489356"/>
                  <a:pt x="529895" y="520751"/>
                </a:cubicBezTo>
                <a:cubicBezTo>
                  <a:pt x="513131" y="552145"/>
                  <a:pt x="503225" y="566623"/>
                  <a:pt x="500177" y="564185"/>
                </a:cubicBezTo>
                <a:cubicBezTo>
                  <a:pt x="506882" y="573329"/>
                  <a:pt x="525628" y="589178"/>
                  <a:pt x="556412" y="611733"/>
                </a:cubicBezTo>
                <a:cubicBezTo>
                  <a:pt x="587197" y="634289"/>
                  <a:pt x="623164" y="656234"/>
                  <a:pt x="664312" y="677570"/>
                </a:cubicBezTo>
                <a:cubicBezTo>
                  <a:pt x="705460" y="698906"/>
                  <a:pt x="745846" y="712927"/>
                  <a:pt x="785470" y="719633"/>
                </a:cubicBezTo>
                <a:cubicBezTo>
                  <a:pt x="812292" y="723900"/>
                  <a:pt x="829056" y="727862"/>
                  <a:pt x="835762" y="731520"/>
                </a:cubicBezTo>
                <a:cubicBezTo>
                  <a:pt x="841858" y="739445"/>
                  <a:pt x="835914" y="752551"/>
                  <a:pt x="817931" y="770839"/>
                </a:cubicBezTo>
                <a:cubicBezTo>
                  <a:pt x="799948" y="789127"/>
                  <a:pt x="777392" y="807110"/>
                  <a:pt x="750265" y="824789"/>
                </a:cubicBezTo>
                <a:cubicBezTo>
                  <a:pt x="723138" y="842467"/>
                  <a:pt x="700735" y="854049"/>
                  <a:pt x="683057" y="859536"/>
                </a:cubicBezTo>
                <a:cubicBezTo>
                  <a:pt x="676961" y="860755"/>
                  <a:pt x="672084" y="861365"/>
                  <a:pt x="668426" y="861365"/>
                </a:cubicBezTo>
                <a:cubicBezTo>
                  <a:pt x="658673" y="861365"/>
                  <a:pt x="649224" y="859383"/>
                  <a:pt x="640080" y="855421"/>
                </a:cubicBezTo>
                <a:cubicBezTo>
                  <a:pt x="630936" y="851459"/>
                  <a:pt x="620878" y="846125"/>
                  <a:pt x="609905" y="839419"/>
                </a:cubicBezTo>
                <a:cubicBezTo>
                  <a:pt x="606247" y="836981"/>
                  <a:pt x="600761" y="833933"/>
                  <a:pt x="593446" y="830275"/>
                </a:cubicBezTo>
                <a:cubicBezTo>
                  <a:pt x="561746" y="813206"/>
                  <a:pt x="533400" y="791565"/>
                  <a:pt x="508406" y="765353"/>
                </a:cubicBezTo>
                <a:cubicBezTo>
                  <a:pt x="483413" y="739140"/>
                  <a:pt x="455981" y="703783"/>
                  <a:pt x="426110" y="659282"/>
                </a:cubicBezTo>
                <a:cubicBezTo>
                  <a:pt x="393802" y="688543"/>
                  <a:pt x="352349" y="714908"/>
                  <a:pt x="301752" y="738378"/>
                </a:cubicBezTo>
                <a:cubicBezTo>
                  <a:pt x="251155" y="761847"/>
                  <a:pt x="198882" y="780440"/>
                  <a:pt x="144932" y="794156"/>
                </a:cubicBezTo>
                <a:cubicBezTo>
                  <a:pt x="90983" y="807872"/>
                  <a:pt x="42672" y="815949"/>
                  <a:pt x="0" y="818388"/>
                </a:cubicBezTo>
                <a:cubicBezTo>
                  <a:pt x="115214" y="756209"/>
                  <a:pt x="200254" y="705002"/>
                  <a:pt x="255118" y="664769"/>
                </a:cubicBezTo>
                <a:cubicBezTo>
                  <a:pt x="309982" y="624535"/>
                  <a:pt x="339242" y="589788"/>
                  <a:pt x="342900" y="560527"/>
                </a:cubicBezTo>
                <a:cubicBezTo>
                  <a:pt x="324612" y="538581"/>
                  <a:pt x="305562" y="502005"/>
                  <a:pt x="285750" y="450799"/>
                </a:cubicBezTo>
                <a:cubicBezTo>
                  <a:pt x="265938" y="399593"/>
                  <a:pt x="249936" y="351434"/>
                  <a:pt x="237744" y="306324"/>
                </a:cubicBezTo>
                <a:cubicBezTo>
                  <a:pt x="235915" y="287426"/>
                  <a:pt x="232563" y="262737"/>
                  <a:pt x="227686" y="232257"/>
                </a:cubicBezTo>
                <a:cubicBezTo>
                  <a:pt x="210007" y="233477"/>
                  <a:pt x="195986" y="235915"/>
                  <a:pt x="185623" y="239573"/>
                </a:cubicBezTo>
                <a:cubicBezTo>
                  <a:pt x="177698" y="242011"/>
                  <a:pt x="167030" y="247497"/>
                  <a:pt x="153619" y="256032"/>
                </a:cubicBezTo>
                <a:cubicBezTo>
                  <a:pt x="144475" y="261518"/>
                  <a:pt x="136246" y="265785"/>
                  <a:pt x="128930" y="268833"/>
                </a:cubicBezTo>
                <a:cubicBezTo>
                  <a:pt x="121615" y="271881"/>
                  <a:pt x="113081" y="273710"/>
                  <a:pt x="103327" y="274320"/>
                </a:cubicBezTo>
                <a:cubicBezTo>
                  <a:pt x="97841" y="267005"/>
                  <a:pt x="90526" y="260147"/>
                  <a:pt x="81382" y="253746"/>
                </a:cubicBezTo>
                <a:cubicBezTo>
                  <a:pt x="72238" y="247345"/>
                  <a:pt x="67056" y="243535"/>
                  <a:pt x="65837" y="242316"/>
                </a:cubicBezTo>
                <a:cubicBezTo>
                  <a:pt x="49987" y="230733"/>
                  <a:pt x="37795" y="220827"/>
                  <a:pt x="29261" y="212598"/>
                </a:cubicBezTo>
                <a:cubicBezTo>
                  <a:pt x="20726" y="204368"/>
                  <a:pt x="14630" y="194157"/>
                  <a:pt x="10973" y="181965"/>
                </a:cubicBezTo>
                <a:cubicBezTo>
                  <a:pt x="23774" y="183794"/>
                  <a:pt x="73457" y="179222"/>
                  <a:pt x="160020" y="168249"/>
                </a:cubicBezTo>
                <a:cubicBezTo>
                  <a:pt x="246583" y="157277"/>
                  <a:pt x="298704" y="149352"/>
                  <a:pt x="316383" y="144475"/>
                </a:cubicBezTo>
                <a:cubicBezTo>
                  <a:pt x="341986" y="139598"/>
                  <a:pt x="361188" y="135636"/>
                  <a:pt x="373990" y="132588"/>
                </a:cubicBezTo>
                <a:cubicBezTo>
                  <a:pt x="375209" y="131978"/>
                  <a:pt x="375818" y="130454"/>
                  <a:pt x="375818" y="128016"/>
                </a:cubicBezTo>
                <a:cubicBezTo>
                  <a:pt x="375818" y="123139"/>
                  <a:pt x="371246" y="116129"/>
                  <a:pt x="362103" y="106985"/>
                </a:cubicBezTo>
                <a:lnTo>
                  <a:pt x="276149" y="17373"/>
                </a:lnTo>
                <a:cubicBezTo>
                  <a:pt x="310287" y="11277"/>
                  <a:pt x="340157" y="8229"/>
                  <a:pt x="365760" y="8229"/>
                </a:cubicBezTo>
                <a:close/>
                <a:moveTo>
                  <a:pt x="1312469" y="7315"/>
                </a:moveTo>
                <a:cubicBezTo>
                  <a:pt x="1327709" y="7315"/>
                  <a:pt x="1346302" y="10668"/>
                  <a:pt x="1368247" y="17373"/>
                </a:cubicBezTo>
                <a:cubicBezTo>
                  <a:pt x="1390193" y="24079"/>
                  <a:pt x="1409700" y="32461"/>
                  <a:pt x="1426769" y="42519"/>
                </a:cubicBezTo>
                <a:cubicBezTo>
                  <a:pt x="1443838" y="52578"/>
                  <a:pt x="1453591" y="61874"/>
                  <a:pt x="1456030" y="70409"/>
                </a:cubicBezTo>
                <a:cubicBezTo>
                  <a:pt x="1457249" y="74066"/>
                  <a:pt x="1457858" y="77419"/>
                  <a:pt x="1457858" y="80467"/>
                </a:cubicBezTo>
                <a:cubicBezTo>
                  <a:pt x="1457858" y="96317"/>
                  <a:pt x="1449629" y="115976"/>
                  <a:pt x="1433170" y="139446"/>
                </a:cubicBezTo>
                <a:cubicBezTo>
                  <a:pt x="1416711" y="162915"/>
                  <a:pt x="1393850" y="192329"/>
                  <a:pt x="1364590" y="227685"/>
                </a:cubicBezTo>
                <a:cubicBezTo>
                  <a:pt x="1341425" y="255727"/>
                  <a:pt x="1327709" y="273101"/>
                  <a:pt x="1323442" y="279806"/>
                </a:cubicBezTo>
                <a:cubicBezTo>
                  <a:pt x="1336853" y="287121"/>
                  <a:pt x="1348892" y="295961"/>
                  <a:pt x="1359561" y="306324"/>
                </a:cubicBezTo>
                <a:cubicBezTo>
                  <a:pt x="1370228" y="316687"/>
                  <a:pt x="1376172" y="326745"/>
                  <a:pt x="1377391" y="336499"/>
                </a:cubicBezTo>
                <a:cubicBezTo>
                  <a:pt x="1368247" y="414528"/>
                  <a:pt x="1362456" y="538886"/>
                  <a:pt x="1360018" y="709574"/>
                </a:cubicBezTo>
                <a:cubicBezTo>
                  <a:pt x="1358798" y="715061"/>
                  <a:pt x="1358189" y="724205"/>
                  <a:pt x="1358189" y="737006"/>
                </a:cubicBezTo>
                <a:cubicBezTo>
                  <a:pt x="1358189" y="744931"/>
                  <a:pt x="1358798" y="757428"/>
                  <a:pt x="1360018" y="774497"/>
                </a:cubicBezTo>
                <a:lnTo>
                  <a:pt x="1360932" y="811073"/>
                </a:lnTo>
                <a:cubicBezTo>
                  <a:pt x="1360932" y="826922"/>
                  <a:pt x="1359408" y="839876"/>
                  <a:pt x="1356360" y="849935"/>
                </a:cubicBezTo>
                <a:cubicBezTo>
                  <a:pt x="1353312" y="859993"/>
                  <a:pt x="1347521" y="866851"/>
                  <a:pt x="1338987" y="870509"/>
                </a:cubicBezTo>
                <a:cubicBezTo>
                  <a:pt x="1335938" y="868070"/>
                  <a:pt x="1326490" y="862279"/>
                  <a:pt x="1310640" y="853135"/>
                </a:cubicBezTo>
                <a:cubicBezTo>
                  <a:pt x="1287475" y="838505"/>
                  <a:pt x="1270254" y="826922"/>
                  <a:pt x="1258976" y="818388"/>
                </a:cubicBezTo>
                <a:cubicBezTo>
                  <a:pt x="1247699" y="809853"/>
                  <a:pt x="1240231" y="800709"/>
                  <a:pt x="1236574" y="790956"/>
                </a:cubicBezTo>
                <a:cubicBezTo>
                  <a:pt x="1235355" y="789127"/>
                  <a:pt x="1234745" y="785469"/>
                  <a:pt x="1234745" y="779983"/>
                </a:cubicBezTo>
                <a:cubicBezTo>
                  <a:pt x="1234745" y="774497"/>
                  <a:pt x="1236269" y="767639"/>
                  <a:pt x="1239317" y="759409"/>
                </a:cubicBezTo>
                <a:cubicBezTo>
                  <a:pt x="1242365" y="751179"/>
                  <a:pt x="1245413" y="743102"/>
                  <a:pt x="1248461" y="735177"/>
                </a:cubicBezTo>
                <a:lnTo>
                  <a:pt x="1257605" y="709574"/>
                </a:lnTo>
                <a:cubicBezTo>
                  <a:pt x="1257605" y="683971"/>
                  <a:pt x="1258824" y="653796"/>
                  <a:pt x="1261262" y="619049"/>
                </a:cubicBezTo>
                <a:cubicBezTo>
                  <a:pt x="1263701" y="584301"/>
                  <a:pt x="1265225" y="562051"/>
                  <a:pt x="1265834" y="552297"/>
                </a:cubicBezTo>
                <a:cubicBezTo>
                  <a:pt x="1271321" y="485241"/>
                  <a:pt x="1274064" y="433730"/>
                  <a:pt x="1274064" y="397764"/>
                </a:cubicBezTo>
                <a:cubicBezTo>
                  <a:pt x="1274064" y="375209"/>
                  <a:pt x="1272540" y="355397"/>
                  <a:pt x="1269492" y="338328"/>
                </a:cubicBezTo>
                <a:cubicBezTo>
                  <a:pt x="1255471" y="351129"/>
                  <a:pt x="1230325" y="365912"/>
                  <a:pt x="1194054" y="382676"/>
                </a:cubicBezTo>
                <a:cubicBezTo>
                  <a:pt x="1157783" y="399440"/>
                  <a:pt x="1128065" y="410565"/>
                  <a:pt x="1104900" y="416052"/>
                </a:cubicBezTo>
                <a:lnTo>
                  <a:pt x="1134161" y="381305"/>
                </a:lnTo>
                <a:cubicBezTo>
                  <a:pt x="1164031" y="347777"/>
                  <a:pt x="1190854" y="315620"/>
                  <a:pt x="1214628" y="284835"/>
                </a:cubicBezTo>
                <a:cubicBezTo>
                  <a:pt x="1238403" y="254051"/>
                  <a:pt x="1259586" y="218237"/>
                  <a:pt x="1278179" y="177393"/>
                </a:cubicBezTo>
                <a:cubicBezTo>
                  <a:pt x="1296772" y="136550"/>
                  <a:pt x="1306068" y="95402"/>
                  <a:pt x="1306068" y="53949"/>
                </a:cubicBezTo>
                <a:cubicBezTo>
                  <a:pt x="1306068" y="46634"/>
                  <a:pt x="1303325" y="39014"/>
                  <a:pt x="1297838" y="31089"/>
                </a:cubicBezTo>
                <a:cubicBezTo>
                  <a:pt x="1292962" y="23774"/>
                  <a:pt x="1290219" y="17678"/>
                  <a:pt x="1289609" y="12801"/>
                </a:cubicBezTo>
                <a:cubicBezTo>
                  <a:pt x="1294486" y="9144"/>
                  <a:pt x="1302106" y="7315"/>
                  <a:pt x="1312469" y="7315"/>
                </a:cubicBezTo>
                <a:close/>
                <a:moveTo>
                  <a:pt x="2637739" y="0"/>
                </a:moveTo>
                <a:cubicBezTo>
                  <a:pt x="2675534" y="0"/>
                  <a:pt x="2704795" y="10363"/>
                  <a:pt x="2725522" y="31089"/>
                </a:cubicBezTo>
                <a:cubicBezTo>
                  <a:pt x="2719426" y="40233"/>
                  <a:pt x="2713939" y="57912"/>
                  <a:pt x="2709063" y="84125"/>
                </a:cubicBezTo>
                <a:cubicBezTo>
                  <a:pt x="2704186" y="110337"/>
                  <a:pt x="2700833" y="134721"/>
                  <a:pt x="2699004" y="157277"/>
                </a:cubicBezTo>
                <a:cubicBezTo>
                  <a:pt x="2702052" y="154838"/>
                  <a:pt x="2728265" y="152095"/>
                  <a:pt x="2777642" y="149047"/>
                </a:cubicBezTo>
                <a:cubicBezTo>
                  <a:pt x="2782519" y="131369"/>
                  <a:pt x="2786787" y="114605"/>
                  <a:pt x="2790444" y="98755"/>
                </a:cubicBezTo>
                <a:cubicBezTo>
                  <a:pt x="2793492" y="81686"/>
                  <a:pt x="2797759" y="65837"/>
                  <a:pt x="2803246" y="51206"/>
                </a:cubicBezTo>
                <a:cubicBezTo>
                  <a:pt x="2802026" y="46329"/>
                  <a:pt x="2803093" y="39167"/>
                  <a:pt x="2806446" y="29718"/>
                </a:cubicBezTo>
                <a:cubicBezTo>
                  <a:pt x="2809799" y="20269"/>
                  <a:pt x="2811475" y="13716"/>
                  <a:pt x="2811475" y="10058"/>
                </a:cubicBezTo>
                <a:cubicBezTo>
                  <a:pt x="2813304" y="5791"/>
                  <a:pt x="2819400" y="3657"/>
                  <a:pt x="2829763" y="3657"/>
                </a:cubicBezTo>
                <a:cubicBezTo>
                  <a:pt x="2847442" y="3657"/>
                  <a:pt x="2868930" y="8839"/>
                  <a:pt x="2894229" y="19202"/>
                </a:cubicBezTo>
                <a:cubicBezTo>
                  <a:pt x="2919527" y="29565"/>
                  <a:pt x="2932481" y="39624"/>
                  <a:pt x="2933090" y="49377"/>
                </a:cubicBezTo>
                <a:cubicBezTo>
                  <a:pt x="2922118" y="60960"/>
                  <a:pt x="2909011" y="72542"/>
                  <a:pt x="2893771" y="84125"/>
                </a:cubicBezTo>
                <a:cubicBezTo>
                  <a:pt x="2878531" y="95707"/>
                  <a:pt x="2863596" y="106680"/>
                  <a:pt x="2848966" y="117043"/>
                </a:cubicBezTo>
                <a:cubicBezTo>
                  <a:pt x="2843479" y="120701"/>
                  <a:pt x="2837231" y="124968"/>
                  <a:pt x="2830221" y="129845"/>
                </a:cubicBezTo>
                <a:cubicBezTo>
                  <a:pt x="2823210" y="134721"/>
                  <a:pt x="2815437" y="140513"/>
                  <a:pt x="2806903" y="147218"/>
                </a:cubicBezTo>
                <a:cubicBezTo>
                  <a:pt x="2849575" y="145389"/>
                  <a:pt x="2892552" y="144475"/>
                  <a:pt x="2935834" y="144475"/>
                </a:cubicBezTo>
                <a:cubicBezTo>
                  <a:pt x="2941929" y="143256"/>
                  <a:pt x="2949397" y="141579"/>
                  <a:pt x="2958237" y="139446"/>
                </a:cubicBezTo>
                <a:cubicBezTo>
                  <a:pt x="2967076" y="137312"/>
                  <a:pt x="2974848" y="136245"/>
                  <a:pt x="2981554" y="136245"/>
                </a:cubicBezTo>
                <a:cubicBezTo>
                  <a:pt x="2987040" y="136245"/>
                  <a:pt x="2991307" y="136550"/>
                  <a:pt x="2994355" y="137160"/>
                </a:cubicBezTo>
                <a:cubicBezTo>
                  <a:pt x="3012034" y="141427"/>
                  <a:pt x="3029102" y="153009"/>
                  <a:pt x="3045562" y="171907"/>
                </a:cubicBezTo>
                <a:cubicBezTo>
                  <a:pt x="3062021" y="190805"/>
                  <a:pt x="3070250" y="209702"/>
                  <a:pt x="3070250" y="228600"/>
                </a:cubicBezTo>
                <a:cubicBezTo>
                  <a:pt x="3044037" y="246278"/>
                  <a:pt x="3021939" y="260147"/>
                  <a:pt x="3003956" y="270205"/>
                </a:cubicBezTo>
                <a:cubicBezTo>
                  <a:pt x="2985973" y="280263"/>
                  <a:pt x="2964485" y="289865"/>
                  <a:pt x="2939491" y="299009"/>
                </a:cubicBezTo>
                <a:cubicBezTo>
                  <a:pt x="2938882" y="298399"/>
                  <a:pt x="2938577" y="290169"/>
                  <a:pt x="2938577" y="274320"/>
                </a:cubicBezTo>
                <a:lnTo>
                  <a:pt x="2939491" y="209398"/>
                </a:lnTo>
                <a:cubicBezTo>
                  <a:pt x="2927299" y="208788"/>
                  <a:pt x="2908097" y="208483"/>
                  <a:pt x="2881884" y="208483"/>
                </a:cubicBezTo>
                <a:cubicBezTo>
                  <a:pt x="2806294" y="208483"/>
                  <a:pt x="2724455" y="212445"/>
                  <a:pt x="2636368" y="220370"/>
                </a:cubicBezTo>
                <a:cubicBezTo>
                  <a:pt x="2548280" y="228295"/>
                  <a:pt x="2481072" y="236525"/>
                  <a:pt x="2434742" y="245059"/>
                </a:cubicBezTo>
                <a:cubicBezTo>
                  <a:pt x="2429256" y="248107"/>
                  <a:pt x="2419198" y="250850"/>
                  <a:pt x="2404567" y="253289"/>
                </a:cubicBezTo>
                <a:cubicBezTo>
                  <a:pt x="2386889" y="255727"/>
                  <a:pt x="2375002" y="259689"/>
                  <a:pt x="2368906" y="265176"/>
                </a:cubicBezTo>
                <a:cubicBezTo>
                  <a:pt x="2361590" y="271272"/>
                  <a:pt x="2352447" y="285902"/>
                  <a:pt x="2341474" y="309067"/>
                </a:cubicBezTo>
                <a:cubicBezTo>
                  <a:pt x="2331720" y="329184"/>
                  <a:pt x="2323033" y="344576"/>
                  <a:pt x="2315413" y="355244"/>
                </a:cubicBezTo>
                <a:cubicBezTo>
                  <a:pt x="2307793" y="365912"/>
                  <a:pt x="2297887" y="372161"/>
                  <a:pt x="2285695" y="373989"/>
                </a:cubicBezTo>
                <a:cubicBezTo>
                  <a:pt x="2282038" y="373380"/>
                  <a:pt x="2258873" y="350825"/>
                  <a:pt x="2216201" y="306324"/>
                </a:cubicBezTo>
                <a:cubicBezTo>
                  <a:pt x="2216201" y="294741"/>
                  <a:pt x="2218182" y="285597"/>
                  <a:pt x="2222144" y="278892"/>
                </a:cubicBezTo>
                <a:cubicBezTo>
                  <a:pt x="2226107" y="272186"/>
                  <a:pt x="2232355" y="264566"/>
                  <a:pt x="2240890" y="256032"/>
                </a:cubicBezTo>
                <a:cubicBezTo>
                  <a:pt x="2250034" y="246888"/>
                  <a:pt x="2258111" y="237287"/>
                  <a:pt x="2265121" y="227228"/>
                </a:cubicBezTo>
                <a:cubicBezTo>
                  <a:pt x="2272132" y="217170"/>
                  <a:pt x="2278380" y="203301"/>
                  <a:pt x="2283866" y="185623"/>
                </a:cubicBezTo>
                <a:cubicBezTo>
                  <a:pt x="2287524" y="181356"/>
                  <a:pt x="2290572" y="174345"/>
                  <a:pt x="2293010" y="164592"/>
                </a:cubicBezTo>
                <a:cubicBezTo>
                  <a:pt x="2295449" y="156057"/>
                  <a:pt x="2298497" y="149657"/>
                  <a:pt x="2302154" y="145389"/>
                </a:cubicBezTo>
                <a:cubicBezTo>
                  <a:pt x="2305812" y="141122"/>
                  <a:pt x="2312213" y="138684"/>
                  <a:pt x="2321357" y="138074"/>
                </a:cubicBezTo>
                <a:cubicBezTo>
                  <a:pt x="2323795" y="143561"/>
                  <a:pt x="2327148" y="151943"/>
                  <a:pt x="2331415" y="163220"/>
                </a:cubicBezTo>
                <a:cubicBezTo>
                  <a:pt x="2335682" y="174498"/>
                  <a:pt x="2341931" y="182727"/>
                  <a:pt x="2350160" y="187909"/>
                </a:cubicBezTo>
                <a:cubicBezTo>
                  <a:pt x="2358390" y="193091"/>
                  <a:pt x="2370125" y="195377"/>
                  <a:pt x="2385365" y="194767"/>
                </a:cubicBezTo>
                <a:cubicBezTo>
                  <a:pt x="2387803" y="193548"/>
                  <a:pt x="2392375" y="192938"/>
                  <a:pt x="2399081" y="192938"/>
                </a:cubicBezTo>
                <a:lnTo>
                  <a:pt x="2413711" y="192938"/>
                </a:lnTo>
                <a:cubicBezTo>
                  <a:pt x="2419807" y="192938"/>
                  <a:pt x="2424379" y="192633"/>
                  <a:pt x="2427427" y="192024"/>
                </a:cubicBezTo>
                <a:cubicBezTo>
                  <a:pt x="2440229" y="189585"/>
                  <a:pt x="2450897" y="188061"/>
                  <a:pt x="2459431" y="187452"/>
                </a:cubicBezTo>
                <a:cubicBezTo>
                  <a:pt x="2447849" y="175260"/>
                  <a:pt x="2425903" y="147218"/>
                  <a:pt x="2393594" y="103327"/>
                </a:cubicBezTo>
                <a:lnTo>
                  <a:pt x="2378964" y="82296"/>
                </a:lnTo>
                <a:cubicBezTo>
                  <a:pt x="2375916" y="79248"/>
                  <a:pt x="2373020" y="74981"/>
                  <a:pt x="2370277" y="69494"/>
                </a:cubicBezTo>
                <a:cubicBezTo>
                  <a:pt x="2367534" y="64008"/>
                  <a:pt x="2363114" y="57302"/>
                  <a:pt x="2357018" y="49377"/>
                </a:cubicBezTo>
                <a:cubicBezTo>
                  <a:pt x="2372258" y="49987"/>
                  <a:pt x="2392070" y="53797"/>
                  <a:pt x="2416455" y="60807"/>
                </a:cubicBezTo>
                <a:cubicBezTo>
                  <a:pt x="2440838" y="67818"/>
                  <a:pt x="2462784" y="76809"/>
                  <a:pt x="2482291" y="87782"/>
                </a:cubicBezTo>
                <a:cubicBezTo>
                  <a:pt x="2501798" y="98755"/>
                  <a:pt x="2513076" y="109728"/>
                  <a:pt x="2516124" y="120701"/>
                </a:cubicBezTo>
                <a:cubicBezTo>
                  <a:pt x="2515514" y="130454"/>
                  <a:pt x="2512619" y="141732"/>
                  <a:pt x="2507437" y="154533"/>
                </a:cubicBezTo>
                <a:cubicBezTo>
                  <a:pt x="2502256" y="167335"/>
                  <a:pt x="2495093" y="177698"/>
                  <a:pt x="2485949" y="185623"/>
                </a:cubicBezTo>
                <a:cubicBezTo>
                  <a:pt x="2509723" y="183794"/>
                  <a:pt x="2529078" y="181813"/>
                  <a:pt x="2544013" y="179679"/>
                </a:cubicBezTo>
                <a:cubicBezTo>
                  <a:pt x="2558948" y="177546"/>
                  <a:pt x="2572817" y="174345"/>
                  <a:pt x="2585618" y="170078"/>
                </a:cubicBezTo>
                <a:cubicBezTo>
                  <a:pt x="2588666" y="163982"/>
                  <a:pt x="2590190" y="152095"/>
                  <a:pt x="2590190" y="134417"/>
                </a:cubicBezTo>
                <a:cubicBezTo>
                  <a:pt x="2590190" y="116738"/>
                  <a:pt x="2588666" y="98298"/>
                  <a:pt x="2585618" y="79095"/>
                </a:cubicBezTo>
                <a:cubicBezTo>
                  <a:pt x="2582570" y="59893"/>
                  <a:pt x="2578608" y="45720"/>
                  <a:pt x="2573731" y="36576"/>
                </a:cubicBezTo>
                <a:cubicBezTo>
                  <a:pt x="2572512" y="32309"/>
                  <a:pt x="2571902" y="28041"/>
                  <a:pt x="2571902" y="23774"/>
                </a:cubicBezTo>
                <a:cubicBezTo>
                  <a:pt x="2571902" y="19507"/>
                  <a:pt x="2570683" y="13716"/>
                  <a:pt x="2568245" y="6401"/>
                </a:cubicBezTo>
                <a:cubicBezTo>
                  <a:pt x="2602382" y="2133"/>
                  <a:pt x="2625547" y="0"/>
                  <a:pt x="2637739" y="0"/>
                </a:cubicBezTo>
                <a:close/>
              </a:path>
            </a:pathLst>
          </a:custGeom>
          <a:solidFill>
            <a:srgbClr val="FFC000">
              <a:lumMod val="50000"/>
            </a:srgbClr>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dist" fontAlgn="auto">
              <a:lnSpc>
                <a:spcPct val="100000"/>
              </a:lnSpc>
              <a:spcBef>
                <a:spcPts val="0"/>
              </a:spcBef>
              <a:spcAft>
                <a:spcPts val="0"/>
              </a:spcAft>
              <a:buClrTx/>
              <a:buSzTx/>
              <a:buFontTx/>
              <a:buNone/>
              <a:defRPr kumimoji="0" sz="7200" b="0" i="0" u="none" strike="noStrike" cap="none" spc="0" normalizeH="0" baseline="0">
                <a:ln>
                  <a:noFill/>
                </a:ln>
                <a:solidFill>
                  <a:srgbClr val="FFC000">
                    <a:lumMod val="50000"/>
                  </a:srgbClr>
                </a:soli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zh-CN" altLang="en-US" dirty="0">
              <a:sym typeface="Arial" panose="020B0604020202020204" pitchFamily="34" charset="0"/>
            </a:endParaRPr>
          </a:p>
        </p:txBody>
      </p:sp>
      <p:sp>
        <p:nvSpPr>
          <p:cNvPr id="14" name="文本框 13"/>
          <p:cNvSpPr txBox="1"/>
          <p:nvPr/>
        </p:nvSpPr>
        <p:spPr>
          <a:xfrm>
            <a:off x="5752644" y="541399"/>
            <a:ext cx="800119" cy="822046"/>
          </a:xfrm>
          <a:custGeom>
            <a:avLst/>
            <a:gdLst/>
            <a:ahLst/>
            <a:cxnLst/>
            <a:rect l="l" t="t" r="r" b="b"/>
            <a:pathLst>
              <a:path w="800119" h="822046">
                <a:moveTo>
                  <a:pt x="497434" y="641909"/>
                </a:moveTo>
                <a:lnTo>
                  <a:pt x="567842" y="641909"/>
                </a:lnTo>
                <a:cubicBezTo>
                  <a:pt x="574548" y="648138"/>
                  <a:pt x="582168" y="654196"/>
                  <a:pt x="590702" y="660082"/>
                </a:cubicBezTo>
                <a:cubicBezTo>
                  <a:pt x="599237" y="665969"/>
                  <a:pt x="604114" y="675456"/>
                  <a:pt x="605333" y="688543"/>
                </a:cubicBezTo>
                <a:cubicBezTo>
                  <a:pt x="599523" y="688048"/>
                  <a:pt x="594227" y="687438"/>
                  <a:pt x="589445" y="686714"/>
                </a:cubicBezTo>
                <a:cubicBezTo>
                  <a:pt x="584664" y="685991"/>
                  <a:pt x="579596" y="685381"/>
                  <a:pt x="574243" y="684886"/>
                </a:cubicBezTo>
                <a:cubicBezTo>
                  <a:pt x="574681" y="688448"/>
                  <a:pt x="575177" y="691610"/>
                  <a:pt x="575729" y="694372"/>
                </a:cubicBezTo>
                <a:cubicBezTo>
                  <a:pt x="576282" y="697135"/>
                  <a:pt x="577005" y="700068"/>
                  <a:pt x="577901" y="703174"/>
                </a:cubicBezTo>
                <a:lnTo>
                  <a:pt x="492862" y="757123"/>
                </a:lnTo>
                <a:cubicBezTo>
                  <a:pt x="492709" y="758190"/>
                  <a:pt x="493014" y="759714"/>
                  <a:pt x="493776" y="761695"/>
                </a:cubicBezTo>
                <a:lnTo>
                  <a:pt x="635508" y="761695"/>
                </a:lnTo>
                <a:cubicBezTo>
                  <a:pt x="647757" y="751332"/>
                  <a:pt x="659835" y="741426"/>
                  <a:pt x="671741" y="731977"/>
                </a:cubicBezTo>
                <a:cubicBezTo>
                  <a:pt x="683647" y="722528"/>
                  <a:pt x="695954" y="712622"/>
                  <a:pt x="708660" y="702259"/>
                </a:cubicBezTo>
                <a:cubicBezTo>
                  <a:pt x="722738" y="717271"/>
                  <a:pt x="736416" y="732053"/>
                  <a:pt x="749694" y="746608"/>
                </a:cubicBezTo>
                <a:cubicBezTo>
                  <a:pt x="762972" y="761162"/>
                  <a:pt x="776421" y="775945"/>
                  <a:pt x="790042" y="790956"/>
                </a:cubicBezTo>
                <a:lnTo>
                  <a:pt x="772668" y="813816"/>
                </a:lnTo>
                <a:cubicBezTo>
                  <a:pt x="648443" y="796728"/>
                  <a:pt x="524732" y="789299"/>
                  <a:pt x="401536" y="791528"/>
                </a:cubicBezTo>
                <a:cubicBezTo>
                  <a:pt x="278340" y="793756"/>
                  <a:pt x="154858" y="803929"/>
                  <a:pt x="31090" y="822046"/>
                </a:cubicBezTo>
                <a:lnTo>
                  <a:pt x="0" y="769925"/>
                </a:lnTo>
                <a:lnTo>
                  <a:pt x="306324" y="769925"/>
                </a:lnTo>
                <a:cubicBezTo>
                  <a:pt x="303886" y="764476"/>
                  <a:pt x="301447" y="759371"/>
                  <a:pt x="299009" y="754609"/>
                </a:cubicBezTo>
                <a:cubicBezTo>
                  <a:pt x="296570" y="749846"/>
                  <a:pt x="295046" y="745198"/>
                  <a:pt x="294437" y="740664"/>
                </a:cubicBezTo>
                <a:cubicBezTo>
                  <a:pt x="293865" y="736054"/>
                  <a:pt x="294323" y="731329"/>
                  <a:pt x="295808" y="726491"/>
                </a:cubicBezTo>
                <a:cubicBezTo>
                  <a:pt x="297294" y="721652"/>
                  <a:pt x="297752" y="716928"/>
                  <a:pt x="297180" y="712318"/>
                </a:cubicBezTo>
                <a:cubicBezTo>
                  <a:pt x="294875" y="702850"/>
                  <a:pt x="292170" y="693210"/>
                  <a:pt x="289065" y="683400"/>
                </a:cubicBezTo>
                <a:cubicBezTo>
                  <a:pt x="285960" y="673589"/>
                  <a:pt x="282569" y="662807"/>
                  <a:pt x="278892" y="651053"/>
                </a:cubicBezTo>
                <a:lnTo>
                  <a:pt x="355702" y="683057"/>
                </a:lnTo>
                <a:cubicBezTo>
                  <a:pt x="364407" y="697516"/>
                  <a:pt x="368027" y="711117"/>
                  <a:pt x="366560" y="723862"/>
                </a:cubicBezTo>
                <a:cubicBezTo>
                  <a:pt x="365093" y="736606"/>
                  <a:pt x="361169" y="749522"/>
                  <a:pt x="354787" y="762610"/>
                </a:cubicBezTo>
                <a:lnTo>
                  <a:pt x="401422" y="767182"/>
                </a:lnTo>
                <a:cubicBezTo>
                  <a:pt x="419157" y="752151"/>
                  <a:pt x="436493" y="737178"/>
                  <a:pt x="453428" y="722262"/>
                </a:cubicBezTo>
                <a:cubicBezTo>
                  <a:pt x="470364" y="707346"/>
                  <a:pt x="487470" y="692144"/>
                  <a:pt x="504749" y="676656"/>
                </a:cubicBezTo>
                <a:close/>
                <a:moveTo>
                  <a:pt x="547726" y="516636"/>
                </a:moveTo>
                <a:cubicBezTo>
                  <a:pt x="498405" y="516941"/>
                  <a:pt x="450056" y="517931"/>
                  <a:pt x="402679" y="519608"/>
                </a:cubicBezTo>
                <a:cubicBezTo>
                  <a:pt x="355302" y="521284"/>
                  <a:pt x="308553" y="524561"/>
                  <a:pt x="262433" y="529438"/>
                </a:cubicBezTo>
                <a:lnTo>
                  <a:pt x="262433" y="607162"/>
                </a:lnTo>
                <a:cubicBezTo>
                  <a:pt x="309867" y="607295"/>
                  <a:pt x="356730" y="607257"/>
                  <a:pt x="403022" y="607047"/>
                </a:cubicBezTo>
                <a:cubicBezTo>
                  <a:pt x="449313" y="606838"/>
                  <a:pt x="495719" y="602913"/>
                  <a:pt x="542239" y="595274"/>
                </a:cubicBezTo>
                <a:close/>
                <a:moveTo>
                  <a:pt x="595274" y="437083"/>
                </a:moveTo>
                <a:cubicBezTo>
                  <a:pt x="607905" y="448132"/>
                  <a:pt x="620820" y="459410"/>
                  <a:pt x="634022" y="470916"/>
                </a:cubicBezTo>
                <a:cubicBezTo>
                  <a:pt x="647224" y="482422"/>
                  <a:pt x="658997" y="496443"/>
                  <a:pt x="669341" y="512978"/>
                </a:cubicBezTo>
                <a:cubicBezTo>
                  <a:pt x="656455" y="522828"/>
                  <a:pt x="648902" y="533710"/>
                  <a:pt x="646684" y="545626"/>
                </a:cubicBezTo>
                <a:cubicBezTo>
                  <a:pt x="644466" y="557541"/>
                  <a:pt x="644432" y="569914"/>
                  <a:pt x="646582" y="582744"/>
                </a:cubicBezTo>
                <a:cubicBezTo>
                  <a:pt x="648733" y="595574"/>
                  <a:pt x="649918" y="608285"/>
                  <a:pt x="650138" y="620878"/>
                </a:cubicBezTo>
                <a:lnTo>
                  <a:pt x="258775" y="634594"/>
                </a:lnTo>
                <a:cubicBezTo>
                  <a:pt x="253822" y="648729"/>
                  <a:pt x="247955" y="661835"/>
                  <a:pt x="241173" y="673913"/>
                </a:cubicBezTo>
                <a:cubicBezTo>
                  <a:pt x="234391" y="685991"/>
                  <a:pt x="223495" y="694525"/>
                  <a:pt x="208483" y="699516"/>
                </a:cubicBezTo>
                <a:cubicBezTo>
                  <a:pt x="200139" y="696601"/>
                  <a:pt x="195110" y="692144"/>
                  <a:pt x="193396" y="686143"/>
                </a:cubicBezTo>
                <a:cubicBezTo>
                  <a:pt x="191681" y="680142"/>
                  <a:pt x="191224" y="673627"/>
                  <a:pt x="192024" y="666598"/>
                </a:cubicBezTo>
                <a:lnTo>
                  <a:pt x="192024" y="527609"/>
                </a:lnTo>
                <a:cubicBezTo>
                  <a:pt x="182956" y="519970"/>
                  <a:pt x="174574" y="513074"/>
                  <a:pt x="166878" y="506920"/>
                </a:cubicBezTo>
                <a:cubicBezTo>
                  <a:pt x="159182" y="500767"/>
                  <a:pt x="151714" y="494557"/>
                  <a:pt x="144475" y="488290"/>
                </a:cubicBezTo>
                <a:cubicBezTo>
                  <a:pt x="172117" y="476898"/>
                  <a:pt x="195929" y="472249"/>
                  <a:pt x="215913" y="474345"/>
                </a:cubicBezTo>
                <a:cubicBezTo>
                  <a:pt x="235896" y="476440"/>
                  <a:pt x="250793" y="485051"/>
                  <a:pt x="260604" y="500177"/>
                </a:cubicBezTo>
                <a:lnTo>
                  <a:pt x="535838" y="500177"/>
                </a:lnTo>
                <a:close/>
                <a:moveTo>
                  <a:pt x="582473" y="343814"/>
                </a:moveTo>
                <a:lnTo>
                  <a:pt x="642823" y="390449"/>
                </a:lnTo>
                <a:lnTo>
                  <a:pt x="637337" y="405994"/>
                </a:lnTo>
                <a:lnTo>
                  <a:pt x="202082" y="427939"/>
                </a:lnTo>
                <a:cubicBezTo>
                  <a:pt x="200692" y="425253"/>
                  <a:pt x="198901" y="421938"/>
                  <a:pt x="196710" y="417995"/>
                </a:cubicBezTo>
                <a:cubicBezTo>
                  <a:pt x="194520" y="414052"/>
                  <a:pt x="192043" y="409137"/>
                  <a:pt x="189281" y="403250"/>
                </a:cubicBezTo>
                <a:cubicBezTo>
                  <a:pt x="247117" y="401860"/>
                  <a:pt x="304724" y="400298"/>
                  <a:pt x="362102" y="398564"/>
                </a:cubicBezTo>
                <a:cubicBezTo>
                  <a:pt x="419481" y="396830"/>
                  <a:pt x="478003" y="395040"/>
                  <a:pt x="537667" y="393192"/>
                </a:cubicBezTo>
                <a:close/>
                <a:moveTo>
                  <a:pt x="718718" y="258775"/>
                </a:moveTo>
                <a:cubicBezTo>
                  <a:pt x="731558" y="272434"/>
                  <a:pt x="744283" y="286036"/>
                  <a:pt x="756895" y="299580"/>
                </a:cubicBezTo>
                <a:cubicBezTo>
                  <a:pt x="769506" y="313125"/>
                  <a:pt x="781774" y="326955"/>
                  <a:pt x="793699" y="341071"/>
                </a:cubicBezTo>
                <a:cubicBezTo>
                  <a:pt x="798595" y="346558"/>
                  <a:pt x="800691" y="351815"/>
                  <a:pt x="799986" y="356845"/>
                </a:cubicBezTo>
                <a:cubicBezTo>
                  <a:pt x="799281" y="361874"/>
                  <a:pt x="796576" y="369418"/>
                  <a:pt x="791870" y="379476"/>
                </a:cubicBezTo>
                <a:lnTo>
                  <a:pt x="696773" y="396850"/>
                </a:lnTo>
                <a:cubicBezTo>
                  <a:pt x="695820" y="385477"/>
                  <a:pt x="694753" y="373932"/>
                  <a:pt x="693572" y="362217"/>
                </a:cubicBezTo>
                <a:cubicBezTo>
                  <a:pt x="692391" y="350501"/>
                  <a:pt x="691325" y="338271"/>
                  <a:pt x="690372" y="325526"/>
                </a:cubicBezTo>
                <a:cubicBezTo>
                  <a:pt x="601675" y="322631"/>
                  <a:pt x="513207" y="322250"/>
                  <a:pt x="424967" y="324383"/>
                </a:cubicBezTo>
                <a:cubicBezTo>
                  <a:pt x="336728" y="326517"/>
                  <a:pt x="248717" y="332080"/>
                  <a:pt x="160934" y="341071"/>
                </a:cubicBezTo>
                <a:cubicBezTo>
                  <a:pt x="159715" y="371380"/>
                  <a:pt x="150724" y="395573"/>
                  <a:pt x="133960" y="413652"/>
                </a:cubicBezTo>
                <a:cubicBezTo>
                  <a:pt x="117196" y="431730"/>
                  <a:pt x="94488" y="445637"/>
                  <a:pt x="65837" y="455371"/>
                </a:cubicBezTo>
                <a:lnTo>
                  <a:pt x="31090" y="437083"/>
                </a:lnTo>
                <a:cubicBezTo>
                  <a:pt x="34595" y="428701"/>
                  <a:pt x="38557" y="420776"/>
                  <a:pt x="42977" y="413309"/>
                </a:cubicBezTo>
                <a:lnTo>
                  <a:pt x="143561" y="283464"/>
                </a:lnTo>
                <a:lnTo>
                  <a:pt x="160020" y="316382"/>
                </a:lnTo>
                <a:cubicBezTo>
                  <a:pt x="202121" y="314535"/>
                  <a:pt x="244564" y="312515"/>
                  <a:pt x="287350" y="310324"/>
                </a:cubicBezTo>
                <a:cubicBezTo>
                  <a:pt x="330136" y="308134"/>
                  <a:pt x="373037" y="305886"/>
                  <a:pt x="416052" y="303581"/>
                </a:cubicBezTo>
                <a:lnTo>
                  <a:pt x="675742" y="293522"/>
                </a:lnTo>
                <a:close/>
                <a:moveTo>
                  <a:pt x="420624" y="0"/>
                </a:moveTo>
                <a:cubicBezTo>
                  <a:pt x="433445" y="4153"/>
                  <a:pt x="446665" y="8420"/>
                  <a:pt x="460286" y="12802"/>
                </a:cubicBezTo>
                <a:cubicBezTo>
                  <a:pt x="473907" y="17183"/>
                  <a:pt x="487813" y="21450"/>
                  <a:pt x="502006" y="25603"/>
                </a:cubicBezTo>
                <a:cubicBezTo>
                  <a:pt x="501491" y="40615"/>
                  <a:pt x="497034" y="53111"/>
                  <a:pt x="488632" y="63094"/>
                </a:cubicBezTo>
                <a:cubicBezTo>
                  <a:pt x="480231" y="73076"/>
                  <a:pt x="473716" y="83744"/>
                  <a:pt x="469087" y="95098"/>
                </a:cubicBezTo>
                <a:lnTo>
                  <a:pt x="471830" y="126187"/>
                </a:lnTo>
                <a:lnTo>
                  <a:pt x="619049" y="126187"/>
                </a:lnTo>
                <a:lnTo>
                  <a:pt x="663854" y="77724"/>
                </a:lnTo>
                <a:cubicBezTo>
                  <a:pt x="679132" y="82696"/>
                  <a:pt x="692696" y="90354"/>
                  <a:pt x="704545" y="100698"/>
                </a:cubicBezTo>
                <a:cubicBezTo>
                  <a:pt x="716394" y="111042"/>
                  <a:pt x="728129" y="121672"/>
                  <a:pt x="739750" y="132588"/>
                </a:cubicBezTo>
                <a:cubicBezTo>
                  <a:pt x="741845" y="134531"/>
                  <a:pt x="743140" y="137731"/>
                  <a:pt x="743636" y="142189"/>
                </a:cubicBezTo>
                <a:cubicBezTo>
                  <a:pt x="744131" y="146647"/>
                  <a:pt x="744969" y="151676"/>
                  <a:pt x="746150" y="157277"/>
                </a:cubicBezTo>
                <a:cubicBezTo>
                  <a:pt x="699211" y="153981"/>
                  <a:pt x="652958" y="151428"/>
                  <a:pt x="607390" y="149619"/>
                </a:cubicBezTo>
                <a:cubicBezTo>
                  <a:pt x="561823" y="147809"/>
                  <a:pt x="516026" y="150057"/>
                  <a:pt x="470002" y="156362"/>
                </a:cubicBezTo>
                <a:lnTo>
                  <a:pt x="472745" y="218542"/>
                </a:lnTo>
                <a:lnTo>
                  <a:pt x="562356" y="218542"/>
                </a:lnTo>
                <a:lnTo>
                  <a:pt x="616306" y="170078"/>
                </a:lnTo>
                <a:lnTo>
                  <a:pt x="680314" y="220370"/>
                </a:lnTo>
                <a:lnTo>
                  <a:pt x="672998" y="244145"/>
                </a:lnTo>
                <a:cubicBezTo>
                  <a:pt x="583844" y="236087"/>
                  <a:pt x="494919" y="235058"/>
                  <a:pt x="406222" y="241059"/>
                </a:cubicBezTo>
                <a:cubicBezTo>
                  <a:pt x="317525" y="247059"/>
                  <a:pt x="229057" y="253574"/>
                  <a:pt x="140818" y="260604"/>
                </a:cubicBezTo>
                <a:lnTo>
                  <a:pt x="119786" y="272491"/>
                </a:lnTo>
                <a:cubicBezTo>
                  <a:pt x="117558" y="266262"/>
                  <a:pt x="115157" y="260204"/>
                  <a:pt x="112586" y="254317"/>
                </a:cubicBezTo>
                <a:cubicBezTo>
                  <a:pt x="110014" y="248431"/>
                  <a:pt x="106928" y="241687"/>
                  <a:pt x="103327" y="234086"/>
                </a:cubicBezTo>
                <a:lnTo>
                  <a:pt x="363017" y="220370"/>
                </a:lnTo>
                <a:lnTo>
                  <a:pt x="363017" y="150876"/>
                </a:lnTo>
                <a:lnTo>
                  <a:pt x="66751" y="192024"/>
                </a:lnTo>
                <a:lnTo>
                  <a:pt x="42977" y="144475"/>
                </a:lnTo>
                <a:cubicBezTo>
                  <a:pt x="69494" y="141237"/>
                  <a:pt x="95783" y="139713"/>
                  <a:pt x="121844" y="139903"/>
                </a:cubicBezTo>
                <a:cubicBezTo>
                  <a:pt x="147904" y="140094"/>
                  <a:pt x="173736" y="139484"/>
                  <a:pt x="199339" y="138074"/>
                </a:cubicBezTo>
                <a:cubicBezTo>
                  <a:pt x="225400" y="136360"/>
                  <a:pt x="251689" y="135217"/>
                  <a:pt x="278206" y="134645"/>
                </a:cubicBezTo>
                <a:cubicBezTo>
                  <a:pt x="304724" y="134074"/>
                  <a:pt x="331470" y="133388"/>
                  <a:pt x="358445" y="132588"/>
                </a:cubicBezTo>
                <a:lnTo>
                  <a:pt x="358445" y="49378"/>
                </a:lnTo>
                <a:lnTo>
                  <a:pt x="328270" y="25603"/>
                </a:lnTo>
                <a:close/>
              </a:path>
            </a:pathLst>
          </a:custGeom>
          <a:gradFill flip="none" rotWithShape="1">
            <a:gsLst>
              <a:gs pos="0">
                <a:srgbClr val="7F6000"/>
              </a:gs>
              <a:gs pos="100000">
                <a:srgbClr val="EC485D"/>
              </a:gs>
            </a:gsLst>
            <a:lin ang="5400000" scaled="0"/>
            <a:tileRect/>
          </a:gradFill>
          <a:ln w="0">
            <a:gradFill>
              <a:gsLst>
                <a:gs pos="0">
                  <a:srgbClr val="FFC000">
                    <a:lumMod val="40000"/>
                    <a:lumOff val="60000"/>
                  </a:srgbClr>
                </a:gs>
                <a:gs pos="100000">
                  <a:srgbClr val="FFC000"/>
                </a:gs>
              </a:gsLst>
              <a:lin ang="54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lgn="ctr">
              <a:defRPr sz="19900" spc="-1000">
                <a:ln>
                  <a:gradFill>
                    <a:gsLst>
                      <a:gs pos="0">
                        <a:schemeClr val="accent4">
                          <a:lumMod val="60000"/>
                          <a:lumOff val="40000"/>
                        </a:schemeClr>
                      </a:gs>
                      <a:gs pos="100000">
                        <a:schemeClr val="accent4">
                          <a:lumMod val="50000"/>
                        </a:schemeClr>
                      </a:gs>
                    </a:gsLst>
                    <a:lin ang="8100000" scaled="0"/>
                  </a:gradFill>
                </a:ln>
                <a:gradFill flip="none" rotWithShape="1">
                  <a:gsLst>
                    <a:gs pos="33000">
                      <a:schemeClr val="accent4"/>
                    </a:gs>
                    <a:gs pos="75000">
                      <a:schemeClr val="accent4">
                        <a:lumMod val="50000"/>
                      </a:schemeClr>
                    </a:gs>
                  </a:gsLst>
                  <a:lin ang="8100000" scaled="0"/>
                  <a:tileRect/>
                </a:gradFill>
                <a:effectLst>
                  <a:glow rad="63500">
                    <a:schemeClr val="accent4">
                      <a:lumMod val="20000"/>
                      <a:lumOff val="80000"/>
                    </a:schemeClr>
                  </a:glow>
                </a:effectLst>
                <a:latin typeface="演示悠然小楷" panose="00000500000000000000" pitchFamily="2" charset="-122"/>
                <a:ea typeface="演示悠然小楷"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7200" i="0" u="none" strike="noStrike" kern="1200" cap="none" spc="-1000" normalizeH="0" baseline="0" noProof="0" dirty="0">
              <a:ln w="0">
                <a:gradFill>
                  <a:gsLst>
                    <a:gs pos="0">
                      <a:srgbClr val="FFC000">
                        <a:lumMod val="40000"/>
                        <a:lumOff val="60000"/>
                      </a:srgbClr>
                    </a:gs>
                    <a:gs pos="100000">
                      <a:srgbClr val="FFC000"/>
                    </a:gs>
                  </a:gsLst>
                  <a:lin ang="5400000" scaled="0"/>
                </a:gradFill>
              </a:ln>
              <a:gradFill flip="none" rotWithShape="1">
                <a:gsLst>
                  <a:gs pos="0">
                    <a:srgbClr val="7F6000"/>
                  </a:gs>
                  <a:gs pos="100000">
                    <a:srgbClr val="EC485D"/>
                  </a:gs>
                </a:gsLst>
                <a:lin ang="5400000" scaled="0"/>
                <a:tileRect/>
              </a:gradFill>
              <a:effectLst>
                <a:glow rad="63500">
                  <a:srgbClr val="FFC000">
                    <a:lumMod val="20000"/>
                    <a:lumOff val="80000"/>
                  </a:srgbClr>
                </a:glow>
              </a:effectLst>
              <a:uLnTx/>
              <a:uFillTx/>
              <a:latin typeface="文悦古典明朝体 (非商业使用) W5" pitchFamily="50" charset="-122"/>
              <a:ea typeface="文悦古典明朝体 (非商业使用) W5" pitchFamily="50" charset="-122"/>
              <a:sym typeface="Arial" panose="020B0604020202020204" pitchFamily="34" charset="0"/>
            </a:endParaRPr>
          </a:p>
        </p:txBody>
      </p:sp>
      <p:pic>
        <p:nvPicPr>
          <p:cNvPr id="11" name="PA-图片 10" descr="黑暗中的鸟&#10;&#10;中度可信度描述已自动生成"/>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flipH="1">
            <a:off x="7518400" y="3726037"/>
            <a:ext cx="2425052" cy="9839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stCondLst>
                                            <p:cond delay="0"/>
                                          </p:stCondLst>
                                        </p:cTn>
                                        <p:tgtEl>
                                          <p:spTgt spid="16"/>
                                        </p:tgtEl>
                                      </p:cBhvr>
                                    </p:animEffect>
                                    <p:anim to="0" calcmode="lin" valueType="num">
                                      <p:cBhvr>
                                        <p:cTn id="8" dur="500" fill="hold">
                                          <p:stCondLst>
                                            <p:cond delay="0"/>
                                          </p:stCondLst>
                                        </p:cTn>
                                        <p:tgtEl>
                                          <p:spTgt spid="16"/>
                                        </p:tgtEl>
                                        <p:attrNameLst>
                                          <p:attrName>ppt_y</p:attrName>
                                        </p:attrNameLst>
                                      </p:cBhvr>
                                      <p:tavLst>
                                        <p:tav tm="0">
                                          <p:val>
                                            <p:strVal val="#ppt_y-.05"/>
                                          </p:val>
                                        </p:tav>
                                        <p:tav tm="100000">
                                          <p:val>
                                            <p:strVal val="#ppt_y"/>
                                          </p:val>
                                        </p:tav>
                                      </p:tavLst>
                                    </p:anim>
                                  </p:childTnLst>
                                </p:cTn>
                              </p:par>
                              <p:par>
                                <p:cTn id="9" presetID="10" presetClass="entr" presetSubtype="0"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stCondLst>
                                            <p:cond delay="0"/>
                                          </p:stCondLst>
                                        </p:cTn>
                                        <p:tgtEl>
                                          <p:spTgt spid="7"/>
                                        </p:tgtEl>
                                      </p:cBhvr>
                                    </p:animEffect>
                                    <p:anim to="0" calcmode="lin" valueType="num">
                                      <p:cBhvr>
                                        <p:cTn id="12" dur="500" fill="hold">
                                          <p:stCondLst>
                                            <p:cond delay="0"/>
                                          </p:stCondLst>
                                        </p:cTn>
                                        <p:tgtEl>
                                          <p:spTgt spid="7"/>
                                        </p:tgtEl>
                                        <p:attrNameLst>
                                          <p:attrName>ppt_y</p:attrName>
                                        </p:attrNameLst>
                                      </p:cBhvr>
                                      <p:tavLst>
                                        <p:tav tm="0">
                                          <p:val>
                                            <p:strVal val="#ppt_y+.05"/>
                                          </p:val>
                                        </p:tav>
                                        <p:tav tm="100000">
                                          <p:val>
                                            <p:strVal val="#ppt_y"/>
                                          </p:val>
                                        </p:tav>
                                      </p:tavLst>
                                    </p:anim>
                                  </p:childTnLst>
                                </p:cTn>
                              </p:par>
                              <p:par>
                                <p:cTn id="13" presetID="10" presetClass="entr" presetSubtype="0" decel="100000" fill="hold" grpId="0" nodeType="withEffect">
                                  <p:stCondLst>
                                    <p:cond delay="0"/>
                                  </p:stCondLst>
                                  <p:iterate type="wd">
                                    <p:tmPct val="10000"/>
                                  </p:iterate>
                                  <p:childTnLst>
                                    <p:anim to="0" calcmode="lin" valueType="num">
                                      <p:cBhvr>
                                        <p:cTn id="14" dur="500" fill="hold">
                                          <p:stCondLst>
                                            <p:cond delay="0"/>
                                          </p:stCondLst>
                                        </p:cTn>
                                        <p:tgtEl>
                                          <p:spTgt spid="14"/>
                                        </p:tgtEl>
                                        <p:attrNameLst>
                                          <p:attrName>ppt_y</p:attrName>
                                        </p:attrNameLst>
                                      </p:cBhvr>
                                      <p:tavLst>
                                        <p:tav tm="0">
                                          <p:val>
                                            <p:strVal val="ppt_y+rand(0.125)-0.0625"/>
                                          </p:val>
                                        </p:tav>
                                        <p:tav tm="100000">
                                          <p:val>
                                            <p:strVal val="#ppt_y"/>
                                          </p:val>
                                        </p:tav>
                                      </p:tavLst>
                                    </p:anim>
                                    <p:set>
                                      <p:cBhvr>
                                        <p:cTn id="15" dur="1" fill="hold">
                                          <p:stCondLst>
                                            <p:cond delay="0"/>
                                          </p:stCondLst>
                                        </p:cTn>
                                        <p:tgtEl>
                                          <p:spTgt spid="14"/>
                                        </p:tgtEl>
                                        <p:attrNameLst>
                                          <p:attrName>style.visibility</p:attrName>
                                        </p:attrNameLst>
                                      </p:cBhvr>
                                      <p:to>
                                        <p:strVal val="visible"/>
                                      </p:to>
                                    </p:set>
                                    <p:animEffect transition="in" filter="fade">
                                      <p:cBhvr>
                                        <p:cTn id="16" dur="500">
                                          <p:stCondLst>
                                            <p:cond delay="0"/>
                                          </p:stCondLst>
                                        </p:cTn>
                                        <p:tgtEl>
                                          <p:spTgt spid="14"/>
                                        </p:tgtEl>
                                      </p:cBhvr>
                                    </p:animEffect>
                                    <p:anim to="0" calcmode="lin" valueType="num">
                                      <p:cBhvr>
                                        <p:cTn id="17" dur="500" fill="hold">
                                          <p:stCondLst>
                                            <p:cond delay="0"/>
                                          </p:stCondLst>
                                        </p:cTn>
                                        <p:tgtEl>
                                          <p:spTgt spid="14"/>
                                        </p:tgtEl>
                                        <p:attrNameLst>
                                          <p:attrName>ppt_x</p:attrName>
                                        </p:attrNameLst>
                                      </p:cBhvr>
                                      <p:tavLst>
                                        <p:tav tm="0">
                                          <p:val>
                                            <p:strVal val="ppt_x+rand(0.125)-0.0625"/>
                                          </p:val>
                                        </p:tav>
                                        <p:tav tm="100000">
                                          <p:val>
                                            <p:strVal val="#ppt_x"/>
                                          </p:val>
                                        </p:tav>
                                      </p:tavLst>
                                    </p:anim>
                                    <p:anim to="0" calcmode="lin" valueType="num">
                                      <p:cBhvr>
                                        <p:cTn id="18" dur="500" fill="hold">
                                          <p:stCondLst>
                                            <p:cond delay="0"/>
                                          </p:stCondLst>
                                        </p:cTn>
                                        <p:tgtEl>
                                          <p:spTgt spid="14"/>
                                        </p:tgtEl>
                                        <p:attrNameLst>
                                          <p:attrName>style.rotation</p:attrName>
                                        </p:attrNameLst>
                                      </p:cBhvr>
                                      <p:tavLst>
                                        <p:tav tm="0">
                                          <p:val>
                                            <p:strVal val="ppt_r+rand(-180)+90"/>
                                          </p:val>
                                        </p:tav>
                                        <p:tav tm="100000">
                                          <p:val>
                                            <p:strVal val="#ppt_r"/>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 name="图片 2"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4" name="组合 3"/>
          <p:cNvGrpSpPr/>
          <p:nvPr/>
        </p:nvGrpSpPr>
        <p:grpSpPr>
          <a:xfrm>
            <a:off x="362856" y="976461"/>
            <a:ext cx="11495314" cy="5367738"/>
            <a:chOff x="373853" y="2108201"/>
            <a:chExt cx="11444294" cy="2277282"/>
          </a:xfrm>
        </p:grpSpPr>
        <p:sp>
          <p:nvSpPr>
            <p:cNvPr id="5" name="缺角矩形 4"/>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缺角矩形 5"/>
            <p:cNvSpPr/>
            <p:nvPr/>
          </p:nvSpPr>
          <p:spPr>
            <a:xfrm>
              <a:off x="489905" y="2146046"/>
              <a:ext cx="11212191" cy="2201591"/>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7" name="文本框 6"/>
          <p:cNvSpPr txBox="1"/>
          <p:nvPr/>
        </p:nvSpPr>
        <p:spPr>
          <a:xfrm>
            <a:off x="5086483" y="220365"/>
            <a:ext cx="2031325" cy="64633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深入探究</a:t>
            </a:r>
            <a:endParaRPr kumimoji="0" lang="zh-CN" altLang="en-US" sz="36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descr="卡通人物&#10;&#10;中度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1503895" y="-2517472"/>
            <a:ext cx="4255566" cy="4255566"/>
          </a:xfrm>
          <a:prstGeom prst="rect">
            <a:avLst/>
          </a:prstGeom>
        </p:spPr>
      </p:pic>
      <p:sp>
        <p:nvSpPr>
          <p:cNvPr id="11" name="文本框 10"/>
          <p:cNvSpPr txBox="1"/>
          <p:nvPr/>
        </p:nvSpPr>
        <p:spPr>
          <a:xfrm>
            <a:off x="1001027" y="1228993"/>
            <a:ext cx="10038188" cy="1658274"/>
          </a:xfrm>
          <a:prstGeom prst="rect">
            <a:avLst/>
          </a:prstGeom>
          <a:noFill/>
        </p:spPr>
        <p:txBody>
          <a:bodyPr wrap="square">
            <a:spAutoFit/>
          </a:bodyPr>
          <a:lstStyle>
            <a:defPPr>
              <a:defRPr lang="zh-CN"/>
            </a:defPPr>
            <a:lvl1pPr algn="ctr">
              <a:lnSpc>
                <a:spcPct val="15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l" defTabSz="914400" rtl="0" eaLnBrk="1" fontAlgn="auto" latinLnBrk="0" hangingPunct="1">
              <a:lnSpc>
                <a:spcPct val="125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诗人神思飞跃，但又紧密联系人生，探索着人生的哲理与宇宙的奥秘。这种探索，古人也有之，与他们相比较，张若虚对人生的理解有何不同？</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164719" y="3199926"/>
            <a:ext cx="7082168" cy="1162781"/>
            <a:chOff x="3444119" y="2849483"/>
            <a:chExt cx="7082168" cy="1162781"/>
          </a:xfrm>
        </p:grpSpPr>
        <p:sp>
          <p:nvSpPr>
            <p:cNvPr id="21" name="任意多边形: 形状 20"/>
            <p:cNvSpPr/>
            <p:nvPr/>
          </p:nvSpPr>
          <p:spPr>
            <a:xfrm rot="5400000">
              <a:off x="6403812" y="-110210"/>
              <a:ext cx="1162781" cy="7082168"/>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3901067" y="2889893"/>
              <a:ext cx="5589706" cy="1081963"/>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天地无终极，人命若朝霜。</a:t>
              </a:r>
              <a:endParaRPr kumimoji="0" lang="en-US" altLang="zh-CN"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曹植《送应氏》</a:t>
              </a:r>
              <a:endParaRPr kumimoji="0" lang="en-US" altLang="zh-CN"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6" name="图片 15" descr="人穿着戏服&#10;&#10;低可信度描述已自动生成"/>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9110688" y="3199926"/>
            <a:ext cx="3790544" cy="3686157"/>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wd">
                                    <p:tmPct val="10000"/>
                                  </p:iterate>
                                  <p:childTnLst>
                                    <p:set>
                                      <p:cBhvr>
                                        <p:cTn id="6" dur="1" fill="hold">
                                          <p:stCondLst>
                                            <p:cond delay="0"/>
                                          </p:stCondLst>
                                        </p:cTn>
                                        <p:tgtEl>
                                          <p:spTgt spid="16"/>
                                        </p:tgtEl>
                                        <p:attrNameLst>
                                          <p:attrName>style.visibility</p:attrName>
                                        </p:attrNameLst>
                                      </p:cBhvr>
                                      <p:to>
                                        <p:strVal val="visible"/>
                                      </p:to>
                                    </p:set>
                                    <p:anim to="0" calcmode="lin" valueType="num">
                                      <p:cBhvr>
                                        <p:cTn id="7" dur="500" decel="100000" fill="hold">
                                          <p:stCondLst>
                                            <p:cond delay="0"/>
                                          </p:stCondLst>
                                        </p:cTn>
                                        <p:tgtEl>
                                          <p:spTgt spid="16"/>
                                        </p:tgtEl>
                                        <p:attrNameLst>
                                          <p:attrName>ppt_x</p:attrName>
                                        </p:attrNameLst>
                                      </p:cBhvr>
                                      <p:tavLst>
                                        <p:tav tm="0">
                                          <p:val>
                                            <p:strVal val="ppt_x+0.02"/>
                                          </p:val>
                                        </p:tav>
                                        <p:tav tm="100000">
                                          <p:val>
                                            <p:strVal val="#ppt_x"/>
                                          </p:val>
                                        </p:tav>
                                      </p:tavLst>
                                    </p:anim>
                                    <p:animEffect transition="in" filter="fade">
                                      <p:cBhvr>
                                        <p:cTn id="8" dur="500">
                                          <p:stCondLst>
                                            <p:cond delay="0"/>
                                          </p:stCondLst>
                                        </p:cTn>
                                        <p:tgtEl>
                                          <p:spTgt spid="16"/>
                                        </p:tgtEl>
                                      </p:cBhvr>
                                    </p:animEffect>
                                    <p:animScale>
                                      <p:cBhvr>
                                        <p:cTn id="9" dur="500" decel="100000" fill="hold">
                                          <p:stCondLst>
                                            <p:cond delay="0"/>
                                          </p:stCondLst>
                                        </p:cTn>
                                        <p:tgtEl>
                                          <p:spTgt spid="16"/>
                                        </p:tgtEl>
                                      </p:cBhvr>
                                      <p:by x="100000" y="100000"/>
                                      <p:from x="110000" y="110000"/>
                                      <p:to x="100000" y="100000"/>
                                    </p:animScale>
                                  </p:childTnLst>
                                </p:cTn>
                              </p:par>
                              <p:par>
                                <p:cTn id="10" presetID="10" presetClass="entr" presetSubtype="0" decel="10000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stCondLst>
                                            <p:cond delay="0"/>
                                          </p:stCondLst>
                                        </p:cTn>
                                        <p:tgtEl>
                                          <p:spTgt spid="18"/>
                                        </p:tgtEl>
                                      </p:cBhvr>
                                    </p:animEffect>
                                    <p:anim to="0" calcmode="lin" valueType="num">
                                      <p:cBhvr>
                                        <p:cTn id="13" dur="500" fill="hold">
                                          <p:stCondLst>
                                            <p:cond delay="0"/>
                                          </p:stCondLst>
                                        </p:cTn>
                                        <p:tgtEl>
                                          <p:spTgt spid="18"/>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 name="图片 2"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4" name="组合 3"/>
          <p:cNvGrpSpPr/>
          <p:nvPr/>
        </p:nvGrpSpPr>
        <p:grpSpPr>
          <a:xfrm>
            <a:off x="348343" y="1348816"/>
            <a:ext cx="11495314" cy="4997453"/>
            <a:chOff x="373853" y="2108201"/>
            <a:chExt cx="11444294" cy="2277282"/>
          </a:xfrm>
        </p:grpSpPr>
        <p:sp>
          <p:nvSpPr>
            <p:cNvPr id="5" name="缺角矩形 4"/>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缺角矩形 5"/>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7" name="文本框 6"/>
          <p:cNvSpPr txBox="1"/>
          <p:nvPr/>
        </p:nvSpPr>
        <p:spPr>
          <a:xfrm>
            <a:off x="5086484" y="239617"/>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深入探究</a:t>
            </a:r>
            <a:endParaRPr lang="zh-CN" altLang="en-US" dirty="0">
              <a:sym typeface="Arial" panose="020B0604020202020204" pitchFamily="34" charset="0"/>
            </a:endParaRPr>
          </a:p>
        </p:txBody>
      </p:sp>
      <p:pic>
        <p:nvPicPr>
          <p:cNvPr id="8" name="图片 7" descr="卡通人物&#10;&#10;中度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59228"/>
            <a:ext cx="12192000" cy="1647031"/>
          </a:xfrm>
          <a:prstGeom prst="rect">
            <a:avLst/>
          </a:prstGeom>
        </p:spPr>
      </p:pic>
      <p:sp>
        <p:nvSpPr>
          <p:cNvPr id="26" name="矩形 25"/>
          <p:cNvSpPr/>
          <p:nvPr/>
        </p:nvSpPr>
        <p:spPr>
          <a:xfrm>
            <a:off x="838639" y="1841362"/>
            <a:ext cx="8228359" cy="2245360"/>
          </a:xfrm>
          <a:prstGeom prst="rect">
            <a:avLst/>
          </a:prstGeom>
          <a:noFill/>
        </p:spPr>
        <p:txBody>
          <a:bodyPr wrap="square">
            <a:spAutoFit/>
          </a:bodyPr>
          <a:lstStyle/>
          <a:p>
            <a:pPr indent="720090">
              <a:lnSpc>
                <a:spcPct val="125000"/>
              </a:lnSpc>
            </a:pPr>
            <a:r>
              <a:rPr lang="zh-CN" altLang="en-US" sz="2800" dirty="0">
                <a:solidFill>
                  <a:srgbClr val="7F6000"/>
                </a:solidFill>
                <a:latin typeface="微软雅黑" panose="020B0503020204020204" pitchFamily="34" charset="-122"/>
                <a:ea typeface="微软雅黑" panose="020B0503020204020204" pitchFamily="34" charset="-122"/>
              </a:rPr>
              <a:t>曹诗是感慨宇宙永恒，人生短暂。张若虚却别开生面，具有新意：</a:t>
            </a:r>
            <a:r>
              <a:rPr lang="zh-CN" altLang="en-US" sz="2800" dirty="0">
                <a:solidFill>
                  <a:srgbClr val="D64E68"/>
                </a:solidFill>
                <a:latin typeface="微软雅黑" panose="020B0503020204020204" pitchFamily="34" charset="-122"/>
                <a:ea typeface="微软雅黑" panose="020B0503020204020204" pitchFamily="34" charset="-122"/>
              </a:rPr>
              <a:t>个人的生命是短暂的，但人类的存在是绵延长久的，因之“代代无穷已”的人生和“年年只相似”的明月便得以共存。</a:t>
            </a:r>
            <a:endParaRPr lang="zh-CN" altLang="en-US" sz="2800" dirty="0">
              <a:solidFill>
                <a:srgbClr val="D64E68"/>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38639" y="4096490"/>
            <a:ext cx="8146733" cy="1120371"/>
          </a:xfrm>
          <a:prstGeom prst="rect">
            <a:avLst/>
          </a:prstGeom>
          <a:noFill/>
        </p:spPr>
        <p:txBody>
          <a:bodyPr wrap="square">
            <a:spAutoFit/>
          </a:bodyPr>
          <a:lstStyle>
            <a:defPPr>
              <a:defRPr lang="zh-CN"/>
            </a:defPPr>
            <a:lvl1pPr algn="ctr">
              <a:lnSpc>
                <a:spcPct val="15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l"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微软雅黑" panose="020B0503020204020204" pitchFamily="34" charset="-122"/>
                <a:ea typeface="微软雅黑" panose="020B0503020204020204" pitchFamily="34" charset="-122"/>
                <a:sym typeface="Arial" panose="020B0604020202020204" pitchFamily="34" charset="0"/>
              </a:rPr>
              <a:t>诗人虽有对人生短暂的感伤，但并不颓废与绝望，</a:t>
            </a:r>
            <a:r>
              <a:rPr kumimoji="0" lang="zh-CN" altLang="en-US" sz="2800" b="0" i="0" u="none" strike="noStrike" kern="100" cap="none" spc="0" normalizeH="0" baseline="0" noProof="0" dirty="0">
                <a:ln>
                  <a:noFill/>
                </a:ln>
                <a:solidFill>
                  <a:srgbClr val="D64E68"/>
                </a:solidFill>
                <a:effectLst/>
                <a:uLnTx/>
                <a:uFillTx/>
                <a:latin typeface="微软雅黑" panose="020B0503020204020204" pitchFamily="34" charset="-122"/>
                <a:ea typeface="微软雅黑" panose="020B0503020204020204" pitchFamily="34" charset="-122"/>
                <a:sym typeface="Arial" panose="020B0604020202020204" pitchFamily="34" charset="0"/>
              </a:rPr>
              <a:t>哀而不伤</a:t>
            </a:r>
            <a:r>
              <a:rPr kumimoji="0" lang="zh-CN" altLang="en-US" sz="2800" b="0" i="0" u="none" strike="noStrike" kern="100" cap="none" spc="0" normalizeH="0" baseline="0" noProof="0" dirty="0">
                <a:ln>
                  <a:noFill/>
                </a:ln>
                <a:solidFill>
                  <a:srgbClr val="FFC000">
                    <a:lumMod val="50000"/>
                  </a:srgbClr>
                </a:solidFill>
                <a:effectLst/>
                <a:uLnTx/>
                <a:uFillTx/>
                <a:latin typeface="微软雅黑" panose="020B0503020204020204" pitchFamily="34" charset="-122"/>
                <a:ea typeface="微软雅黑" panose="020B0503020204020204" pitchFamily="34" charset="-122"/>
                <a:sym typeface="Arial" panose="020B0604020202020204" pitchFamily="34" charset="0"/>
              </a:rPr>
              <a:t>，表达了他对人生的追求与热爱。</a:t>
            </a:r>
            <a:endParaRPr kumimoji="0" lang="zh-CN" altLang="en-US" sz="2800" b="0" i="0" u="none" strike="noStrike" kern="100" cap="none" spc="0" normalizeH="0" baseline="0" noProof="0" dirty="0">
              <a:ln>
                <a:noFill/>
              </a:ln>
              <a:solidFill>
                <a:srgbClr val="FFC000">
                  <a:lumMod val="50000"/>
                </a:srgbClr>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pic>
        <p:nvPicPr>
          <p:cNvPr id="18" name="图片 17" descr="卡通人物&#10;&#10;描述已自动生成"/>
          <p:cNvPicPr>
            <a:picLocks noChangeAspect="1"/>
          </p:cNvPicPr>
          <p:nvPr/>
        </p:nvPicPr>
        <p:blipFill>
          <a:blip r:embed="rId6">
            <a:extLst>
              <a:ext uri="{BEBA8EAE-BF5A-486C-A8C5-ECC9F3942E4B}">
                <a14:imgProps xmlns:a14="http://schemas.microsoft.com/office/drawing/2010/main">
                  <a14:imgLayer r:embed="rId7">
                    <a14:imgEffect>
                      <a14:brightnessContrast bright="10000" contrast="10000"/>
                    </a14:imgEffect>
                    <a14:imgEffect>
                      <a14:colorTemperature colorTemp="8800"/>
                    </a14:imgEffect>
                    <a14:imgEffect>
                      <a14:saturation sat="33000"/>
                    </a14:imgEffect>
                  </a14:imgLayer>
                </a14:imgProps>
              </a:ext>
            </a:extLst>
          </a:blip>
          <a:srcRect r="22094" b="29393"/>
          <a:stretch>
            <a:fillRect/>
          </a:stretch>
        </p:blipFill>
        <p:spPr>
          <a:xfrm>
            <a:off x="7402782" y="511732"/>
            <a:ext cx="4789218" cy="6346269"/>
          </a:xfrm>
          <a:custGeom>
            <a:avLst/>
            <a:gdLst>
              <a:gd name="connsiteX0" fmla="*/ 0 w 4789218"/>
              <a:gd name="connsiteY0" fmla="*/ 0 h 6346269"/>
              <a:gd name="connsiteX1" fmla="*/ 4789218 w 4789218"/>
              <a:gd name="connsiteY1" fmla="*/ 0 h 6346269"/>
              <a:gd name="connsiteX2" fmla="*/ 4789218 w 4789218"/>
              <a:gd name="connsiteY2" fmla="*/ 6346269 h 6346269"/>
              <a:gd name="connsiteX3" fmla="*/ 0 w 4789218"/>
              <a:gd name="connsiteY3" fmla="*/ 6346269 h 6346269"/>
            </a:gdLst>
            <a:ahLst/>
            <a:cxnLst>
              <a:cxn ang="0">
                <a:pos x="connsiteX0" y="connsiteY0"/>
              </a:cxn>
              <a:cxn ang="0">
                <a:pos x="connsiteX1" y="connsiteY1"/>
              </a:cxn>
              <a:cxn ang="0">
                <a:pos x="connsiteX2" y="connsiteY2"/>
              </a:cxn>
              <a:cxn ang="0">
                <a:pos x="connsiteX3" y="connsiteY3"/>
              </a:cxn>
            </a:cxnLst>
            <a:rect l="l" t="t" r="r" b="b"/>
            <a:pathLst>
              <a:path w="4789218" h="6346269">
                <a:moveTo>
                  <a:pt x="0" y="0"/>
                </a:moveTo>
                <a:lnTo>
                  <a:pt x="4789218" y="0"/>
                </a:lnTo>
                <a:lnTo>
                  <a:pt x="4789218" y="6346269"/>
                </a:lnTo>
                <a:lnTo>
                  <a:pt x="0" y="6346269"/>
                </a:lnTo>
                <a:close/>
              </a:path>
            </a:pathLst>
          </a:custGeom>
          <a:effectLst>
            <a:outerShdw blurRad="508000" dist="508000" dir="2700000" algn="tl" rotWithShape="0">
              <a:srgbClr val="2E8071">
                <a:alpha val="40000"/>
              </a:srgbClr>
            </a:outerShdw>
          </a:effec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 name="图片 2"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4" name="组合 3"/>
          <p:cNvGrpSpPr/>
          <p:nvPr/>
        </p:nvGrpSpPr>
        <p:grpSpPr>
          <a:xfrm>
            <a:off x="362856" y="1086862"/>
            <a:ext cx="11495314" cy="4997453"/>
            <a:chOff x="373853" y="2108201"/>
            <a:chExt cx="11444294" cy="2277282"/>
          </a:xfrm>
        </p:grpSpPr>
        <p:sp>
          <p:nvSpPr>
            <p:cNvPr id="5" name="缺角矩形 4"/>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缺角矩形 5"/>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8" name="图片 7" descr="卡通人物&#10;&#10;中度可信度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pic>
        <p:nvPicPr>
          <p:cNvPr id="38" name="图片 37" descr="图片包含 桌子, 躺, 猫, 火车&#10;&#10;描述已自动生成"/>
          <p:cNvPicPr>
            <a:picLocks noChangeAspect="1"/>
          </p:cNvPicPr>
          <p:nvPr/>
        </p:nvPicPr>
        <p:blipFill rotWithShape="1">
          <a:blip r:embed="rId5">
            <a:extLst>
              <a:ext uri="{BEBA8EAE-BF5A-486C-A8C5-ECC9F3942E4B}">
                <a14:imgProps xmlns:a14="http://schemas.microsoft.com/office/drawing/2010/main">
                  <a14:imgLayer r:embed="rId6">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sp>
        <p:nvSpPr>
          <p:cNvPr id="10" name="文本框 9"/>
          <p:cNvSpPr txBox="1"/>
          <p:nvPr/>
        </p:nvSpPr>
        <p:spPr>
          <a:xfrm>
            <a:off x="5086484" y="229991"/>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感情基调</a:t>
            </a:r>
            <a:endParaRPr lang="zh-CN" altLang="en-US" dirty="0">
              <a:sym typeface="Arial" panose="020B0604020202020204" pitchFamily="34" charset="0"/>
            </a:endParaRPr>
          </a:p>
        </p:txBody>
      </p:sp>
      <p:grpSp>
        <p:nvGrpSpPr>
          <p:cNvPr id="7" name="组合 6"/>
          <p:cNvGrpSpPr/>
          <p:nvPr/>
        </p:nvGrpSpPr>
        <p:grpSpPr>
          <a:xfrm>
            <a:off x="761526" y="1701433"/>
            <a:ext cx="10454384" cy="619472"/>
            <a:chOff x="761526" y="1701433"/>
            <a:chExt cx="10454384" cy="619472"/>
          </a:xfrm>
        </p:grpSpPr>
        <p:sp>
          <p:nvSpPr>
            <p:cNvPr id="9" name="文本框 8"/>
            <p:cNvSpPr txBox="1"/>
            <p:nvPr/>
          </p:nvSpPr>
          <p:spPr>
            <a:xfrm>
              <a:off x="761526" y="1701433"/>
              <a:ext cx="10454384" cy="523220"/>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“不知江月待何人，但见长江送流水。”</a:t>
              </a: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这句话在诗中有何作用？</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1" name="直接连接符 10"/>
            <p:cNvCxnSpPr/>
            <p:nvPr/>
          </p:nvCxnSpPr>
          <p:spPr>
            <a:xfrm>
              <a:off x="1045028" y="2320905"/>
              <a:ext cx="9959991" cy="0"/>
            </a:xfrm>
            <a:prstGeom prst="line">
              <a:avLst/>
            </a:prstGeom>
            <a:ln>
              <a:solidFill>
                <a:srgbClr val="7F6000"/>
              </a:solidFill>
            </a:ln>
          </p:spPr>
          <p:style>
            <a:lnRef idx="1">
              <a:schemeClr val="accent1"/>
            </a:lnRef>
            <a:fillRef idx="0">
              <a:schemeClr val="accent1"/>
            </a:fillRef>
            <a:effectRef idx="0">
              <a:schemeClr val="accent1"/>
            </a:effectRef>
            <a:fontRef idx="minor">
              <a:schemeClr val="tx1"/>
            </a:fontRef>
          </p:style>
        </p:cxnSp>
      </p:grpSp>
      <p:sp>
        <p:nvSpPr>
          <p:cNvPr id="25" name="文本框 24"/>
          <p:cNvSpPr txBox="1"/>
          <p:nvPr/>
        </p:nvSpPr>
        <p:spPr>
          <a:xfrm>
            <a:off x="1052195" y="2418080"/>
            <a:ext cx="9718675" cy="1657985"/>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这句话</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承上启下</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。既紧承上文对人生与宇宙的沉思，又引出下文男女相思的离愁别恨，同时也为下文由月及人展开的联想作铺垫。</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2351186"/>
            <a:ext cx="9407300" cy="2729404"/>
          </a:xfrm>
          <a:prstGeom prst="rect">
            <a:avLst/>
          </a:prstGeom>
        </p:spPr>
      </p:pic>
      <p:grpSp>
        <p:nvGrpSpPr>
          <p:cNvPr id="2" name="组合 1"/>
          <p:cNvGrpSpPr/>
          <p:nvPr/>
        </p:nvGrpSpPr>
        <p:grpSpPr>
          <a:xfrm>
            <a:off x="2249713" y="-4989728"/>
            <a:ext cx="7692574" cy="7692574"/>
            <a:chOff x="8323465" y="0"/>
            <a:chExt cx="1676878" cy="1676878"/>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3">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7" name="图片 16" descr="图片包含 桌子, 躺, 猫, 火车&#10;&#10;描述已自动生成"/>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sp>
        <p:nvSpPr>
          <p:cNvPr id="8" name="文本框 7"/>
          <p:cNvSpPr txBox="1"/>
          <p:nvPr/>
        </p:nvSpPr>
        <p:spPr>
          <a:xfrm>
            <a:off x="5424309" y="328610"/>
            <a:ext cx="1616556" cy="542441"/>
          </a:xfrm>
          <a:custGeom>
            <a:avLst/>
            <a:gdLst/>
            <a:ahLst/>
            <a:cxnLst/>
            <a:rect l="l" t="t" r="r" b="b"/>
            <a:pathLst>
              <a:path w="1616556" h="542441">
                <a:moveTo>
                  <a:pt x="641775" y="445084"/>
                </a:moveTo>
                <a:lnTo>
                  <a:pt x="635031" y="447332"/>
                </a:lnTo>
                <a:cubicBezTo>
                  <a:pt x="634657" y="448081"/>
                  <a:pt x="634188" y="449205"/>
                  <a:pt x="633626" y="450704"/>
                </a:cubicBezTo>
                <a:cubicBezTo>
                  <a:pt x="633064" y="452202"/>
                  <a:pt x="633158" y="454825"/>
                  <a:pt x="633907" y="458572"/>
                </a:cubicBezTo>
                <a:cubicBezTo>
                  <a:pt x="634282" y="459695"/>
                  <a:pt x="635406" y="460257"/>
                  <a:pt x="637279" y="460257"/>
                </a:cubicBezTo>
                <a:lnTo>
                  <a:pt x="639527" y="460257"/>
                </a:lnTo>
                <a:cubicBezTo>
                  <a:pt x="640276" y="458384"/>
                  <a:pt x="641307" y="456324"/>
                  <a:pt x="642618" y="454076"/>
                </a:cubicBezTo>
                <a:cubicBezTo>
                  <a:pt x="643929" y="451828"/>
                  <a:pt x="644585" y="449393"/>
                  <a:pt x="644585" y="446770"/>
                </a:cubicBezTo>
                <a:cubicBezTo>
                  <a:pt x="644585" y="446395"/>
                  <a:pt x="644304" y="446208"/>
                  <a:pt x="643742" y="446208"/>
                </a:cubicBezTo>
                <a:cubicBezTo>
                  <a:pt x="643180" y="446208"/>
                  <a:pt x="642524" y="445833"/>
                  <a:pt x="641775" y="445084"/>
                </a:cubicBezTo>
                <a:close/>
                <a:moveTo>
                  <a:pt x="674932" y="372027"/>
                </a:moveTo>
                <a:cubicBezTo>
                  <a:pt x="676430" y="378022"/>
                  <a:pt x="677179" y="385140"/>
                  <a:pt x="677179" y="393382"/>
                </a:cubicBezTo>
                <a:cubicBezTo>
                  <a:pt x="677179" y="417360"/>
                  <a:pt x="670717" y="441150"/>
                  <a:pt x="657791" y="464753"/>
                </a:cubicBezTo>
                <a:cubicBezTo>
                  <a:pt x="644866" y="488356"/>
                  <a:pt x="627538" y="505777"/>
                  <a:pt x="605809" y="517017"/>
                </a:cubicBezTo>
                <a:cubicBezTo>
                  <a:pt x="597941" y="510648"/>
                  <a:pt x="591010" y="501563"/>
                  <a:pt x="585016" y="489761"/>
                </a:cubicBezTo>
                <a:cubicBezTo>
                  <a:pt x="579021" y="477960"/>
                  <a:pt x="576586" y="465128"/>
                  <a:pt x="577710" y="451266"/>
                </a:cubicBezTo>
                <a:cubicBezTo>
                  <a:pt x="582955" y="446770"/>
                  <a:pt x="588949" y="442087"/>
                  <a:pt x="595693" y="437216"/>
                </a:cubicBezTo>
                <a:cubicBezTo>
                  <a:pt x="602437" y="432346"/>
                  <a:pt x="607495" y="428787"/>
                  <a:pt x="610866" y="426539"/>
                </a:cubicBezTo>
                <a:cubicBezTo>
                  <a:pt x="624728" y="416798"/>
                  <a:pt x="636343" y="408181"/>
                  <a:pt x="645709" y="400688"/>
                </a:cubicBezTo>
                <a:cubicBezTo>
                  <a:pt x="655075" y="393195"/>
                  <a:pt x="664816" y="383642"/>
                  <a:pt x="674932" y="372027"/>
                </a:cubicBezTo>
                <a:close/>
                <a:moveTo>
                  <a:pt x="421481" y="364160"/>
                </a:moveTo>
                <a:cubicBezTo>
                  <a:pt x="404247" y="365284"/>
                  <a:pt x="384203" y="365846"/>
                  <a:pt x="361349" y="365846"/>
                </a:cubicBezTo>
                <a:cubicBezTo>
                  <a:pt x="320887" y="366595"/>
                  <a:pt x="296160" y="367906"/>
                  <a:pt x="287169" y="369779"/>
                </a:cubicBezTo>
                <a:cubicBezTo>
                  <a:pt x="285670" y="372402"/>
                  <a:pt x="285015" y="377928"/>
                  <a:pt x="285202" y="386358"/>
                </a:cubicBezTo>
                <a:cubicBezTo>
                  <a:pt x="285389" y="394787"/>
                  <a:pt x="285483" y="399751"/>
                  <a:pt x="285483" y="401250"/>
                </a:cubicBezTo>
                <a:cubicBezTo>
                  <a:pt x="308711" y="401250"/>
                  <a:pt x="333625" y="400407"/>
                  <a:pt x="360226" y="398721"/>
                </a:cubicBezTo>
                <a:cubicBezTo>
                  <a:pt x="386826" y="397035"/>
                  <a:pt x="407057" y="394694"/>
                  <a:pt x="420919" y="391696"/>
                </a:cubicBezTo>
                <a:close/>
                <a:moveTo>
                  <a:pt x="982894" y="363036"/>
                </a:moveTo>
                <a:cubicBezTo>
                  <a:pt x="990387" y="363036"/>
                  <a:pt x="1000877" y="366033"/>
                  <a:pt x="1014364" y="372027"/>
                </a:cubicBezTo>
                <a:cubicBezTo>
                  <a:pt x="1027852" y="378022"/>
                  <a:pt x="1040590" y="384859"/>
                  <a:pt x="1052579" y="392539"/>
                </a:cubicBezTo>
                <a:cubicBezTo>
                  <a:pt x="1064568" y="400220"/>
                  <a:pt x="1071686" y="405933"/>
                  <a:pt x="1073934" y="409680"/>
                </a:cubicBezTo>
                <a:cubicBezTo>
                  <a:pt x="1076182" y="412302"/>
                  <a:pt x="1077306" y="416611"/>
                  <a:pt x="1077306" y="422605"/>
                </a:cubicBezTo>
                <a:cubicBezTo>
                  <a:pt x="1077306" y="430098"/>
                  <a:pt x="1075526" y="438715"/>
                  <a:pt x="1071967" y="448456"/>
                </a:cubicBezTo>
                <a:cubicBezTo>
                  <a:pt x="1068408" y="458197"/>
                  <a:pt x="1064287" y="466627"/>
                  <a:pt x="1059603" y="473745"/>
                </a:cubicBezTo>
                <a:cubicBezTo>
                  <a:pt x="1054920" y="480863"/>
                  <a:pt x="1050705" y="484422"/>
                  <a:pt x="1046959" y="484422"/>
                </a:cubicBezTo>
                <a:cubicBezTo>
                  <a:pt x="1030100" y="466814"/>
                  <a:pt x="1018205" y="452015"/>
                  <a:pt x="1011274" y="440026"/>
                </a:cubicBezTo>
                <a:cubicBezTo>
                  <a:pt x="1004342" y="428038"/>
                  <a:pt x="995445" y="408556"/>
                  <a:pt x="984580" y="381581"/>
                </a:cubicBezTo>
                <a:lnTo>
                  <a:pt x="977274" y="364160"/>
                </a:lnTo>
                <a:cubicBezTo>
                  <a:pt x="979522" y="363410"/>
                  <a:pt x="981395" y="363036"/>
                  <a:pt x="982894" y="363036"/>
                </a:cubicBezTo>
                <a:close/>
                <a:moveTo>
                  <a:pt x="714270" y="350110"/>
                </a:moveTo>
                <a:cubicBezTo>
                  <a:pt x="729630" y="379333"/>
                  <a:pt x="744242" y="402187"/>
                  <a:pt x="758104" y="418671"/>
                </a:cubicBezTo>
                <a:cubicBezTo>
                  <a:pt x="771966" y="435156"/>
                  <a:pt x="787420" y="447145"/>
                  <a:pt x="804467" y="454638"/>
                </a:cubicBezTo>
                <a:cubicBezTo>
                  <a:pt x="821513" y="462131"/>
                  <a:pt x="842025" y="465877"/>
                  <a:pt x="866003" y="465877"/>
                </a:cubicBezTo>
                <a:cubicBezTo>
                  <a:pt x="879865" y="465877"/>
                  <a:pt x="895413" y="464753"/>
                  <a:pt x="912647" y="462505"/>
                </a:cubicBezTo>
                <a:lnTo>
                  <a:pt x="917143" y="450142"/>
                </a:lnTo>
                <a:cubicBezTo>
                  <a:pt x="930256" y="417922"/>
                  <a:pt x="936812" y="397129"/>
                  <a:pt x="936812" y="387763"/>
                </a:cubicBezTo>
                <a:cubicBezTo>
                  <a:pt x="947302" y="404997"/>
                  <a:pt x="958542" y="422792"/>
                  <a:pt x="970530" y="441150"/>
                </a:cubicBezTo>
                <a:cubicBezTo>
                  <a:pt x="979147" y="455012"/>
                  <a:pt x="985797" y="465971"/>
                  <a:pt x="990480" y="474026"/>
                </a:cubicBezTo>
                <a:cubicBezTo>
                  <a:pt x="995164" y="482081"/>
                  <a:pt x="997786" y="487420"/>
                  <a:pt x="998348" y="490042"/>
                </a:cubicBezTo>
                <a:cubicBezTo>
                  <a:pt x="998910" y="492665"/>
                  <a:pt x="999378" y="497348"/>
                  <a:pt x="999753" y="504092"/>
                </a:cubicBezTo>
                <a:cubicBezTo>
                  <a:pt x="997131" y="507463"/>
                  <a:pt x="992635" y="512896"/>
                  <a:pt x="986266" y="520389"/>
                </a:cubicBezTo>
                <a:cubicBezTo>
                  <a:pt x="949175" y="529380"/>
                  <a:pt x="914895" y="533876"/>
                  <a:pt x="883424" y="533876"/>
                </a:cubicBezTo>
                <a:cubicBezTo>
                  <a:pt x="848207" y="533876"/>
                  <a:pt x="817392" y="528444"/>
                  <a:pt x="790979" y="517579"/>
                </a:cubicBezTo>
                <a:cubicBezTo>
                  <a:pt x="764567" y="506714"/>
                  <a:pt x="744242" y="490885"/>
                  <a:pt x="730005" y="470092"/>
                </a:cubicBezTo>
                <a:cubicBezTo>
                  <a:pt x="715768" y="449299"/>
                  <a:pt x="708650" y="424478"/>
                  <a:pt x="708650" y="395630"/>
                </a:cubicBezTo>
                <a:cubicBezTo>
                  <a:pt x="708650" y="380644"/>
                  <a:pt x="710523" y="365471"/>
                  <a:pt x="714270" y="350110"/>
                </a:cubicBezTo>
                <a:close/>
                <a:moveTo>
                  <a:pt x="1323451" y="294475"/>
                </a:moveTo>
                <a:cubicBezTo>
                  <a:pt x="1332817" y="294475"/>
                  <a:pt x="1361665" y="298783"/>
                  <a:pt x="1409995" y="307400"/>
                </a:cubicBezTo>
                <a:lnTo>
                  <a:pt x="1409995" y="326507"/>
                </a:lnTo>
                <a:cubicBezTo>
                  <a:pt x="1423857" y="326507"/>
                  <a:pt x="1451019" y="325009"/>
                  <a:pt x="1491481" y="322012"/>
                </a:cubicBezTo>
                <a:cubicBezTo>
                  <a:pt x="1530445" y="318640"/>
                  <a:pt x="1558918" y="316954"/>
                  <a:pt x="1576901" y="316954"/>
                </a:cubicBezTo>
                <a:cubicBezTo>
                  <a:pt x="1585518" y="316954"/>
                  <a:pt x="1591887" y="317516"/>
                  <a:pt x="1596008" y="318640"/>
                </a:cubicBezTo>
                <a:cubicBezTo>
                  <a:pt x="1599193" y="320513"/>
                  <a:pt x="1602588" y="323651"/>
                  <a:pt x="1606194" y="328053"/>
                </a:cubicBezTo>
                <a:lnTo>
                  <a:pt x="1616556" y="343437"/>
                </a:lnTo>
                <a:lnTo>
                  <a:pt x="1616556" y="382165"/>
                </a:lnTo>
                <a:lnTo>
                  <a:pt x="1570439" y="369077"/>
                </a:lnTo>
                <a:cubicBezTo>
                  <a:pt x="1546274" y="365799"/>
                  <a:pt x="1515272" y="364160"/>
                  <a:pt x="1477432" y="364160"/>
                </a:cubicBezTo>
                <a:cubicBezTo>
                  <a:pt x="1454953" y="364160"/>
                  <a:pt x="1439592" y="364347"/>
                  <a:pt x="1431350" y="364722"/>
                </a:cubicBezTo>
                <a:cubicBezTo>
                  <a:pt x="1431350" y="375212"/>
                  <a:pt x="1444369" y="388512"/>
                  <a:pt x="1470407" y="404622"/>
                </a:cubicBezTo>
                <a:cubicBezTo>
                  <a:pt x="1496445" y="420732"/>
                  <a:pt x="1526698" y="434969"/>
                  <a:pt x="1561166" y="447332"/>
                </a:cubicBezTo>
                <a:cubicBezTo>
                  <a:pt x="1578400" y="453514"/>
                  <a:pt x="1594182" y="458150"/>
                  <a:pt x="1608513" y="461241"/>
                </a:cubicBezTo>
                <a:lnTo>
                  <a:pt x="1616556" y="462206"/>
                </a:lnTo>
                <a:lnTo>
                  <a:pt x="1616556" y="507065"/>
                </a:lnTo>
                <a:lnTo>
                  <a:pt x="1589265" y="532190"/>
                </a:lnTo>
                <a:cubicBezTo>
                  <a:pt x="1576901" y="540807"/>
                  <a:pt x="1567161" y="543992"/>
                  <a:pt x="1560042" y="541744"/>
                </a:cubicBezTo>
                <a:cubicBezTo>
                  <a:pt x="1526698" y="528631"/>
                  <a:pt x="1495790" y="510742"/>
                  <a:pt x="1467316" y="488075"/>
                </a:cubicBezTo>
                <a:cubicBezTo>
                  <a:pt x="1438843" y="465409"/>
                  <a:pt x="1409807" y="430847"/>
                  <a:pt x="1380210" y="384391"/>
                </a:cubicBezTo>
                <a:cubicBezTo>
                  <a:pt x="1371968" y="416985"/>
                  <a:pt x="1356701" y="444709"/>
                  <a:pt x="1334409" y="467563"/>
                </a:cubicBezTo>
                <a:cubicBezTo>
                  <a:pt x="1312118" y="490417"/>
                  <a:pt x="1285236" y="507557"/>
                  <a:pt x="1253766" y="518984"/>
                </a:cubicBezTo>
                <a:cubicBezTo>
                  <a:pt x="1222295" y="530411"/>
                  <a:pt x="1188577" y="536124"/>
                  <a:pt x="1152610" y="536124"/>
                </a:cubicBezTo>
                <a:cubicBezTo>
                  <a:pt x="1142869" y="536124"/>
                  <a:pt x="1135376" y="535937"/>
                  <a:pt x="1130131" y="535562"/>
                </a:cubicBezTo>
                <a:cubicBezTo>
                  <a:pt x="1152985" y="531441"/>
                  <a:pt x="1178742" y="521232"/>
                  <a:pt x="1207403" y="504934"/>
                </a:cubicBezTo>
                <a:cubicBezTo>
                  <a:pt x="1236064" y="488637"/>
                  <a:pt x="1260416" y="469155"/>
                  <a:pt x="1280460" y="446489"/>
                </a:cubicBezTo>
                <a:cubicBezTo>
                  <a:pt x="1300503" y="423823"/>
                  <a:pt x="1310525" y="400875"/>
                  <a:pt x="1310525" y="377647"/>
                </a:cubicBezTo>
                <a:cubicBezTo>
                  <a:pt x="1299286" y="378022"/>
                  <a:pt x="1275121" y="380738"/>
                  <a:pt x="1238030" y="385796"/>
                </a:cubicBezTo>
                <a:cubicBezTo>
                  <a:pt x="1200940" y="390854"/>
                  <a:pt x="1181271" y="393944"/>
                  <a:pt x="1179023" y="395068"/>
                </a:cubicBezTo>
                <a:cubicBezTo>
                  <a:pt x="1172279" y="392820"/>
                  <a:pt x="1164974" y="388231"/>
                  <a:pt x="1157106" y="381300"/>
                </a:cubicBezTo>
                <a:cubicBezTo>
                  <a:pt x="1149238" y="374369"/>
                  <a:pt x="1143057" y="367157"/>
                  <a:pt x="1138561" y="359664"/>
                </a:cubicBezTo>
                <a:cubicBezTo>
                  <a:pt x="1134065" y="352171"/>
                  <a:pt x="1132754" y="346177"/>
                  <a:pt x="1134627" y="341681"/>
                </a:cubicBezTo>
                <a:cubicBezTo>
                  <a:pt x="1151486" y="341681"/>
                  <a:pt x="1171717" y="343554"/>
                  <a:pt x="1195320" y="347300"/>
                </a:cubicBezTo>
                <a:cubicBezTo>
                  <a:pt x="1200940" y="348424"/>
                  <a:pt x="1207309" y="348986"/>
                  <a:pt x="1214428" y="348986"/>
                </a:cubicBezTo>
                <a:cubicBezTo>
                  <a:pt x="1228289" y="348986"/>
                  <a:pt x="1247771" y="346551"/>
                  <a:pt x="1272873" y="341681"/>
                </a:cubicBezTo>
                <a:cubicBezTo>
                  <a:pt x="1289732" y="338684"/>
                  <a:pt x="1304156" y="336623"/>
                  <a:pt x="1316145" y="335499"/>
                </a:cubicBezTo>
                <a:cubicBezTo>
                  <a:pt x="1318018" y="330629"/>
                  <a:pt x="1318955" y="326133"/>
                  <a:pt x="1318955" y="322012"/>
                </a:cubicBezTo>
                <a:cubicBezTo>
                  <a:pt x="1318955" y="319764"/>
                  <a:pt x="1318580" y="317141"/>
                  <a:pt x="1317831" y="314144"/>
                </a:cubicBezTo>
                <a:cubicBezTo>
                  <a:pt x="1317082" y="311147"/>
                  <a:pt x="1316520" y="308899"/>
                  <a:pt x="1316145" y="307400"/>
                </a:cubicBezTo>
                <a:cubicBezTo>
                  <a:pt x="1315770" y="305902"/>
                  <a:pt x="1315396" y="304497"/>
                  <a:pt x="1315021" y="303185"/>
                </a:cubicBezTo>
                <a:cubicBezTo>
                  <a:pt x="1314646" y="301874"/>
                  <a:pt x="1314459" y="300469"/>
                  <a:pt x="1314459" y="298971"/>
                </a:cubicBezTo>
                <a:cubicBezTo>
                  <a:pt x="1314459" y="295973"/>
                  <a:pt x="1317456" y="294475"/>
                  <a:pt x="1323451" y="294475"/>
                </a:cubicBezTo>
                <a:close/>
                <a:moveTo>
                  <a:pt x="411927" y="290541"/>
                </a:moveTo>
                <a:cubicBezTo>
                  <a:pt x="408930" y="291290"/>
                  <a:pt x="377647" y="295037"/>
                  <a:pt x="318077" y="301781"/>
                </a:cubicBezTo>
                <a:cubicBezTo>
                  <a:pt x="297472" y="303654"/>
                  <a:pt x="286794" y="304778"/>
                  <a:pt x="286045" y="305152"/>
                </a:cubicBezTo>
                <a:cubicBezTo>
                  <a:pt x="286045" y="308899"/>
                  <a:pt x="286232" y="312458"/>
                  <a:pt x="286607" y="315830"/>
                </a:cubicBezTo>
                <a:cubicBezTo>
                  <a:pt x="286981" y="319202"/>
                  <a:pt x="287169" y="322386"/>
                  <a:pt x="287169" y="325383"/>
                </a:cubicBezTo>
                <a:cubicBezTo>
                  <a:pt x="287169" y="329130"/>
                  <a:pt x="286607" y="333064"/>
                  <a:pt x="285483" y="337185"/>
                </a:cubicBezTo>
                <a:cubicBezTo>
                  <a:pt x="295973" y="336061"/>
                  <a:pt x="307400" y="335312"/>
                  <a:pt x="319763" y="334937"/>
                </a:cubicBezTo>
                <a:cubicBezTo>
                  <a:pt x="369966" y="332314"/>
                  <a:pt x="403685" y="329317"/>
                  <a:pt x="420919" y="325945"/>
                </a:cubicBezTo>
                <a:cubicBezTo>
                  <a:pt x="420919" y="321824"/>
                  <a:pt x="420825" y="318733"/>
                  <a:pt x="420638" y="316673"/>
                </a:cubicBezTo>
                <a:cubicBezTo>
                  <a:pt x="420450" y="314612"/>
                  <a:pt x="420357" y="313395"/>
                  <a:pt x="420357" y="313020"/>
                </a:cubicBezTo>
                <a:lnTo>
                  <a:pt x="420919" y="300095"/>
                </a:lnTo>
                <a:cubicBezTo>
                  <a:pt x="420919" y="298221"/>
                  <a:pt x="420544" y="296816"/>
                  <a:pt x="419795" y="295880"/>
                </a:cubicBezTo>
                <a:cubicBezTo>
                  <a:pt x="419046" y="294943"/>
                  <a:pt x="417828" y="294007"/>
                  <a:pt x="416142" y="293070"/>
                </a:cubicBezTo>
                <a:cubicBezTo>
                  <a:pt x="414456" y="292133"/>
                  <a:pt x="413051" y="291290"/>
                  <a:pt x="411927" y="290541"/>
                </a:cubicBezTo>
                <a:close/>
                <a:moveTo>
                  <a:pt x="805872" y="244459"/>
                </a:moveTo>
                <a:cubicBezTo>
                  <a:pt x="797255" y="247456"/>
                  <a:pt x="786015" y="249330"/>
                  <a:pt x="772153" y="250079"/>
                </a:cubicBezTo>
                <a:cubicBezTo>
                  <a:pt x="766908" y="250453"/>
                  <a:pt x="762038" y="250922"/>
                  <a:pt x="757542" y="251484"/>
                </a:cubicBezTo>
                <a:cubicBezTo>
                  <a:pt x="753046" y="252046"/>
                  <a:pt x="749487" y="253263"/>
                  <a:pt x="746864" y="255137"/>
                </a:cubicBezTo>
                <a:cubicBezTo>
                  <a:pt x="746490" y="257759"/>
                  <a:pt x="746302" y="261131"/>
                  <a:pt x="746302" y="265252"/>
                </a:cubicBezTo>
                <a:cubicBezTo>
                  <a:pt x="746302" y="268249"/>
                  <a:pt x="746396" y="271996"/>
                  <a:pt x="746583" y="276492"/>
                </a:cubicBezTo>
                <a:cubicBezTo>
                  <a:pt x="746771" y="280987"/>
                  <a:pt x="746677" y="286045"/>
                  <a:pt x="746302" y="291665"/>
                </a:cubicBezTo>
                <a:cubicBezTo>
                  <a:pt x="772903" y="290916"/>
                  <a:pt x="790511" y="288293"/>
                  <a:pt x="799128" y="283797"/>
                </a:cubicBezTo>
                <a:lnTo>
                  <a:pt x="802500" y="261880"/>
                </a:lnTo>
                <a:close/>
                <a:moveTo>
                  <a:pt x="428786" y="243897"/>
                </a:moveTo>
                <a:cubicBezTo>
                  <a:pt x="432533" y="243897"/>
                  <a:pt x="435530" y="244272"/>
                  <a:pt x="437778" y="245021"/>
                </a:cubicBezTo>
                <a:cubicBezTo>
                  <a:pt x="447144" y="245021"/>
                  <a:pt x="454731" y="246988"/>
                  <a:pt x="460538" y="250922"/>
                </a:cubicBezTo>
                <a:cubicBezTo>
                  <a:pt x="466345" y="254856"/>
                  <a:pt x="471497" y="259351"/>
                  <a:pt x="475992" y="264409"/>
                </a:cubicBezTo>
                <a:cubicBezTo>
                  <a:pt x="480488" y="269467"/>
                  <a:pt x="484047" y="273307"/>
                  <a:pt x="486670" y="275930"/>
                </a:cubicBezTo>
                <a:cubicBezTo>
                  <a:pt x="486670" y="291290"/>
                  <a:pt x="484609" y="308524"/>
                  <a:pt x="480488" y="327631"/>
                </a:cubicBezTo>
                <a:lnTo>
                  <a:pt x="479926" y="456324"/>
                </a:lnTo>
                <a:cubicBezTo>
                  <a:pt x="479552" y="474681"/>
                  <a:pt x="478709" y="487513"/>
                  <a:pt x="477397" y="494819"/>
                </a:cubicBezTo>
                <a:cubicBezTo>
                  <a:pt x="476086" y="502125"/>
                  <a:pt x="473089" y="508306"/>
                  <a:pt x="468406" y="513364"/>
                </a:cubicBezTo>
                <a:cubicBezTo>
                  <a:pt x="463723" y="518422"/>
                  <a:pt x="454825" y="525634"/>
                  <a:pt x="441712" y="535000"/>
                </a:cubicBezTo>
                <a:cubicBezTo>
                  <a:pt x="437965" y="534625"/>
                  <a:pt x="431409" y="531441"/>
                  <a:pt x="422043" y="525447"/>
                </a:cubicBezTo>
                <a:cubicBezTo>
                  <a:pt x="412677" y="519452"/>
                  <a:pt x="402186" y="512521"/>
                  <a:pt x="390572" y="504653"/>
                </a:cubicBezTo>
                <a:lnTo>
                  <a:pt x="356854" y="481613"/>
                </a:lnTo>
                <a:lnTo>
                  <a:pt x="383267" y="477117"/>
                </a:lnTo>
                <a:cubicBezTo>
                  <a:pt x="400500" y="474869"/>
                  <a:pt x="412677" y="472621"/>
                  <a:pt x="419795" y="470373"/>
                </a:cubicBezTo>
                <a:lnTo>
                  <a:pt x="419795" y="461943"/>
                </a:lnTo>
                <a:lnTo>
                  <a:pt x="420357" y="431035"/>
                </a:lnTo>
                <a:cubicBezTo>
                  <a:pt x="407993" y="431409"/>
                  <a:pt x="379520" y="432908"/>
                  <a:pt x="334937" y="435531"/>
                </a:cubicBezTo>
                <a:cubicBezTo>
                  <a:pt x="308711" y="437404"/>
                  <a:pt x="290353" y="438340"/>
                  <a:pt x="279863" y="438340"/>
                </a:cubicBezTo>
                <a:cubicBezTo>
                  <a:pt x="281362" y="454076"/>
                  <a:pt x="282111" y="463817"/>
                  <a:pt x="282111" y="467563"/>
                </a:cubicBezTo>
                <a:cubicBezTo>
                  <a:pt x="282111" y="482549"/>
                  <a:pt x="280144" y="493320"/>
                  <a:pt x="276210" y="499877"/>
                </a:cubicBezTo>
                <a:cubicBezTo>
                  <a:pt x="272276" y="506433"/>
                  <a:pt x="267312" y="511959"/>
                  <a:pt x="261318" y="516455"/>
                </a:cubicBezTo>
                <a:cubicBezTo>
                  <a:pt x="255324" y="520951"/>
                  <a:pt x="251015" y="524135"/>
                  <a:pt x="248393" y="526008"/>
                </a:cubicBezTo>
                <a:cubicBezTo>
                  <a:pt x="243897" y="523011"/>
                  <a:pt x="240057" y="519827"/>
                  <a:pt x="236872" y="516455"/>
                </a:cubicBezTo>
                <a:cubicBezTo>
                  <a:pt x="233687" y="513083"/>
                  <a:pt x="230597" y="506058"/>
                  <a:pt x="227599" y="495381"/>
                </a:cubicBezTo>
                <a:cubicBezTo>
                  <a:pt x="224602" y="484703"/>
                  <a:pt x="223104" y="469624"/>
                  <a:pt x="223104" y="450142"/>
                </a:cubicBezTo>
                <a:cubicBezTo>
                  <a:pt x="223104" y="427663"/>
                  <a:pt x="224040" y="405559"/>
                  <a:pt x="225914" y="383829"/>
                </a:cubicBezTo>
                <a:cubicBezTo>
                  <a:pt x="226288" y="377834"/>
                  <a:pt x="226663" y="370903"/>
                  <a:pt x="227037" y="363036"/>
                </a:cubicBezTo>
                <a:cubicBezTo>
                  <a:pt x="227412" y="355168"/>
                  <a:pt x="227599" y="346551"/>
                  <a:pt x="227599" y="337185"/>
                </a:cubicBezTo>
                <a:cubicBezTo>
                  <a:pt x="227599" y="310585"/>
                  <a:pt x="223666" y="288293"/>
                  <a:pt x="215798" y="270310"/>
                </a:cubicBezTo>
                <a:cubicBezTo>
                  <a:pt x="216547" y="266563"/>
                  <a:pt x="217578" y="263941"/>
                  <a:pt x="218889" y="262442"/>
                </a:cubicBezTo>
                <a:cubicBezTo>
                  <a:pt x="220200" y="260944"/>
                  <a:pt x="222167" y="260194"/>
                  <a:pt x="224790" y="260194"/>
                </a:cubicBezTo>
                <a:cubicBezTo>
                  <a:pt x="227037" y="260194"/>
                  <a:pt x="232283" y="261131"/>
                  <a:pt x="240525" y="263004"/>
                </a:cubicBezTo>
                <a:cubicBezTo>
                  <a:pt x="245770" y="264503"/>
                  <a:pt x="252888" y="266189"/>
                  <a:pt x="261880" y="268062"/>
                </a:cubicBezTo>
                <a:cubicBezTo>
                  <a:pt x="268249" y="271434"/>
                  <a:pt x="278552" y="273120"/>
                  <a:pt x="292789" y="273120"/>
                </a:cubicBezTo>
                <a:cubicBezTo>
                  <a:pt x="306651" y="273120"/>
                  <a:pt x="323135" y="271621"/>
                  <a:pt x="342242" y="268624"/>
                </a:cubicBezTo>
                <a:cubicBezTo>
                  <a:pt x="361349" y="265627"/>
                  <a:pt x="380831" y="261318"/>
                  <a:pt x="400688" y="255699"/>
                </a:cubicBezTo>
                <a:cubicBezTo>
                  <a:pt x="403685" y="254949"/>
                  <a:pt x="407431" y="253076"/>
                  <a:pt x="411927" y="250079"/>
                </a:cubicBezTo>
                <a:cubicBezTo>
                  <a:pt x="412677" y="249704"/>
                  <a:pt x="414643" y="248580"/>
                  <a:pt x="417828" y="246707"/>
                </a:cubicBezTo>
                <a:cubicBezTo>
                  <a:pt x="421013" y="244834"/>
                  <a:pt x="424665" y="243897"/>
                  <a:pt x="428786" y="243897"/>
                </a:cubicBezTo>
                <a:close/>
                <a:moveTo>
                  <a:pt x="840714" y="203435"/>
                </a:moveTo>
                <a:cubicBezTo>
                  <a:pt x="848956" y="206432"/>
                  <a:pt x="853452" y="208212"/>
                  <a:pt x="854202" y="208774"/>
                </a:cubicBezTo>
                <a:cubicBezTo>
                  <a:pt x="854951" y="209336"/>
                  <a:pt x="858323" y="212239"/>
                  <a:pt x="864317" y="217484"/>
                </a:cubicBezTo>
                <a:cubicBezTo>
                  <a:pt x="864317" y="232845"/>
                  <a:pt x="862912" y="246520"/>
                  <a:pt x="860102" y="258508"/>
                </a:cubicBezTo>
                <a:cubicBezTo>
                  <a:pt x="857292" y="270497"/>
                  <a:pt x="852890" y="283610"/>
                  <a:pt x="846896" y="297847"/>
                </a:cubicBezTo>
                <a:cubicBezTo>
                  <a:pt x="845397" y="301593"/>
                  <a:pt x="842400" y="307588"/>
                  <a:pt x="837904" y="315830"/>
                </a:cubicBezTo>
                <a:lnTo>
                  <a:pt x="831161" y="330441"/>
                </a:lnTo>
                <a:cubicBezTo>
                  <a:pt x="827039" y="330441"/>
                  <a:pt x="823668" y="329973"/>
                  <a:pt x="821045" y="329036"/>
                </a:cubicBezTo>
                <a:cubicBezTo>
                  <a:pt x="818423" y="328100"/>
                  <a:pt x="815425" y="326695"/>
                  <a:pt x="812053" y="324821"/>
                </a:cubicBezTo>
                <a:cubicBezTo>
                  <a:pt x="806434" y="320700"/>
                  <a:pt x="800439" y="318265"/>
                  <a:pt x="794070" y="317516"/>
                </a:cubicBezTo>
                <a:cubicBezTo>
                  <a:pt x="781332" y="317516"/>
                  <a:pt x="771029" y="317890"/>
                  <a:pt x="763162" y="318640"/>
                </a:cubicBezTo>
                <a:cubicBezTo>
                  <a:pt x="755294" y="319389"/>
                  <a:pt x="747614" y="321262"/>
                  <a:pt x="740121" y="324260"/>
                </a:cubicBezTo>
                <a:cubicBezTo>
                  <a:pt x="738997" y="326133"/>
                  <a:pt x="736093" y="328100"/>
                  <a:pt x="731410" y="330160"/>
                </a:cubicBezTo>
                <a:cubicBezTo>
                  <a:pt x="726727" y="332221"/>
                  <a:pt x="721763" y="333251"/>
                  <a:pt x="716518" y="333251"/>
                </a:cubicBezTo>
                <a:cubicBezTo>
                  <a:pt x="713146" y="333251"/>
                  <a:pt x="709961" y="332689"/>
                  <a:pt x="706964" y="331565"/>
                </a:cubicBezTo>
                <a:cubicBezTo>
                  <a:pt x="702843" y="326695"/>
                  <a:pt x="700127" y="319108"/>
                  <a:pt x="698816" y="308805"/>
                </a:cubicBezTo>
                <a:cubicBezTo>
                  <a:pt x="697504" y="298502"/>
                  <a:pt x="696661" y="284172"/>
                  <a:pt x="696287" y="265814"/>
                </a:cubicBezTo>
                <a:cubicBezTo>
                  <a:pt x="695912" y="248955"/>
                  <a:pt x="695256" y="235748"/>
                  <a:pt x="694320" y="226195"/>
                </a:cubicBezTo>
                <a:cubicBezTo>
                  <a:pt x="693383" y="216641"/>
                  <a:pt x="691229" y="209429"/>
                  <a:pt x="687857" y="204559"/>
                </a:cubicBezTo>
                <a:cubicBezTo>
                  <a:pt x="703592" y="206807"/>
                  <a:pt x="714082" y="208867"/>
                  <a:pt x="719328" y="210741"/>
                </a:cubicBezTo>
                <a:cubicBezTo>
                  <a:pt x="724573" y="212614"/>
                  <a:pt x="730192" y="216360"/>
                  <a:pt x="736187" y="221980"/>
                </a:cubicBezTo>
                <a:cubicBezTo>
                  <a:pt x="741432" y="221605"/>
                  <a:pt x="749300" y="220481"/>
                  <a:pt x="759790" y="218608"/>
                </a:cubicBezTo>
                <a:cubicBezTo>
                  <a:pt x="767283" y="216735"/>
                  <a:pt x="775712" y="215798"/>
                  <a:pt x="785079" y="215798"/>
                </a:cubicBezTo>
                <a:cubicBezTo>
                  <a:pt x="786203" y="215798"/>
                  <a:pt x="789200" y="215611"/>
                  <a:pt x="794070" y="215236"/>
                </a:cubicBezTo>
                <a:cubicBezTo>
                  <a:pt x="798941" y="214862"/>
                  <a:pt x="803436" y="213925"/>
                  <a:pt x="807558" y="212426"/>
                </a:cubicBezTo>
                <a:lnTo>
                  <a:pt x="822731" y="208493"/>
                </a:lnTo>
                <a:close/>
                <a:moveTo>
                  <a:pt x="849144" y="139370"/>
                </a:moveTo>
                <a:cubicBezTo>
                  <a:pt x="854389" y="144989"/>
                  <a:pt x="858604" y="150797"/>
                  <a:pt x="861788" y="156791"/>
                </a:cubicBezTo>
                <a:cubicBezTo>
                  <a:pt x="864973" y="162785"/>
                  <a:pt x="866565" y="167843"/>
                  <a:pt x="866565" y="171964"/>
                </a:cubicBezTo>
                <a:cubicBezTo>
                  <a:pt x="866565" y="175711"/>
                  <a:pt x="865254" y="177959"/>
                  <a:pt x="862631" y="178708"/>
                </a:cubicBezTo>
                <a:cubicBezTo>
                  <a:pt x="864504" y="177959"/>
                  <a:pt x="843711" y="180581"/>
                  <a:pt x="800252" y="186576"/>
                </a:cubicBezTo>
                <a:cubicBezTo>
                  <a:pt x="764660" y="191446"/>
                  <a:pt x="744804" y="193881"/>
                  <a:pt x="740683" y="193881"/>
                </a:cubicBezTo>
                <a:cubicBezTo>
                  <a:pt x="734688" y="193507"/>
                  <a:pt x="729724" y="191633"/>
                  <a:pt x="725790" y="188262"/>
                </a:cubicBezTo>
                <a:cubicBezTo>
                  <a:pt x="721856" y="184890"/>
                  <a:pt x="716330" y="178895"/>
                  <a:pt x="709212" y="170278"/>
                </a:cubicBezTo>
                <a:lnTo>
                  <a:pt x="694601" y="153419"/>
                </a:lnTo>
                <a:cubicBezTo>
                  <a:pt x="703967" y="152670"/>
                  <a:pt x="712022" y="153419"/>
                  <a:pt x="718766" y="155667"/>
                </a:cubicBezTo>
                <a:cubicBezTo>
                  <a:pt x="725509" y="157915"/>
                  <a:pt x="729818" y="159226"/>
                  <a:pt x="731691" y="159601"/>
                </a:cubicBezTo>
                <a:cubicBezTo>
                  <a:pt x="734688" y="159975"/>
                  <a:pt x="749674" y="158477"/>
                  <a:pt x="776649" y="155105"/>
                </a:cubicBezTo>
                <a:lnTo>
                  <a:pt x="796318" y="152295"/>
                </a:lnTo>
                <a:cubicBezTo>
                  <a:pt x="799315" y="151546"/>
                  <a:pt x="803811" y="150047"/>
                  <a:pt x="809806" y="147799"/>
                </a:cubicBezTo>
                <a:cubicBezTo>
                  <a:pt x="817299" y="145177"/>
                  <a:pt x="823855" y="143210"/>
                  <a:pt x="829475" y="141899"/>
                </a:cubicBezTo>
                <a:cubicBezTo>
                  <a:pt x="835094" y="140587"/>
                  <a:pt x="841651" y="139744"/>
                  <a:pt x="849144" y="139370"/>
                </a:cubicBezTo>
                <a:close/>
                <a:moveTo>
                  <a:pt x="54511" y="133750"/>
                </a:moveTo>
                <a:cubicBezTo>
                  <a:pt x="61630" y="133750"/>
                  <a:pt x="65189" y="147987"/>
                  <a:pt x="65189" y="176460"/>
                </a:cubicBezTo>
                <a:cubicBezTo>
                  <a:pt x="65189" y="189947"/>
                  <a:pt x="64065" y="207931"/>
                  <a:pt x="61817" y="230410"/>
                </a:cubicBezTo>
                <a:cubicBezTo>
                  <a:pt x="60693" y="233407"/>
                  <a:pt x="59756" y="236498"/>
                  <a:pt x="59007" y="239682"/>
                </a:cubicBezTo>
                <a:cubicBezTo>
                  <a:pt x="58258" y="242867"/>
                  <a:pt x="57321" y="246145"/>
                  <a:pt x="56197" y="249517"/>
                </a:cubicBezTo>
                <a:cubicBezTo>
                  <a:pt x="52825" y="257385"/>
                  <a:pt x="48891" y="262723"/>
                  <a:pt x="44396" y="265533"/>
                </a:cubicBezTo>
                <a:cubicBezTo>
                  <a:pt x="39900" y="268343"/>
                  <a:pt x="34655" y="270404"/>
                  <a:pt x="28660" y="271715"/>
                </a:cubicBezTo>
                <a:cubicBezTo>
                  <a:pt x="22666" y="273026"/>
                  <a:pt x="18545" y="274056"/>
                  <a:pt x="16297" y="274806"/>
                </a:cubicBezTo>
                <a:cubicBezTo>
                  <a:pt x="11426" y="272183"/>
                  <a:pt x="8148" y="268062"/>
                  <a:pt x="6462" y="262442"/>
                </a:cubicBezTo>
                <a:cubicBezTo>
                  <a:pt x="4776" y="256823"/>
                  <a:pt x="3559" y="249330"/>
                  <a:pt x="2809" y="239963"/>
                </a:cubicBezTo>
                <a:cubicBezTo>
                  <a:pt x="2060" y="231346"/>
                  <a:pt x="1124" y="225727"/>
                  <a:pt x="0" y="223104"/>
                </a:cubicBezTo>
                <a:cubicBezTo>
                  <a:pt x="749" y="219732"/>
                  <a:pt x="4683" y="213925"/>
                  <a:pt x="11801" y="205683"/>
                </a:cubicBezTo>
                <a:cubicBezTo>
                  <a:pt x="20418" y="195193"/>
                  <a:pt x="28192" y="184609"/>
                  <a:pt x="35123" y="173931"/>
                </a:cubicBezTo>
                <a:cubicBezTo>
                  <a:pt x="42054" y="163254"/>
                  <a:pt x="48517" y="149860"/>
                  <a:pt x="54511" y="133750"/>
                </a:cubicBezTo>
                <a:close/>
                <a:moveTo>
                  <a:pt x="697973" y="102279"/>
                </a:moveTo>
                <a:cubicBezTo>
                  <a:pt x="697973" y="104527"/>
                  <a:pt x="697598" y="106401"/>
                  <a:pt x="696849" y="107899"/>
                </a:cubicBezTo>
                <a:lnTo>
                  <a:pt x="705840" y="107899"/>
                </a:lnTo>
                <a:lnTo>
                  <a:pt x="705840" y="103403"/>
                </a:lnTo>
                <a:close/>
                <a:moveTo>
                  <a:pt x="1553298" y="88230"/>
                </a:moveTo>
                <a:cubicBezTo>
                  <a:pt x="1555921" y="90103"/>
                  <a:pt x="1558075" y="91227"/>
                  <a:pt x="1559761" y="91602"/>
                </a:cubicBezTo>
                <a:cubicBezTo>
                  <a:pt x="1561447" y="91976"/>
                  <a:pt x="1564351" y="92164"/>
                  <a:pt x="1568472" y="92164"/>
                </a:cubicBezTo>
                <a:lnTo>
                  <a:pt x="1568472" y="89916"/>
                </a:lnTo>
                <a:lnTo>
                  <a:pt x="1567348" y="88230"/>
                </a:lnTo>
                <a:close/>
                <a:moveTo>
                  <a:pt x="1284674" y="59569"/>
                </a:moveTo>
                <a:cubicBezTo>
                  <a:pt x="1285798" y="62941"/>
                  <a:pt x="1287110" y="65938"/>
                  <a:pt x="1288608" y="68561"/>
                </a:cubicBezTo>
                <a:cubicBezTo>
                  <a:pt x="1290107" y="71183"/>
                  <a:pt x="1291231" y="73057"/>
                  <a:pt x="1291980" y="74181"/>
                </a:cubicBezTo>
                <a:lnTo>
                  <a:pt x="1295914" y="74181"/>
                </a:lnTo>
                <a:lnTo>
                  <a:pt x="1295914" y="73057"/>
                </a:lnTo>
                <a:cubicBezTo>
                  <a:pt x="1293666" y="70809"/>
                  <a:pt x="1291699" y="68561"/>
                  <a:pt x="1290013" y="66313"/>
                </a:cubicBezTo>
                <a:cubicBezTo>
                  <a:pt x="1288327" y="64065"/>
                  <a:pt x="1286548" y="61817"/>
                  <a:pt x="1284674" y="59569"/>
                </a:cubicBezTo>
                <a:close/>
                <a:moveTo>
                  <a:pt x="336061" y="29785"/>
                </a:moveTo>
                <a:cubicBezTo>
                  <a:pt x="335686" y="30909"/>
                  <a:pt x="335030" y="32501"/>
                  <a:pt x="334094" y="34561"/>
                </a:cubicBezTo>
                <a:cubicBezTo>
                  <a:pt x="333157" y="36622"/>
                  <a:pt x="332689" y="39151"/>
                  <a:pt x="332689" y="42148"/>
                </a:cubicBezTo>
                <a:cubicBezTo>
                  <a:pt x="333438" y="43647"/>
                  <a:pt x="333813" y="44771"/>
                  <a:pt x="333813" y="45520"/>
                </a:cubicBezTo>
                <a:lnTo>
                  <a:pt x="348424" y="47206"/>
                </a:lnTo>
                <a:lnTo>
                  <a:pt x="350110" y="45520"/>
                </a:lnTo>
                <a:cubicBezTo>
                  <a:pt x="350859" y="42897"/>
                  <a:pt x="351609" y="39338"/>
                  <a:pt x="352358" y="34842"/>
                </a:cubicBezTo>
                <a:cubicBezTo>
                  <a:pt x="351234" y="34093"/>
                  <a:pt x="348518" y="33250"/>
                  <a:pt x="344209" y="32313"/>
                </a:cubicBezTo>
                <a:cubicBezTo>
                  <a:pt x="339901" y="31377"/>
                  <a:pt x="337185" y="30534"/>
                  <a:pt x="336061" y="29785"/>
                </a:cubicBezTo>
                <a:close/>
                <a:moveTo>
                  <a:pt x="335499" y="14611"/>
                </a:moveTo>
                <a:cubicBezTo>
                  <a:pt x="347487" y="14611"/>
                  <a:pt x="360038" y="15923"/>
                  <a:pt x="373151" y="18545"/>
                </a:cubicBezTo>
                <a:cubicBezTo>
                  <a:pt x="377272" y="23041"/>
                  <a:pt x="379333" y="28286"/>
                  <a:pt x="379333" y="34280"/>
                </a:cubicBezTo>
                <a:cubicBezTo>
                  <a:pt x="379333" y="36528"/>
                  <a:pt x="378771" y="40462"/>
                  <a:pt x="377647" y="46082"/>
                </a:cubicBezTo>
                <a:cubicBezTo>
                  <a:pt x="376523" y="51702"/>
                  <a:pt x="375961" y="56385"/>
                  <a:pt x="375961" y="60131"/>
                </a:cubicBezTo>
                <a:cubicBezTo>
                  <a:pt x="375961" y="61630"/>
                  <a:pt x="376336" y="65002"/>
                  <a:pt x="377085" y="70247"/>
                </a:cubicBezTo>
                <a:lnTo>
                  <a:pt x="430472" y="65751"/>
                </a:lnTo>
                <a:cubicBezTo>
                  <a:pt x="434219" y="64627"/>
                  <a:pt x="439277" y="62754"/>
                  <a:pt x="445646" y="60131"/>
                </a:cubicBezTo>
                <a:cubicBezTo>
                  <a:pt x="455387" y="55635"/>
                  <a:pt x="462880" y="53013"/>
                  <a:pt x="468125" y="52264"/>
                </a:cubicBezTo>
                <a:cubicBezTo>
                  <a:pt x="470747" y="54511"/>
                  <a:pt x="475149" y="57977"/>
                  <a:pt x="481331" y="62660"/>
                </a:cubicBezTo>
                <a:cubicBezTo>
                  <a:pt x="487513" y="67343"/>
                  <a:pt x="491821" y="71558"/>
                  <a:pt x="494257" y="75305"/>
                </a:cubicBezTo>
                <a:cubicBezTo>
                  <a:pt x="496692" y="79051"/>
                  <a:pt x="497909" y="83360"/>
                  <a:pt x="497909" y="88230"/>
                </a:cubicBezTo>
                <a:cubicBezTo>
                  <a:pt x="497909" y="89729"/>
                  <a:pt x="497535" y="93100"/>
                  <a:pt x="496785" y="98346"/>
                </a:cubicBezTo>
                <a:cubicBezTo>
                  <a:pt x="488918" y="101343"/>
                  <a:pt x="467094" y="104153"/>
                  <a:pt x="431315" y="106775"/>
                </a:cubicBezTo>
                <a:cubicBezTo>
                  <a:pt x="395536" y="109398"/>
                  <a:pt x="376898" y="109960"/>
                  <a:pt x="375399" y="108461"/>
                </a:cubicBezTo>
                <a:cubicBezTo>
                  <a:pt x="374650" y="112957"/>
                  <a:pt x="374088" y="118015"/>
                  <a:pt x="373713" y="123634"/>
                </a:cubicBezTo>
                <a:cubicBezTo>
                  <a:pt x="373338" y="129254"/>
                  <a:pt x="373151" y="133188"/>
                  <a:pt x="373151" y="135436"/>
                </a:cubicBezTo>
                <a:cubicBezTo>
                  <a:pt x="384390" y="135436"/>
                  <a:pt x="398440" y="133750"/>
                  <a:pt x="415299" y="130378"/>
                </a:cubicBezTo>
                <a:cubicBezTo>
                  <a:pt x="417172" y="130003"/>
                  <a:pt x="422698" y="129067"/>
                  <a:pt x="431877" y="127568"/>
                </a:cubicBezTo>
                <a:cubicBezTo>
                  <a:pt x="441056" y="126070"/>
                  <a:pt x="449767" y="125508"/>
                  <a:pt x="458009" y="125882"/>
                </a:cubicBezTo>
                <a:cubicBezTo>
                  <a:pt x="459508" y="128505"/>
                  <a:pt x="462130" y="132064"/>
                  <a:pt x="465877" y="136560"/>
                </a:cubicBezTo>
                <a:cubicBezTo>
                  <a:pt x="469623" y="141056"/>
                  <a:pt x="472808" y="145458"/>
                  <a:pt x="475430" y="149766"/>
                </a:cubicBezTo>
                <a:cubicBezTo>
                  <a:pt x="478053" y="154075"/>
                  <a:pt x="479364" y="157728"/>
                  <a:pt x="479364" y="160725"/>
                </a:cubicBezTo>
                <a:cubicBezTo>
                  <a:pt x="479364" y="165970"/>
                  <a:pt x="475618" y="168780"/>
                  <a:pt x="468125" y="169154"/>
                </a:cubicBezTo>
                <a:cubicBezTo>
                  <a:pt x="444147" y="170653"/>
                  <a:pt x="412489" y="171402"/>
                  <a:pt x="373151" y="171402"/>
                </a:cubicBezTo>
                <a:cubicBezTo>
                  <a:pt x="372776" y="172901"/>
                  <a:pt x="372589" y="175336"/>
                  <a:pt x="372589" y="178708"/>
                </a:cubicBezTo>
                <a:cubicBezTo>
                  <a:pt x="372589" y="181705"/>
                  <a:pt x="372870" y="184890"/>
                  <a:pt x="373432" y="188262"/>
                </a:cubicBezTo>
                <a:cubicBezTo>
                  <a:pt x="373994" y="191633"/>
                  <a:pt x="374275" y="194818"/>
                  <a:pt x="374275" y="197815"/>
                </a:cubicBezTo>
                <a:cubicBezTo>
                  <a:pt x="374275" y="199688"/>
                  <a:pt x="373900" y="202124"/>
                  <a:pt x="373151" y="205121"/>
                </a:cubicBezTo>
                <a:lnTo>
                  <a:pt x="487794" y="194443"/>
                </a:lnTo>
                <a:cubicBezTo>
                  <a:pt x="489667" y="194443"/>
                  <a:pt x="491915" y="194256"/>
                  <a:pt x="494538" y="193881"/>
                </a:cubicBezTo>
                <a:cubicBezTo>
                  <a:pt x="497160" y="193507"/>
                  <a:pt x="499408" y="193507"/>
                  <a:pt x="501281" y="193881"/>
                </a:cubicBezTo>
                <a:lnTo>
                  <a:pt x="512521" y="193319"/>
                </a:lnTo>
                <a:cubicBezTo>
                  <a:pt x="517766" y="193319"/>
                  <a:pt x="522355" y="194818"/>
                  <a:pt x="526289" y="197815"/>
                </a:cubicBezTo>
                <a:cubicBezTo>
                  <a:pt x="530223" y="200812"/>
                  <a:pt x="533127" y="206807"/>
                  <a:pt x="535000" y="215798"/>
                </a:cubicBezTo>
                <a:cubicBezTo>
                  <a:pt x="536498" y="217297"/>
                  <a:pt x="537248" y="220294"/>
                  <a:pt x="537248" y="224790"/>
                </a:cubicBezTo>
                <a:cubicBezTo>
                  <a:pt x="537248" y="227413"/>
                  <a:pt x="536498" y="233220"/>
                  <a:pt x="535000" y="242211"/>
                </a:cubicBezTo>
                <a:cubicBezTo>
                  <a:pt x="525634" y="238465"/>
                  <a:pt x="515986" y="235842"/>
                  <a:pt x="506058" y="234344"/>
                </a:cubicBezTo>
                <a:cubicBezTo>
                  <a:pt x="496130" y="232845"/>
                  <a:pt x="484235" y="232096"/>
                  <a:pt x="470373" y="232096"/>
                </a:cubicBezTo>
                <a:lnTo>
                  <a:pt x="449018" y="232658"/>
                </a:lnTo>
                <a:cubicBezTo>
                  <a:pt x="438527" y="232658"/>
                  <a:pt x="413426" y="233875"/>
                  <a:pt x="373713" y="236310"/>
                </a:cubicBezTo>
                <a:cubicBezTo>
                  <a:pt x="334000" y="238746"/>
                  <a:pt x="295879" y="242211"/>
                  <a:pt x="259351" y="246707"/>
                </a:cubicBezTo>
                <a:cubicBezTo>
                  <a:pt x="222823" y="251203"/>
                  <a:pt x="200250" y="256448"/>
                  <a:pt x="191633" y="262442"/>
                </a:cubicBezTo>
                <a:cubicBezTo>
                  <a:pt x="183765" y="259070"/>
                  <a:pt x="177209" y="252514"/>
                  <a:pt x="171964" y="242773"/>
                </a:cubicBezTo>
                <a:cubicBezTo>
                  <a:pt x="166719" y="233032"/>
                  <a:pt x="163160" y="223479"/>
                  <a:pt x="161286" y="214112"/>
                </a:cubicBezTo>
                <a:cubicBezTo>
                  <a:pt x="177022" y="214862"/>
                  <a:pt x="189010" y="215236"/>
                  <a:pt x="197253" y="215236"/>
                </a:cubicBezTo>
                <a:cubicBezTo>
                  <a:pt x="232095" y="215236"/>
                  <a:pt x="272183" y="212801"/>
                  <a:pt x="317515" y="207931"/>
                </a:cubicBezTo>
                <a:cubicBezTo>
                  <a:pt x="317515" y="206807"/>
                  <a:pt x="317328" y="203060"/>
                  <a:pt x="316953" y="196691"/>
                </a:cubicBezTo>
                <a:cubicBezTo>
                  <a:pt x="316579" y="190322"/>
                  <a:pt x="315080" y="186014"/>
                  <a:pt x="312458" y="183766"/>
                </a:cubicBezTo>
                <a:cubicBezTo>
                  <a:pt x="307213" y="184140"/>
                  <a:pt x="294849" y="185826"/>
                  <a:pt x="275367" y="188824"/>
                </a:cubicBezTo>
                <a:cubicBezTo>
                  <a:pt x="261131" y="191446"/>
                  <a:pt x="251390" y="192757"/>
                  <a:pt x="246145" y="192757"/>
                </a:cubicBezTo>
                <a:cubicBezTo>
                  <a:pt x="243897" y="192757"/>
                  <a:pt x="242398" y="192570"/>
                  <a:pt x="241649" y="192195"/>
                </a:cubicBezTo>
                <a:cubicBezTo>
                  <a:pt x="241274" y="190697"/>
                  <a:pt x="237340" y="185264"/>
                  <a:pt x="229847" y="175898"/>
                </a:cubicBezTo>
                <a:lnTo>
                  <a:pt x="212426" y="152295"/>
                </a:lnTo>
                <a:lnTo>
                  <a:pt x="247269" y="152295"/>
                </a:lnTo>
                <a:cubicBezTo>
                  <a:pt x="263753" y="152295"/>
                  <a:pt x="277990" y="151640"/>
                  <a:pt x="289979" y="150328"/>
                </a:cubicBezTo>
                <a:cubicBezTo>
                  <a:pt x="301967" y="149017"/>
                  <a:pt x="312083" y="146488"/>
                  <a:pt x="320325" y="142742"/>
                </a:cubicBezTo>
                <a:cubicBezTo>
                  <a:pt x="321449" y="141618"/>
                  <a:pt x="321824" y="139744"/>
                  <a:pt x="321449" y="137122"/>
                </a:cubicBezTo>
                <a:cubicBezTo>
                  <a:pt x="321075" y="134499"/>
                  <a:pt x="320232" y="131408"/>
                  <a:pt x="318920" y="127849"/>
                </a:cubicBezTo>
                <a:cubicBezTo>
                  <a:pt x="317609" y="124290"/>
                  <a:pt x="316953" y="121574"/>
                  <a:pt x="316953" y="119701"/>
                </a:cubicBezTo>
                <a:cubicBezTo>
                  <a:pt x="305714" y="119701"/>
                  <a:pt x="292227" y="121012"/>
                  <a:pt x="276491" y="123634"/>
                </a:cubicBezTo>
                <a:cubicBezTo>
                  <a:pt x="272370" y="123260"/>
                  <a:pt x="264690" y="124196"/>
                  <a:pt x="253450" y="126444"/>
                </a:cubicBezTo>
                <a:cubicBezTo>
                  <a:pt x="241462" y="128692"/>
                  <a:pt x="233219" y="129441"/>
                  <a:pt x="228723" y="128692"/>
                </a:cubicBezTo>
                <a:cubicBezTo>
                  <a:pt x="222729" y="121199"/>
                  <a:pt x="217297" y="113051"/>
                  <a:pt x="212426" y="104246"/>
                </a:cubicBezTo>
                <a:cubicBezTo>
                  <a:pt x="207556" y="95442"/>
                  <a:pt x="205120" y="88979"/>
                  <a:pt x="205120" y="84858"/>
                </a:cubicBezTo>
                <a:cubicBezTo>
                  <a:pt x="205120" y="82236"/>
                  <a:pt x="206057" y="80737"/>
                  <a:pt x="207930" y="80362"/>
                </a:cubicBezTo>
                <a:cubicBezTo>
                  <a:pt x="213175" y="84483"/>
                  <a:pt x="221792" y="86544"/>
                  <a:pt x="233781" y="86544"/>
                </a:cubicBezTo>
                <a:cubicBezTo>
                  <a:pt x="242023" y="86544"/>
                  <a:pt x="257009" y="85045"/>
                  <a:pt x="278739" y="82048"/>
                </a:cubicBezTo>
                <a:cubicBezTo>
                  <a:pt x="298221" y="79051"/>
                  <a:pt x="312458" y="77552"/>
                  <a:pt x="321449" y="77552"/>
                </a:cubicBezTo>
                <a:cubicBezTo>
                  <a:pt x="321449" y="70434"/>
                  <a:pt x="320513" y="63503"/>
                  <a:pt x="318639" y="56759"/>
                </a:cubicBezTo>
                <a:cubicBezTo>
                  <a:pt x="317141" y="49266"/>
                  <a:pt x="316391" y="43272"/>
                  <a:pt x="316391" y="38776"/>
                </a:cubicBezTo>
                <a:cubicBezTo>
                  <a:pt x="315642" y="38402"/>
                  <a:pt x="313769" y="36903"/>
                  <a:pt x="310772" y="34280"/>
                </a:cubicBezTo>
                <a:cubicBezTo>
                  <a:pt x="307775" y="31658"/>
                  <a:pt x="304403" y="27349"/>
                  <a:pt x="300656" y="21355"/>
                </a:cubicBezTo>
                <a:cubicBezTo>
                  <a:pt x="309273" y="16859"/>
                  <a:pt x="320887" y="14611"/>
                  <a:pt x="335499" y="14611"/>
                </a:cubicBezTo>
                <a:close/>
                <a:moveTo>
                  <a:pt x="71370" y="12363"/>
                </a:moveTo>
                <a:cubicBezTo>
                  <a:pt x="91601" y="11989"/>
                  <a:pt x="109866" y="14705"/>
                  <a:pt x="126163" y="20512"/>
                </a:cubicBezTo>
                <a:cubicBezTo>
                  <a:pt x="142460" y="26319"/>
                  <a:pt x="150422" y="36528"/>
                  <a:pt x="150047" y="51140"/>
                </a:cubicBezTo>
                <a:cubicBezTo>
                  <a:pt x="143678" y="56010"/>
                  <a:pt x="138714" y="65751"/>
                  <a:pt x="135155" y="80362"/>
                </a:cubicBezTo>
                <a:cubicBezTo>
                  <a:pt x="131595" y="94974"/>
                  <a:pt x="129628" y="110147"/>
                  <a:pt x="129254" y="125882"/>
                </a:cubicBezTo>
                <a:cubicBezTo>
                  <a:pt x="142741" y="130003"/>
                  <a:pt x="156791" y="135530"/>
                  <a:pt x="171402" y="142461"/>
                </a:cubicBezTo>
                <a:cubicBezTo>
                  <a:pt x="186013" y="149392"/>
                  <a:pt x="194818" y="156604"/>
                  <a:pt x="197815" y="164097"/>
                </a:cubicBezTo>
                <a:cubicBezTo>
                  <a:pt x="199688" y="167843"/>
                  <a:pt x="200625" y="171590"/>
                  <a:pt x="200625" y="175336"/>
                </a:cubicBezTo>
                <a:cubicBezTo>
                  <a:pt x="200625" y="182454"/>
                  <a:pt x="198283" y="190041"/>
                  <a:pt x="193600" y="198096"/>
                </a:cubicBezTo>
                <a:cubicBezTo>
                  <a:pt x="188917" y="206151"/>
                  <a:pt x="184515" y="210741"/>
                  <a:pt x="180394" y="211865"/>
                </a:cubicBezTo>
                <a:cubicBezTo>
                  <a:pt x="179270" y="212614"/>
                  <a:pt x="177958" y="212988"/>
                  <a:pt x="176460" y="212988"/>
                </a:cubicBezTo>
                <a:cubicBezTo>
                  <a:pt x="175710" y="212988"/>
                  <a:pt x="173463" y="212614"/>
                  <a:pt x="169716" y="211865"/>
                </a:cubicBezTo>
                <a:cubicBezTo>
                  <a:pt x="162223" y="201000"/>
                  <a:pt x="154262" y="187887"/>
                  <a:pt x="145832" y="172526"/>
                </a:cubicBezTo>
                <a:cubicBezTo>
                  <a:pt x="137402" y="157166"/>
                  <a:pt x="131876" y="146488"/>
                  <a:pt x="129254" y="140494"/>
                </a:cubicBezTo>
                <a:cubicBezTo>
                  <a:pt x="130003" y="162598"/>
                  <a:pt x="130659" y="203248"/>
                  <a:pt x="131221" y="262442"/>
                </a:cubicBezTo>
                <a:cubicBezTo>
                  <a:pt x="131783" y="321637"/>
                  <a:pt x="131876" y="356479"/>
                  <a:pt x="131502" y="366970"/>
                </a:cubicBezTo>
                <a:lnTo>
                  <a:pt x="133750" y="394506"/>
                </a:lnTo>
                <a:cubicBezTo>
                  <a:pt x="136747" y="419233"/>
                  <a:pt x="138245" y="440026"/>
                  <a:pt x="138245" y="456886"/>
                </a:cubicBezTo>
                <a:cubicBezTo>
                  <a:pt x="138245" y="487982"/>
                  <a:pt x="132813" y="510461"/>
                  <a:pt x="121948" y="524323"/>
                </a:cubicBezTo>
                <a:cubicBezTo>
                  <a:pt x="117078" y="522824"/>
                  <a:pt x="112301" y="520482"/>
                  <a:pt x="107618" y="517298"/>
                </a:cubicBezTo>
                <a:cubicBezTo>
                  <a:pt x="102935" y="514113"/>
                  <a:pt x="95535" y="508213"/>
                  <a:pt x="85420" y="499596"/>
                </a:cubicBezTo>
                <a:lnTo>
                  <a:pt x="74180" y="490604"/>
                </a:lnTo>
                <a:cubicBezTo>
                  <a:pt x="73056" y="487982"/>
                  <a:pt x="72494" y="484235"/>
                  <a:pt x="72494" y="479365"/>
                </a:cubicBezTo>
                <a:cubicBezTo>
                  <a:pt x="72494" y="472246"/>
                  <a:pt x="74368" y="458946"/>
                  <a:pt x="78114" y="439464"/>
                </a:cubicBezTo>
                <a:cubicBezTo>
                  <a:pt x="81861" y="419233"/>
                  <a:pt x="83734" y="405371"/>
                  <a:pt x="83734" y="397878"/>
                </a:cubicBezTo>
                <a:cubicBezTo>
                  <a:pt x="83359" y="392633"/>
                  <a:pt x="83172" y="353482"/>
                  <a:pt x="83172" y="280425"/>
                </a:cubicBezTo>
                <a:cubicBezTo>
                  <a:pt x="83172" y="163909"/>
                  <a:pt x="83734" y="100593"/>
                  <a:pt x="84858" y="90478"/>
                </a:cubicBezTo>
                <a:cubicBezTo>
                  <a:pt x="84109" y="77365"/>
                  <a:pt x="83172" y="65938"/>
                  <a:pt x="82048" y="56197"/>
                </a:cubicBezTo>
                <a:cubicBezTo>
                  <a:pt x="80924" y="46457"/>
                  <a:pt x="80175" y="40087"/>
                  <a:pt x="79800" y="37090"/>
                </a:cubicBezTo>
                <a:cubicBezTo>
                  <a:pt x="78676" y="34468"/>
                  <a:pt x="76522" y="31752"/>
                  <a:pt x="73337" y="28942"/>
                </a:cubicBezTo>
                <a:cubicBezTo>
                  <a:pt x="70153" y="26132"/>
                  <a:pt x="68561" y="23603"/>
                  <a:pt x="68561" y="21355"/>
                </a:cubicBezTo>
                <a:cubicBezTo>
                  <a:pt x="68561" y="18732"/>
                  <a:pt x="69497" y="15735"/>
                  <a:pt x="71370" y="12363"/>
                </a:cubicBezTo>
                <a:close/>
                <a:moveTo>
                  <a:pt x="971092" y="8992"/>
                </a:moveTo>
                <a:cubicBezTo>
                  <a:pt x="982706" y="8992"/>
                  <a:pt x="991885" y="10209"/>
                  <a:pt x="998629" y="12644"/>
                </a:cubicBezTo>
                <a:cubicBezTo>
                  <a:pt x="1005373" y="15080"/>
                  <a:pt x="1010993" y="19294"/>
                  <a:pt x="1015488" y="25289"/>
                </a:cubicBezTo>
                <a:cubicBezTo>
                  <a:pt x="1016238" y="47768"/>
                  <a:pt x="1008745" y="59007"/>
                  <a:pt x="993009" y="59007"/>
                </a:cubicBezTo>
                <a:cubicBezTo>
                  <a:pt x="989637" y="54886"/>
                  <a:pt x="985516" y="50765"/>
                  <a:pt x="980646" y="46644"/>
                </a:cubicBezTo>
                <a:cubicBezTo>
                  <a:pt x="975775" y="42523"/>
                  <a:pt x="970905" y="38589"/>
                  <a:pt x="966035" y="34842"/>
                </a:cubicBezTo>
                <a:cubicBezTo>
                  <a:pt x="961164" y="31096"/>
                  <a:pt x="956294" y="27162"/>
                  <a:pt x="951423" y="23041"/>
                </a:cubicBezTo>
                <a:cubicBezTo>
                  <a:pt x="946553" y="18920"/>
                  <a:pt x="942619" y="14986"/>
                  <a:pt x="939622" y="11239"/>
                </a:cubicBezTo>
                <a:lnTo>
                  <a:pt x="945803" y="10115"/>
                </a:lnTo>
                <a:cubicBezTo>
                  <a:pt x="958542" y="9366"/>
                  <a:pt x="966971" y="8992"/>
                  <a:pt x="971092" y="8992"/>
                </a:cubicBezTo>
                <a:close/>
                <a:moveTo>
                  <a:pt x="1460011" y="2248"/>
                </a:moveTo>
                <a:cubicBezTo>
                  <a:pt x="1467504" y="2248"/>
                  <a:pt x="1476027" y="3934"/>
                  <a:pt x="1485580" y="7306"/>
                </a:cubicBezTo>
                <a:cubicBezTo>
                  <a:pt x="1495134" y="10677"/>
                  <a:pt x="1503283" y="15173"/>
                  <a:pt x="1510026" y="20793"/>
                </a:cubicBezTo>
                <a:cubicBezTo>
                  <a:pt x="1516770" y="26413"/>
                  <a:pt x="1520142" y="32407"/>
                  <a:pt x="1520142" y="38776"/>
                </a:cubicBezTo>
                <a:cubicBezTo>
                  <a:pt x="1507404" y="51889"/>
                  <a:pt x="1497944" y="60506"/>
                  <a:pt x="1491762" y="64627"/>
                </a:cubicBezTo>
                <a:cubicBezTo>
                  <a:pt x="1485580" y="68748"/>
                  <a:pt x="1474622" y="73993"/>
                  <a:pt x="1458887" y="80362"/>
                </a:cubicBezTo>
                <a:lnTo>
                  <a:pt x="1444275" y="86544"/>
                </a:lnTo>
                <a:cubicBezTo>
                  <a:pt x="1457763" y="86544"/>
                  <a:pt x="1465818" y="86357"/>
                  <a:pt x="1468440" y="85982"/>
                </a:cubicBezTo>
                <a:lnTo>
                  <a:pt x="1490357" y="84296"/>
                </a:lnTo>
                <a:cubicBezTo>
                  <a:pt x="1509090" y="83172"/>
                  <a:pt x="1529133" y="80362"/>
                  <a:pt x="1550489" y="75867"/>
                </a:cubicBezTo>
                <a:cubicBezTo>
                  <a:pt x="1563227" y="73619"/>
                  <a:pt x="1570720" y="72495"/>
                  <a:pt x="1572968" y="72495"/>
                </a:cubicBezTo>
                <a:cubicBezTo>
                  <a:pt x="1576714" y="72495"/>
                  <a:pt x="1580835" y="73431"/>
                  <a:pt x="1585331" y="75305"/>
                </a:cubicBezTo>
                <a:cubicBezTo>
                  <a:pt x="1596383" y="85607"/>
                  <a:pt x="1604672" y="94459"/>
                  <a:pt x="1610198" y="101858"/>
                </a:cubicBezTo>
                <a:lnTo>
                  <a:pt x="1616556" y="115544"/>
                </a:lnTo>
                <a:lnTo>
                  <a:pt x="1616556" y="121859"/>
                </a:lnTo>
                <a:lnTo>
                  <a:pt x="1608934" y="130378"/>
                </a:lnTo>
                <a:cubicBezTo>
                  <a:pt x="1607061" y="130003"/>
                  <a:pt x="1590201" y="129816"/>
                  <a:pt x="1558356" y="129816"/>
                </a:cubicBezTo>
                <a:cubicBezTo>
                  <a:pt x="1471063" y="129816"/>
                  <a:pt x="1420110" y="130565"/>
                  <a:pt x="1405499" y="132064"/>
                </a:cubicBezTo>
                <a:cubicBezTo>
                  <a:pt x="1404750" y="130940"/>
                  <a:pt x="1404094" y="131034"/>
                  <a:pt x="1403532" y="132345"/>
                </a:cubicBezTo>
                <a:cubicBezTo>
                  <a:pt x="1402970" y="133656"/>
                  <a:pt x="1402689" y="135811"/>
                  <a:pt x="1402689" y="138808"/>
                </a:cubicBezTo>
                <a:cubicBezTo>
                  <a:pt x="1402689" y="146675"/>
                  <a:pt x="1403626" y="154918"/>
                  <a:pt x="1405499" y="163535"/>
                </a:cubicBezTo>
                <a:cubicBezTo>
                  <a:pt x="1421609" y="163909"/>
                  <a:pt x="1442215" y="162973"/>
                  <a:pt x="1467316" y="160725"/>
                </a:cubicBezTo>
                <a:cubicBezTo>
                  <a:pt x="1486049" y="159226"/>
                  <a:pt x="1499161" y="158477"/>
                  <a:pt x="1506654" y="158477"/>
                </a:cubicBezTo>
                <a:cubicBezTo>
                  <a:pt x="1521640" y="158477"/>
                  <a:pt x="1534753" y="160163"/>
                  <a:pt x="1545993" y="163535"/>
                </a:cubicBezTo>
                <a:cubicBezTo>
                  <a:pt x="1551238" y="168030"/>
                  <a:pt x="1556015" y="174025"/>
                  <a:pt x="1560323" y="181518"/>
                </a:cubicBezTo>
                <a:cubicBezTo>
                  <a:pt x="1564632" y="189011"/>
                  <a:pt x="1566786" y="195193"/>
                  <a:pt x="1566786" y="200063"/>
                </a:cubicBezTo>
                <a:cubicBezTo>
                  <a:pt x="1566786" y="201936"/>
                  <a:pt x="1566224" y="203435"/>
                  <a:pt x="1565100" y="204559"/>
                </a:cubicBezTo>
                <a:cubicBezTo>
                  <a:pt x="1551612" y="204559"/>
                  <a:pt x="1535503" y="203997"/>
                  <a:pt x="1516770" y="202873"/>
                </a:cubicBezTo>
                <a:cubicBezTo>
                  <a:pt x="1510401" y="202498"/>
                  <a:pt x="1502346" y="202124"/>
                  <a:pt x="1492605" y="201749"/>
                </a:cubicBezTo>
                <a:cubicBezTo>
                  <a:pt x="1482864" y="201374"/>
                  <a:pt x="1471437" y="201187"/>
                  <a:pt x="1458325" y="201187"/>
                </a:cubicBezTo>
                <a:cubicBezTo>
                  <a:pt x="1434722" y="201187"/>
                  <a:pt x="1416364" y="202686"/>
                  <a:pt x="1403251" y="205683"/>
                </a:cubicBezTo>
                <a:cubicBezTo>
                  <a:pt x="1402876" y="207181"/>
                  <a:pt x="1402689" y="209242"/>
                  <a:pt x="1402689" y="211865"/>
                </a:cubicBezTo>
                <a:cubicBezTo>
                  <a:pt x="1402689" y="215611"/>
                  <a:pt x="1403251" y="220294"/>
                  <a:pt x="1404375" y="225914"/>
                </a:cubicBezTo>
                <a:cubicBezTo>
                  <a:pt x="1405499" y="231534"/>
                  <a:pt x="1406248" y="235842"/>
                  <a:pt x="1406623" y="238839"/>
                </a:cubicBezTo>
                <a:lnTo>
                  <a:pt x="1461135" y="235467"/>
                </a:lnTo>
                <a:cubicBezTo>
                  <a:pt x="1531194" y="230972"/>
                  <a:pt x="1574654" y="228724"/>
                  <a:pt x="1591513" y="228724"/>
                </a:cubicBezTo>
                <a:cubicBezTo>
                  <a:pt x="1602752" y="228724"/>
                  <a:pt x="1609496" y="229098"/>
                  <a:pt x="1611744" y="229848"/>
                </a:cubicBezTo>
                <a:lnTo>
                  <a:pt x="1616556" y="234660"/>
                </a:lnTo>
                <a:lnTo>
                  <a:pt x="1616556" y="281185"/>
                </a:lnTo>
                <a:lnTo>
                  <a:pt x="1608372" y="282673"/>
                </a:lnTo>
                <a:cubicBezTo>
                  <a:pt x="1603127" y="282673"/>
                  <a:pt x="1595259" y="282299"/>
                  <a:pt x="1584769" y="281549"/>
                </a:cubicBezTo>
                <a:cubicBezTo>
                  <a:pt x="1574279" y="280800"/>
                  <a:pt x="1566598" y="280425"/>
                  <a:pt x="1561728" y="280425"/>
                </a:cubicBezTo>
                <a:cubicBezTo>
                  <a:pt x="1528010" y="280425"/>
                  <a:pt x="1453735" y="283891"/>
                  <a:pt x="1338905" y="290822"/>
                </a:cubicBezTo>
                <a:cubicBezTo>
                  <a:pt x="1224075" y="297753"/>
                  <a:pt x="1169095" y="302530"/>
                  <a:pt x="1173965" y="305152"/>
                </a:cubicBezTo>
                <a:cubicBezTo>
                  <a:pt x="1169470" y="303654"/>
                  <a:pt x="1161508" y="294662"/>
                  <a:pt x="1150081" y="278178"/>
                </a:cubicBezTo>
                <a:cubicBezTo>
                  <a:pt x="1138655" y="261693"/>
                  <a:pt x="1132566" y="250828"/>
                  <a:pt x="1131817" y="245583"/>
                </a:cubicBezTo>
                <a:lnTo>
                  <a:pt x="1132941" y="245583"/>
                </a:lnTo>
                <a:cubicBezTo>
                  <a:pt x="1144181" y="253451"/>
                  <a:pt x="1164974" y="257385"/>
                  <a:pt x="1195320" y="257385"/>
                </a:cubicBezTo>
                <a:cubicBezTo>
                  <a:pt x="1210681" y="257385"/>
                  <a:pt x="1227634" y="256542"/>
                  <a:pt x="1246179" y="254856"/>
                </a:cubicBezTo>
                <a:cubicBezTo>
                  <a:pt x="1264724" y="253170"/>
                  <a:pt x="1276432" y="252139"/>
                  <a:pt x="1281303" y="251765"/>
                </a:cubicBezTo>
                <a:cubicBezTo>
                  <a:pt x="1303032" y="249142"/>
                  <a:pt x="1318206" y="247831"/>
                  <a:pt x="1326823" y="247831"/>
                </a:cubicBezTo>
                <a:cubicBezTo>
                  <a:pt x="1329820" y="241462"/>
                  <a:pt x="1330944" y="229848"/>
                  <a:pt x="1330194" y="212988"/>
                </a:cubicBezTo>
                <a:lnTo>
                  <a:pt x="1258261" y="219732"/>
                </a:lnTo>
                <a:cubicBezTo>
                  <a:pt x="1247022" y="221605"/>
                  <a:pt x="1238780" y="222542"/>
                  <a:pt x="1233535" y="222542"/>
                </a:cubicBezTo>
                <a:cubicBezTo>
                  <a:pt x="1223419" y="222542"/>
                  <a:pt x="1216207" y="220669"/>
                  <a:pt x="1211899" y="216922"/>
                </a:cubicBezTo>
                <a:cubicBezTo>
                  <a:pt x="1207590" y="213176"/>
                  <a:pt x="1203001" y="206432"/>
                  <a:pt x="1198130" y="196691"/>
                </a:cubicBezTo>
                <a:lnTo>
                  <a:pt x="1188015" y="179832"/>
                </a:lnTo>
                <a:lnTo>
                  <a:pt x="1230163" y="179270"/>
                </a:lnTo>
                <a:lnTo>
                  <a:pt x="1262195" y="178146"/>
                </a:lnTo>
                <a:cubicBezTo>
                  <a:pt x="1291418" y="177397"/>
                  <a:pt x="1313335" y="176647"/>
                  <a:pt x="1327946" y="175898"/>
                </a:cubicBezTo>
                <a:lnTo>
                  <a:pt x="1327946" y="142742"/>
                </a:lnTo>
                <a:cubicBezTo>
                  <a:pt x="1324200" y="140119"/>
                  <a:pt x="1315958" y="138808"/>
                  <a:pt x="1303220" y="138808"/>
                </a:cubicBezTo>
                <a:cubicBezTo>
                  <a:pt x="1295727" y="138808"/>
                  <a:pt x="1276994" y="139932"/>
                  <a:pt x="1247022" y="142180"/>
                </a:cubicBezTo>
                <a:cubicBezTo>
                  <a:pt x="1206935" y="145177"/>
                  <a:pt x="1180147" y="146863"/>
                  <a:pt x="1166660" y="147237"/>
                </a:cubicBezTo>
                <a:cubicBezTo>
                  <a:pt x="1156544" y="133001"/>
                  <a:pt x="1149426" y="122323"/>
                  <a:pt x="1145305" y="115205"/>
                </a:cubicBezTo>
                <a:cubicBezTo>
                  <a:pt x="1141183" y="108086"/>
                  <a:pt x="1139123" y="102654"/>
                  <a:pt x="1139123" y="98908"/>
                </a:cubicBezTo>
                <a:cubicBezTo>
                  <a:pt x="1139123" y="95161"/>
                  <a:pt x="1141933" y="92726"/>
                  <a:pt x="1147552" y="91602"/>
                </a:cubicBezTo>
                <a:cubicBezTo>
                  <a:pt x="1169657" y="99469"/>
                  <a:pt x="1202064" y="103403"/>
                  <a:pt x="1244774" y="103403"/>
                </a:cubicBezTo>
                <a:cubicBezTo>
                  <a:pt x="1262383" y="103403"/>
                  <a:pt x="1275495" y="103029"/>
                  <a:pt x="1284112" y="102279"/>
                </a:cubicBezTo>
                <a:cubicBezTo>
                  <a:pt x="1284112" y="102279"/>
                  <a:pt x="1279055" y="95536"/>
                  <a:pt x="1268939" y="82048"/>
                </a:cubicBezTo>
                <a:cubicBezTo>
                  <a:pt x="1256950" y="66688"/>
                  <a:pt x="1247584" y="53388"/>
                  <a:pt x="1240840" y="42148"/>
                </a:cubicBezTo>
                <a:cubicBezTo>
                  <a:pt x="1234097" y="30909"/>
                  <a:pt x="1230163" y="20231"/>
                  <a:pt x="1229039" y="10115"/>
                </a:cubicBezTo>
                <a:cubicBezTo>
                  <a:pt x="1230163" y="8242"/>
                  <a:pt x="1234190" y="8523"/>
                  <a:pt x="1241121" y="10958"/>
                </a:cubicBezTo>
                <a:cubicBezTo>
                  <a:pt x="1248052" y="13394"/>
                  <a:pt x="1258824" y="17421"/>
                  <a:pt x="1273435" y="23041"/>
                </a:cubicBezTo>
                <a:cubicBezTo>
                  <a:pt x="1276432" y="24165"/>
                  <a:pt x="1280553" y="25757"/>
                  <a:pt x="1285798" y="27818"/>
                </a:cubicBezTo>
                <a:cubicBezTo>
                  <a:pt x="1291044" y="29878"/>
                  <a:pt x="1294415" y="30909"/>
                  <a:pt x="1295914" y="30909"/>
                </a:cubicBezTo>
                <a:cubicBezTo>
                  <a:pt x="1319142" y="40275"/>
                  <a:pt x="1330756" y="51702"/>
                  <a:pt x="1330756" y="65189"/>
                </a:cubicBezTo>
                <a:cubicBezTo>
                  <a:pt x="1330756" y="75305"/>
                  <a:pt x="1323825" y="87106"/>
                  <a:pt x="1309963" y="100593"/>
                </a:cubicBezTo>
                <a:cubicBezTo>
                  <a:pt x="1324200" y="99095"/>
                  <a:pt x="1339748" y="96660"/>
                  <a:pt x="1356607" y="93288"/>
                </a:cubicBezTo>
                <a:cubicBezTo>
                  <a:pt x="1364849" y="92538"/>
                  <a:pt x="1374028" y="92164"/>
                  <a:pt x="1384144" y="92164"/>
                </a:cubicBezTo>
                <a:lnTo>
                  <a:pt x="1412243" y="90478"/>
                </a:lnTo>
                <a:cubicBezTo>
                  <a:pt x="1422733" y="77365"/>
                  <a:pt x="1430975" y="63971"/>
                  <a:pt x="1436970" y="50297"/>
                </a:cubicBezTo>
                <a:cubicBezTo>
                  <a:pt x="1442964" y="36622"/>
                  <a:pt x="1447647" y="20980"/>
                  <a:pt x="1451019" y="3372"/>
                </a:cubicBezTo>
                <a:cubicBezTo>
                  <a:pt x="1454016" y="2622"/>
                  <a:pt x="1457013" y="2248"/>
                  <a:pt x="1460011" y="2248"/>
                </a:cubicBezTo>
                <a:close/>
                <a:moveTo>
                  <a:pt x="886234" y="0"/>
                </a:moveTo>
                <a:cubicBezTo>
                  <a:pt x="895226" y="0"/>
                  <a:pt x="901969" y="2248"/>
                  <a:pt x="906465" y="6744"/>
                </a:cubicBezTo>
                <a:cubicBezTo>
                  <a:pt x="909088" y="10115"/>
                  <a:pt x="911710" y="24352"/>
                  <a:pt x="914333" y="49454"/>
                </a:cubicBezTo>
                <a:cubicBezTo>
                  <a:pt x="914708" y="54699"/>
                  <a:pt x="915457" y="60693"/>
                  <a:pt x="916581" y="67437"/>
                </a:cubicBezTo>
                <a:cubicBezTo>
                  <a:pt x="922201" y="70059"/>
                  <a:pt x="931005" y="71371"/>
                  <a:pt x="942994" y="71371"/>
                </a:cubicBezTo>
                <a:lnTo>
                  <a:pt x="966597" y="70809"/>
                </a:lnTo>
                <a:cubicBezTo>
                  <a:pt x="976338" y="64065"/>
                  <a:pt x="992635" y="60693"/>
                  <a:pt x="1015488" y="60693"/>
                </a:cubicBezTo>
                <a:cubicBezTo>
                  <a:pt x="1020359" y="65564"/>
                  <a:pt x="1025229" y="69497"/>
                  <a:pt x="1030100" y="72495"/>
                </a:cubicBezTo>
                <a:cubicBezTo>
                  <a:pt x="1036094" y="76616"/>
                  <a:pt x="1040871" y="81018"/>
                  <a:pt x="1044430" y="85701"/>
                </a:cubicBezTo>
                <a:cubicBezTo>
                  <a:pt x="1047989" y="90384"/>
                  <a:pt x="1051642" y="98720"/>
                  <a:pt x="1055389" y="110709"/>
                </a:cubicBezTo>
                <a:cubicBezTo>
                  <a:pt x="1041527" y="112208"/>
                  <a:pt x="1027290" y="112957"/>
                  <a:pt x="1012679" y="112957"/>
                </a:cubicBezTo>
                <a:cubicBezTo>
                  <a:pt x="1004062" y="112957"/>
                  <a:pt x="991885" y="112582"/>
                  <a:pt x="976150" y="111833"/>
                </a:cubicBezTo>
                <a:cubicBezTo>
                  <a:pt x="972404" y="111833"/>
                  <a:pt x="965473" y="111552"/>
                  <a:pt x="955357" y="110990"/>
                </a:cubicBezTo>
                <a:cubicBezTo>
                  <a:pt x="945242" y="110428"/>
                  <a:pt x="935313" y="110334"/>
                  <a:pt x="925572" y="110709"/>
                </a:cubicBezTo>
                <a:cubicBezTo>
                  <a:pt x="926322" y="118951"/>
                  <a:pt x="929319" y="134218"/>
                  <a:pt x="934564" y="156510"/>
                </a:cubicBezTo>
                <a:cubicBezTo>
                  <a:pt x="939809" y="178802"/>
                  <a:pt x="943930" y="191259"/>
                  <a:pt x="946927" y="193881"/>
                </a:cubicBezTo>
                <a:cubicBezTo>
                  <a:pt x="955544" y="184140"/>
                  <a:pt x="962663" y="173744"/>
                  <a:pt x="968282" y="162692"/>
                </a:cubicBezTo>
                <a:cubicBezTo>
                  <a:pt x="973902" y="151640"/>
                  <a:pt x="976338" y="141430"/>
                  <a:pt x="975588" y="132064"/>
                </a:cubicBezTo>
                <a:cubicBezTo>
                  <a:pt x="977087" y="131315"/>
                  <a:pt x="978773" y="130940"/>
                  <a:pt x="980646" y="130940"/>
                </a:cubicBezTo>
                <a:cubicBezTo>
                  <a:pt x="988139" y="130940"/>
                  <a:pt x="998629" y="134031"/>
                  <a:pt x="1012116" y="140213"/>
                </a:cubicBezTo>
                <a:cubicBezTo>
                  <a:pt x="1025604" y="146394"/>
                  <a:pt x="1036656" y="152670"/>
                  <a:pt x="1045273" y="159039"/>
                </a:cubicBezTo>
                <a:cubicBezTo>
                  <a:pt x="1044898" y="169904"/>
                  <a:pt x="1041527" y="179364"/>
                  <a:pt x="1035158" y="187419"/>
                </a:cubicBezTo>
                <a:cubicBezTo>
                  <a:pt x="1028788" y="195474"/>
                  <a:pt x="1019422" y="204746"/>
                  <a:pt x="1007059" y="215236"/>
                </a:cubicBezTo>
                <a:cubicBezTo>
                  <a:pt x="996943" y="223853"/>
                  <a:pt x="989076" y="231346"/>
                  <a:pt x="983456" y="237715"/>
                </a:cubicBezTo>
                <a:cubicBezTo>
                  <a:pt x="977836" y="244084"/>
                  <a:pt x="973902" y="251203"/>
                  <a:pt x="971654" y="259070"/>
                </a:cubicBezTo>
                <a:cubicBezTo>
                  <a:pt x="974277" y="261318"/>
                  <a:pt x="976525" y="264503"/>
                  <a:pt x="978398" y="268624"/>
                </a:cubicBezTo>
                <a:cubicBezTo>
                  <a:pt x="982519" y="274993"/>
                  <a:pt x="986640" y="279770"/>
                  <a:pt x="990761" y="282954"/>
                </a:cubicBezTo>
                <a:cubicBezTo>
                  <a:pt x="994883" y="286139"/>
                  <a:pt x="1001439" y="288106"/>
                  <a:pt x="1010431" y="288855"/>
                </a:cubicBezTo>
                <a:cubicBezTo>
                  <a:pt x="1013053" y="286233"/>
                  <a:pt x="1021108" y="275368"/>
                  <a:pt x="1034596" y="256261"/>
                </a:cubicBezTo>
                <a:cubicBezTo>
                  <a:pt x="1046959" y="239401"/>
                  <a:pt x="1053328" y="230784"/>
                  <a:pt x="1053703" y="230410"/>
                </a:cubicBezTo>
                <a:lnTo>
                  <a:pt x="1060446" y="284921"/>
                </a:lnTo>
                <a:cubicBezTo>
                  <a:pt x="1063444" y="289042"/>
                  <a:pt x="1064942" y="296161"/>
                  <a:pt x="1064942" y="306276"/>
                </a:cubicBezTo>
                <a:cubicBezTo>
                  <a:pt x="1064942" y="314144"/>
                  <a:pt x="1064099" y="322480"/>
                  <a:pt x="1062413" y="331284"/>
                </a:cubicBezTo>
                <a:cubicBezTo>
                  <a:pt x="1060727" y="340089"/>
                  <a:pt x="1059135" y="346364"/>
                  <a:pt x="1057636" y="350110"/>
                </a:cubicBezTo>
                <a:cubicBezTo>
                  <a:pt x="1050518" y="354232"/>
                  <a:pt x="1041714" y="356292"/>
                  <a:pt x="1031224" y="356292"/>
                </a:cubicBezTo>
                <a:cubicBezTo>
                  <a:pt x="1012866" y="356292"/>
                  <a:pt x="993665" y="350298"/>
                  <a:pt x="973621" y="338309"/>
                </a:cubicBezTo>
                <a:cubicBezTo>
                  <a:pt x="953577" y="326320"/>
                  <a:pt x="938685" y="311709"/>
                  <a:pt x="928944" y="294475"/>
                </a:cubicBezTo>
                <a:cubicBezTo>
                  <a:pt x="929694" y="297472"/>
                  <a:pt x="919203" y="305808"/>
                  <a:pt x="897474" y="319483"/>
                </a:cubicBezTo>
                <a:cubicBezTo>
                  <a:pt x="875744" y="333157"/>
                  <a:pt x="858697" y="342805"/>
                  <a:pt x="846334" y="348424"/>
                </a:cubicBezTo>
                <a:lnTo>
                  <a:pt x="868251" y="350672"/>
                </a:lnTo>
                <a:cubicBezTo>
                  <a:pt x="873496" y="356292"/>
                  <a:pt x="877524" y="363036"/>
                  <a:pt x="880333" y="370903"/>
                </a:cubicBezTo>
                <a:cubicBezTo>
                  <a:pt x="883143" y="378771"/>
                  <a:pt x="884548" y="386451"/>
                  <a:pt x="884548" y="393944"/>
                </a:cubicBezTo>
                <a:cubicBezTo>
                  <a:pt x="884548" y="404060"/>
                  <a:pt x="882113" y="412396"/>
                  <a:pt x="877243" y="418952"/>
                </a:cubicBezTo>
                <a:cubicBezTo>
                  <a:pt x="872372" y="425509"/>
                  <a:pt x="865066" y="428787"/>
                  <a:pt x="855326" y="428787"/>
                </a:cubicBezTo>
                <a:cubicBezTo>
                  <a:pt x="850080" y="422418"/>
                  <a:pt x="841463" y="413239"/>
                  <a:pt x="829475" y="401250"/>
                </a:cubicBezTo>
                <a:cubicBezTo>
                  <a:pt x="818610" y="391135"/>
                  <a:pt x="809806" y="382049"/>
                  <a:pt x="803062" y="373994"/>
                </a:cubicBezTo>
                <a:cubicBezTo>
                  <a:pt x="796318" y="365939"/>
                  <a:pt x="790886" y="356854"/>
                  <a:pt x="786765" y="346739"/>
                </a:cubicBezTo>
                <a:cubicBezTo>
                  <a:pt x="791260" y="346364"/>
                  <a:pt x="798004" y="346177"/>
                  <a:pt x="806996" y="346177"/>
                </a:cubicBezTo>
                <a:cubicBezTo>
                  <a:pt x="818610" y="346177"/>
                  <a:pt x="829662" y="346739"/>
                  <a:pt x="840152" y="347862"/>
                </a:cubicBezTo>
                <a:cubicBezTo>
                  <a:pt x="846521" y="337372"/>
                  <a:pt x="858885" y="320700"/>
                  <a:pt x="877243" y="297847"/>
                </a:cubicBezTo>
                <a:cubicBezTo>
                  <a:pt x="889606" y="282486"/>
                  <a:pt x="898691" y="270591"/>
                  <a:pt x="904498" y="262161"/>
                </a:cubicBezTo>
                <a:cubicBezTo>
                  <a:pt x="910305" y="253732"/>
                  <a:pt x="912647" y="248206"/>
                  <a:pt x="911523" y="245583"/>
                </a:cubicBezTo>
                <a:cubicBezTo>
                  <a:pt x="900284" y="232845"/>
                  <a:pt x="890543" y="213457"/>
                  <a:pt x="882300" y="187419"/>
                </a:cubicBezTo>
                <a:cubicBezTo>
                  <a:pt x="874058" y="161380"/>
                  <a:pt x="868064" y="134125"/>
                  <a:pt x="864317" y="105651"/>
                </a:cubicBezTo>
                <a:cubicBezTo>
                  <a:pt x="859447" y="107524"/>
                  <a:pt x="853827" y="108836"/>
                  <a:pt x="847458" y="109585"/>
                </a:cubicBezTo>
                <a:cubicBezTo>
                  <a:pt x="841089" y="110334"/>
                  <a:pt x="832847" y="110896"/>
                  <a:pt x="822731" y="111271"/>
                </a:cubicBezTo>
                <a:cubicBezTo>
                  <a:pt x="820108" y="111271"/>
                  <a:pt x="816456" y="111458"/>
                  <a:pt x="811772" y="111833"/>
                </a:cubicBezTo>
                <a:cubicBezTo>
                  <a:pt x="807089" y="112208"/>
                  <a:pt x="803249" y="112582"/>
                  <a:pt x="800252" y="112957"/>
                </a:cubicBezTo>
                <a:lnTo>
                  <a:pt x="777773" y="115205"/>
                </a:lnTo>
                <a:cubicBezTo>
                  <a:pt x="756418" y="116703"/>
                  <a:pt x="738809" y="118764"/>
                  <a:pt x="724947" y="121387"/>
                </a:cubicBezTo>
                <a:cubicBezTo>
                  <a:pt x="721950" y="122136"/>
                  <a:pt x="717829" y="122510"/>
                  <a:pt x="712584" y="122510"/>
                </a:cubicBezTo>
                <a:cubicBezTo>
                  <a:pt x="709587" y="122510"/>
                  <a:pt x="706683" y="122698"/>
                  <a:pt x="703873" y="123072"/>
                </a:cubicBezTo>
                <a:cubicBezTo>
                  <a:pt x="701063" y="123447"/>
                  <a:pt x="698722" y="124384"/>
                  <a:pt x="696849" y="125882"/>
                </a:cubicBezTo>
                <a:cubicBezTo>
                  <a:pt x="694975" y="136747"/>
                  <a:pt x="691791" y="156416"/>
                  <a:pt x="687295" y="184890"/>
                </a:cubicBezTo>
                <a:cubicBezTo>
                  <a:pt x="681675" y="221231"/>
                  <a:pt x="676430" y="249611"/>
                  <a:pt x="671560" y="270029"/>
                </a:cubicBezTo>
                <a:cubicBezTo>
                  <a:pt x="666689" y="290447"/>
                  <a:pt x="658634" y="309742"/>
                  <a:pt x="647395" y="327912"/>
                </a:cubicBezTo>
                <a:cubicBezTo>
                  <a:pt x="636155" y="346083"/>
                  <a:pt x="620420" y="361350"/>
                  <a:pt x="600189" y="373713"/>
                </a:cubicBezTo>
                <a:cubicBezTo>
                  <a:pt x="608431" y="357978"/>
                  <a:pt x="615456" y="327725"/>
                  <a:pt x="621263" y="282954"/>
                </a:cubicBezTo>
                <a:cubicBezTo>
                  <a:pt x="627070" y="238184"/>
                  <a:pt x="629974" y="198564"/>
                  <a:pt x="629974" y="164097"/>
                </a:cubicBezTo>
                <a:cubicBezTo>
                  <a:pt x="629974" y="144240"/>
                  <a:pt x="628850" y="131502"/>
                  <a:pt x="626602" y="125882"/>
                </a:cubicBezTo>
                <a:cubicBezTo>
                  <a:pt x="619483" y="109772"/>
                  <a:pt x="611428" y="98533"/>
                  <a:pt x="602437" y="92164"/>
                </a:cubicBezTo>
                <a:lnTo>
                  <a:pt x="602437" y="88230"/>
                </a:lnTo>
                <a:cubicBezTo>
                  <a:pt x="603935" y="87481"/>
                  <a:pt x="605809" y="86544"/>
                  <a:pt x="608057" y="85420"/>
                </a:cubicBezTo>
                <a:cubicBezTo>
                  <a:pt x="610304" y="84296"/>
                  <a:pt x="613676" y="83360"/>
                  <a:pt x="618172" y="82610"/>
                </a:cubicBezTo>
                <a:cubicBezTo>
                  <a:pt x="625290" y="88230"/>
                  <a:pt x="635593" y="91040"/>
                  <a:pt x="649081" y="91040"/>
                </a:cubicBezTo>
                <a:cubicBezTo>
                  <a:pt x="657698" y="91040"/>
                  <a:pt x="665565" y="90291"/>
                  <a:pt x="672684" y="88792"/>
                </a:cubicBezTo>
                <a:cubicBezTo>
                  <a:pt x="717267" y="80550"/>
                  <a:pt x="779834" y="75305"/>
                  <a:pt x="860383" y="73057"/>
                </a:cubicBezTo>
                <a:cubicBezTo>
                  <a:pt x="860009" y="65938"/>
                  <a:pt x="858885" y="60225"/>
                  <a:pt x="857011" y="55916"/>
                </a:cubicBezTo>
                <a:cubicBezTo>
                  <a:pt x="855138" y="51608"/>
                  <a:pt x="851954" y="45520"/>
                  <a:pt x="847458" y="37652"/>
                </a:cubicBezTo>
                <a:cubicBezTo>
                  <a:pt x="845210" y="38027"/>
                  <a:pt x="843337" y="37840"/>
                  <a:pt x="841838" y="37090"/>
                </a:cubicBezTo>
                <a:cubicBezTo>
                  <a:pt x="840340" y="36341"/>
                  <a:pt x="838092" y="34655"/>
                  <a:pt x="835094" y="32032"/>
                </a:cubicBezTo>
                <a:cubicBezTo>
                  <a:pt x="832097" y="29410"/>
                  <a:pt x="829100" y="28473"/>
                  <a:pt x="826103" y="29223"/>
                </a:cubicBezTo>
                <a:cubicBezTo>
                  <a:pt x="824979" y="28099"/>
                  <a:pt x="822263" y="27443"/>
                  <a:pt x="817954" y="27256"/>
                </a:cubicBezTo>
                <a:cubicBezTo>
                  <a:pt x="813646" y="27068"/>
                  <a:pt x="811117" y="26038"/>
                  <a:pt x="810368" y="24165"/>
                </a:cubicBezTo>
                <a:cubicBezTo>
                  <a:pt x="811117" y="23790"/>
                  <a:pt x="815425" y="21917"/>
                  <a:pt x="823293" y="18545"/>
                </a:cubicBezTo>
                <a:cubicBezTo>
                  <a:pt x="839028" y="12176"/>
                  <a:pt x="851298" y="7493"/>
                  <a:pt x="860102" y="4496"/>
                </a:cubicBezTo>
                <a:cubicBezTo>
                  <a:pt x="868907" y="1499"/>
                  <a:pt x="877617" y="0"/>
                  <a:pt x="886234" y="0"/>
                </a:cubicBezTo>
                <a:close/>
              </a:path>
            </a:pathLst>
          </a:custGeom>
          <a:solidFill>
            <a:srgbClr val="FFC000">
              <a:lumMod val="50000"/>
            </a:srgbClr>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4400" b="0" i="0" u="none" strike="noStrike" cap="none" spc="0" normalizeH="0" baseline="0">
                <a:ln>
                  <a:noFill/>
                </a:ln>
                <a:solidFill>
                  <a:srgbClr val="FFC000">
                    <a:lumMod val="50000"/>
                  </a:srgbClr>
                </a:soli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en-US" altLang="zh-CN" dirty="0">
              <a:sym typeface="Arial" panose="020B0604020202020204" pitchFamily="34" charset="0"/>
            </a:endParaRPr>
          </a:p>
        </p:txBody>
      </p:sp>
      <p:pic>
        <p:nvPicPr>
          <p:cNvPr id="6" name="图片 5" descr="小鸟&#10;&#10;低可信度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0" y="-171608"/>
            <a:ext cx="12192000" cy="1678781"/>
          </a:xfrm>
          <a:prstGeom prst="rect">
            <a:avLst/>
          </a:prstGeom>
        </p:spPr>
      </p:pic>
      <p:sp>
        <p:nvSpPr>
          <p:cNvPr id="10" name="文本框 9"/>
          <p:cNvSpPr txBox="1"/>
          <p:nvPr>
            <p:custDataLst>
              <p:tags r:id="rId7"/>
            </p:custDataLst>
          </p:nvPr>
        </p:nvSpPr>
        <p:spPr>
          <a:xfrm>
            <a:off x="1483912" y="2463455"/>
            <a:ext cx="4519278" cy="650038"/>
          </a:xfrm>
          <a:custGeom>
            <a:avLst/>
            <a:gdLst/>
            <a:ahLst/>
            <a:cxnLst/>
            <a:rect l="l" t="t" r="r" b="b"/>
            <a:pathLst>
              <a:path w="4256457" h="612234">
                <a:moveTo>
                  <a:pt x="3633591" y="505747"/>
                </a:moveTo>
                <a:cubicBezTo>
                  <a:pt x="3629573" y="505301"/>
                  <a:pt x="3627117" y="506417"/>
                  <a:pt x="3626224" y="509096"/>
                </a:cubicBezTo>
                <a:cubicBezTo>
                  <a:pt x="3621759" y="521598"/>
                  <a:pt x="3623099" y="525616"/>
                  <a:pt x="3630243" y="521151"/>
                </a:cubicBezTo>
                <a:cubicBezTo>
                  <a:pt x="3637386" y="516686"/>
                  <a:pt x="3641405" y="514900"/>
                  <a:pt x="3642298" y="515793"/>
                </a:cubicBezTo>
                <a:cubicBezTo>
                  <a:pt x="3640512" y="509543"/>
                  <a:pt x="3637610" y="506194"/>
                  <a:pt x="3633591" y="505747"/>
                </a:cubicBezTo>
                <a:close/>
                <a:moveTo>
                  <a:pt x="676749" y="353720"/>
                </a:moveTo>
                <a:cubicBezTo>
                  <a:pt x="671391" y="354613"/>
                  <a:pt x="667372" y="356398"/>
                  <a:pt x="664693" y="359077"/>
                </a:cubicBezTo>
                <a:cubicBezTo>
                  <a:pt x="659336" y="357291"/>
                  <a:pt x="655317" y="356398"/>
                  <a:pt x="652638" y="356398"/>
                </a:cubicBezTo>
                <a:cubicBezTo>
                  <a:pt x="648173" y="357291"/>
                  <a:pt x="645048" y="358184"/>
                  <a:pt x="643262" y="359077"/>
                </a:cubicBezTo>
                <a:lnTo>
                  <a:pt x="639244" y="363096"/>
                </a:lnTo>
                <a:lnTo>
                  <a:pt x="623170" y="357738"/>
                </a:lnTo>
                <a:cubicBezTo>
                  <a:pt x="621384" y="358631"/>
                  <a:pt x="619822" y="361533"/>
                  <a:pt x="618482" y="366444"/>
                </a:cubicBezTo>
                <a:cubicBezTo>
                  <a:pt x="617143" y="371356"/>
                  <a:pt x="616250" y="374704"/>
                  <a:pt x="615803" y="376490"/>
                </a:cubicBezTo>
                <a:cubicBezTo>
                  <a:pt x="615357" y="378276"/>
                  <a:pt x="616027" y="380062"/>
                  <a:pt x="617813" y="381848"/>
                </a:cubicBezTo>
                <a:lnTo>
                  <a:pt x="621831" y="389885"/>
                </a:lnTo>
                <a:lnTo>
                  <a:pt x="619152" y="403279"/>
                </a:lnTo>
                <a:lnTo>
                  <a:pt x="620491" y="408637"/>
                </a:lnTo>
                <a:lnTo>
                  <a:pt x="624510" y="411316"/>
                </a:lnTo>
                <a:cubicBezTo>
                  <a:pt x="628975" y="410423"/>
                  <a:pt x="633217" y="410200"/>
                  <a:pt x="637235" y="410646"/>
                </a:cubicBezTo>
                <a:cubicBezTo>
                  <a:pt x="641253" y="411093"/>
                  <a:pt x="647058" y="413325"/>
                  <a:pt x="654648" y="417344"/>
                </a:cubicBezTo>
                <a:cubicBezTo>
                  <a:pt x="662238" y="421362"/>
                  <a:pt x="670498" y="427836"/>
                  <a:pt x="679427" y="436766"/>
                </a:cubicBezTo>
                <a:lnTo>
                  <a:pt x="708895" y="472931"/>
                </a:lnTo>
                <a:cubicBezTo>
                  <a:pt x="727648" y="492576"/>
                  <a:pt x="746177" y="502622"/>
                  <a:pt x="764483" y="503069"/>
                </a:cubicBezTo>
                <a:cubicBezTo>
                  <a:pt x="782789" y="503515"/>
                  <a:pt x="793727" y="502845"/>
                  <a:pt x="797299" y="501059"/>
                </a:cubicBezTo>
                <a:lnTo>
                  <a:pt x="808015" y="497041"/>
                </a:lnTo>
                <a:lnTo>
                  <a:pt x="824089" y="497041"/>
                </a:lnTo>
                <a:lnTo>
                  <a:pt x="836143" y="493023"/>
                </a:lnTo>
                <a:lnTo>
                  <a:pt x="857575" y="491683"/>
                </a:lnTo>
                <a:lnTo>
                  <a:pt x="870969" y="486325"/>
                </a:lnTo>
                <a:cubicBezTo>
                  <a:pt x="866504" y="477396"/>
                  <a:pt x="857798" y="466903"/>
                  <a:pt x="844850" y="454848"/>
                </a:cubicBezTo>
                <a:cubicBezTo>
                  <a:pt x="831902" y="442793"/>
                  <a:pt x="819177" y="434980"/>
                  <a:pt x="806675" y="431408"/>
                </a:cubicBezTo>
                <a:cubicBezTo>
                  <a:pt x="799532" y="436766"/>
                  <a:pt x="792388" y="438775"/>
                  <a:pt x="785244" y="437435"/>
                </a:cubicBezTo>
                <a:cubicBezTo>
                  <a:pt x="778100" y="436096"/>
                  <a:pt x="768947" y="435203"/>
                  <a:pt x="757785" y="434756"/>
                </a:cubicBezTo>
                <a:cubicBezTo>
                  <a:pt x="746623" y="434310"/>
                  <a:pt x="731889" y="424934"/>
                  <a:pt x="713584" y="406628"/>
                </a:cubicBezTo>
                <a:cubicBezTo>
                  <a:pt x="695278" y="388322"/>
                  <a:pt x="686125" y="377830"/>
                  <a:pt x="686125" y="375151"/>
                </a:cubicBezTo>
                <a:close/>
                <a:moveTo>
                  <a:pt x="1606999" y="333628"/>
                </a:moveTo>
                <a:cubicBezTo>
                  <a:pt x="1604766" y="332735"/>
                  <a:pt x="1599632" y="334074"/>
                  <a:pt x="1591595" y="337646"/>
                </a:cubicBezTo>
                <a:cubicBezTo>
                  <a:pt x="1588023" y="339432"/>
                  <a:pt x="1581995" y="340995"/>
                  <a:pt x="1573512" y="342334"/>
                </a:cubicBezTo>
                <a:cubicBezTo>
                  <a:pt x="1565029" y="343674"/>
                  <a:pt x="1559225" y="345013"/>
                  <a:pt x="1556099" y="346353"/>
                </a:cubicBezTo>
                <a:cubicBezTo>
                  <a:pt x="1552974" y="347692"/>
                  <a:pt x="1536677" y="362649"/>
                  <a:pt x="1507209" y="391224"/>
                </a:cubicBezTo>
                <a:cubicBezTo>
                  <a:pt x="1507209" y="395689"/>
                  <a:pt x="1506763" y="398814"/>
                  <a:pt x="1505870" y="400600"/>
                </a:cubicBezTo>
                <a:lnTo>
                  <a:pt x="1499173" y="408637"/>
                </a:lnTo>
                <a:lnTo>
                  <a:pt x="1487118" y="434087"/>
                </a:lnTo>
                <a:cubicBezTo>
                  <a:pt x="1485332" y="435873"/>
                  <a:pt x="1484885" y="436766"/>
                  <a:pt x="1485778" y="436766"/>
                </a:cubicBezTo>
                <a:lnTo>
                  <a:pt x="1488457" y="440784"/>
                </a:lnTo>
                <a:cubicBezTo>
                  <a:pt x="1518818" y="441677"/>
                  <a:pt x="1541142" y="437212"/>
                  <a:pt x="1555430" y="427389"/>
                </a:cubicBezTo>
                <a:cubicBezTo>
                  <a:pt x="1569717" y="417567"/>
                  <a:pt x="1578870" y="409977"/>
                  <a:pt x="1582888" y="404619"/>
                </a:cubicBezTo>
                <a:cubicBezTo>
                  <a:pt x="1586907" y="399261"/>
                  <a:pt x="1593158" y="388769"/>
                  <a:pt x="1601641" y="373142"/>
                </a:cubicBezTo>
                <a:cubicBezTo>
                  <a:pt x="1610124" y="357515"/>
                  <a:pt x="1613696" y="347246"/>
                  <a:pt x="1612356" y="342334"/>
                </a:cubicBezTo>
                <a:cubicBezTo>
                  <a:pt x="1611017" y="337423"/>
                  <a:pt x="1609231" y="334521"/>
                  <a:pt x="1606999" y="333628"/>
                </a:cubicBezTo>
                <a:close/>
                <a:moveTo>
                  <a:pt x="2739506" y="320233"/>
                </a:moveTo>
                <a:cubicBezTo>
                  <a:pt x="2721647" y="338093"/>
                  <a:pt x="2712271" y="349701"/>
                  <a:pt x="2711378" y="355059"/>
                </a:cubicBezTo>
                <a:lnTo>
                  <a:pt x="2702002" y="383188"/>
                </a:lnTo>
                <a:cubicBezTo>
                  <a:pt x="2703787" y="385866"/>
                  <a:pt x="2706020" y="383634"/>
                  <a:pt x="2708699" y="376490"/>
                </a:cubicBezTo>
                <a:cubicBezTo>
                  <a:pt x="2710485" y="371132"/>
                  <a:pt x="2719861" y="355506"/>
                  <a:pt x="2736827" y="329609"/>
                </a:cubicBezTo>
                <a:lnTo>
                  <a:pt x="2739506" y="326931"/>
                </a:lnTo>
                <a:close/>
                <a:moveTo>
                  <a:pt x="2294808" y="320233"/>
                </a:moveTo>
                <a:lnTo>
                  <a:pt x="2298826" y="324252"/>
                </a:lnTo>
                <a:cubicBezTo>
                  <a:pt x="2304184" y="325145"/>
                  <a:pt x="2308202" y="325591"/>
                  <a:pt x="2310881" y="325591"/>
                </a:cubicBezTo>
                <a:lnTo>
                  <a:pt x="2321597" y="330949"/>
                </a:lnTo>
                <a:lnTo>
                  <a:pt x="2332312" y="336307"/>
                </a:lnTo>
                <a:cubicBezTo>
                  <a:pt x="2340349" y="337200"/>
                  <a:pt x="2348386" y="341218"/>
                  <a:pt x="2356423" y="348362"/>
                </a:cubicBezTo>
                <a:lnTo>
                  <a:pt x="2361780" y="348362"/>
                </a:lnTo>
                <a:cubicBezTo>
                  <a:pt x="2364459" y="354613"/>
                  <a:pt x="2368924" y="359524"/>
                  <a:pt x="2375175" y="363096"/>
                </a:cubicBezTo>
                <a:cubicBezTo>
                  <a:pt x="2374282" y="365775"/>
                  <a:pt x="2374059" y="367784"/>
                  <a:pt x="2374505" y="369123"/>
                </a:cubicBezTo>
                <a:cubicBezTo>
                  <a:pt x="2374952" y="370463"/>
                  <a:pt x="2379193" y="374704"/>
                  <a:pt x="2387230" y="381848"/>
                </a:cubicBezTo>
                <a:cubicBezTo>
                  <a:pt x="2395267" y="388992"/>
                  <a:pt x="2401518" y="398814"/>
                  <a:pt x="2405982" y="411316"/>
                </a:cubicBezTo>
                <a:cubicBezTo>
                  <a:pt x="2410447" y="423818"/>
                  <a:pt x="2412903" y="432078"/>
                  <a:pt x="2413349" y="436096"/>
                </a:cubicBezTo>
                <a:cubicBezTo>
                  <a:pt x="2413796" y="440114"/>
                  <a:pt x="2413126" y="449044"/>
                  <a:pt x="2411340" y="462885"/>
                </a:cubicBezTo>
                <a:cubicBezTo>
                  <a:pt x="2409554" y="476726"/>
                  <a:pt x="2407099" y="485432"/>
                  <a:pt x="2403973" y="489004"/>
                </a:cubicBezTo>
                <a:cubicBezTo>
                  <a:pt x="2400848" y="492576"/>
                  <a:pt x="2396160" y="495255"/>
                  <a:pt x="2389909" y="497041"/>
                </a:cubicBezTo>
                <a:cubicBezTo>
                  <a:pt x="2387230" y="495255"/>
                  <a:pt x="2385444" y="493916"/>
                  <a:pt x="2384551" y="493023"/>
                </a:cubicBezTo>
                <a:lnTo>
                  <a:pt x="2377854" y="491683"/>
                </a:lnTo>
                <a:lnTo>
                  <a:pt x="2372496" y="486325"/>
                </a:lnTo>
                <a:cubicBezTo>
                  <a:pt x="2370710" y="486325"/>
                  <a:pt x="2367585" y="485432"/>
                  <a:pt x="2363120" y="483647"/>
                </a:cubicBezTo>
                <a:cubicBezTo>
                  <a:pt x="2358655" y="481861"/>
                  <a:pt x="2355976" y="478735"/>
                  <a:pt x="2355083" y="474270"/>
                </a:cubicBezTo>
                <a:lnTo>
                  <a:pt x="2353744" y="468913"/>
                </a:lnTo>
                <a:lnTo>
                  <a:pt x="2345707" y="462215"/>
                </a:lnTo>
                <a:lnTo>
                  <a:pt x="2345707" y="459536"/>
                </a:lnTo>
                <a:lnTo>
                  <a:pt x="2345707" y="454179"/>
                </a:lnTo>
                <a:lnTo>
                  <a:pt x="2341689" y="450160"/>
                </a:lnTo>
                <a:lnTo>
                  <a:pt x="2341689" y="442123"/>
                </a:lnTo>
                <a:lnTo>
                  <a:pt x="2337670" y="436766"/>
                </a:lnTo>
                <a:cubicBezTo>
                  <a:pt x="2336777" y="426943"/>
                  <a:pt x="2336108" y="420022"/>
                  <a:pt x="2335661" y="416004"/>
                </a:cubicBezTo>
                <a:cubicBezTo>
                  <a:pt x="2335215" y="411986"/>
                  <a:pt x="2335438" y="409084"/>
                  <a:pt x="2336331" y="407298"/>
                </a:cubicBezTo>
                <a:lnTo>
                  <a:pt x="2339010" y="399261"/>
                </a:lnTo>
                <a:cubicBezTo>
                  <a:pt x="2339010" y="398368"/>
                  <a:pt x="2335884" y="393457"/>
                  <a:pt x="2329634" y="384527"/>
                </a:cubicBezTo>
                <a:lnTo>
                  <a:pt x="2320257" y="363096"/>
                </a:lnTo>
                <a:cubicBezTo>
                  <a:pt x="2309542" y="343450"/>
                  <a:pt x="2289896" y="334967"/>
                  <a:pt x="2261321" y="337646"/>
                </a:cubicBezTo>
                <a:cubicBezTo>
                  <a:pt x="2261321" y="335860"/>
                  <a:pt x="2261768" y="334521"/>
                  <a:pt x="2262661" y="333628"/>
                </a:cubicBezTo>
                <a:cubicBezTo>
                  <a:pt x="2263554" y="332735"/>
                  <a:pt x="2274269" y="328270"/>
                  <a:pt x="2294808" y="320233"/>
                </a:cubicBezTo>
                <a:close/>
                <a:moveTo>
                  <a:pt x="1255392" y="292105"/>
                </a:moveTo>
                <a:cubicBezTo>
                  <a:pt x="1250927" y="292998"/>
                  <a:pt x="1247802" y="293444"/>
                  <a:pt x="1246016" y="293444"/>
                </a:cubicBezTo>
                <a:lnTo>
                  <a:pt x="1233961" y="302820"/>
                </a:lnTo>
                <a:lnTo>
                  <a:pt x="1219227" y="308178"/>
                </a:lnTo>
                <a:lnTo>
                  <a:pt x="1208511" y="317554"/>
                </a:lnTo>
                <a:cubicBezTo>
                  <a:pt x="1208511" y="321126"/>
                  <a:pt x="1208958" y="324921"/>
                  <a:pt x="1209851" y="328940"/>
                </a:cubicBezTo>
                <a:cubicBezTo>
                  <a:pt x="1210744" y="332958"/>
                  <a:pt x="1219227" y="347915"/>
                  <a:pt x="1235301" y="373811"/>
                </a:cubicBezTo>
                <a:lnTo>
                  <a:pt x="1255392" y="411316"/>
                </a:lnTo>
                <a:lnTo>
                  <a:pt x="1288878" y="463555"/>
                </a:lnTo>
                <a:lnTo>
                  <a:pt x="1292897" y="463555"/>
                </a:lnTo>
                <a:cubicBezTo>
                  <a:pt x="1296469" y="455518"/>
                  <a:pt x="1299148" y="449267"/>
                  <a:pt x="1300934" y="444802"/>
                </a:cubicBezTo>
                <a:lnTo>
                  <a:pt x="1303613" y="426050"/>
                </a:lnTo>
                <a:lnTo>
                  <a:pt x="1306291" y="415334"/>
                </a:lnTo>
                <a:lnTo>
                  <a:pt x="1283521" y="369793"/>
                </a:lnTo>
                <a:lnTo>
                  <a:pt x="1280842" y="361756"/>
                </a:lnTo>
                <a:lnTo>
                  <a:pt x="1270126" y="340325"/>
                </a:lnTo>
                <a:close/>
                <a:moveTo>
                  <a:pt x="3441380" y="273352"/>
                </a:moveTo>
                <a:cubicBezTo>
                  <a:pt x="3435129" y="276924"/>
                  <a:pt x="3430664" y="279157"/>
                  <a:pt x="3427985" y="280050"/>
                </a:cubicBezTo>
                <a:lnTo>
                  <a:pt x="3385123" y="296123"/>
                </a:lnTo>
                <a:cubicBezTo>
                  <a:pt x="3375300" y="302374"/>
                  <a:pt x="3366370" y="311750"/>
                  <a:pt x="3358334" y="324252"/>
                </a:cubicBezTo>
                <a:cubicBezTo>
                  <a:pt x="3362799" y="328716"/>
                  <a:pt x="3367263" y="330726"/>
                  <a:pt x="3371728" y="330279"/>
                </a:cubicBezTo>
                <a:cubicBezTo>
                  <a:pt x="3376193" y="329833"/>
                  <a:pt x="3389588" y="322242"/>
                  <a:pt x="3411912" y="307508"/>
                </a:cubicBezTo>
                <a:cubicBezTo>
                  <a:pt x="3434236" y="292774"/>
                  <a:pt x="3444505" y="282729"/>
                  <a:pt x="3442719" y="277371"/>
                </a:cubicBezTo>
                <a:close/>
                <a:moveTo>
                  <a:pt x="1346475" y="227811"/>
                </a:moveTo>
                <a:cubicBezTo>
                  <a:pt x="1339331" y="233169"/>
                  <a:pt x="1333081" y="237187"/>
                  <a:pt x="1327723" y="239866"/>
                </a:cubicBezTo>
                <a:cubicBezTo>
                  <a:pt x="1322365" y="242545"/>
                  <a:pt x="1318793" y="244777"/>
                  <a:pt x="1317007" y="246563"/>
                </a:cubicBezTo>
                <a:cubicBezTo>
                  <a:pt x="1315221" y="248349"/>
                  <a:pt x="1314551" y="253930"/>
                  <a:pt x="1314998" y="263306"/>
                </a:cubicBezTo>
                <a:cubicBezTo>
                  <a:pt x="1315444" y="272683"/>
                  <a:pt x="1321025" y="289426"/>
                  <a:pt x="1331741" y="313536"/>
                </a:cubicBezTo>
                <a:cubicBezTo>
                  <a:pt x="1333527" y="312643"/>
                  <a:pt x="1334643" y="311750"/>
                  <a:pt x="1335090" y="310857"/>
                </a:cubicBezTo>
                <a:cubicBezTo>
                  <a:pt x="1335536" y="309964"/>
                  <a:pt x="1338438" y="294337"/>
                  <a:pt x="1343796" y="263976"/>
                </a:cubicBezTo>
                <a:lnTo>
                  <a:pt x="1350493" y="233169"/>
                </a:lnTo>
                <a:cubicBezTo>
                  <a:pt x="1349600" y="233169"/>
                  <a:pt x="1349377" y="232722"/>
                  <a:pt x="1349824" y="231829"/>
                </a:cubicBezTo>
                <a:cubicBezTo>
                  <a:pt x="1350270" y="230936"/>
                  <a:pt x="1350493" y="230043"/>
                  <a:pt x="1350493" y="229150"/>
                </a:cubicBezTo>
                <a:close/>
                <a:moveTo>
                  <a:pt x="4187497" y="217639"/>
                </a:moveTo>
                <a:cubicBezTo>
                  <a:pt x="4208007" y="219063"/>
                  <a:pt x="4223620" y="225132"/>
                  <a:pt x="4234336" y="235848"/>
                </a:cubicBezTo>
                <a:cubicBezTo>
                  <a:pt x="4248624" y="250135"/>
                  <a:pt x="4255991" y="267771"/>
                  <a:pt x="4256437" y="288756"/>
                </a:cubicBezTo>
                <a:cubicBezTo>
                  <a:pt x="4256883" y="309741"/>
                  <a:pt x="4249963" y="326484"/>
                  <a:pt x="4235675" y="338986"/>
                </a:cubicBezTo>
                <a:cubicBezTo>
                  <a:pt x="4221388" y="351487"/>
                  <a:pt x="4204868" y="357738"/>
                  <a:pt x="4186116" y="357738"/>
                </a:cubicBezTo>
                <a:cubicBezTo>
                  <a:pt x="4162899" y="358631"/>
                  <a:pt x="4144816" y="352157"/>
                  <a:pt x="4131868" y="338316"/>
                </a:cubicBezTo>
                <a:cubicBezTo>
                  <a:pt x="4118920" y="324475"/>
                  <a:pt x="4113339" y="301481"/>
                  <a:pt x="4115125" y="269334"/>
                </a:cubicBezTo>
                <a:cubicBezTo>
                  <a:pt x="4116911" y="237187"/>
                  <a:pt x="4133654" y="219997"/>
                  <a:pt x="4165354" y="217765"/>
                </a:cubicBezTo>
                <a:cubicBezTo>
                  <a:pt x="4173279" y="217207"/>
                  <a:pt x="4180660" y="217165"/>
                  <a:pt x="4187497" y="217639"/>
                </a:cubicBezTo>
                <a:close/>
                <a:moveTo>
                  <a:pt x="72697" y="217639"/>
                </a:moveTo>
                <a:cubicBezTo>
                  <a:pt x="93207" y="219063"/>
                  <a:pt x="108820" y="225132"/>
                  <a:pt x="119536" y="235848"/>
                </a:cubicBezTo>
                <a:cubicBezTo>
                  <a:pt x="133824" y="250135"/>
                  <a:pt x="141190" y="267771"/>
                  <a:pt x="141637" y="288756"/>
                </a:cubicBezTo>
                <a:cubicBezTo>
                  <a:pt x="142083" y="309741"/>
                  <a:pt x="135163" y="326484"/>
                  <a:pt x="120875" y="338986"/>
                </a:cubicBezTo>
                <a:cubicBezTo>
                  <a:pt x="106588" y="351487"/>
                  <a:pt x="90068" y="357738"/>
                  <a:pt x="71316" y="357738"/>
                </a:cubicBezTo>
                <a:cubicBezTo>
                  <a:pt x="48098" y="358631"/>
                  <a:pt x="30016" y="352157"/>
                  <a:pt x="17068" y="338316"/>
                </a:cubicBezTo>
                <a:cubicBezTo>
                  <a:pt x="4120" y="324475"/>
                  <a:pt x="-1461" y="301481"/>
                  <a:pt x="325" y="269334"/>
                </a:cubicBezTo>
                <a:cubicBezTo>
                  <a:pt x="2111" y="237187"/>
                  <a:pt x="18854" y="219997"/>
                  <a:pt x="50554" y="217765"/>
                </a:cubicBezTo>
                <a:cubicBezTo>
                  <a:pt x="58479" y="217207"/>
                  <a:pt x="65860" y="217165"/>
                  <a:pt x="72697" y="217639"/>
                </a:cubicBezTo>
                <a:close/>
                <a:moveTo>
                  <a:pt x="670637" y="212072"/>
                </a:moveTo>
                <a:cubicBezTo>
                  <a:pt x="668461" y="212072"/>
                  <a:pt x="666479" y="212407"/>
                  <a:pt x="664693" y="213077"/>
                </a:cubicBezTo>
                <a:lnTo>
                  <a:pt x="663354" y="227811"/>
                </a:lnTo>
                <a:lnTo>
                  <a:pt x="670051" y="250582"/>
                </a:lnTo>
                <a:cubicBezTo>
                  <a:pt x="677195" y="250582"/>
                  <a:pt x="682553" y="247010"/>
                  <a:pt x="686125" y="239866"/>
                </a:cubicBezTo>
                <a:lnTo>
                  <a:pt x="695501" y="221114"/>
                </a:lnTo>
                <a:cubicBezTo>
                  <a:pt x="685455" y="215086"/>
                  <a:pt x="677167" y="212072"/>
                  <a:pt x="670637" y="212072"/>
                </a:cubicBezTo>
                <a:close/>
                <a:moveTo>
                  <a:pt x="845185" y="74109"/>
                </a:moveTo>
                <a:cubicBezTo>
                  <a:pt x="840050" y="73439"/>
                  <a:pt x="832572" y="74220"/>
                  <a:pt x="822749" y="76453"/>
                </a:cubicBezTo>
                <a:lnTo>
                  <a:pt x="790602" y="83150"/>
                </a:lnTo>
                <a:cubicBezTo>
                  <a:pt x="773636" y="90294"/>
                  <a:pt x="760241" y="96545"/>
                  <a:pt x="750418" y="101902"/>
                </a:cubicBezTo>
                <a:cubicBezTo>
                  <a:pt x="754883" y="108153"/>
                  <a:pt x="757562" y="113064"/>
                  <a:pt x="758455" y="116636"/>
                </a:cubicBezTo>
                <a:lnTo>
                  <a:pt x="757116" y="143425"/>
                </a:lnTo>
                <a:cubicBezTo>
                  <a:pt x="758902" y="146997"/>
                  <a:pt x="761580" y="148783"/>
                  <a:pt x="765152" y="148783"/>
                </a:cubicBezTo>
                <a:lnTo>
                  <a:pt x="775868" y="148783"/>
                </a:lnTo>
                <a:cubicBezTo>
                  <a:pt x="777654" y="149676"/>
                  <a:pt x="781896" y="151685"/>
                  <a:pt x="788593" y="154811"/>
                </a:cubicBezTo>
                <a:cubicBezTo>
                  <a:pt x="795290" y="157936"/>
                  <a:pt x="801541" y="160838"/>
                  <a:pt x="807345" y="163517"/>
                </a:cubicBezTo>
                <a:cubicBezTo>
                  <a:pt x="813150" y="166196"/>
                  <a:pt x="816945" y="170214"/>
                  <a:pt x="818731" y="175572"/>
                </a:cubicBezTo>
                <a:cubicBezTo>
                  <a:pt x="820517" y="180930"/>
                  <a:pt x="821633" y="185618"/>
                  <a:pt x="822079" y="189637"/>
                </a:cubicBezTo>
                <a:cubicBezTo>
                  <a:pt x="822526" y="193655"/>
                  <a:pt x="818507" y="199459"/>
                  <a:pt x="810024" y="207049"/>
                </a:cubicBezTo>
                <a:cubicBezTo>
                  <a:pt x="801541" y="214640"/>
                  <a:pt x="790602" y="222007"/>
                  <a:pt x="777207" y="229150"/>
                </a:cubicBezTo>
                <a:cubicBezTo>
                  <a:pt x="763813" y="236294"/>
                  <a:pt x="755330" y="242545"/>
                  <a:pt x="751758" y="247903"/>
                </a:cubicBezTo>
                <a:cubicBezTo>
                  <a:pt x="751758" y="249689"/>
                  <a:pt x="752204" y="250582"/>
                  <a:pt x="753097" y="250582"/>
                </a:cubicBezTo>
                <a:lnTo>
                  <a:pt x="770510" y="258618"/>
                </a:lnTo>
                <a:lnTo>
                  <a:pt x="787923" y="266655"/>
                </a:lnTo>
                <a:cubicBezTo>
                  <a:pt x="808462" y="247010"/>
                  <a:pt x="820740" y="232722"/>
                  <a:pt x="824758" y="223793"/>
                </a:cubicBezTo>
                <a:cubicBezTo>
                  <a:pt x="828777" y="214863"/>
                  <a:pt x="833911" y="197004"/>
                  <a:pt x="840162" y="170214"/>
                </a:cubicBezTo>
                <a:cubicBezTo>
                  <a:pt x="846413" y="143425"/>
                  <a:pt x="849761" y="126682"/>
                  <a:pt x="850208" y="119985"/>
                </a:cubicBezTo>
                <a:cubicBezTo>
                  <a:pt x="850654" y="113288"/>
                  <a:pt x="851547" y="106814"/>
                  <a:pt x="852886" y="100563"/>
                </a:cubicBezTo>
                <a:cubicBezTo>
                  <a:pt x="854226" y="94312"/>
                  <a:pt x="854449" y="87615"/>
                  <a:pt x="853557" y="80471"/>
                </a:cubicBezTo>
                <a:cubicBezTo>
                  <a:pt x="853110" y="76899"/>
                  <a:pt x="850319" y="74778"/>
                  <a:pt x="845185" y="74109"/>
                </a:cubicBezTo>
                <a:close/>
                <a:moveTo>
                  <a:pt x="2123358" y="73774"/>
                </a:moveTo>
                <a:cubicBezTo>
                  <a:pt x="2125144" y="74667"/>
                  <a:pt x="2126483" y="75113"/>
                  <a:pt x="2127376" y="75113"/>
                </a:cubicBezTo>
                <a:lnTo>
                  <a:pt x="2142110" y="93866"/>
                </a:lnTo>
                <a:lnTo>
                  <a:pt x="2148807" y="97884"/>
                </a:lnTo>
                <a:lnTo>
                  <a:pt x="2156844" y="105921"/>
                </a:lnTo>
                <a:cubicBezTo>
                  <a:pt x="2159523" y="107707"/>
                  <a:pt x="2168453" y="107707"/>
                  <a:pt x="2183633" y="105921"/>
                </a:cubicBezTo>
                <a:cubicBezTo>
                  <a:pt x="2186312" y="103242"/>
                  <a:pt x="2191670" y="101456"/>
                  <a:pt x="2199707" y="100563"/>
                </a:cubicBezTo>
                <a:cubicBezTo>
                  <a:pt x="2207743" y="100563"/>
                  <a:pt x="2213548" y="99670"/>
                  <a:pt x="2217119" y="97884"/>
                </a:cubicBezTo>
                <a:cubicBezTo>
                  <a:pt x="2220691" y="96098"/>
                  <a:pt x="2222924" y="94759"/>
                  <a:pt x="2223817" y="93866"/>
                </a:cubicBezTo>
                <a:cubicBezTo>
                  <a:pt x="2241676" y="91187"/>
                  <a:pt x="2257526" y="92973"/>
                  <a:pt x="2271367" y="99223"/>
                </a:cubicBezTo>
                <a:cubicBezTo>
                  <a:pt x="2285208" y="105474"/>
                  <a:pt x="2293915" y="109939"/>
                  <a:pt x="2297487" y="112618"/>
                </a:cubicBezTo>
                <a:lnTo>
                  <a:pt x="2309542" y="136728"/>
                </a:lnTo>
                <a:lnTo>
                  <a:pt x="2317578" y="152802"/>
                </a:lnTo>
                <a:lnTo>
                  <a:pt x="2317578" y="164857"/>
                </a:lnTo>
                <a:cubicBezTo>
                  <a:pt x="2314900" y="166643"/>
                  <a:pt x="2313337" y="168205"/>
                  <a:pt x="2312890" y="169545"/>
                </a:cubicBezTo>
                <a:cubicBezTo>
                  <a:pt x="2312444" y="170884"/>
                  <a:pt x="2311551" y="175796"/>
                  <a:pt x="2310211" y="184279"/>
                </a:cubicBezTo>
                <a:cubicBezTo>
                  <a:pt x="2308872" y="192762"/>
                  <a:pt x="2303514" y="202585"/>
                  <a:pt x="2294138" y="213747"/>
                </a:cubicBezTo>
                <a:cubicBezTo>
                  <a:pt x="2284762" y="224909"/>
                  <a:pt x="2272260" y="244108"/>
                  <a:pt x="2256633" y="271343"/>
                </a:cubicBezTo>
                <a:cubicBezTo>
                  <a:pt x="2241006" y="298579"/>
                  <a:pt x="2234086" y="313982"/>
                  <a:pt x="2235872" y="317554"/>
                </a:cubicBezTo>
                <a:lnTo>
                  <a:pt x="2243909" y="352380"/>
                </a:lnTo>
                <a:lnTo>
                  <a:pt x="2238551" y="356398"/>
                </a:lnTo>
                <a:cubicBezTo>
                  <a:pt x="2238551" y="367114"/>
                  <a:pt x="2238774" y="376490"/>
                  <a:pt x="2239220" y="384527"/>
                </a:cubicBezTo>
                <a:cubicBezTo>
                  <a:pt x="2239667" y="392564"/>
                  <a:pt x="2238551" y="405735"/>
                  <a:pt x="2235872" y="424041"/>
                </a:cubicBezTo>
                <a:cubicBezTo>
                  <a:pt x="2233193" y="442347"/>
                  <a:pt x="2232300" y="452839"/>
                  <a:pt x="2233193" y="455518"/>
                </a:cubicBezTo>
                <a:cubicBezTo>
                  <a:pt x="2233193" y="458197"/>
                  <a:pt x="2235425" y="466680"/>
                  <a:pt x="2239890" y="480968"/>
                </a:cubicBezTo>
                <a:cubicBezTo>
                  <a:pt x="2238997" y="481861"/>
                  <a:pt x="2237211" y="485432"/>
                  <a:pt x="2234532" y="491683"/>
                </a:cubicBezTo>
                <a:cubicBezTo>
                  <a:pt x="2231853" y="497934"/>
                  <a:pt x="2230514" y="505971"/>
                  <a:pt x="2230514" y="515793"/>
                </a:cubicBezTo>
                <a:lnTo>
                  <a:pt x="2225156" y="515793"/>
                </a:lnTo>
                <a:cubicBezTo>
                  <a:pt x="2202832" y="505078"/>
                  <a:pt x="2189884" y="493023"/>
                  <a:pt x="2186312" y="479628"/>
                </a:cubicBezTo>
                <a:lnTo>
                  <a:pt x="2183633" y="466234"/>
                </a:lnTo>
                <a:lnTo>
                  <a:pt x="2178275" y="452839"/>
                </a:lnTo>
                <a:cubicBezTo>
                  <a:pt x="2177382" y="451946"/>
                  <a:pt x="2176266" y="448374"/>
                  <a:pt x="2174927" y="442123"/>
                </a:cubicBezTo>
                <a:cubicBezTo>
                  <a:pt x="2173587" y="435873"/>
                  <a:pt x="2173364" y="431854"/>
                  <a:pt x="2174257" y="430068"/>
                </a:cubicBezTo>
                <a:lnTo>
                  <a:pt x="2174257" y="427389"/>
                </a:lnTo>
                <a:lnTo>
                  <a:pt x="2170239" y="427389"/>
                </a:lnTo>
                <a:cubicBezTo>
                  <a:pt x="2155951" y="447928"/>
                  <a:pt x="2144789" y="464448"/>
                  <a:pt x="2136752" y="476949"/>
                </a:cubicBezTo>
                <a:cubicBezTo>
                  <a:pt x="2128716" y="489451"/>
                  <a:pt x="2120232" y="503292"/>
                  <a:pt x="2111303" y="518472"/>
                </a:cubicBezTo>
                <a:lnTo>
                  <a:pt x="2111303" y="531867"/>
                </a:lnTo>
                <a:cubicBezTo>
                  <a:pt x="2102373" y="522044"/>
                  <a:pt x="2094560" y="514007"/>
                  <a:pt x="2087862" y="507757"/>
                </a:cubicBezTo>
                <a:cubicBezTo>
                  <a:pt x="2081165" y="501506"/>
                  <a:pt x="2078263" y="497041"/>
                  <a:pt x="2079156" y="494362"/>
                </a:cubicBezTo>
                <a:lnTo>
                  <a:pt x="2079156" y="490344"/>
                </a:lnTo>
                <a:lnTo>
                  <a:pt x="2075137" y="487665"/>
                </a:lnTo>
                <a:cubicBezTo>
                  <a:pt x="2071566" y="485879"/>
                  <a:pt x="2070003" y="483647"/>
                  <a:pt x="2070449" y="480968"/>
                </a:cubicBezTo>
                <a:cubicBezTo>
                  <a:pt x="2070896" y="478289"/>
                  <a:pt x="2072459" y="473824"/>
                  <a:pt x="2075137" y="467573"/>
                </a:cubicBezTo>
                <a:lnTo>
                  <a:pt x="2077816" y="460876"/>
                </a:lnTo>
                <a:cubicBezTo>
                  <a:pt x="2078709" y="459090"/>
                  <a:pt x="2079156" y="457750"/>
                  <a:pt x="2079156" y="456857"/>
                </a:cubicBezTo>
                <a:lnTo>
                  <a:pt x="2077816" y="450160"/>
                </a:lnTo>
                <a:lnTo>
                  <a:pt x="2083174" y="446142"/>
                </a:lnTo>
                <a:lnTo>
                  <a:pt x="2083174" y="434087"/>
                </a:lnTo>
                <a:lnTo>
                  <a:pt x="2087193" y="428729"/>
                </a:lnTo>
                <a:lnTo>
                  <a:pt x="2097908" y="404619"/>
                </a:lnTo>
                <a:cubicBezTo>
                  <a:pt x="2102373" y="393903"/>
                  <a:pt x="2108177" y="382295"/>
                  <a:pt x="2115321" y="369793"/>
                </a:cubicBezTo>
                <a:cubicBezTo>
                  <a:pt x="2122465" y="357291"/>
                  <a:pt x="2126483" y="349701"/>
                  <a:pt x="2127376" y="347022"/>
                </a:cubicBezTo>
                <a:lnTo>
                  <a:pt x="2132734" y="330949"/>
                </a:lnTo>
                <a:lnTo>
                  <a:pt x="2143450" y="313536"/>
                </a:lnTo>
                <a:lnTo>
                  <a:pt x="2148807" y="297463"/>
                </a:lnTo>
                <a:lnTo>
                  <a:pt x="2156844" y="288086"/>
                </a:lnTo>
                <a:cubicBezTo>
                  <a:pt x="2143450" y="277371"/>
                  <a:pt x="2133627" y="266655"/>
                  <a:pt x="2127376" y="255939"/>
                </a:cubicBezTo>
                <a:cubicBezTo>
                  <a:pt x="2132734" y="255047"/>
                  <a:pt x="2137199" y="254154"/>
                  <a:pt x="2140771" y="253261"/>
                </a:cubicBezTo>
                <a:lnTo>
                  <a:pt x="2167560" y="254600"/>
                </a:lnTo>
                <a:cubicBezTo>
                  <a:pt x="2170239" y="254600"/>
                  <a:pt x="2172025" y="252368"/>
                  <a:pt x="2172918" y="247903"/>
                </a:cubicBezTo>
                <a:cubicBezTo>
                  <a:pt x="2178275" y="237187"/>
                  <a:pt x="2184749" y="225355"/>
                  <a:pt x="2192340" y="212407"/>
                </a:cubicBezTo>
                <a:cubicBezTo>
                  <a:pt x="2199930" y="199459"/>
                  <a:pt x="2204171" y="192539"/>
                  <a:pt x="2205064" y="191646"/>
                </a:cubicBezTo>
                <a:lnTo>
                  <a:pt x="2214441" y="170214"/>
                </a:lnTo>
                <a:cubicBezTo>
                  <a:pt x="2208190" y="169322"/>
                  <a:pt x="2203278" y="167089"/>
                  <a:pt x="2199707" y="163517"/>
                </a:cubicBezTo>
                <a:lnTo>
                  <a:pt x="2187652" y="163517"/>
                </a:lnTo>
                <a:lnTo>
                  <a:pt x="2179615" y="155481"/>
                </a:lnTo>
                <a:cubicBezTo>
                  <a:pt x="2173364" y="158159"/>
                  <a:pt x="2163988" y="151909"/>
                  <a:pt x="2151486" y="136728"/>
                </a:cubicBezTo>
                <a:cubicBezTo>
                  <a:pt x="2138985" y="121548"/>
                  <a:pt x="2128269" y="101456"/>
                  <a:pt x="2119339" y="76453"/>
                </a:cubicBezTo>
                <a:close/>
                <a:moveTo>
                  <a:pt x="3562265" y="53347"/>
                </a:moveTo>
                <a:cubicBezTo>
                  <a:pt x="3540611" y="53570"/>
                  <a:pt x="3520408" y="60379"/>
                  <a:pt x="3501655" y="73774"/>
                </a:cubicBezTo>
                <a:lnTo>
                  <a:pt x="3485582" y="85829"/>
                </a:lnTo>
                <a:cubicBezTo>
                  <a:pt x="3474866" y="92080"/>
                  <a:pt x="3468615" y="97438"/>
                  <a:pt x="3466829" y="101902"/>
                </a:cubicBezTo>
                <a:cubicBezTo>
                  <a:pt x="3469508" y="109046"/>
                  <a:pt x="3471741" y="113957"/>
                  <a:pt x="3473527" y="116636"/>
                </a:cubicBezTo>
                <a:lnTo>
                  <a:pt x="3480224" y="139407"/>
                </a:lnTo>
                <a:lnTo>
                  <a:pt x="3482903" y="143425"/>
                </a:lnTo>
                <a:cubicBezTo>
                  <a:pt x="3488261" y="143425"/>
                  <a:pt x="3492279" y="143649"/>
                  <a:pt x="3494958" y="144095"/>
                </a:cubicBezTo>
                <a:cubicBezTo>
                  <a:pt x="3497637" y="144542"/>
                  <a:pt x="3503218" y="147444"/>
                  <a:pt x="3511701" y="152802"/>
                </a:cubicBezTo>
                <a:cubicBezTo>
                  <a:pt x="3520184" y="158159"/>
                  <a:pt x="3525319" y="161731"/>
                  <a:pt x="3527105" y="163517"/>
                </a:cubicBezTo>
                <a:lnTo>
                  <a:pt x="3532463" y="176912"/>
                </a:lnTo>
                <a:lnTo>
                  <a:pt x="3540499" y="192985"/>
                </a:lnTo>
                <a:lnTo>
                  <a:pt x="3544518" y="221114"/>
                </a:lnTo>
                <a:cubicBezTo>
                  <a:pt x="3547197" y="225579"/>
                  <a:pt x="3553001" y="227811"/>
                  <a:pt x="3561931" y="227811"/>
                </a:cubicBezTo>
                <a:cubicBezTo>
                  <a:pt x="3590506" y="242991"/>
                  <a:pt x="3605240" y="250582"/>
                  <a:pt x="3606133" y="250582"/>
                </a:cubicBezTo>
                <a:lnTo>
                  <a:pt x="3620866" y="263976"/>
                </a:lnTo>
                <a:cubicBezTo>
                  <a:pt x="3623545" y="263083"/>
                  <a:pt x="3624662" y="262414"/>
                  <a:pt x="3624215" y="261967"/>
                </a:cubicBezTo>
                <a:cubicBezTo>
                  <a:pt x="3623769" y="261521"/>
                  <a:pt x="3622652" y="260404"/>
                  <a:pt x="3620866" y="258618"/>
                </a:cubicBezTo>
                <a:cubicBezTo>
                  <a:pt x="3619081" y="256832"/>
                  <a:pt x="3619527" y="249242"/>
                  <a:pt x="3622206" y="235848"/>
                </a:cubicBezTo>
                <a:lnTo>
                  <a:pt x="3620866" y="168875"/>
                </a:lnTo>
                <a:lnTo>
                  <a:pt x="3623545" y="162178"/>
                </a:lnTo>
                <a:cubicBezTo>
                  <a:pt x="3623545" y="161285"/>
                  <a:pt x="3623992" y="151909"/>
                  <a:pt x="3624885" y="134049"/>
                </a:cubicBezTo>
                <a:lnTo>
                  <a:pt x="3627564" y="107260"/>
                </a:lnTo>
                <a:lnTo>
                  <a:pt x="3627564" y="92526"/>
                </a:lnTo>
                <a:lnTo>
                  <a:pt x="3631582" y="72434"/>
                </a:lnTo>
                <a:cubicBezTo>
                  <a:pt x="3607025" y="59486"/>
                  <a:pt x="3583920" y="53124"/>
                  <a:pt x="3562265" y="53347"/>
                </a:cubicBezTo>
                <a:close/>
                <a:moveTo>
                  <a:pt x="2589487" y="51003"/>
                </a:moveTo>
                <a:cubicBezTo>
                  <a:pt x="2629671" y="69755"/>
                  <a:pt x="2654228" y="85159"/>
                  <a:pt x="2663157" y="97214"/>
                </a:cubicBezTo>
                <a:cubicBezTo>
                  <a:pt x="2672087" y="109269"/>
                  <a:pt x="2677445" y="116636"/>
                  <a:pt x="2679231" y="119315"/>
                </a:cubicBezTo>
                <a:lnTo>
                  <a:pt x="2681910" y="131370"/>
                </a:lnTo>
                <a:lnTo>
                  <a:pt x="2685928" y="138068"/>
                </a:lnTo>
                <a:cubicBezTo>
                  <a:pt x="2676998" y="156820"/>
                  <a:pt x="2669855" y="167089"/>
                  <a:pt x="2664497" y="168875"/>
                </a:cubicBezTo>
                <a:cubicBezTo>
                  <a:pt x="2659139" y="170661"/>
                  <a:pt x="2651102" y="171107"/>
                  <a:pt x="2640387" y="170214"/>
                </a:cubicBezTo>
                <a:cubicBezTo>
                  <a:pt x="2637708" y="174679"/>
                  <a:pt x="2635475" y="177358"/>
                  <a:pt x="2633689" y="178251"/>
                </a:cubicBezTo>
                <a:lnTo>
                  <a:pt x="2624313" y="184948"/>
                </a:lnTo>
                <a:cubicBezTo>
                  <a:pt x="2623420" y="185841"/>
                  <a:pt x="2617616" y="197450"/>
                  <a:pt x="2606900" y="219774"/>
                </a:cubicBezTo>
                <a:cubicBezTo>
                  <a:pt x="2604221" y="222453"/>
                  <a:pt x="2603328" y="221114"/>
                  <a:pt x="2604221" y="215756"/>
                </a:cubicBezTo>
                <a:cubicBezTo>
                  <a:pt x="2604221" y="213970"/>
                  <a:pt x="2605338" y="208389"/>
                  <a:pt x="2607570" y="199013"/>
                </a:cubicBezTo>
                <a:cubicBezTo>
                  <a:pt x="2609803" y="189637"/>
                  <a:pt x="2611812" y="181377"/>
                  <a:pt x="2613598" y="174233"/>
                </a:cubicBezTo>
                <a:cubicBezTo>
                  <a:pt x="2615384" y="167089"/>
                  <a:pt x="2617616" y="158159"/>
                  <a:pt x="2620295" y="147444"/>
                </a:cubicBezTo>
                <a:cubicBezTo>
                  <a:pt x="2622974" y="136728"/>
                  <a:pt x="2624313" y="128691"/>
                  <a:pt x="2624313" y="123334"/>
                </a:cubicBezTo>
                <a:cubicBezTo>
                  <a:pt x="2623420" y="118869"/>
                  <a:pt x="2622304" y="115520"/>
                  <a:pt x="2620965" y="113288"/>
                </a:cubicBezTo>
                <a:cubicBezTo>
                  <a:pt x="2619625" y="111055"/>
                  <a:pt x="2615384" y="105251"/>
                  <a:pt x="2608240" y="95875"/>
                </a:cubicBezTo>
                <a:cubicBezTo>
                  <a:pt x="2601096" y="86499"/>
                  <a:pt x="2593952" y="72434"/>
                  <a:pt x="2586809" y="53682"/>
                </a:cubicBezTo>
                <a:close/>
                <a:moveTo>
                  <a:pt x="799978" y="33590"/>
                </a:moveTo>
                <a:cubicBezTo>
                  <a:pt x="811587" y="34483"/>
                  <a:pt x="824981" y="39395"/>
                  <a:pt x="840162" y="48324"/>
                </a:cubicBezTo>
                <a:cubicBezTo>
                  <a:pt x="855342" y="57254"/>
                  <a:pt x="871639" y="71541"/>
                  <a:pt x="889052" y="91187"/>
                </a:cubicBezTo>
                <a:cubicBezTo>
                  <a:pt x="906465" y="110832"/>
                  <a:pt x="916957" y="124227"/>
                  <a:pt x="920529" y="131370"/>
                </a:cubicBezTo>
                <a:cubicBezTo>
                  <a:pt x="924101" y="138514"/>
                  <a:pt x="920529" y="158159"/>
                  <a:pt x="909813" y="190306"/>
                </a:cubicBezTo>
                <a:cubicBezTo>
                  <a:pt x="899991" y="217988"/>
                  <a:pt x="893070" y="241429"/>
                  <a:pt x="889052" y="260628"/>
                </a:cubicBezTo>
                <a:cubicBezTo>
                  <a:pt x="885033" y="279826"/>
                  <a:pt x="876774" y="296793"/>
                  <a:pt x="864272" y="311527"/>
                </a:cubicBezTo>
                <a:cubicBezTo>
                  <a:pt x="851770" y="326261"/>
                  <a:pt x="827214" y="333628"/>
                  <a:pt x="790602" y="333628"/>
                </a:cubicBezTo>
                <a:cubicBezTo>
                  <a:pt x="783458" y="334521"/>
                  <a:pt x="778100" y="334074"/>
                  <a:pt x="774529" y="332288"/>
                </a:cubicBezTo>
                <a:lnTo>
                  <a:pt x="755776" y="324252"/>
                </a:lnTo>
                <a:cubicBezTo>
                  <a:pt x="747739" y="321573"/>
                  <a:pt x="732559" y="326038"/>
                  <a:pt x="710235" y="337646"/>
                </a:cubicBezTo>
                <a:cubicBezTo>
                  <a:pt x="718272" y="343004"/>
                  <a:pt x="724522" y="346576"/>
                  <a:pt x="728987" y="348362"/>
                </a:cubicBezTo>
                <a:lnTo>
                  <a:pt x="761134" y="361756"/>
                </a:lnTo>
                <a:cubicBezTo>
                  <a:pt x="786137" y="374258"/>
                  <a:pt x="803103" y="380509"/>
                  <a:pt x="812033" y="380509"/>
                </a:cubicBezTo>
                <a:cubicBezTo>
                  <a:pt x="817391" y="381402"/>
                  <a:pt x="826767" y="376490"/>
                  <a:pt x="840162" y="365775"/>
                </a:cubicBezTo>
                <a:cubicBezTo>
                  <a:pt x="853557" y="355059"/>
                  <a:pt x="870076" y="345460"/>
                  <a:pt x="889722" y="336976"/>
                </a:cubicBezTo>
                <a:cubicBezTo>
                  <a:pt x="909367" y="328493"/>
                  <a:pt x="921869" y="324252"/>
                  <a:pt x="927226" y="324252"/>
                </a:cubicBezTo>
                <a:cubicBezTo>
                  <a:pt x="945979" y="326931"/>
                  <a:pt x="962722" y="333851"/>
                  <a:pt x="977456" y="345013"/>
                </a:cubicBezTo>
                <a:cubicBezTo>
                  <a:pt x="992190" y="356175"/>
                  <a:pt x="1002236" y="366444"/>
                  <a:pt x="1007593" y="375821"/>
                </a:cubicBezTo>
                <a:cubicBezTo>
                  <a:pt x="1012951" y="385197"/>
                  <a:pt x="1015853" y="393233"/>
                  <a:pt x="1016300" y="399931"/>
                </a:cubicBezTo>
                <a:cubicBezTo>
                  <a:pt x="1016746" y="406628"/>
                  <a:pt x="1014737" y="413995"/>
                  <a:pt x="1010273" y="422032"/>
                </a:cubicBezTo>
                <a:cubicBezTo>
                  <a:pt x="1005808" y="430068"/>
                  <a:pt x="1001343" y="434980"/>
                  <a:pt x="996878" y="436766"/>
                </a:cubicBezTo>
                <a:cubicBezTo>
                  <a:pt x="992413" y="438552"/>
                  <a:pt x="986162" y="438998"/>
                  <a:pt x="978126" y="438105"/>
                </a:cubicBezTo>
                <a:cubicBezTo>
                  <a:pt x="966517" y="438105"/>
                  <a:pt x="949997" y="435426"/>
                  <a:pt x="928566" y="430068"/>
                </a:cubicBezTo>
                <a:lnTo>
                  <a:pt x="909813" y="422032"/>
                </a:lnTo>
                <a:lnTo>
                  <a:pt x="884364" y="419353"/>
                </a:lnTo>
                <a:lnTo>
                  <a:pt x="877667" y="408637"/>
                </a:lnTo>
                <a:cubicBezTo>
                  <a:pt x="885703" y="408637"/>
                  <a:pt x="895526" y="404619"/>
                  <a:pt x="907134" y="396582"/>
                </a:cubicBezTo>
                <a:lnTo>
                  <a:pt x="933924" y="381848"/>
                </a:lnTo>
                <a:lnTo>
                  <a:pt x="956694" y="363096"/>
                </a:lnTo>
                <a:cubicBezTo>
                  <a:pt x="942407" y="345236"/>
                  <a:pt x="932138" y="336083"/>
                  <a:pt x="925887" y="335637"/>
                </a:cubicBezTo>
                <a:cubicBezTo>
                  <a:pt x="919636" y="335190"/>
                  <a:pt x="911376" y="337869"/>
                  <a:pt x="901107" y="343674"/>
                </a:cubicBezTo>
                <a:cubicBezTo>
                  <a:pt x="890838" y="349478"/>
                  <a:pt x="883025" y="357291"/>
                  <a:pt x="877667" y="367114"/>
                </a:cubicBezTo>
                <a:lnTo>
                  <a:pt x="854896" y="403279"/>
                </a:lnTo>
                <a:cubicBezTo>
                  <a:pt x="863826" y="408637"/>
                  <a:pt x="869406" y="412209"/>
                  <a:pt x="871639" y="413995"/>
                </a:cubicBezTo>
                <a:cubicBezTo>
                  <a:pt x="873872" y="415781"/>
                  <a:pt x="883917" y="424711"/>
                  <a:pt x="901777" y="440784"/>
                </a:cubicBezTo>
                <a:lnTo>
                  <a:pt x="917850" y="455518"/>
                </a:lnTo>
                <a:cubicBezTo>
                  <a:pt x="923208" y="460876"/>
                  <a:pt x="927226" y="465787"/>
                  <a:pt x="929905" y="470252"/>
                </a:cubicBezTo>
                <a:lnTo>
                  <a:pt x="937942" y="484986"/>
                </a:lnTo>
                <a:lnTo>
                  <a:pt x="945979" y="494362"/>
                </a:lnTo>
                <a:cubicBezTo>
                  <a:pt x="945979" y="494362"/>
                  <a:pt x="946872" y="497934"/>
                  <a:pt x="948658" y="505078"/>
                </a:cubicBezTo>
                <a:cubicBezTo>
                  <a:pt x="950443" y="512222"/>
                  <a:pt x="951113" y="517803"/>
                  <a:pt x="950667" y="521821"/>
                </a:cubicBezTo>
                <a:cubicBezTo>
                  <a:pt x="950220" y="525839"/>
                  <a:pt x="945979" y="529188"/>
                  <a:pt x="937942" y="531867"/>
                </a:cubicBezTo>
                <a:lnTo>
                  <a:pt x="919190" y="537225"/>
                </a:lnTo>
                <a:cubicBezTo>
                  <a:pt x="918297" y="538118"/>
                  <a:pt x="912269" y="541466"/>
                  <a:pt x="901107" y="547271"/>
                </a:cubicBezTo>
                <a:cubicBezTo>
                  <a:pt x="889945" y="553075"/>
                  <a:pt x="870299" y="556200"/>
                  <a:pt x="842171" y="556647"/>
                </a:cubicBezTo>
                <a:cubicBezTo>
                  <a:pt x="814042" y="557093"/>
                  <a:pt x="798192" y="557316"/>
                  <a:pt x="794620" y="557316"/>
                </a:cubicBezTo>
                <a:cubicBezTo>
                  <a:pt x="791048" y="556423"/>
                  <a:pt x="788816" y="555531"/>
                  <a:pt x="787923" y="554638"/>
                </a:cubicBezTo>
                <a:lnTo>
                  <a:pt x="775868" y="553298"/>
                </a:lnTo>
                <a:cubicBezTo>
                  <a:pt x="759795" y="551512"/>
                  <a:pt x="739926" y="541020"/>
                  <a:pt x="716262" y="521821"/>
                </a:cubicBezTo>
                <a:cubicBezTo>
                  <a:pt x="692599" y="502622"/>
                  <a:pt x="674963" y="482307"/>
                  <a:pt x="663354" y="460876"/>
                </a:cubicBezTo>
                <a:cubicBezTo>
                  <a:pt x="651745" y="439445"/>
                  <a:pt x="644602" y="426943"/>
                  <a:pt x="641923" y="423371"/>
                </a:cubicBezTo>
                <a:cubicBezTo>
                  <a:pt x="639244" y="419799"/>
                  <a:pt x="635225" y="418237"/>
                  <a:pt x="629868" y="418683"/>
                </a:cubicBezTo>
                <a:cubicBezTo>
                  <a:pt x="624510" y="419130"/>
                  <a:pt x="620938" y="423371"/>
                  <a:pt x="619152" y="431408"/>
                </a:cubicBezTo>
                <a:lnTo>
                  <a:pt x="620491" y="452839"/>
                </a:lnTo>
                <a:lnTo>
                  <a:pt x="619152" y="459536"/>
                </a:lnTo>
                <a:lnTo>
                  <a:pt x="624510" y="464894"/>
                </a:lnTo>
                <a:cubicBezTo>
                  <a:pt x="623617" y="468466"/>
                  <a:pt x="623394" y="471145"/>
                  <a:pt x="623840" y="472931"/>
                </a:cubicBezTo>
                <a:cubicBezTo>
                  <a:pt x="624287" y="474717"/>
                  <a:pt x="624956" y="478735"/>
                  <a:pt x="625849" y="484986"/>
                </a:cubicBezTo>
                <a:cubicBezTo>
                  <a:pt x="626742" y="491237"/>
                  <a:pt x="628082" y="496148"/>
                  <a:pt x="629868" y="499720"/>
                </a:cubicBezTo>
                <a:lnTo>
                  <a:pt x="640583" y="522491"/>
                </a:lnTo>
                <a:lnTo>
                  <a:pt x="647281" y="551959"/>
                </a:lnTo>
                <a:cubicBezTo>
                  <a:pt x="639244" y="551066"/>
                  <a:pt x="633440" y="549726"/>
                  <a:pt x="629868" y="547940"/>
                </a:cubicBezTo>
                <a:lnTo>
                  <a:pt x="611115" y="538564"/>
                </a:lnTo>
                <a:lnTo>
                  <a:pt x="601739" y="535885"/>
                </a:lnTo>
                <a:cubicBezTo>
                  <a:pt x="591916" y="533206"/>
                  <a:pt x="583880" y="526063"/>
                  <a:pt x="577629" y="514454"/>
                </a:cubicBezTo>
                <a:lnTo>
                  <a:pt x="564234" y="478289"/>
                </a:lnTo>
                <a:cubicBezTo>
                  <a:pt x="558877" y="466680"/>
                  <a:pt x="556644" y="458643"/>
                  <a:pt x="557537" y="454179"/>
                </a:cubicBezTo>
                <a:lnTo>
                  <a:pt x="560216" y="432747"/>
                </a:lnTo>
                <a:lnTo>
                  <a:pt x="557537" y="419353"/>
                </a:lnTo>
                <a:lnTo>
                  <a:pt x="560216" y="412656"/>
                </a:lnTo>
                <a:cubicBezTo>
                  <a:pt x="560216" y="411763"/>
                  <a:pt x="560440" y="407074"/>
                  <a:pt x="560886" y="398591"/>
                </a:cubicBezTo>
                <a:cubicBezTo>
                  <a:pt x="561332" y="390108"/>
                  <a:pt x="563118" y="380285"/>
                  <a:pt x="566244" y="369123"/>
                </a:cubicBezTo>
                <a:cubicBezTo>
                  <a:pt x="569369" y="357961"/>
                  <a:pt x="571825" y="350371"/>
                  <a:pt x="573611" y="346353"/>
                </a:cubicBezTo>
                <a:cubicBezTo>
                  <a:pt x="575397" y="342334"/>
                  <a:pt x="578745" y="337869"/>
                  <a:pt x="583657" y="332958"/>
                </a:cubicBezTo>
                <a:cubicBezTo>
                  <a:pt x="588568" y="328047"/>
                  <a:pt x="600177" y="322689"/>
                  <a:pt x="618482" y="316885"/>
                </a:cubicBezTo>
                <a:cubicBezTo>
                  <a:pt x="636788" y="311080"/>
                  <a:pt x="646834" y="307508"/>
                  <a:pt x="648620" y="306169"/>
                </a:cubicBezTo>
                <a:cubicBezTo>
                  <a:pt x="650406" y="304830"/>
                  <a:pt x="652638" y="301481"/>
                  <a:pt x="655317" y="296123"/>
                </a:cubicBezTo>
                <a:cubicBezTo>
                  <a:pt x="636565" y="286300"/>
                  <a:pt x="624287" y="275808"/>
                  <a:pt x="618482" y="264646"/>
                </a:cubicBezTo>
                <a:cubicBezTo>
                  <a:pt x="612678" y="253484"/>
                  <a:pt x="607320" y="238080"/>
                  <a:pt x="602409" y="218435"/>
                </a:cubicBezTo>
                <a:cubicBezTo>
                  <a:pt x="597498" y="198789"/>
                  <a:pt x="595042" y="185841"/>
                  <a:pt x="595042" y="179591"/>
                </a:cubicBezTo>
                <a:lnTo>
                  <a:pt x="593702" y="158159"/>
                </a:lnTo>
                <a:lnTo>
                  <a:pt x="588345" y="131370"/>
                </a:lnTo>
                <a:lnTo>
                  <a:pt x="593702" y="126013"/>
                </a:lnTo>
                <a:cubicBezTo>
                  <a:pt x="591023" y="121548"/>
                  <a:pt x="589238" y="117976"/>
                  <a:pt x="588345" y="115297"/>
                </a:cubicBezTo>
                <a:lnTo>
                  <a:pt x="568253" y="97884"/>
                </a:lnTo>
                <a:lnTo>
                  <a:pt x="537445" y="68416"/>
                </a:lnTo>
                <a:cubicBezTo>
                  <a:pt x="537445" y="68416"/>
                  <a:pt x="537445" y="67523"/>
                  <a:pt x="537445" y="65737"/>
                </a:cubicBezTo>
                <a:cubicBezTo>
                  <a:pt x="537445" y="63951"/>
                  <a:pt x="538338" y="63951"/>
                  <a:pt x="540124" y="65737"/>
                </a:cubicBezTo>
                <a:cubicBezTo>
                  <a:pt x="543696" y="71095"/>
                  <a:pt x="550840" y="73551"/>
                  <a:pt x="561555" y="73104"/>
                </a:cubicBezTo>
                <a:cubicBezTo>
                  <a:pt x="572271" y="72658"/>
                  <a:pt x="580754" y="73327"/>
                  <a:pt x="587005" y="75113"/>
                </a:cubicBezTo>
                <a:lnTo>
                  <a:pt x="613794" y="91187"/>
                </a:lnTo>
                <a:lnTo>
                  <a:pt x="641923" y="105921"/>
                </a:lnTo>
                <a:lnTo>
                  <a:pt x="653978" y="117976"/>
                </a:lnTo>
                <a:cubicBezTo>
                  <a:pt x="654871" y="133156"/>
                  <a:pt x="656434" y="146774"/>
                  <a:pt x="658666" y="158829"/>
                </a:cubicBezTo>
                <a:cubicBezTo>
                  <a:pt x="660898" y="170884"/>
                  <a:pt x="668265" y="174233"/>
                  <a:pt x="680767" y="168875"/>
                </a:cubicBezTo>
                <a:cubicBezTo>
                  <a:pt x="693268" y="163517"/>
                  <a:pt x="700859" y="159722"/>
                  <a:pt x="703538" y="157490"/>
                </a:cubicBezTo>
                <a:cubicBezTo>
                  <a:pt x="706217" y="155257"/>
                  <a:pt x="708895" y="145658"/>
                  <a:pt x="711574" y="128691"/>
                </a:cubicBezTo>
                <a:lnTo>
                  <a:pt x="712914" y="115297"/>
                </a:lnTo>
                <a:cubicBezTo>
                  <a:pt x="681660" y="115297"/>
                  <a:pt x="661122" y="106367"/>
                  <a:pt x="651299" y="88508"/>
                </a:cubicBezTo>
                <a:lnTo>
                  <a:pt x="628528" y="56361"/>
                </a:lnTo>
                <a:cubicBezTo>
                  <a:pt x="632993" y="56361"/>
                  <a:pt x="639244" y="60379"/>
                  <a:pt x="647281" y="68416"/>
                </a:cubicBezTo>
                <a:cubicBezTo>
                  <a:pt x="655317" y="68416"/>
                  <a:pt x="661345" y="67746"/>
                  <a:pt x="665363" y="66407"/>
                </a:cubicBezTo>
                <a:cubicBezTo>
                  <a:pt x="669382" y="65067"/>
                  <a:pt x="680097" y="61049"/>
                  <a:pt x="697510" y="54352"/>
                </a:cubicBezTo>
                <a:cubicBezTo>
                  <a:pt x="714923" y="47655"/>
                  <a:pt x="734568" y="42520"/>
                  <a:pt x="756446" y="38948"/>
                </a:cubicBezTo>
                <a:cubicBezTo>
                  <a:pt x="778324" y="35376"/>
                  <a:pt x="792834" y="33590"/>
                  <a:pt x="799978" y="33590"/>
                </a:cubicBezTo>
                <a:close/>
                <a:moveTo>
                  <a:pt x="3520408" y="16177"/>
                </a:moveTo>
                <a:cubicBezTo>
                  <a:pt x="3523979" y="17070"/>
                  <a:pt x="3549875" y="21089"/>
                  <a:pt x="3598096" y="28232"/>
                </a:cubicBezTo>
                <a:lnTo>
                  <a:pt x="3616848" y="28232"/>
                </a:lnTo>
                <a:cubicBezTo>
                  <a:pt x="3619527" y="29125"/>
                  <a:pt x="3626671" y="32251"/>
                  <a:pt x="3638279" y="37609"/>
                </a:cubicBezTo>
                <a:lnTo>
                  <a:pt x="3667747" y="51003"/>
                </a:lnTo>
                <a:cubicBezTo>
                  <a:pt x="3671319" y="53682"/>
                  <a:pt x="3675338" y="56807"/>
                  <a:pt x="3679802" y="60379"/>
                </a:cubicBezTo>
                <a:lnTo>
                  <a:pt x="3698555" y="81811"/>
                </a:lnTo>
                <a:cubicBezTo>
                  <a:pt x="3702127" y="87168"/>
                  <a:pt x="3704582" y="90517"/>
                  <a:pt x="3705922" y="91856"/>
                </a:cubicBezTo>
                <a:cubicBezTo>
                  <a:pt x="3707261" y="93196"/>
                  <a:pt x="3709717" y="101456"/>
                  <a:pt x="3713289" y="116636"/>
                </a:cubicBezTo>
                <a:lnTo>
                  <a:pt x="3706591" y="132710"/>
                </a:lnTo>
                <a:cubicBezTo>
                  <a:pt x="3699448" y="133603"/>
                  <a:pt x="3692974" y="135389"/>
                  <a:pt x="3687169" y="138068"/>
                </a:cubicBezTo>
                <a:cubicBezTo>
                  <a:pt x="3681365" y="140747"/>
                  <a:pt x="3679579" y="152802"/>
                  <a:pt x="3681812" y="174233"/>
                </a:cubicBezTo>
                <a:cubicBezTo>
                  <a:pt x="3684044" y="195664"/>
                  <a:pt x="3685607" y="210845"/>
                  <a:pt x="3686500" y="219774"/>
                </a:cubicBezTo>
                <a:lnTo>
                  <a:pt x="3689179" y="321573"/>
                </a:lnTo>
                <a:lnTo>
                  <a:pt x="3691858" y="329609"/>
                </a:lnTo>
                <a:lnTo>
                  <a:pt x="3693197" y="340325"/>
                </a:lnTo>
                <a:lnTo>
                  <a:pt x="3695876" y="344343"/>
                </a:lnTo>
                <a:lnTo>
                  <a:pt x="3701234" y="381848"/>
                </a:lnTo>
                <a:lnTo>
                  <a:pt x="3706591" y="389885"/>
                </a:lnTo>
                <a:cubicBezTo>
                  <a:pt x="3707484" y="392564"/>
                  <a:pt x="3707708" y="397475"/>
                  <a:pt x="3707261" y="404619"/>
                </a:cubicBezTo>
                <a:cubicBezTo>
                  <a:pt x="3706815" y="411763"/>
                  <a:pt x="3707484" y="417567"/>
                  <a:pt x="3709270" y="422032"/>
                </a:cubicBezTo>
                <a:lnTo>
                  <a:pt x="3718647" y="456857"/>
                </a:lnTo>
                <a:cubicBezTo>
                  <a:pt x="3718647" y="471145"/>
                  <a:pt x="3719093" y="478289"/>
                  <a:pt x="3719986" y="478289"/>
                </a:cubicBezTo>
                <a:lnTo>
                  <a:pt x="3725344" y="489004"/>
                </a:lnTo>
                <a:lnTo>
                  <a:pt x="3724004" y="513114"/>
                </a:lnTo>
                <a:lnTo>
                  <a:pt x="3724004" y="519812"/>
                </a:lnTo>
                <a:cubicBezTo>
                  <a:pt x="3723111" y="526063"/>
                  <a:pt x="3721772" y="531420"/>
                  <a:pt x="3719986" y="535885"/>
                </a:cubicBezTo>
                <a:lnTo>
                  <a:pt x="3713289" y="547940"/>
                </a:lnTo>
                <a:lnTo>
                  <a:pt x="3707931" y="565353"/>
                </a:lnTo>
                <a:lnTo>
                  <a:pt x="3703913" y="574729"/>
                </a:lnTo>
                <a:lnTo>
                  <a:pt x="3691858" y="606876"/>
                </a:lnTo>
                <a:cubicBezTo>
                  <a:pt x="3680249" y="614020"/>
                  <a:pt x="3671319" y="614020"/>
                  <a:pt x="3665068" y="606876"/>
                </a:cubicBezTo>
                <a:lnTo>
                  <a:pt x="3657032" y="592142"/>
                </a:lnTo>
                <a:lnTo>
                  <a:pt x="3642298" y="576069"/>
                </a:lnTo>
                <a:cubicBezTo>
                  <a:pt x="3641405" y="576069"/>
                  <a:pt x="3640289" y="574283"/>
                  <a:pt x="3638949" y="570711"/>
                </a:cubicBezTo>
                <a:cubicBezTo>
                  <a:pt x="3637610" y="567139"/>
                  <a:pt x="3634484" y="561335"/>
                  <a:pt x="3629573" y="553298"/>
                </a:cubicBezTo>
                <a:cubicBezTo>
                  <a:pt x="3624662" y="545261"/>
                  <a:pt x="3616848" y="530081"/>
                  <a:pt x="3606133" y="507757"/>
                </a:cubicBezTo>
                <a:cubicBezTo>
                  <a:pt x="3590952" y="511329"/>
                  <a:pt x="3577334" y="513338"/>
                  <a:pt x="3565279" y="513784"/>
                </a:cubicBezTo>
                <a:cubicBezTo>
                  <a:pt x="3553224" y="514231"/>
                  <a:pt x="3546750" y="514454"/>
                  <a:pt x="3545857" y="514454"/>
                </a:cubicBezTo>
                <a:lnTo>
                  <a:pt x="3527105" y="521151"/>
                </a:lnTo>
                <a:lnTo>
                  <a:pt x="3488261" y="525170"/>
                </a:lnTo>
                <a:lnTo>
                  <a:pt x="3465490" y="530527"/>
                </a:lnTo>
                <a:cubicBezTo>
                  <a:pt x="3452988" y="534099"/>
                  <a:pt x="3440487" y="535439"/>
                  <a:pt x="3427985" y="534546"/>
                </a:cubicBezTo>
                <a:cubicBezTo>
                  <a:pt x="3396731" y="534546"/>
                  <a:pt x="3377309" y="527848"/>
                  <a:pt x="3369719" y="514454"/>
                </a:cubicBezTo>
                <a:cubicBezTo>
                  <a:pt x="3362129" y="501059"/>
                  <a:pt x="3358110" y="492130"/>
                  <a:pt x="3357664" y="487665"/>
                </a:cubicBezTo>
                <a:cubicBezTo>
                  <a:pt x="3357217" y="483200"/>
                  <a:pt x="3358334" y="479182"/>
                  <a:pt x="3361013" y="475610"/>
                </a:cubicBezTo>
                <a:cubicBezTo>
                  <a:pt x="3361906" y="472931"/>
                  <a:pt x="3365701" y="470252"/>
                  <a:pt x="3372398" y="467573"/>
                </a:cubicBezTo>
                <a:cubicBezTo>
                  <a:pt x="3379095" y="464894"/>
                  <a:pt x="3383783" y="464001"/>
                  <a:pt x="3386462" y="464894"/>
                </a:cubicBezTo>
                <a:lnTo>
                  <a:pt x="3385123" y="470252"/>
                </a:lnTo>
                <a:lnTo>
                  <a:pt x="3377086" y="476949"/>
                </a:lnTo>
                <a:lnTo>
                  <a:pt x="3379765" y="483647"/>
                </a:lnTo>
                <a:cubicBezTo>
                  <a:pt x="3388695" y="483647"/>
                  <a:pt x="3395169" y="483423"/>
                  <a:pt x="3399187" y="482977"/>
                </a:cubicBezTo>
                <a:cubicBezTo>
                  <a:pt x="3403205" y="482530"/>
                  <a:pt x="3407447" y="481861"/>
                  <a:pt x="3411912" y="480968"/>
                </a:cubicBezTo>
                <a:cubicBezTo>
                  <a:pt x="3416377" y="480075"/>
                  <a:pt x="3428432" y="477172"/>
                  <a:pt x="3448077" y="472261"/>
                </a:cubicBezTo>
                <a:cubicBezTo>
                  <a:pt x="3467722" y="467350"/>
                  <a:pt x="3479331" y="464448"/>
                  <a:pt x="3482903" y="463555"/>
                </a:cubicBezTo>
                <a:lnTo>
                  <a:pt x="3516389" y="460876"/>
                </a:lnTo>
                <a:lnTo>
                  <a:pt x="3561931" y="452839"/>
                </a:lnTo>
                <a:cubicBezTo>
                  <a:pt x="3574432" y="454625"/>
                  <a:pt x="3585371" y="458420"/>
                  <a:pt x="3594747" y="464224"/>
                </a:cubicBezTo>
                <a:cubicBezTo>
                  <a:pt x="3604123" y="470029"/>
                  <a:pt x="3619527" y="482754"/>
                  <a:pt x="3640958" y="502399"/>
                </a:cubicBezTo>
                <a:cubicBezTo>
                  <a:pt x="3641851" y="503292"/>
                  <a:pt x="3642744" y="502399"/>
                  <a:pt x="3643637" y="499720"/>
                </a:cubicBezTo>
                <a:lnTo>
                  <a:pt x="3642298" y="494362"/>
                </a:lnTo>
                <a:cubicBezTo>
                  <a:pt x="3641405" y="493469"/>
                  <a:pt x="3641405" y="491683"/>
                  <a:pt x="3642298" y="489004"/>
                </a:cubicBezTo>
                <a:cubicBezTo>
                  <a:pt x="3642298" y="483647"/>
                  <a:pt x="3643191" y="478289"/>
                  <a:pt x="3644977" y="472931"/>
                </a:cubicBezTo>
                <a:lnTo>
                  <a:pt x="3647656" y="463555"/>
                </a:lnTo>
                <a:cubicBezTo>
                  <a:pt x="3647656" y="460876"/>
                  <a:pt x="3647879" y="458420"/>
                  <a:pt x="3648325" y="456188"/>
                </a:cubicBezTo>
                <a:cubicBezTo>
                  <a:pt x="3648772" y="453955"/>
                  <a:pt x="3648102" y="449714"/>
                  <a:pt x="3646316" y="443463"/>
                </a:cubicBezTo>
                <a:cubicBezTo>
                  <a:pt x="3643637" y="437212"/>
                  <a:pt x="3642298" y="432301"/>
                  <a:pt x="3642298" y="428729"/>
                </a:cubicBezTo>
                <a:lnTo>
                  <a:pt x="3639619" y="395243"/>
                </a:lnTo>
                <a:lnTo>
                  <a:pt x="3636940" y="385866"/>
                </a:lnTo>
                <a:lnTo>
                  <a:pt x="3635600" y="367114"/>
                </a:lnTo>
                <a:lnTo>
                  <a:pt x="3631582" y="359077"/>
                </a:lnTo>
                <a:lnTo>
                  <a:pt x="3631582" y="344343"/>
                </a:lnTo>
                <a:lnTo>
                  <a:pt x="3628903" y="325591"/>
                </a:lnTo>
                <a:cubicBezTo>
                  <a:pt x="3628903" y="315768"/>
                  <a:pt x="3628457" y="309964"/>
                  <a:pt x="3627564" y="308178"/>
                </a:cubicBezTo>
                <a:cubicBezTo>
                  <a:pt x="3623099" y="304606"/>
                  <a:pt x="3617295" y="305499"/>
                  <a:pt x="3610151" y="310857"/>
                </a:cubicBezTo>
                <a:cubicBezTo>
                  <a:pt x="3603900" y="308178"/>
                  <a:pt x="3598542" y="305722"/>
                  <a:pt x="3594077" y="303490"/>
                </a:cubicBezTo>
                <a:cubicBezTo>
                  <a:pt x="3589613" y="301258"/>
                  <a:pt x="3586934" y="299695"/>
                  <a:pt x="3586041" y="298802"/>
                </a:cubicBezTo>
                <a:lnTo>
                  <a:pt x="3557912" y="294784"/>
                </a:lnTo>
                <a:lnTo>
                  <a:pt x="3543178" y="292105"/>
                </a:lnTo>
                <a:cubicBezTo>
                  <a:pt x="3557466" y="286747"/>
                  <a:pt x="3565502" y="281389"/>
                  <a:pt x="3567288" y="276031"/>
                </a:cubicBezTo>
                <a:lnTo>
                  <a:pt x="3569967" y="266655"/>
                </a:lnTo>
                <a:cubicBezTo>
                  <a:pt x="3545857" y="270227"/>
                  <a:pt x="3532909" y="273352"/>
                  <a:pt x="3531123" y="276031"/>
                </a:cubicBezTo>
                <a:lnTo>
                  <a:pt x="3494958" y="316215"/>
                </a:lnTo>
                <a:cubicBezTo>
                  <a:pt x="3507459" y="318001"/>
                  <a:pt x="3519961" y="325591"/>
                  <a:pt x="3532463" y="338986"/>
                </a:cubicBezTo>
                <a:lnTo>
                  <a:pt x="3545857" y="359077"/>
                </a:lnTo>
                <a:cubicBezTo>
                  <a:pt x="3552108" y="368900"/>
                  <a:pt x="3555233" y="374704"/>
                  <a:pt x="3555233" y="376490"/>
                </a:cubicBezTo>
                <a:lnTo>
                  <a:pt x="3555233" y="379169"/>
                </a:lnTo>
                <a:cubicBezTo>
                  <a:pt x="3541839" y="378276"/>
                  <a:pt x="3528891" y="375597"/>
                  <a:pt x="3516389" y="371132"/>
                </a:cubicBezTo>
                <a:cubicBezTo>
                  <a:pt x="3503888" y="366668"/>
                  <a:pt x="3495181" y="364882"/>
                  <a:pt x="3490270" y="365775"/>
                </a:cubicBezTo>
                <a:cubicBezTo>
                  <a:pt x="3485358" y="366668"/>
                  <a:pt x="3482010" y="371132"/>
                  <a:pt x="3480224" y="379169"/>
                </a:cubicBezTo>
                <a:cubicBezTo>
                  <a:pt x="3481117" y="381848"/>
                  <a:pt x="3482010" y="383411"/>
                  <a:pt x="3482903" y="383857"/>
                </a:cubicBezTo>
                <a:cubicBezTo>
                  <a:pt x="3483796" y="384304"/>
                  <a:pt x="3489377" y="385866"/>
                  <a:pt x="3499646" y="388545"/>
                </a:cubicBezTo>
                <a:cubicBezTo>
                  <a:pt x="3509915" y="391224"/>
                  <a:pt x="3526658" y="409977"/>
                  <a:pt x="3549875" y="444802"/>
                </a:cubicBezTo>
                <a:cubicBezTo>
                  <a:pt x="3528444" y="447481"/>
                  <a:pt x="3511255" y="446588"/>
                  <a:pt x="3498307" y="442123"/>
                </a:cubicBezTo>
                <a:cubicBezTo>
                  <a:pt x="3485358" y="437659"/>
                  <a:pt x="3477991" y="435649"/>
                  <a:pt x="3476206" y="436096"/>
                </a:cubicBezTo>
                <a:cubicBezTo>
                  <a:pt x="3474420" y="436542"/>
                  <a:pt x="3471741" y="437882"/>
                  <a:pt x="3468169" y="440114"/>
                </a:cubicBezTo>
                <a:cubicBezTo>
                  <a:pt x="3464597" y="442347"/>
                  <a:pt x="3461918" y="440784"/>
                  <a:pt x="3460132" y="435426"/>
                </a:cubicBezTo>
                <a:lnTo>
                  <a:pt x="3477545" y="426050"/>
                </a:lnTo>
                <a:cubicBezTo>
                  <a:pt x="3473973" y="421585"/>
                  <a:pt x="3471071" y="416674"/>
                  <a:pt x="3468839" y="411316"/>
                </a:cubicBezTo>
                <a:cubicBezTo>
                  <a:pt x="3466606" y="405958"/>
                  <a:pt x="3465267" y="398814"/>
                  <a:pt x="3464820" y="389885"/>
                </a:cubicBezTo>
                <a:cubicBezTo>
                  <a:pt x="3464374" y="380955"/>
                  <a:pt x="3465490" y="374704"/>
                  <a:pt x="3468169" y="371132"/>
                </a:cubicBezTo>
                <a:lnTo>
                  <a:pt x="3478884" y="360417"/>
                </a:lnTo>
                <a:lnTo>
                  <a:pt x="3486921" y="351041"/>
                </a:lnTo>
                <a:cubicBezTo>
                  <a:pt x="3483349" y="345683"/>
                  <a:pt x="3478884" y="338539"/>
                  <a:pt x="3473527" y="329609"/>
                </a:cubicBezTo>
                <a:cubicBezTo>
                  <a:pt x="3445845" y="348362"/>
                  <a:pt x="3426199" y="358631"/>
                  <a:pt x="3414591" y="360417"/>
                </a:cubicBezTo>
                <a:lnTo>
                  <a:pt x="3377086" y="361756"/>
                </a:lnTo>
                <a:lnTo>
                  <a:pt x="3338242" y="368454"/>
                </a:lnTo>
                <a:cubicBezTo>
                  <a:pt x="3337349" y="385420"/>
                  <a:pt x="3337795" y="397922"/>
                  <a:pt x="3339581" y="405958"/>
                </a:cubicBezTo>
                <a:lnTo>
                  <a:pt x="3340921" y="416674"/>
                </a:lnTo>
                <a:cubicBezTo>
                  <a:pt x="3340921" y="422925"/>
                  <a:pt x="3340698" y="430515"/>
                  <a:pt x="3340251" y="439445"/>
                </a:cubicBezTo>
                <a:cubicBezTo>
                  <a:pt x="3339805" y="448374"/>
                  <a:pt x="3340028" y="454179"/>
                  <a:pt x="3340921" y="456857"/>
                </a:cubicBezTo>
                <a:lnTo>
                  <a:pt x="3344939" y="472931"/>
                </a:lnTo>
                <a:lnTo>
                  <a:pt x="3346279" y="484986"/>
                </a:lnTo>
                <a:lnTo>
                  <a:pt x="3348958" y="493023"/>
                </a:lnTo>
                <a:cubicBezTo>
                  <a:pt x="3348958" y="494809"/>
                  <a:pt x="3349404" y="496148"/>
                  <a:pt x="3350297" y="497041"/>
                </a:cubicBezTo>
                <a:lnTo>
                  <a:pt x="3350297" y="513114"/>
                </a:lnTo>
                <a:lnTo>
                  <a:pt x="3351636" y="527848"/>
                </a:lnTo>
                <a:cubicBezTo>
                  <a:pt x="3338242" y="524277"/>
                  <a:pt x="3324178" y="516686"/>
                  <a:pt x="3309444" y="505078"/>
                </a:cubicBezTo>
                <a:cubicBezTo>
                  <a:pt x="3294710" y="493469"/>
                  <a:pt x="3285557" y="484093"/>
                  <a:pt x="3281985" y="476949"/>
                </a:cubicBezTo>
                <a:lnTo>
                  <a:pt x="3276627" y="466234"/>
                </a:lnTo>
                <a:cubicBezTo>
                  <a:pt x="3272162" y="459090"/>
                  <a:pt x="3269483" y="454625"/>
                  <a:pt x="3268590" y="452839"/>
                </a:cubicBezTo>
                <a:cubicBezTo>
                  <a:pt x="3267697" y="451053"/>
                  <a:pt x="3269930" y="441677"/>
                  <a:pt x="3275288" y="424711"/>
                </a:cubicBezTo>
                <a:lnTo>
                  <a:pt x="3275288" y="357738"/>
                </a:lnTo>
                <a:cubicBezTo>
                  <a:pt x="3275288" y="349701"/>
                  <a:pt x="3278413" y="330502"/>
                  <a:pt x="3284664" y="300141"/>
                </a:cubicBezTo>
                <a:lnTo>
                  <a:pt x="3299398" y="227811"/>
                </a:lnTo>
                <a:lnTo>
                  <a:pt x="3315471" y="170214"/>
                </a:lnTo>
                <a:cubicBezTo>
                  <a:pt x="3314578" y="168429"/>
                  <a:pt x="3313685" y="165750"/>
                  <a:pt x="3312792" y="162178"/>
                </a:cubicBezTo>
                <a:cubicBezTo>
                  <a:pt x="3311899" y="158606"/>
                  <a:pt x="3306095" y="151462"/>
                  <a:pt x="3295379" y="140747"/>
                </a:cubicBezTo>
                <a:cubicBezTo>
                  <a:pt x="3284664" y="130031"/>
                  <a:pt x="3274395" y="115743"/>
                  <a:pt x="3264572" y="97884"/>
                </a:cubicBezTo>
                <a:cubicBezTo>
                  <a:pt x="3267251" y="94312"/>
                  <a:pt x="3280199" y="102349"/>
                  <a:pt x="3303416" y="121994"/>
                </a:cubicBezTo>
                <a:lnTo>
                  <a:pt x="3340921" y="143425"/>
                </a:lnTo>
                <a:cubicBezTo>
                  <a:pt x="3342707" y="145211"/>
                  <a:pt x="3349404" y="154141"/>
                  <a:pt x="3361013" y="170214"/>
                </a:cubicBezTo>
                <a:cubicBezTo>
                  <a:pt x="3372621" y="186288"/>
                  <a:pt x="3378649" y="195441"/>
                  <a:pt x="3379095" y="197673"/>
                </a:cubicBezTo>
                <a:cubicBezTo>
                  <a:pt x="3379542" y="199906"/>
                  <a:pt x="3377086" y="209952"/>
                  <a:pt x="3371728" y="227811"/>
                </a:cubicBezTo>
                <a:lnTo>
                  <a:pt x="3367710" y="247903"/>
                </a:lnTo>
                <a:lnTo>
                  <a:pt x="3361013" y="266655"/>
                </a:lnTo>
                <a:lnTo>
                  <a:pt x="3363691" y="269334"/>
                </a:lnTo>
                <a:cubicBezTo>
                  <a:pt x="3371728" y="263083"/>
                  <a:pt x="3380435" y="257725"/>
                  <a:pt x="3389811" y="253261"/>
                </a:cubicBezTo>
                <a:cubicBezTo>
                  <a:pt x="3399187" y="248796"/>
                  <a:pt x="3416823" y="243215"/>
                  <a:pt x="3442719" y="236517"/>
                </a:cubicBezTo>
                <a:cubicBezTo>
                  <a:pt x="3468615" y="229820"/>
                  <a:pt x="3483126" y="225355"/>
                  <a:pt x="3486251" y="223123"/>
                </a:cubicBezTo>
                <a:cubicBezTo>
                  <a:pt x="3489377" y="220890"/>
                  <a:pt x="3492725" y="214863"/>
                  <a:pt x="3496297" y="205040"/>
                </a:cubicBezTo>
                <a:lnTo>
                  <a:pt x="3507013" y="170214"/>
                </a:lnTo>
                <a:lnTo>
                  <a:pt x="3502995" y="166196"/>
                </a:lnTo>
                <a:cubicBezTo>
                  <a:pt x="3494958" y="169768"/>
                  <a:pt x="3489600" y="172447"/>
                  <a:pt x="3486921" y="174233"/>
                </a:cubicBezTo>
                <a:lnTo>
                  <a:pt x="3472187" y="198343"/>
                </a:lnTo>
                <a:lnTo>
                  <a:pt x="3461472" y="209059"/>
                </a:lnTo>
                <a:lnTo>
                  <a:pt x="3452095" y="221114"/>
                </a:lnTo>
                <a:lnTo>
                  <a:pt x="3445398" y="221114"/>
                </a:lnTo>
                <a:cubicBezTo>
                  <a:pt x="3432004" y="205933"/>
                  <a:pt x="3425306" y="195664"/>
                  <a:pt x="3425306" y="190306"/>
                </a:cubicBezTo>
                <a:lnTo>
                  <a:pt x="3421288" y="160838"/>
                </a:lnTo>
                <a:cubicBezTo>
                  <a:pt x="3437361" y="148337"/>
                  <a:pt x="3445845" y="136282"/>
                  <a:pt x="3446738" y="124673"/>
                </a:cubicBezTo>
                <a:lnTo>
                  <a:pt x="3446738" y="119315"/>
                </a:lnTo>
                <a:lnTo>
                  <a:pt x="3446738" y="111279"/>
                </a:lnTo>
                <a:cubicBezTo>
                  <a:pt x="3436022" y="113064"/>
                  <a:pt x="3424413" y="115297"/>
                  <a:pt x="3411912" y="117976"/>
                </a:cubicBezTo>
                <a:cubicBezTo>
                  <a:pt x="3399410" y="120655"/>
                  <a:pt x="3373514" y="105028"/>
                  <a:pt x="3334224" y="71095"/>
                </a:cubicBezTo>
                <a:cubicBezTo>
                  <a:pt x="3341367" y="73774"/>
                  <a:pt x="3347841" y="75337"/>
                  <a:pt x="3353646" y="75783"/>
                </a:cubicBezTo>
                <a:cubicBezTo>
                  <a:pt x="3359450" y="76230"/>
                  <a:pt x="3378872" y="66407"/>
                  <a:pt x="3411912" y="46315"/>
                </a:cubicBezTo>
                <a:cubicBezTo>
                  <a:pt x="3444952" y="26223"/>
                  <a:pt x="3481117" y="16177"/>
                  <a:pt x="3520408" y="16177"/>
                </a:cubicBezTo>
                <a:close/>
                <a:moveTo>
                  <a:pt x="2003812" y="7471"/>
                </a:moveTo>
                <a:cubicBezTo>
                  <a:pt x="2010732" y="7024"/>
                  <a:pt x="2017541" y="8587"/>
                  <a:pt x="2024238" y="12159"/>
                </a:cubicBezTo>
                <a:lnTo>
                  <a:pt x="2032275" y="20196"/>
                </a:lnTo>
                <a:lnTo>
                  <a:pt x="2044330" y="20196"/>
                </a:lnTo>
                <a:cubicBezTo>
                  <a:pt x="2055046" y="27339"/>
                  <a:pt x="2062636" y="33590"/>
                  <a:pt x="2067101" y="38948"/>
                </a:cubicBezTo>
                <a:cubicBezTo>
                  <a:pt x="2071566" y="44306"/>
                  <a:pt x="2076700" y="53905"/>
                  <a:pt x="2082504" y="67746"/>
                </a:cubicBezTo>
                <a:cubicBezTo>
                  <a:pt x="2088309" y="81587"/>
                  <a:pt x="2091657" y="92080"/>
                  <a:pt x="2092550" y="99223"/>
                </a:cubicBezTo>
                <a:lnTo>
                  <a:pt x="2095229" y="117976"/>
                </a:lnTo>
                <a:lnTo>
                  <a:pt x="2091211" y="121994"/>
                </a:lnTo>
                <a:cubicBezTo>
                  <a:pt x="2088532" y="138068"/>
                  <a:pt x="2086746" y="154141"/>
                  <a:pt x="2085853" y="170214"/>
                </a:cubicBezTo>
                <a:cubicBezTo>
                  <a:pt x="2092997" y="170214"/>
                  <a:pt x="2099024" y="173117"/>
                  <a:pt x="2103936" y="178921"/>
                </a:cubicBezTo>
                <a:cubicBezTo>
                  <a:pt x="2108847" y="184725"/>
                  <a:pt x="2113089" y="196111"/>
                  <a:pt x="2116661" y="213077"/>
                </a:cubicBezTo>
                <a:cubicBezTo>
                  <a:pt x="2106838" y="210398"/>
                  <a:pt x="2094783" y="205487"/>
                  <a:pt x="2080495" y="198343"/>
                </a:cubicBezTo>
                <a:cubicBezTo>
                  <a:pt x="2077816" y="201915"/>
                  <a:pt x="2075807" y="204817"/>
                  <a:pt x="2074468" y="207049"/>
                </a:cubicBezTo>
                <a:cubicBezTo>
                  <a:pt x="2073128" y="209282"/>
                  <a:pt x="2069780" y="222007"/>
                  <a:pt x="2064422" y="245224"/>
                </a:cubicBezTo>
                <a:lnTo>
                  <a:pt x="2052367" y="289426"/>
                </a:lnTo>
                <a:cubicBezTo>
                  <a:pt x="2050581" y="299248"/>
                  <a:pt x="2049688" y="304606"/>
                  <a:pt x="2049688" y="305499"/>
                </a:cubicBezTo>
                <a:lnTo>
                  <a:pt x="2047009" y="310857"/>
                </a:lnTo>
                <a:cubicBezTo>
                  <a:pt x="2046116" y="316215"/>
                  <a:pt x="2045893" y="320456"/>
                  <a:pt x="2046339" y="323582"/>
                </a:cubicBezTo>
                <a:cubicBezTo>
                  <a:pt x="2046786" y="326707"/>
                  <a:pt x="2047009" y="328716"/>
                  <a:pt x="2047009" y="329609"/>
                </a:cubicBezTo>
                <a:cubicBezTo>
                  <a:pt x="2046116" y="330502"/>
                  <a:pt x="2044777" y="333628"/>
                  <a:pt x="2042991" y="338986"/>
                </a:cubicBezTo>
                <a:lnTo>
                  <a:pt x="2041651" y="397922"/>
                </a:lnTo>
                <a:lnTo>
                  <a:pt x="2040312" y="408637"/>
                </a:lnTo>
                <a:cubicBezTo>
                  <a:pt x="2039419" y="409530"/>
                  <a:pt x="2039419" y="410423"/>
                  <a:pt x="2040312" y="411316"/>
                </a:cubicBezTo>
                <a:lnTo>
                  <a:pt x="2040312" y="420692"/>
                </a:lnTo>
                <a:lnTo>
                  <a:pt x="2042991" y="440784"/>
                </a:lnTo>
                <a:lnTo>
                  <a:pt x="2038972" y="443463"/>
                </a:lnTo>
                <a:cubicBezTo>
                  <a:pt x="2038972" y="453286"/>
                  <a:pt x="2039642" y="463778"/>
                  <a:pt x="2040981" y="474940"/>
                </a:cubicBezTo>
                <a:cubicBezTo>
                  <a:pt x="2042321" y="486102"/>
                  <a:pt x="2043437" y="492576"/>
                  <a:pt x="2044330" y="494362"/>
                </a:cubicBezTo>
                <a:lnTo>
                  <a:pt x="2049688" y="514454"/>
                </a:lnTo>
                <a:lnTo>
                  <a:pt x="2051027" y="526509"/>
                </a:lnTo>
                <a:lnTo>
                  <a:pt x="2059064" y="549280"/>
                </a:lnTo>
                <a:cubicBezTo>
                  <a:pt x="2062636" y="569818"/>
                  <a:pt x="2065315" y="580757"/>
                  <a:pt x="2067101" y="582096"/>
                </a:cubicBezTo>
                <a:cubicBezTo>
                  <a:pt x="2068887" y="583436"/>
                  <a:pt x="2070226" y="584106"/>
                  <a:pt x="2071119" y="584106"/>
                </a:cubicBezTo>
                <a:lnTo>
                  <a:pt x="2071119" y="590803"/>
                </a:lnTo>
                <a:lnTo>
                  <a:pt x="2071119" y="594821"/>
                </a:lnTo>
                <a:lnTo>
                  <a:pt x="2060403" y="606876"/>
                </a:lnTo>
                <a:lnTo>
                  <a:pt x="2056385" y="606876"/>
                </a:lnTo>
                <a:cubicBezTo>
                  <a:pt x="2033168" y="593482"/>
                  <a:pt x="2017541" y="580757"/>
                  <a:pt x="2009504" y="568702"/>
                </a:cubicBezTo>
                <a:cubicBezTo>
                  <a:pt x="2001468" y="556647"/>
                  <a:pt x="1998342" y="549280"/>
                  <a:pt x="2000128" y="546601"/>
                </a:cubicBezTo>
                <a:lnTo>
                  <a:pt x="2004146" y="535885"/>
                </a:lnTo>
                <a:lnTo>
                  <a:pt x="2004146" y="525170"/>
                </a:lnTo>
                <a:cubicBezTo>
                  <a:pt x="2002361" y="522491"/>
                  <a:pt x="2001468" y="520258"/>
                  <a:pt x="2001468" y="518472"/>
                </a:cubicBezTo>
                <a:lnTo>
                  <a:pt x="2000128" y="510436"/>
                </a:lnTo>
                <a:lnTo>
                  <a:pt x="1996110" y="505078"/>
                </a:lnTo>
                <a:cubicBezTo>
                  <a:pt x="1997003" y="504185"/>
                  <a:pt x="1997672" y="503292"/>
                  <a:pt x="1998119" y="502399"/>
                </a:cubicBezTo>
                <a:cubicBezTo>
                  <a:pt x="1998565" y="501506"/>
                  <a:pt x="1997449" y="495255"/>
                  <a:pt x="1994770" y="483647"/>
                </a:cubicBezTo>
                <a:lnTo>
                  <a:pt x="1993431" y="471591"/>
                </a:lnTo>
                <a:lnTo>
                  <a:pt x="1989412" y="452839"/>
                </a:lnTo>
                <a:lnTo>
                  <a:pt x="1992091" y="442123"/>
                </a:lnTo>
                <a:lnTo>
                  <a:pt x="1988073" y="436766"/>
                </a:lnTo>
                <a:cubicBezTo>
                  <a:pt x="1987180" y="431408"/>
                  <a:pt x="1986510" y="426943"/>
                  <a:pt x="1986064" y="423371"/>
                </a:cubicBezTo>
                <a:cubicBezTo>
                  <a:pt x="1985617" y="419799"/>
                  <a:pt x="1985841" y="412879"/>
                  <a:pt x="1986734" y="402610"/>
                </a:cubicBezTo>
                <a:cubicBezTo>
                  <a:pt x="1987627" y="392340"/>
                  <a:pt x="1988073" y="386759"/>
                  <a:pt x="1988073" y="385866"/>
                </a:cubicBezTo>
                <a:lnTo>
                  <a:pt x="1984055" y="379169"/>
                </a:lnTo>
                <a:lnTo>
                  <a:pt x="1985394" y="371132"/>
                </a:lnTo>
                <a:lnTo>
                  <a:pt x="1984055" y="365775"/>
                </a:lnTo>
                <a:cubicBezTo>
                  <a:pt x="1983162" y="364882"/>
                  <a:pt x="1983608" y="361087"/>
                  <a:pt x="1985394" y="354389"/>
                </a:cubicBezTo>
                <a:cubicBezTo>
                  <a:pt x="1987180" y="347692"/>
                  <a:pt x="1988519" y="338539"/>
                  <a:pt x="1989412" y="326931"/>
                </a:cubicBezTo>
                <a:lnTo>
                  <a:pt x="1992091" y="304160"/>
                </a:lnTo>
                <a:cubicBezTo>
                  <a:pt x="1992091" y="302374"/>
                  <a:pt x="1991868" y="295453"/>
                  <a:pt x="1991422" y="283398"/>
                </a:cubicBezTo>
                <a:cubicBezTo>
                  <a:pt x="1990975" y="271343"/>
                  <a:pt x="1992984" y="260851"/>
                  <a:pt x="1997449" y="251921"/>
                </a:cubicBezTo>
                <a:cubicBezTo>
                  <a:pt x="1998342" y="249242"/>
                  <a:pt x="1999235" y="247010"/>
                  <a:pt x="2000128" y="245224"/>
                </a:cubicBezTo>
                <a:lnTo>
                  <a:pt x="2000128" y="238527"/>
                </a:lnTo>
                <a:lnTo>
                  <a:pt x="2000128" y="231829"/>
                </a:lnTo>
                <a:cubicBezTo>
                  <a:pt x="2001914" y="230936"/>
                  <a:pt x="2003030" y="229820"/>
                  <a:pt x="2003477" y="228481"/>
                </a:cubicBezTo>
                <a:cubicBezTo>
                  <a:pt x="2003923" y="227141"/>
                  <a:pt x="2004370" y="224239"/>
                  <a:pt x="2004816" y="219774"/>
                </a:cubicBezTo>
                <a:cubicBezTo>
                  <a:pt x="2005263" y="215309"/>
                  <a:pt x="2006825" y="207273"/>
                  <a:pt x="2009504" y="195664"/>
                </a:cubicBezTo>
                <a:lnTo>
                  <a:pt x="2004146" y="190306"/>
                </a:lnTo>
                <a:cubicBezTo>
                  <a:pt x="1997003" y="194771"/>
                  <a:pt x="1990975" y="199459"/>
                  <a:pt x="1986064" y="204371"/>
                </a:cubicBezTo>
                <a:cubicBezTo>
                  <a:pt x="1981153" y="209282"/>
                  <a:pt x="1976911" y="217095"/>
                  <a:pt x="1973339" y="227811"/>
                </a:cubicBezTo>
                <a:lnTo>
                  <a:pt x="1966642" y="247903"/>
                </a:lnTo>
                <a:lnTo>
                  <a:pt x="1955926" y="274692"/>
                </a:lnTo>
                <a:lnTo>
                  <a:pt x="1953247" y="297463"/>
                </a:lnTo>
                <a:cubicBezTo>
                  <a:pt x="1951461" y="304606"/>
                  <a:pt x="1949229" y="311973"/>
                  <a:pt x="1946550" y="319564"/>
                </a:cubicBezTo>
                <a:cubicBezTo>
                  <a:pt x="1943871" y="327154"/>
                  <a:pt x="1942532" y="331395"/>
                  <a:pt x="1942532" y="332288"/>
                </a:cubicBezTo>
                <a:lnTo>
                  <a:pt x="1941192" y="375151"/>
                </a:lnTo>
                <a:lnTo>
                  <a:pt x="1930477" y="395243"/>
                </a:lnTo>
                <a:cubicBezTo>
                  <a:pt x="1926905" y="395243"/>
                  <a:pt x="1924672" y="394796"/>
                  <a:pt x="1923779" y="393903"/>
                </a:cubicBezTo>
                <a:lnTo>
                  <a:pt x="1902348" y="379169"/>
                </a:lnTo>
                <a:lnTo>
                  <a:pt x="1895651" y="375151"/>
                </a:lnTo>
                <a:cubicBezTo>
                  <a:pt x="1892079" y="373365"/>
                  <a:pt x="1887837" y="366668"/>
                  <a:pt x="1882926" y="355059"/>
                </a:cubicBezTo>
                <a:cubicBezTo>
                  <a:pt x="1878015" y="343450"/>
                  <a:pt x="1875336" y="335637"/>
                  <a:pt x="1874889" y="331619"/>
                </a:cubicBezTo>
                <a:cubicBezTo>
                  <a:pt x="1874443" y="327600"/>
                  <a:pt x="1876452" y="321573"/>
                  <a:pt x="1880917" y="313536"/>
                </a:cubicBezTo>
                <a:cubicBezTo>
                  <a:pt x="1882703" y="309071"/>
                  <a:pt x="1884042" y="305946"/>
                  <a:pt x="1884935" y="304160"/>
                </a:cubicBezTo>
                <a:lnTo>
                  <a:pt x="1886275" y="289426"/>
                </a:lnTo>
                <a:lnTo>
                  <a:pt x="1892972" y="276031"/>
                </a:lnTo>
                <a:cubicBezTo>
                  <a:pt x="1893865" y="273352"/>
                  <a:pt x="1894535" y="270004"/>
                  <a:pt x="1894981" y="265985"/>
                </a:cubicBezTo>
                <a:cubicBezTo>
                  <a:pt x="1895428" y="261967"/>
                  <a:pt x="1895651" y="259511"/>
                  <a:pt x="1895651" y="258618"/>
                </a:cubicBezTo>
                <a:lnTo>
                  <a:pt x="1892972" y="250582"/>
                </a:lnTo>
                <a:cubicBezTo>
                  <a:pt x="1888507" y="250582"/>
                  <a:pt x="1885828" y="250135"/>
                  <a:pt x="1884935" y="249242"/>
                </a:cubicBezTo>
                <a:lnTo>
                  <a:pt x="1872880" y="242545"/>
                </a:lnTo>
                <a:cubicBezTo>
                  <a:pt x="1864843" y="239866"/>
                  <a:pt x="1860825" y="238080"/>
                  <a:pt x="1860825" y="237187"/>
                </a:cubicBezTo>
                <a:lnTo>
                  <a:pt x="1860825" y="233169"/>
                </a:lnTo>
                <a:lnTo>
                  <a:pt x="1866183" y="233169"/>
                </a:lnTo>
                <a:cubicBezTo>
                  <a:pt x="1876898" y="226025"/>
                  <a:pt x="1888507" y="224239"/>
                  <a:pt x="1901009" y="227811"/>
                </a:cubicBezTo>
                <a:cubicBezTo>
                  <a:pt x="1913510" y="231383"/>
                  <a:pt x="1924672" y="237634"/>
                  <a:pt x="1934495" y="246563"/>
                </a:cubicBezTo>
                <a:cubicBezTo>
                  <a:pt x="1944318" y="235848"/>
                  <a:pt x="1955033" y="223346"/>
                  <a:pt x="1966642" y="209059"/>
                </a:cubicBezTo>
                <a:cubicBezTo>
                  <a:pt x="1978250" y="194771"/>
                  <a:pt x="1989189" y="185172"/>
                  <a:pt x="1999458" y="180260"/>
                </a:cubicBezTo>
                <a:cubicBezTo>
                  <a:pt x="2009728" y="175349"/>
                  <a:pt x="2015755" y="171554"/>
                  <a:pt x="2017541" y="168875"/>
                </a:cubicBezTo>
                <a:cubicBezTo>
                  <a:pt x="2019327" y="166196"/>
                  <a:pt x="2020220" y="161731"/>
                  <a:pt x="2020220" y="155481"/>
                </a:cubicBezTo>
                <a:cubicBezTo>
                  <a:pt x="2018434" y="144765"/>
                  <a:pt x="2010844" y="134496"/>
                  <a:pt x="1997449" y="124673"/>
                </a:cubicBezTo>
                <a:lnTo>
                  <a:pt x="1997449" y="117976"/>
                </a:lnTo>
                <a:cubicBezTo>
                  <a:pt x="2009951" y="121548"/>
                  <a:pt x="2020220" y="126459"/>
                  <a:pt x="2028257" y="132710"/>
                </a:cubicBezTo>
                <a:cubicBezTo>
                  <a:pt x="2030936" y="129138"/>
                  <a:pt x="2032721" y="126013"/>
                  <a:pt x="2033614" y="123334"/>
                </a:cubicBezTo>
                <a:lnTo>
                  <a:pt x="2033614" y="120655"/>
                </a:lnTo>
                <a:lnTo>
                  <a:pt x="2033614" y="113957"/>
                </a:lnTo>
                <a:lnTo>
                  <a:pt x="2037633" y="109939"/>
                </a:lnTo>
                <a:cubicBezTo>
                  <a:pt x="2035847" y="105474"/>
                  <a:pt x="2035177" y="102349"/>
                  <a:pt x="2035624" y="100563"/>
                </a:cubicBezTo>
                <a:cubicBezTo>
                  <a:pt x="2036070" y="98777"/>
                  <a:pt x="2036740" y="96545"/>
                  <a:pt x="2037633" y="93866"/>
                </a:cubicBezTo>
                <a:cubicBezTo>
                  <a:pt x="2038526" y="91187"/>
                  <a:pt x="2039419" y="88061"/>
                  <a:pt x="2040312" y="84489"/>
                </a:cubicBezTo>
                <a:cubicBezTo>
                  <a:pt x="2041205" y="80918"/>
                  <a:pt x="2041874" y="77792"/>
                  <a:pt x="2042321" y="75113"/>
                </a:cubicBezTo>
                <a:cubicBezTo>
                  <a:pt x="2042767" y="72434"/>
                  <a:pt x="2041205" y="66630"/>
                  <a:pt x="2037633" y="57700"/>
                </a:cubicBezTo>
                <a:cubicBezTo>
                  <a:pt x="2028703" y="63058"/>
                  <a:pt x="2022452" y="65737"/>
                  <a:pt x="2018880" y="65737"/>
                </a:cubicBezTo>
                <a:lnTo>
                  <a:pt x="1996110" y="57700"/>
                </a:lnTo>
                <a:lnTo>
                  <a:pt x="1985394" y="55022"/>
                </a:lnTo>
                <a:lnTo>
                  <a:pt x="1976018" y="52343"/>
                </a:lnTo>
                <a:lnTo>
                  <a:pt x="1972000" y="65737"/>
                </a:lnTo>
                <a:lnTo>
                  <a:pt x="1963963" y="65737"/>
                </a:lnTo>
                <a:cubicBezTo>
                  <a:pt x="1960391" y="56807"/>
                  <a:pt x="1959052" y="48324"/>
                  <a:pt x="1959944" y="40288"/>
                </a:cubicBezTo>
                <a:cubicBezTo>
                  <a:pt x="1960837" y="32251"/>
                  <a:pt x="1968428" y="23768"/>
                  <a:pt x="1982715" y="14838"/>
                </a:cubicBezTo>
                <a:cubicBezTo>
                  <a:pt x="1989859" y="10373"/>
                  <a:pt x="1996891" y="7917"/>
                  <a:pt x="2003812" y="7471"/>
                </a:cubicBezTo>
                <a:close/>
                <a:moveTo>
                  <a:pt x="1365228" y="6801"/>
                </a:moveTo>
                <a:cubicBezTo>
                  <a:pt x="1369692" y="7694"/>
                  <a:pt x="1375496" y="9480"/>
                  <a:pt x="1382640" y="12159"/>
                </a:cubicBezTo>
                <a:lnTo>
                  <a:pt x="1400053" y="21535"/>
                </a:lnTo>
                <a:lnTo>
                  <a:pt x="1414787" y="25554"/>
                </a:lnTo>
                <a:cubicBezTo>
                  <a:pt x="1426396" y="30018"/>
                  <a:pt x="1435549" y="40288"/>
                  <a:pt x="1442246" y="56361"/>
                </a:cubicBezTo>
                <a:cubicBezTo>
                  <a:pt x="1448943" y="72434"/>
                  <a:pt x="1452515" y="82034"/>
                  <a:pt x="1452961" y="85159"/>
                </a:cubicBezTo>
                <a:cubicBezTo>
                  <a:pt x="1453408" y="88285"/>
                  <a:pt x="1453854" y="93866"/>
                  <a:pt x="1454301" y="101902"/>
                </a:cubicBezTo>
                <a:cubicBezTo>
                  <a:pt x="1454747" y="109939"/>
                  <a:pt x="1456310" y="117083"/>
                  <a:pt x="1458989" y="123334"/>
                </a:cubicBezTo>
                <a:cubicBezTo>
                  <a:pt x="1461668" y="129584"/>
                  <a:pt x="1462784" y="134049"/>
                  <a:pt x="1462338" y="136728"/>
                </a:cubicBezTo>
                <a:cubicBezTo>
                  <a:pt x="1461891" y="139407"/>
                  <a:pt x="1459436" y="143872"/>
                  <a:pt x="1454971" y="150123"/>
                </a:cubicBezTo>
                <a:cubicBezTo>
                  <a:pt x="1462114" y="154588"/>
                  <a:pt x="1467026" y="156597"/>
                  <a:pt x="1469705" y="156150"/>
                </a:cubicBezTo>
                <a:cubicBezTo>
                  <a:pt x="1472384" y="155704"/>
                  <a:pt x="1480867" y="153025"/>
                  <a:pt x="1495154" y="148114"/>
                </a:cubicBezTo>
                <a:cubicBezTo>
                  <a:pt x="1509442" y="143202"/>
                  <a:pt x="1519264" y="140300"/>
                  <a:pt x="1524622" y="139407"/>
                </a:cubicBezTo>
                <a:lnTo>
                  <a:pt x="1528641" y="135389"/>
                </a:lnTo>
                <a:lnTo>
                  <a:pt x="1539356" y="135389"/>
                </a:lnTo>
                <a:lnTo>
                  <a:pt x="1543375" y="131370"/>
                </a:lnTo>
                <a:cubicBezTo>
                  <a:pt x="1545161" y="131370"/>
                  <a:pt x="1546723" y="131594"/>
                  <a:pt x="1548063" y="132040"/>
                </a:cubicBezTo>
                <a:cubicBezTo>
                  <a:pt x="1549402" y="132487"/>
                  <a:pt x="1550518" y="132263"/>
                  <a:pt x="1551411" y="131370"/>
                </a:cubicBezTo>
                <a:lnTo>
                  <a:pt x="1559448" y="127352"/>
                </a:lnTo>
                <a:cubicBezTo>
                  <a:pt x="1559448" y="127352"/>
                  <a:pt x="1565029" y="127798"/>
                  <a:pt x="1576191" y="128691"/>
                </a:cubicBezTo>
                <a:cubicBezTo>
                  <a:pt x="1587353" y="129584"/>
                  <a:pt x="1597846" y="129138"/>
                  <a:pt x="1607668" y="127352"/>
                </a:cubicBezTo>
                <a:cubicBezTo>
                  <a:pt x="1608561" y="130031"/>
                  <a:pt x="1609678" y="131594"/>
                  <a:pt x="1611017" y="132040"/>
                </a:cubicBezTo>
                <a:cubicBezTo>
                  <a:pt x="1612356" y="132487"/>
                  <a:pt x="1616375" y="132933"/>
                  <a:pt x="1623072" y="133380"/>
                </a:cubicBezTo>
                <a:cubicBezTo>
                  <a:pt x="1629769" y="133826"/>
                  <a:pt x="1638922" y="138961"/>
                  <a:pt x="1650531" y="148783"/>
                </a:cubicBezTo>
                <a:lnTo>
                  <a:pt x="1692054" y="192985"/>
                </a:lnTo>
                <a:cubicBezTo>
                  <a:pt x="1708127" y="210845"/>
                  <a:pt x="1716387" y="223123"/>
                  <a:pt x="1716834" y="229820"/>
                </a:cubicBezTo>
                <a:cubicBezTo>
                  <a:pt x="1717280" y="236517"/>
                  <a:pt x="1709020" y="251475"/>
                  <a:pt x="1692054" y="274692"/>
                </a:cubicBezTo>
                <a:cubicBezTo>
                  <a:pt x="1688482" y="280050"/>
                  <a:pt x="1686250" y="284068"/>
                  <a:pt x="1685357" y="286747"/>
                </a:cubicBezTo>
                <a:cubicBezTo>
                  <a:pt x="1684464" y="289426"/>
                  <a:pt x="1683571" y="295230"/>
                  <a:pt x="1682678" y="304160"/>
                </a:cubicBezTo>
                <a:lnTo>
                  <a:pt x="1679999" y="310857"/>
                </a:lnTo>
                <a:lnTo>
                  <a:pt x="1681338" y="320233"/>
                </a:lnTo>
                <a:cubicBezTo>
                  <a:pt x="1680445" y="321126"/>
                  <a:pt x="1679329" y="323359"/>
                  <a:pt x="1677990" y="326931"/>
                </a:cubicBezTo>
                <a:cubicBezTo>
                  <a:pt x="1676650" y="330502"/>
                  <a:pt x="1676427" y="334074"/>
                  <a:pt x="1677320" y="337646"/>
                </a:cubicBezTo>
                <a:lnTo>
                  <a:pt x="1678659" y="353720"/>
                </a:lnTo>
                <a:cubicBezTo>
                  <a:pt x="1678659" y="354613"/>
                  <a:pt x="1678659" y="356398"/>
                  <a:pt x="1678659" y="359077"/>
                </a:cubicBezTo>
                <a:lnTo>
                  <a:pt x="1678659" y="364435"/>
                </a:lnTo>
                <a:lnTo>
                  <a:pt x="1674641" y="389885"/>
                </a:lnTo>
                <a:cubicBezTo>
                  <a:pt x="1673748" y="390778"/>
                  <a:pt x="1672632" y="396582"/>
                  <a:pt x="1671292" y="407298"/>
                </a:cubicBezTo>
                <a:cubicBezTo>
                  <a:pt x="1669953" y="418013"/>
                  <a:pt x="1666158" y="430292"/>
                  <a:pt x="1659907" y="444133"/>
                </a:cubicBezTo>
                <a:cubicBezTo>
                  <a:pt x="1653656" y="457974"/>
                  <a:pt x="1647629" y="468466"/>
                  <a:pt x="1641824" y="475610"/>
                </a:cubicBezTo>
                <a:cubicBezTo>
                  <a:pt x="1636020" y="482754"/>
                  <a:pt x="1629546" y="487665"/>
                  <a:pt x="1622402" y="490344"/>
                </a:cubicBezTo>
                <a:cubicBezTo>
                  <a:pt x="1615259" y="493023"/>
                  <a:pt x="1607222" y="494809"/>
                  <a:pt x="1598292" y="495702"/>
                </a:cubicBezTo>
                <a:cubicBezTo>
                  <a:pt x="1589362" y="496595"/>
                  <a:pt x="1573066" y="497488"/>
                  <a:pt x="1549402" y="498381"/>
                </a:cubicBezTo>
                <a:cubicBezTo>
                  <a:pt x="1525738" y="499273"/>
                  <a:pt x="1513237" y="499943"/>
                  <a:pt x="1511897" y="500390"/>
                </a:cubicBezTo>
                <a:cubicBezTo>
                  <a:pt x="1510558" y="500836"/>
                  <a:pt x="1501405" y="503738"/>
                  <a:pt x="1484439" y="509096"/>
                </a:cubicBezTo>
                <a:cubicBezTo>
                  <a:pt x="1470151" y="492130"/>
                  <a:pt x="1462561" y="480521"/>
                  <a:pt x="1461668" y="474270"/>
                </a:cubicBezTo>
                <a:lnTo>
                  <a:pt x="1453631" y="450160"/>
                </a:lnTo>
                <a:lnTo>
                  <a:pt x="1456310" y="447481"/>
                </a:lnTo>
                <a:cubicBezTo>
                  <a:pt x="1458096" y="437659"/>
                  <a:pt x="1460328" y="428952"/>
                  <a:pt x="1463007" y="421362"/>
                </a:cubicBezTo>
                <a:cubicBezTo>
                  <a:pt x="1465686" y="413772"/>
                  <a:pt x="1476625" y="402386"/>
                  <a:pt x="1495824" y="387206"/>
                </a:cubicBezTo>
                <a:cubicBezTo>
                  <a:pt x="1515023" y="372025"/>
                  <a:pt x="1528194" y="359970"/>
                  <a:pt x="1535338" y="351041"/>
                </a:cubicBezTo>
                <a:cubicBezTo>
                  <a:pt x="1530873" y="347469"/>
                  <a:pt x="1527971" y="345236"/>
                  <a:pt x="1526631" y="344343"/>
                </a:cubicBezTo>
                <a:cubicBezTo>
                  <a:pt x="1525292" y="343450"/>
                  <a:pt x="1521943" y="342557"/>
                  <a:pt x="1516586" y="341664"/>
                </a:cubicBezTo>
                <a:cubicBezTo>
                  <a:pt x="1511228" y="340772"/>
                  <a:pt x="1501405" y="334297"/>
                  <a:pt x="1487118" y="322242"/>
                </a:cubicBezTo>
                <a:cubicBezTo>
                  <a:pt x="1472830" y="310187"/>
                  <a:pt x="1465240" y="299248"/>
                  <a:pt x="1464347" y="289426"/>
                </a:cubicBezTo>
                <a:lnTo>
                  <a:pt x="1460328" y="272013"/>
                </a:lnTo>
                <a:cubicBezTo>
                  <a:pt x="1466579" y="276478"/>
                  <a:pt x="1471714" y="279380"/>
                  <a:pt x="1475732" y="280719"/>
                </a:cubicBezTo>
                <a:cubicBezTo>
                  <a:pt x="1479751" y="282059"/>
                  <a:pt x="1493368" y="281836"/>
                  <a:pt x="1516586" y="280050"/>
                </a:cubicBezTo>
                <a:lnTo>
                  <a:pt x="1520604" y="276031"/>
                </a:lnTo>
                <a:cubicBezTo>
                  <a:pt x="1528641" y="276924"/>
                  <a:pt x="1536901" y="276031"/>
                  <a:pt x="1545384" y="273352"/>
                </a:cubicBezTo>
                <a:cubicBezTo>
                  <a:pt x="1553867" y="270673"/>
                  <a:pt x="1558555" y="269334"/>
                  <a:pt x="1559448" y="269334"/>
                </a:cubicBezTo>
                <a:lnTo>
                  <a:pt x="1567485" y="272013"/>
                </a:lnTo>
                <a:cubicBezTo>
                  <a:pt x="1568378" y="273799"/>
                  <a:pt x="1569717" y="274692"/>
                  <a:pt x="1571503" y="274692"/>
                </a:cubicBezTo>
                <a:lnTo>
                  <a:pt x="1588916" y="277371"/>
                </a:lnTo>
                <a:lnTo>
                  <a:pt x="1615705" y="296123"/>
                </a:lnTo>
                <a:lnTo>
                  <a:pt x="1619723" y="292105"/>
                </a:lnTo>
                <a:cubicBezTo>
                  <a:pt x="1618830" y="285854"/>
                  <a:pt x="1618607" y="280050"/>
                  <a:pt x="1619054" y="274692"/>
                </a:cubicBezTo>
                <a:cubicBezTo>
                  <a:pt x="1619500" y="269334"/>
                  <a:pt x="1620170" y="263976"/>
                  <a:pt x="1621063" y="258618"/>
                </a:cubicBezTo>
                <a:lnTo>
                  <a:pt x="1627760" y="223793"/>
                </a:lnTo>
                <a:lnTo>
                  <a:pt x="1629100" y="211738"/>
                </a:lnTo>
                <a:cubicBezTo>
                  <a:pt x="1636243" y="199236"/>
                  <a:pt x="1639815" y="189860"/>
                  <a:pt x="1639815" y="183609"/>
                </a:cubicBezTo>
                <a:lnTo>
                  <a:pt x="1639815" y="178251"/>
                </a:lnTo>
                <a:cubicBezTo>
                  <a:pt x="1620170" y="178251"/>
                  <a:pt x="1604989" y="181377"/>
                  <a:pt x="1594274" y="187627"/>
                </a:cubicBezTo>
                <a:lnTo>
                  <a:pt x="1575521" y="201022"/>
                </a:lnTo>
                <a:cubicBezTo>
                  <a:pt x="1542482" y="218881"/>
                  <a:pt x="1523283" y="227588"/>
                  <a:pt x="1517925" y="227141"/>
                </a:cubicBezTo>
                <a:cubicBezTo>
                  <a:pt x="1512567" y="226695"/>
                  <a:pt x="1500959" y="221783"/>
                  <a:pt x="1483099" y="212407"/>
                </a:cubicBezTo>
                <a:cubicBezTo>
                  <a:pt x="1465240" y="203031"/>
                  <a:pt x="1454078" y="184948"/>
                  <a:pt x="1449613" y="158159"/>
                </a:cubicBezTo>
                <a:cubicBezTo>
                  <a:pt x="1439790" y="161731"/>
                  <a:pt x="1433316" y="171554"/>
                  <a:pt x="1430191" y="187627"/>
                </a:cubicBezTo>
                <a:cubicBezTo>
                  <a:pt x="1427065" y="203701"/>
                  <a:pt x="1425503" y="212184"/>
                  <a:pt x="1425503" y="213077"/>
                </a:cubicBezTo>
                <a:lnTo>
                  <a:pt x="1421485" y="225132"/>
                </a:lnTo>
                <a:lnTo>
                  <a:pt x="1402732" y="343004"/>
                </a:lnTo>
                <a:cubicBezTo>
                  <a:pt x="1398267" y="366221"/>
                  <a:pt x="1394026" y="382741"/>
                  <a:pt x="1390007" y="392564"/>
                </a:cubicBezTo>
                <a:cubicBezTo>
                  <a:pt x="1385989" y="402386"/>
                  <a:pt x="1383756" y="407967"/>
                  <a:pt x="1383310" y="409307"/>
                </a:cubicBezTo>
                <a:cubicBezTo>
                  <a:pt x="1382863" y="410646"/>
                  <a:pt x="1383087" y="411763"/>
                  <a:pt x="1383980" y="412656"/>
                </a:cubicBezTo>
                <a:cubicBezTo>
                  <a:pt x="1383980" y="414441"/>
                  <a:pt x="1385096" y="418683"/>
                  <a:pt x="1387329" y="425380"/>
                </a:cubicBezTo>
                <a:cubicBezTo>
                  <a:pt x="1389561" y="432078"/>
                  <a:pt x="1395588" y="437212"/>
                  <a:pt x="1405411" y="440784"/>
                </a:cubicBezTo>
                <a:lnTo>
                  <a:pt x="1410769" y="424711"/>
                </a:lnTo>
                <a:lnTo>
                  <a:pt x="1416127" y="424711"/>
                </a:lnTo>
                <a:cubicBezTo>
                  <a:pt x="1417019" y="434533"/>
                  <a:pt x="1417912" y="441231"/>
                  <a:pt x="1418805" y="444802"/>
                </a:cubicBezTo>
                <a:cubicBezTo>
                  <a:pt x="1419699" y="448374"/>
                  <a:pt x="1421038" y="451053"/>
                  <a:pt x="1422824" y="452839"/>
                </a:cubicBezTo>
                <a:lnTo>
                  <a:pt x="1428182" y="463555"/>
                </a:lnTo>
                <a:lnTo>
                  <a:pt x="1429521" y="480968"/>
                </a:lnTo>
                <a:lnTo>
                  <a:pt x="1430861" y="486325"/>
                </a:lnTo>
                <a:cubicBezTo>
                  <a:pt x="1425503" y="490790"/>
                  <a:pt x="1421931" y="493023"/>
                  <a:pt x="1420145" y="493023"/>
                </a:cubicBezTo>
                <a:lnTo>
                  <a:pt x="1397374" y="482307"/>
                </a:lnTo>
                <a:lnTo>
                  <a:pt x="1370585" y="468913"/>
                </a:lnTo>
                <a:cubicBezTo>
                  <a:pt x="1362549" y="476056"/>
                  <a:pt x="1357191" y="481414"/>
                  <a:pt x="1354512" y="484986"/>
                </a:cubicBezTo>
                <a:lnTo>
                  <a:pt x="1341117" y="506417"/>
                </a:lnTo>
                <a:lnTo>
                  <a:pt x="1315668" y="537225"/>
                </a:lnTo>
                <a:lnTo>
                  <a:pt x="1307631" y="535885"/>
                </a:lnTo>
                <a:lnTo>
                  <a:pt x="1298255" y="543922"/>
                </a:lnTo>
                <a:cubicBezTo>
                  <a:pt x="1294683" y="542136"/>
                  <a:pt x="1292451" y="540797"/>
                  <a:pt x="1291557" y="539904"/>
                </a:cubicBezTo>
                <a:lnTo>
                  <a:pt x="1286200" y="539904"/>
                </a:lnTo>
                <a:cubicBezTo>
                  <a:pt x="1272805" y="539011"/>
                  <a:pt x="1258964" y="522937"/>
                  <a:pt x="1244677" y="491683"/>
                </a:cubicBezTo>
                <a:lnTo>
                  <a:pt x="1248695" y="486325"/>
                </a:lnTo>
                <a:lnTo>
                  <a:pt x="1236640" y="463555"/>
                </a:lnTo>
                <a:cubicBezTo>
                  <a:pt x="1234854" y="460876"/>
                  <a:pt x="1232845" y="454625"/>
                  <a:pt x="1230613" y="444802"/>
                </a:cubicBezTo>
                <a:cubicBezTo>
                  <a:pt x="1228380" y="434980"/>
                  <a:pt x="1222799" y="417120"/>
                  <a:pt x="1213869" y="391224"/>
                </a:cubicBezTo>
                <a:cubicBezTo>
                  <a:pt x="1204939" y="365328"/>
                  <a:pt x="1198242" y="348362"/>
                  <a:pt x="1193777" y="340325"/>
                </a:cubicBezTo>
                <a:lnTo>
                  <a:pt x="1179043" y="320233"/>
                </a:lnTo>
                <a:cubicBezTo>
                  <a:pt x="1177257" y="318447"/>
                  <a:pt x="1175918" y="316438"/>
                  <a:pt x="1175025" y="314206"/>
                </a:cubicBezTo>
                <a:cubicBezTo>
                  <a:pt x="1174132" y="311973"/>
                  <a:pt x="1173686" y="308625"/>
                  <a:pt x="1173686" y="304160"/>
                </a:cubicBezTo>
                <a:lnTo>
                  <a:pt x="1172346" y="293444"/>
                </a:lnTo>
                <a:lnTo>
                  <a:pt x="1169667" y="282729"/>
                </a:lnTo>
                <a:cubicBezTo>
                  <a:pt x="1172346" y="280050"/>
                  <a:pt x="1178374" y="273576"/>
                  <a:pt x="1187750" y="263306"/>
                </a:cubicBezTo>
                <a:cubicBezTo>
                  <a:pt x="1197126" y="253037"/>
                  <a:pt x="1208288" y="243661"/>
                  <a:pt x="1221236" y="235178"/>
                </a:cubicBezTo>
                <a:cubicBezTo>
                  <a:pt x="1234184" y="226695"/>
                  <a:pt x="1241105" y="221783"/>
                  <a:pt x="1241998" y="220444"/>
                </a:cubicBezTo>
                <a:cubicBezTo>
                  <a:pt x="1242891" y="219105"/>
                  <a:pt x="1243560" y="217319"/>
                  <a:pt x="1244007" y="215086"/>
                </a:cubicBezTo>
                <a:cubicBezTo>
                  <a:pt x="1244454" y="212854"/>
                  <a:pt x="1244677" y="208166"/>
                  <a:pt x="1244677" y="201022"/>
                </a:cubicBezTo>
                <a:cubicBezTo>
                  <a:pt x="1243784" y="183163"/>
                  <a:pt x="1243337" y="173786"/>
                  <a:pt x="1243337" y="172893"/>
                </a:cubicBezTo>
                <a:lnTo>
                  <a:pt x="1225924" y="140747"/>
                </a:lnTo>
                <a:lnTo>
                  <a:pt x="1197796" y="91187"/>
                </a:lnTo>
                <a:lnTo>
                  <a:pt x="1201814" y="91187"/>
                </a:lnTo>
                <a:cubicBezTo>
                  <a:pt x="1207172" y="96545"/>
                  <a:pt x="1211637" y="100116"/>
                  <a:pt x="1215209" y="101902"/>
                </a:cubicBezTo>
                <a:lnTo>
                  <a:pt x="1258071" y="126013"/>
                </a:lnTo>
                <a:lnTo>
                  <a:pt x="1295576" y="166196"/>
                </a:lnTo>
                <a:lnTo>
                  <a:pt x="1310310" y="182270"/>
                </a:lnTo>
                <a:cubicBezTo>
                  <a:pt x="1316561" y="178698"/>
                  <a:pt x="1327499" y="173786"/>
                  <a:pt x="1343126" y="167536"/>
                </a:cubicBezTo>
                <a:cubicBezTo>
                  <a:pt x="1358753" y="161285"/>
                  <a:pt x="1367683" y="157043"/>
                  <a:pt x="1369916" y="154811"/>
                </a:cubicBezTo>
                <a:cubicBezTo>
                  <a:pt x="1372148" y="152578"/>
                  <a:pt x="1376390" y="142532"/>
                  <a:pt x="1382640" y="124673"/>
                </a:cubicBezTo>
                <a:lnTo>
                  <a:pt x="1397374" y="95205"/>
                </a:lnTo>
                <a:cubicBezTo>
                  <a:pt x="1400053" y="89847"/>
                  <a:pt x="1401170" y="83150"/>
                  <a:pt x="1400723" y="75113"/>
                </a:cubicBezTo>
                <a:cubicBezTo>
                  <a:pt x="1400276" y="67077"/>
                  <a:pt x="1396928" y="62612"/>
                  <a:pt x="1390677" y="61719"/>
                </a:cubicBezTo>
                <a:cubicBezTo>
                  <a:pt x="1389784" y="61719"/>
                  <a:pt x="1387105" y="62612"/>
                  <a:pt x="1382640" y="64398"/>
                </a:cubicBezTo>
                <a:cubicBezTo>
                  <a:pt x="1378175" y="66184"/>
                  <a:pt x="1374157" y="66630"/>
                  <a:pt x="1370585" y="65737"/>
                </a:cubicBezTo>
                <a:cubicBezTo>
                  <a:pt x="1361655" y="65737"/>
                  <a:pt x="1354288" y="65067"/>
                  <a:pt x="1348484" y="63728"/>
                </a:cubicBezTo>
                <a:cubicBezTo>
                  <a:pt x="1342680" y="62388"/>
                  <a:pt x="1339331" y="60826"/>
                  <a:pt x="1338438" y="59040"/>
                </a:cubicBezTo>
                <a:lnTo>
                  <a:pt x="1322365" y="45645"/>
                </a:lnTo>
                <a:lnTo>
                  <a:pt x="1296915" y="36269"/>
                </a:lnTo>
                <a:cubicBezTo>
                  <a:pt x="1298701" y="31804"/>
                  <a:pt x="1300487" y="28902"/>
                  <a:pt x="1302273" y="27563"/>
                </a:cubicBezTo>
                <a:cubicBezTo>
                  <a:pt x="1304059" y="26223"/>
                  <a:pt x="1308301" y="24884"/>
                  <a:pt x="1314998" y="23544"/>
                </a:cubicBezTo>
                <a:cubicBezTo>
                  <a:pt x="1321695" y="22205"/>
                  <a:pt x="1330178" y="19080"/>
                  <a:pt x="1340448" y="14168"/>
                </a:cubicBezTo>
                <a:cubicBezTo>
                  <a:pt x="1350717" y="9257"/>
                  <a:pt x="1358977" y="6801"/>
                  <a:pt x="1365228" y="6801"/>
                </a:cubicBezTo>
                <a:close/>
                <a:moveTo>
                  <a:pt x="2876130" y="104"/>
                </a:moveTo>
                <a:lnTo>
                  <a:pt x="2880149" y="1443"/>
                </a:lnTo>
                <a:cubicBezTo>
                  <a:pt x="2881935" y="2336"/>
                  <a:pt x="2888186" y="5908"/>
                  <a:pt x="2898901" y="12159"/>
                </a:cubicBezTo>
                <a:lnTo>
                  <a:pt x="2909617" y="17517"/>
                </a:lnTo>
                <a:cubicBezTo>
                  <a:pt x="2918547" y="22875"/>
                  <a:pt x="2926583" y="37609"/>
                  <a:pt x="2933727" y="61719"/>
                </a:cubicBezTo>
                <a:cubicBezTo>
                  <a:pt x="2927476" y="69755"/>
                  <a:pt x="2920779" y="73327"/>
                  <a:pt x="2913635" y="72434"/>
                </a:cubicBezTo>
                <a:cubicBezTo>
                  <a:pt x="2909170" y="75113"/>
                  <a:pt x="2904929" y="77792"/>
                  <a:pt x="2900910" y="80471"/>
                </a:cubicBezTo>
                <a:cubicBezTo>
                  <a:pt x="2896892" y="83150"/>
                  <a:pt x="2894436" y="84489"/>
                  <a:pt x="2893543" y="84489"/>
                </a:cubicBezTo>
                <a:cubicBezTo>
                  <a:pt x="2891757" y="85382"/>
                  <a:pt x="2888855" y="85382"/>
                  <a:pt x="2884837" y="84489"/>
                </a:cubicBezTo>
                <a:cubicBezTo>
                  <a:pt x="2880819" y="83597"/>
                  <a:pt x="2877023" y="83597"/>
                  <a:pt x="2873452" y="84489"/>
                </a:cubicBezTo>
                <a:cubicBezTo>
                  <a:pt x="2871666" y="87168"/>
                  <a:pt x="2870326" y="88508"/>
                  <a:pt x="2869433" y="88508"/>
                </a:cubicBezTo>
                <a:lnTo>
                  <a:pt x="2865415" y="88508"/>
                </a:lnTo>
                <a:lnTo>
                  <a:pt x="2857378" y="88508"/>
                </a:lnTo>
                <a:cubicBezTo>
                  <a:pt x="2852913" y="91187"/>
                  <a:pt x="2848895" y="93642"/>
                  <a:pt x="2845323" y="95875"/>
                </a:cubicBezTo>
                <a:cubicBezTo>
                  <a:pt x="2841751" y="98107"/>
                  <a:pt x="2835054" y="100116"/>
                  <a:pt x="2825231" y="101902"/>
                </a:cubicBezTo>
                <a:cubicBezTo>
                  <a:pt x="2815409" y="103688"/>
                  <a:pt x="2799335" y="111055"/>
                  <a:pt x="2777011" y="124003"/>
                </a:cubicBezTo>
                <a:cubicBezTo>
                  <a:pt x="2754687" y="136951"/>
                  <a:pt x="2742185" y="149453"/>
                  <a:pt x="2739506" y="161508"/>
                </a:cubicBezTo>
                <a:cubicBezTo>
                  <a:pt x="2736827" y="173563"/>
                  <a:pt x="2735488" y="183609"/>
                  <a:pt x="2735488" y="191646"/>
                </a:cubicBezTo>
                <a:lnTo>
                  <a:pt x="2735488" y="201022"/>
                </a:lnTo>
                <a:lnTo>
                  <a:pt x="2730130" y="206380"/>
                </a:lnTo>
                <a:cubicBezTo>
                  <a:pt x="2731916" y="207273"/>
                  <a:pt x="2733702" y="207719"/>
                  <a:pt x="2735488" y="207719"/>
                </a:cubicBezTo>
                <a:lnTo>
                  <a:pt x="2755580" y="195664"/>
                </a:lnTo>
                <a:cubicBezTo>
                  <a:pt x="2756473" y="195664"/>
                  <a:pt x="2761384" y="194771"/>
                  <a:pt x="2770314" y="192985"/>
                </a:cubicBezTo>
                <a:cubicBezTo>
                  <a:pt x="2779243" y="191199"/>
                  <a:pt x="2786610" y="186511"/>
                  <a:pt x="2792415" y="178921"/>
                </a:cubicBezTo>
                <a:cubicBezTo>
                  <a:pt x="2798219" y="171331"/>
                  <a:pt x="2802014" y="167089"/>
                  <a:pt x="2803800" y="166196"/>
                </a:cubicBezTo>
                <a:lnTo>
                  <a:pt x="2814516" y="166196"/>
                </a:lnTo>
                <a:cubicBezTo>
                  <a:pt x="2818087" y="166196"/>
                  <a:pt x="2824338" y="161731"/>
                  <a:pt x="2833268" y="152802"/>
                </a:cubicBezTo>
                <a:lnTo>
                  <a:pt x="2842644" y="147444"/>
                </a:lnTo>
                <a:lnTo>
                  <a:pt x="2857378" y="135389"/>
                </a:lnTo>
                <a:cubicBezTo>
                  <a:pt x="2877023" y="130031"/>
                  <a:pt x="2892650" y="122441"/>
                  <a:pt x="2904259" y="112618"/>
                </a:cubicBezTo>
                <a:cubicBezTo>
                  <a:pt x="2910510" y="117083"/>
                  <a:pt x="2916091" y="120208"/>
                  <a:pt x="2921002" y="121994"/>
                </a:cubicBezTo>
                <a:cubicBezTo>
                  <a:pt x="2925914" y="123780"/>
                  <a:pt x="2929262" y="125120"/>
                  <a:pt x="2931048" y="126013"/>
                </a:cubicBezTo>
                <a:lnTo>
                  <a:pt x="2943103" y="139407"/>
                </a:lnTo>
                <a:cubicBezTo>
                  <a:pt x="2945782" y="142086"/>
                  <a:pt x="2947345" y="143649"/>
                  <a:pt x="2947791" y="144095"/>
                </a:cubicBezTo>
                <a:cubicBezTo>
                  <a:pt x="2948238" y="144542"/>
                  <a:pt x="2948015" y="147444"/>
                  <a:pt x="2947122" y="152802"/>
                </a:cubicBezTo>
                <a:lnTo>
                  <a:pt x="2931048" y="167536"/>
                </a:lnTo>
                <a:cubicBezTo>
                  <a:pt x="2930155" y="172000"/>
                  <a:pt x="2929262" y="174679"/>
                  <a:pt x="2928369" y="175572"/>
                </a:cubicBezTo>
                <a:cubicBezTo>
                  <a:pt x="2927476" y="176465"/>
                  <a:pt x="2925244" y="178251"/>
                  <a:pt x="2921672" y="180930"/>
                </a:cubicBezTo>
                <a:lnTo>
                  <a:pt x="2905599" y="201022"/>
                </a:lnTo>
                <a:lnTo>
                  <a:pt x="2896222" y="210398"/>
                </a:lnTo>
                <a:lnTo>
                  <a:pt x="2896222" y="217095"/>
                </a:lnTo>
                <a:lnTo>
                  <a:pt x="2901580" y="222453"/>
                </a:lnTo>
                <a:lnTo>
                  <a:pt x="2900241" y="230490"/>
                </a:lnTo>
                <a:cubicBezTo>
                  <a:pt x="2902027" y="234955"/>
                  <a:pt x="2903143" y="238080"/>
                  <a:pt x="2903589" y="239866"/>
                </a:cubicBezTo>
                <a:cubicBezTo>
                  <a:pt x="2904036" y="241652"/>
                  <a:pt x="2903813" y="243884"/>
                  <a:pt x="2902920" y="246563"/>
                </a:cubicBezTo>
                <a:cubicBezTo>
                  <a:pt x="2902027" y="249242"/>
                  <a:pt x="2901580" y="251028"/>
                  <a:pt x="2901580" y="251921"/>
                </a:cubicBezTo>
                <a:lnTo>
                  <a:pt x="2898901" y="269334"/>
                </a:lnTo>
                <a:cubicBezTo>
                  <a:pt x="2898008" y="270227"/>
                  <a:pt x="2895329" y="278264"/>
                  <a:pt x="2890864" y="293444"/>
                </a:cubicBezTo>
                <a:lnTo>
                  <a:pt x="2885507" y="309518"/>
                </a:lnTo>
                <a:cubicBezTo>
                  <a:pt x="2880149" y="322912"/>
                  <a:pt x="2877247" y="331395"/>
                  <a:pt x="2876800" y="334967"/>
                </a:cubicBezTo>
                <a:cubicBezTo>
                  <a:pt x="2876354" y="338539"/>
                  <a:pt x="2875684" y="340772"/>
                  <a:pt x="2874791" y="341664"/>
                </a:cubicBezTo>
                <a:lnTo>
                  <a:pt x="2870773" y="345683"/>
                </a:lnTo>
                <a:lnTo>
                  <a:pt x="2870773" y="357738"/>
                </a:lnTo>
                <a:lnTo>
                  <a:pt x="2868094" y="361756"/>
                </a:lnTo>
                <a:cubicBezTo>
                  <a:pt x="2866308" y="363542"/>
                  <a:pt x="2865861" y="366668"/>
                  <a:pt x="2866754" y="371132"/>
                </a:cubicBezTo>
                <a:lnTo>
                  <a:pt x="2866754" y="407298"/>
                </a:lnTo>
                <a:lnTo>
                  <a:pt x="2868094" y="415334"/>
                </a:lnTo>
                <a:cubicBezTo>
                  <a:pt x="2878809" y="414441"/>
                  <a:pt x="2887516" y="414218"/>
                  <a:pt x="2894213" y="414665"/>
                </a:cubicBezTo>
                <a:cubicBezTo>
                  <a:pt x="2900910" y="415111"/>
                  <a:pt x="2906491" y="413102"/>
                  <a:pt x="2910956" y="408637"/>
                </a:cubicBezTo>
                <a:lnTo>
                  <a:pt x="2923011" y="408637"/>
                </a:lnTo>
                <a:cubicBezTo>
                  <a:pt x="2923904" y="407744"/>
                  <a:pt x="2925244" y="406851"/>
                  <a:pt x="2927030" y="405958"/>
                </a:cubicBezTo>
                <a:lnTo>
                  <a:pt x="2943103" y="400600"/>
                </a:lnTo>
                <a:lnTo>
                  <a:pt x="2947122" y="397922"/>
                </a:lnTo>
                <a:lnTo>
                  <a:pt x="2959177" y="396582"/>
                </a:lnTo>
                <a:cubicBezTo>
                  <a:pt x="2973464" y="393010"/>
                  <a:pt x="2982840" y="388992"/>
                  <a:pt x="2987305" y="384527"/>
                </a:cubicBezTo>
                <a:cubicBezTo>
                  <a:pt x="2971232" y="369347"/>
                  <a:pt x="2953819" y="359524"/>
                  <a:pt x="2935066" y="355059"/>
                </a:cubicBezTo>
                <a:cubicBezTo>
                  <a:pt x="2934174" y="352380"/>
                  <a:pt x="2934174" y="350594"/>
                  <a:pt x="2935066" y="349701"/>
                </a:cubicBezTo>
                <a:lnTo>
                  <a:pt x="2947122" y="347022"/>
                </a:lnTo>
                <a:lnTo>
                  <a:pt x="2952479" y="343004"/>
                </a:lnTo>
                <a:lnTo>
                  <a:pt x="2956498" y="351041"/>
                </a:lnTo>
                <a:cubicBezTo>
                  <a:pt x="2959177" y="348362"/>
                  <a:pt x="2962749" y="349701"/>
                  <a:pt x="2967213" y="355059"/>
                </a:cubicBezTo>
                <a:cubicBezTo>
                  <a:pt x="2974357" y="355952"/>
                  <a:pt x="2980161" y="356398"/>
                  <a:pt x="2984626" y="356398"/>
                </a:cubicBezTo>
                <a:lnTo>
                  <a:pt x="3000700" y="360417"/>
                </a:lnTo>
                <a:lnTo>
                  <a:pt x="3016773" y="361756"/>
                </a:lnTo>
                <a:cubicBezTo>
                  <a:pt x="3022131" y="363542"/>
                  <a:pt x="3024810" y="366668"/>
                  <a:pt x="3024810" y="371132"/>
                </a:cubicBezTo>
                <a:lnTo>
                  <a:pt x="3038204" y="372472"/>
                </a:lnTo>
                <a:lnTo>
                  <a:pt x="3046241" y="380509"/>
                </a:lnTo>
                <a:lnTo>
                  <a:pt x="3050259" y="379169"/>
                </a:lnTo>
                <a:cubicBezTo>
                  <a:pt x="3057403" y="390778"/>
                  <a:pt x="3062315" y="400600"/>
                  <a:pt x="3064993" y="408637"/>
                </a:cubicBezTo>
                <a:cubicBezTo>
                  <a:pt x="3057850" y="417567"/>
                  <a:pt x="3052045" y="422478"/>
                  <a:pt x="3047581" y="423371"/>
                </a:cubicBezTo>
                <a:lnTo>
                  <a:pt x="3039544" y="426050"/>
                </a:lnTo>
                <a:cubicBezTo>
                  <a:pt x="3031507" y="430515"/>
                  <a:pt x="3026596" y="431854"/>
                  <a:pt x="3024810" y="430068"/>
                </a:cubicBezTo>
                <a:lnTo>
                  <a:pt x="3020791" y="434087"/>
                </a:lnTo>
                <a:lnTo>
                  <a:pt x="3008736" y="434087"/>
                </a:lnTo>
                <a:cubicBezTo>
                  <a:pt x="3001593" y="439445"/>
                  <a:pt x="2983510" y="446365"/>
                  <a:pt x="2954489" y="454848"/>
                </a:cubicBezTo>
                <a:cubicBezTo>
                  <a:pt x="2925467" y="463331"/>
                  <a:pt x="2909170" y="467127"/>
                  <a:pt x="2905599" y="466234"/>
                </a:cubicBezTo>
                <a:cubicBezTo>
                  <a:pt x="2902027" y="466234"/>
                  <a:pt x="2898678" y="465564"/>
                  <a:pt x="2895553" y="464224"/>
                </a:cubicBezTo>
                <a:cubicBezTo>
                  <a:pt x="2892427" y="462885"/>
                  <a:pt x="2889078" y="462662"/>
                  <a:pt x="2885507" y="463555"/>
                </a:cubicBezTo>
                <a:cubicBezTo>
                  <a:pt x="2883721" y="461769"/>
                  <a:pt x="2882381" y="460653"/>
                  <a:pt x="2881488" y="460206"/>
                </a:cubicBezTo>
                <a:cubicBezTo>
                  <a:pt x="2880595" y="459760"/>
                  <a:pt x="2877247" y="459313"/>
                  <a:pt x="2871442" y="458867"/>
                </a:cubicBezTo>
                <a:cubicBezTo>
                  <a:pt x="2865638" y="458420"/>
                  <a:pt x="2858271" y="454625"/>
                  <a:pt x="2849341" y="447481"/>
                </a:cubicBezTo>
                <a:cubicBezTo>
                  <a:pt x="2840412" y="440338"/>
                  <a:pt x="2835947" y="435873"/>
                  <a:pt x="2835947" y="434087"/>
                </a:cubicBezTo>
                <a:lnTo>
                  <a:pt x="2830589" y="415334"/>
                </a:lnTo>
                <a:cubicBezTo>
                  <a:pt x="2828803" y="414441"/>
                  <a:pt x="2826571" y="411539"/>
                  <a:pt x="2823892" y="406628"/>
                </a:cubicBezTo>
                <a:cubicBezTo>
                  <a:pt x="2821213" y="401717"/>
                  <a:pt x="2819650" y="392564"/>
                  <a:pt x="2819204" y="379169"/>
                </a:cubicBezTo>
                <a:cubicBezTo>
                  <a:pt x="2818757" y="365775"/>
                  <a:pt x="2818980" y="353496"/>
                  <a:pt x="2819873" y="342334"/>
                </a:cubicBezTo>
                <a:cubicBezTo>
                  <a:pt x="2820766" y="331172"/>
                  <a:pt x="2822329" y="324028"/>
                  <a:pt x="2824561" y="320903"/>
                </a:cubicBezTo>
                <a:cubicBezTo>
                  <a:pt x="2826794" y="317778"/>
                  <a:pt x="2827910" y="315768"/>
                  <a:pt x="2827910" y="314875"/>
                </a:cubicBezTo>
                <a:lnTo>
                  <a:pt x="2822552" y="312197"/>
                </a:lnTo>
                <a:cubicBezTo>
                  <a:pt x="2821659" y="315768"/>
                  <a:pt x="2821213" y="318001"/>
                  <a:pt x="2821213" y="318894"/>
                </a:cubicBezTo>
                <a:lnTo>
                  <a:pt x="2806479" y="343004"/>
                </a:lnTo>
                <a:lnTo>
                  <a:pt x="2803800" y="348362"/>
                </a:lnTo>
                <a:lnTo>
                  <a:pt x="2778350" y="383188"/>
                </a:lnTo>
                <a:lnTo>
                  <a:pt x="2763616" y="405958"/>
                </a:lnTo>
                <a:lnTo>
                  <a:pt x="2748882" y="422032"/>
                </a:lnTo>
                <a:cubicBezTo>
                  <a:pt x="2737274" y="435426"/>
                  <a:pt x="2728567" y="444133"/>
                  <a:pt x="2722763" y="448151"/>
                </a:cubicBezTo>
                <a:cubicBezTo>
                  <a:pt x="2716959" y="452169"/>
                  <a:pt x="2714057" y="454625"/>
                  <a:pt x="2714057" y="455518"/>
                </a:cubicBezTo>
                <a:lnTo>
                  <a:pt x="2712717" y="459536"/>
                </a:lnTo>
                <a:cubicBezTo>
                  <a:pt x="2716289" y="459536"/>
                  <a:pt x="2720084" y="459313"/>
                  <a:pt x="2724103" y="458867"/>
                </a:cubicBezTo>
                <a:cubicBezTo>
                  <a:pt x="2728121" y="458420"/>
                  <a:pt x="2737497" y="460876"/>
                  <a:pt x="2752231" y="466234"/>
                </a:cubicBezTo>
                <a:cubicBezTo>
                  <a:pt x="2766965" y="471591"/>
                  <a:pt x="2778797" y="475163"/>
                  <a:pt x="2787727" y="476949"/>
                </a:cubicBezTo>
                <a:lnTo>
                  <a:pt x="2852020" y="489004"/>
                </a:lnTo>
                <a:cubicBezTo>
                  <a:pt x="2867201" y="492576"/>
                  <a:pt x="2879256" y="494362"/>
                  <a:pt x="2888186" y="494362"/>
                </a:cubicBezTo>
                <a:cubicBezTo>
                  <a:pt x="2895329" y="495255"/>
                  <a:pt x="2907831" y="494362"/>
                  <a:pt x="2925690" y="491683"/>
                </a:cubicBezTo>
                <a:cubicBezTo>
                  <a:pt x="2943550" y="489004"/>
                  <a:pt x="2954265" y="487442"/>
                  <a:pt x="2957837" y="486995"/>
                </a:cubicBezTo>
                <a:cubicBezTo>
                  <a:pt x="2961409" y="486549"/>
                  <a:pt x="2980161" y="485879"/>
                  <a:pt x="3014094" y="484986"/>
                </a:cubicBezTo>
                <a:cubicBezTo>
                  <a:pt x="3019452" y="484986"/>
                  <a:pt x="3023470" y="485432"/>
                  <a:pt x="3026149" y="486325"/>
                </a:cubicBezTo>
                <a:cubicBezTo>
                  <a:pt x="3028828" y="487218"/>
                  <a:pt x="3030614" y="487665"/>
                  <a:pt x="3031507" y="487665"/>
                </a:cubicBezTo>
                <a:lnTo>
                  <a:pt x="3042223" y="484986"/>
                </a:lnTo>
                <a:cubicBezTo>
                  <a:pt x="3042223" y="484986"/>
                  <a:pt x="3044232" y="485656"/>
                  <a:pt x="3048250" y="486995"/>
                </a:cubicBezTo>
                <a:cubicBezTo>
                  <a:pt x="3052269" y="488335"/>
                  <a:pt x="3063208" y="489897"/>
                  <a:pt x="3081067" y="491683"/>
                </a:cubicBezTo>
                <a:cubicBezTo>
                  <a:pt x="3098926" y="493469"/>
                  <a:pt x="3123036" y="501506"/>
                  <a:pt x="3153397" y="515793"/>
                </a:cubicBezTo>
                <a:cubicBezTo>
                  <a:pt x="3146254" y="519365"/>
                  <a:pt x="3139110" y="522491"/>
                  <a:pt x="3131966" y="525170"/>
                </a:cubicBezTo>
                <a:cubicBezTo>
                  <a:pt x="3124822" y="527848"/>
                  <a:pt x="3120804" y="529188"/>
                  <a:pt x="3119911" y="529188"/>
                </a:cubicBezTo>
                <a:lnTo>
                  <a:pt x="3099819" y="542582"/>
                </a:lnTo>
                <a:cubicBezTo>
                  <a:pt x="3089997" y="548833"/>
                  <a:pt x="3078388" y="552852"/>
                  <a:pt x="3064993" y="554638"/>
                </a:cubicBezTo>
                <a:lnTo>
                  <a:pt x="3022131" y="558656"/>
                </a:lnTo>
                <a:cubicBezTo>
                  <a:pt x="3007843" y="560442"/>
                  <a:pt x="2992663" y="563790"/>
                  <a:pt x="2976590" y="568702"/>
                </a:cubicBezTo>
                <a:cubicBezTo>
                  <a:pt x="2960516" y="573613"/>
                  <a:pt x="2948238" y="576515"/>
                  <a:pt x="2939755" y="577408"/>
                </a:cubicBezTo>
                <a:cubicBezTo>
                  <a:pt x="2931271" y="578301"/>
                  <a:pt x="2925244" y="579194"/>
                  <a:pt x="2921672" y="580087"/>
                </a:cubicBezTo>
                <a:cubicBezTo>
                  <a:pt x="2902027" y="580980"/>
                  <a:pt x="2885060" y="579194"/>
                  <a:pt x="2870773" y="574729"/>
                </a:cubicBezTo>
                <a:lnTo>
                  <a:pt x="2860057" y="570711"/>
                </a:lnTo>
                <a:lnTo>
                  <a:pt x="2829250" y="565353"/>
                </a:lnTo>
                <a:cubicBezTo>
                  <a:pt x="2819427" y="564460"/>
                  <a:pt x="2801568" y="557540"/>
                  <a:pt x="2775671" y="544592"/>
                </a:cubicBezTo>
                <a:cubicBezTo>
                  <a:pt x="2749775" y="531644"/>
                  <a:pt x="2727005" y="523384"/>
                  <a:pt x="2707359" y="519812"/>
                </a:cubicBezTo>
                <a:lnTo>
                  <a:pt x="2680570" y="514454"/>
                </a:lnTo>
                <a:lnTo>
                  <a:pt x="2653781" y="527848"/>
                </a:lnTo>
                <a:cubicBezTo>
                  <a:pt x="2651995" y="528741"/>
                  <a:pt x="2650209" y="529188"/>
                  <a:pt x="2648423" y="529188"/>
                </a:cubicBezTo>
                <a:cubicBezTo>
                  <a:pt x="2636815" y="531867"/>
                  <a:pt x="2622081" y="528295"/>
                  <a:pt x="2604221" y="518472"/>
                </a:cubicBezTo>
                <a:cubicBezTo>
                  <a:pt x="2586362" y="508650"/>
                  <a:pt x="2574307" y="497934"/>
                  <a:pt x="2568056" y="486325"/>
                </a:cubicBezTo>
                <a:lnTo>
                  <a:pt x="2557341" y="459536"/>
                </a:lnTo>
                <a:cubicBezTo>
                  <a:pt x="2551983" y="447035"/>
                  <a:pt x="2549750" y="439891"/>
                  <a:pt x="2550643" y="438105"/>
                </a:cubicBezTo>
                <a:lnTo>
                  <a:pt x="2557341" y="422032"/>
                </a:lnTo>
                <a:cubicBezTo>
                  <a:pt x="2561805" y="425604"/>
                  <a:pt x="2566717" y="425604"/>
                  <a:pt x="2572075" y="422032"/>
                </a:cubicBezTo>
                <a:lnTo>
                  <a:pt x="2572075" y="426050"/>
                </a:lnTo>
                <a:cubicBezTo>
                  <a:pt x="2567610" y="430515"/>
                  <a:pt x="2565377" y="434980"/>
                  <a:pt x="2565377" y="439445"/>
                </a:cubicBezTo>
                <a:cubicBezTo>
                  <a:pt x="2571628" y="450160"/>
                  <a:pt x="2583013" y="457081"/>
                  <a:pt x="2599533" y="460206"/>
                </a:cubicBezTo>
                <a:cubicBezTo>
                  <a:pt x="2616053" y="463331"/>
                  <a:pt x="2626992" y="462215"/>
                  <a:pt x="2632350" y="456857"/>
                </a:cubicBezTo>
                <a:cubicBezTo>
                  <a:pt x="2631457" y="455072"/>
                  <a:pt x="2630787" y="453509"/>
                  <a:pt x="2630341" y="452169"/>
                </a:cubicBezTo>
                <a:cubicBezTo>
                  <a:pt x="2629894" y="450830"/>
                  <a:pt x="2627439" y="447928"/>
                  <a:pt x="2622974" y="443463"/>
                </a:cubicBezTo>
                <a:cubicBezTo>
                  <a:pt x="2618509" y="438998"/>
                  <a:pt x="2612705" y="428282"/>
                  <a:pt x="2605561" y="411316"/>
                </a:cubicBezTo>
                <a:cubicBezTo>
                  <a:pt x="2598417" y="394350"/>
                  <a:pt x="2594845" y="384081"/>
                  <a:pt x="2594845" y="380509"/>
                </a:cubicBezTo>
                <a:lnTo>
                  <a:pt x="2593506" y="371132"/>
                </a:lnTo>
                <a:cubicBezTo>
                  <a:pt x="2589041" y="348808"/>
                  <a:pt x="2587255" y="337200"/>
                  <a:pt x="2588148" y="336307"/>
                </a:cubicBezTo>
                <a:lnTo>
                  <a:pt x="2590827" y="326931"/>
                </a:lnTo>
                <a:cubicBezTo>
                  <a:pt x="2590827" y="325145"/>
                  <a:pt x="2590604" y="319117"/>
                  <a:pt x="2590157" y="308848"/>
                </a:cubicBezTo>
                <a:cubicBezTo>
                  <a:pt x="2589711" y="298579"/>
                  <a:pt x="2590380" y="292105"/>
                  <a:pt x="2592166" y="289426"/>
                </a:cubicBezTo>
                <a:lnTo>
                  <a:pt x="2593506" y="286747"/>
                </a:lnTo>
                <a:lnTo>
                  <a:pt x="2594845" y="276031"/>
                </a:lnTo>
                <a:lnTo>
                  <a:pt x="2598864" y="273352"/>
                </a:lnTo>
                <a:cubicBezTo>
                  <a:pt x="2598864" y="281389"/>
                  <a:pt x="2599310" y="287863"/>
                  <a:pt x="2600203" y="292774"/>
                </a:cubicBezTo>
                <a:cubicBezTo>
                  <a:pt x="2601096" y="297686"/>
                  <a:pt x="2603775" y="303713"/>
                  <a:pt x="2608240" y="310857"/>
                </a:cubicBezTo>
                <a:lnTo>
                  <a:pt x="2636368" y="352380"/>
                </a:lnTo>
                <a:cubicBezTo>
                  <a:pt x="2638154" y="356845"/>
                  <a:pt x="2641503" y="365105"/>
                  <a:pt x="2646414" y="377160"/>
                </a:cubicBezTo>
                <a:cubicBezTo>
                  <a:pt x="2651326" y="389215"/>
                  <a:pt x="2657576" y="402610"/>
                  <a:pt x="2665167" y="417344"/>
                </a:cubicBezTo>
                <a:cubicBezTo>
                  <a:pt x="2672757" y="432078"/>
                  <a:pt x="2678784" y="441454"/>
                  <a:pt x="2683249" y="445472"/>
                </a:cubicBezTo>
                <a:cubicBezTo>
                  <a:pt x="2687714" y="449490"/>
                  <a:pt x="2693518" y="452393"/>
                  <a:pt x="2700662" y="454179"/>
                </a:cubicBezTo>
                <a:cubicBezTo>
                  <a:pt x="2691732" y="422032"/>
                  <a:pt x="2687044" y="403056"/>
                  <a:pt x="2686598" y="397252"/>
                </a:cubicBezTo>
                <a:cubicBezTo>
                  <a:pt x="2686151" y="391447"/>
                  <a:pt x="2689500" y="380732"/>
                  <a:pt x="2696644" y="365105"/>
                </a:cubicBezTo>
                <a:cubicBezTo>
                  <a:pt x="2703787" y="349478"/>
                  <a:pt x="2715843" y="333851"/>
                  <a:pt x="2732809" y="318224"/>
                </a:cubicBezTo>
                <a:cubicBezTo>
                  <a:pt x="2749775" y="302597"/>
                  <a:pt x="2759152" y="291212"/>
                  <a:pt x="2760937" y="284068"/>
                </a:cubicBezTo>
                <a:cubicBezTo>
                  <a:pt x="2742185" y="273352"/>
                  <a:pt x="2729460" y="263530"/>
                  <a:pt x="2722763" y="254600"/>
                </a:cubicBezTo>
                <a:cubicBezTo>
                  <a:pt x="2716066" y="245670"/>
                  <a:pt x="2712271" y="235848"/>
                  <a:pt x="2711378" y="225132"/>
                </a:cubicBezTo>
                <a:lnTo>
                  <a:pt x="2711378" y="209059"/>
                </a:lnTo>
                <a:lnTo>
                  <a:pt x="2711378" y="197004"/>
                </a:lnTo>
                <a:cubicBezTo>
                  <a:pt x="2711378" y="196111"/>
                  <a:pt x="2714950" y="188074"/>
                  <a:pt x="2722093" y="172893"/>
                </a:cubicBezTo>
                <a:cubicBezTo>
                  <a:pt x="2729237" y="157713"/>
                  <a:pt x="2757812" y="127798"/>
                  <a:pt x="2807818" y="83150"/>
                </a:cubicBezTo>
                <a:cubicBezTo>
                  <a:pt x="2799782" y="76899"/>
                  <a:pt x="2794424" y="71988"/>
                  <a:pt x="2791745" y="68416"/>
                </a:cubicBezTo>
                <a:lnTo>
                  <a:pt x="2760937" y="34930"/>
                </a:lnTo>
                <a:cubicBezTo>
                  <a:pt x="2757366" y="31358"/>
                  <a:pt x="2753347" y="29125"/>
                  <a:pt x="2748882" y="28232"/>
                </a:cubicBezTo>
                <a:cubicBezTo>
                  <a:pt x="2744418" y="27339"/>
                  <a:pt x="2742185" y="25554"/>
                  <a:pt x="2742185" y="22875"/>
                </a:cubicBezTo>
                <a:cubicBezTo>
                  <a:pt x="2743078" y="22875"/>
                  <a:pt x="2744641" y="23098"/>
                  <a:pt x="2746873" y="23544"/>
                </a:cubicBezTo>
                <a:cubicBezTo>
                  <a:pt x="2749106" y="23991"/>
                  <a:pt x="2751115" y="24437"/>
                  <a:pt x="2752901" y="24884"/>
                </a:cubicBezTo>
                <a:cubicBezTo>
                  <a:pt x="2754687" y="25330"/>
                  <a:pt x="2758259" y="27116"/>
                  <a:pt x="2763616" y="30242"/>
                </a:cubicBezTo>
                <a:cubicBezTo>
                  <a:pt x="2768974" y="33367"/>
                  <a:pt x="2775671" y="34930"/>
                  <a:pt x="2783708" y="34930"/>
                </a:cubicBezTo>
                <a:cubicBezTo>
                  <a:pt x="2789959" y="35823"/>
                  <a:pt x="2795763" y="35376"/>
                  <a:pt x="2801121" y="33590"/>
                </a:cubicBezTo>
                <a:cubicBezTo>
                  <a:pt x="2806479" y="31804"/>
                  <a:pt x="2818757" y="25554"/>
                  <a:pt x="2837956" y="14838"/>
                </a:cubicBezTo>
                <a:cubicBezTo>
                  <a:pt x="2857155" y="4122"/>
                  <a:pt x="2869880" y="-789"/>
                  <a:pt x="2876130" y="104"/>
                </a:cubicBezTo>
                <a:close/>
              </a:path>
            </a:pathLst>
          </a:custGeom>
          <a:solidFill>
            <a:srgbClr val="D64E68"/>
          </a:solidFill>
          <a:ln>
            <a:noFill/>
          </a:ln>
          <a:effectLst>
            <a:reflection blurRad="63500" stA="40000" endPos="350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defRPr>
                <a:solidFill>
                  <a:srgbClr val="D64E68"/>
                </a:solidFill>
                <a:latin typeface="汉仪雪君体简" panose="02010600000101010101" pitchFamily="2" charset="-122"/>
                <a:ea typeface="汉仪雪君体简" panose="02010600000101010101" pitchFamily="2" charset="-122"/>
              </a:defRPr>
            </a:lvl1pPr>
          </a:lstStyle>
          <a:p>
            <a:endParaRPr lang="zh-CN" altLang="en-US" dirty="0">
              <a:sym typeface="Arial" panose="020B0604020202020204" pitchFamily="34" charset="0"/>
            </a:endParaRPr>
          </a:p>
        </p:txBody>
      </p:sp>
      <p:sp>
        <p:nvSpPr>
          <p:cNvPr id="7" name="文本框 6"/>
          <p:cNvSpPr txBox="1"/>
          <p:nvPr/>
        </p:nvSpPr>
        <p:spPr>
          <a:xfrm>
            <a:off x="6232587" y="2463455"/>
            <a:ext cx="4519278" cy="669174"/>
          </a:xfrm>
          <a:custGeom>
            <a:avLst/>
            <a:gdLst/>
            <a:ahLst/>
            <a:cxnLst/>
            <a:rect l="l" t="t" r="r" b="b"/>
            <a:pathLst>
              <a:path w="4256457" h="630258">
                <a:moveTo>
                  <a:pt x="3633591" y="523772"/>
                </a:moveTo>
                <a:cubicBezTo>
                  <a:pt x="3629573" y="523325"/>
                  <a:pt x="3627117" y="524441"/>
                  <a:pt x="3626224" y="527120"/>
                </a:cubicBezTo>
                <a:cubicBezTo>
                  <a:pt x="3621759" y="539622"/>
                  <a:pt x="3623099" y="543640"/>
                  <a:pt x="3630242" y="539175"/>
                </a:cubicBezTo>
                <a:cubicBezTo>
                  <a:pt x="3637386" y="534710"/>
                  <a:pt x="3641405" y="532924"/>
                  <a:pt x="3642297" y="533817"/>
                </a:cubicBezTo>
                <a:cubicBezTo>
                  <a:pt x="3640511" y="527567"/>
                  <a:pt x="3637609" y="524218"/>
                  <a:pt x="3633591" y="523772"/>
                </a:cubicBezTo>
                <a:close/>
                <a:moveTo>
                  <a:pt x="2048348" y="371744"/>
                </a:moveTo>
                <a:cubicBezTo>
                  <a:pt x="2042991" y="372637"/>
                  <a:pt x="2038972" y="374423"/>
                  <a:pt x="2036293" y="377101"/>
                </a:cubicBezTo>
                <a:cubicBezTo>
                  <a:pt x="2030935" y="375316"/>
                  <a:pt x="2026917" y="374423"/>
                  <a:pt x="2024238" y="374423"/>
                </a:cubicBezTo>
                <a:cubicBezTo>
                  <a:pt x="2019773" y="375316"/>
                  <a:pt x="2016648" y="376208"/>
                  <a:pt x="2014862" y="377101"/>
                </a:cubicBezTo>
                <a:lnTo>
                  <a:pt x="2010843" y="381120"/>
                </a:lnTo>
                <a:lnTo>
                  <a:pt x="1994770" y="375762"/>
                </a:lnTo>
                <a:cubicBezTo>
                  <a:pt x="1992984" y="376655"/>
                  <a:pt x="1991421" y="379557"/>
                  <a:pt x="1990082" y="384468"/>
                </a:cubicBezTo>
                <a:cubicBezTo>
                  <a:pt x="1988743" y="389380"/>
                  <a:pt x="1987849" y="392728"/>
                  <a:pt x="1987403" y="394514"/>
                </a:cubicBezTo>
                <a:cubicBezTo>
                  <a:pt x="1986957" y="396300"/>
                  <a:pt x="1987626" y="398086"/>
                  <a:pt x="1989412" y="399872"/>
                </a:cubicBezTo>
                <a:lnTo>
                  <a:pt x="1993431" y="407909"/>
                </a:lnTo>
                <a:lnTo>
                  <a:pt x="1990752" y="421303"/>
                </a:lnTo>
                <a:lnTo>
                  <a:pt x="1992091" y="426661"/>
                </a:lnTo>
                <a:lnTo>
                  <a:pt x="1996109" y="429340"/>
                </a:lnTo>
                <a:cubicBezTo>
                  <a:pt x="2000575" y="428447"/>
                  <a:pt x="2004816" y="428224"/>
                  <a:pt x="2008834" y="428670"/>
                </a:cubicBezTo>
                <a:cubicBezTo>
                  <a:pt x="2012853" y="429117"/>
                  <a:pt x="2018657" y="431349"/>
                  <a:pt x="2026247" y="435368"/>
                </a:cubicBezTo>
                <a:cubicBezTo>
                  <a:pt x="2033837" y="439386"/>
                  <a:pt x="2042097" y="445860"/>
                  <a:pt x="2051027" y="454790"/>
                </a:cubicBezTo>
                <a:lnTo>
                  <a:pt x="2080495" y="490955"/>
                </a:lnTo>
                <a:cubicBezTo>
                  <a:pt x="2099247" y="510600"/>
                  <a:pt x="2117777" y="520646"/>
                  <a:pt x="2136083" y="521093"/>
                </a:cubicBezTo>
                <a:cubicBezTo>
                  <a:pt x="2154388" y="521539"/>
                  <a:pt x="2165327" y="520869"/>
                  <a:pt x="2168899" y="519083"/>
                </a:cubicBezTo>
                <a:lnTo>
                  <a:pt x="2179615" y="515065"/>
                </a:lnTo>
                <a:lnTo>
                  <a:pt x="2195688" y="515065"/>
                </a:lnTo>
                <a:lnTo>
                  <a:pt x="2207743" y="511047"/>
                </a:lnTo>
                <a:lnTo>
                  <a:pt x="2229175" y="509707"/>
                </a:lnTo>
                <a:lnTo>
                  <a:pt x="2242569" y="504349"/>
                </a:lnTo>
                <a:cubicBezTo>
                  <a:pt x="2238104" y="495420"/>
                  <a:pt x="2229398" y="484927"/>
                  <a:pt x="2216449" y="472872"/>
                </a:cubicBezTo>
                <a:cubicBezTo>
                  <a:pt x="2203501" y="460817"/>
                  <a:pt x="2190777" y="453004"/>
                  <a:pt x="2178275" y="449432"/>
                </a:cubicBezTo>
                <a:cubicBezTo>
                  <a:pt x="2171131" y="454790"/>
                  <a:pt x="2163988" y="456799"/>
                  <a:pt x="2156844" y="455459"/>
                </a:cubicBezTo>
                <a:cubicBezTo>
                  <a:pt x="2149700" y="454120"/>
                  <a:pt x="2140547" y="453227"/>
                  <a:pt x="2129385" y="452781"/>
                </a:cubicBezTo>
                <a:cubicBezTo>
                  <a:pt x="2118223" y="452334"/>
                  <a:pt x="2103489" y="442958"/>
                  <a:pt x="2085183" y="424652"/>
                </a:cubicBezTo>
                <a:cubicBezTo>
                  <a:pt x="2066877" y="406346"/>
                  <a:pt x="2057725" y="395854"/>
                  <a:pt x="2057725" y="393175"/>
                </a:cubicBezTo>
                <a:close/>
                <a:moveTo>
                  <a:pt x="2948461" y="342945"/>
                </a:moveTo>
                <a:cubicBezTo>
                  <a:pt x="2946675" y="342499"/>
                  <a:pt x="2941763" y="344062"/>
                  <a:pt x="2933727" y="347633"/>
                </a:cubicBezTo>
                <a:lnTo>
                  <a:pt x="2893543" y="357010"/>
                </a:lnTo>
                <a:cubicBezTo>
                  <a:pt x="2882827" y="361474"/>
                  <a:pt x="2864075" y="377101"/>
                  <a:pt x="2837286" y="403891"/>
                </a:cubicBezTo>
                <a:lnTo>
                  <a:pt x="2837286" y="411927"/>
                </a:lnTo>
                <a:cubicBezTo>
                  <a:pt x="2826571" y="422643"/>
                  <a:pt x="2817194" y="435144"/>
                  <a:pt x="2809157" y="449432"/>
                </a:cubicBezTo>
                <a:cubicBezTo>
                  <a:pt x="2817194" y="453004"/>
                  <a:pt x="2824338" y="455013"/>
                  <a:pt x="2830589" y="455459"/>
                </a:cubicBezTo>
                <a:cubicBezTo>
                  <a:pt x="2836840" y="455906"/>
                  <a:pt x="2848895" y="453004"/>
                  <a:pt x="2866754" y="446753"/>
                </a:cubicBezTo>
                <a:lnTo>
                  <a:pt x="2893543" y="433358"/>
                </a:lnTo>
                <a:lnTo>
                  <a:pt x="2908277" y="426661"/>
                </a:lnTo>
                <a:cubicBezTo>
                  <a:pt x="2917207" y="422196"/>
                  <a:pt x="2927253" y="411481"/>
                  <a:pt x="2938415" y="394514"/>
                </a:cubicBezTo>
                <a:cubicBezTo>
                  <a:pt x="2949577" y="377548"/>
                  <a:pt x="2955605" y="366386"/>
                  <a:pt x="2956497" y="361028"/>
                </a:cubicBezTo>
                <a:lnTo>
                  <a:pt x="2959176" y="346294"/>
                </a:lnTo>
                <a:cubicBezTo>
                  <a:pt x="2953819" y="344508"/>
                  <a:pt x="2950247" y="343392"/>
                  <a:pt x="2948461" y="342945"/>
                </a:cubicBezTo>
                <a:close/>
                <a:moveTo>
                  <a:pt x="3441379" y="291376"/>
                </a:moveTo>
                <a:cubicBezTo>
                  <a:pt x="3435129" y="294948"/>
                  <a:pt x="3430664" y="297181"/>
                  <a:pt x="3427985" y="298074"/>
                </a:cubicBezTo>
                <a:lnTo>
                  <a:pt x="3385123" y="314147"/>
                </a:lnTo>
                <a:cubicBezTo>
                  <a:pt x="3375300" y="320398"/>
                  <a:pt x="3366370" y="329774"/>
                  <a:pt x="3358333" y="342276"/>
                </a:cubicBezTo>
                <a:cubicBezTo>
                  <a:pt x="3362798" y="346741"/>
                  <a:pt x="3367263" y="348750"/>
                  <a:pt x="3371728" y="348303"/>
                </a:cubicBezTo>
                <a:cubicBezTo>
                  <a:pt x="3376193" y="347857"/>
                  <a:pt x="3389587" y="340266"/>
                  <a:pt x="3411911" y="325532"/>
                </a:cubicBezTo>
                <a:cubicBezTo>
                  <a:pt x="3434236" y="310799"/>
                  <a:pt x="3444505" y="300753"/>
                  <a:pt x="3442719" y="295395"/>
                </a:cubicBezTo>
                <a:close/>
                <a:moveTo>
                  <a:pt x="786584" y="279321"/>
                </a:moveTo>
                <a:lnTo>
                  <a:pt x="775868" y="291376"/>
                </a:lnTo>
                <a:lnTo>
                  <a:pt x="698180" y="377101"/>
                </a:lnTo>
                <a:cubicBezTo>
                  <a:pt x="698180" y="382459"/>
                  <a:pt x="698403" y="386701"/>
                  <a:pt x="698850" y="389826"/>
                </a:cubicBezTo>
                <a:cubicBezTo>
                  <a:pt x="699296" y="392952"/>
                  <a:pt x="699519" y="395854"/>
                  <a:pt x="699519" y="398533"/>
                </a:cubicBezTo>
                <a:cubicBezTo>
                  <a:pt x="698626" y="402998"/>
                  <a:pt x="698180" y="406123"/>
                  <a:pt x="698180" y="407909"/>
                </a:cubicBezTo>
                <a:lnTo>
                  <a:pt x="695501" y="414606"/>
                </a:lnTo>
                <a:cubicBezTo>
                  <a:pt x="695501" y="414606"/>
                  <a:pt x="695501" y="425768"/>
                  <a:pt x="695501" y="448092"/>
                </a:cubicBezTo>
                <a:lnTo>
                  <a:pt x="695501" y="453450"/>
                </a:lnTo>
                <a:cubicBezTo>
                  <a:pt x="736577" y="407909"/>
                  <a:pt x="764259" y="367725"/>
                  <a:pt x="778547" y="332899"/>
                </a:cubicBezTo>
                <a:lnTo>
                  <a:pt x="787923" y="311468"/>
                </a:lnTo>
                <a:lnTo>
                  <a:pt x="793281" y="291376"/>
                </a:lnTo>
                <a:lnTo>
                  <a:pt x="789263" y="287358"/>
                </a:lnTo>
                <a:lnTo>
                  <a:pt x="790602" y="283340"/>
                </a:lnTo>
                <a:close/>
                <a:moveTo>
                  <a:pt x="4187497" y="235664"/>
                </a:moveTo>
                <a:cubicBezTo>
                  <a:pt x="4208007" y="237087"/>
                  <a:pt x="4223620" y="243156"/>
                  <a:pt x="4234335" y="253872"/>
                </a:cubicBezTo>
                <a:cubicBezTo>
                  <a:pt x="4248623" y="268159"/>
                  <a:pt x="4255990" y="285795"/>
                  <a:pt x="4256437" y="306780"/>
                </a:cubicBezTo>
                <a:cubicBezTo>
                  <a:pt x="4256883" y="327765"/>
                  <a:pt x="4249963" y="344508"/>
                  <a:pt x="4235675" y="357010"/>
                </a:cubicBezTo>
                <a:cubicBezTo>
                  <a:pt x="4221387" y="369511"/>
                  <a:pt x="4204868" y="375762"/>
                  <a:pt x="4186115" y="375762"/>
                </a:cubicBezTo>
                <a:cubicBezTo>
                  <a:pt x="4162898" y="376655"/>
                  <a:pt x="4144815" y="370181"/>
                  <a:pt x="4131867" y="356340"/>
                </a:cubicBezTo>
                <a:cubicBezTo>
                  <a:pt x="4118919" y="342499"/>
                  <a:pt x="4113339" y="319505"/>
                  <a:pt x="4115125" y="287358"/>
                </a:cubicBezTo>
                <a:cubicBezTo>
                  <a:pt x="4116911" y="255211"/>
                  <a:pt x="4133653" y="238022"/>
                  <a:pt x="4165354" y="235789"/>
                </a:cubicBezTo>
                <a:cubicBezTo>
                  <a:pt x="4173279" y="235231"/>
                  <a:pt x="4180660" y="235189"/>
                  <a:pt x="4187497" y="235664"/>
                </a:cubicBezTo>
                <a:close/>
                <a:moveTo>
                  <a:pt x="72697" y="235664"/>
                </a:moveTo>
                <a:cubicBezTo>
                  <a:pt x="93207" y="237087"/>
                  <a:pt x="108820" y="243156"/>
                  <a:pt x="119536" y="253872"/>
                </a:cubicBezTo>
                <a:cubicBezTo>
                  <a:pt x="133824" y="268159"/>
                  <a:pt x="141191" y="285795"/>
                  <a:pt x="141637" y="306780"/>
                </a:cubicBezTo>
                <a:cubicBezTo>
                  <a:pt x="142083" y="327765"/>
                  <a:pt x="135163" y="344508"/>
                  <a:pt x="120875" y="357010"/>
                </a:cubicBezTo>
                <a:cubicBezTo>
                  <a:pt x="106588" y="369511"/>
                  <a:pt x="90068" y="375762"/>
                  <a:pt x="71316" y="375762"/>
                </a:cubicBezTo>
                <a:cubicBezTo>
                  <a:pt x="48099" y="376655"/>
                  <a:pt x="30016" y="370181"/>
                  <a:pt x="17068" y="356340"/>
                </a:cubicBezTo>
                <a:cubicBezTo>
                  <a:pt x="4120" y="342499"/>
                  <a:pt x="-1461" y="319505"/>
                  <a:pt x="325" y="287358"/>
                </a:cubicBezTo>
                <a:cubicBezTo>
                  <a:pt x="2111" y="255211"/>
                  <a:pt x="18854" y="238022"/>
                  <a:pt x="50554" y="235789"/>
                </a:cubicBezTo>
                <a:cubicBezTo>
                  <a:pt x="58479" y="235231"/>
                  <a:pt x="65860" y="235189"/>
                  <a:pt x="72697" y="235664"/>
                </a:cubicBezTo>
                <a:close/>
                <a:moveTo>
                  <a:pt x="2042237" y="230096"/>
                </a:moveTo>
                <a:cubicBezTo>
                  <a:pt x="2040060" y="230096"/>
                  <a:pt x="2038079" y="230431"/>
                  <a:pt x="2036293" y="231101"/>
                </a:cubicBezTo>
                <a:lnTo>
                  <a:pt x="2034954" y="245835"/>
                </a:lnTo>
                <a:lnTo>
                  <a:pt x="2041651" y="268606"/>
                </a:lnTo>
                <a:cubicBezTo>
                  <a:pt x="2048795" y="268606"/>
                  <a:pt x="2054153" y="265034"/>
                  <a:pt x="2057725" y="257890"/>
                </a:cubicBezTo>
                <a:lnTo>
                  <a:pt x="2067101" y="239138"/>
                </a:lnTo>
                <a:cubicBezTo>
                  <a:pt x="2057055" y="233110"/>
                  <a:pt x="2048767" y="230096"/>
                  <a:pt x="2042237" y="230096"/>
                </a:cubicBezTo>
                <a:close/>
                <a:moveTo>
                  <a:pt x="755776" y="221725"/>
                </a:moveTo>
                <a:cubicBezTo>
                  <a:pt x="747740" y="223511"/>
                  <a:pt x="744168" y="224850"/>
                  <a:pt x="745061" y="225743"/>
                </a:cubicBezTo>
                <a:lnTo>
                  <a:pt x="742382" y="240477"/>
                </a:lnTo>
                <a:cubicBezTo>
                  <a:pt x="748633" y="236905"/>
                  <a:pt x="753097" y="230655"/>
                  <a:pt x="755776" y="221725"/>
                </a:cubicBezTo>
                <a:close/>
                <a:moveTo>
                  <a:pt x="962052" y="202973"/>
                </a:moveTo>
                <a:lnTo>
                  <a:pt x="912492" y="251193"/>
                </a:lnTo>
                <a:cubicBezTo>
                  <a:pt x="921422" y="258337"/>
                  <a:pt x="926333" y="263248"/>
                  <a:pt x="927226" y="265927"/>
                </a:cubicBezTo>
                <a:lnTo>
                  <a:pt x="931245" y="277982"/>
                </a:lnTo>
                <a:cubicBezTo>
                  <a:pt x="935709" y="275303"/>
                  <a:pt x="942184" y="263918"/>
                  <a:pt x="950667" y="243826"/>
                </a:cubicBezTo>
                <a:cubicBezTo>
                  <a:pt x="959150" y="223734"/>
                  <a:pt x="963392" y="212349"/>
                  <a:pt x="963392" y="209670"/>
                </a:cubicBezTo>
                <a:close/>
                <a:moveTo>
                  <a:pt x="550170" y="196945"/>
                </a:moveTo>
                <a:cubicBezTo>
                  <a:pt x="561332" y="197391"/>
                  <a:pt x="576290" y="204758"/>
                  <a:pt x="595042" y="219046"/>
                </a:cubicBezTo>
                <a:cubicBezTo>
                  <a:pt x="595042" y="220832"/>
                  <a:pt x="594819" y="222841"/>
                  <a:pt x="594372" y="225074"/>
                </a:cubicBezTo>
                <a:cubicBezTo>
                  <a:pt x="593926" y="227306"/>
                  <a:pt x="590131" y="232441"/>
                  <a:pt x="582987" y="240477"/>
                </a:cubicBezTo>
                <a:cubicBezTo>
                  <a:pt x="575843" y="248514"/>
                  <a:pt x="564681" y="257444"/>
                  <a:pt x="549501" y="267266"/>
                </a:cubicBezTo>
                <a:cubicBezTo>
                  <a:pt x="534320" y="277089"/>
                  <a:pt x="519809" y="284456"/>
                  <a:pt x="505968" y="289367"/>
                </a:cubicBezTo>
                <a:cubicBezTo>
                  <a:pt x="492127" y="294279"/>
                  <a:pt x="480072" y="289814"/>
                  <a:pt x="469803" y="275973"/>
                </a:cubicBezTo>
                <a:cubicBezTo>
                  <a:pt x="459534" y="262132"/>
                  <a:pt x="454399" y="252086"/>
                  <a:pt x="454399" y="245835"/>
                </a:cubicBezTo>
                <a:lnTo>
                  <a:pt x="453060" y="233780"/>
                </a:lnTo>
                <a:lnTo>
                  <a:pt x="450381" y="231101"/>
                </a:lnTo>
                <a:lnTo>
                  <a:pt x="457078" y="221725"/>
                </a:lnTo>
                <a:lnTo>
                  <a:pt x="458418" y="232441"/>
                </a:lnTo>
                <a:cubicBezTo>
                  <a:pt x="508424" y="208330"/>
                  <a:pt x="539008" y="196499"/>
                  <a:pt x="550170" y="196945"/>
                </a:cubicBezTo>
                <a:close/>
                <a:moveTo>
                  <a:pt x="2645744" y="161449"/>
                </a:moveTo>
                <a:lnTo>
                  <a:pt x="2652441" y="161449"/>
                </a:lnTo>
                <a:cubicBezTo>
                  <a:pt x="2653335" y="166807"/>
                  <a:pt x="2657353" y="171272"/>
                  <a:pt x="2664497" y="174844"/>
                </a:cubicBezTo>
                <a:cubicBezTo>
                  <a:pt x="2662711" y="177523"/>
                  <a:pt x="2661148" y="180648"/>
                  <a:pt x="2659809" y="184220"/>
                </a:cubicBezTo>
                <a:cubicBezTo>
                  <a:pt x="2658469" y="187792"/>
                  <a:pt x="2658246" y="193150"/>
                  <a:pt x="2659139" y="200294"/>
                </a:cubicBezTo>
                <a:lnTo>
                  <a:pt x="2660478" y="224404"/>
                </a:lnTo>
                <a:lnTo>
                  <a:pt x="2656460" y="227083"/>
                </a:lnTo>
                <a:cubicBezTo>
                  <a:pt x="2657353" y="242263"/>
                  <a:pt x="2657576" y="253202"/>
                  <a:pt x="2657130" y="259899"/>
                </a:cubicBezTo>
                <a:cubicBezTo>
                  <a:pt x="2656683" y="266597"/>
                  <a:pt x="2656013" y="273517"/>
                  <a:pt x="2655121" y="280661"/>
                </a:cubicBezTo>
                <a:lnTo>
                  <a:pt x="2652441" y="294055"/>
                </a:lnTo>
                <a:cubicBezTo>
                  <a:pt x="2650656" y="302985"/>
                  <a:pt x="2649316" y="312361"/>
                  <a:pt x="2648423" y="322184"/>
                </a:cubicBezTo>
                <a:cubicBezTo>
                  <a:pt x="2647530" y="332007"/>
                  <a:pt x="2646191" y="338704"/>
                  <a:pt x="2644405" y="342276"/>
                </a:cubicBezTo>
                <a:cubicBezTo>
                  <a:pt x="2642619" y="345848"/>
                  <a:pt x="2642173" y="347633"/>
                  <a:pt x="2643065" y="347633"/>
                </a:cubicBezTo>
                <a:lnTo>
                  <a:pt x="2644405" y="354331"/>
                </a:lnTo>
                <a:lnTo>
                  <a:pt x="2640387" y="358349"/>
                </a:lnTo>
                <a:lnTo>
                  <a:pt x="2640387" y="374423"/>
                </a:lnTo>
                <a:lnTo>
                  <a:pt x="2635029" y="378441"/>
                </a:lnTo>
                <a:cubicBezTo>
                  <a:pt x="2634136" y="390049"/>
                  <a:pt x="2632573" y="398979"/>
                  <a:pt x="2630341" y="405230"/>
                </a:cubicBezTo>
                <a:cubicBezTo>
                  <a:pt x="2628108" y="411481"/>
                  <a:pt x="2623867" y="415499"/>
                  <a:pt x="2617616" y="417285"/>
                </a:cubicBezTo>
                <a:cubicBezTo>
                  <a:pt x="2611365" y="419071"/>
                  <a:pt x="2607347" y="419517"/>
                  <a:pt x="2605561" y="418624"/>
                </a:cubicBezTo>
                <a:cubicBezTo>
                  <a:pt x="2603775" y="417732"/>
                  <a:pt x="2601989" y="415946"/>
                  <a:pt x="2600203" y="413267"/>
                </a:cubicBezTo>
                <a:lnTo>
                  <a:pt x="2584129" y="394514"/>
                </a:lnTo>
                <a:lnTo>
                  <a:pt x="2580111" y="394514"/>
                </a:lnTo>
                <a:lnTo>
                  <a:pt x="2573414" y="387817"/>
                </a:lnTo>
                <a:cubicBezTo>
                  <a:pt x="2573414" y="386031"/>
                  <a:pt x="2573414" y="384692"/>
                  <a:pt x="2573414" y="383799"/>
                </a:cubicBezTo>
                <a:lnTo>
                  <a:pt x="2561359" y="352991"/>
                </a:lnTo>
                <a:cubicBezTo>
                  <a:pt x="2561359" y="352098"/>
                  <a:pt x="2564261" y="347633"/>
                  <a:pt x="2570065" y="339597"/>
                </a:cubicBezTo>
                <a:cubicBezTo>
                  <a:pt x="2575869" y="331560"/>
                  <a:pt x="2580781" y="316826"/>
                  <a:pt x="2584799" y="295395"/>
                </a:cubicBezTo>
                <a:cubicBezTo>
                  <a:pt x="2588817" y="273964"/>
                  <a:pt x="2591273" y="261908"/>
                  <a:pt x="2592166" y="259230"/>
                </a:cubicBezTo>
                <a:lnTo>
                  <a:pt x="2593506" y="236459"/>
                </a:lnTo>
                <a:cubicBezTo>
                  <a:pt x="2575646" y="232887"/>
                  <a:pt x="2560912" y="225297"/>
                  <a:pt x="2549304" y="213688"/>
                </a:cubicBezTo>
                <a:cubicBezTo>
                  <a:pt x="2549304" y="211902"/>
                  <a:pt x="2549304" y="210340"/>
                  <a:pt x="2549304" y="209000"/>
                </a:cubicBezTo>
                <a:cubicBezTo>
                  <a:pt x="2549304" y="207661"/>
                  <a:pt x="2551536" y="205428"/>
                  <a:pt x="2556001" y="202303"/>
                </a:cubicBezTo>
                <a:cubicBezTo>
                  <a:pt x="2560466" y="199177"/>
                  <a:pt x="2567609" y="197168"/>
                  <a:pt x="2577432" y="196275"/>
                </a:cubicBezTo>
                <a:cubicBezTo>
                  <a:pt x="2585469" y="196275"/>
                  <a:pt x="2591273" y="196722"/>
                  <a:pt x="2594845" y="197615"/>
                </a:cubicBezTo>
                <a:lnTo>
                  <a:pt x="2613597" y="206991"/>
                </a:lnTo>
                <a:lnTo>
                  <a:pt x="2620295" y="202973"/>
                </a:lnTo>
                <a:cubicBezTo>
                  <a:pt x="2622973" y="199401"/>
                  <a:pt x="2625206" y="193596"/>
                  <a:pt x="2626992" y="185560"/>
                </a:cubicBezTo>
                <a:cubicBezTo>
                  <a:pt x="2631457" y="181095"/>
                  <a:pt x="2633913" y="177300"/>
                  <a:pt x="2634359" y="174174"/>
                </a:cubicBezTo>
                <a:cubicBezTo>
                  <a:pt x="2634805" y="171049"/>
                  <a:pt x="2635475" y="169040"/>
                  <a:pt x="2636368" y="168147"/>
                </a:cubicBezTo>
                <a:lnTo>
                  <a:pt x="2640387" y="166807"/>
                </a:lnTo>
                <a:close/>
                <a:moveTo>
                  <a:pt x="2963195" y="131982"/>
                </a:moveTo>
                <a:lnTo>
                  <a:pt x="2968553" y="136000"/>
                </a:lnTo>
                <a:cubicBezTo>
                  <a:pt x="2973910" y="136000"/>
                  <a:pt x="2977259" y="136446"/>
                  <a:pt x="2978599" y="137339"/>
                </a:cubicBezTo>
                <a:cubicBezTo>
                  <a:pt x="2979938" y="138232"/>
                  <a:pt x="2981501" y="139349"/>
                  <a:pt x="2983287" y="140688"/>
                </a:cubicBezTo>
                <a:cubicBezTo>
                  <a:pt x="2985073" y="142027"/>
                  <a:pt x="2992216" y="145376"/>
                  <a:pt x="3004718" y="150734"/>
                </a:cubicBezTo>
                <a:cubicBezTo>
                  <a:pt x="3017219" y="156092"/>
                  <a:pt x="3029944" y="165245"/>
                  <a:pt x="3042892" y="178193"/>
                </a:cubicBezTo>
                <a:cubicBezTo>
                  <a:pt x="3055840" y="191141"/>
                  <a:pt x="3066333" y="200740"/>
                  <a:pt x="3074369" y="206991"/>
                </a:cubicBezTo>
                <a:cubicBezTo>
                  <a:pt x="3082406" y="213242"/>
                  <a:pt x="3086871" y="216814"/>
                  <a:pt x="3087764" y="217707"/>
                </a:cubicBezTo>
                <a:lnTo>
                  <a:pt x="3095801" y="247174"/>
                </a:lnTo>
                <a:cubicBezTo>
                  <a:pt x="3071691" y="269499"/>
                  <a:pt x="3057849" y="284233"/>
                  <a:pt x="3054277" y="291376"/>
                </a:cubicBezTo>
                <a:cubicBezTo>
                  <a:pt x="3050706" y="298520"/>
                  <a:pt x="3048473" y="305664"/>
                  <a:pt x="3047580" y="312808"/>
                </a:cubicBezTo>
                <a:lnTo>
                  <a:pt x="3044901" y="316826"/>
                </a:lnTo>
                <a:cubicBezTo>
                  <a:pt x="3043115" y="319505"/>
                  <a:pt x="3042669" y="321737"/>
                  <a:pt x="3043562" y="323523"/>
                </a:cubicBezTo>
                <a:lnTo>
                  <a:pt x="3044901" y="332899"/>
                </a:lnTo>
                <a:lnTo>
                  <a:pt x="3040883" y="336918"/>
                </a:lnTo>
                <a:cubicBezTo>
                  <a:pt x="3040883" y="340490"/>
                  <a:pt x="3041106" y="344062"/>
                  <a:pt x="3041553" y="347633"/>
                </a:cubicBezTo>
                <a:cubicBezTo>
                  <a:pt x="3041999" y="351205"/>
                  <a:pt x="3040883" y="359019"/>
                  <a:pt x="3038204" y="371074"/>
                </a:cubicBezTo>
                <a:cubicBezTo>
                  <a:pt x="3035525" y="383129"/>
                  <a:pt x="3033293" y="394068"/>
                  <a:pt x="3031507" y="403891"/>
                </a:cubicBezTo>
                <a:cubicBezTo>
                  <a:pt x="3029721" y="413713"/>
                  <a:pt x="3024363" y="429563"/>
                  <a:pt x="3015433" y="451441"/>
                </a:cubicBezTo>
                <a:cubicBezTo>
                  <a:pt x="3006504" y="473319"/>
                  <a:pt x="2994449" y="485597"/>
                  <a:pt x="2979268" y="488276"/>
                </a:cubicBezTo>
                <a:cubicBezTo>
                  <a:pt x="2973910" y="494527"/>
                  <a:pt x="2969445" y="498768"/>
                  <a:pt x="2965873" y="501001"/>
                </a:cubicBezTo>
                <a:cubicBezTo>
                  <a:pt x="2962302" y="503233"/>
                  <a:pt x="2953595" y="505466"/>
                  <a:pt x="2939754" y="507698"/>
                </a:cubicBezTo>
                <a:cubicBezTo>
                  <a:pt x="2925913" y="509931"/>
                  <a:pt x="2912742" y="511270"/>
                  <a:pt x="2900241" y="511716"/>
                </a:cubicBezTo>
                <a:cubicBezTo>
                  <a:pt x="2887739" y="512163"/>
                  <a:pt x="2876577" y="512833"/>
                  <a:pt x="2866754" y="513726"/>
                </a:cubicBezTo>
                <a:lnTo>
                  <a:pt x="2834607" y="515065"/>
                </a:lnTo>
                <a:lnTo>
                  <a:pt x="2821213" y="520423"/>
                </a:lnTo>
                <a:lnTo>
                  <a:pt x="2803800" y="521762"/>
                </a:lnTo>
                <a:cubicBezTo>
                  <a:pt x="2801121" y="519976"/>
                  <a:pt x="2799781" y="518191"/>
                  <a:pt x="2799781" y="516405"/>
                </a:cubicBezTo>
                <a:lnTo>
                  <a:pt x="2794423" y="507028"/>
                </a:lnTo>
                <a:lnTo>
                  <a:pt x="2786387" y="494973"/>
                </a:lnTo>
                <a:lnTo>
                  <a:pt x="2782369" y="486937"/>
                </a:lnTo>
                <a:cubicBezTo>
                  <a:pt x="2780583" y="485151"/>
                  <a:pt x="2779690" y="483811"/>
                  <a:pt x="2779690" y="482918"/>
                </a:cubicBezTo>
                <a:lnTo>
                  <a:pt x="2779690" y="473542"/>
                </a:lnTo>
                <a:lnTo>
                  <a:pt x="2775671" y="469524"/>
                </a:lnTo>
                <a:lnTo>
                  <a:pt x="2775671" y="457469"/>
                </a:lnTo>
                <a:cubicBezTo>
                  <a:pt x="2777457" y="455683"/>
                  <a:pt x="2778573" y="454343"/>
                  <a:pt x="2779020" y="453450"/>
                </a:cubicBezTo>
                <a:cubicBezTo>
                  <a:pt x="2779467" y="452557"/>
                  <a:pt x="2780136" y="449878"/>
                  <a:pt x="2781029" y="445414"/>
                </a:cubicBezTo>
                <a:cubicBezTo>
                  <a:pt x="2781922" y="440949"/>
                  <a:pt x="2786833" y="434251"/>
                  <a:pt x="2795763" y="425322"/>
                </a:cubicBezTo>
                <a:cubicBezTo>
                  <a:pt x="2804693" y="416392"/>
                  <a:pt x="2813176" y="408802"/>
                  <a:pt x="2821213" y="402551"/>
                </a:cubicBezTo>
                <a:lnTo>
                  <a:pt x="2846662" y="383799"/>
                </a:lnTo>
                <a:lnTo>
                  <a:pt x="2873451" y="362367"/>
                </a:lnTo>
                <a:cubicBezTo>
                  <a:pt x="2869879" y="359689"/>
                  <a:pt x="2867424" y="357679"/>
                  <a:pt x="2866084" y="356340"/>
                </a:cubicBezTo>
                <a:cubicBezTo>
                  <a:pt x="2864745" y="355000"/>
                  <a:pt x="2860280" y="353215"/>
                  <a:pt x="2852690" y="350982"/>
                </a:cubicBezTo>
                <a:cubicBezTo>
                  <a:pt x="2845099" y="348750"/>
                  <a:pt x="2836170" y="344285"/>
                  <a:pt x="2825901" y="337588"/>
                </a:cubicBezTo>
                <a:cubicBezTo>
                  <a:pt x="2815632" y="330890"/>
                  <a:pt x="2810051" y="324863"/>
                  <a:pt x="2809157" y="319505"/>
                </a:cubicBezTo>
                <a:lnTo>
                  <a:pt x="2793084" y="282000"/>
                </a:lnTo>
                <a:lnTo>
                  <a:pt x="2798442" y="282000"/>
                </a:lnTo>
                <a:cubicBezTo>
                  <a:pt x="2802907" y="287358"/>
                  <a:pt x="2806255" y="290483"/>
                  <a:pt x="2808488" y="291376"/>
                </a:cubicBezTo>
                <a:cubicBezTo>
                  <a:pt x="2810720" y="292269"/>
                  <a:pt x="2822329" y="291823"/>
                  <a:pt x="2843314" y="290037"/>
                </a:cubicBezTo>
                <a:cubicBezTo>
                  <a:pt x="2864299" y="288251"/>
                  <a:pt x="2878363" y="286242"/>
                  <a:pt x="2885507" y="284009"/>
                </a:cubicBezTo>
                <a:cubicBezTo>
                  <a:pt x="2892650" y="281777"/>
                  <a:pt x="2904035" y="282224"/>
                  <a:pt x="2919663" y="285349"/>
                </a:cubicBezTo>
                <a:cubicBezTo>
                  <a:pt x="2935289" y="288474"/>
                  <a:pt x="2944889" y="290930"/>
                  <a:pt x="2948461" y="292716"/>
                </a:cubicBezTo>
                <a:lnTo>
                  <a:pt x="2960516" y="303432"/>
                </a:lnTo>
                <a:lnTo>
                  <a:pt x="2968553" y="304771"/>
                </a:lnTo>
                <a:cubicBezTo>
                  <a:pt x="2972125" y="287805"/>
                  <a:pt x="2975027" y="272624"/>
                  <a:pt x="2977259" y="259230"/>
                </a:cubicBezTo>
                <a:cubicBezTo>
                  <a:pt x="2979491" y="245835"/>
                  <a:pt x="2981501" y="236459"/>
                  <a:pt x="2983287" y="231101"/>
                </a:cubicBezTo>
                <a:lnTo>
                  <a:pt x="3000699" y="188239"/>
                </a:lnTo>
                <a:lnTo>
                  <a:pt x="3000699" y="182881"/>
                </a:lnTo>
                <a:cubicBezTo>
                  <a:pt x="2995341" y="182881"/>
                  <a:pt x="2990430" y="183104"/>
                  <a:pt x="2985965" y="183550"/>
                </a:cubicBezTo>
                <a:cubicBezTo>
                  <a:pt x="2981501" y="183997"/>
                  <a:pt x="2977929" y="184220"/>
                  <a:pt x="2975250" y="184220"/>
                </a:cubicBezTo>
                <a:lnTo>
                  <a:pt x="2960516" y="190917"/>
                </a:lnTo>
                <a:lnTo>
                  <a:pt x="2949800" y="193596"/>
                </a:lnTo>
                <a:lnTo>
                  <a:pt x="2927029" y="206991"/>
                </a:lnTo>
                <a:lnTo>
                  <a:pt x="2904259" y="216367"/>
                </a:lnTo>
                <a:cubicBezTo>
                  <a:pt x="2880149" y="227083"/>
                  <a:pt x="2862959" y="232664"/>
                  <a:pt x="2852690" y="233110"/>
                </a:cubicBezTo>
                <a:cubicBezTo>
                  <a:pt x="2842421" y="233557"/>
                  <a:pt x="2831928" y="229092"/>
                  <a:pt x="2821213" y="219716"/>
                </a:cubicBezTo>
                <a:cubicBezTo>
                  <a:pt x="2810497" y="210340"/>
                  <a:pt x="2804693" y="204758"/>
                  <a:pt x="2803800" y="202973"/>
                </a:cubicBezTo>
                <a:lnTo>
                  <a:pt x="2797103" y="189578"/>
                </a:lnTo>
                <a:lnTo>
                  <a:pt x="2790405" y="184220"/>
                </a:lnTo>
                <a:cubicBezTo>
                  <a:pt x="2789512" y="180648"/>
                  <a:pt x="2789289" y="176853"/>
                  <a:pt x="2789735" y="172835"/>
                </a:cubicBezTo>
                <a:cubicBezTo>
                  <a:pt x="2790182" y="168816"/>
                  <a:pt x="2791745" y="166138"/>
                  <a:pt x="2794423" y="164798"/>
                </a:cubicBezTo>
                <a:cubicBezTo>
                  <a:pt x="2797103" y="163459"/>
                  <a:pt x="2802460" y="162566"/>
                  <a:pt x="2810497" y="162119"/>
                </a:cubicBezTo>
                <a:cubicBezTo>
                  <a:pt x="2818534" y="161673"/>
                  <a:pt x="2850234" y="153413"/>
                  <a:pt x="2905598" y="137339"/>
                </a:cubicBezTo>
                <a:lnTo>
                  <a:pt x="2935066" y="136000"/>
                </a:lnTo>
                <a:close/>
                <a:moveTo>
                  <a:pt x="2216785" y="92133"/>
                </a:moveTo>
                <a:cubicBezTo>
                  <a:pt x="2211650" y="91463"/>
                  <a:pt x="2204171" y="92244"/>
                  <a:pt x="2194349" y="94477"/>
                </a:cubicBezTo>
                <a:lnTo>
                  <a:pt x="2162202" y="101174"/>
                </a:lnTo>
                <a:cubicBezTo>
                  <a:pt x="2145235" y="108318"/>
                  <a:pt x="2131841" y="114569"/>
                  <a:pt x="2122018" y="119926"/>
                </a:cubicBezTo>
                <a:cubicBezTo>
                  <a:pt x="2126483" y="126177"/>
                  <a:pt x="2129162" y="131089"/>
                  <a:pt x="2130055" y="134660"/>
                </a:cubicBezTo>
                <a:lnTo>
                  <a:pt x="2128715" y="161449"/>
                </a:lnTo>
                <a:cubicBezTo>
                  <a:pt x="2130501" y="165021"/>
                  <a:pt x="2133180" y="166807"/>
                  <a:pt x="2136752" y="166807"/>
                </a:cubicBezTo>
                <a:lnTo>
                  <a:pt x="2147468" y="166807"/>
                </a:lnTo>
                <a:cubicBezTo>
                  <a:pt x="2149254" y="167700"/>
                  <a:pt x="2153495" y="169709"/>
                  <a:pt x="2160193" y="172835"/>
                </a:cubicBezTo>
                <a:cubicBezTo>
                  <a:pt x="2166890" y="175960"/>
                  <a:pt x="2173141" y="178862"/>
                  <a:pt x="2178945" y="181541"/>
                </a:cubicBezTo>
                <a:cubicBezTo>
                  <a:pt x="2184749" y="184220"/>
                  <a:pt x="2188544" y="188239"/>
                  <a:pt x="2190330" y="193596"/>
                </a:cubicBezTo>
                <a:cubicBezTo>
                  <a:pt x="2192116" y="198954"/>
                  <a:pt x="2193233" y="203642"/>
                  <a:pt x="2193679" y="207661"/>
                </a:cubicBezTo>
                <a:cubicBezTo>
                  <a:pt x="2194125" y="211679"/>
                  <a:pt x="2190107" y="217483"/>
                  <a:pt x="2181624" y="225074"/>
                </a:cubicBezTo>
                <a:cubicBezTo>
                  <a:pt x="2173141" y="232664"/>
                  <a:pt x="2162202" y="240031"/>
                  <a:pt x="2148807" y="247174"/>
                </a:cubicBezTo>
                <a:cubicBezTo>
                  <a:pt x="2135413" y="254318"/>
                  <a:pt x="2126929" y="260569"/>
                  <a:pt x="2123357" y="265927"/>
                </a:cubicBezTo>
                <a:cubicBezTo>
                  <a:pt x="2123357" y="267713"/>
                  <a:pt x="2123804" y="268606"/>
                  <a:pt x="2124697" y="268606"/>
                </a:cubicBezTo>
                <a:lnTo>
                  <a:pt x="2142110" y="276642"/>
                </a:lnTo>
                <a:lnTo>
                  <a:pt x="2159523" y="284679"/>
                </a:lnTo>
                <a:cubicBezTo>
                  <a:pt x="2180061" y="265034"/>
                  <a:pt x="2192339" y="250746"/>
                  <a:pt x="2196358" y="241817"/>
                </a:cubicBezTo>
                <a:cubicBezTo>
                  <a:pt x="2200376" y="232887"/>
                  <a:pt x="2205511" y="215028"/>
                  <a:pt x="2211761" y="188239"/>
                </a:cubicBezTo>
                <a:cubicBezTo>
                  <a:pt x="2218012" y="161449"/>
                  <a:pt x="2221361" y="144706"/>
                  <a:pt x="2221807" y="138009"/>
                </a:cubicBezTo>
                <a:cubicBezTo>
                  <a:pt x="2222254" y="131312"/>
                  <a:pt x="2223147" y="124838"/>
                  <a:pt x="2224486" y="118587"/>
                </a:cubicBezTo>
                <a:cubicBezTo>
                  <a:pt x="2225826" y="112336"/>
                  <a:pt x="2226049" y="105639"/>
                  <a:pt x="2225156" y="98495"/>
                </a:cubicBezTo>
                <a:cubicBezTo>
                  <a:pt x="2224709" y="94923"/>
                  <a:pt x="2221919" y="92802"/>
                  <a:pt x="2216785" y="92133"/>
                </a:cubicBezTo>
                <a:close/>
                <a:moveTo>
                  <a:pt x="3562265" y="71371"/>
                </a:moveTo>
                <a:cubicBezTo>
                  <a:pt x="3540611" y="71594"/>
                  <a:pt x="3520407" y="78403"/>
                  <a:pt x="3501655" y="91798"/>
                </a:cubicBezTo>
                <a:lnTo>
                  <a:pt x="3485581" y="103853"/>
                </a:lnTo>
                <a:cubicBezTo>
                  <a:pt x="3474866" y="110104"/>
                  <a:pt x="3468615" y="115462"/>
                  <a:pt x="3466829" y="119926"/>
                </a:cubicBezTo>
                <a:cubicBezTo>
                  <a:pt x="3469508" y="127070"/>
                  <a:pt x="3471741" y="131982"/>
                  <a:pt x="3473526" y="134660"/>
                </a:cubicBezTo>
                <a:lnTo>
                  <a:pt x="3480223" y="157431"/>
                </a:lnTo>
                <a:lnTo>
                  <a:pt x="3482903" y="161449"/>
                </a:lnTo>
                <a:cubicBezTo>
                  <a:pt x="3488260" y="161449"/>
                  <a:pt x="3492279" y="161673"/>
                  <a:pt x="3494957" y="162119"/>
                </a:cubicBezTo>
                <a:cubicBezTo>
                  <a:pt x="3497637" y="162566"/>
                  <a:pt x="3503217" y="165468"/>
                  <a:pt x="3511701" y="170826"/>
                </a:cubicBezTo>
                <a:cubicBezTo>
                  <a:pt x="3520184" y="176183"/>
                  <a:pt x="3525319" y="179755"/>
                  <a:pt x="3527105" y="181541"/>
                </a:cubicBezTo>
                <a:lnTo>
                  <a:pt x="3532462" y="194936"/>
                </a:lnTo>
                <a:lnTo>
                  <a:pt x="3540499" y="211009"/>
                </a:lnTo>
                <a:lnTo>
                  <a:pt x="3544517" y="239138"/>
                </a:lnTo>
                <a:cubicBezTo>
                  <a:pt x="3547196" y="243603"/>
                  <a:pt x="3553001" y="245835"/>
                  <a:pt x="3561930" y="245835"/>
                </a:cubicBezTo>
                <a:cubicBezTo>
                  <a:pt x="3590505" y="261016"/>
                  <a:pt x="3605239" y="268606"/>
                  <a:pt x="3606132" y="268606"/>
                </a:cubicBezTo>
                <a:lnTo>
                  <a:pt x="3620866" y="282000"/>
                </a:lnTo>
                <a:cubicBezTo>
                  <a:pt x="3623545" y="281107"/>
                  <a:pt x="3624661" y="280438"/>
                  <a:pt x="3624215" y="279991"/>
                </a:cubicBezTo>
                <a:cubicBezTo>
                  <a:pt x="3623768" y="279545"/>
                  <a:pt x="3622652" y="278428"/>
                  <a:pt x="3620866" y="276642"/>
                </a:cubicBezTo>
                <a:cubicBezTo>
                  <a:pt x="3619080" y="274857"/>
                  <a:pt x="3619527" y="267266"/>
                  <a:pt x="3622206" y="253872"/>
                </a:cubicBezTo>
                <a:lnTo>
                  <a:pt x="3620866" y="186899"/>
                </a:lnTo>
                <a:lnTo>
                  <a:pt x="3623545" y="180202"/>
                </a:lnTo>
                <a:cubicBezTo>
                  <a:pt x="3623545" y="179309"/>
                  <a:pt x="3623991" y="169933"/>
                  <a:pt x="3624885" y="152073"/>
                </a:cubicBezTo>
                <a:lnTo>
                  <a:pt x="3627563" y="125284"/>
                </a:lnTo>
                <a:lnTo>
                  <a:pt x="3627563" y="110550"/>
                </a:lnTo>
                <a:lnTo>
                  <a:pt x="3631582" y="90458"/>
                </a:lnTo>
                <a:cubicBezTo>
                  <a:pt x="3607025" y="77510"/>
                  <a:pt x="3583919" y="71148"/>
                  <a:pt x="3562265" y="71371"/>
                </a:cubicBezTo>
                <a:close/>
                <a:moveTo>
                  <a:pt x="549501" y="63669"/>
                </a:moveTo>
                <a:cubicBezTo>
                  <a:pt x="555751" y="69920"/>
                  <a:pt x="562895" y="73492"/>
                  <a:pt x="570932" y="74385"/>
                </a:cubicBezTo>
                <a:lnTo>
                  <a:pt x="620491" y="75724"/>
                </a:lnTo>
                <a:cubicBezTo>
                  <a:pt x="638351" y="77510"/>
                  <a:pt x="657103" y="88226"/>
                  <a:pt x="676749" y="107871"/>
                </a:cubicBezTo>
                <a:cubicBezTo>
                  <a:pt x="677641" y="115015"/>
                  <a:pt x="678534" y="118587"/>
                  <a:pt x="679427" y="118587"/>
                </a:cubicBezTo>
                <a:lnTo>
                  <a:pt x="688804" y="130642"/>
                </a:lnTo>
                <a:lnTo>
                  <a:pt x="688804" y="136000"/>
                </a:lnTo>
                <a:cubicBezTo>
                  <a:pt x="687018" y="136000"/>
                  <a:pt x="685678" y="135777"/>
                  <a:pt x="684785" y="135330"/>
                </a:cubicBezTo>
                <a:cubicBezTo>
                  <a:pt x="683892" y="134884"/>
                  <a:pt x="679651" y="136223"/>
                  <a:pt x="672060" y="139349"/>
                </a:cubicBezTo>
                <a:cubicBezTo>
                  <a:pt x="664470" y="142474"/>
                  <a:pt x="649513" y="142251"/>
                  <a:pt x="627189" y="138679"/>
                </a:cubicBezTo>
                <a:lnTo>
                  <a:pt x="601739" y="127963"/>
                </a:lnTo>
                <a:lnTo>
                  <a:pt x="582987" y="127963"/>
                </a:lnTo>
                <a:lnTo>
                  <a:pt x="578968" y="123945"/>
                </a:lnTo>
                <a:lnTo>
                  <a:pt x="585666" y="122605"/>
                </a:lnTo>
                <a:cubicBezTo>
                  <a:pt x="584773" y="121712"/>
                  <a:pt x="584326" y="120819"/>
                  <a:pt x="584326" y="119926"/>
                </a:cubicBezTo>
                <a:lnTo>
                  <a:pt x="564234" y="95816"/>
                </a:lnTo>
                <a:cubicBezTo>
                  <a:pt x="552626" y="77957"/>
                  <a:pt x="547268" y="68581"/>
                  <a:pt x="548161" y="67688"/>
                </a:cubicBezTo>
                <a:close/>
                <a:moveTo>
                  <a:pt x="1471044" y="58312"/>
                </a:moveTo>
                <a:cubicBezTo>
                  <a:pt x="1489796" y="57419"/>
                  <a:pt x="1504307" y="57419"/>
                  <a:pt x="1514576" y="58312"/>
                </a:cubicBezTo>
                <a:cubicBezTo>
                  <a:pt x="1524845" y="59204"/>
                  <a:pt x="1540249" y="64786"/>
                  <a:pt x="1560787" y="75055"/>
                </a:cubicBezTo>
                <a:cubicBezTo>
                  <a:pt x="1581326" y="85324"/>
                  <a:pt x="1592041" y="97602"/>
                  <a:pt x="1592934" y="111890"/>
                </a:cubicBezTo>
                <a:lnTo>
                  <a:pt x="1599631" y="154752"/>
                </a:lnTo>
                <a:cubicBezTo>
                  <a:pt x="1596953" y="156538"/>
                  <a:pt x="1595390" y="157878"/>
                  <a:pt x="1594943" y="158771"/>
                </a:cubicBezTo>
                <a:cubicBezTo>
                  <a:pt x="1594497" y="159664"/>
                  <a:pt x="1593827" y="163012"/>
                  <a:pt x="1592934" y="168816"/>
                </a:cubicBezTo>
                <a:cubicBezTo>
                  <a:pt x="1592041" y="174621"/>
                  <a:pt x="1584451" y="184667"/>
                  <a:pt x="1570163" y="198954"/>
                </a:cubicBezTo>
                <a:lnTo>
                  <a:pt x="1550072" y="224404"/>
                </a:lnTo>
                <a:cubicBezTo>
                  <a:pt x="1543821" y="232441"/>
                  <a:pt x="1539356" y="240031"/>
                  <a:pt x="1536677" y="247174"/>
                </a:cubicBezTo>
                <a:cubicBezTo>
                  <a:pt x="1552751" y="247174"/>
                  <a:pt x="1563020" y="247621"/>
                  <a:pt x="1567485" y="248514"/>
                </a:cubicBezTo>
                <a:lnTo>
                  <a:pt x="1595613" y="261908"/>
                </a:lnTo>
                <a:cubicBezTo>
                  <a:pt x="1604543" y="265480"/>
                  <a:pt x="1609901" y="268829"/>
                  <a:pt x="1611687" y="271954"/>
                </a:cubicBezTo>
                <a:cubicBezTo>
                  <a:pt x="1613473" y="275080"/>
                  <a:pt x="1614812" y="276642"/>
                  <a:pt x="1615705" y="276642"/>
                </a:cubicBezTo>
                <a:lnTo>
                  <a:pt x="1613026" y="291376"/>
                </a:lnTo>
                <a:cubicBezTo>
                  <a:pt x="1612133" y="292269"/>
                  <a:pt x="1612133" y="293162"/>
                  <a:pt x="1613026" y="294055"/>
                </a:cubicBezTo>
                <a:lnTo>
                  <a:pt x="1614365" y="300753"/>
                </a:lnTo>
                <a:lnTo>
                  <a:pt x="1614365" y="310129"/>
                </a:lnTo>
                <a:cubicBezTo>
                  <a:pt x="1609008" y="310129"/>
                  <a:pt x="1606329" y="312361"/>
                  <a:pt x="1606329" y="316826"/>
                </a:cubicBezTo>
                <a:lnTo>
                  <a:pt x="1592934" y="318166"/>
                </a:lnTo>
                <a:cubicBezTo>
                  <a:pt x="1588469" y="321737"/>
                  <a:pt x="1579540" y="323970"/>
                  <a:pt x="1566145" y="324863"/>
                </a:cubicBezTo>
                <a:cubicBezTo>
                  <a:pt x="1552751" y="325756"/>
                  <a:pt x="1545161" y="328435"/>
                  <a:pt x="1543375" y="332899"/>
                </a:cubicBezTo>
                <a:cubicBezTo>
                  <a:pt x="1541589" y="337364"/>
                  <a:pt x="1541142" y="344955"/>
                  <a:pt x="1542035" y="355670"/>
                </a:cubicBezTo>
                <a:lnTo>
                  <a:pt x="1540696" y="369065"/>
                </a:lnTo>
                <a:lnTo>
                  <a:pt x="1544714" y="373083"/>
                </a:lnTo>
                <a:cubicBezTo>
                  <a:pt x="1540249" y="378441"/>
                  <a:pt x="1538910" y="381566"/>
                  <a:pt x="1540696" y="382459"/>
                </a:cubicBezTo>
                <a:lnTo>
                  <a:pt x="1544714" y="389157"/>
                </a:lnTo>
                <a:cubicBezTo>
                  <a:pt x="1544714" y="401658"/>
                  <a:pt x="1544491" y="409918"/>
                  <a:pt x="1544044" y="413936"/>
                </a:cubicBezTo>
                <a:cubicBezTo>
                  <a:pt x="1543598" y="417955"/>
                  <a:pt x="1543151" y="423089"/>
                  <a:pt x="1542705" y="429340"/>
                </a:cubicBezTo>
                <a:cubicBezTo>
                  <a:pt x="1542258" y="435591"/>
                  <a:pt x="1541812" y="441172"/>
                  <a:pt x="1541365" y="446083"/>
                </a:cubicBezTo>
                <a:cubicBezTo>
                  <a:pt x="1540919" y="450995"/>
                  <a:pt x="1540696" y="453897"/>
                  <a:pt x="1540696" y="454790"/>
                </a:cubicBezTo>
                <a:lnTo>
                  <a:pt x="1538017" y="460148"/>
                </a:lnTo>
                <a:cubicBezTo>
                  <a:pt x="1536231" y="462826"/>
                  <a:pt x="1535784" y="464166"/>
                  <a:pt x="1536677" y="464166"/>
                </a:cubicBezTo>
                <a:lnTo>
                  <a:pt x="1536677" y="472203"/>
                </a:lnTo>
                <a:lnTo>
                  <a:pt x="1532659" y="476221"/>
                </a:lnTo>
                <a:cubicBezTo>
                  <a:pt x="1531766" y="480686"/>
                  <a:pt x="1531319" y="483365"/>
                  <a:pt x="1531319" y="484258"/>
                </a:cubicBezTo>
                <a:lnTo>
                  <a:pt x="1525962" y="496313"/>
                </a:lnTo>
                <a:cubicBezTo>
                  <a:pt x="1524176" y="500778"/>
                  <a:pt x="1518371" y="508814"/>
                  <a:pt x="1508549" y="520423"/>
                </a:cubicBezTo>
                <a:lnTo>
                  <a:pt x="1489796" y="548551"/>
                </a:lnTo>
                <a:cubicBezTo>
                  <a:pt x="1487117" y="551230"/>
                  <a:pt x="1481090" y="555695"/>
                  <a:pt x="1471714" y="561946"/>
                </a:cubicBezTo>
                <a:cubicBezTo>
                  <a:pt x="1462338" y="568197"/>
                  <a:pt x="1455864" y="571769"/>
                  <a:pt x="1452292" y="572662"/>
                </a:cubicBezTo>
                <a:cubicBezTo>
                  <a:pt x="1448720" y="573555"/>
                  <a:pt x="1443585" y="574224"/>
                  <a:pt x="1436888" y="574671"/>
                </a:cubicBezTo>
                <a:cubicBezTo>
                  <a:pt x="1430191" y="575117"/>
                  <a:pt x="1419252" y="576680"/>
                  <a:pt x="1404071" y="579359"/>
                </a:cubicBezTo>
                <a:cubicBezTo>
                  <a:pt x="1388891" y="582038"/>
                  <a:pt x="1379068" y="583377"/>
                  <a:pt x="1374604" y="583377"/>
                </a:cubicBezTo>
                <a:cubicBezTo>
                  <a:pt x="1371032" y="584270"/>
                  <a:pt x="1355182" y="583154"/>
                  <a:pt x="1327053" y="580029"/>
                </a:cubicBezTo>
                <a:cubicBezTo>
                  <a:pt x="1298925" y="576903"/>
                  <a:pt x="1283967" y="574448"/>
                  <a:pt x="1282181" y="572662"/>
                </a:cubicBezTo>
                <a:lnTo>
                  <a:pt x="1275484" y="568643"/>
                </a:lnTo>
                <a:lnTo>
                  <a:pt x="1247356" y="565964"/>
                </a:lnTo>
                <a:cubicBezTo>
                  <a:pt x="1245570" y="565964"/>
                  <a:pt x="1242891" y="565071"/>
                  <a:pt x="1239319" y="563285"/>
                </a:cubicBezTo>
                <a:cubicBezTo>
                  <a:pt x="1235747" y="561499"/>
                  <a:pt x="1231505" y="559490"/>
                  <a:pt x="1226594" y="557258"/>
                </a:cubicBezTo>
                <a:cubicBezTo>
                  <a:pt x="1221683" y="555025"/>
                  <a:pt x="1217888" y="552347"/>
                  <a:pt x="1215209" y="549221"/>
                </a:cubicBezTo>
                <a:cubicBezTo>
                  <a:pt x="1212530" y="546096"/>
                  <a:pt x="1211860" y="542970"/>
                  <a:pt x="1213200" y="539845"/>
                </a:cubicBezTo>
                <a:cubicBezTo>
                  <a:pt x="1214539" y="536720"/>
                  <a:pt x="1218781" y="540515"/>
                  <a:pt x="1225924" y="551230"/>
                </a:cubicBezTo>
                <a:lnTo>
                  <a:pt x="1248695" y="551230"/>
                </a:lnTo>
                <a:lnTo>
                  <a:pt x="1250034" y="545873"/>
                </a:lnTo>
                <a:cubicBezTo>
                  <a:pt x="1253606" y="544980"/>
                  <a:pt x="1261866" y="543863"/>
                  <a:pt x="1274814" y="542524"/>
                </a:cubicBezTo>
                <a:cubicBezTo>
                  <a:pt x="1287762" y="541184"/>
                  <a:pt x="1300487" y="537389"/>
                  <a:pt x="1312989" y="531139"/>
                </a:cubicBezTo>
                <a:lnTo>
                  <a:pt x="1349154" y="517744"/>
                </a:lnTo>
                <a:lnTo>
                  <a:pt x="1369246" y="505689"/>
                </a:lnTo>
                <a:lnTo>
                  <a:pt x="1390677" y="496313"/>
                </a:lnTo>
                <a:cubicBezTo>
                  <a:pt x="1415680" y="485597"/>
                  <a:pt x="1433316" y="469077"/>
                  <a:pt x="1443585" y="446753"/>
                </a:cubicBezTo>
                <a:cubicBezTo>
                  <a:pt x="1453854" y="424429"/>
                  <a:pt x="1459435" y="411034"/>
                  <a:pt x="1460329" y="406569"/>
                </a:cubicBezTo>
                <a:lnTo>
                  <a:pt x="1463007" y="389157"/>
                </a:lnTo>
                <a:lnTo>
                  <a:pt x="1467026" y="385138"/>
                </a:lnTo>
                <a:lnTo>
                  <a:pt x="1467026" y="348973"/>
                </a:lnTo>
                <a:lnTo>
                  <a:pt x="1463007" y="344955"/>
                </a:lnTo>
                <a:cubicBezTo>
                  <a:pt x="1450506" y="351205"/>
                  <a:pt x="1438451" y="354331"/>
                  <a:pt x="1426842" y="354331"/>
                </a:cubicBezTo>
                <a:lnTo>
                  <a:pt x="1409429" y="354331"/>
                </a:lnTo>
                <a:lnTo>
                  <a:pt x="1375943" y="355670"/>
                </a:lnTo>
                <a:lnTo>
                  <a:pt x="1374604" y="351652"/>
                </a:lnTo>
                <a:cubicBezTo>
                  <a:pt x="1362995" y="352545"/>
                  <a:pt x="1354958" y="351652"/>
                  <a:pt x="1350493" y="348973"/>
                </a:cubicBezTo>
                <a:lnTo>
                  <a:pt x="1335759" y="340936"/>
                </a:lnTo>
                <a:lnTo>
                  <a:pt x="1308970" y="335578"/>
                </a:lnTo>
                <a:lnTo>
                  <a:pt x="1310310" y="328881"/>
                </a:lnTo>
                <a:lnTo>
                  <a:pt x="1307631" y="324863"/>
                </a:lnTo>
                <a:cubicBezTo>
                  <a:pt x="1306738" y="324863"/>
                  <a:pt x="1306738" y="324416"/>
                  <a:pt x="1307631" y="323523"/>
                </a:cubicBezTo>
                <a:lnTo>
                  <a:pt x="1317007" y="320844"/>
                </a:lnTo>
                <a:lnTo>
                  <a:pt x="1327723" y="314147"/>
                </a:lnTo>
                <a:lnTo>
                  <a:pt x="1334420" y="314147"/>
                </a:lnTo>
                <a:cubicBezTo>
                  <a:pt x="1337992" y="311468"/>
                  <a:pt x="1350940" y="305217"/>
                  <a:pt x="1373264" y="295395"/>
                </a:cubicBezTo>
                <a:lnTo>
                  <a:pt x="1402732" y="282000"/>
                </a:lnTo>
                <a:cubicBezTo>
                  <a:pt x="1433093" y="273071"/>
                  <a:pt x="1448720" y="268159"/>
                  <a:pt x="1449613" y="267266"/>
                </a:cubicBezTo>
                <a:lnTo>
                  <a:pt x="1454971" y="260569"/>
                </a:lnTo>
                <a:lnTo>
                  <a:pt x="1442915" y="251193"/>
                </a:lnTo>
                <a:cubicBezTo>
                  <a:pt x="1445595" y="245835"/>
                  <a:pt x="1447380" y="241370"/>
                  <a:pt x="1448273" y="237798"/>
                </a:cubicBezTo>
                <a:lnTo>
                  <a:pt x="1446934" y="211009"/>
                </a:lnTo>
                <a:lnTo>
                  <a:pt x="1454971" y="201633"/>
                </a:lnTo>
                <a:cubicBezTo>
                  <a:pt x="1451399" y="190024"/>
                  <a:pt x="1448497" y="180202"/>
                  <a:pt x="1446264" y="172165"/>
                </a:cubicBezTo>
                <a:cubicBezTo>
                  <a:pt x="1444032" y="164128"/>
                  <a:pt x="1439567" y="155199"/>
                  <a:pt x="1432870" y="145376"/>
                </a:cubicBezTo>
                <a:cubicBezTo>
                  <a:pt x="1426172" y="135553"/>
                  <a:pt x="1423717" y="129749"/>
                  <a:pt x="1425503" y="127963"/>
                </a:cubicBezTo>
                <a:lnTo>
                  <a:pt x="1433539" y="115908"/>
                </a:lnTo>
                <a:cubicBezTo>
                  <a:pt x="1439790" y="126624"/>
                  <a:pt x="1447827" y="135107"/>
                  <a:pt x="1457649" y="141358"/>
                </a:cubicBezTo>
                <a:cubicBezTo>
                  <a:pt x="1465686" y="140465"/>
                  <a:pt x="1472830" y="144930"/>
                  <a:pt x="1479081" y="154752"/>
                </a:cubicBezTo>
                <a:cubicBezTo>
                  <a:pt x="1496047" y="128856"/>
                  <a:pt x="1511228" y="108318"/>
                  <a:pt x="1524622" y="93137"/>
                </a:cubicBezTo>
                <a:cubicBezTo>
                  <a:pt x="1517479" y="91351"/>
                  <a:pt x="1513683" y="90235"/>
                  <a:pt x="1513237" y="89789"/>
                </a:cubicBezTo>
                <a:cubicBezTo>
                  <a:pt x="1512790" y="89342"/>
                  <a:pt x="1511004" y="89565"/>
                  <a:pt x="1507879" y="90458"/>
                </a:cubicBezTo>
                <a:cubicBezTo>
                  <a:pt x="1504754" y="91351"/>
                  <a:pt x="1498503" y="91575"/>
                  <a:pt x="1489127" y="91128"/>
                </a:cubicBezTo>
                <a:cubicBezTo>
                  <a:pt x="1479751" y="90682"/>
                  <a:pt x="1465463" y="94477"/>
                  <a:pt x="1446264" y="102513"/>
                </a:cubicBezTo>
                <a:cubicBezTo>
                  <a:pt x="1427065" y="110550"/>
                  <a:pt x="1407643" y="123945"/>
                  <a:pt x="1387998" y="142697"/>
                </a:cubicBezTo>
                <a:cubicBezTo>
                  <a:pt x="1368353" y="161449"/>
                  <a:pt x="1353396" y="175067"/>
                  <a:pt x="1343126" y="183550"/>
                </a:cubicBezTo>
                <a:cubicBezTo>
                  <a:pt x="1332857" y="192034"/>
                  <a:pt x="1325714" y="199401"/>
                  <a:pt x="1321695" y="205651"/>
                </a:cubicBezTo>
                <a:cubicBezTo>
                  <a:pt x="1317677" y="211902"/>
                  <a:pt x="1313882" y="216814"/>
                  <a:pt x="1310310" y="220385"/>
                </a:cubicBezTo>
                <a:lnTo>
                  <a:pt x="1310310" y="228422"/>
                </a:lnTo>
                <a:cubicBezTo>
                  <a:pt x="1309417" y="229315"/>
                  <a:pt x="1302720" y="233334"/>
                  <a:pt x="1290218" y="240477"/>
                </a:cubicBezTo>
                <a:cubicBezTo>
                  <a:pt x="1282181" y="235119"/>
                  <a:pt x="1272805" y="227529"/>
                  <a:pt x="1262090" y="217707"/>
                </a:cubicBezTo>
                <a:cubicBezTo>
                  <a:pt x="1251374" y="207884"/>
                  <a:pt x="1243337" y="197168"/>
                  <a:pt x="1237979" y="185560"/>
                </a:cubicBezTo>
                <a:cubicBezTo>
                  <a:pt x="1232622" y="173951"/>
                  <a:pt x="1229719" y="166138"/>
                  <a:pt x="1229273" y="162119"/>
                </a:cubicBezTo>
                <a:cubicBezTo>
                  <a:pt x="1228826" y="158101"/>
                  <a:pt x="1244230" y="136000"/>
                  <a:pt x="1275484" y="95816"/>
                </a:cubicBezTo>
                <a:lnTo>
                  <a:pt x="1279502" y="95816"/>
                </a:lnTo>
                <a:lnTo>
                  <a:pt x="1290218" y="86440"/>
                </a:lnTo>
                <a:lnTo>
                  <a:pt x="1290218" y="98495"/>
                </a:lnTo>
                <a:cubicBezTo>
                  <a:pt x="1297362" y="104746"/>
                  <a:pt x="1301380" y="109657"/>
                  <a:pt x="1302273" y="113229"/>
                </a:cubicBezTo>
                <a:lnTo>
                  <a:pt x="1304952" y="129303"/>
                </a:lnTo>
                <a:lnTo>
                  <a:pt x="1306292" y="130642"/>
                </a:lnTo>
                <a:cubicBezTo>
                  <a:pt x="1353619" y="102960"/>
                  <a:pt x="1385096" y="85547"/>
                  <a:pt x="1400723" y="78403"/>
                </a:cubicBezTo>
                <a:cubicBezTo>
                  <a:pt x="1416350" y="71260"/>
                  <a:pt x="1429521" y="67241"/>
                  <a:pt x="1440237" y="66348"/>
                </a:cubicBezTo>
                <a:cubicBezTo>
                  <a:pt x="1442023" y="66348"/>
                  <a:pt x="1444032" y="66571"/>
                  <a:pt x="1446264" y="67018"/>
                </a:cubicBezTo>
                <a:cubicBezTo>
                  <a:pt x="1448497" y="67464"/>
                  <a:pt x="1450506" y="65902"/>
                  <a:pt x="1452292" y="62330"/>
                </a:cubicBezTo>
                <a:cubicBezTo>
                  <a:pt x="1459435" y="63223"/>
                  <a:pt x="1465686" y="61883"/>
                  <a:pt x="1471044" y="58312"/>
                </a:cubicBezTo>
                <a:close/>
                <a:moveTo>
                  <a:pt x="2171578" y="51614"/>
                </a:moveTo>
                <a:cubicBezTo>
                  <a:pt x="2183187" y="52507"/>
                  <a:pt x="2196581" y="57419"/>
                  <a:pt x="2211761" y="66348"/>
                </a:cubicBezTo>
                <a:cubicBezTo>
                  <a:pt x="2226942" y="75278"/>
                  <a:pt x="2243239" y="89565"/>
                  <a:pt x="2260651" y="109211"/>
                </a:cubicBezTo>
                <a:cubicBezTo>
                  <a:pt x="2278065" y="128856"/>
                  <a:pt x="2288557" y="142251"/>
                  <a:pt x="2292129" y="149394"/>
                </a:cubicBezTo>
                <a:cubicBezTo>
                  <a:pt x="2295701" y="156538"/>
                  <a:pt x="2292129" y="176183"/>
                  <a:pt x="2281413" y="208330"/>
                </a:cubicBezTo>
                <a:cubicBezTo>
                  <a:pt x="2271591" y="236012"/>
                  <a:pt x="2264670" y="259453"/>
                  <a:pt x="2260651" y="278652"/>
                </a:cubicBezTo>
                <a:cubicBezTo>
                  <a:pt x="2256633" y="297850"/>
                  <a:pt x="2248373" y="314817"/>
                  <a:pt x="2235872" y="329551"/>
                </a:cubicBezTo>
                <a:cubicBezTo>
                  <a:pt x="2223370" y="344285"/>
                  <a:pt x="2198813" y="351652"/>
                  <a:pt x="2162202" y="351652"/>
                </a:cubicBezTo>
                <a:cubicBezTo>
                  <a:pt x="2155058" y="352545"/>
                  <a:pt x="2149700" y="352098"/>
                  <a:pt x="2146128" y="350312"/>
                </a:cubicBezTo>
                <a:lnTo>
                  <a:pt x="2127376" y="342276"/>
                </a:lnTo>
                <a:cubicBezTo>
                  <a:pt x="2119339" y="339597"/>
                  <a:pt x="2104159" y="344062"/>
                  <a:pt x="2081835" y="355670"/>
                </a:cubicBezTo>
                <a:cubicBezTo>
                  <a:pt x="2089871" y="361028"/>
                  <a:pt x="2096122" y="364600"/>
                  <a:pt x="2100587" y="366386"/>
                </a:cubicBezTo>
                <a:lnTo>
                  <a:pt x="2132734" y="379780"/>
                </a:lnTo>
                <a:cubicBezTo>
                  <a:pt x="2157737" y="392282"/>
                  <a:pt x="2174703" y="398533"/>
                  <a:pt x="2183633" y="398533"/>
                </a:cubicBezTo>
                <a:cubicBezTo>
                  <a:pt x="2188991" y="399426"/>
                  <a:pt x="2198367" y="394514"/>
                  <a:pt x="2211761" y="383799"/>
                </a:cubicBezTo>
                <a:cubicBezTo>
                  <a:pt x="2225156" y="373083"/>
                  <a:pt x="2241676" y="363484"/>
                  <a:pt x="2261321" y="355000"/>
                </a:cubicBezTo>
                <a:cubicBezTo>
                  <a:pt x="2280967" y="346517"/>
                  <a:pt x="2293468" y="342276"/>
                  <a:pt x="2298826" y="342276"/>
                </a:cubicBezTo>
                <a:cubicBezTo>
                  <a:pt x="2317578" y="344955"/>
                  <a:pt x="2334321" y="351875"/>
                  <a:pt x="2349055" y="363037"/>
                </a:cubicBezTo>
                <a:cubicBezTo>
                  <a:pt x="2363789" y="374199"/>
                  <a:pt x="2373835" y="384468"/>
                  <a:pt x="2379193" y="393845"/>
                </a:cubicBezTo>
                <a:cubicBezTo>
                  <a:pt x="2384551" y="403221"/>
                  <a:pt x="2387453" y="411257"/>
                  <a:pt x="2387899" y="417955"/>
                </a:cubicBezTo>
                <a:cubicBezTo>
                  <a:pt x="2388346" y="424652"/>
                  <a:pt x="2386337" y="432019"/>
                  <a:pt x="2381872" y="440056"/>
                </a:cubicBezTo>
                <a:cubicBezTo>
                  <a:pt x="2377407" y="448092"/>
                  <a:pt x="2372942" y="453004"/>
                  <a:pt x="2368477" y="454790"/>
                </a:cubicBezTo>
                <a:cubicBezTo>
                  <a:pt x="2364013" y="456576"/>
                  <a:pt x="2357762" y="457022"/>
                  <a:pt x="2349725" y="456129"/>
                </a:cubicBezTo>
                <a:cubicBezTo>
                  <a:pt x="2338117" y="456129"/>
                  <a:pt x="2321597" y="453450"/>
                  <a:pt x="2300165" y="448092"/>
                </a:cubicBezTo>
                <a:lnTo>
                  <a:pt x="2281413" y="440056"/>
                </a:lnTo>
                <a:lnTo>
                  <a:pt x="2255963" y="437377"/>
                </a:lnTo>
                <a:lnTo>
                  <a:pt x="2249266" y="426661"/>
                </a:lnTo>
                <a:cubicBezTo>
                  <a:pt x="2257303" y="426661"/>
                  <a:pt x="2267125" y="422643"/>
                  <a:pt x="2278734" y="414606"/>
                </a:cubicBezTo>
                <a:lnTo>
                  <a:pt x="2305523" y="399872"/>
                </a:lnTo>
                <a:lnTo>
                  <a:pt x="2328294" y="381120"/>
                </a:lnTo>
                <a:cubicBezTo>
                  <a:pt x="2314007" y="363260"/>
                  <a:pt x="2303737" y="354107"/>
                  <a:pt x="2297487" y="353661"/>
                </a:cubicBezTo>
                <a:cubicBezTo>
                  <a:pt x="2291236" y="353215"/>
                  <a:pt x="2282976" y="355893"/>
                  <a:pt x="2272707" y="361698"/>
                </a:cubicBezTo>
                <a:cubicBezTo>
                  <a:pt x="2262437" y="367502"/>
                  <a:pt x="2254624" y="375316"/>
                  <a:pt x="2249266" y="385138"/>
                </a:cubicBezTo>
                <a:lnTo>
                  <a:pt x="2226495" y="421303"/>
                </a:lnTo>
                <a:cubicBezTo>
                  <a:pt x="2235425" y="426661"/>
                  <a:pt x="2241006" y="430233"/>
                  <a:pt x="2243239" y="432019"/>
                </a:cubicBezTo>
                <a:cubicBezTo>
                  <a:pt x="2245471" y="433805"/>
                  <a:pt x="2255517" y="442735"/>
                  <a:pt x="2273376" y="458808"/>
                </a:cubicBezTo>
                <a:lnTo>
                  <a:pt x="2289450" y="473542"/>
                </a:lnTo>
                <a:cubicBezTo>
                  <a:pt x="2294807" y="478900"/>
                  <a:pt x="2298826" y="483811"/>
                  <a:pt x="2301505" y="488276"/>
                </a:cubicBezTo>
                <a:lnTo>
                  <a:pt x="2309541" y="503010"/>
                </a:lnTo>
                <a:lnTo>
                  <a:pt x="2317578" y="512386"/>
                </a:lnTo>
                <a:cubicBezTo>
                  <a:pt x="2317578" y="512386"/>
                  <a:pt x="2318471" y="515958"/>
                  <a:pt x="2320257" y="523102"/>
                </a:cubicBezTo>
                <a:cubicBezTo>
                  <a:pt x="2322043" y="530246"/>
                  <a:pt x="2322713" y="535827"/>
                  <a:pt x="2322267" y="539845"/>
                </a:cubicBezTo>
                <a:cubicBezTo>
                  <a:pt x="2321820" y="543863"/>
                  <a:pt x="2317578" y="547212"/>
                  <a:pt x="2309541" y="549891"/>
                </a:cubicBezTo>
                <a:lnTo>
                  <a:pt x="2290789" y="555249"/>
                </a:lnTo>
                <a:cubicBezTo>
                  <a:pt x="2289896" y="556142"/>
                  <a:pt x="2283869" y="559490"/>
                  <a:pt x="2272707" y="565295"/>
                </a:cubicBezTo>
                <a:cubicBezTo>
                  <a:pt x="2261545" y="571099"/>
                  <a:pt x="2241899" y="574224"/>
                  <a:pt x="2213771" y="574671"/>
                </a:cubicBezTo>
                <a:cubicBezTo>
                  <a:pt x="2185642" y="575117"/>
                  <a:pt x="2169792" y="575341"/>
                  <a:pt x="2166220" y="575341"/>
                </a:cubicBezTo>
                <a:cubicBezTo>
                  <a:pt x="2162648" y="574448"/>
                  <a:pt x="2160416" y="573555"/>
                  <a:pt x="2159523" y="572662"/>
                </a:cubicBezTo>
                <a:lnTo>
                  <a:pt x="2147468" y="571322"/>
                </a:lnTo>
                <a:cubicBezTo>
                  <a:pt x="2131394" y="569536"/>
                  <a:pt x="2111526" y="559044"/>
                  <a:pt x="2087862" y="539845"/>
                </a:cubicBezTo>
                <a:cubicBezTo>
                  <a:pt x="2064199" y="520646"/>
                  <a:pt x="2046562" y="500331"/>
                  <a:pt x="2034954" y="478900"/>
                </a:cubicBezTo>
                <a:cubicBezTo>
                  <a:pt x="2023345" y="457469"/>
                  <a:pt x="2016201" y="444967"/>
                  <a:pt x="2013523" y="441395"/>
                </a:cubicBezTo>
                <a:cubicBezTo>
                  <a:pt x="2010843" y="437823"/>
                  <a:pt x="2006825" y="436261"/>
                  <a:pt x="2001467" y="436707"/>
                </a:cubicBezTo>
                <a:cubicBezTo>
                  <a:pt x="1996109" y="437154"/>
                  <a:pt x="1992538" y="441395"/>
                  <a:pt x="1990752" y="449432"/>
                </a:cubicBezTo>
                <a:lnTo>
                  <a:pt x="1992091" y="470863"/>
                </a:lnTo>
                <a:lnTo>
                  <a:pt x="1990752" y="477560"/>
                </a:lnTo>
                <a:lnTo>
                  <a:pt x="1996109" y="482918"/>
                </a:lnTo>
                <a:cubicBezTo>
                  <a:pt x="1995217" y="486490"/>
                  <a:pt x="1994993" y="489169"/>
                  <a:pt x="1995440" y="490955"/>
                </a:cubicBezTo>
                <a:cubicBezTo>
                  <a:pt x="1995886" y="492741"/>
                  <a:pt x="1996556" y="496759"/>
                  <a:pt x="1997449" y="503010"/>
                </a:cubicBezTo>
                <a:cubicBezTo>
                  <a:pt x="1998342" y="509261"/>
                  <a:pt x="1999681" y="514172"/>
                  <a:pt x="2001467" y="517744"/>
                </a:cubicBezTo>
                <a:lnTo>
                  <a:pt x="2012183" y="540515"/>
                </a:lnTo>
                <a:lnTo>
                  <a:pt x="2018880" y="569983"/>
                </a:lnTo>
                <a:cubicBezTo>
                  <a:pt x="2010843" y="569090"/>
                  <a:pt x="2005039" y="567750"/>
                  <a:pt x="2001467" y="565964"/>
                </a:cubicBezTo>
                <a:lnTo>
                  <a:pt x="1982715" y="556588"/>
                </a:lnTo>
                <a:lnTo>
                  <a:pt x="1973339" y="553909"/>
                </a:lnTo>
                <a:cubicBezTo>
                  <a:pt x="1963516" y="551230"/>
                  <a:pt x="1955479" y="544087"/>
                  <a:pt x="1949229" y="532478"/>
                </a:cubicBezTo>
                <a:lnTo>
                  <a:pt x="1935834" y="496313"/>
                </a:lnTo>
                <a:cubicBezTo>
                  <a:pt x="1930476" y="484704"/>
                  <a:pt x="1928244" y="476667"/>
                  <a:pt x="1929137" y="472203"/>
                </a:cubicBezTo>
                <a:lnTo>
                  <a:pt x="1931816" y="450771"/>
                </a:lnTo>
                <a:lnTo>
                  <a:pt x="1929137" y="437377"/>
                </a:lnTo>
                <a:lnTo>
                  <a:pt x="1931816" y="430680"/>
                </a:lnTo>
                <a:cubicBezTo>
                  <a:pt x="1931816" y="429787"/>
                  <a:pt x="1932039" y="425099"/>
                  <a:pt x="1932485" y="416615"/>
                </a:cubicBezTo>
                <a:cubicBezTo>
                  <a:pt x="1932932" y="408132"/>
                  <a:pt x="1934718" y="398309"/>
                  <a:pt x="1937843" y="387147"/>
                </a:cubicBezTo>
                <a:cubicBezTo>
                  <a:pt x="1940969" y="375985"/>
                  <a:pt x="1943425" y="368395"/>
                  <a:pt x="1945210" y="364377"/>
                </a:cubicBezTo>
                <a:cubicBezTo>
                  <a:pt x="1946996" y="360358"/>
                  <a:pt x="1950345" y="355893"/>
                  <a:pt x="1955256" y="350982"/>
                </a:cubicBezTo>
                <a:cubicBezTo>
                  <a:pt x="1960167" y="346071"/>
                  <a:pt x="1971776" y="340713"/>
                  <a:pt x="1990082" y="334909"/>
                </a:cubicBezTo>
                <a:cubicBezTo>
                  <a:pt x="2008388" y="329104"/>
                  <a:pt x="2018434" y="325532"/>
                  <a:pt x="2020220" y="324193"/>
                </a:cubicBezTo>
                <a:cubicBezTo>
                  <a:pt x="2022006" y="322854"/>
                  <a:pt x="2024238" y="319505"/>
                  <a:pt x="2026917" y="314147"/>
                </a:cubicBezTo>
                <a:cubicBezTo>
                  <a:pt x="2008165" y="304324"/>
                  <a:pt x="1995886" y="293832"/>
                  <a:pt x="1990082" y="282670"/>
                </a:cubicBezTo>
                <a:cubicBezTo>
                  <a:pt x="1984278" y="271508"/>
                  <a:pt x="1978920" y="256104"/>
                  <a:pt x="1974009" y="236459"/>
                </a:cubicBezTo>
                <a:cubicBezTo>
                  <a:pt x="1969097" y="216814"/>
                  <a:pt x="1966641" y="203866"/>
                  <a:pt x="1966641" y="197615"/>
                </a:cubicBezTo>
                <a:lnTo>
                  <a:pt x="1965302" y="176183"/>
                </a:lnTo>
                <a:lnTo>
                  <a:pt x="1959944" y="149394"/>
                </a:lnTo>
                <a:lnTo>
                  <a:pt x="1965302" y="144037"/>
                </a:lnTo>
                <a:cubicBezTo>
                  <a:pt x="1962623" y="139572"/>
                  <a:pt x="1960837" y="136000"/>
                  <a:pt x="1959944" y="133321"/>
                </a:cubicBezTo>
                <a:lnTo>
                  <a:pt x="1939853" y="115908"/>
                </a:lnTo>
                <a:lnTo>
                  <a:pt x="1909045" y="86440"/>
                </a:lnTo>
                <a:cubicBezTo>
                  <a:pt x="1909045" y="86440"/>
                  <a:pt x="1909045" y="85547"/>
                  <a:pt x="1909045" y="83761"/>
                </a:cubicBezTo>
                <a:cubicBezTo>
                  <a:pt x="1909045" y="81975"/>
                  <a:pt x="1909938" y="81975"/>
                  <a:pt x="1911724" y="83761"/>
                </a:cubicBezTo>
                <a:cubicBezTo>
                  <a:pt x="1915296" y="89119"/>
                  <a:pt x="1922440" y="91575"/>
                  <a:pt x="1933155" y="91128"/>
                </a:cubicBezTo>
                <a:cubicBezTo>
                  <a:pt x="1943871" y="90682"/>
                  <a:pt x="1952354" y="91351"/>
                  <a:pt x="1958605" y="93137"/>
                </a:cubicBezTo>
                <a:lnTo>
                  <a:pt x="1985394" y="109211"/>
                </a:lnTo>
                <a:lnTo>
                  <a:pt x="2013523" y="123945"/>
                </a:lnTo>
                <a:lnTo>
                  <a:pt x="2025577" y="136000"/>
                </a:lnTo>
                <a:cubicBezTo>
                  <a:pt x="2026471" y="151180"/>
                  <a:pt x="2028033" y="164798"/>
                  <a:pt x="2030265" y="176853"/>
                </a:cubicBezTo>
                <a:cubicBezTo>
                  <a:pt x="2032498" y="188908"/>
                  <a:pt x="2039865" y="192257"/>
                  <a:pt x="2052367" y="186899"/>
                </a:cubicBezTo>
                <a:cubicBezTo>
                  <a:pt x="2064868" y="181541"/>
                  <a:pt x="2072459" y="177746"/>
                  <a:pt x="2075137" y="175514"/>
                </a:cubicBezTo>
                <a:cubicBezTo>
                  <a:pt x="2077816" y="173281"/>
                  <a:pt x="2080495" y="163682"/>
                  <a:pt x="2083174" y="146716"/>
                </a:cubicBezTo>
                <a:lnTo>
                  <a:pt x="2084513" y="133321"/>
                </a:lnTo>
                <a:cubicBezTo>
                  <a:pt x="2053259" y="133321"/>
                  <a:pt x="2032721" y="124391"/>
                  <a:pt x="2022899" y="106532"/>
                </a:cubicBezTo>
                <a:lnTo>
                  <a:pt x="2000128" y="74385"/>
                </a:lnTo>
                <a:cubicBezTo>
                  <a:pt x="2004593" y="74385"/>
                  <a:pt x="2010843" y="78403"/>
                  <a:pt x="2018880" y="86440"/>
                </a:cubicBezTo>
                <a:cubicBezTo>
                  <a:pt x="2026917" y="86440"/>
                  <a:pt x="2032945" y="85770"/>
                  <a:pt x="2036963" y="84431"/>
                </a:cubicBezTo>
                <a:cubicBezTo>
                  <a:pt x="2040981" y="83091"/>
                  <a:pt x="2051697" y="79073"/>
                  <a:pt x="2069110" y="72376"/>
                </a:cubicBezTo>
                <a:cubicBezTo>
                  <a:pt x="2086523" y="65679"/>
                  <a:pt x="2106168" y="60544"/>
                  <a:pt x="2128046" y="56972"/>
                </a:cubicBezTo>
                <a:cubicBezTo>
                  <a:pt x="2149923" y="53400"/>
                  <a:pt x="2164434" y="51614"/>
                  <a:pt x="2171578" y="51614"/>
                </a:cubicBezTo>
                <a:close/>
                <a:moveTo>
                  <a:pt x="3520407" y="34201"/>
                </a:moveTo>
                <a:cubicBezTo>
                  <a:pt x="3523979" y="35094"/>
                  <a:pt x="3549875" y="39113"/>
                  <a:pt x="3598095" y="46256"/>
                </a:cubicBezTo>
                <a:lnTo>
                  <a:pt x="3616848" y="46256"/>
                </a:lnTo>
                <a:cubicBezTo>
                  <a:pt x="3619527" y="47149"/>
                  <a:pt x="3626671" y="50275"/>
                  <a:pt x="3638279" y="55633"/>
                </a:cubicBezTo>
                <a:lnTo>
                  <a:pt x="3667747" y="69027"/>
                </a:lnTo>
                <a:cubicBezTo>
                  <a:pt x="3671319" y="71706"/>
                  <a:pt x="3675337" y="74831"/>
                  <a:pt x="3679802" y="78403"/>
                </a:cubicBezTo>
                <a:lnTo>
                  <a:pt x="3698555" y="99835"/>
                </a:lnTo>
                <a:cubicBezTo>
                  <a:pt x="3702127" y="105192"/>
                  <a:pt x="3704582" y="108541"/>
                  <a:pt x="3705921" y="109880"/>
                </a:cubicBezTo>
                <a:cubicBezTo>
                  <a:pt x="3707261" y="111220"/>
                  <a:pt x="3709717" y="119480"/>
                  <a:pt x="3713289" y="134660"/>
                </a:cubicBezTo>
                <a:lnTo>
                  <a:pt x="3706591" y="150734"/>
                </a:lnTo>
                <a:cubicBezTo>
                  <a:pt x="3699447" y="151627"/>
                  <a:pt x="3692973" y="153413"/>
                  <a:pt x="3687169" y="156092"/>
                </a:cubicBezTo>
                <a:cubicBezTo>
                  <a:pt x="3681365" y="158771"/>
                  <a:pt x="3679579" y="170826"/>
                  <a:pt x="3681811" y="192257"/>
                </a:cubicBezTo>
                <a:cubicBezTo>
                  <a:pt x="3684043" y="213688"/>
                  <a:pt x="3685607" y="228869"/>
                  <a:pt x="3686499" y="237798"/>
                </a:cubicBezTo>
                <a:lnTo>
                  <a:pt x="3689179" y="339597"/>
                </a:lnTo>
                <a:lnTo>
                  <a:pt x="3691857" y="347633"/>
                </a:lnTo>
                <a:lnTo>
                  <a:pt x="3693197" y="358349"/>
                </a:lnTo>
                <a:lnTo>
                  <a:pt x="3695875" y="362367"/>
                </a:lnTo>
                <a:lnTo>
                  <a:pt x="3701233" y="399872"/>
                </a:lnTo>
                <a:lnTo>
                  <a:pt x="3706591" y="407909"/>
                </a:lnTo>
                <a:cubicBezTo>
                  <a:pt x="3707484" y="410588"/>
                  <a:pt x="3707707" y="415499"/>
                  <a:pt x="3707261" y="422643"/>
                </a:cubicBezTo>
                <a:cubicBezTo>
                  <a:pt x="3706815" y="429787"/>
                  <a:pt x="3707484" y="435591"/>
                  <a:pt x="3709270" y="440056"/>
                </a:cubicBezTo>
                <a:lnTo>
                  <a:pt x="3718647" y="474882"/>
                </a:lnTo>
                <a:cubicBezTo>
                  <a:pt x="3718647" y="489169"/>
                  <a:pt x="3719093" y="496313"/>
                  <a:pt x="3719985" y="496313"/>
                </a:cubicBezTo>
                <a:lnTo>
                  <a:pt x="3725343" y="507028"/>
                </a:lnTo>
                <a:lnTo>
                  <a:pt x="3724004" y="531139"/>
                </a:lnTo>
                <a:lnTo>
                  <a:pt x="3724004" y="537836"/>
                </a:lnTo>
                <a:cubicBezTo>
                  <a:pt x="3723111" y="544087"/>
                  <a:pt x="3721771" y="549444"/>
                  <a:pt x="3719985" y="553909"/>
                </a:cubicBezTo>
                <a:lnTo>
                  <a:pt x="3713289" y="565964"/>
                </a:lnTo>
                <a:lnTo>
                  <a:pt x="3707931" y="583377"/>
                </a:lnTo>
                <a:lnTo>
                  <a:pt x="3703913" y="592753"/>
                </a:lnTo>
                <a:lnTo>
                  <a:pt x="3691857" y="624900"/>
                </a:lnTo>
                <a:cubicBezTo>
                  <a:pt x="3680249" y="632044"/>
                  <a:pt x="3671319" y="632044"/>
                  <a:pt x="3665068" y="624900"/>
                </a:cubicBezTo>
                <a:lnTo>
                  <a:pt x="3657031" y="610166"/>
                </a:lnTo>
                <a:lnTo>
                  <a:pt x="3642297" y="594093"/>
                </a:lnTo>
                <a:cubicBezTo>
                  <a:pt x="3641405" y="594093"/>
                  <a:pt x="3640288" y="592307"/>
                  <a:pt x="3638949" y="588735"/>
                </a:cubicBezTo>
                <a:cubicBezTo>
                  <a:pt x="3637609" y="585163"/>
                  <a:pt x="3634484" y="579359"/>
                  <a:pt x="3629573" y="571322"/>
                </a:cubicBezTo>
                <a:cubicBezTo>
                  <a:pt x="3624661" y="563285"/>
                  <a:pt x="3616848" y="548105"/>
                  <a:pt x="3606132" y="525781"/>
                </a:cubicBezTo>
                <a:cubicBezTo>
                  <a:pt x="3590952" y="529353"/>
                  <a:pt x="3577334" y="531362"/>
                  <a:pt x="3565279" y="531808"/>
                </a:cubicBezTo>
                <a:cubicBezTo>
                  <a:pt x="3553224" y="532255"/>
                  <a:pt x="3546750" y="532478"/>
                  <a:pt x="3545857" y="532478"/>
                </a:cubicBezTo>
                <a:lnTo>
                  <a:pt x="3527105" y="539175"/>
                </a:lnTo>
                <a:lnTo>
                  <a:pt x="3488260" y="543194"/>
                </a:lnTo>
                <a:lnTo>
                  <a:pt x="3465490" y="548551"/>
                </a:lnTo>
                <a:cubicBezTo>
                  <a:pt x="3452988" y="552123"/>
                  <a:pt x="3440487" y="553463"/>
                  <a:pt x="3427985" y="552570"/>
                </a:cubicBezTo>
                <a:cubicBezTo>
                  <a:pt x="3396731" y="552570"/>
                  <a:pt x="3377309" y="545873"/>
                  <a:pt x="3369719" y="532478"/>
                </a:cubicBezTo>
                <a:cubicBezTo>
                  <a:pt x="3362129" y="519083"/>
                  <a:pt x="3358110" y="510154"/>
                  <a:pt x="3357664" y="505689"/>
                </a:cubicBezTo>
                <a:cubicBezTo>
                  <a:pt x="3357217" y="501224"/>
                  <a:pt x="3358333" y="497206"/>
                  <a:pt x="3361012" y="493634"/>
                </a:cubicBezTo>
                <a:cubicBezTo>
                  <a:pt x="3361905" y="490955"/>
                  <a:pt x="3365701" y="488276"/>
                  <a:pt x="3372398" y="485597"/>
                </a:cubicBezTo>
                <a:cubicBezTo>
                  <a:pt x="3379095" y="482918"/>
                  <a:pt x="3383783" y="482025"/>
                  <a:pt x="3386462" y="482918"/>
                </a:cubicBezTo>
                <a:lnTo>
                  <a:pt x="3385123" y="488276"/>
                </a:lnTo>
                <a:lnTo>
                  <a:pt x="3377086" y="494973"/>
                </a:lnTo>
                <a:lnTo>
                  <a:pt x="3379765" y="501671"/>
                </a:lnTo>
                <a:cubicBezTo>
                  <a:pt x="3388694" y="501671"/>
                  <a:pt x="3395168" y="501447"/>
                  <a:pt x="3399187" y="501001"/>
                </a:cubicBezTo>
                <a:cubicBezTo>
                  <a:pt x="3403205" y="500554"/>
                  <a:pt x="3407447" y="499885"/>
                  <a:pt x="3411911" y="498992"/>
                </a:cubicBezTo>
                <a:cubicBezTo>
                  <a:pt x="3416376" y="498099"/>
                  <a:pt x="3428431" y="495197"/>
                  <a:pt x="3448077" y="490285"/>
                </a:cubicBezTo>
                <a:cubicBezTo>
                  <a:pt x="3467722" y="485374"/>
                  <a:pt x="3479331" y="482472"/>
                  <a:pt x="3482903" y="481579"/>
                </a:cubicBezTo>
                <a:lnTo>
                  <a:pt x="3516389" y="478900"/>
                </a:lnTo>
                <a:lnTo>
                  <a:pt x="3561930" y="470863"/>
                </a:lnTo>
                <a:cubicBezTo>
                  <a:pt x="3574432" y="472649"/>
                  <a:pt x="3585371" y="476444"/>
                  <a:pt x="3594747" y="482249"/>
                </a:cubicBezTo>
                <a:cubicBezTo>
                  <a:pt x="3604123" y="488053"/>
                  <a:pt x="3619527" y="500778"/>
                  <a:pt x="3640958" y="520423"/>
                </a:cubicBezTo>
                <a:cubicBezTo>
                  <a:pt x="3641851" y="521316"/>
                  <a:pt x="3642744" y="520423"/>
                  <a:pt x="3643637" y="517744"/>
                </a:cubicBezTo>
                <a:lnTo>
                  <a:pt x="3642297" y="512386"/>
                </a:lnTo>
                <a:cubicBezTo>
                  <a:pt x="3641405" y="511493"/>
                  <a:pt x="3641405" y="509707"/>
                  <a:pt x="3642297" y="507028"/>
                </a:cubicBezTo>
                <a:cubicBezTo>
                  <a:pt x="3642297" y="501671"/>
                  <a:pt x="3643191" y="496313"/>
                  <a:pt x="3644976" y="490955"/>
                </a:cubicBezTo>
                <a:lnTo>
                  <a:pt x="3647655" y="481579"/>
                </a:lnTo>
                <a:cubicBezTo>
                  <a:pt x="3647655" y="478900"/>
                  <a:pt x="3647879" y="476444"/>
                  <a:pt x="3648325" y="474212"/>
                </a:cubicBezTo>
                <a:cubicBezTo>
                  <a:pt x="3648771" y="471979"/>
                  <a:pt x="3648102" y="467738"/>
                  <a:pt x="3646316" y="461487"/>
                </a:cubicBezTo>
                <a:cubicBezTo>
                  <a:pt x="3643637" y="455236"/>
                  <a:pt x="3642297" y="450325"/>
                  <a:pt x="3642297" y="446753"/>
                </a:cubicBezTo>
                <a:lnTo>
                  <a:pt x="3639619" y="413267"/>
                </a:lnTo>
                <a:lnTo>
                  <a:pt x="3636940" y="403891"/>
                </a:lnTo>
                <a:lnTo>
                  <a:pt x="3635600" y="385138"/>
                </a:lnTo>
                <a:lnTo>
                  <a:pt x="3631582" y="377101"/>
                </a:lnTo>
                <a:lnTo>
                  <a:pt x="3631582" y="362367"/>
                </a:lnTo>
                <a:lnTo>
                  <a:pt x="3628903" y="343615"/>
                </a:lnTo>
                <a:cubicBezTo>
                  <a:pt x="3628903" y="333792"/>
                  <a:pt x="3628457" y="327988"/>
                  <a:pt x="3627563" y="326202"/>
                </a:cubicBezTo>
                <a:cubicBezTo>
                  <a:pt x="3623099" y="322630"/>
                  <a:pt x="3617294" y="323523"/>
                  <a:pt x="3610151" y="328881"/>
                </a:cubicBezTo>
                <a:cubicBezTo>
                  <a:pt x="3603900" y="326202"/>
                  <a:pt x="3598542" y="323747"/>
                  <a:pt x="3594077" y="321514"/>
                </a:cubicBezTo>
                <a:cubicBezTo>
                  <a:pt x="3589612" y="319282"/>
                  <a:pt x="3586933" y="317719"/>
                  <a:pt x="3586041" y="316826"/>
                </a:cubicBezTo>
                <a:lnTo>
                  <a:pt x="3557912" y="312808"/>
                </a:lnTo>
                <a:lnTo>
                  <a:pt x="3543178" y="310129"/>
                </a:lnTo>
                <a:cubicBezTo>
                  <a:pt x="3557465" y="304771"/>
                  <a:pt x="3565502" y="299413"/>
                  <a:pt x="3567288" y="294055"/>
                </a:cubicBezTo>
                <a:lnTo>
                  <a:pt x="3569967" y="284679"/>
                </a:lnTo>
                <a:cubicBezTo>
                  <a:pt x="3545857" y="288251"/>
                  <a:pt x="3532909" y="291376"/>
                  <a:pt x="3531123" y="294055"/>
                </a:cubicBezTo>
                <a:lnTo>
                  <a:pt x="3494957" y="334239"/>
                </a:lnTo>
                <a:cubicBezTo>
                  <a:pt x="3507459" y="336025"/>
                  <a:pt x="3519961" y="343615"/>
                  <a:pt x="3532462" y="357010"/>
                </a:cubicBezTo>
                <a:lnTo>
                  <a:pt x="3545857" y="377101"/>
                </a:lnTo>
                <a:cubicBezTo>
                  <a:pt x="3552107" y="386924"/>
                  <a:pt x="3555233" y="392728"/>
                  <a:pt x="3555233" y="394514"/>
                </a:cubicBezTo>
                <a:lnTo>
                  <a:pt x="3555233" y="397193"/>
                </a:lnTo>
                <a:cubicBezTo>
                  <a:pt x="3541839" y="396300"/>
                  <a:pt x="3528891" y="393621"/>
                  <a:pt x="3516389" y="389157"/>
                </a:cubicBezTo>
                <a:cubicBezTo>
                  <a:pt x="3503887" y="384692"/>
                  <a:pt x="3495181" y="382906"/>
                  <a:pt x="3490269" y="383799"/>
                </a:cubicBezTo>
                <a:cubicBezTo>
                  <a:pt x="3485358" y="384692"/>
                  <a:pt x="3482009" y="389157"/>
                  <a:pt x="3480223" y="397193"/>
                </a:cubicBezTo>
                <a:cubicBezTo>
                  <a:pt x="3481117" y="399872"/>
                  <a:pt x="3482009" y="401435"/>
                  <a:pt x="3482903" y="401881"/>
                </a:cubicBezTo>
                <a:cubicBezTo>
                  <a:pt x="3483795" y="402328"/>
                  <a:pt x="3489377" y="403891"/>
                  <a:pt x="3499646" y="406569"/>
                </a:cubicBezTo>
                <a:cubicBezTo>
                  <a:pt x="3509915" y="409248"/>
                  <a:pt x="3526658" y="428001"/>
                  <a:pt x="3549875" y="462826"/>
                </a:cubicBezTo>
                <a:cubicBezTo>
                  <a:pt x="3528444" y="465505"/>
                  <a:pt x="3511254" y="464612"/>
                  <a:pt x="3498306" y="460148"/>
                </a:cubicBezTo>
                <a:cubicBezTo>
                  <a:pt x="3485358" y="455683"/>
                  <a:pt x="3477991" y="453674"/>
                  <a:pt x="3476205" y="454120"/>
                </a:cubicBezTo>
                <a:cubicBezTo>
                  <a:pt x="3474419" y="454566"/>
                  <a:pt x="3471741" y="455906"/>
                  <a:pt x="3468169" y="458138"/>
                </a:cubicBezTo>
                <a:cubicBezTo>
                  <a:pt x="3464597" y="460371"/>
                  <a:pt x="3461918" y="458808"/>
                  <a:pt x="3460132" y="453450"/>
                </a:cubicBezTo>
                <a:lnTo>
                  <a:pt x="3477545" y="444074"/>
                </a:lnTo>
                <a:cubicBezTo>
                  <a:pt x="3473973" y="439609"/>
                  <a:pt x="3471071" y="434698"/>
                  <a:pt x="3468838" y="429340"/>
                </a:cubicBezTo>
                <a:cubicBezTo>
                  <a:pt x="3466606" y="423982"/>
                  <a:pt x="3465267" y="416839"/>
                  <a:pt x="3464820" y="407909"/>
                </a:cubicBezTo>
                <a:cubicBezTo>
                  <a:pt x="3464373" y="398979"/>
                  <a:pt x="3465490" y="392728"/>
                  <a:pt x="3468169" y="389157"/>
                </a:cubicBezTo>
                <a:lnTo>
                  <a:pt x="3478884" y="378441"/>
                </a:lnTo>
                <a:lnTo>
                  <a:pt x="3486921" y="369065"/>
                </a:lnTo>
                <a:cubicBezTo>
                  <a:pt x="3483349" y="363707"/>
                  <a:pt x="3478884" y="356563"/>
                  <a:pt x="3473526" y="347633"/>
                </a:cubicBezTo>
                <a:cubicBezTo>
                  <a:pt x="3445844" y="366386"/>
                  <a:pt x="3426199" y="376655"/>
                  <a:pt x="3414591" y="378441"/>
                </a:cubicBezTo>
                <a:lnTo>
                  <a:pt x="3377086" y="379780"/>
                </a:lnTo>
                <a:lnTo>
                  <a:pt x="3338241" y="386478"/>
                </a:lnTo>
                <a:cubicBezTo>
                  <a:pt x="3337349" y="403444"/>
                  <a:pt x="3337795" y="415946"/>
                  <a:pt x="3339581" y="423982"/>
                </a:cubicBezTo>
                <a:lnTo>
                  <a:pt x="3340921" y="434698"/>
                </a:lnTo>
                <a:cubicBezTo>
                  <a:pt x="3340921" y="440949"/>
                  <a:pt x="3340697" y="448539"/>
                  <a:pt x="3340251" y="457469"/>
                </a:cubicBezTo>
                <a:cubicBezTo>
                  <a:pt x="3339804" y="466398"/>
                  <a:pt x="3340027" y="472203"/>
                  <a:pt x="3340921" y="474882"/>
                </a:cubicBezTo>
                <a:lnTo>
                  <a:pt x="3344939" y="490955"/>
                </a:lnTo>
                <a:lnTo>
                  <a:pt x="3346278" y="503010"/>
                </a:lnTo>
                <a:lnTo>
                  <a:pt x="3348957" y="511047"/>
                </a:lnTo>
                <a:cubicBezTo>
                  <a:pt x="3348957" y="512833"/>
                  <a:pt x="3349404" y="514172"/>
                  <a:pt x="3350297" y="515065"/>
                </a:cubicBezTo>
                <a:lnTo>
                  <a:pt x="3350297" y="531139"/>
                </a:lnTo>
                <a:lnTo>
                  <a:pt x="3351636" y="545873"/>
                </a:lnTo>
                <a:cubicBezTo>
                  <a:pt x="3338241" y="542301"/>
                  <a:pt x="3324177" y="534710"/>
                  <a:pt x="3309443" y="523102"/>
                </a:cubicBezTo>
                <a:cubicBezTo>
                  <a:pt x="3294709" y="511493"/>
                  <a:pt x="3285557" y="502117"/>
                  <a:pt x="3281985" y="494973"/>
                </a:cubicBezTo>
                <a:lnTo>
                  <a:pt x="3276627" y="484258"/>
                </a:lnTo>
                <a:cubicBezTo>
                  <a:pt x="3272162" y="477114"/>
                  <a:pt x="3269483" y="472649"/>
                  <a:pt x="3268590" y="470863"/>
                </a:cubicBezTo>
                <a:cubicBezTo>
                  <a:pt x="3267697" y="469077"/>
                  <a:pt x="3269929" y="459701"/>
                  <a:pt x="3275287" y="442735"/>
                </a:cubicBezTo>
                <a:lnTo>
                  <a:pt x="3275287" y="375762"/>
                </a:lnTo>
                <a:cubicBezTo>
                  <a:pt x="3275287" y="367725"/>
                  <a:pt x="3278413" y="348526"/>
                  <a:pt x="3284663" y="318166"/>
                </a:cubicBezTo>
                <a:lnTo>
                  <a:pt x="3299397" y="245835"/>
                </a:lnTo>
                <a:lnTo>
                  <a:pt x="3315471" y="188239"/>
                </a:lnTo>
                <a:cubicBezTo>
                  <a:pt x="3314578" y="186453"/>
                  <a:pt x="3313685" y="183774"/>
                  <a:pt x="3312792" y="180202"/>
                </a:cubicBezTo>
                <a:cubicBezTo>
                  <a:pt x="3311899" y="176630"/>
                  <a:pt x="3306095" y="169486"/>
                  <a:pt x="3295379" y="158771"/>
                </a:cubicBezTo>
                <a:cubicBezTo>
                  <a:pt x="3284663" y="148055"/>
                  <a:pt x="3274394" y="133767"/>
                  <a:pt x="3264572" y="115908"/>
                </a:cubicBezTo>
                <a:cubicBezTo>
                  <a:pt x="3267251" y="112336"/>
                  <a:pt x="3280199" y="120373"/>
                  <a:pt x="3303416" y="140018"/>
                </a:cubicBezTo>
                <a:lnTo>
                  <a:pt x="3340921" y="161449"/>
                </a:lnTo>
                <a:cubicBezTo>
                  <a:pt x="3342707" y="163235"/>
                  <a:pt x="3349404" y="172165"/>
                  <a:pt x="3361012" y="188239"/>
                </a:cubicBezTo>
                <a:cubicBezTo>
                  <a:pt x="3372621" y="204312"/>
                  <a:pt x="3378649" y="213465"/>
                  <a:pt x="3379095" y="215697"/>
                </a:cubicBezTo>
                <a:cubicBezTo>
                  <a:pt x="3379541" y="217930"/>
                  <a:pt x="3377086" y="227976"/>
                  <a:pt x="3371728" y="245835"/>
                </a:cubicBezTo>
                <a:lnTo>
                  <a:pt x="3367709" y="265927"/>
                </a:lnTo>
                <a:lnTo>
                  <a:pt x="3361012" y="284679"/>
                </a:lnTo>
                <a:lnTo>
                  <a:pt x="3363691" y="287358"/>
                </a:lnTo>
                <a:cubicBezTo>
                  <a:pt x="3371728" y="281107"/>
                  <a:pt x="3380434" y="275749"/>
                  <a:pt x="3389811" y="271285"/>
                </a:cubicBezTo>
                <a:cubicBezTo>
                  <a:pt x="3399187" y="266820"/>
                  <a:pt x="3416823" y="261239"/>
                  <a:pt x="3442719" y="254541"/>
                </a:cubicBezTo>
                <a:cubicBezTo>
                  <a:pt x="3468615" y="247844"/>
                  <a:pt x="3483126" y="243379"/>
                  <a:pt x="3486251" y="241147"/>
                </a:cubicBezTo>
                <a:cubicBezTo>
                  <a:pt x="3489377" y="238915"/>
                  <a:pt x="3492725" y="232887"/>
                  <a:pt x="3496297" y="223064"/>
                </a:cubicBezTo>
                <a:lnTo>
                  <a:pt x="3507013" y="188239"/>
                </a:lnTo>
                <a:lnTo>
                  <a:pt x="3502994" y="184220"/>
                </a:lnTo>
                <a:cubicBezTo>
                  <a:pt x="3494957" y="187792"/>
                  <a:pt x="3489600" y="190471"/>
                  <a:pt x="3486921" y="192257"/>
                </a:cubicBezTo>
                <a:lnTo>
                  <a:pt x="3472187" y="216367"/>
                </a:lnTo>
                <a:lnTo>
                  <a:pt x="3461471" y="227083"/>
                </a:lnTo>
                <a:lnTo>
                  <a:pt x="3452095" y="239138"/>
                </a:lnTo>
                <a:lnTo>
                  <a:pt x="3445398" y="239138"/>
                </a:lnTo>
                <a:cubicBezTo>
                  <a:pt x="3432003" y="223957"/>
                  <a:pt x="3425306" y="213688"/>
                  <a:pt x="3425306" y="208330"/>
                </a:cubicBezTo>
                <a:lnTo>
                  <a:pt x="3421288" y="178862"/>
                </a:lnTo>
                <a:cubicBezTo>
                  <a:pt x="3437361" y="166361"/>
                  <a:pt x="3445844" y="154306"/>
                  <a:pt x="3446737" y="142697"/>
                </a:cubicBezTo>
                <a:lnTo>
                  <a:pt x="3446737" y="137339"/>
                </a:lnTo>
                <a:lnTo>
                  <a:pt x="3446737" y="129303"/>
                </a:lnTo>
                <a:cubicBezTo>
                  <a:pt x="3436022" y="131089"/>
                  <a:pt x="3424413" y="133321"/>
                  <a:pt x="3411911" y="136000"/>
                </a:cubicBezTo>
                <a:cubicBezTo>
                  <a:pt x="3399410" y="138679"/>
                  <a:pt x="3373514" y="123052"/>
                  <a:pt x="3334223" y="89119"/>
                </a:cubicBezTo>
                <a:cubicBezTo>
                  <a:pt x="3341367" y="91798"/>
                  <a:pt x="3347841" y="93361"/>
                  <a:pt x="3353645" y="93807"/>
                </a:cubicBezTo>
                <a:cubicBezTo>
                  <a:pt x="3359449" y="94254"/>
                  <a:pt x="3378872" y="84431"/>
                  <a:pt x="3411911" y="64339"/>
                </a:cubicBezTo>
                <a:cubicBezTo>
                  <a:pt x="3444951" y="44247"/>
                  <a:pt x="3481117" y="34201"/>
                  <a:pt x="3520407" y="34201"/>
                </a:cubicBezTo>
                <a:close/>
                <a:moveTo>
                  <a:pt x="2704680" y="30853"/>
                </a:moveTo>
                <a:cubicBezTo>
                  <a:pt x="2709145" y="30406"/>
                  <a:pt x="2712271" y="30629"/>
                  <a:pt x="2714057" y="31522"/>
                </a:cubicBezTo>
                <a:lnTo>
                  <a:pt x="2718075" y="35541"/>
                </a:lnTo>
                <a:lnTo>
                  <a:pt x="2722093" y="35541"/>
                </a:lnTo>
                <a:lnTo>
                  <a:pt x="2724772" y="35541"/>
                </a:lnTo>
                <a:cubicBezTo>
                  <a:pt x="2730130" y="39113"/>
                  <a:pt x="2740622" y="42238"/>
                  <a:pt x="2756249" y="44917"/>
                </a:cubicBezTo>
                <a:cubicBezTo>
                  <a:pt x="2771876" y="47596"/>
                  <a:pt x="2781029" y="56079"/>
                  <a:pt x="2783708" y="70367"/>
                </a:cubicBezTo>
                <a:lnTo>
                  <a:pt x="2787726" y="74385"/>
                </a:lnTo>
                <a:lnTo>
                  <a:pt x="2787726" y="94477"/>
                </a:lnTo>
                <a:lnTo>
                  <a:pt x="2783708" y="98495"/>
                </a:lnTo>
                <a:lnTo>
                  <a:pt x="2783708" y="113229"/>
                </a:lnTo>
                <a:lnTo>
                  <a:pt x="2779690" y="117248"/>
                </a:lnTo>
                <a:lnTo>
                  <a:pt x="2779690" y="123945"/>
                </a:lnTo>
                <a:lnTo>
                  <a:pt x="2775671" y="127963"/>
                </a:lnTo>
                <a:lnTo>
                  <a:pt x="2775671" y="136000"/>
                </a:lnTo>
                <a:lnTo>
                  <a:pt x="2771653" y="140018"/>
                </a:lnTo>
                <a:cubicBezTo>
                  <a:pt x="2770760" y="144483"/>
                  <a:pt x="2770313" y="147608"/>
                  <a:pt x="2770313" y="149394"/>
                </a:cubicBezTo>
                <a:lnTo>
                  <a:pt x="2764956" y="165468"/>
                </a:lnTo>
                <a:lnTo>
                  <a:pt x="2763616" y="181541"/>
                </a:lnTo>
                <a:cubicBezTo>
                  <a:pt x="2760937" y="183327"/>
                  <a:pt x="2759375" y="184667"/>
                  <a:pt x="2758928" y="185560"/>
                </a:cubicBezTo>
                <a:cubicBezTo>
                  <a:pt x="2758482" y="186453"/>
                  <a:pt x="2758705" y="189132"/>
                  <a:pt x="2759598" y="193596"/>
                </a:cubicBezTo>
                <a:lnTo>
                  <a:pt x="2755579" y="216367"/>
                </a:lnTo>
                <a:cubicBezTo>
                  <a:pt x="2754687" y="217260"/>
                  <a:pt x="2754463" y="218599"/>
                  <a:pt x="2754910" y="220385"/>
                </a:cubicBezTo>
                <a:cubicBezTo>
                  <a:pt x="2755356" y="222171"/>
                  <a:pt x="2755356" y="224850"/>
                  <a:pt x="2754910" y="228422"/>
                </a:cubicBezTo>
                <a:cubicBezTo>
                  <a:pt x="2754463" y="231994"/>
                  <a:pt x="2754463" y="235119"/>
                  <a:pt x="2754910" y="237798"/>
                </a:cubicBezTo>
                <a:cubicBezTo>
                  <a:pt x="2755356" y="240477"/>
                  <a:pt x="2755579" y="242263"/>
                  <a:pt x="2755579" y="243156"/>
                </a:cubicBezTo>
                <a:lnTo>
                  <a:pt x="2754240" y="280661"/>
                </a:lnTo>
                <a:lnTo>
                  <a:pt x="2754240" y="310129"/>
                </a:lnTo>
                <a:lnTo>
                  <a:pt x="2751561" y="340936"/>
                </a:lnTo>
                <a:lnTo>
                  <a:pt x="2752901" y="374423"/>
                </a:lnTo>
                <a:lnTo>
                  <a:pt x="2752901" y="407909"/>
                </a:lnTo>
                <a:cubicBezTo>
                  <a:pt x="2752901" y="418624"/>
                  <a:pt x="2752901" y="424875"/>
                  <a:pt x="2752901" y="426661"/>
                </a:cubicBezTo>
                <a:lnTo>
                  <a:pt x="2748882" y="450771"/>
                </a:lnTo>
                <a:lnTo>
                  <a:pt x="2747543" y="466845"/>
                </a:lnTo>
                <a:lnTo>
                  <a:pt x="2744864" y="484258"/>
                </a:lnTo>
                <a:lnTo>
                  <a:pt x="2739506" y="494973"/>
                </a:lnTo>
                <a:cubicBezTo>
                  <a:pt x="2737720" y="497652"/>
                  <a:pt x="2737273" y="499438"/>
                  <a:pt x="2738167" y="500331"/>
                </a:cubicBezTo>
                <a:lnTo>
                  <a:pt x="2738167" y="507028"/>
                </a:lnTo>
                <a:cubicBezTo>
                  <a:pt x="2733702" y="510600"/>
                  <a:pt x="2731023" y="512833"/>
                  <a:pt x="2730130" y="513726"/>
                </a:cubicBezTo>
                <a:lnTo>
                  <a:pt x="2715396" y="537836"/>
                </a:lnTo>
                <a:lnTo>
                  <a:pt x="2703341" y="548551"/>
                </a:lnTo>
                <a:lnTo>
                  <a:pt x="2702001" y="552570"/>
                </a:lnTo>
                <a:lnTo>
                  <a:pt x="2697983" y="552570"/>
                </a:lnTo>
                <a:lnTo>
                  <a:pt x="2684589" y="563285"/>
                </a:lnTo>
                <a:lnTo>
                  <a:pt x="2677891" y="564625"/>
                </a:lnTo>
                <a:lnTo>
                  <a:pt x="2673873" y="568643"/>
                </a:lnTo>
                <a:cubicBezTo>
                  <a:pt x="2669408" y="569536"/>
                  <a:pt x="2665167" y="570429"/>
                  <a:pt x="2661148" y="571322"/>
                </a:cubicBezTo>
                <a:cubicBezTo>
                  <a:pt x="2657130" y="572215"/>
                  <a:pt x="2651772" y="575117"/>
                  <a:pt x="2645075" y="580029"/>
                </a:cubicBezTo>
                <a:cubicBezTo>
                  <a:pt x="2638377" y="584940"/>
                  <a:pt x="2632796" y="587396"/>
                  <a:pt x="2628331" y="587396"/>
                </a:cubicBezTo>
                <a:cubicBezTo>
                  <a:pt x="2624759" y="578466"/>
                  <a:pt x="2618955" y="570429"/>
                  <a:pt x="2610919" y="563285"/>
                </a:cubicBezTo>
                <a:lnTo>
                  <a:pt x="2610919" y="552570"/>
                </a:lnTo>
                <a:cubicBezTo>
                  <a:pt x="2609133" y="551677"/>
                  <a:pt x="2608017" y="550561"/>
                  <a:pt x="2607570" y="549221"/>
                </a:cubicBezTo>
                <a:cubicBezTo>
                  <a:pt x="2607123" y="547882"/>
                  <a:pt x="2606454" y="543640"/>
                  <a:pt x="2605561" y="536496"/>
                </a:cubicBezTo>
                <a:lnTo>
                  <a:pt x="2601542" y="513726"/>
                </a:lnTo>
                <a:cubicBezTo>
                  <a:pt x="2600649" y="512833"/>
                  <a:pt x="2601319" y="507698"/>
                  <a:pt x="2603551" y="498322"/>
                </a:cubicBezTo>
                <a:cubicBezTo>
                  <a:pt x="2605784" y="488946"/>
                  <a:pt x="2607123" y="479793"/>
                  <a:pt x="2607570" y="470863"/>
                </a:cubicBezTo>
                <a:cubicBezTo>
                  <a:pt x="2608017" y="461933"/>
                  <a:pt x="2608909" y="453450"/>
                  <a:pt x="2610249" y="445414"/>
                </a:cubicBezTo>
                <a:cubicBezTo>
                  <a:pt x="2611588" y="437377"/>
                  <a:pt x="2612705" y="433358"/>
                  <a:pt x="2613597" y="433358"/>
                </a:cubicBezTo>
                <a:lnTo>
                  <a:pt x="2614937" y="434698"/>
                </a:lnTo>
                <a:cubicBezTo>
                  <a:pt x="2613151" y="445414"/>
                  <a:pt x="2612481" y="453450"/>
                  <a:pt x="2612928" y="458808"/>
                </a:cubicBezTo>
                <a:cubicBezTo>
                  <a:pt x="2613374" y="464166"/>
                  <a:pt x="2614267" y="468854"/>
                  <a:pt x="2615607" y="472872"/>
                </a:cubicBezTo>
                <a:cubicBezTo>
                  <a:pt x="2616946" y="476891"/>
                  <a:pt x="2618062" y="478900"/>
                  <a:pt x="2618955" y="478900"/>
                </a:cubicBezTo>
                <a:lnTo>
                  <a:pt x="2618955" y="485597"/>
                </a:lnTo>
                <a:lnTo>
                  <a:pt x="2618955" y="490955"/>
                </a:lnTo>
                <a:lnTo>
                  <a:pt x="2622973" y="494973"/>
                </a:lnTo>
                <a:lnTo>
                  <a:pt x="2622973" y="504349"/>
                </a:lnTo>
                <a:lnTo>
                  <a:pt x="2626992" y="507028"/>
                </a:lnTo>
                <a:lnTo>
                  <a:pt x="2626992" y="513726"/>
                </a:lnTo>
                <a:cubicBezTo>
                  <a:pt x="2632350" y="519083"/>
                  <a:pt x="2637707" y="522655"/>
                  <a:pt x="2643065" y="524441"/>
                </a:cubicBezTo>
                <a:cubicBezTo>
                  <a:pt x="2655567" y="511940"/>
                  <a:pt x="2662264" y="502117"/>
                  <a:pt x="2663157" y="494973"/>
                </a:cubicBezTo>
                <a:lnTo>
                  <a:pt x="2664497" y="485597"/>
                </a:lnTo>
                <a:cubicBezTo>
                  <a:pt x="2666283" y="482025"/>
                  <a:pt x="2667845" y="479346"/>
                  <a:pt x="2669185" y="477560"/>
                </a:cubicBezTo>
                <a:cubicBezTo>
                  <a:pt x="2670524" y="475774"/>
                  <a:pt x="2671641" y="474435"/>
                  <a:pt x="2672533" y="473542"/>
                </a:cubicBezTo>
                <a:lnTo>
                  <a:pt x="2672533" y="465505"/>
                </a:lnTo>
                <a:lnTo>
                  <a:pt x="2676552" y="461487"/>
                </a:lnTo>
                <a:lnTo>
                  <a:pt x="2676552" y="449432"/>
                </a:lnTo>
                <a:lnTo>
                  <a:pt x="2680570" y="444074"/>
                </a:lnTo>
                <a:cubicBezTo>
                  <a:pt x="2680570" y="440502"/>
                  <a:pt x="2680347" y="437377"/>
                  <a:pt x="2679901" y="434698"/>
                </a:cubicBezTo>
                <a:cubicBezTo>
                  <a:pt x="2679454" y="432019"/>
                  <a:pt x="2679677" y="429787"/>
                  <a:pt x="2680570" y="428001"/>
                </a:cubicBezTo>
                <a:lnTo>
                  <a:pt x="2684589" y="421303"/>
                </a:lnTo>
                <a:cubicBezTo>
                  <a:pt x="2685481" y="419517"/>
                  <a:pt x="2685928" y="415946"/>
                  <a:pt x="2685928" y="410588"/>
                </a:cubicBezTo>
                <a:lnTo>
                  <a:pt x="2684589" y="395854"/>
                </a:lnTo>
                <a:lnTo>
                  <a:pt x="2688607" y="391835"/>
                </a:lnTo>
                <a:lnTo>
                  <a:pt x="2688607" y="296734"/>
                </a:lnTo>
                <a:lnTo>
                  <a:pt x="2692625" y="292716"/>
                </a:lnTo>
                <a:cubicBezTo>
                  <a:pt x="2693518" y="281107"/>
                  <a:pt x="2694188" y="272847"/>
                  <a:pt x="2694634" y="267936"/>
                </a:cubicBezTo>
                <a:cubicBezTo>
                  <a:pt x="2695081" y="263025"/>
                  <a:pt x="2694634" y="259006"/>
                  <a:pt x="2693295" y="255881"/>
                </a:cubicBezTo>
                <a:cubicBezTo>
                  <a:pt x="2691955" y="252756"/>
                  <a:pt x="2691286" y="250746"/>
                  <a:pt x="2691286" y="249853"/>
                </a:cubicBezTo>
                <a:lnTo>
                  <a:pt x="2695304" y="239138"/>
                </a:lnTo>
                <a:cubicBezTo>
                  <a:pt x="2695304" y="239138"/>
                  <a:pt x="2695081" y="238245"/>
                  <a:pt x="2694634" y="236459"/>
                </a:cubicBezTo>
                <a:cubicBezTo>
                  <a:pt x="2694188" y="234673"/>
                  <a:pt x="2694188" y="232664"/>
                  <a:pt x="2694634" y="230431"/>
                </a:cubicBezTo>
                <a:cubicBezTo>
                  <a:pt x="2695081" y="228199"/>
                  <a:pt x="2695081" y="224627"/>
                  <a:pt x="2694634" y="219716"/>
                </a:cubicBezTo>
                <a:cubicBezTo>
                  <a:pt x="2694188" y="214804"/>
                  <a:pt x="2694857" y="210116"/>
                  <a:pt x="2696643" y="205651"/>
                </a:cubicBezTo>
                <a:lnTo>
                  <a:pt x="2699323" y="196275"/>
                </a:lnTo>
                <a:lnTo>
                  <a:pt x="2699323" y="174844"/>
                </a:lnTo>
                <a:lnTo>
                  <a:pt x="2706020" y="150734"/>
                </a:lnTo>
                <a:lnTo>
                  <a:pt x="2711377" y="119926"/>
                </a:lnTo>
                <a:cubicBezTo>
                  <a:pt x="2714057" y="108318"/>
                  <a:pt x="2715619" y="100504"/>
                  <a:pt x="2716065" y="96486"/>
                </a:cubicBezTo>
                <a:cubicBezTo>
                  <a:pt x="2716512" y="92468"/>
                  <a:pt x="2717182" y="89565"/>
                  <a:pt x="2718075" y="87779"/>
                </a:cubicBezTo>
                <a:lnTo>
                  <a:pt x="2722093" y="79743"/>
                </a:lnTo>
                <a:lnTo>
                  <a:pt x="2711377" y="77064"/>
                </a:lnTo>
                <a:lnTo>
                  <a:pt x="2707359" y="71706"/>
                </a:lnTo>
                <a:cubicBezTo>
                  <a:pt x="2702894" y="72599"/>
                  <a:pt x="2699769" y="72599"/>
                  <a:pt x="2697983" y="71706"/>
                </a:cubicBezTo>
                <a:lnTo>
                  <a:pt x="2676552" y="58312"/>
                </a:lnTo>
                <a:lnTo>
                  <a:pt x="2669855" y="56972"/>
                </a:lnTo>
                <a:lnTo>
                  <a:pt x="2665836" y="52954"/>
                </a:lnTo>
                <a:cubicBezTo>
                  <a:pt x="2676552" y="47596"/>
                  <a:pt x="2684589" y="42685"/>
                  <a:pt x="2689946" y="38220"/>
                </a:cubicBezTo>
                <a:cubicBezTo>
                  <a:pt x="2695304" y="33755"/>
                  <a:pt x="2700215" y="31299"/>
                  <a:pt x="2704680" y="30853"/>
                </a:cubicBezTo>
                <a:close/>
                <a:moveTo>
                  <a:pt x="867621" y="45"/>
                </a:moveTo>
                <a:cubicBezTo>
                  <a:pt x="871639" y="-401"/>
                  <a:pt x="877667" y="2501"/>
                  <a:pt x="885703" y="8752"/>
                </a:cubicBezTo>
                <a:cubicBezTo>
                  <a:pt x="893740" y="16788"/>
                  <a:pt x="899321" y="23932"/>
                  <a:pt x="902446" y="30183"/>
                </a:cubicBezTo>
                <a:cubicBezTo>
                  <a:pt x="905572" y="36434"/>
                  <a:pt x="907358" y="43578"/>
                  <a:pt x="907804" y="51614"/>
                </a:cubicBezTo>
                <a:cubicBezTo>
                  <a:pt x="908251" y="59651"/>
                  <a:pt x="907581" y="65455"/>
                  <a:pt x="905795" y="69027"/>
                </a:cubicBezTo>
                <a:cubicBezTo>
                  <a:pt x="904009" y="71706"/>
                  <a:pt x="901777" y="74385"/>
                  <a:pt x="899098" y="77064"/>
                </a:cubicBezTo>
                <a:cubicBezTo>
                  <a:pt x="896419" y="79743"/>
                  <a:pt x="895526" y="81975"/>
                  <a:pt x="896419" y="83761"/>
                </a:cubicBezTo>
                <a:cubicBezTo>
                  <a:pt x="897312" y="85547"/>
                  <a:pt x="899991" y="85547"/>
                  <a:pt x="904456" y="83761"/>
                </a:cubicBezTo>
                <a:lnTo>
                  <a:pt x="917850" y="75724"/>
                </a:lnTo>
                <a:cubicBezTo>
                  <a:pt x="922315" y="73046"/>
                  <a:pt x="929012" y="71706"/>
                  <a:pt x="937942" y="71706"/>
                </a:cubicBezTo>
                <a:cubicBezTo>
                  <a:pt x="958480" y="72599"/>
                  <a:pt x="972321" y="79296"/>
                  <a:pt x="979465" y="91798"/>
                </a:cubicBezTo>
                <a:lnTo>
                  <a:pt x="991520" y="111890"/>
                </a:lnTo>
                <a:lnTo>
                  <a:pt x="987502" y="113229"/>
                </a:lnTo>
                <a:lnTo>
                  <a:pt x="988841" y="123945"/>
                </a:lnTo>
                <a:cubicBezTo>
                  <a:pt x="979018" y="127517"/>
                  <a:pt x="969196" y="132651"/>
                  <a:pt x="959373" y="139349"/>
                </a:cubicBezTo>
                <a:cubicBezTo>
                  <a:pt x="949551" y="146046"/>
                  <a:pt x="940398" y="151180"/>
                  <a:pt x="931914" y="154752"/>
                </a:cubicBezTo>
                <a:cubicBezTo>
                  <a:pt x="923431" y="158324"/>
                  <a:pt x="908474" y="169040"/>
                  <a:pt x="887043" y="186899"/>
                </a:cubicBezTo>
                <a:cubicBezTo>
                  <a:pt x="865611" y="204758"/>
                  <a:pt x="854449" y="214581"/>
                  <a:pt x="853556" y="216367"/>
                </a:cubicBezTo>
                <a:lnTo>
                  <a:pt x="848199" y="225743"/>
                </a:lnTo>
                <a:lnTo>
                  <a:pt x="846859" y="233780"/>
                </a:lnTo>
                <a:lnTo>
                  <a:pt x="849538" y="236459"/>
                </a:lnTo>
                <a:cubicBezTo>
                  <a:pt x="856682" y="227529"/>
                  <a:pt x="862933" y="221278"/>
                  <a:pt x="868290" y="217707"/>
                </a:cubicBezTo>
                <a:lnTo>
                  <a:pt x="883024" y="209670"/>
                </a:lnTo>
                <a:lnTo>
                  <a:pt x="899098" y="192257"/>
                </a:lnTo>
                <a:cubicBezTo>
                  <a:pt x="909813" y="181541"/>
                  <a:pt x="923654" y="176183"/>
                  <a:pt x="940621" y="176183"/>
                </a:cubicBezTo>
                <a:cubicBezTo>
                  <a:pt x="947765" y="177076"/>
                  <a:pt x="960043" y="181541"/>
                  <a:pt x="977456" y="189578"/>
                </a:cubicBezTo>
                <a:cubicBezTo>
                  <a:pt x="994869" y="197615"/>
                  <a:pt x="1004022" y="212349"/>
                  <a:pt x="1004915" y="233780"/>
                </a:cubicBezTo>
                <a:cubicBezTo>
                  <a:pt x="1004915" y="247174"/>
                  <a:pt x="995538" y="271731"/>
                  <a:pt x="976786" y="307450"/>
                </a:cubicBezTo>
                <a:cubicBezTo>
                  <a:pt x="982144" y="309236"/>
                  <a:pt x="990181" y="310575"/>
                  <a:pt x="1000896" y="311468"/>
                </a:cubicBezTo>
                <a:cubicBezTo>
                  <a:pt x="1011612" y="312361"/>
                  <a:pt x="1018756" y="313924"/>
                  <a:pt x="1022327" y="316156"/>
                </a:cubicBezTo>
                <a:cubicBezTo>
                  <a:pt x="1025899" y="318389"/>
                  <a:pt x="1028578" y="324416"/>
                  <a:pt x="1030364" y="334239"/>
                </a:cubicBezTo>
                <a:lnTo>
                  <a:pt x="1047777" y="347633"/>
                </a:lnTo>
                <a:lnTo>
                  <a:pt x="1047777" y="352991"/>
                </a:lnTo>
                <a:cubicBezTo>
                  <a:pt x="1042419" y="352991"/>
                  <a:pt x="1038847" y="353438"/>
                  <a:pt x="1037061" y="354331"/>
                </a:cubicBezTo>
                <a:lnTo>
                  <a:pt x="1027685" y="359689"/>
                </a:lnTo>
                <a:lnTo>
                  <a:pt x="1015630" y="362367"/>
                </a:lnTo>
                <a:lnTo>
                  <a:pt x="982144" y="377101"/>
                </a:lnTo>
                <a:cubicBezTo>
                  <a:pt x="981251" y="378887"/>
                  <a:pt x="980581" y="380227"/>
                  <a:pt x="980135" y="381120"/>
                </a:cubicBezTo>
                <a:cubicBezTo>
                  <a:pt x="979688" y="382013"/>
                  <a:pt x="979242" y="383129"/>
                  <a:pt x="978795" y="384468"/>
                </a:cubicBezTo>
                <a:cubicBezTo>
                  <a:pt x="978349" y="385808"/>
                  <a:pt x="979018" y="388264"/>
                  <a:pt x="980804" y="391835"/>
                </a:cubicBezTo>
                <a:cubicBezTo>
                  <a:pt x="982590" y="398086"/>
                  <a:pt x="983930" y="403667"/>
                  <a:pt x="984823" y="408579"/>
                </a:cubicBezTo>
                <a:cubicBezTo>
                  <a:pt x="985716" y="413490"/>
                  <a:pt x="986609" y="424429"/>
                  <a:pt x="987502" y="441395"/>
                </a:cubicBezTo>
                <a:cubicBezTo>
                  <a:pt x="988395" y="458362"/>
                  <a:pt x="988395" y="471756"/>
                  <a:pt x="987502" y="481579"/>
                </a:cubicBezTo>
                <a:cubicBezTo>
                  <a:pt x="984823" y="503010"/>
                  <a:pt x="976116" y="521316"/>
                  <a:pt x="961382" y="536496"/>
                </a:cubicBezTo>
                <a:cubicBezTo>
                  <a:pt x="946648" y="551677"/>
                  <a:pt x="931245" y="561499"/>
                  <a:pt x="915171" y="565964"/>
                </a:cubicBezTo>
                <a:cubicBezTo>
                  <a:pt x="899098" y="570429"/>
                  <a:pt x="888159" y="573778"/>
                  <a:pt x="882355" y="576010"/>
                </a:cubicBezTo>
                <a:cubicBezTo>
                  <a:pt x="876550" y="578243"/>
                  <a:pt x="871639" y="579805"/>
                  <a:pt x="867621" y="580698"/>
                </a:cubicBezTo>
                <a:cubicBezTo>
                  <a:pt x="863602" y="581591"/>
                  <a:pt x="859361" y="582484"/>
                  <a:pt x="854896" y="583377"/>
                </a:cubicBezTo>
                <a:lnTo>
                  <a:pt x="826767" y="582038"/>
                </a:lnTo>
                <a:lnTo>
                  <a:pt x="810694" y="587396"/>
                </a:lnTo>
                <a:lnTo>
                  <a:pt x="791942" y="587396"/>
                </a:lnTo>
                <a:lnTo>
                  <a:pt x="785244" y="588735"/>
                </a:lnTo>
                <a:cubicBezTo>
                  <a:pt x="778993" y="587842"/>
                  <a:pt x="774752" y="586949"/>
                  <a:pt x="772519" y="586056"/>
                </a:cubicBezTo>
                <a:cubicBezTo>
                  <a:pt x="770287" y="585163"/>
                  <a:pt x="768724" y="584493"/>
                  <a:pt x="767831" y="584047"/>
                </a:cubicBezTo>
                <a:cubicBezTo>
                  <a:pt x="766938" y="583600"/>
                  <a:pt x="760688" y="585163"/>
                  <a:pt x="749079" y="588735"/>
                </a:cubicBezTo>
                <a:cubicBezTo>
                  <a:pt x="737470" y="592307"/>
                  <a:pt x="723629" y="591860"/>
                  <a:pt x="707556" y="587396"/>
                </a:cubicBezTo>
                <a:cubicBezTo>
                  <a:pt x="706663" y="586503"/>
                  <a:pt x="705993" y="585610"/>
                  <a:pt x="705547" y="584717"/>
                </a:cubicBezTo>
                <a:cubicBezTo>
                  <a:pt x="705100" y="583824"/>
                  <a:pt x="707556" y="582931"/>
                  <a:pt x="712914" y="582038"/>
                </a:cubicBezTo>
                <a:lnTo>
                  <a:pt x="731666" y="582038"/>
                </a:lnTo>
                <a:cubicBezTo>
                  <a:pt x="732559" y="582038"/>
                  <a:pt x="742159" y="578466"/>
                  <a:pt x="760464" y="571322"/>
                </a:cubicBezTo>
                <a:cubicBezTo>
                  <a:pt x="778770" y="564178"/>
                  <a:pt x="801094" y="552570"/>
                  <a:pt x="827437" y="536496"/>
                </a:cubicBezTo>
                <a:cubicBezTo>
                  <a:pt x="853780" y="520423"/>
                  <a:pt x="872085" y="509707"/>
                  <a:pt x="882355" y="504349"/>
                </a:cubicBezTo>
                <a:cubicBezTo>
                  <a:pt x="892624" y="498992"/>
                  <a:pt x="898875" y="495420"/>
                  <a:pt x="901107" y="493634"/>
                </a:cubicBezTo>
                <a:cubicBezTo>
                  <a:pt x="903339" y="491848"/>
                  <a:pt x="908251" y="486044"/>
                  <a:pt x="915841" y="476221"/>
                </a:cubicBezTo>
                <a:cubicBezTo>
                  <a:pt x="923431" y="466398"/>
                  <a:pt x="928119" y="459478"/>
                  <a:pt x="929905" y="455459"/>
                </a:cubicBezTo>
                <a:cubicBezTo>
                  <a:pt x="931691" y="451441"/>
                  <a:pt x="932807" y="445190"/>
                  <a:pt x="933254" y="436707"/>
                </a:cubicBezTo>
                <a:cubicBezTo>
                  <a:pt x="933700" y="428224"/>
                  <a:pt x="933924" y="423089"/>
                  <a:pt x="933924" y="421303"/>
                </a:cubicBezTo>
                <a:lnTo>
                  <a:pt x="931245" y="397193"/>
                </a:lnTo>
                <a:cubicBezTo>
                  <a:pt x="904456" y="403444"/>
                  <a:pt x="880345" y="403444"/>
                  <a:pt x="858914" y="397193"/>
                </a:cubicBezTo>
                <a:cubicBezTo>
                  <a:pt x="849092" y="385585"/>
                  <a:pt x="839269" y="377994"/>
                  <a:pt x="829446" y="374423"/>
                </a:cubicBezTo>
                <a:cubicBezTo>
                  <a:pt x="823195" y="393175"/>
                  <a:pt x="817838" y="406569"/>
                  <a:pt x="813373" y="414606"/>
                </a:cubicBezTo>
                <a:lnTo>
                  <a:pt x="799978" y="437377"/>
                </a:lnTo>
                <a:lnTo>
                  <a:pt x="793281" y="450771"/>
                </a:lnTo>
                <a:cubicBezTo>
                  <a:pt x="791495" y="454343"/>
                  <a:pt x="784351" y="463273"/>
                  <a:pt x="771850" y="477560"/>
                </a:cubicBezTo>
                <a:cubicBezTo>
                  <a:pt x="759348" y="491848"/>
                  <a:pt x="752204" y="499438"/>
                  <a:pt x="750418" y="500331"/>
                </a:cubicBezTo>
                <a:lnTo>
                  <a:pt x="737024" y="507028"/>
                </a:lnTo>
                <a:cubicBezTo>
                  <a:pt x="720951" y="515958"/>
                  <a:pt x="705324" y="521986"/>
                  <a:pt x="690143" y="525111"/>
                </a:cubicBezTo>
                <a:cubicBezTo>
                  <a:pt x="674963" y="528236"/>
                  <a:pt x="666033" y="528906"/>
                  <a:pt x="663354" y="527120"/>
                </a:cubicBezTo>
                <a:cubicBezTo>
                  <a:pt x="660675" y="525334"/>
                  <a:pt x="658889" y="522655"/>
                  <a:pt x="657996" y="519083"/>
                </a:cubicBezTo>
                <a:lnTo>
                  <a:pt x="657996" y="477560"/>
                </a:lnTo>
                <a:lnTo>
                  <a:pt x="653978" y="469524"/>
                </a:lnTo>
                <a:cubicBezTo>
                  <a:pt x="660229" y="451664"/>
                  <a:pt x="663800" y="439609"/>
                  <a:pt x="664693" y="433358"/>
                </a:cubicBezTo>
                <a:lnTo>
                  <a:pt x="666033" y="417285"/>
                </a:lnTo>
                <a:cubicBezTo>
                  <a:pt x="660675" y="419964"/>
                  <a:pt x="657103" y="421750"/>
                  <a:pt x="655317" y="422643"/>
                </a:cubicBezTo>
                <a:lnTo>
                  <a:pt x="643262" y="434698"/>
                </a:lnTo>
                <a:cubicBezTo>
                  <a:pt x="638797" y="437377"/>
                  <a:pt x="636118" y="439832"/>
                  <a:pt x="635225" y="442065"/>
                </a:cubicBezTo>
                <a:cubicBezTo>
                  <a:pt x="634333" y="444297"/>
                  <a:pt x="633663" y="445637"/>
                  <a:pt x="633216" y="446083"/>
                </a:cubicBezTo>
                <a:cubicBezTo>
                  <a:pt x="632770" y="446530"/>
                  <a:pt x="632100" y="446307"/>
                  <a:pt x="631207" y="445414"/>
                </a:cubicBezTo>
                <a:lnTo>
                  <a:pt x="621831" y="450771"/>
                </a:lnTo>
                <a:lnTo>
                  <a:pt x="607097" y="460148"/>
                </a:lnTo>
                <a:lnTo>
                  <a:pt x="605758" y="454790"/>
                </a:lnTo>
                <a:lnTo>
                  <a:pt x="599060" y="453450"/>
                </a:lnTo>
                <a:cubicBezTo>
                  <a:pt x="595488" y="462380"/>
                  <a:pt x="590354" y="475105"/>
                  <a:pt x="583657" y="491625"/>
                </a:cubicBezTo>
                <a:cubicBezTo>
                  <a:pt x="576959" y="508145"/>
                  <a:pt x="573164" y="516851"/>
                  <a:pt x="572271" y="517744"/>
                </a:cubicBezTo>
                <a:lnTo>
                  <a:pt x="562895" y="527120"/>
                </a:lnTo>
                <a:cubicBezTo>
                  <a:pt x="551286" y="526227"/>
                  <a:pt x="543696" y="524441"/>
                  <a:pt x="540124" y="521762"/>
                </a:cubicBezTo>
                <a:cubicBezTo>
                  <a:pt x="536552" y="519083"/>
                  <a:pt x="531641" y="512609"/>
                  <a:pt x="525390" y="502340"/>
                </a:cubicBezTo>
                <a:cubicBezTo>
                  <a:pt x="519140" y="492071"/>
                  <a:pt x="513335" y="483365"/>
                  <a:pt x="507977" y="476221"/>
                </a:cubicBezTo>
                <a:cubicBezTo>
                  <a:pt x="512442" y="469970"/>
                  <a:pt x="516461" y="463719"/>
                  <a:pt x="520033" y="457469"/>
                </a:cubicBezTo>
                <a:cubicBezTo>
                  <a:pt x="523604" y="451218"/>
                  <a:pt x="531641" y="436037"/>
                  <a:pt x="544143" y="411927"/>
                </a:cubicBezTo>
                <a:lnTo>
                  <a:pt x="560216" y="378441"/>
                </a:lnTo>
                <a:cubicBezTo>
                  <a:pt x="568253" y="365046"/>
                  <a:pt x="572494" y="356117"/>
                  <a:pt x="572941" y="351652"/>
                </a:cubicBezTo>
                <a:cubicBezTo>
                  <a:pt x="573387" y="347187"/>
                  <a:pt x="574057" y="344508"/>
                  <a:pt x="574950" y="343615"/>
                </a:cubicBezTo>
                <a:lnTo>
                  <a:pt x="582987" y="338257"/>
                </a:lnTo>
                <a:cubicBezTo>
                  <a:pt x="582987" y="338257"/>
                  <a:pt x="584773" y="334909"/>
                  <a:pt x="588345" y="328211"/>
                </a:cubicBezTo>
                <a:cubicBezTo>
                  <a:pt x="591916" y="321514"/>
                  <a:pt x="596381" y="314594"/>
                  <a:pt x="601739" y="307450"/>
                </a:cubicBezTo>
                <a:cubicBezTo>
                  <a:pt x="603525" y="319951"/>
                  <a:pt x="604641" y="329328"/>
                  <a:pt x="605088" y="335578"/>
                </a:cubicBezTo>
                <a:cubicBezTo>
                  <a:pt x="605534" y="341829"/>
                  <a:pt x="606427" y="346517"/>
                  <a:pt x="607767" y="349643"/>
                </a:cubicBezTo>
                <a:cubicBezTo>
                  <a:pt x="609106" y="352768"/>
                  <a:pt x="609999" y="354554"/>
                  <a:pt x="610446" y="355000"/>
                </a:cubicBezTo>
                <a:cubicBezTo>
                  <a:pt x="610892" y="355447"/>
                  <a:pt x="611115" y="356563"/>
                  <a:pt x="611115" y="358349"/>
                </a:cubicBezTo>
                <a:lnTo>
                  <a:pt x="611115" y="363707"/>
                </a:lnTo>
                <a:lnTo>
                  <a:pt x="608436" y="381120"/>
                </a:lnTo>
                <a:lnTo>
                  <a:pt x="609776" y="399872"/>
                </a:lnTo>
                <a:cubicBezTo>
                  <a:pt x="606204" y="411481"/>
                  <a:pt x="604865" y="417285"/>
                  <a:pt x="605758" y="417285"/>
                </a:cubicBezTo>
                <a:lnTo>
                  <a:pt x="608436" y="419964"/>
                </a:lnTo>
                <a:lnTo>
                  <a:pt x="723629" y="256551"/>
                </a:lnTo>
                <a:lnTo>
                  <a:pt x="726308" y="245835"/>
                </a:lnTo>
                <a:cubicBezTo>
                  <a:pt x="725415" y="244942"/>
                  <a:pt x="724746" y="244272"/>
                  <a:pt x="724299" y="243826"/>
                </a:cubicBezTo>
                <a:cubicBezTo>
                  <a:pt x="723853" y="243379"/>
                  <a:pt x="722736" y="244942"/>
                  <a:pt x="720951" y="248514"/>
                </a:cubicBezTo>
                <a:cubicBezTo>
                  <a:pt x="720058" y="249407"/>
                  <a:pt x="718718" y="250523"/>
                  <a:pt x="716932" y="251863"/>
                </a:cubicBezTo>
                <a:cubicBezTo>
                  <a:pt x="715146" y="253202"/>
                  <a:pt x="711574" y="256997"/>
                  <a:pt x="706217" y="263248"/>
                </a:cubicBezTo>
                <a:cubicBezTo>
                  <a:pt x="700859" y="269499"/>
                  <a:pt x="691706" y="276866"/>
                  <a:pt x="678758" y="285349"/>
                </a:cubicBezTo>
                <a:cubicBezTo>
                  <a:pt x="665810" y="293832"/>
                  <a:pt x="654871" y="298074"/>
                  <a:pt x="645941" y="298074"/>
                </a:cubicBezTo>
                <a:cubicBezTo>
                  <a:pt x="628975" y="298967"/>
                  <a:pt x="616473" y="292269"/>
                  <a:pt x="608436" y="277982"/>
                </a:cubicBezTo>
                <a:cubicBezTo>
                  <a:pt x="600400" y="263694"/>
                  <a:pt x="597274" y="255211"/>
                  <a:pt x="599060" y="252532"/>
                </a:cubicBezTo>
                <a:lnTo>
                  <a:pt x="601739" y="241817"/>
                </a:lnTo>
                <a:lnTo>
                  <a:pt x="604418" y="253872"/>
                </a:lnTo>
                <a:cubicBezTo>
                  <a:pt x="609776" y="252086"/>
                  <a:pt x="618259" y="246728"/>
                  <a:pt x="629868" y="237798"/>
                </a:cubicBezTo>
                <a:lnTo>
                  <a:pt x="652638" y="223064"/>
                </a:lnTo>
                <a:lnTo>
                  <a:pt x="667372" y="212349"/>
                </a:lnTo>
                <a:lnTo>
                  <a:pt x="662015" y="206991"/>
                </a:lnTo>
                <a:cubicBezTo>
                  <a:pt x="661122" y="206098"/>
                  <a:pt x="661568" y="204758"/>
                  <a:pt x="663354" y="202973"/>
                </a:cubicBezTo>
                <a:lnTo>
                  <a:pt x="675409" y="204312"/>
                </a:lnTo>
                <a:cubicBezTo>
                  <a:pt x="678981" y="204312"/>
                  <a:pt x="708895" y="185560"/>
                  <a:pt x="765152" y="148055"/>
                </a:cubicBezTo>
                <a:cubicBezTo>
                  <a:pt x="764259" y="145376"/>
                  <a:pt x="763143" y="143144"/>
                  <a:pt x="761804" y="141358"/>
                </a:cubicBezTo>
                <a:cubicBezTo>
                  <a:pt x="760464" y="139572"/>
                  <a:pt x="754437" y="137339"/>
                  <a:pt x="743721" y="134660"/>
                </a:cubicBezTo>
                <a:cubicBezTo>
                  <a:pt x="733006" y="131982"/>
                  <a:pt x="719611" y="123275"/>
                  <a:pt x="703538" y="108541"/>
                </a:cubicBezTo>
                <a:cubicBezTo>
                  <a:pt x="687464" y="93807"/>
                  <a:pt x="678088" y="76171"/>
                  <a:pt x="675409" y="55633"/>
                </a:cubicBezTo>
                <a:lnTo>
                  <a:pt x="672730" y="26165"/>
                </a:lnTo>
                <a:cubicBezTo>
                  <a:pt x="671837" y="24379"/>
                  <a:pt x="670944" y="22146"/>
                  <a:pt x="670051" y="19467"/>
                </a:cubicBezTo>
                <a:cubicBezTo>
                  <a:pt x="669158" y="16788"/>
                  <a:pt x="668935" y="14556"/>
                  <a:pt x="669382" y="12770"/>
                </a:cubicBezTo>
                <a:cubicBezTo>
                  <a:pt x="669828" y="10984"/>
                  <a:pt x="671391" y="8752"/>
                  <a:pt x="674070" y="6073"/>
                </a:cubicBezTo>
                <a:cubicBezTo>
                  <a:pt x="673177" y="7859"/>
                  <a:pt x="672953" y="9645"/>
                  <a:pt x="673400" y="11431"/>
                </a:cubicBezTo>
                <a:cubicBezTo>
                  <a:pt x="673846" y="13217"/>
                  <a:pt x="676525" y="17905"/>
                  <a:pt x="681437" y="25495"/>
                </a:cubicBezTo>
                <a:cubicBezTo>
                  <a:pt x="686348" y="33085"/>
                  <a:pt x="690813" y="38666"/>
                  <a:pt x="694831" y="42238"/>
                </a:cubicBezTo>
                <a:cubicBezTo>
                  <a:pt x="698850" y="45810"/>
                  <a:pt x="703538" y="48489"/>
                  <a:pt x="708895" y="50275"/>
                </a:cubicBezTo>
                <a:lnTo>
                  <a:pt x="743721" y="67688"/>
                </a:lnTo>
                <a:cubicBezTo>
                  <a:pt x="751758" y="73938"/>
                  <a:pt x="760241" y="81529"/>
                  <a:pt x="769171" y="90458"/>
                </a:cubicBezTo>
                <a:cubicBezTo>
                  <a:pt x="778101" y="99388"/>
                  <a:pt x="782565" y="105192"/>
                  <a:pt x="782565" y="107871"/>
                </a:cubicBezTo>
                <a:lnTo>
                  <a:pt x="785244" y="133321"/>
                </a:lnTo>
                <a:lnTo>
                  <a:pt x="797299" y="140018"/>
                </a:lnTo>
                <a:cubicBezTo>
                  <a:pt x="798192" y="150734"/>
                  <a:pt x="804443" y="156092"/>
                  <a:pt x="816052" y="156092"/>
                </a:cubicBezTo>
                <a:cubicBezTo>
                  <a:pt x="819624" y="161449"/>
                  <a:pt x="823195" y="165021"/>
                  <a:pt x="826767" y="166807"/>
                </a:cubicBezTo>
                <a:lnTo>
                  <a:pt x="837483" y="174844"/>
                </a:lnTo>
                <a:lnTo>
                  <a:pt x="846859" y="197615"/>
                </a:lnTo>
                <a:cubicBezTo>
                  <a:pt x="837036" y="197615"/>
                  <a:pt x="828107" y="195382"/>
                  <a:pt x="820070" y="190917"/>
                </a:cubicBezTo>
                <a:cubicBezTo>
                  <a:pt x="811140" y="195382"/>
                  <a:pt x="806229" y="198508"/>
                  <a:pt x="805336" y="200294"/>
                </a:cubicBezTo>
                <a:cubicBezTo>
                  <a:pt x="804443" y="202080"/>
                  <a:pt x="804443" y="206991"/>
                  <a:pt x="805336" y="215028"/>
                </a:cubicBezTo>
                <a:lnTo>
                  <a:pt x="805336" y="220385"/>
                </a:lnTo>
                <a:cubicBezTo>
                  <a:pt x="805336" y="223064"/>
                  <a:pt x="805783" y="225743"/>
                  <a:pt x="806676" y="228422"/>
                </a:cubicBezTo>
                <a:lnTo>
                  <a:pt x="809354" y="236459"/>
                </a:lnTo>
                <a:lnTo>
                  <a:pt x="812033" y="252532"/>
                </a:lnTo>
                <a:cubicBezTo>
                  <a:pt x="812033" y="255211"/>
                  <a:pt x="815605" y="264364"/>
                  <a:pt x="822749" y="279991"/>
                </a:cubicBezTo>
                <a:cubicBezTo>
                  <a:pt x="829893" y="295618"/>
                  <a:pt x="833911" y="304771"/>
                  <a:pt x="834804" y="307450"/>
                </a:cubicBezTo>
                <a:lnTo>
                  <a:pt x="834804" y="330221"/>
                </a:lnTo>
                <a:lnTo>
                  <a:pt x="837483" y="343615"/>
                </a:lnTo>
                <a:lnTo>
                  <a:pt x="833465" y="367725"/>
                </a:lnTo>
                <a:cubicBezTo>
                  <a:pt x="833465" y="370404"/>
                  <a:pt x="835251" y="371744"/>
                  <a:pt x="838822" y="371744"/>
                </a:cubicBezTo>
                <a:cubicBezTo>
                  <a:pt x="840608" y="367279"/>
                  <a:pt x="842394" y="364377"/>
                  <a:pt x="844180" y="363037"/>
                </a:cubicBezTo>
                <a:cubicBezTo>
                  <a:pt x="845966" y="361698"/>
                  <a:pt x="850877" y="360582"/>
                  <a:pt x="858914" y="359689"/>
                </a:cubicBezTo>
                <a:cubicBezTo>
                  <a:pt x="866951" y="358796"/>
                  <a:pt x="878336" y="354107"/>
                  <a:pt x="893070" y="345624"/>
                </a:cubicBezTo>
                <a:cubicBezTo>
                  <a:pt x="907804" y="337141"/>
                  <a:pt x="914501" y="328211"/>
                  <a:pt x="913162" y="318835"/>
                </a:cubicBezTo>
                <a:cubicBezTo>
                  <a:pt x="911823" y="309459"/>
                  <a:pt x="909813" y="302985"/>
                  <a:pt x="907134" y="299413"/>
                </a:cubicBezTo>
                <a:lnTo>
                  <a:pt x="911153" y="295395"/>
                </a:lnTo>
                <a:cubicBezTo>
                  <a:pt x="909367" y="293609"/>
                  <a:pt x="908027" y="291823"/>
                  <a:pt x="907134" y="290037"/>
                </a:cubicBezTo>
                <a:lnTo>
                  <a:pt x="896419" y="283340"/>
                </a:lnTo>
                <a:cubicBezTo>
                  <a:pt x="891954" y="280661"/>
                  <a:pt x="889945" y="277312"/>
                  <a:pt x="890391" y="273294"/>
                </a:cubicBezTo>
                <a:cubicBezTo>
                  <a:pt x="890838" y="269275"/>
                  <a:pt x="896419" y="265480"/>
                  <a:pt x="907134" y="261908"/>
                </a:cubicBezTo>
                <a:cubicBezTo>
                  <a:pt x="908027" y="261908"/>
                  <a:pt x="908474" y="261462"/>
                  <a:pt x="908474" y="260569"/>
                </a:cubicBezTo>
                <a:lnTo>
                  <a:pt x="903116" y="255211"/>
                </a:lnTo>
                <a:lnTo>
                  <a:pt x="895079" y="264587"/>
                </a:lnTo>
                <a:cubicBezTo>
                  <a:pt x="887043" y="264587"/>
                  <a:pt x="881238" y="267266"/>
                  <a:pt x="877667" y="272624"/>
                </a:cubicBezTo>
                <a:cubicBezTo>
                  <a:pt x="869630" y="273517"/>
                  <a:pt x="863826" y="274857"/>
                  <a:pt x="860254" y="276642"/>
                </a:cubicBezTo>
                <a:cubicBezTo>
                  <a:pt x="850431" y="269499"/>
                  <a:pt x="842394" y="257890"/>
                  <a:pt x="836143" y="241817"/>
                </a:cubicBezTo>
                <a:lnTo>
                  <a:pt x="845520" y="233780"/>
                </a:lnTo>
                <a:cubicBezTo>
                  <a:pt x="845520" y="228422"/>
                  <a:pt x="845966" y="223957"/>
                  <a:pt x="846859" y="220385"/>
                </a:cubicBezTo>
                <a:lnTo>
                  <a:pt x="866951" y="188239"/>
                </a:lnTo>
                <a:lnTo>
                  <a:pt x="880345" y="165468"/>
                </a:lnTo>
                <a:cubicBezTo>
                  <a:pt x="874095" y="165468"/>
                  <a:pt x="866504" y="161896"/>
                  <a:pt x="857575" y="154752"/>
                </a:cubicBezTo>
                <a:lnTo>
                  <a:pt x="850877" y="150734"/>
                </a:lnTo>
                <a:cubicBezTo>
                  <a:pt x="847306" y="148948"/>
                  <a:pt x="842394" y="144483"/>
                  <a:pt x="836143" y="137339"/>
                </a:cubicBezTo>
                <a:cubicBezTo>
                  <a:pt x="829893" y="130196"/>
                  <a:pt x="826544" y="124838"/>
                  <a:pt x="826098" y="121266"/>
                </a:cubicBezTo>
                <a:cubicBezTo>
                  <a:pt x="825651" y="117694"/>
                  <a:pt x="829446" y="107871"/>
                  <a:pt x="837483" y="91798"/>
                </a:cubicBezTo>
                <a:lnTo>
                  <a:pt x="846859" y="67688"/>
                </a:lnTo>
                <a:cubicBezTo>
                  <a:pt x="851324" y="56079"/>
                  <a:pt x="854003" y="46256"/>
                  <a:pt x="854896" y="38220"/>
                </a:cubicBezTo>
                <a:cubicBezTo>
                  <a:pt x="855789" y="30183"/>
                  <a:pt x="856682" y="25718"/>
                  <a:pt x="857575" y="24825"/>
                </a:cubicBezTo>
                <a:lnTo>
                  <a:pt x="862933" y="19467"/>
                </a:lnTo>
                <a:cubicBezTo>
                  <a:pt x="858468" y="16788"/>
                  <a:pt x="853333" y="17681"/>
                  <a:pt x="847529" y="22146"/>
                </a:cubicBezTo>
                <a:cubicBezTo>
                  <a:pt x="841725" y="26611"/>
                  <a:pt x="837483" y="31522"/>
                  <a:pt x="834804" y="36880"/>
                </a:cubicBezTo>
                <a:lnTo>
                  <a:pt x="822749" y="56972"/>
                </a:lnTo>
                <a:lnTo>
                  <a:pt x="817391" y="62330"/>
                </a:lnTo>
                <a:lnTo>
                  <a:pt x="816052" y="60990"/>
                </a:lnTo>
                <a:cubicBezTo>
                  <a:pt x="817838" y="60097"/>
                  <a:pt x="818954" y="59428"/>
                  <a:pt x="819400" y="58981"/>
                </a:cubicBezTo>
                <a:cubicBezTo>
                  <a:pt x="819847" y="58535"/>
                  <a:pt x="819847" y="57195"/>
                  <a:pt x="819400" y="54963"/>
                </a:cubicBezTo>
                <a:cubicBezTo>
                  <a:pt x="818954" y="52730"/>
                  <a:pt x="819624" y="50275"/>
                  <a:pt x="821409" y="47596"/>
                </a:cubicBezTo>
                <a:lnTo>
                  <a:pt x="838822" y="19467"/>
                </a:lnTo>
                <a:cubicBezTo>
                  <a:pt x="840608" y="14110"/>
                  <a:pt x="843287" y="10538"/>
                  <a:pt x="846859" y="8752"/>
                </a:cubicBezTo>
                <a:cubicBezTo>
                  <a:pt x="856682" y="3394"/>
                  <a:pt x="863602" y="492"/>
                  <a:pt x="867621" y="45"/>
                </a:cubicBezTo>
                <a:close/>
              </a:path>
            </a:pathLst>
          </a:custGeom>
          <a:solidFill>
            <a:srgbClr val="D64E68"/>
          </a:solidFill>
          <a:ln>
            <a:noFill/>
          </a:ln>
          <a:effectLst>
            <a:reflection blurRad="63500" stA="40000" endPos="350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defRPr>
                <a:solidFill>
                  <a:srgbClr val="D64E68"/>
                </a:solidFill>
                <a:latin typeface="汉仪雪君体简" panose="02010600000101010101" pitchFamily="2" charset="-122"/>
                <a:ea typeface="汉仪雪君体简" panose="02010600000101010101" pitchFamily="2" charset="-122"/>
              </a:defRPr>
            </a:lvl1pPr>
          </a:lstStyle>
          <a:p>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stCondLst>
                                            <p:cond delay="0"/>
                                          </p:stCondLst>
                                        </p:cTn>
                                        <p:tgtEl>
                                          <p:spTgt spid="10"/>
                                        </p:tgtEl>
                                      </p:cBhvr>
                                    </p:animEffect>
                                    <p:anim to="0" calcmode="lin" valueType="num">
                                      <p:cBhvr>
                                        <p:cTn id="8" dur="500" fill="hold">
                                          <p:stCondLst>
                                            <p:cond delay="0"/>
                                          </p:stCondLst>
                                        </p:cTn>
                                        <p:tgtEl>
                                          <p:spTgt spid="10"/>
                                        </p:tgtEl>
                                        <p:attrNameLst>
                                          <p:attrName>ppt_y</p:attrName>
                                        </p:attrNameLst>
                                      </p:cBhvr>
                                      <p:tavLst>
                                        <p:tav tm="0">
                                          <p:val>
                                            <p:strVal val="#ppt_y+.05"/>
                                          </p:val>
                                        </p:tav>
                                        <p:tav tm="100000">
                                          <p:val>
                                            <p:strVal val="#ppt_y"/>
                                          </p:val>
                                        </p:tav>
                                      </p:tavLst>
                                    </p:anim>
                                  </p:childTnLst>
                                </p:cTn>
                              </p:par>
                              <p:par>
                                <p:cTn id="9" presetID="10" presetClass="entr" presetSubtype="0"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stCondLst>
                                            <p:cond delay="0"/>
                                          </p:stCondLst>
                                        </p:cTn>
                                        <p:tgtEl>
                                          <p:spTgt spid="7"/>
                                        </p:tgtEl>
                                      </p:cBhvr>
                                    </p:animEffect>
                                    <p:anim to="0" calcmode="lin" valueType="num">
                                      <p:cBhvr>
                                        <p:cTn id="12" dur="500" fill="hold">
                                          <p:stCondLst>
                                            <p:cond delay="0"/>
                                          </p:stCondLst>
                                        </p:cTn>
                                        <p:tgtEl>
                                          <p:spTgt spid="7"/>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3" name="江水"/>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5" name="图片 4" descr="卡通人物&#10;&#10;描述已自动生成"/>
          <p:cNvPicPr>
            <a:picLocks noChangeAspect="1"/>
          </p:cNvPicPr>
          <p:nvPr/>
        </p:nvPicPr>
        <p:blipFill rotWithShape="1">
          <a:blip r:embed="rId2">
            <a:extLst>
              <a:ext uri="{28A0092B-C50C-407E-A947-70E740481C1C}">
                <a14:useLocalDpi xmlns:a14="http://schemas.microsoft.com/office/drawing/2010/main" val="0"/>
              </a:ext>
            </a:extLst>
          </a:blip>
          <a:srcRect r="73145"/>
          <a:stretch>
            <a:fillRect/>
          </a:stretch>
        </p:blipFill>
        <p:spPr>
          <a:xfrm>
            <a:off x="0" y="4148585"/>
            <a:ext cx="2373380" cy="1340619"/>
          </a:xfrm>
          <a:prstGeom prst="rect">
            <a:avLst/>
          </a:prstGeom>
        </p:spPr>
      </p:pic>
      <p:pic>
        <p:nvPicPr>
          <p:cNvPr id="4" name="图片 3" descr="徽标&#10;&#10;低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t="41667" b="18680"/>
          <a:stretch>
            <a:fillRect/>
          </a:stretch>
        </p:blipFill>
        <p:spPr>
          <a:xfrm>
            <a:off x="6746291" y="4578645"/>
            <a:ext cx="1211777" cy="480501"/>
          </a:xfrm>
          <a:prstGeom prst="rect">
            <a:avLst/>
          </a:prstGeom>
          <a:effectLst>
            <a:reflection blurRad="6350" stA="25000" endPos="35000" dir="5400000" sy="-100000" algn="bl" rotWithShape="0"/>
          </a:effectLst>
        </p:spPr>
      </p:pic>
      <p:pic>
        <p:nvPicPr>
          <p:cNvPr id="10" name="图片 9"/>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507344" y="4949370"/>
            <a:ext cx="1019629" cy="1019629"/>
          </a:xfrm>
          <a:prstGeom prst="rect">
            <a:avLst/>
          </a:prstGeom>
        </p:spPr>
      </p:pic>
      <p:pic>
        <p:nvPicPr>
          <p:cNvPr id="2" name="图片 1" descr="图片包含 游戏机&#10;&#10;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2713984"/>
            <a:ext cx="12192000" cy="1647031"/>
          </a:xfrm>
          <a:prstGeom prst="rect">
            <a:avLst/>
          </a:prstGeom>
        </p:spPr>
      </p:pic>
      <p:grpSp>
        <p:nvGrpSpPr>
          <p:cNvPr id="7" name="组合 6"/>
          <p:cNvGrpSpPr/>
          <p:nvPr/>
        </p:nvGrpSpPr>
        <p:grpSpPr>
          <a:xfrm>
            <a:off x="362856" y="450222"/>
            <a:ext cx="11495314" cy="4997453"/>
            <a:chOff x="373853" y="2108201"/>
            <a:chExt cx="11444294" cy="2277282"/>
          </a:xfrm>
        </p:grpSpPr>
        <p:sp>
          <p:nvSpPr>
            <p:cNvPr id="8" name="缺角矩形 7"/>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7" name="图片 16"/>
          <p:cNvPicPr>
            <a:picLocks noChangeAspect="1"/>
          </p:cNvPicPr>
          <p:nvPr/>
        </p:nvPicPr>
        <p:blipFill rotWithShape="1">
          <a:blip r:embed="rId8">
            <a:alphaModFix amt="35000"/>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40000"/>
                    </a14:imgEffect>
                  </a14:imgLayer>
                </a14:imgProps>
              </a:ext>
              <a:ext uri="{28A0092B-C50C-407E-A947-70E740481C1C}">
                <a14:useLocalDpi xmlns:a14="http://schemas.microsoft.com/office/drawing/2010/main" val="0"/>
              </a:ext>
            </a:extLst>
          </a:blip>
          <a:srcRect t="63863"/>
          <a:stretch>
            <a:fillRect/>
          </a:stretch>
        </p:blipFill>
        <p:spPr>
          <a:xfrm>
            <a:off x="2042641" y="600263"/>
            <a:ext cx="9407300" cy="986310"/>
          </a:xfrm>
          <a:prstGeom prst="rect">
            <a:avLst/>
          </a:prstGeom>
        </p:spPr>
      </p:pic>
      <p:pic>
        <p:nvPicPr>
          <p:cNvPr id="14" name="图片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56468"/>
            <a:ext cx="7574937" cy="2009093"/>
          </a:xfrm>
          <a:prstGeom prst="rect">
            <a:avLst/>
          </a:prstGeom>
        </p:spPr>
      </p:pic>
      <p:sp>
        <p:nvSpPr>
          <p:cNvPr id="12" name="文本框 11"/>
          <p:cNvSpPr txBox="1"/>
          <p:nvPr>
            <p:custDataLst>
              <p:tags r:id="rId11"/>
            </p:custDataLst>
          </p:nvPr>
        </p:nvSpPr>
        <p:spPr>
          <a:xfrm>
            <a:off x="4626246" y="1736614"/>
            <a:ext cx="7109639" cy="2196883"/>
          </a:xfrm>
          <a:prstGeom prst="rect">
            <a:avLst/>
          </a:prstGeom>
          <a:noFill/>
        </p:spPr>
        <p:txBody>
          <a:bodyPr wrap="none">
            <a:spAutoFit/>
          </a:bodyPr>
          <a:lstStyle>
            <a:defPPr>
              <a:defRPr lang="zh-CN"/>
            </a:defPPr>
            <a:lvl1pPr algn="ctr">
              <a:lnSpc>
                <a:spcPct val="15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457200" marR="0" lvl="0" indent="-457200" algn="l" defTabSz="914400" rtl="0" eaLnBrk="1" fontAlgn="auto" latinLnBrk="0" hangingPunct="1">
              <a:lnSpc>
                <a:spcPct val="125000"/>
              </a:lnSpc>
              <a:spcBef>
                <a:spcPts val="0"/>
              </a:spcBef>
              <a:spcAft>
                <a:spcPts val="0"/>
              </a:spcAft>
              <a:buClrTx/>
              <a:buSzTx/>
              <a:buFont typeface="Arial" panose="020B0604020202020204" pitchFamily="34" charset="0"/>
              <a:buChar char="•"/>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游子像一片白云缓缓地离去，</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457200" marR="0" lvl="0" indent="-457200" algn="l" defTabSz="914400" rtl="0" eaLnBrk="1" fontAlgn="auto" latinLnBrk="0" hangingPunct="1">
              <a:lnSpc>
                <a:spcPct val="125000"/>
              </a:lnSpc>
              <a:spcBef>
                <a:spcPts val="0"/>
              </a:spcBef>
              <a:spcAft>
                <a:spcPts val="0"/>
              </a:spcAft>
              <a:buClrTx/>
              <a:buSzTx/>
              <a:buFont typeface="Arial" panose="020B0604020202020204" pitchFamily="34" charset="0"/>
              <a:buChar char="•"/>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只剩下思妇站在离别的青枫浦不胜忧愁。</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457200" marR="0" lvl="0" indent="-457200" algn="l" defTabSz="914400" rtl="0" eaLnBrk="1" fontAlgn="auto" latinLnBrk="0" hangingPunct="1">
              <a:lnSpc>
                <a:spcPct val="125000"/>
              </a:lnSpc>
              <a:spcBef>
                <a:spcPts val="0"/>
              </a:spcBef>
              <a:spcAft>
                <a:spcPts val="0"/>
              </a:spcAft>
              <a:buClrTx/>
              <a:buSzTx/>
              <a:buFont typeface="Arial" panose="020B0604020202020204" pitchFamily="34" charset="0"/>
              <a:buChar char="•"/>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谁家的游子今晚坐着小舟在漂荡？</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457200" marR="0" lvl="0" indent="-457200" algn="l" defTabSz="914400" rtl="0" eaLnBrk="1" fontAlgn="auto" latinLnBrk="0" hangingPunct="1">
              <a:lnSpc>
                <a:spcPct val="125000"/>
              </a:lnSpc>
              <a:spcBef>
                <a:spcPts val="0"/>
              </a:spcBef>
              <a:spcAft>
                <a:spcPts val="0"/>
              </a:spcAft>
              <a:buClrTx/>
              <a:buSzTx/>
              <a:buFont typeface="Arial" panose="020B0604020202020204" pitchFamily="34" charset="0"/>
              <a:buChar char="•"/>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什么地方有人在明月照耀的楼上相思？</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直接连接符 14"/>
          <p:cNvCxnSpPr/>
          <p:nvPr/>
        </p:nvCxnSpPr>
        <p:spPr>
          <a:xfrm>
            <a:off x="4228615" y="1641099"/>
            <a:ext cx="0" cy="2547962"/>
          </a:xfrm>
          <a:prstGeom prst="line">
            <a:avLst/>
          </a:prstGeom>
          <a:ln w="38100" cap="rnd">
            <a:gradFill>
              <a:gsLst>
                <a:gs pos="0">
                  <a:schemeClr val="accent4">
                    <a:lumMod val="20000"/>
                    <a:lumOff val="80000"/>
                  </a:schemeClr>
                </a:gs>
                <a:gs pos="50000">
                  <a:schemeClr val="accent4">
                    <a:lumMod val="75000"/>
                  </a:schemeClr>
                </a:gs>
                <a:gs pos="100000">
                  <a:schemeClr val="accent4">
                    <a:lumMod val="20000"/>
                    <a:lumOff val="80000"/>
                  </a:schemeClr>
                </a:gs>
              </a:gsLst>
              <a:lin ang="5400000" scaled="1"/>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1375910" y="-602050"/>
            <a:ext cx="1501504" cy="1501504"/>
            <a:chOff x="8323465" y="0"/>
            <a:chExt cx="1676878" cy="1676878"/>
          </a:xfrm>
        </p:grpSpPr>
        <p:sp>
          <p:nvSpPr>
            <p:cNvPr id="19" name="椭圆 18"/>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0" name="图片 19"/>
            <p:cNvPicPr>
              <a:picLocks noChangeAspect="1"/>
            </p:cNvPicPr>
            <p:nvPr/>
          </p:nvPicPr>
          <p:blipFill rotWithShape="1">
            <a:blip r:embed="rId12">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13" name="文本框 12"/>
          <p:cNvSpPr txBox="1"/>
          <p:nvPr/>
        </p:nvSpPr>
        <p:spPr>
          <a:xfrm>
            <a:off x="997423" y="1736614"/>
            <a:ext cx="3439475" cy="2196883"/>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gradFill>
                  <a:gsLst>
                    <a:gs pos="0">
                      <a:srgbClr val="FFC000">
                        <a:lumMod val="75000"/>
                      </a:srgbClr>
                    </a:gs>
                    <a:gs pos="100000">
                      <a:srgbClr val="FFC000">
                        <a:lumMod val="50000"/>
                      </a:srgbClr>
                    </a:gs>
                  </a:gsLst>
                  <a:lin ang="5400000" scaled="1"/>
                </a:gra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pPr>
              <a:lnSpc>
                <a:spcPct val="125000"/>
              </a:lnSpc>
            </a:pPr>
            <a:r>
              <a:rPr lang="zh-CN" altLang="en-US" dirty="0">
                <a:sym typeface="+mn-ea"/>
              </a:rPr>
              <a:t>白云一片去悠悠，</a:t>
            </a:r>
            <a:endParaRPr lang="en-US" altLang="zh-CN" dirty="0">
              <a:sym typeface="+mn-ea"/>
            </a:endParaRPr>
          </a:p>
          <a:p>
            <a:pPr>
              <a:lnSpc>
                <a:spcPct val="125000"/>
              </a:lnSpc>
            </a:pPr>
            <a:r>
              <a:rPr lang="zh-CN" altLang="en-US" dirty="0">
                <a:sym typeface="+mn-ea"/>
              </a:rPr>
              <a:t>青枫浦上不胜愁。</a:t>
            </a:r>
            <a:endParaRPr lang="en-US" altLang="zh-CN" dirty="0">
              <a:sym typeface="+mn-ea"/>
            </a:endParaRPr>
          </a:p>
          <a:p>
            <a:pPr>
              <a:lnSpc>
                <a:spcPct val="125000"/>
              </a:lnSpc>
            </a:pPr>
            <a:r>
              <a:rPr lang="zh-CN" altLang="en-US" dirty="0">
                <a:sym typeface="+mn-ea"/>
              </a:rPr>
              <a:t>谁家今夜扁舟子？</a:t>
            </a:r>
            <a:endParaRPr lang="en-US" altLang="zh-CN" dirty="0">
              <a:sym typeface="+mn-ea"/>
            </a:endParaRPr>
          </a:p>
          <a:p>
            <a:pPr>
              <a:lnSpc>
                <a:spcPct val="125000"/>
              </a:lnSpc>
            </a:pPr>
            <a:r>
              <a:rPr lang="zh-CN" altLang="en-US" dirty="0">
                <a:sym typeface="+mn-ea"/>
              </a:rPr>
              <a:t>何处相思明月楼？</a:t>
            </a:r>
            <a:endParaRPr lang="zh-CN" altLang="en-US" dirty="0">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6468"/>
            <a:ext cx="7574937" cy="2009093"/>
          </a:xfrm>
          <a:prstGeom prst="rect">
            <a:avLst/>
          </a:prstGeom>
        </p:spPr>
      </p:pic>
      <p:pic>
        <p:nvPicPr>
          <p:cNvPr id="3" name="江水"/>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5" name="图片 4" descr="卡通人物&#10;&#10;描述已自动生成"/>
          <p:cNvPicPr>
            <a:picLocks noChangeAspect="1"/>
          </p:cNvPicPr>
          <p:nvPr/>
        </p:nvPicPr>
        <p:blipFill rotWithShape="1">
          <a:blip r:embed="rId3">
            <a:extLst>
              <a:ext uri="{28A0092B-C50C-407E-A947-70E740481C1C}">
                <a14:useLocalDpi xmlns:a14="http://schemas.microsoft.com/office/drawing/2010/main" val="0"/>
              </a:ext>
            </a:extLst>
          </a:blip>
          <a:srcRect r="73145"/>
          <a:stretch>
            <a:fillRect/>
          </a:stretch>
        </p:blipFill>
        <p:spPr>
          <a:xfrm>
            <a:off x="0" y="4148585"/>
            <a:ext cx="2373380" cy="1340619"/>
          </a:xfrm>
          <a:prstGeom prst="rect">
            <a:avLst/>
          </a:prstGeom>
        </p:spPr>
      </p:pic>
      <p:pic>
        <p:nvPicPr>
          <p:cNvPr id="4" name="图片 3" descr="徽标&#10;&#10;低可信度描述已自动生成"/>
          <p:cNvPicPr>
            <a:picLocks noChangeAspect="1"/>
          </p:cNvPicPr>
          <p:nvPr/>
        </p:nvPicPr>
        <p:blipFill rotWithShape="1">
          <a:blip r:embed="rId4">
            <a:extLst>
              <a:ext uri="{28A0092B-C50C-407E-A947-70E740481C1C}">
                <a14:useLocalDpi xmlns:a14="http://schemas.microsoft.com/office/drawing/2010/main" val="0"/>
              </a:ext>
            </a:extLst>
          </a:blip>
          <a:srcRect t="41667" b="18680"/>
          <a:stretch>
            <a:fillRect/>
          </a:stretch>
        </p:blipFill>
        <p:spPr>
          <a:xfrm>
            <a:off x="6746291" y="4578645"/>
            <a:ext cx="1211777" cy="480501"/>
          </a:xfrm>
          <a:prstGeom prst="rect">
            <a:avLst/>
          </a:prstGeom>
          <a:effectLst>
            <a:reflection blurRad="6350" stA="25000" endPos="35000" dir="5400000" sy="-100000" algn="bl" rotWithShape="0"/>
          </a:effectLst>
        </p:spPr>
      </p:pic>
      <p:pic>
        <p:nvPicPr>
          <p:cNvPr id="2" name="图片 1" descr="图片包含 游戏机&#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13984"/>
            <a:ext cx="12192000" cy="1647031"/>
          </a:xfrm>
          <a:prstGeom prst="rect">
            <a:avLst/>
          </a:prstGeom>
        </p:spPr>
      </p:pic>
      <p:grpSp>
        <p:nvGrpSpPr>
          <p:cNvPr id="7" name="组合 6"/>
          <p:cNvGrpSpPr/>
          <p:nvPr/>
        </p:nvGrpSpPr>
        <p:grpSpPr>
          <a:xfrm>
            <a:off x="362856" y="450222"/>
            <a:ext cx="11495314" cy="6153778"/>
            <a:chOff x="373853" y="2108201"/>
            <a:chExt cx="11444294" cy="2277282"/>
          </a:xfrm>
        </p:grpSpPr>
        <p:sp>
          <p:nvSpPr>
            <p:cNvPr id="8" name="缺角矩形 7"/>
            <p:cNvSpPr/>
            <p:nvPr/>
          </p:nvSpPr>
          <p:spPr>
            <a:xfrm>
              <a:off x="373853" y="2108201"/>
              <a:ext cx="11444294" cy="2277282"/>
            </a:xfrm>
            <a:prstGeom prst="plaque">
              <a:avLst>
                <a:gd name="adj" fmla="val 6390"/>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76573"/>
              <a:ext cx="11155294" cy="2140537"/>
            </a:xfrm>
            <a:prstGeom prst="plaque">
              <a:avLst>
                <a:gd name="adj" fmla="val 6270"/>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7" name="图片 16"/>
          <p:cNvPicPr>
            <a:picLocks noChangeAspect="1"/>
          </p:cNvPicPr>
          <p:nvPr/>
        </p:nvPicPr>
        <p:blipFill rotWithShape="1">
          <a:blip r:embed="rId7">
            <a:alphaModFix amt="35000"/>
            <a:duotone>
              <a:schemeClr val="accent6">
                <a:shade val="45000"/>
                <a:satMod val="135000"/>
              </a:schemeClr>
              <a:prstClr val="white"/>
            </a:duotone>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val="0"/>
              </a:ext>
            </a:extLst>
          </a:blip>
          <a:srcRect t="63863"/>
          <a:stretch>
            <a:fillRect/>
          </a:stretch>
        </p:blipFill>
        <p:spPr>
          <a:xfrm>
            <a:off x="2042641" y="600263"/>
            <a:ext cx="9407300" cy="986310"/>
          </a:xfrm>
          <a:prstGeom prst="rect">
            <a:avLst/>
          </a:prstGeom>
        </p:spPr>
      </p:pic>
      <p:grpSp>
        <p:nvGrpSpPr>
          <p:cNvPr id="18" name="组合 17"/>
          <p:cNvGrpSpPr/>
          <p:nvPr/>
        </p:nvGrpSpPr>
        <p:grpSpPr>
          <a:xfrm>
            <a:off x="11375910" y="-602050"/>
            <a:ext cx="1501504" cy="1501504"/>
            <a:chOff x="8323465" y="0"/>
            <a:chExt cx="1676878" cy="1676878"/>
          </a:xfrm>
        </p:grpSpPr>
        <p:sp>
          <p:nvSpPr>
            <p:cNvPr id="19" name="椭圆 18"/>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0" name="图片 19"/>
            <p:cNvPicPr>
              <a:picLocks noChangeAspect="1"/>
            </p:cNvPicPr>
            <p:nvPr/>
          </p:nvPicPr>
          <p:blipFill rotWithShape="1">
            <a:blip r:embed="rId9">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21" name="文本框 20"/>
          <p:cNvSpPr txBox="1"/>
          <p:nvPr/>
        </p:nvSpPr>
        <p:spPr>
          <a:xfrm>
            <a:off x="742059" y="1033764"/>
            <a:ext cx="10984483" cy="523220"/>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这四句表现了什么思想感情？使用了哪些意象来表现？请简要分析。</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0"/>
          <p:cNvSpPr txBox="1"/>
          <p:nvPr/>
        </p:nvSpPr>
        <p:spPr>
          <a:xfrm>
            <a:off x="857730" y="1898271"/>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白云</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一片去悠悠，</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1"/>
          <p:cNvSpPr txBox="1"/>
          <p:nvPr/>
        </p:nvSpPr>
        <p:spPr>
          <a:xfrm>
            <a:off x="857730" y="2689553"/>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dirty="0">
                <a:solidFill>
                  <a:srgbClr val="EC485D"/>
                </a:solidFill>
                <a:latin typeface="Arial" panose="020B0604020202020204" pitchFamily="34" charset="0"/>
                <a:ea typeface="微软雅黑" panose="020B0503020204020204" pitchFamily="34" charset="-122"/>
                <a:sym typeface="Arial" panose="020B0604020202020204" pitchFamily="34" charset="0"/>
              </a:rPr>
              <a:t>青枫浦</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上不胜愁。</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2"/>
          <p:cNvSpPr txBox="1"/>
          <p:nvPr/>
        </p:nvSpPr>
        <p:spPr>
          <a:xfrm>
            <a:off x="857730" y="3480834"/>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谁家今夜</a:t>
            </a:r>
            <a:r>
              <a:rPr lang="zh-CN" altLang="en-US" sz="2800" b="1" dirty="0">
                <a:solidFill>
                  <a:srgbClr val="EC485D"/>
                </a:solidFill>
                <a:latin typeface="Arial" panose="020B0604020202020204" pitchFamily="34" charset="0"/>
                <a:ea typeface="微软雅黑" panose="020B0503020204020204" pitchFamily="34" charset="-122"/>
                <a:sym typeface="Arial" panose="020B0604020202020204" pitchFamily="34" charset="0"/>
              </a:rPr>
              <a:t>扁舟子</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3"/>
          <p:cNvSpPr txBox="1"/>
          <p:nvPr/>
        </p:nvSpPr>
        <p:spPr>
          <a:xfrm>
            <a:off x="857730" y="4272114"/>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何处相思</a:t>
            </a:r>
            <a:r>
              <a:rPr lang="zh-CN" altLang="en-US" sz="2800" b="1" dirty="0">
                <a:solidFill>
                  <a:srgbClr val="EC485D"/>
                </a:solidFill>
                <a:latin typeface="Arial" panose="020B0604020202020204" pitchFamily="34" charset="0"/>
                <a:ea typeface="微软雅黑" panose="020B0503020204020204" pitchFamily="34" charset="-122"/>
                <a:sym typeface="Arial" panose="020B0604020202020204" pitchFamily="34" charset="0"/>
              </a:rPr>
              <a:t>明月楼</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8" name="组合 37"/>
          <p:cNvGrpSpPr/>
          <p:nvPr/>
        </p:nvGrpSpPr>
        <p:grpSpPr>
          <a:xfrm>
            <a:off x="968980" y="5094513"/>
            <a:ext cx="10262876" cy="1070308"/>
            <a:chOff x="968980" y="5094513"/>
            <a:chExt cx="10262876" cy="1070308"/>
          </a:xfrm>
        </p:grpSpPr>
        <p:sp>
          <p:nvSpPr>
            <p:cNvPr id="39" name="任意多边形: 形状 38"/>
            <p:cNvSpPr/>
            <p:nvPr/>
          </p:nvSpPr>
          <p:spPr>
            <a:xfrm rot="16200000">
              <a:off x="5574261" y="507225"/>
              <a:ext cx="1070308" cy="10244883"/>
            </a:xfrm>
            <a:custGeom>
              <a:avLst/>
              <a:gdLst>
                <a:gd name="connsiteX0" fmla="*/ 1213233 w 1213233"/>
                <a:gd name="connsiteY0" fmla="*/ 1307449 h 10244883"/>
                <a:gd name="connsiteX1" fmla="*/ 954193 w 1213233"/>
                <a:gd name="connsiteY1" fmla="*/ 1457692 h 10244883"/>
                <a:gd name="connsiteX2" fmla="*/ 954193 w 1213233"/>
                <a:gd name="connsiteY2" fmla="*/ 10163671 h 10244883"/>
                <a:gd name="connsiteX3" fmla="*/ 872982 w 1213233"/>
                <a:gd name="connsiteY3" fmla="*/ 10244883 h 10244883"/>
                <a:gd name="connsiteX4" fmla="*/ 81211 w 1213233"/>
                <a:gd name="connsiteY4" fmla="*/ 10244883 h 10244883"/>
                <a:gd name="connsiteX5" fmla="*/ 0 w 1213233"/>
                <a:gd name="connsiteY5" fmla="*/ 10163671 h 10244883"/>
                <a:gd name="connsiteX6" fmla="*/ 0 w 1213233"/>
                <a:gd name="connsiteY6" fmla="*/ 81211 h 10244883"/>
                <a:gd name="connsiteX7" fmla="*/ 81211 w 1213233"/>
                <a:gd name="connsiteY7" fmla="*/ 0 h 10244883"/>
                <a:gd name="connsiteX8" fmla="*/ 872982 w 1213233"/>
                <a:gd name="connsiteY8" fmla="*/ 0 h 10244883"/>
                <a:gd name="connsiteX9" fmla="*/ 954193 w 1213233"/>
                <a:gd name="connsiteY9" fmla="*/ 81211 h 10244883"/>
                <a:gd name="connsiteX10" fmla="*/ 954193 w 1213233"/>
                <a:gd name="connsiteY10" fmla="*/ 1157205 h 10244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3233" h="10244883">
                  <a:moveTo>
                    <a:pt x="1213233" y="1307449"/>
                  </a:moveTo>
                  <a:lnTo>
                    <a:pt x="954193" y="1457692"/>
                  </a:lnTo>
                  <a:lnTo>
                    <a:pt x="954193" y="10163671"/>
                  </a:lnTo>
                  <a:cubicBezTo>
                    <a:pt x="954193" y="10208523"/>
                    <a:pt x="917834" y="10244883"/>
                    <a:pt x="872982" y="10244883"/>
                  </a:cubicBezTo>
                  <a:lnTo>
                    <a:pt x="81211" y="10244883"/>
                  </a:lnTo>
                  <a:cubicBezTo>
                    <a:pt x="36359" y="10244883"/>
                    <a:pt x="0" y="10208523"/>
                    <a:pt x="0" y="10163671"/>
                  </a:cubicBezTo>
                  <a:lnTo>
                    <a:pt x="0" y="81211"/>
                  </a:lnTo>
                  <a:cubicBezTo>
                    <a:pt x="0" y="36359"/>
                    <a:pt x="36359" y="0"/>
                    <a:pt x="81211" y="0"/>
                  </a:cubicBezTo>
                  <a:lnTo>
                    <a:pt x="872982" y="0"/>
                  </a:lnTo>
                  <a:cubicBezTo>
                    <a:pt x="917834" y="0"/>
                    <a:pt x="954193" y="36359"/>
                    <a:pt x="954193" y="81211"/>
                  </a:cubicBezTo>
                  <a:lnTo>
                    <a:pt x="954193" y="1157205"/>
                  </a:ln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968980" y="5491679"/>
              <a:ext cx="10236050" cy="523220"/>
            </a:xfrm>
            <a:prstGeom prst="rect">
              <a:avLst/>
            </a:prstGeom>
            <a:noFill/>
          </p:spPr>
          <p:txBody>
            <a:bodyPr wrap="square">
              <a:spAutoFit/>
            </a:bodyPr>
            <a:lstStyle>
              <a:defPPr>
                <a:defRPr lang="zh-CN"/>
              </a:defPPr>
              <a:lvl1pPr algn="ctr">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此四句总写春江花月夜中</a:t>
              </a:r>
              <a:r>
                <a:rPr kumimoji="0" lang="en-US" altLang="en-US" sz="28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游子和思妇的两地相思之情</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0" name="直接连接符 39"/>
          <p:cNvCxnSpPr/>
          <p:nvPr/>
        </p:nvCxnSpPr>
        <p:spPr>
          <a:xfrm>
            <a:off x="1027324" y="2555522"/>
            <a:ext cx="10322847" cy="0"/>
          </a:xfrm>
          <a:prstGeom prst="line">
            <a:avLst/>
          </a:prstGeom>
          <a:ln w="25400" cap="rnd">
            <a:gradFill>
              <a:gsLst>
                <a:gs pos="100000">
                  <a:schemeClr val="accent4">
                    <a:lumMod val="20000"/>
                    <a:lumOff val="80000"/>
                  </a:schemeClr>
                </a:gs>
                <a:gs pos="0">
                  <a:schemeClr val="accent4">
                    <a:lumMod val="20000"/>
                    <a:lumOff val="80000"/>
                  </a:schemeClr>
                </a:gs>
                <a:gs pos="50000">
                  <a:schemeClr val="accent4">
                    <a:lumMod val="50000"/>
                  </a:schemeClr>
                </a:gs>
              </a:gsLst>
              <a:lin ang="0" scaled="0"/>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027324" y="3346803"/>
            <a:ext cx="10322847" cy="0"/>
          </a:xfrm>
          <a:prstGeom prst="line">
            <a:avLst/>
          </a:prstGeom>
          <a:ln w="25400" cap="rnd">
            <a:gradFill>
              <a:gsLst>
                <a:gs pos="100000">
                  <a:schemeClr val="accent4">
                    <a:lumMod val="20000"/>
                    <a:lumOff val="80000"/>
                  </a:schemeClr>
                </a:gs>
                <a:gs pos="0">
                  <a:schemeClr val="accent4">
                    <a:lumMod val="20000"/>
                    <a:lumOff val="80000"/>
                  </a:schemeClr>
                </a:gs>
                <a:gs pos="50000">
                  <a:schemeClr val="accent4">
                    <a:lumMod val="50000"/>
                  </a:schemeClr>
                </a:gs>
              </a:gsLst>
              <a:lin ang="0" scaled="0"/>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027324" y="4138085"/>
            <a:ext cx="10322847" cy="0"/>
          </a:xfrm>
          <a:prstGeom prst="line">
            <a:avLst/>
          </a:prstGeom>
          <a:ln w="25400" cap="rnd">
            <a:gradFill>
              <a:gsLst>
                <a:gs pos="100000">
                  <a:schemeClr val="accent4">
                    <a:lumMod val="20000"/>
                    <a:lumOff val="80000"/>
                  </a:schemeClr>
                </a:gs>
                <a:gs pos="0">
                  <a:schemeClr val="accent4">
                    <a:lumMod val="20000"/>
                    <a:lumOff val="80000"/>
                  </a:schemeClr>
                </a:gs>
                <a:gs pos="50000">
                  <a:schemeClr val="accent4">
                    <a:lumMod val="50000"/>
                  </a:schemeClr>
                </a:gs>
              </a:gsLst>
              <a:lin ang="0" scaled="0"/>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886585" y="1929049"/>
            <a:ext cx="6054696" cy="523220"/>
            <a:chOff x="3886585" y="1929049"/>
            <a:chExt cx="6054696" cy="523220"/>
          </a:xfrm>
        </p:grpSpPr>
        <p:sp>
          <p:nvSpPr>
            <p:cNvPr id="16" name="矩形 15"/>
            <p:cNvSpPr/>
            <p:nvPr/>
          </p:nvSpPr>
          <p:spPr>
            <a:xfrm>
              <a:off x="4370524" y="1929049"/>
              <a:ext cx="557075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en-US" sz="28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飘忽</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不定。</a:t>
              </a:r>
              <a:r>
                <a:rPr kumimoji="0" lang="en-US" altLang="en-US" sz="28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比喻游子的</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行</a:t>
              </a:r>
              <a:r>
                <a:rPr kumimoji="0" lang="en-US" altLang="en-US" sz="28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踪不定</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en-US"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5" name="矩形 44"/>
            <p:cNvSpPr/>
            <p:nvPr/>
          </p:nvSpPr>
          <p:spPr>
            <a:xfrm>
              <a:off x="3886585" y="1980216"/>
              <a:ext cx="39946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3886585" y="2690741"/>
            <a:ext cx="5695622" cy="523220"/>
            <a:chOff x="3886585" y="2690741"/>
            <a:chExt cx="5695622" cy="523220"/>
          </a:xfrm>
        </p:grpSpPr>
        <p:sp>
          <p:nvSpPr>
            <p:cNvPr id="32" name="矩形 31"/>
            <p:cNvSpPr/>
            <p:nvPr/>
          </p:nvSpPr>
          <p:spPr>
            <a:xfrm>
              <a:off x="4370524" y="2690741"/>
              <a:ext cx="5211683"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两水分流之所，暗示离别之意。</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6" name="矩形 45"/>
            <p:cNvSpPr/>
            <p:nvPr/>
          </p:nvSpPr>
          <p:spPr>
            <a:xfrm>
              <a:off x="3886585" y="2763987"/>
              <a:ext cx="39946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a:off x="3886585" y="3512603"/>
            <a:ext cx="3541186" cy="523220"/>
            <a:chOff x="3886585" y="3512603"/>
            <a:chExt cx="3541186" cy="523220"/>
          </a:xfrm>
        </p:grpSpPr>
        <p:sp>
          <p:nvSpPr>
            <p:cNvPr id="33" name="矩形 32"/>
            <p:cNvSpPr/>
            <p:nvPr/>
          </p:nvSpPr>
          <p:spPr>
            <a:xfrm>
              <a:off x="4370524" y="3512603"/>
              <a:ext cx="305724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飘荡江湖的游子。</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47" name="矩形 46"/>
            <p:cNvSpPr/>
            <p:nvPr/>
          </p:nvSpPr>
          <p:spPr>
            <a:xfrm>
              <a:off x="3886585" y="3562273"/>
              <a:ext cx="39946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3886585" y="4214359"/>
            <a:ext cx="7857636" cy="1019602"/>
            <a:chOff x="3886585" y="4214359"/>
            <a:chExt cx="7857636" cy="1019602"/>
          </a:xfrm>
        </p:grpSpPr>
        <p:grpSp>
          <p:nvGrpSpPr>
            <p:cNvPr id="44" name="组合 43"/>
            <p:cNvGrpSpPr/>
            <p:nvPr/>
          </p:nvGrpSpPr>
          <p:grpSpPr>
            <a:xfrm>
              <a:off x="4297952" y="4214359"/>
              <a:ext cx="7446269" cy="1019602"/>
              <a:chOff x="4742243" y="3982129"/>
              <a:chExt cx="7446269" cy="1019602"/>
            </a:xfrm>
          </p:grpSpPr>
          <p:sp>
            <p:nvSpPr>
              <p:cNvPr id="34" name="矩形 33"/>
              <p:cNvSpPr/>
              <p:nvPr/>
            </p:nvSpPr>
            <p:spPr>
              <a:xfrm>
                <a:off x="4773502" y="3982129"/>
                <a:ext cx="700704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引发相思之情的景物，有月圆人不圆之意。</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5" name="矩形 34"/>
              <p:cNvSpPr/>
              <p:nvPr/>
            </p:nvSpPr>
            <p:spPr>
              <a:xfrm>
                <a:off x="4742243" y="4478511"/>
                <a:ext cx="7446269"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思妇望月怀人之所。明月楼借指楼上的思妇。 </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
          <p:nvSpPr>
            <p:cNvPr id="48" name="矩形 47"/>
            <p:cNvSpPr/>
            <p:nvPr/>
          </p:nvSpPr>
          <p:spPr>
            <a:xfrm>
              <a:off x="3886585" y="4346045"/>
              <a:ext cx="39946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1" name="直接连接符 10"/>
          <p:cNvCxnSpPr/>
          <p:nvPr/>
        </p:nvCxnSpPr>
        <p:spPr>
          <a:xfrm flipV="1">
            <a:off x="857730" y="1636576"/>
            <a:ext cx="10347300" cy="24262"/>
          </a:xfrm>
          <a:prstGeom prst="line">
            <a:avLst/>
          </a:prstGeom>
          <a:ln w="38100" cap="rnd">
            <a:gradFill flip="none" rotWithShape="1">
              <a:gsLst>
                <a:gs pos="0">
                  <a:schemeClr val="accent4">
                    <a:lumMod val="20000"/>
                    <a:lumOff val="80000"/>
                  </a:schemeClr>
                </a:gs>
                <a:gs pos="50000">
                  <a:schemeClr val="accent4">
                    <a:lumMod val="75000"/>
                  </a:schemeClr>
                </a:gs>
                <a:gs pos="100000">
                  <a:schemeClr val="accent4">
                    <a:lumMod val="20000"/>
                    <a:lumOff val="8000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stCondLst>
                                            <p:cond delay="0"/>
                                          </p:stCondLst>
                                        </p:cTn>
                                        <p:tgtEl>
                                          <p:spTgt spid="30"/>
                                        </p:tgtEl>
                                      </p:cBhvr>
                                    </p:animEffect>
                                    <p:anim to="0" calcmode="lin" valueType="num">
                                      <p:cBhvr>
                                        <p:cTn id="8" dur="500" fill="hold">
                                          <p:stCondLst>
                                            <p:cond delay="0"/>
                                          </p:stCondLst>
                                        </p:cTn>
                                        <p:tgtEl>
                                          <p:spTgt spid="30"/>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stCondLst>
                                            <p:cond delay="0"/>
                                          </p:stCondLst>
                                        </p:cTn>
                                        <p:tgtEl>
                                          <p:spTgt spid="31"/>
                                        </p:tgtEl>
                                      </p:cBhvr>
                                    </p:animEffect>
                                    <p:anim to="0" calcmode="lin" valueType="num">
                                      <p:cBhvr>
                                        <p:cTn id="14" dur="500" fill="hold">
                                          <p:stCondLst>
                                            <p:cond delay="0"/>
                                          </p:stCondLst>
                                        </p:cTn>
                                        <p:tgtEl>
                                          <p:spTgt spid="31"/>
                                        </p:tgtEl>
                                        <p:attrNameLst>
                                          <p:attrName>ppt_x</p:attrName>
                                        </p:attrNameLst>
                                      </p:cBhvr>
                                      <p:tavLst>
                                        <p:tav tm="0">
                                          <p:val>
                                            <p:strVal val="#ppt_x-.05"/>
                                          </p:val>
                                        </p:tav>
                                        <p:tav tm="100000">
                                          <p:val>
                                            <p:strVal val="#ppt_x"/>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stCondLst>
                                            <p:cond delay="0"/>
                                          </p:stCondLst>
                                        </p:cTn>
                                        <p:tgtEl>
                                          <p:spTgt spid="36"/>
                                        </p:tgtEl>
                                      </p:cBhvr>
                                    </p:animEffect>
                                    <p:anim to="0" calcmode="lin" valueType="num">
                                      <p:cBhvr>
                                        <p:cTn id="20" dur="500" fill="hold">
                                          <p:stCondLst>
                                            <p:cond delay="0"/>
                                          </p:stCondLst>
                                        </p:cTn>
                                        <p:tgtEl>
                                          <p:spTgt spid="36"/>
                                        </p:tgtEl>
                                        <p:attrNameLst>
                                          <p:attrName>ppt_x</p:attrName>
                                        </p:attrNameLst>
                                      </p:cBhvr>
                                      <p:tavLst>
                                        <p:tav tm="0">
                                          <p:val>
                                            <p:strVal val="#ppt_x-.05"/>
                                          </p:val>
                                        </p:tav>
                                        <p:tav tm="100000">
                                          <p:val>
                                            <p:strVal val="#ppt_x"/>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decel="10000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stCondLst>
                                            <p:cond delay="0"/>
                                          </p:stCondLst>
                                        </p:cTn>
                                        <p:tgtEl>
                                          <p:spTgt spid="37"/>
                                        </p:tgtEl>
                                      </p:cBhvr>
                                    </p:animEffect>
                                    <p:anim to="0" calcmode="lin" valueType="num">
                                      <p:cBhvr>
                                        <p:cTn id="26" dur="500" fill="hold">
                                          <p:stCondLst>
                                            <p:cond delay="0"/>
                                          </p:stCondLst>
                                        </p:cTn>
                                        <p:tgtEl>
                                          <p:spTgt spid="37"/>
                                        </p:tgtEl>
                                        <p:attrNameLst>
                                          <p:attrName>ppt_x</p:attrName>
                                        </p:attrNameLst>
                                      </p:cBhvr>
                                      <p:tavLst>
                                        <p:tav tm="0">
                                          <p:val>
                                            <p:strVal val="#ppt_x-.05"/>
                                          </p:val>
                                        </p:tav>
                                        <p:tav tm="100000">
                                          <p:val>
                                            <p:strVal val="#ppt_x"/>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decel="100000"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stCondLst>
                                            <p:cond delay="0"/>
                                          </p:stCondLst>
                                        </p:cTn>
                                        <p:tgtEl>
                                          <p:spTgt spid="38"/>
                                        </p:tgtEl>
                                      </p:cBhvr>
                                    </p:animEffect>
                                    <p:anim to="0" calcmode="lin" valueType="num">
                                      <p:cBhvr>
                                        <p:cTn id="32" dur="500" fill="hold">
                                          <p:stCondLst>
                                            <p:cond delay="0"/>
                                          </p:stCondLst>
                                        </p:cTn>
                                        <p:tgtEl>
                                          <p:spTgt spid="38"/>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10" name="组合 9"/>
          <p:cNvGrpSpPr/>
          <p:nvPr/>
        </p:nvGrpSpPr>
        <p:grpSpPr>
          <a:xfrm>
            <a:off x="-4190997" y="-5868156"/>
            <a:ext cx="9246225" cy="9246225"/>
            <a:chOff x="8154127" y="-169338"/>
            <a:chExt cx="2015553" cy="2015553"/>
          </a:xfrm>
        </p:grpSpPr>
        <p:sp>
          <p:nvSpPr>
            <p:cNvPr id="11" name="椭圆 10"/>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3" name="椭圆 12"/>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p:cNvSpPr txBox="1"/>
          <p:nvPr/>
        </p:nvSpPr>
        <p:spPr>
          <a:xfrm>
            <a:off x="494265" y="194131"/>
            <a:ext cx="2441694" cy="76944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意象积累</a:t>
            </a:r>
            <a:endPar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8230" t="41693" r="48394" b="40952"/>
          <a:stretch>
            <a:fillRect/>
          </a:stretch>
        </p:blipFill>
        <p:spPr>
          <a:xfrm rot="20700000">
            <a:off x="1173593" y="1768798"/>
            <a:ext cx="2714172" cy="1190172"/>
          </a:xfrm>
          <a:prstGeom prst="rect">
            <a:avLst/>
          </a:prstGeom>
        </p:spPr>
      </p:pic>
      <p:sp>
        <p:nvSpPr>
          <p:cNvPr id="17" name="文本框 16"/>
          <p:cNvSpPr txBox="1"/>
          <p:nvPr/>
        </p:nvSpPr>
        <p:spPr>
          <a:xfrm>
            <a:off x="1130055" y="1609783"/>
            <a:ext cx="2648007" cy="1343654"/>
          </a:xfrm>
          <a:custGeom>
            <a:avLst/>
            <a:gdLst/>
            <a:ahLst/>
            <a:cxnLst/>
            <a:rect l="l" t="t" r="r" b="b"/>
            <a:pathLst>
              <a:path w="2648007" h="1343654">
                <a:moveTo>
                  <a:pt x="1611849" y="1165860"/>
                </a:moveTo>
                <a:cubicBezTo>
                  <a:pt x="1609906" y="1166832"/>
                  <a:pt x="1607963" y="1168532"/>
                  <a:pt x="1606020" y="1170961"/>
                </a:cubicBezTo>
                <a:cubicBezTo>
                  <a:pt x="1604077" y="1173389"/>
                  <a:pt x="1601162" y="1175576"/>
                  <a:pt x="1597276" y="1177519"/>
                </a:cubicBezTo>
                <a:cubicBezTo>
                  <a:pt x="1596304" y="1180433"/>
                  <a:pt x="1595576" y="1182862"/>
                  <a:pt x="1595090" y="1184805"/>
                </a:cubicBezTo>
                <a:cubicBezTo>
                  <a:pt x="1594604" y="1186748"/>
                  <a:pt x="1593876" y="1189663"/>
                  <a:pt x="1592904" y="1193549"/>
                </a:cubicBezTo>
                <a:cubicBezTo>
                  <a:pt x="1595819" y="1196464"/>
                  <a:pt x="1600676" y="1198893"/>
                  <a:pt x="1607477" y="1200836"/>
                </a:cubicBezTo>
                <a:cubicBezTo>
                  <a:pt x="1613307" y="1207637"/>
                  <a:pt x="1622051" y="1211037"/>
                  <a:pt x="1633709" y="1211037"/>
                </a:cubicBezTo>
                <a:cubicBezTo>
                  <a:pt x="1641481" y="1211037"/>
                  <a:pt x="1653140" y="1210066"/>
                  <a:pt x="1668685" y="1208122"/>
                </a:cubicBezTo>
                <a:cubicBezTo>
                  <a:pt x="1672571" y="1201322"/>
                  <a:pt x="1676457" y="1192578"/>
                  <a:pt x="1680344" y="1181891"/>
                </a:cubicBezTo>
                <a:cubicBezTo>
                  <a:pt x="1673543" y="1178976"/>
                  <a:pt x="1662613" y="1176061"/>
                  <a:pt x="1647554" y="1173147"/>
                </a:cubicBezTo>
                <a:cubicBezTo>
                  <a:pt x="1632495" y="1170232"/>
                  <a:pt x="1620593" y="1167803"/>
                  <a:pt x="1611849" y="1165860"/>
                </a:cubicBezTo>
                <a:close/>
                <a:moveTo>
                  <a:pt x="2448354" y="1043445"/>
                </a:moveTo>
                <a:cubicBezTo>
                  <a:pt x="2452240" y="1048302"/>
                  <a:pt x="2454183" y="1054132"/>
                  <a:pt x="2454183" y="1060933"/>
                </a:cubicBezTo>
                <a:cubicBezTo>
                  <a:pt x="2457098" y="1060933"/>
                  <a:pt x="2459041" y="1059475"/>
                  <a:pt x="2460012" y="1056561"/>
                </a:cubicBezTo>
                <a:lnTo>
                  <a:pt x="2467299" y="1050731"/>
                </a:lnTo>
                <a:lnTo>
                  <a:pt x="2461470" y="1050731"/>
                </a:lnTo>
                <a:cubicBezTo>
                  <a:pt x="2459527" y="1047817"/>
                  <a:pt x="2457827" y="1046116"/>
                  <a:pt x="2456369" y="1045631"/>
                </a:cubicBezTo>
                <a:cubicBezTo>
                  <a:pt x="2454912" y="1045145"/>
                  <a:pt x="2452240" y="1044416"/>
                  <a:pt x="2448354" y="1043445"/>
                </a:cubicBezTo>
                <a:close/>
                <a:moveTo>
                  <a:pt x="992439" y="801529"/>
                </a:moveTo>
                <a:cubicBezTo>
                  <a:pt x="988552" y="802500"/>
                  <a:pt x="869052" y="808572"/>
                  <a:pt x="633937" y="819745"/>
                </a:cubicBezTo>
                <a:cubicBezTo>
                  <a:pt x="398821" y="830918"/>
                  <a:pt x="269605" y="836505"/>
                  <a:pt x="246288" y="836505"/>
                </a:cubicBezTo>
                <a:cubicBezTo>
                  <a:pt x="247260" y="857879"/>
                  <a:pt x="248717" y="878281"/>
                  <a:pt x="250660" y="897712"/>
                </a:cubicBezTo>
                <a:cubicBezTo>
                  <a:pt x="252603" y="917143"/>
                  <a:pt x="254060" y="934631"/>
                  <a:pt x="255032" y="950176"/>
                </a:cubicBezTo>
                <a:cubicBezTo>
                  <a:pt x="256004" y="963778"/>
                  <a:pt x="257947" y="988066"/>
                  <a:pt x="260861" y="1023042"/>
                </a:cubicBezTo>
                <a:cubicBezTo>
                  <a:pt x="263776" y="1058018"/>
                  <a:pt x="265719" y="1088622"/>
                  <a:pt x="266691" y="1114854"/>
                </a:cubicBezTo>
                <a:cubicBezTo>
                  <a:pt x="384248" y="1100280"/>
                  <a:pt x="470716" y="1091536"/>
                  <a:pt x="526095" y="1088622"/>
                </a:cubicBezTo>
                <a:cubicBezTo>
                  <a:pt x="581473" y="1085707"/>
                  <a:pt x="654339" y="1084250"/>
                  <a:pt x="744693" y="1084250"/>
                </a:cubicBezTo>
                <a:cubicBezTo>
                  <a:pt x="819502" y="1084250"/>
                  <a:pt x="883625" y="1083764"/>
                  <a:pt x="937060" y="1082793"/>
                </a:cubicBezTo>
                <a:cubicBezTo>
                  <a:pt x="949690" y="1046845"/>
                  <a:pt x="959649" y="1008955"/>
                  <a:pt x="966935" y="969121"/>
                </a:cubicBezTo>
                <a:cubicBezTo>
                  <a:pt x="974222" y="929288"/>
                  <a:pt x="982723" y="873423"/>
                  <a:pt x="992439" y="801529"/>
                </a:cubicBezTo>
                <a:close/>
                <a:moveTo>
                  <a:pt x="1875625" y="735949"/>
                </a:moveTo>
                <a:cubicBezTo>
                  <a:pt x="1850365" y="797157"/>
                  <a:pt x="1834334" y="834561"/>
                  <a:pt x="1827533" y="848163"/>
                </a:cubicBezTo>
                <a:lnTo>
                  <a:pt x="1834820" y="848163"/>
                </a:lnTo>
                <a:cubicBezTo>
                  <a:pt x="1834820" y="848163"/>
                  <a:pt x="1836763" y="846220"/>
                  <a:pt x="1840649" y="842334"/>
                </a:cubicBezTo>
                <a:lnTo>
                  <a:pt x="1861052" y="797157"/>
                </a:lnTo>
                <a:cubicBezTo>
                  <a:pt x="1870767" y="778697"/>
                  <a:pt x="1879997" y="758295"/>
                  <a:pt x="1888741" y="735949"/>
                </a:cubicBezTo>
                <a:close/>
                <a:moveTo>
                  <a:pt x="1002640" y="392020"/>
                </a:moveTo>
                <a:cubicBezTo>
                  <a:pt x="854964" y="395907"/>
                  <a:pt x="695144" y="404165"/>
                  <a:pt x="523180" y="416795"/>
                </a:cubicBezTo>
                <a:cubicBezTo>
                  <a:pt x="351215" y="429425"/>
                  <a:pt x="240459" y="444484"/>
                  <a:pt x="190910" y="461972"/>
                </a:cubicBezTo>
                <a:cubicBezTo>
                  <a:pt x="198682" y="493062"/>
                  <a:pt x="205969" y="533381"/>
                  <a:pt x="212770" y="582930"/>
                </a:cubicBezTo>
                <a:lnTo>
                  <a:pt x="227343" y="670369"/>
                </a:lnTo>
                <a:cubicBezTo>
                  <a:pt x="236087" y="675227"/>
                  <a:pt x="245317" y="678142"/>
                  <a:pt x="255032" y="679113"/>
                </a:cubicBezTo>
                <a:cubicBezTo>
                  <a:pt x="264747" y="680085"/>
                  <a:pt x="275192" y="680571"/>
                  <a:pt x="286364" y="680571"/>
                </a:cubicBezTo>
                <a:cubicBezTo>
                  <a:pt x="297537" y="680571"/>
                  <a:pt x="306038" y="680571"/>
                  <a:pt x="311868" y="680571"/>
                </a:cubicBezTo>
                <a:cubicBezTo>
                  <a:pt x="307981" y="682514"/>
                  <a:pt x="309196" y="684214"/>
                  <a:pt x="315511" y="685671"/>
                </a:cubicBezTo>
                <a:cubicBezTo>
                  <a:pt x="321826" y="687129"/>
                  <a:pt x="332756" y="687857"/>
                  <a:pt x="348301" y="687857"/>
                </a:cubicBezTo>
                <a:cubicBezTo>
                  <a:pt x="408537" y="687857"/>
                  <a:pt x="506421" y="682028"/>
                  <a:pt x="641952" y="670369"/>
                </a:cubicBezTo>
                <a:cubicBezTo>
                  <a:pt x="777483" y="658711"/>
                  <a:pt x="855450" y="651910"/>
                  <a:pt x="875852" y="649967"/>
                </a:cubicBezTo>
                <a:lnTo>
                  <a:pt x="925402" y="645595"/>
                </a:lnTo>
                <a:cubicBezTo>
                  <a:pt x="931231" y="650453"/>
                  <a:pt x="941189" y="657496"/>
                  <a:pt x="955277" y="666726"/>
                </a:cubicBezTo>
                <a:cubicBezTo>
                  <a:pt x="969364" y="675956"/>
                  <a:pt x="981751" y="685914"/>
                  <a:pt x="992439" y="696601"/>
                </a:cubicBezTo>
                <a:cubicBezTo>
                  <a:pt x="1003126" y="707288"/>
                  <a:pt x="1010412" y="718461"/>
                  <a:pt x="1014298" y="730120"/>
                </a:cubicBezTo>
                <a:cubicBezTo>
                  <a:pt x="1028872" y="703888"/>
                  <a:pt x="1036158" y="642680"/>
                  <a:pt x="1036158" y="546497"/>
                </a:cubicBezTo>
                <a:cubicBezTo>
                  <a:pt x="1036158" y="500834"/>
                  <a:pt x="1034215" y="457600"/>
                  <a:pt x="1030329" y="416795"/>
                </a:cubicBezTo>
                <a:close/>
                <a:moveTo>
                  <a:pt x="2511019" y="373075"/>
                </a:moveTo>
                <a:cubicBezTo>
                  <a:pt x="2551824" y="398335"/>
                  <a:pt x="2584857" y="428939"/>
                  <a:pt x="2610117" y="464887"/>
                </a:cubicBezTo>
                <a:cubicBezTo>
                  <a:pt x="2635377" y="500834"/>
                  <a:pt x="2648007" y="538239"/>
                  <a:pt x="2648007" y="577101"/>
                </a:cubicBezTo>
                <a:cubicBezTo>
                  <a:pt x="2632462" y="578072"/>
                  <a:pt x="2607688" y="578558"/>
                  <a:pt x="2573684" y="578558"/>
                </a:cubicBezTo>
                <a:cubicBezTo>
                  <a:pt x="2545509" y="578558"/>
                  <a:pt x="2498389" y="577586"/>
                  <a:pt x="2432323" y="575643"/>
                </a:cubicBezTo>
                <a:cubicBezTo>
                  <a:pt x="2376945" y="572729"/>
                  <a:pt x="2320595" y="571271"/>
                  <a:pt x="2263274" y="571271"/>
                </a:cubicBezTo>
                <a:cubicBezTo>
                  <a:pt x="2138915" y="571271"/>
                  <a:pt x="2038846" y="581473"/>
                  <a:pt x="1963065" y="601875"/>
                </a:cubicBezTo>
                <a:lnTo>
                  <a:pt x="2006784" y="644138"/>
                </a:lnTo>
                <a:cubicBezTo>
                  <a:pt x="2038846" y="675227"/>
                  <a:pt x="2060220" y="696358"/>
                  <a:pt x="2070907" y="707531"/>
                </a:cubicBezTo>
                <a:cubicBezTo>
                  <a:pt x="2081594" y="718704"/>
                  <a:pt x="2088152" y="728663"/>
                  <a:pt x="2090580" y="737406"/>
                </a:cubicBezTo>
                <a:cubicBezTo>
                  <a:pt x="2093009" y="746150"/>
                  <a:pt x="2093738" y="760238"/>
                  <a:pt x="2092767" y="779669"/>
                </a:cubicBezTo>
                <a:cubicBezTo>
                  <a:pt x="2078193" y="789384"/>
                  <a:pt x="2050018" y="810758"/>
                  <a:pt x="2008242" y="843791"/>
                </a:cubicBezTo>
                <a:cubicBezTo>
                  <a:pt x="1990754" y="857393"/>
                  <a:pt x="1976423" y="868323"/>
                  <a:pt x="1965251" y="876581"/>
                </a:cubicBezTo>
                <a:cubicBezTo>
                  <a:pt x="1954078" y="884839"/>
                  <a:pt x="1952863" y="883625"/>
                  <a:pt x="1961607" y="872938"/>
                </a:cubicBezTo>
                <a:cubicBezTo>
                  <a:pt x="1966465" y="866137"/>
                  <a:pt x="1880483" y="939489"/>
                  <a:pt x="1703661" y="1092994"/>
                </a:cubicBezTo>
                <a:cubicBezTo>
                  <a:pt x="1722120" y="1088136"/>
                  <a:pt x="1794501" y="1080364"/>
                  <a:pt x="1920802" y="1069677"/>
                </a:cubicBezTo>
                <a:cubicBezTo>
                  <a:pt x="2035445" y="1059961"/>
                  <a:pt x="2123856" y="1051460"/>
                  <a:pt x="2186035" y="1044173"/>
                </a:cubicBezTo>
                <a:cubicBezTo>
                  <a:pt x="2248214" y="1036887"/>
                  <a:pt x="2289991" y="1027900"/>
                  <a:pt x="2311365" y="1017213"/>
                </a:cubicBezTo>
                <a:cubicBezTo>
                  <a:pt x="2262788" y="918115"/>
                  <a:pt x="2231698" y="824360"/>
                  <a:pt x="2218097" y="735949"/>
                </a:cubicBezTo>
                <a:cubicBezTo>
                  <a:pt x="2310394" y="799100"/>
                  <a:pt x="2397347" y="866380"/>
                  <a:pt x="2478958" y="937789"/>
                </a:cubicBezTo>
                <a:cubicBezTo>
                  <a:pt x="2560568" y="1009198"/>
                  <a:pt x="2605745" y="1058018"/>
                  <a:pt x="2614489" y="1084250"/>
                </a:cubicBezTo>
                <a:cubicBezTo>
                  <a:pt x="2618375" y="1094937"/>
                  <a:pt x="2620318" y="1106595"/>
                  <a:pt x="2620318" y="1119226"/>
                </a:cubicBezTo>
                <a:cubicBezTo>
                  <a:pt x="2620318" y="1155173"/>
                  <a:pt x="2605502" y="1192335"/>
                  <a:pt x="2575870" y="1230711"/>
                </a:cubicBezTo>
                <a:cubicBezTo>
                  <a:pt x="2546237" y="1269087"/>
                  <a:pt x="2513448" y="1301877"/>
                  <a:pt x="2477500" y="1329080"/>
                </a:cubicBezTo>
                <a:cubicBezTo>
                  <a:pt x="2469728" y="1302849"/>
                  <a:pt x="2449811" y="1266901"/>
                  <a:pt x="2417750" y="1221238"/>
                </a:cubicBezTo>
                <a:cubicBezTo>
                  <a:pt x="2389575" y="1177519"/>
                  <a:pt x="2371601" y="1148858"/>
                  <a:pt x="2363829" y="1135256"/>
                </a:cubicBezTo>
                <a:cubicBezTo>
                  <a:pt x="2336625" y="1145943"/>
                  <a:pt x="2298978" y="1155902"/>
                  <a:pt x="2250886" y="1165131"/>
                </a:cubicBezTo>
                <a:cubicBezTo>
                  <a:pt x="2202795" y="1174361"/>
                  <a:pt x="2174377" y="1179947"/>
                  <a:pt x="2165633" y="1181891"/>
                </a:cubicBezTo>
                <a:cubicBezTo>
                  <a:pt x="2095681" y="1195492"/>
                  <a:pt x="2038846" y="1207151"/>
                  <a:pt x="1995126" y="1216866"/>
                </a:cubicBezTo>
                <a:cubicBezTo>
                  <a:pt x="1951406" y="1226582"/>
                  <a:pt x="1911087" y="1238726"/>
                  <a:pt x="1874168" y="1253300"/>
                </a:cubicBezTo>
                <a:cubicBezTo>
                  <a:pt x="1836277" y="1267873"/>
                  <a:pt x="1779685" y="1285361"/>
                  <a:pt x="1704389" y="1305763"/>
                </a:cubicBezTo>
                <a:cubicBezTo>
                  <a:pt x="1629094" y="1326166"/>
                  <a:pt x="1572987" y="1338310"/>
                  <a:pt x="1536068" y="1342196"/>
                </a:cubicBezTo>
                <a:cubicBezTo>
                  <a:pt x="1523438" y="1326651"/>
                  <a:pt x="1511537" y="1307706"/>
                  <a:pt x="1500364" y="1285361"/>
                </a:cubicBezTo>
                <a:cubicBezTo>
                  <a:pt x="1489191" y="1263015"/>
                  <a:pt x="1482633" y="1249413"/>
                  <a:pt x="1480690" y="1244556"/>
                </a:cubicBezTo>
                <a:cubicBezTo>
                  <a:pt x="1457373" y="1190149"/>
                  <a:pt x="1434541" y="1151287"/>
                  <a:pt x="1412196" y="1127970"/>
                </a:cubicBezTo>
                <a:cubicBezTo>
                  <a:pt x="1417053" y="1108539"/>
                  <a:pt x="1423126" y="1096394"/>
                  <a:pt x="1430412" y="1091536"/>
                </a:cubicBezTo>
                <a:cubicBezTo>
                  <a:pt x="1437699" y="1086679"/>
                  <a:pt x="1448143" y="1083278"/>
                  <a:pt x="1461745" y="1081335"/>
                </a:cubicBezTo>
                <a:cubicBezTo>
                  <a:pt x="1479233" y="1079392"/>
                  <a:pt x="1493320" y="1074534"/>
                  <a:pt x="1504007" y="1066762"/>
                </a:cubicBezTo>
                <a:cubicBezTo>
                  <a:pt x="1516637" y="1057046"/>
                  <a:pt x="1552342" y="1019156"/>
                  <a:pt x="1611121" y="953091"/>
                </a:cubicBezTo>
                <a:cubicBezTo>
                  <a:pt x="1669899" y="887025"/>
                  <a:pt x="1724063" y="821688"/>
                  <a:pt x="1773612" y="757080"/>
                </a:cubicBezTo>
                <a:cubicBezTo>
                  <a:pt x="1823162" y="692472"/>
                  <a:pt x="1849393" y="648995"/>
                  <a:pt x="1852308" y="626650"/>
                </a:cubicBezTo>
                <a:cubicBezTo>
                  <a:pt x="1811503" y="625678"/>
                  <a:pt x="1771669" y="628350"/>
                  <a:pt x="1732807" y="634665"/>
                </a:cubicBezTo>
                <a:cubicBezTo>
                  <a:pt x="1693945" y="640980"/>
                  <a:pt x="1649740" y="649967"/>
                  <a:pt x="1600191" y="661626"/>
                </a:cubicBezTo>
                <a:cubicBezTo>
                  <a:pt x="1538983" y="675227"/>
                  <a:pt x="1494292" y="683971"/>
                  <a:pt x="1466117" y="687857"/>
                </a:cubicBezTo>
                <a:cubicBezTo>
                  <a:pt x="1423369" y="668426"/>
                  <a:pt x="1389364" y="640980"/>
                  <a:pt x="1364104" y="605519"/>
                </a:cubicBezTo>
                <a:cubicBezTo>
                  <a:pt x="1338844" y="570057"/>
                  <a:pt x="1319413" y="524151"/>
                  <a:pt x="1305811" y="467801"/>
                </a:cubicBezTo>
                <a:cubicBezTo>
                  <a:pt x="1365076" y="482375"/>
                  <a:pt x="1447657" y="489661"/>
                  <a:pt x="1553556" y="489661"/>
                </a:cubicBezTo>
                <a:cubicBezTo>
                  <a:pt x="1703175" y="489661"/>
                  <a:pt x="1873196" y="476788"/>
                  <a:pt x="2063620" y="451042"/>
                </a:cubicBezTo>
                <a:cubicBezTo>
                  <a:pt x="2254044" y="425296"/>
                  <a:pt x="2403177" y="399307"/>
                  <a:pt x="2511019" y="373075"/>
                </a:cubicBezTo>
                <a:close/>
                <a:moveTo>
                  <a:pt x="1076963" y="352673"/>
                </a:moveTo>
                <a:cubicBezTo>
                  <a:pt x="1076963" y="363360"/>
                  <a:pt x="1075506" y="371618"/>
                  <a:pt x="1072591" y="377447"/>
                </a:cubicBezTo>
                <a:lnTo>
                  <a:pt x="1082793" y="377447"/>
                </a:lnTo>
                <a:cubicBezTo>
                  <a:pt x="1086679" y="379390"/>
                  <a:pt x="1094937" y="380362"/>
                  <a:pt x="1107567" y="380362"/>
                </a:cubicBezTo>
                <a:cubicBezTo>
                  <a:pt x="1108539" y="377447"/>
                  <a:pt x="1109024" y="374290"/>
                  <a:pt x="1109024" y="370889"/>
                </a:cubicBezTo>
                <a:cubicBezTo>
                  <a:pt x="1109024" y="367489"/>
                  <a:pt x="1109510" y="363845"/>
                  <a:pt x="1110482" y="359959"/>
                </a:cubicBezTo>
                <a:cubicBezTo>
                  <a:pt x="1110482" y="359959"/>
                  <a:pt x="1108053" y="357530"/>
                  <a:pt x="1103195" y="352673"/>
                </a:cubicBezTo>
                <a:close/>
                <a:moveTo>
                  <a:pt x="2343426" y="34976"/>
                </a:moveTo>
                <a:cubicBezTo>
                  <a:pt x="2365772" y="34976"/>
                  <a:pt x="2384717" y="41291"/>
                  <a:pt x="2400262" y="53921"/>
                </a:cubicBezTo>
                <a:lnTo>
                  <a:pt x="2419207" y="75781"/>
                </a:lnTo>
                <a:cubicBezTo>
                  <a:pt x="2439610" y="98126"/>
                  <a:pt x="2456612" y="118772"/>
                  <a:pt x="2470214" y="137717"/>
                </a:cubicBezTo>
                <a:cubicBezTo>
                  <a:pt x="2483815" y="156662"/>
                  <a:pt x="2490616" y="175850"/>
                  <a:pt x="2490616" y="195281"/>
                </a:cubicBezTo>
                <a:cubicBezTo>
                  <a:pt x="2490616" y="202082"/>
                  <a:pt x="2489159" y="209369"/>
                  <a:pt x="2486244" y="217141"/>
                </a:cubicBezTo>
                <a:cubicBezTo>
                  <a:pt x="2472642" y="227828"/>
                  <a:pt x="2447625" y="235115"/>
                  <a:pt x="2411192" y="239001"/>
                </a:cubicBezTo>
                <a:cubicBezTo>
                  <a:pt x="2374759" y="242887"/>
                  <a:pt x="2326910" y="244830"/>
                  <a:pt x="2267645" y="244830"/>
                </a:cubicBezTo>
                <a:lnTo>
                  <a:pt x="2050504" y="243373"/>
                </a:lnTo>
                <a:cubicBezTo>
                  <a:pt x="1927117" y="243373"/>
                  <a:pt x="1839192" y="249688"/>
                  <a:pt x="1786728" y="262318"/>
                </a:cubicBezTo>
                <a:cubicBezTo>
                  <a:pt x="1774098" y="268148"/>
                  <a:pt x="1748838" y="276163"/>
                  <a:pt x="1710947" y="286364"/>
                </a:cubicBezTo>
                <a:cubicBezTo>
                  <a:pt x="1673057" y="296566"/>
                  <a:pt x="1648768" y="300695"/>
                  <a:pt x="1638081" y="298752"/>
                </a:cubicBezTo>
                <a:cubicBezTo>
                  <a:pt x="1617679" y="294865"/>
                  <a:pt x="1597762" y="279078"/>
                  <a:pt x="1578331" y="251389"/>
                </a:cubicBezTo>
                <a:cubicBezTo>
                  <a:pt x="1558900" y="223699"/>
                  <a:pt x="1538011" y="187509"/>
                  <a:pt x="1515666" y="142818"/>
                </a:cubicBezTo>
                <a:lnTo>
                  <a:pt x="1485062" y="87439"/>
                </a:lnTo>
                <a:cubicBezTo>
                  <a:pt x="1505465" y="87439"/>
                  <a:pt x="1556471" y="92783"/>
                  <a:pt x="1638081" y="103470"/>
                </a:cubicBezTo>
                <a:cubicBezTo>
                  <a:pt x="1687630" y="110271"/>
                  <a:pt x="1718720" y="113671"/>
                  <a:pt x="1731350" y="113671"/>
                </a:cubicBezTo>
                <a:cubicBezTo>
                  <a:pt x="1853765" y="107842"/>
                  <a:pt x="1953349" y="99341"/>
                  <a:pt x="2030102" y="88168"/>
                </a:cubicBezTo>
                <a:cubicBezTo>
                  <a:pt x="2106854" y="76995"/>
                  <a:pt x="2180206" y="64122"/>
                  <a:pt x="2250157" y="49549"/>
                </a:cubicBezTo>
                <a:cubicBezTo>
                  <a:pt x="2296792" y="39833"/>
                  <a:pt x="2327882" y="34976"/>
                  <a:pt x="2343426" y="34976"/>
                </a:cubicBezTo>
                <a:close/>
                <a:moveTo>
                  <a:pt x="565442" y="0"/>
                </a:moveTo>
                <a:cubicBezTo>
                  <a:pt x="585845" y="0"/>
                  <a:pt x="612077" y="6315"/>
                  <a:pt x="644138" y="18945"/>
                </a:cubicBezTo>
                <a:cubicBezTo>
                  <a:pt x="676199" y="31575"/>
                  <a:pt x="707531" y="48577"/>
                  <a:pt x="738135" y="69951"/>
                </a:cubicBezTo>
                <a:cubicBezTo>
                  <a:pt x="768739" y="91326"/>
                  <a:pt x="792785" y="114157"/>
                  <a:pt x="810273" y="138446"/>
                </a:cubicBezTo>
                <a:cubicBezTo>
                  <a:pt x="802500" y="158848"/>
                  <a:pt x="743236" y="206940"/>
                  <a:pt x="632479" y="282721"/>
                </a:cubicBezTo>
                <a:cubicBezTo>
                  <a:pt x="669398" y="278835"/>
                  <a:pt x="723319" y="273977"/>
                  <a:pt x="794242" y="268148"/>
                </a:cubicBezTo>
                <a:lnTo>
                  <a:pt x="1023042" y="244830"/>
                </a:lnTo>
                <a:cubicBezTo>
                  <a:pt x="1034701" y="239001"/>
                  <a:pt x="1046845" y="230743"/>
                  <a:pt x="1059476" y="220056"/>
                </a:cubicBezTo>
                <a:cubicBezTo>
                  <a:pt x="1072106" y="210340"/>
                  <a:pt x="1083278" y="203054"/>
                  <a:pt x="1092994" y="198196"/>
                </a:cubicBezTo>
                <a:cubicBezTo>
                  <a:pt x="1102710" y="193338"/>
                  <a:pt x="1115825" y="190424"/>
                  <a:pt x="1132342" y="189452"/>
                </a:cubicBezTo>
                <a:cubicBezTo>
                  <a:pt x="1143029" y="204997"/>
                  <a:pt x="1160517" y="221513"/>
                  <a:pt x="1184805" y="239001"/>
                </a:cubicBezTo>
                <a:cubicBezTo>
                  <a:pt x="1206180" y="255518"/>
                  <a:pt x="1222939" y="271062"/>
                  <a:pt x="1235083" y="285636"/>
                </a:cubicBezTo>
                <a:cubicBezTo>
                  <a:pt x="1247227" y="300209"/>
                  <a:pt x="1254757" y="318668"/>
                  <a:pt x="1257672" y="341014"/>
                </a:cubicBezTo>
                <a:cubicBezTo>
                  <a:pt x="1261558" y="348786"/>
                  <a:pt x="1263501" y="363360"/>
                  <a:pt x="1263501" y="384734"/>
                </a:cubicBezTo>
                <a:cubicBezTo>
                  <a:pt x="1263501" y="410966"/>
                  <a:pt x="1260586" y="443027"/>
                  <a:pt x="1254757" y="480917"/>
                </a:cubicBezTo>
                <a:cubicBezTo>
                  <a:pt x="1248928" y="518808"/>
                  <a:pt x="1243584" y="548440"/>
                  <a:pt x="1238726" y="569814"/>
                </a:cubicBezTo>
                <a:cubicBezTo>
                  <a:pt x="1234840" y="670855"/>
                  <a:pt x="1225125" y="771654"/>
                  <a:pt x="1209580" y="872209"/>
                </a:cubicBezTo>
                <a:cubicBezTo>
                  <a:pt x="1194035" y="972764"/>
                  <a:pt x="1173147" y="1058018"/>
                  <a:pt x="1146915" y="1127970"/>
                </a:cubicBezTo>
                <a:cubicBezTo>
                  <a:pt x="1125541" y="1188206"/>
                  <a:pt x="1099795" y="1234111"/>
                  <a:pt x="1069677" y="1265687"/>
                </a:cubicBezTo>
                <a:cubicBezTo>
                  <a:pt x="1039559" y="1297262"/>
                  <a:pt x="999239" y="1314021"/>
                  <a:pt x="948719" y="1315964"/>
                </a:cubicBezTo>
                <a:lnTo>
                  <a:pt x="931231" y="1282446"/>
                </a:lnTo>
                <a:cubicBezTo>
                  <a:pt x="919572" y="1258157"/>
                  <a:pt x="908885" y="1238969"/>
                  <a:pt x="899170" y="1224882"/>
                </a:cubicBezTo>
                <a:cubicBezTo>
                  <a:pt x="889454" y="1210794"/>
                  <a:pt x="876338" y="1200350"/>
                  <a:pt x="859822" y="1193549"/>
                </a:cubicBezTo>
                <a:cubicBezTo>
                  <a:pt x="817074" y="1197435"/>
                  <a:pt x="746151" y="1202779"/>
                  <a:pt x="647052" y="1209580"/>
                </a:cubicBezTo>
                <a:cubicBezTo>
                  <a:pt x="547954" y="1216381"/>
                  <a:pt x="453714" y="1222696"/>
                  <a:pt x="364331" y="1228525"/>
                </a:cubicBezTo>
                <a:lnTo>
                  <a:pt x="306038" y="1232897"/>
                </a:lnTo>
                <a:cubicBezTo>
                  <a:pt x="296323" y="1254271"/>
                  <a:pt x="289036" y="1276131"/>
                  <a:pt x="284178" y="1298477"/>
                </a:cubicBezTo>
                <a:cubicBezTo>
                  <a:pt x="281264" y="1309164"/>
                  <a:pt x="278592" y="1316207"/>
                  <a:pt x="276163" y="1319608"/>
                </a:cubicBezTo>
                <a:cubicBezTo>
                  <a:pt x="273734" y="1323008"/>
                  <a:pt x="268148" y="1326651"/>
                  <a:pt x="259404" y="1330538"/>
                </a:cubicBezTo>
                <a:cubicBezTo>
                  <a:pt x="250660" y="1334424"/>
                  <a:pt x="238516" y="1338796"/>
                  <a:pt x="222971" y="1343654"/>
                </a:cubicBezTo>
                <a:cubicBezTo>
                  <a:pt x="204511" y="1319365"/>
                  <a:pt x="185081" y="1297019"/>
                  <a:pt x="164678" y="1276617"/>
                </a:cubicBezTo>
                <a:cubicBezTo>
                  <a:pt x="149133" y="1259129"/>
                  <a:pt x="137232" y="1244556"/>
                  <a:pt x="128973" y="1232897"/>
                </a:cubicBezTo>
                <a:cubicBezTo>
                  <a:pt x="120715" y="1221238"/>
                  <a:pt x="113186" y="1205694"/>
                  <a:pt x="106385" y="1186263"/>
                </a:cubicBezTo>
                <a:cubicBezTo>
                  <a:pt x="99584" y="1146429"/>
                  <a:pt x="95698" y="1110967"/>
                  <a:pt x="94726" y="1079878"/>
                </a:cubicBezTo>
                <a:cubicBezTo>
                  <a:pt x="98612" y="1099309"/>
                  <a:pt x="94240" y="1017942"/>
                  <a:pt x="81610" y="835776"/>
                </a:cubicBezTo>
                <a:cubicBezTo>
                  <a:pt x="68980" y="653610"/>
                  <a:pt x="60722" y="547468"/>
                  <a:pt x="56836" y="517350"/>
                </a:cubicBezTo>
                <a:cubicBezTo>
                  <a:pt x="51006" y="489175"/>
                  <a:pt x="46635" y="461486"/>
                  <a:pt x="43720" y="434283"/>
                </a:cubicBezTo>
                <a:lnTo>
                  <a:pt x="32061" y="364331"/>
                </a:lnTo>
                <a:cubicBezTo>
                  <a:pt x="30118" y="356559"/>
                  <a:pt x="25260" y="347815"/>
                  <a:pt x="17488" y="338099"/>
                </a:cubicBezTo>
                <a:cubicBezTo>
                  <a:pt x="11659" y="330327"/>
                  <a:pt x="7530" y="323283"/>
                  <a:pt x="5101" y="316968"/>
                </a:cubicBezTo>
                <a:cubicBezTo>
                  <a:pt x="2672" y="310653"/>
                  <a:pt x="972" y="300695"/>
                  <a:pt x="0" y="287093"/>
                </a:cubicBezTo>
                <a:cubicBezTo>
                  <a:pt x="1943" y="285150"/>
                  <a:pt x="5344" y="281992"/>
                  <a:pt x="10201" y="277620"/>
                </a:cubicBezTo>
                <a:cubicBezTo>
                  <a:pt x="15059" y="273248"/>
                  <a:pt x="21860" y="270091"/>
                  <a:pt x="30604" y="268148"/>
                </a:cubicBezTo>
                <a:cubicBezTo>
                  <a:pt x="42263" y="276892"/>
                  <a:pt x="67037" y="289036"/>
                  <a:pt x="104927" y="304581"/>
                </a:cubicBezTo>
                <a:cubicBezTo>
                  <a:pt x="142818" y="320126"/>
                  <a:pt x="160306" y="325469"/>
                  <a:pt x="157391" y="320611"/>
                </a:cubicBezTo>
                <a:lnTo>
                  <a:pt x="227343" y="335185"/>
                </a:lnTo>
                <a:lnTo>
                  <a:pt x="349758" y="333727"/>
                </a:lnTo>
                <a:cubicBezTo>
                  <a:pt x="361417" y="324983"/>
                  <a:pt x="387163" y="316725"/>
                  <a:pt x="426996" y="308953"/>
                </a:cubicBezTo>
                <a:cubicBezTo>
                  <a:pt x="457114" y="262318"/>
                  <a:pt x="483103" y="213741"/>
                  <a:pt x="504963" y="163220"/>
                </a:cubicBezTo>
                <a:cubicBezTo>
                  <a:pt x="526823" y="112700"/>
                  <a:pt x="537753" y="69951"/>
                  <a:pt x="537753" y="34976"/>
                </a:cubicBezTo>
                <a:cubicBezTo>
                  <a:pt x="537753" y="25260"/>
                  <a:pt x="537267" y="17974"/>
                  <a:pt x="536296" y="13116"/>
                </a:cubicBezTo>
                <a:cubicBezTo>
                  <a:pt x="541154" y="4372"/>
                  <a:pt x="550869" y="0"/>
                  <a:pt x="565442" y="0"/>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5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sym typeface="Arial" panose="020B0604020202020204" pitchFamily="34" charset="0"/>
            </a:endParaRPr>
          </a:p>
        </p:txBody>
      </p:sp>
      <p:pic>
        <p:nvPicPr>
          <p:cNvPr id="15" name="图片 14" descr="图片包含 桌子, 躺, 猫, 火车&#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grpSp>
        <p:nvGrpSpPr>
          <p:cNvPr id="28" name="组合 27"/>
          <p:cNvGrpSpPr/>
          <p:nvPr/>
        </p:nvGrpSpPr>
        <p:grpSpPr>
          <a:xfrm>
            <a:off x="634450" y="3886200"/>
            <a:ext cx="10952126" cy="2228685"/>
            <a:chOff x="634450" y="3886200"/>
            <a:chExt cx="10952126" cy="2228685"/>
          </a:xfrm>
        </p:grpSpPr>
        <p:grpSp>
          <p:nvGrpSpPr>
            <p:cNvPr id="5" name="组合 4"/>
            <p:cNvGrpSpPr/>
            <p:nvPr/>
          </p:nvGrpSpPr>
          <p:grpSpPr>
            <a:xfrm>
              <a:off x="634450" y="3886200"/>
              <a:ext cx="10952126" cy="2228685"/>
              <a:chOff x="373853" y="2108201"/>
              <a:chExt cx="11444294" cy="2277282"/>
            </a:xfrm>
          </p:grpSpPr>
          <p:sp>
            <p:nvSpPr>
              <p:cNvPr id="6" name="缺角矩形 5"/>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缺角矩形 6"/>
              <p:cNvSpPr/>
              <p:nvPr/>
            </p:nvSpPr>
            <p:spPr>
              <a:xfrm>
                <a:off x="475003" y="2206408"/>
                <a:ext cx="11241994" cy="2080869"/>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4"/>
            <p:cNvSpPr/>
            <p:nvPr>
              <p:custDataLst>
                <p:tags r:id="rId5"/>
              </p:custDataLst>
            </p:nvPr>
          </p:nvSpPr>
          <p:spPr>
            <a:xfrm>
              <a:off x="1210186" y="4151443"/>
              <a:ext cx="9771628" cy="1658274"/>
            </a:xfrm>
            <a:prstGeom prst="rect">
              <a:avLst/>
            </a:prstGeom>
            <a:noFill/>
          </p:spPr>
          <p:txBody>
            <a:bodyPr wrap="square">
              <a:spAutoFit/>
            </a:body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云在空中随风而起，随风而止，形状千变万化，始终处于飘荡、不安定的状态。在诗人眼里，</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这与游子天涯漂泊、无依无靠的命运相似，白云成为游子离别的象征。</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pic>
        <p:nvPicPr>
          <p:cNvPr id="18" name="Picture 4"/>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40000"/>
                    </a14:imgEffect>
                    <a14:imgEffect>
                      <a14:colorTemperature colorTemp="11200"/>
                    </a14:imgEffect>
                  </a14:imgLayer>
                </a14:imgProps>
              </a:ext>
              <a:ext uri="{28A0092B-C50C-407E-A947-70E740481C1C}">
                <a14:useLocalDpi xmlns:a14="http://schemas.microsoft.com/office/drawing/2010/main" val="0"/>
              </a:ext>
            </a:extLst>
          </a:blip>
          <a:srcRect l="2055" t="5163" r="2055" b="25205"/>
          <a:stretch>
            <a:fillRect/>
          </a:stretch>
        </p:blipFill>
        <p:spPr bwMode="auto">
          <a:xfrm>
            <a:off x="10420176" y="902031"/>
            <a:ext cx="1166400" cy="1166400"/>
          </a:xfrm>
          <a:prstGeom prst="ellipse">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3100" t="8973" r="3100" b="14179"/>
          <a:stretch>
            <a:fillRect/>
          </a:stretch>
        </p:blipFill>
        <p:spPr bwMode="auto">
          <a:xfrm>
            <a:off x="4266986" y="2268341"/>
            <a:ext cx="1166400" cy="1166400"/>
          </a:xfrm>
          <a:prstGeom prst="ellipse">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4266986" y="862411"/>
            <a:ext cx="5932830" cy="1245640"/>
            <a:chOff x="4266986" y="862411"/>
            <a:chExt cx="5932830" cy="1245640"/>
          </a:xfrm>
        </p:grpSpPr>
        <p:sp>
          <p:nvSpPr>
            <p:cNvPr id="16" name="PA-任意多边形 15"/>
            <p:cNvSpPr/>
            <p:nvPr>
              <p:custDataLst>
                <p:tags r:id="rId9"/>
              </p:custDataLst>
            </p:nvPr>
          </p:nvSpPr>
          <p:spPr>
            <a:xfrm rot="5400000">
              <a:off x="6610581" y="-1481184"/>
              <a:ext cx="1245640" cy="5932830"/>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4267200" y="995225"/>
              <a:ext cx="5660571" cy="980012"/>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谁向孤舟怜逐客？白云相送大江西。</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5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李攀龙《送明卿之江西》</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5594028" y="2330617"/>
            <a:ext cx="5895748" cy="1245640"/>
            <a:chOff x="5594028" y="2330617"/>
            <a:chExt cx="5895748" cy="1245640"/>
          </a:xfrm>
        </p:grpSpPr>
        <p:sp>
          <p:nvSpPr>
            <p:cNvPr id="24" name="任意多边形: 形状 23"/>
            <p:cNvSpPr/>
            <p:nvPr/>
          </p:nvSpPr>
          <p:spPr>
            <a:xfrm rot="16200000" flipH="1">
              <a:off x="7919082" y="5563"/>
              <a:ext cx="1245640" cy="5895748"/>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6182104" y="2496601"/>
              <a:ext cx="5152567" cy="980012"/>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浮云终日行，游子久不至。</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5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杜甫</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梦李白二首</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其二</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男人的脸被修图上了帽子&#10;&#10;描述已自动生成" hidden="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00425" y="142875"/>
            <a:ext cx="5391150" cy="65722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iterate type="wd">
                                    <p:tmPct val="10000"/>
                                  </p:iterate>
                                  <p:childTnLst>
                                    <p:anim to="0" calcmode="lin" valueType="num">
                                      <p:cBhvr>
                                        <p:cTn id="6" dur="500" fill="hold">
                                          <p:stCondLst>
                                            <p:cond delay="0"/>
                                          </p:stCondLst>
                                        </p:cTn>
                                        <p:tgtEl>
                                          <p:spTgt spid="18"/>
                                        </p:tgtEl>
                                        <p:attrNameLst>
                                          <p:attrName>ppt_y</p:attrName>
                                        </p:attrNameLst>
                                      </p:cBhvr>
                                      <p:tavLst>
                                        <p:tav tm="0">
                                          <p:val>
                                            <p:strVal val="ppt_y+rand(0.125)-0.0625"/>
                                          </p:val>
                                        </p:tav>
                                        <p:tav tm="100000">
                                          <p:val>
                                            <p:strVal val="#ppt_y"/>
                                          </p:val>
                                        </p:tav>
                                      </p:tavLst>
                                    </p:anim>
                                    <p:set>
                                      <p:cBhvr>
                                        <p:cTn id="7" dur="1" fill="hold">
                                          <p:stCondLst>
                                            <p:cond delay="0"/>
                                          </p:stCondLst>
                                        </p:cTn>
                                        <p:tgtEl>
                                          <p:spTgt spid="18"/>
                                        </p:tgtEl>
                                        <p:attrNameLst>
                                          <p:attrName>style.visibility</p:attrName>
                                        </p:attrNameLst>
                                      </p:cBhvr>
                                      <p:to>
                                        <p:strVal val="visible"/>
                                      </p:to>
                                    </p:set>
                                    <p:animEffect transition="in" filter="fade">
                                      <p:cBhvr>
                                        <p:cTn id="8" dur="500">
                                          <p:stCondLst>
                                            <p:cond delay="0"/>
                                          </p:stCondLst>
                                        </p:cTn>
                                        <p:tgtEl>
                                          <p:spTgt spid="18"/>
                                        </p:tgtEl>
                                      </p:cBhvr>
                                    </p:animEffect>
                                    <p:anim to="0" calcmode="lin" valueType="num">
                                      <p:cBhvr>
                                        <p:cTn id="9" dur="500" fill="hold">
                                          <p:stCondLst>
                                            <p:cond delay="0"/>
                                          </p:stCondLst>
                                        </p:cTn>
                                        <p:tgtEl>
                                          <p:spTgt spid="18"/>
                                        </p:tgtEl>
                                        <p:attrNameLst>
                                          <p:attrName>ppt_x</p:attrName>
                                        </p:attrNameLst>
                                      </p:cBhvr>
                                      <p:tavLst>
                                        <p:tav tm="0">
                                          <p:val>
                                            <p:strVal val="ppt_x+rand(0.125)-0.0625"/>
                                          </p:val>
                                        </p:tav>
                                        <p:tav tm="100000">
                                          <p:val>
                                            <p:strVal val="#ppt_x"/>
                                          </p:val>
                                        </p:tav>
                                      </p:tavLst>
                                    </p:anim>
                                    <p:anim to="0" calcmode="lin" valueType="num">
                                      <p:cBhvr>
                                        <p:cTn id="10" dur="500" fill="hold">
                                          <p:stCondLst>
                                            <p:cond delay="0"/>
                                          </p:stCondLst>
                                        </p:cTn>
                                        <p:tgtEl>
                                          <p:spTgt spid="18"/>
                                        </p:tgtEl>
                                        <p:attrNameLst>
                                          <p:attrName>style.rotation</p:attrName>
                                        </p:attrNameLst>
                                      </p:cBhvr>
                                      <p:tavLst>
                                        <p:tav tm="0">
                                          <p:val>
                                            <p:strVal val="ppt_r+rand(-180)+90"/>
                                          </p:val>
                                        </p:tav>
                                        <p:tav tm="100000">
                                          <p:val>
                                            <p:strVal val="#ppt_r"/>
                                          </p:val>
                                        </p:tav>
                                      </p:tavLst>
                                    </p:anim>
                                  </p:childTnLst>
                                </p:cTn>
                              </p:par>
                              <p:par>
                                <p:cTn id="11" presetID="10"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stCondLst>
                                            <p:cond delay="0"/>
                                          </p:stCondLst>
                                        </p:cTn>
                                        <p:tgtEl>
                                          <p:spTgt spid="20"/>
                                        </p:tgtEl>
                                      </p:cBhvr>
                                    </p:animEffect>
                                    <p:anim to="0" calcmode="lin" valueType="num">
                                      <p:cBhvr>
                                        <p:cTn id="14" dur="500" fill="hold">
                                          <p:stCondLst>
                                            <p:cond delay="0"/>
                                          </p:stCondLst>
                                        </p:cTn>
                                        <p:tgtEl>
                                          <p:spTgt spid="20"/>
                                        </p:tgtEl>
                                        <p:attrNameLst>
                                          <p:attrName>ppt_x</p:attrName>
                                        </p:attrNameLst>
                                      </p:cBhvr>
                                      <p:tavLst>
                                        <p:tav tm="0">
                                          <p:val>
                                            <p:strVal val="#ppt_x-.05"/>
                                          </p:val>
                                        </p:tav>
                                        <p:tav tm="100000">
                                          <p:val>
                                            <p:strVal val="#ppt_x"/>
                                          </p:val>
                                        </p:tav>
                                      </p:tavLst>
                                    </p:anim>
                                  </p:childTnLst>
                                </p:cTn>
                              </p:par>
                              <p:par>
                                <p:cTn id="15" presetID="10" presetClass="entr" presetSubtype="0" decel="10000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stCondLst>
                                            <p:cond delay="0"/>
                                          </p:stCondLst>
                                        </p:cTn>
                                        <p:tgtEl>
                                          <p:spTgt spid="26"/>
                                        </p:tgtEl>
                                      </p:cBhvr>
                                    </p:animEffect>
                                    <p:anim to="0" calcmode="lin" valueType="num">
                                      <p:cBhvr>
                                        <p:cTn id="18" dur="500" fill="hold">
                                          <p:stCondLst>
                                            <p:cond delay="0"/>
                                          </p:stCondLst>
                                        </p:cTn>
                                        <p:tgtEl>
                                          <p:spTgt spid="26"/>
                                        </p:tgtEl>
                                        <p:attrNameLst>
                                          <p:attrName>ppt_x</p:attrName>
                                        </p:attrNameLst>
                                      </p:cBhvr>
                                      <p:tavLst>
                                        <p:tav tm="0">
                                          <p:val>
                                            <p:strVal val="#ppt_x+.05"/>
                                          </p:val>
                                        </p:tav>
                                        <p:tav tm="100000">
                                          <p:val>
                                            <p:strVal val="#ppt_x"/>
                                          </p:val>
                                        </p:tav>
                                      </p:tavLst>
                                    </p:anim>
                                  </p:childTnLst>
                                </p:cTn>
                              </p:par>
                              <p:par>
                                <p:cTn id="19" presetID="10" presetClass="entr" presetSubtype="0" decel="100000" fill="hold" nodeType="withEffect">
                                  <p:stCondLst>
                                    <p:cond delay="0"/>
                                  </p:stCondLst>
                                  <p:iterate type="wd">
                                    <p:tmPct val="10000"/>
                                  </p:iterate>
                                  <p:childTnLst>
                                    <p:anim to="0" calcmode="lin" valueType="num">
                                      <p:cBhvr>
                                        <p:cTn id="20" dur="500" fill="hold">
                                          <p:stCondLst>
                                            <p:cond delay="0"/>
                                          </p:stCondLst>
                                        </p:cTn>
                                        <p:tgtEl>
                                          <p:spTgt spid="21"/>
                                        </p:tgtEl>
                                        <p:attrNameLst>
                                          <p:attrName>ppt_y</p:attrName>
                                        </p:attrNameLst>
                                      </p:cBhvr>
                                      <p:tavLst>
                                        <p:tav tm="0">
                                          <p:val>
                                            <p:strVal val="ppt_y+rand(0.125)-0.0625"/>
                                          </p:val>
                                        </p:tav>
                                        <p:tav tm="100000">
                                          <p:val>
                                            <p:strVal val="#ppt_y"/>
                                          </p:val>
                                        </p:tav>
                                      </p:tavLst>
                                    </p:anim>
                                    <p:set>
                                      <p:cBhvr>
                                        <p:cTn id="21" dur="1" fill="hold">
                                          <p:stCondLst>
                                            <p:cond delay="0"/>
                                          </p:stCondLst>
                                        </p:cTn>
                                        <p:tgtEl>
                                          <p:spTgt spid="21"/>
                                        </p:tgtEl>
                                        <p:attrNameLst>
                                          <p:attrName>style.visibility</p:attrName>
                                        </p:attrNameLst>
                                      </p:cBhvr>
                                      <p:to>
                                        <p:strVal val="visible"/>
                                      </p:to>
                                    </p:set>
                                    <p:animEffect transition="in" filter="fade">
                                      <p:cBhvr>
                                        <p:cTn id="22" dur="500">
                                          <p:stCondLst>
                                            <p:cond delay="0"/>
                                          </p:stCondLst>
                                        </p:cTn>
                                        <p:tgtEl>
                                          <p:spTgt spid="21"/>
                                        </p:tgtEl>
                                      </p:cBhvr>
                                    </p:animEffect>
                                    <p:anim to="0" calcmode="lin" valueType="num">
                                      <p:cBhvr>
                                        <p:cTn id="23" dur="500" fill="hold">
                                          <p:stCondLst>
                                            <p:cond delay="0"/>
                                          </p:stCondLst>
                                        </p:cTn>
                                        <p:tgtEl>
                                          <p:spTgt spid="21"/>
                                        </p:tgtEl>
                                        <p:attrNameLst>
                                          <p:attrName>ppt_x</p:attrName>
                                        </p:attrNameLst>
                                      </p:cBhvr>
                                      <p:tavLst>
                                        <p:tav tm="0">
                                          <p:val>
                                            <p:strVal val="ppt_x+rand(0.125)-0.0625"/>
                                          </p:val>
                                        </p:tav>
                                        <p:tav tm="100000">
                                          <p:val>
                                            <p:strVal val="#ppt_x"/>
                                          </p:val>
                                        </p:tav>
                                      </p:tavLst>
                                    </p:anim>
                                    <p:anim to="0" calcmode="lin" valueType="num">
                                      <p:cBhvr>
                                        <p:cTn id="24" dur="500" fill="hold">
                                          <p:stCondLst>
                                            <p:cond delay="0"/>
                                          </p:stCondLst>
                                        </p:cTn>
                                        <p:tgtEl>
                                          <p:spTgt spid="21"/>
                                        </p:tgtEl>
                                        <p:attrNameLst>
                                          <p:attrName>style.rotation</p:attrName>
                                        </p:attrNameLst>
                                      </p:cBhvr>
                                      <p:tavLst>
                                        <p:tav tm="0">
                                          <p:val>
                                            <p:strVal val="ppt_r+rand(-180)+90"/>
                                          </p:val>
                                        </p:tav>
                                        <p:tav tm="100000">
                                          <p:val>
                                            <p:strVal val="#ppt_r"/>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decel="10000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stCondLst>
                                            <p:cond delay="0"/>
                                          </p:stCondLst>
                                        </p:cTn>
                                        <p:tgtEl>
                                          <p:spTgt spid="28"/>
                                        </p:tgtEl>
                                      </p:cBhvr>
                                    </p:animEffect>
                                    <p:anim to="0" calcmode="lin" valueType="num">
                                      <p:cBhvr>
                                        <p:cTn id="30" dur="500" fill="hold">
                                          <p:stCondLst>
                                            <p:cond delay="0"/>
                                          </p:stCondLst>
                                        </p:cTn>
                                        <p:tgtEl>
                                          <p:spTgt spid="28"/>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10" name="组合 9"/>
          <p:cNvGrpSpPr/>
          <p:nvPr/>
        </p:nvGrpSpPr>
        <p:grpSpPr>
          <a:xfrm>
            <a:off x="-4190997" y="-5868156"/>
            <a:ext cx="9246225" cy="9246225"/>
            <a:chOff x="8154127" y="-169338"/>
            <a:chExt cx="2015553" cy="2015553"/>
          </a:xfrm>
        </p:grpSpPr>
        <p:sp>
          <p:nvSpPr>
            <p:cNvPr id="11" name="椭圆 10"/>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3" name="椭圆 12"/>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6998" t="41873" r="4947" b="18405"/>
          <a:stretch>
            <a:fillRect/>
          </a:stretch>
        </p:blipFill>
        <p:spPr>
          <a:xfrm>
            <a:off x="979484" y="1625989"/>
            <a:ext cx="2800350" cy="1263250"/>
          </a:xfrm>
          <a:prstGeom prst="rect">
            <a:avLst/>
          </a:prstGeom>
        </p:spPr>
      </p:pic>
      <p:pic>
        <p:nvPicPr>
          <p:cNvPr id="15" name="图片 14" descr="图片包含 桌子, 躺, 猫, 火车&#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grpSp>
        <p:nvGrpSpPr>
          <p:cNvPr id="28" name="组合 27"/>
          <p:cNvGrpSpPr/>
          <p:nvPr/>
        </p:nvGrpSpPr>
        <p:grpSpPr>
          <a:xfrm>
            <a:off x="509813" y="3393754"/>
            <a:ext cx="11172374" cy="3034134"/>
            <a:chOff x="509813" y="3393754"/>
            <a:chExt cx="11172374" cy="3034134"/>
          </a:xfrm>
        </p:grpSpPr>
        <p:grpSp>
          <p:nvGrpSpPr>
            <p:cNvPr id="5" name="组合 4"/>
            <p:cNvGrpSpPr/>
            <p:nvPr/>
          </p:nvGrpSpPr>
          <p:grpSpPr>
            <a:xfrm>
              <a:off x="509813" y="3393754"/>
              <a:ext cx="11172374" cy="3034134"/>
              <a:chOff x="373853" y="2108201"/>
              <a:chExt cx="11444294" cy="2277282"/>
            </a:xfrm>
          </p:grpSpPr>
          <p:sp>
            <p:nvSpPr>
              <p:cNvPr id="6" name="缺角矩形 5"/>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缺角矩形 6"/>
              <p:cNvSpPr/>
              <p:nvPr/>
            </p:nvSpPr>
            <p:spPr>
              <a:xfrm>
                <a:off x="475003" y="2206408"/>
                <a:ext cx="11241994" cy="2080869"/>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PA-文本框 4"/>
            <p:cNvSpPr/>
            <p:nvPr>
              <p:custDataLst>
                <p:tags r:id="rId5"/>
              </p:custDataLst>
            </p:nvPr>
          </p:nvSpPr>
          <p:spPr>
            <a:xfrm>
              <a:off x="856344" y="3624251"/>
              <a:ext cx="10508338" cy="2196883"/>
            </a:xfrm>
            <a:prstGeom prst="rect">
              <a:avLst/>
            </a:prstGeom>
            <a:noFill/>
          </p:spPr>
          <p:txBody>
            <a:bodyPr wrap="square">
              <a:spAutoFit/>
            </a:body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“漂泊”</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是古代文人的宿命，也是扁舟意象的基本内涵。古代文人或为生计、为科举、或被放逐，他们背井离乡，漂泊天涯，充满无尽的</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羁旅乡愁。 </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扁舟意象的另一典型内涵是</a:t>
              </a:r>
              <a:r>
                <a:rPr lang="zh-CN" altLang="en-US" sz="2800" kern="100" dirty="0">
                  <a:solidFill>
                    <a:srgbClr val="EC485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“自由”</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，现实有太多压抑和束缚，他们渴望在扁舟中获得</a:t>
              </a:r>
              <a:r>
                <a:rPr lang="zh-CN" altLang="en-US" sz="2800" kern="100" dirty="0">
                  <a:solidFill>
                    <a:srgbClr val="EC485D"/>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精神自由</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pic>
        <p:nvPicPr>
          <p:cNvPr id="18" name="Picture 4"/>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16657" t="766" r="16657" b="766"/>
          <a:stretch>
            <a:fillRect/>
          </a:stretch>
        </p:blipFill>
        <p:spPr bwMode="auto">
          <a:xfrm>
            <a:off x="10420176" y="794133"/>
            <a:ext cx="1166400" cy="1166400"/>
          </a:xfrm>
          <a:prstGeom prst="ellipse">
            <a:avLst/>
          </a:prstGeom>
          <a:noFill/>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11200"/>
                    </a14:imgEffect>
                  </a14:imgLayer>
                </a14:imgProps>
              </a:ext>
              <a:ext uri="{28A0092B-C50C-407E-A947-70E740481C1C}">
                <a14:useLocalDpi xmlns:a14="http://schemas.microsoft.com/office/drawing/2010/main" val="0"/>
              </a:ext>
            </a:extLst>
          </a:blip>
          <a:srcRect l="1290" t="14323" r="1290" b="14323"/>
          <a:stretch>
            <a:fillRect/>
          </a:stretch>
        </p:blipFill>
        <p:spPr bwMode="auto">
          <a:xfrm>
            <a:off x="4198858" y="1952297"/>
            <a:ext cx="1166400" cy="1166400"/>
          </a:xfrm>
          <a:prstGeom prst="ellipse">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4363761" y="738314"/>
            <a:ext cx="5805995" cy="1037769"/>
            <a:chOff x="4363761" y="738314"/>
            <a:chExt cx="5805995" cy="1037769"/>
          </a:xfrm>
        </p:grpSpPr>
        <p:sp>
          <p:nvSpPr>
            <p:cNvPr id="16" name="任意多边形: 形状 15"/>
            <p:cNvSpPr/>
            <p:nvPr/>
          </p:nvSpPr>
          <p:spPr>
            <a:xfrm rot="5400000">
              <a:off x="6747874" y="-1645799"/>
              <a:ext cx="1037769" cy="5805995"/>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5157761" y="739974"/>
              <a:ext cx="4463071" cy="980012"/>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扁舟从此去，鸥鸟自为群。</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5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张九龄《初发江陵有怀》</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5365258" y="1993174"/>
            <a:ext cx="6172503" cy="1037771"/>
            <a:chOff x="5365258" y="1993174"/>
            <a:chExt cx="6172503" cy="1037771"/>
          </a:xfrm>
        </p:grpSpPr>
        <p:sp>
          <p:nvSpPr>
            <p:cNvPr id="24" name="任意多边形: 形状 23"/>
            <p:cNvSpPr/>
            <p:nvPr/>
          </p:nvSpPr>
          <p:spPr>
            <a:xfrm rot="16200000" flipH="1">
              <a:off x="7932625" y="-574192"/>
              <a:ext cx="1037770" cy="6172503"/>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5829594" y="1993174"/>
              <a:ext cx="5535088" cy="980012"/>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人生在世不称意，明朝散发弄扁舟。</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r" defTabSz="914400" rtl="0" eaLnBrk="1" fontAlgn="auto" latinLnBrk="0" hangingPunct="1">
                <a:lnSpc>
                  <a:spcPct val="125000"/>
                </a:lnSpc>
                <a:spcBef>
                  <a:spcPts val="0"/>
                </a:spcBef>
                <a:spcAft>
                  <a:spcPts val="0"/>
                </a:spcAft>
                <a:buClrTx/>
                <a:buSzTx/>
                <a:buFontTx/>
                <a:buNone/>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李白</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宣州谢朓楼饯别校书叔云</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男人的脸被修图上了帽子&#10;&#10;描述已自动生成" hidden="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00425" y="142875"/>
            <a:ext cx="5391150" cy="6572250"/>
          </a:xfrm>
          <a:prstGeom prst="rect">
            <a:avLst/>
          </a:prstGeom>
        </p:spPr>
      </p:pic>
      <p:pic>
        <p:nvPicPr>
          <p:cNvPr id="30" name="图片 29" descr="男人的脸被修图上了帽子&#10;&#10;描述已自动生成" hidden="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3586411" y="0"/>
            <a:ext cx="5019177" cy="6858000"/>
          </a:xfrm>
          <a:prstGeom prst="rect">
            <a:avLst/>
          </a:prstGeom>
        </p:spPr>
      </p:pic>
      <p:sp>
        <p:nvSpPr>
          <p:cNvPr id="8" name="文本框 7"/>
          <p:cNvSpPr txBox="1"/>
          <p:nvPr/>
        </p:nvSpPr>
        <p:spPr>
          <a:xfrm>
            <a:off x="494265" y="194131"/>
            <a:ext cx="2441694" cy="76944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意象积累</a:t>
            </a:r>
            <a:endPar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138581" y="1316275"/>
            <a:ext cx="2659665" cy="1415062"/>
          </a:xfrm>
          <a:custGeom>
            <a:avLst/>
            <a:gdLst/>
            <a:ahLst/>
            <a:cxnLst/>
            <a:rect l="l" t="t" r="r" b="b"/>
            <a:pathLst>
              <a:path w="2659665" h="1415062">
                <a:moveTo>
                  <a:pt x="1986381" y="985151"/>
                </a:moveTo>
                <a:cubicBezTo>
                  <a:pt x="1988324" y="989038"/>
                  <a:pt x="1990267" y="991952"/>
                  <a:pt x="1992211" y="993895"/>
                </a:cubicBezTo>
                <a:cubicBezTo>
                  <a:pt x="1994154" y="995839"/>
                  <a:pt x="1997554" y="997296"/>
                  <a:pt x="2002412" y="998267"/>
                </a:cubicBezTo>
                <a:lnTo>
                  <a:pt x="2002412" y="993895"/>
                </a:lnTo>
                <a:close/>
                <a:moveTo>
                  <a:pt x="1807130" y="864193"/>
                </a:moveTo>
                <a:cubicBezTo>
                  <a:pt x="1831419" y="866137"/>
                  <a:pt x="1880482" y="877552"/>
                  <a:pt x="1954320" y="898441"/>
                </a:cubicBezTo>
                <a:cubicBezTo>
                  <a:pt x="2028158" y="919329"/>
                  <a:pt x="2070906" y="933659"/>
                  <a:pt x="2082565" y="941432"/>
                </a:cubicBezTo>
                <a:cubicBezTo>
                  <a:pt x="2089365" y="948233"/>
                  <a:pt x="2092766" y="959891"/>
                  <a:pt x="2092766" y="976407"/>
                </a:cubicBezTo>
                <a:cubicBezTo>
                  <a:pt x="2092766" y="999725"/>
                  <a:pt x="2085965" y="1033729"/>
                  <a:pt x="2072363" y="1078420"/>
                </a:cubicBezTo>
                <a:cubicBezTo>
                  <a:pt x="2066534" y="1103681"/>
                  <a:pt x="2063134" y="1118254"/>
                  <a:pt x="2062162" y="1122140"/>
                </a:cubicBezTo>
                <a:cubicBezTo>
                  <a:pt x="2036902" y="1125055"/>
                  <a:pt x="2007998" y="1114125"/>
                  <a:pt x="1975451" y="1089350"/>
                </a:cubicBezTo>
                <a:cubicBezTo>
                  <a:pt x="1942904" y="1064576"/>
                  <a:pt x="1911329" y="1031543"/>
                  <a:pt x="1880725" y="990252"/>
                </a:cubicBezTo>
                <a:cubicBezTo>
                  <a:pt x="1850121" y="948961"/>
                  <a:pt x="1825590" y="906942"/>
                  <a:pt x="1807130" y="864193"/>
                </a:cubicBezTo>
                <a:close/>
                <a:moveTo>
                  <a:pt x="625192" y="719918"/>
                </a:moveTo>
                <a:cubicBezTo>
                  <a:pt x="583416" y="719918"/>
                  <a:pt x="532895" y="723319"/>
                  <a:pt x="473630" y="730120"/>
                </a:cubicBezTo>
                <a:cubicBezTo>
                  <a:pt x="478488" y="744693"/>
                  <a:pt x="482860" y="776268"/>
                  <a:pt x="486746" y="824846"/>
                </a:cubicBezTo>
                <a:cubicBezTo>
                  <a:pt x="487718" y="831647"/>
                  <a:pt x="488932" y="844277"/>
                  <a:pt x="490389" y="862736"/>
                </a:cubicBezTo>
                <a:cubicBezTo>
                  <a:pt x="491847" y="881196"/>
                  <a:pt x="494033" y="896255"/>
                  <a:pt x="496947" y="907913"/>
                </a:cubicBezTo>
                <a:cubicBezTo>
                  <a:pt x="501805" y="909856"/>
                  <a:pt x="511521" y="910828"/>
                  <a:pt x="526094" y="910828"/>
                </a:cubicBezTo>
                <a:cubicBezTo>
                  <a:pt x="545525" y="910828"/>
                  <a:pt x="566656" y="909371"/>
                  <a:pt x="589488" y="906456"/>
                </a:cubicBezTo>
                <a:cubicBezTo>
                  <a:pt x="612319" y="903541"/>
                  <a:pt x="626164" y="901598"/>
                  <a:pt x="631021" y="900627"/>
                </a:cubicBezTo>
                <a:lnTo>
                  <a:pt x="631021" y="817559"/>
                </a:lnTo>
                <a:cubicBezTo>
                  <a:pt x="631021" y="771896"/>
                  <a:pt x="629078" y="739349"/>
                  <a:pt x="625192" y="719918"/>
                </a:cubicBezTo>
                <a:close/>
                <a:moveTo>
                  <a:pt x="839419" y="708260"/>
                </a:moveTo>
                <a:cubicBezTo>
                  <a:pt x="831647" y="709231"/>
                  <a:pt x="820231" y="710446"/>
                  <a:pt x="805172" y="711903"/>
                </a:cubicBezTo>
                <a:cubicBezTo>
                  <a:pt x="790113" y="713360"/>
                  <a:pt x="777725" y="715060"/>
                  <a:pt x="768010" y="717004"/>
                </a:cubicBezTo>
                <a:cubicBezTo>
                  <a:pt x="769953" y="794728"/>
                  <a:pt x="770925" y="851078"/>
                  <a:pt x="770925" y="886053"/>
                </a:cubicBezTo>
                <a:cubicBezTo>
                  <a:pt x="778697" y="884110"/>
                  <a:pt x="790356" y="882167"/>
                  <a:pt x="805900" y="880224"/>
                </a:cubicBezTo>
                <a:cubicBezTo>
                  <a:pt x="821445" y="878281"/>
                  <a:pt x="837476" y="877309"/>
                  <a:pt x="853992" y="877309"/>
                </a:cubicBezTo>
                <a:cubicBezTo>
                  <a:pt x="856907" y="869537"/>
                  <a:pt x="858364" y="856907"/>
                  <a:pt x="858364" y="839419"/>
                </a:cubicBezTo>
                <a:cubicBezTo>
                  <a:pt x="858364" y="815130"/>
                  <a:pt x="856421" y="788898"/>
                  <a:pt x="852535" y="760723"/>
                </a:cubicBezTo>
                <a:cubicBezTo>
                  <a:pt x="848649" y="732548"/>
                  <a:pt x="844277" y="715060"/>
                  <a:pt x="839419" y="708260"/>
                </a:cubicBezTo>
                <a:close/>
                <a:moveTo>
                  <a:pt x="1119225" y="700973"/>
                </a:moveTo>
                <a:cubicBezTo>
                  <a:pt x="1074534" y="700973"/>
                  <a:pt x="1035186" y="703402"/>
                  <a:pt x="1001182" y="708260"/>
                </a:cubicBezTo>
                <a:cubicBezTo>
                  <a:pt x="1005068" y="715060"/>
                  <a:pt x="1007011" y="728662"/>
                  <a:pt x="1007011" y="749065"/>
                </a:cubicBezTo>
                <a:cubicBezTo>
                  <a:pt x="1007011" y="779183"/>
                  <a:pt x="1003611" y="816588"/>
                  <a:pt x="996810" y="861279"/>
                </a:cubicBezTo>
                <a:cubicBezTo>
                  <a:pt x="1024013" y="859336"/>
                  <a:pt x="1047331" y="858364"/>
                  <a:pt x="1066762" y="858364"/>
                </a:cubicBezTo>
                <a:cubicBezTo>
                  <a:pt x="1099794" y="858364"/>
                  <a:pt x="1122626" y="862250"/>
                  <a:pt x="1135256" y="870023"/>
                </a:cubicBezTo>
                <a:close/>
                <a:moveTo>
                  <a:pt x="2012613" y="478002"/>
                </a:moveTo>
                <a:cubicBezTo>
                  <a:pt x="2016499" y="481888"/>
                  <a:pt x="2019657" y="484317"/>
                  <a:pt x="2022086" y="485289"/>
                </a:cubicBezTo>
                <a:cubicBezTo>
                  <a:pt x="2024515" y="486260"/>
                  <a:pt x="2028158" y="487718"/>
                  <a:pt x="2033016" y="489661"/>
                </a:cubicBezTo>
                <a:lnTo>
                  <a:pt x="2033016" y="482374"/>
                </a:lnTo>
                <a:close/>
                <a:moveTo>
                  <a:pt x="1834819" y="355587"/>
                </a:moveTo>
                <a:cubicBezTo>
                  <a:pt x="1872710" y="355587"/>
                  <a:pt x="1925659" y="365060"/>
                  <a:pt x="1993668" y="384005"/>
                </a:cubicBezTo>
                <a:cubicBezTo>
                  <a:pt x="2061676" y="402950"/>
                  <a:pt x="2101510" y="418738"/>
                  <a:pt x="2113169" y="431368"/>
                </a:cubicBezTo>
                <a:cubicBezTo>
                  <a:pt x="2116083" y="437197"/>
                  <a:pt x="2117541" y="444970"/>
                  <a:pt x="2117541" y="454685"/>
                </a:cubicBezTo>
                <a:cubicBezTo>
                  <a:pt x="2117541" y="469258"/>
                  <a:pt x="2115112" y="486746"/>
                  <a:pt x="2110254" y="507149"/>
                </a:cubicBezTo>
                <a:cubicBezTo>
                  <a:pt x="2105396" y="527551"/>
                  <a:pt x="2102481" y="540181"/>
                  <a:pt x="2101510" y="545039"/>
                </a:cubicBezTo>
                <a:cubicBezTo>
                  <a:pt x="2093737" y="578072"/>
                  <a:pt x="2089365" y="600903"/>
                  <a:pt x="2088394" y="613534"/>
                </a:cubicBezTo>
                <a:cubicBezTo>
                  <a:pt x="2060219" y="600903"/>
                  <a:pt x="2026215" y="578315"/>
                  <a:pt x="1986381" y="545768"/>
                </a:cubicBezTo>
                <a:cubicBezTo>
                  <a:pt x="1946548" y="513221"/>
                  <a:pt x="1911815" y="478974"/>
                  <a:pt x="1882183" y="443026"/>
                </a:cubicBezTo>
                <a:cubicBezTo>
                  <a:pt x="1852550" y="407079"/>
                  <a:pt x="1836763" y="377933"/>
                  <a:pt x="1834819" y="355587"/>
                </a:cubicBezTo>
                <a:close/>
                <a:moveTo>
                  <a:pt x="1037615" y="255032"/>
                </a:moveTo>
                <a:cubicBezTo>
                  <a:pt x="1023042" y="262804"/>
                  <a:pt x="967421" y="271791"/>
                  <a:pt x="870751" y="281992"/>
                </a:cubicBezTo>
                <a:cubicBezTo>
                  <a:pt x="774082" y="292193"/>
                  <a:pt x="614505" y="307009"/>
                  <a:pt x="392020" y="326440"/>
                </a:cubicBezTo>
                <a:cubicBezTo>
                  <a:pt x="388134" y="333241"/>
                  <a:pt x="389348" y="347086"/>
                  <a:pt x="395663" y="367974"/>
                </a:cubicBezTo>
                <a:cubicBezTo>
                  <a:pt x="401978" y="388863"/>
                  <a:pt x="405622" y="402707"/>
                  <a:pt x="406593" y="409508"/>
                </a:cubicBezTo>
                <a:lnTo>
                  <a:pt x="440112" y="406593"/>
                </a:lnTo>
                <a:cubicBezTo>
                  <a:pt x="504234" y="402707"/>
                  <a:pt x="554269" y="398821"/>
                  <a:pt x="590216" y="394935"/>
                </a:cubicBezTo>
                <a:cubicBezTo>
                  <a:pt x="685428" y="379390"/>
                  <a:pt x="833590" y="366274"/>
                  <a:pt x="1034700" y="355587"/>
                </a:cubicBezTo>
                <a:cubicBezTo>
                  <a:pt x="1034700" y="336156"/>
                  <a:pt x="1035672" y="322311"/>
                  <a:pt x="1037615" y="314053"/>
                </a:cubicBezTo>
                <a:cubicBezTo>
                  <a:pt x="1039558" y="305795"/>
                  <a:pt x="1040530" y="298751"/>
                  <a:pt x="1040530" y="292922"/>
                </a:cubicBezTo>
                <a:cubicBezTo>
                  <a:pt x="1040530" y="280292"/>
                  <a:pt x="1039558" y="267662"/>
                  <a:pt x="1037615" y="255032"/>
                </a:cubicBezTo>
                <a:close/>
                <a:moveTo>
                  <a:pt x="2130656" y="250660"/>
                </a:moveTo>
                <a:cubicBezTo>
                  <a:pt x="2066534" y="250660"/>
                  <a:pt x="1967436" y="262318"/>
                  <a:pt x="1833362" y="285635"/>
                </a:cubicBezTo>
                <a:cubicBezTo>
                  <a:pt x="1806159" y="289522"/>
                  <a:pt x="1792557" y="291465"/>
                  <a:pt x="1792557" y="291465"/>
                </a:cubicBezTo>
                <a:lnTo>
                  <a:pt x="1794014" y="342471"/>
                </a:lnTo>
                <a:cubicBezTo>
                  <a:pt x="1794014" y="382305"/>
                  <a:pt x="1791585" y="416795"/>
                  <a:pt x="1786728" y="445941"/>
                </a:cubicBezTo>
                <a:cubicBezTo>
                  <a:pt x="1781870" y="491604"/>
                  <a:pt x="1779441" y="531437"/>
                  <a:pt x="1779441" y="565442"/>
                </a:cubicBezTo>
                <a:cubicBezTo>
                  <a:pt x="1779441" y="578072"/>
                  <a:pt x="1780413" y="615477"/>
                  <a:pt x="1782356" y="677656"/>
                </a:cubicBezTo>
                <a:cubicBezTo>
                  <a:pt x="1814417" y="677656"/>
                  <a:pt x="1853279" y="675713"/>
                  <a:pt x="1898942" y="671827"/>
                </a:cubicBezTo>
                <a:cubicBezTo>
                  <a:pt x="1944605" y="667940"/>
                  <a:pt x="1974723" y="665511"/>
                  <a:pt x="1989296" y="664540"/>
                </a:cubicBezTo>
                <a:cubicBezTo>
                  <a:pt x="1999011" y="663568"/>
                  <a:pt x="2030587" y="660654"/>
                  <a:pt x="2084022" y="655796"/>
                </a:cubicBezTo>
                <a:cubicBezTo>
                  <a:pt x="2137457" y="650938"/>
                  <a:pt x="2185549" y="648995"/>
                  <a:pt x="2228297" y="649967"/>
                </a:cubicBezTo>
                <a:cubicBezTo>
                  <a:pt x="2235098" y="635393"/>
                  <a:pt x="2240199" y="612805"/>
                  <a:pt x="2243599" y="582201"/>
                </a:cubicBezTo>
                <a:cubicBezTo>
                  <a:pt x="2246999" y="551597"/>
                  <a:pt x="2248700" y="517836"/>
                  <a:pt x="2248700" y="480917"/>
                </a:cubicBezTo>
                <a:cubicBezTo>
                  <a:pt x="2248700" y="424567"/>
                  <a:pt x="2244813" y="374289"/>
                  <a:pt x="2237041" y="330084"/>
                </a:cubicBezTo>
                <a:cubicBezTo>
                  <a:pt x="2229269" y="285878"/>
                  <a:pt x="2219067" y="261832"/>
                  <a:pt x="2206437" y="257946"/>
                </a:cubicBezTo>
                <a:cubicBezTo>
                  <a:pt x="2184092" y="253088"/>
                  <a:pt x="2158831" y="250660"/>
                  <a:pt x="2130656" y="250660"/>
                </a:cubicBezTo>
                <a:close/>
                <a:moveTo>
                  <a:pt x="2340511" y="169049"/>
                </a:moveTo>
                <a:cubicBezTo>
                  <a:pt x="2341483" y="173907"/>
                  <a:pt x="2341968" y="177065"/>
                  <a:pt x="2341968" y="178522"/>
                </a:cubicBezTo>
                <a:cubicBezTo>
                  <a:pt x="2341968" y="179979"/>
                  <a:pt x="2342697" y="180708"/>
                  <a:pt x="2344155" y="180708"/>
                </a:cubicBezTo>
                <a:cubicBezTo>
                  <a:pt x="2345612" y="180708"/>
                  <a:pt x="2348283" y="181680"/>
                  <a:pt x="2352170" y="183623"/>
                </a:cubicBezTo>
                <a:lnTo>
                  <a:pt x="2352170" y="173421"/>
                </a:lnTo>
                <a:close/>
                <a:moveTo>
                  <a:pt x="1929546" y="61207"/>
                </a:moveTo>
                <a:lnTo>
                  <a:pt x="1929546" y="67037"/>
                </a:lnTo>
                <a:cubicBezTo>
                  <a:pt x="1933432" y="68980"/>
                  <a:pt x="1935861" y="70437"/>
                  <a:pt x="1936832" y="71409"/>
                </a:cubicBezTo>
                <a:lnTo>
                  <a:pt x="1949948" y="67037"/>
                </a:lnTo>
                <a:cubicBezTo>
                  <a:pt x="1940233" y="65094"/>
                  <a:pt x="1933432" y="63150"/>
                  <a:pt x="1929546" y="61207"/>
                </a:cubicBezTo>
                <a:close/>
                <a:moveTo>
                  <a:pt x="524637" y="24774"/>
                </a:moveTo>
                <a:cubicBezTo>
                  <a:pt x="557669" y="28660"/>
                  <a:pt x="587787" y="31089"/>
                  <a:pt x="614991" y="32061"/>
                </a:cubicBezTo>
                <a:cubicBezTo>
                  <a:pt x="642194" y="33032"/>
                  <a:pt x="659682" y="33518"/>
                  <a:pt x="667455" y="33518"/>
                </a:cubicBezTo>
                <a:cubicBezTo>
                  <a:pt x="693686" y="33518"/>
                  <a:pt x="713360" y="34247"/>
                  <a:pt x="726476" y="35704"/>
                </a:cubicBezTo>
                <a:cubicBezTo>
                  <a:pt x="739592" y="37161"/>
                  <a:pt x="752951" y="40805"/>
                  <a:pt x="766553" y="46634"/>
                </a:cubicBezTo>
                <a:cubicBezTo>
                  <a:pt x="779183" y="59264"/>
                  <a:pt x="785498" y="74323"/>
                  <a:pt x="785498" y="91811"/>
                </a:cubicBezTo>
                <a:cubicBezTo>
                  <a:pt x="785498" y="102498"/>
                  <a:pt x="782097" y="119015"/>
                  <a:pt x="775296" y="141360"/>
                </a:cubicBezTo>
                <a:lnTo>
                  <a:pt x="766553" y="176336"/>
                </a:lnTo>
                <a:cubicBezTo>
                  <a:pt x="835533" y="176336"/>
                  <a:pt x="898683" y="168078"/>
                  <a:pt x="956005" y="151561"/>
                </a:cubicBezTo>
                <a:cubicBezTo>
                  <a:pt x="1014298" y="134074"/>
                  <a:pt x="1057532" y="119986"/>
                  <a:pt x="1085707" y="109299"/>
                </a:cubicBezTo>
                <a:cubicBezTo>
                  <a:pt x="1090565" y="108327"/>
                  <a:pt x="1097365" y="107842"/>
                  <a:pt x="1106109" y="107842"/>
                </a:cubicBezTo>
                <a:cubicBezTo>
                  <a:pt x="1133313" y="107842"/>
                  <a:pt x="1161002" y="113671"/>
                  <a:pt x="1189177" y="125330"/>
                </a:cubicBezTo>
                <a:cubicBezTo>
                  <a:pt x="1217352" y="136988"/>
                  <a:pt x="1241155" y="151561"/>
                  <a:pt x="1260586" y="169049"/>
                </a:cubicBezTo>
                <a:cubicBezTo>
                  <a:pt x="1280017" y="186537"/>
                  <a:pt x="1291190" y="203539"/>
                  <a:pt x="1294104" y="220056"/>
                </a:cubicBezTo>
                <a:cubicBezTo>
                  <a:pt x="1296047" y="223942"/>
                  <a:pt x="1297019" y="228314"/>
                  <a:pt x="1297019" y="233172"/>
                </a:cubicBezTo>
                <a:cubicBezTo>
                  <a:pt x="1297019" y="244830"/>
                  <a:pt x="1292890" y="259646"/>
                  <a:pt x="1284632" y="277620"/>
                </a:cubicBezTo>
                <a:cubicBezTo>
                  <a:pt x="1276373" y="295594"/>
                  <a:pt x="1267872" y="310896"/>
                  <a:pt x="1259128" y="323526"/>
                </a:cubicBezTo>
                <a:cubicBezTo>
                  <a:pt x="1248441" y="340042"/>
                  <a:pt x="1238726" y="361416"/>
                  <a:pt x="1229982" y="387648"/>
                </a:cubicBezTo>
                <a:cubicBezTo>
                  <a:pt x="1219295" y="412908"/>
                  <a:pt x="1209579" y="432582"/>
                  <a:pt x="1200835" y="446670"/>
                </a:cubicBezTo>
                <a:cubicBezTo>
                  <a:pt x="1192092" y="460757"/>
                  <a:pt x="1178004" y="472173"/>
                  <a:pt x="1158573" y="480917"/>
                </a:cubicBezTo>
                <a:cubicBezTo>
                  <a:pt x="1139142" y="489661"/>
                  <a:pt x="1112424" y="494033"/>
                  <a:pt x="1078420" y="494033"/>
                </a:cubicBezTo>
                <a:cubicBezTo>
                  <a:pt x="1058989" y="477516"/>
                  <a:pt x="1029843" y="469258"/>
                  <a:pt x="990981" y="469258"/>
                </a:cubicBezTo>
                <a:cubicBezTo>
                  <a:pt x="969607" y="469258"/>
                  <a:pt x="946775" y="470716"/>
                  <a:pt x="922486" y="473630"/>
                </a:cubicBezTo>
                <a:cubicBezTo>
                  <a:pt x="914714" y="473630"/>
                  <a:pt x="902569" y="474359"/>
                  <a:pt x="886053" y="475816"/>
                </a:cubicBezTo>
                <a:cubicBezTo>
                  <a:pt x="869537" y="477274"/>
                  <a:pt x="855449" y="478002"/>
                  <a:pt x="843791" y="478002"/>
                </a:cubicBezTo>
                <a:cubicBezTo>
                  <a:pt x="798128" y="478974"/>
                  <a:pt x="755380" y="481403"/>
                  <a:pt x="715546" y="485289"/>
                </a:cubicBezTo>
                <a:cubicBezTo>
                  <a:pt x="675713" y="489175"/>
                  <a:pt x="624706" y="495004"/>
                  <a:pt x="562527" y="502777"/>
                </a:cubicBezTo>
                <a:cubicBezTo>
                  <a:pt x="504234" y="511521"/>
                  <a:pt x="444970" y="518807"/>
                  <a:pt x="384733" y="524637"/>
                </a:cubicBezTo>
                <a:lnTo>
                  <a:pt x="367245" y="590216"/>
                </a:lnTo>
                <a:cubicBezTo>
                  <a:pt x="372103" y="585359"/>
                  <a:pt x="378904" y="582930"/>
                  <a:pt x="387648" y="582930"/>
                </a:cubicBezTo>
                <a:cubicBezTo>
                  <a:pt x="396392" y="582930"/>
                  <a:pt x="407322" y="586330"/>
                  <a:pt x="420438" y="593131"/>
                </a:cubicBezTo>
                <a:cubicBezTo>
                  <a:pt x="433554" y="599932"/>
                  <a:pt x="446427" y="607218"/>
                  <a:pt x="459057" y="614991"/>
                </a:cubicBezTo>
                <a:cubicBezTo>
                  <a:pt x="485289" y="623735"/>
                  <a:pt x="536781" y="628107"/>
                  <a:pt x="613533" y="628107"/>
                </a:cubicBezTo>
                <a:cubicBezTo>
                  <a:pt x="699030" y="628107"/>
                  <a:pt x="757809" y="623735"/>
                  <a:pt x="789870" y="614991"/>
                </a:cubicBezTo>
                <a:cubicBezTo>
                  <a:pt x="818045" y="614019"/>
                  <a:pt x="867108" y="609647"/>
                  <a:pt x="937060" y="601875"/>
                </a:cubicBezTo>
                <a:lnTo>
                  <a:pt x="1034700" y="593131"/>
                </a:lnTo>
                <a:cubicBezTo>
                  <a:pt x="1047331" y="586330"/>
                  <a:pt x="1060447" y="578072"/>
                  <a:pt x="1074048" y="568356"/>
                </a:cubicBezTo>
                <a:cubicBezTo>
                  <a:pt x="1092508" y="554755"/>
                  <a:pt x="1109267" y="544796"/>
                  <a:pt x="1124326" y="538481"/>
                </a:cubicBezTo>
                <a:cubicBezTo>
                  <a:pt x="1139385" y="532166"/>
                  <a:pt x="1160030" y="528523"/>
                  <a:pt x="1186262" y="527551"/>
                </a:cubicBezTo>
                <a:cubicBezTo>
                  <a:pt x="1194035" y="533381"/>
                  <a:pt x="1203264" y="538967"/>
                  <a:pt x="1213951" y="544311"/>
                </a:cubicBezTo>
                <a:cubicBezTo>
                  <a:pt x="1224638" y="549654"/>
                  <a:pt x="1231925" y="553297"/>
                  <a:pt x="1235811" y="555241"/>
                </a:cubicBezTo>
                <a:cubicBezTo>
                  <a:pt x="1258157" y="564956"/>
                  <a:pt x="1275645" y="575157"/>
                  <a:pt x="1288275" y="585844"/>
                </a:cubicBezTo>
                <a:cubicBezTo>
                  <a:pt x="1300905" y="596531"/>
                  <a:pt x="1309649" y="613048"/>
                  <a:pt x="1314507" y="635393"/>
                </a:cubicBezTo>
                <a:cubicBezTo>
                  <a:pt x="1311592" y="705345"/>
                  <a:pt x="1307706" y="822417"/>
                  <a:pt x="1302848" y="986609"/>
                </a:cubicBezTo>
                <a:cubicBezTo>
                  <a:pt x="1297990" y="1150801"/>
                  <a:pt x="1296047" y="1230468"/>
                  <a:pt x="1297019" y="1225610"/>
                </a:cubicBezTo>
                <a:lnTo>
                  <a:pt x="1292647" y="1262043"/>
                </a:lnTo>
                <a:cubicBezTo>
                  <a:pt x="1288761" y="1295076"/>
                  <a:pt x="1283174" y="1320579"/>
                  <a:pt x="1275888" y="1338553"/>
                </a:cubicBezTo>
                <a:cubicBezTo>
                  <a:pt x="1268601" y="1356526"/>
                  <a:pt x="1254271" y="1369885"/>
                  <a:pt x="1232897" y="1378629"/>
                </a:cubicBezTo>
                <a:cubicBezTo>
                  <a:pt x="1226096" y="1381544"/>
                  <a:pt x="1215894" y="1383001"/>
                  <a:pt x="1202293" y="1383001"/>
                </a:cubicBezTo>
                <a:cubicBezTo>
                  <a:pt x="1189663" y="1383001"/>
                  <a:pt x="1180919" y="1382515"/>
                  <a:pt x="1176061" y="1381544"/>
                </a:cubicBezTo>
                <a:cubicBezTo>
                  <a:pt x="1164402" y="1367942"/>
                  <a:pt x="1152987" y="1357012"/>
                  <a:pt x="1141814" y="1348754"/>
                </a:cubicBezTo>
                <a:cubicBezTo>
                  <a:pt x="1130641" y="1340496"/>
                  <a:pt x="1116311" y="1331023"/>
                  <a:pt x="1098823" y="1320336"/>
                </a:cubicBezTo>
                <a:cubicBezTo>
                  <a:pt x="1074534" y="1307706"/>
                  <a:pt x="1053160" y="1292647"/>
                  <a:pt x="1034700" y="1275159"/>
                </a:cubicBezTo>
                <a:cubicBezTo>
                  <a:pt x="1053160" y="1260586"/>
                  <a:pt x="1070648" y="1247956"/>
                  <a:pt x="1087164" y="1237269"/>
                </a:cubicBezTo>
                <a:cubicBezTo>
                  <a:pt x="1097851" y="1219781"/>
                  <a:pt x="1108295" y="1186262"/>
                  <a:pt x="1118497" y="1136713"/>
                </a:cubicBezTo>
                <a:cubicBezTo>
                  <a:pt x="1128698" y="1087164"/>
                  <a:pt x="1133799" y="1046845"/>
                  <a:pt x="1133799" y="1015755"/>
                </a:cubicBezTo>
                <a:cubicBezTo>
                  <a:pt x="1133799" y="1002154"/>
                  <a:pt x="1132341" y="992438"/>
                  <a:pt x="1129426" y="986609"/>
                </a:cubicBezTo>
                <a:cubicBezTo>
                  <a:pt x="1120683" y="985637"/>
                  <a:pt x="1109024" y="985880"/>
                  <a:pt x="1094451" y="987337"/>
                </a:cubicBezTo>
                <a:cubicBezTo>
                  <a:pt x="1079877" y="988795"/>
                  <a:pt x="1068705" y="989523"/>
                  <a:pt x="1060932" y="989523"/>
                </a:cubicBezTo>
                <a:cubicBezTo>
                  <a:pt x="1039558" y="992438"/>
                  <a:pt x="1020127" y="993895"/>
                  <a:pt x="1002639" y="993895"/>
                </a:cubicBezTo>
                <a:cubicBezTo>
                  <a:pt x="1003611" y="993895"/>
                  <a:pt x="1004097" y="1051703"/>
                  <a:pt x="1004097" y="1167317"/>
                </a:cubicBezTo>
                <a:lnTo>
                  <a:pt x="1004097" y="1212494"/>
                </a:lnTo>
                <a:cubicBezTo>
                  <a:pt x="1000210" y="1224153"/>
                  <a:pt x="998267" y="1240669"/>
                  <a:pt x="998267" y="1262043"/>
                </a:cubicBezTo>
                <a:cubicBezTo>
                  <a:pt x="998267" y="1277588"/>
                  <a:pt x="997782" y="1290218"/>
                  <a:pt x="996810" y="1299934"/>
                </a:cubicBezTo>
                <a:cubicBezTo>
                  <a:pt x="992924" y="1301877"/>
                  <a:pt x="989280" y="1306492"/>
                  <a:pt x="985880" y="1313778"/>
                </a:cubicBezTo>
                <a:cubicBezTo>
                  <a:pt x="982480" y="1321065"/>
                  <a:pt x="980294" y="1326166"/>
                  <a:pt x="979322" y="1329080"/>
                </a:cubicBezTo>
                <a:cubicBezTo>
                  <a:pt x="973493" y="1342682"/>
                  <a:pt x="967664" y="1353369"/>
                  <a:pt x="961834" y="1361141"/>
                </a:cubicBezTo>
                <a:cubicBezTo>
                  <a:pt x="956005" y="1368914"/>
                  <a:pt x="948233" y="1372800"/>
                  <a:pt x="938517" y="1372800"/>
                </a:cubicBezTo>
                <a:cubicBezTo>
                  <a:pt x="922972" y="1365999"/>
                  <a:pt x="904998" y="1354098"/>
                  <a:pt x="884596" y="1337096"/>
                </a:cubicBezTo>
                <a:cubicBezTo>
                  <a:pt x="864193" y="1320093"/>
                  <a:pt x="848406" y="1303820"/>
                  <a:pt x="837233" y="1288275"/>
                </a:cubicBezTo>
                <a:cubicBezTo>
                  <a:pt x="826060" y="1272730"/>
                  <a:pt x="823874" y="1262043"/>
                  <a:pt x="830675" y="1256214"/>
                </a:cubicBezTo>
                <a:cubicBezTo>
                  <a:pt x="840390" y="1241641"/>
                  <a:pt x="847677" y="1216380"/>
                  <a:pt x="852535" y="1180433"/>
                </a:cubicBezTo>
                <a:cubicBezTo>
                  <a:pt x="857392" y="1144486"/>
                  <a:pt x="859821" y="1106109"/>
                  <a:pt x="859821" y="1065304"/>
                </a:cubicBezTo>
                <a:cubicBezTo>
                  <a:pt x="859821" y="1042959"/>
                  <a:pt x="858850" y="1019156"/>
                  <a:pt x="856907" y="993895"/>
                </a:cubicBezTo>
                <a:cubicBezTo>
                  <a:pt x="836504" y="993895"/>
                  <a:pt x="809787" y="994867"/>
                  <a:pt x="776754" y="996810"/>
                </a:cubicBezTo>
                <a:cubicBezTo>
                  <a:pt x="777725" y="1009440"/>
                  <a:pt x="778211" y="1025957"/>
                  <a:pt x="778211" y="1046359"/>
                </a:cubicBezTo>
                <a:lnTo>
                  <a:pt x="776754" y="1100280"/>
                </a:lnTo>
                <a:cubicBezTo>
                  <a:pt x="774811" y="1123597"/>
                  <a:pt x="773839" y="1142543"/>
                  <a:pt x="773839" y="1157116"/>
                </a:cubicBezTo>
                <a:cubicBezTo>
                  <a:pt x="773839" y="1165860"/>
                  <a:pt x="774811" y="1185777"/>
                  <a:pt x="776754" y="1216866"/>
                </a:cubicBezTo>
                <a:cubicBezTo>
                  <a:pt x="773839" y="1234354"/>
                  <a:pt x="772382" y="1252813"/>
                  <a:pt x="772382" y="1272245"/>
                </a:cubicBezTo>
                <a:cubicBezTo>
                  <a:pt x="770439" y="1307220"/>
                  <a:pt x="766067" y="1333209"/>
                  <a:pt x="759266" y="1350211"/>
                </a:cubicBezTo>
                <a:cubicBezTo>
                  <a:pt x="752465" y="1367213"/>
                  <a:pt x="736434" y="1376200"/>
                  <a:pt x="711174" y="1377172"/>
                </a:cubicBezTo>
                <a:cubicBezTo>
                  <a:pt x="703402" y="1367456"/>
                  <a:pt x="691743" y="1355798"/>
                  <a:pt x="676198" y="1342196"/>
                </a:cubicBezTo>
                <a:cubicBezTo>
                  <a:pt x="638308" y="1310135"/>
                  <a:pt x="616448" y="1286332"/>
                  <a:pt x="610619" y="1270787"/>
                </a:cubicBezTo>
                <a:cubicBezTo>
                  <a:pt x="624221" y="1229982"/>
                  <a:pt x="631021" y="1166831"/>
                  <a:pt x="631021" y="1081335"/>
                </a:cubicBezTo>
                <a:lnTo>
                  <a:pt x="629564" y="999725"/>
                </a:lnTo>
                <a:cubicBezTo>
                  <a:pt x="614019" y="1004583"/>
                  <a:pt x="589245" y="1009440"/>
                  <a:pt x="555240" y="1014298"/>
                </a:cubicBezTo>
                <a:cubicBezTo>
                  <a:pt x="541639" y="1015270"/>
                  <a:pt x="530952" y="1016727"/>
                  <a:pt x="523179" y="1018670"/>
                </a:cubicBezTo>
                <a:cubicBezTo>
                  <a:pt x="515407" y="1020613"/>
                  <a:pt x="508606" y="1024013"/>
                  <a:pt x="502777" y="1028871"/>
                </a:cubicBezTo>
                <a:cubicBezTo>
                  <a:pt x="497919" y="1037615"/>
                  <a:pt x="495490" y="1056075"/>
                  <a:pt x="495490" y="1084250"/>
                </a:cubicBezTo>
                <a:cubicBezTo>
                  <a:pt x="495490" y="1114368"/>
                  <a:pt x="497433" y="1151772"/>
                  <a:pt x="501319" y="1196464"/>
                </a:cubicBezTo>
                <a:lnTo>
                  <a:pt x="504234" y="1234354"/>
                </a:lnTo>
                <a:cubicBezTo>
                  <a:pt x="498405" y="1245041"/>
                  <a:pt x="494033" y="1258643"/>
                  <a:pt x="491118" y="1275159"/>
                </a:cubicBezTo>
                <a:cubicBezTo>
                  <a:pt x="488203" y="1291675"/>
                  <a:pt x="486746" y="1301391"/>
                  <a:pt x="486746" y="1304306"/>
                </a:cubicBezTo>
                <a:cubicBezTo>
                  <a:pt x="481888" y="1340253"/>
                  <a:pt x="474845" y="1367699"/>
                  <a:pt x="465615" y="1386645"/>
                </a:cubicBezTo>
                <a:cubicBezTo>
                  <a:pt x="456385" y="1405590"/>
                  <a:pt x="438654" y="1415062"/>
                  <a:pt x="412423" y="1415062"/>
                </a:cubicBezTo>
                <a:cubicBezTo>
                  <a:pt x="407565" y="1410205"/>
                  <a:pt x="395663" y="1400003"/>
                  <a:pt x="376718" y="1384458"/>
                </a:cubicBezTo>
                <a:cubicBezTo>
                  <a:pt x="357773" y="1368914"/>
                  <a:pt x="342714" y="1351669"/>
                  <a:pt x="331541" y="1332723"/>
                </a:cubicBezTo>
                <a:cubicBezTo>
                  <a:pt x="320368" y="1313778"/>
                  <a:pt x="314296" y="1294104"/>
                  <a:pt x="313324" y="1273702"/>
                </a:cubicBezTo>
                <a:cubicBezTo>
                  <a:pt x="321097" y="1263986"/>
                  <a:pt x="329598" y="1206908"/>
                  <a:pt x="338828" y="1102466"/>
                </a:cubicBezTo>
                <a:cubicBezTo>
                  <a:pt x="348057" y="998024"/>
                  <a:pt x="351701" y="916171"/>
                  <a:pt x="349758" y="856907"/>
                </a:cubicBezTo>
                <a:lnTo>
                  <a:pt x="342471" y="717004"/>
                </a:lnTo>
                <a:cubicBezTo>
                  <a:pt x="322068" y="818045"/>
                  <a:pt x="301423" y="904027"/>
                  <a:pt x="280535" y="974950"/>
                </a:cubicBezTo>
                <a:cubicBezTo>
                  <a:pt x="259646" y="1045873"/>
                  <a:pt x="226614" y="1117525"/>
                  <a:pt x="181437" y="1189906"/>
                </a:cubicBezTo>
                <a:cubicBezTo>
                  <a:pt x="136260" y="1262286"/>
                  <a:pt x="75780" y="1326166"/>
                  <a:pt x="0" y="1381544"/>
                </a:cubicBezTo>
                <a:cubicBezTo>
                  <a:pt x="23317" y="1349483"/>
                  <a:pt x="53192" y="1261072"/>
                  <a:pt x="89625" y="1116311"/>
                </a:cubicBezTo>
                <a:cubicBezTo>
                  <a:pt x="126058" y="971550"/>
                  <a:pt x="157148" y="823631"/>
                  <a:pt x="182894" y="672555"/>
                </a:cubicBezTo>
                <a:cubicBezTo>
                  <a:pt x="208640" y="521479"/>
                  <a:pt x="218598" y="426510"/>
                  <a:pt x="212769" y="387648"/>
                </a:cubicBezTo>
                <a:cubicBezTo>
                  <a:pt x="209854" y="359473"/>
                  <a:pt x="206940" y="340042"/>
                  <a:pt x="204025" y="329355"/>
                </a:cubicBezTo>
                <a:cubicBezTo>
                  <a:pt x="201110" y="318668"/>
                  <a:pt x="197467" y="309681"/>
                  <a:pt x="193095" y="302395"/>
                </a:cubicBezTo>
                <a:cubicBezTo>
                  <a:pt x="188723" y="295108"/>
                  <a:pt x="185080" y="289522"/>
                  <a:pt x="182165" y="285635"/>
                </a:cubicBezTo>
                <a:cubicBezTo>
                  <a:pt x="179251" y="280778"/>
                  <a:pt x="174393" y="274463"/>
                  <a:pt x="167592" y="266690"/>
                </a:cubicBezTo>
                <a:cubicBezTo>
                  <a:pt x="160791" y="258918"/>
                  <a:pt x="155448" y="252117"/>
                  <a:pt x="151561" y="246288"/>
                </a:cubicBezTo>
                <a:cubicBezTo>
                  <a:pt x="147675" y="240458"/>
                  <a:pt x="145246" y="232200"/>
                  <a:pt x="144275" y="221513"/>
                </a:cubicBezTo>
                <a:cubicBezTo>
                  <a:pt x="148161" y="219570"/>
                  <a:pt x="153505" y="216655"/>
                  <a:pt x="160305" y="212769"/>
                </a:cubicBezTo>
                <a:cubicBezTo>
                  <a:pt x="167106" y="208883"/>
                  <a:pt x="174636" y="206211"/>
                  <a:pt x="182894" y="204754"/>
                </a:cubicBezTo>
                <a:cubicBezTo>
                  <a:pt x="191152" y="203297"/>
                  <a:pt x="202082" y="202568"/>
                  <a:pt x="215684" y="202568"/>
                </a:cubicBezTo>
                <a:cubicBezTo>
                  <a:pt x="241915" y="218113"/>
                  <a:pt x="283206" y="225885"/>
                  <a:pt x="339556" y="225885"/>
                </a:cubicBezTo>
                <a:cubicBezTo>
                  <a:pt x="404650" y="225885"/>
                  <a:pt x="476059" y="216655"/>
                  <a:pt x="553783" y="198196"/>
                </a:cubicBezTo>
                <a:cubicBezTo>
                  <a:pt x="567385" y="196253"/>
                  <a:pt x="578558" y="195281"/>
                  <a:pt x="587302" y="195281"/>
                </a:cubicBezTo>
                <a:cubicBezTo>
                  <a:pt x="607704" y="193338"/>
                  <a:pt x="622520" y="191395"/>
                  <a:pt x="631750" y="189452"/>
                </a:cubicBezTo>
                <a:cubicBezTo>
                  <a:pt x="640980" y="187509"/>
                  <a:pt x="648509" y="183137"/>
                  <a:pt x="654339" y="176336"/>
                </a:cubicBezTo>
                <a:cubicBezTo>
                  <a:pt x="634908" y="163706"/>
                  <a:pt x="609890" y="139903"/>
                  <a:pt x="579286" y="104927"/>
                </a:cubicBezTo>
                <a:cubicBezTo>
                  <a:pt x="548683" y="69951"/>
                  <a:pt x="530466" y="43234"/>
                  <a:pt x="524637" y="24774"/>
                </a:cubicBezTo>
                <a:close/>
                <a:moveTo>
                  <a:pt x="1879997" y="0"/>
                </a:moveTo>
                <a:cubicBezTo>
                  <a:pt x="1911086" y="0"/>
                  <a:pt x="1941933" y="8986"/>
                  <a:pt x="1972537" y="26960"/>
                </a:cubicBezTo>
                <a:cubicBezTo>
                  <a:pt x="2003141" y="44934"/>
                  <a:pt x="2018928" y="63636"/>
                  <a:pt x="2019900" y="83067"/>
                </a:cubicBezTo>
                <a:cubicBezTo>
                  <a:pt x="1985896" y="116100"/>
                  <a:pt x="1956263" y="139903"/>
                  <a:pt x="1931003" y="154476"/>
                </a:cubicBezTo>
                <a:lnTo>
                  <a:pt x="2006784" y="145732"/>
                </a:lnTo>
                <a:lnTo>
                  <a:pt x="2101510" y="134074"/>
                </a:lnTo>
                <a:cubicBezTo>
                  <a:pt x="2146201" y="134074"/>
                  <a:pt x="2179234" y="131402"/>
                  <a:pt x="2200608" y="126058"/>
                </a:cubicBezTo>
                <a:cubicBezTo>
                  <a:pt x="2221982" y="120715"/>
                  <a:pt x="2241413" y="113185"/>
                  <a:pt x="2258901" y="103470"/>
                </a:cubicBezTo>
                <a:cubicBezTo>
                  <a:pt x="2260844" y="102498"/>
                  <a:pt x="2267159" y="99341"/>
                  <a:pt x="2277846" y="93997"/>
                </a:cubicBezTo>
                <a:cubicBezTo>
                  <a:pt x="2288533" y="88654"/>
                  <a:pt x="2302135" y="85010"/>
                  <a:pt x="2318651" y="83067"/>
                </a:cubicBezTo>
                <a:cubicBezTo>
                  <a:pt x="2337111" y="99584"/>
                  <a:pt x="2361399" y="116586"/>
                  <a:pt x="2391518" y="134074"/>
                </a:cubicBezTo>
                <a:cubicBezTo>
                  <a:pt x="2413863" y="147675"/>
                  <a:pt x="2432565" y="160062"/>
                  <a:pt x="2447625" y="171235"/>
                </a:cubicBezTo>
                <a:cubicBezTo>
                  <a:pt x="2462683" y="182408"/>
                  <a:pt x="2476528" y="195767"/>
                  <a:pt x="2489159" y="211312"/>
                </a:cubicBezTo>
                <a:cubicBezTo>
                  <a:pt x="2482357" y="232686"/>
                  <a:pt x="2471670" y="257460"/>
                  <a:pt x="2457097" y="285635"/>
                </a:cubicBezTo>
                <a:cubicBezTo>
                  <a:pt x="2439609" y="317697"/>
                  <a:pt x="2427465" y="347329"/>
                  <a:pt x="2420664" y="374532"/>
                </a:cubicBezTo>
                <a:lnTo>
                  <a:pt x="2420664" y="628107"/>
                </a:lnTo>
                <a:cubicBezTo>
                  <a:pt x="2439124" y="629078"/>
                  <a:pt x="2452725" y="628350"/>
                  <a:pt x="2461469" y="625921"/>
                </a:cubicBezTo>
                <a:cubicBezTo>
                  <a:pt x="2470213" y="623492"/>
                  <a:pt x="2478471" y="619849"/>
                  <a:pt x="2486244" y="614991"/>
                </a:cubicBezTo>
                <a:cubicBezTo>
                  <a:pt x="2494016" y="608190"/>
                  <a:pt x="2503974" y="603332"/>
                  <a:pt x="2516119" y="600418"/>
                </a:cubicBezTo>
                <a:cubicBezTo>
                  <a:pt x="2528263" y="597503"/>
                  <a:pt x="2548423" y="595560"/>
                  <a:pt x="2576598" y="594588"/>
                </a:cubicBezTo>
                <a:cubicBezTo>
                  <a:pt x="2586313" y="607218"/>
                  <a:pt x="2596029" y="617420"/>
                  <a:pt x="2605744" y="625192"/>
                </a:cubicBezTo>
                <a:cubicBezTo>
                  <a:pt x="2615460" y="632965"/>
                  <a:pt x="2621289" y="637822"/>
                  <a:pt x="2623232" y="639765"/>
                </a:cubicBezTo>
                <a:cubicBezTo>
                  <a:pt x="2633919" y="647538"/>
                  <a:pt x="2641692" y="654581"/>
                  <a:pt x="2646550" y="660897"/>
                </a:cubicBezTo>
                <a:cubicBezTo>
                  <a:pt x="2651407" y="667212"/>
                  <a:pt x="2654808" y="677170"/>
                  <a:pt x="2656751" y="690772"/>
                </a:cubicBezTo>
                <a:cubicBezTo>
                  <a:pt x="2658694" y="704373"/>
                  <a:pt x="2659665" y="724776"/>
                  <a:pt x="2659665" y="751979"/>
                </a:cubicBezTo>
                <a:cubicBezTo>
                  <a:pt x="2654808" y="753922"/>
                  <a:pt x="2649707" y="756594"/>
                  <a:pt x="2644364" y="759995"/>
                </a:cubicBezTo>
                <a:cubicBezTo>
                  <a:pt x="2639020" y="763395"/>
                  <a:pt x="2633676" y="765824"/>
                  <a:pt x="2628333" y="767281"/>
                </a:cubicBezTo>
                <a:cubicBezTo>
                  <a:pt x="2622989" y="768739"/>
                  <a:pt x="2614974" y="769467"/>
                  <a:pt x="2604287" y="769467"/>
                </a:cubicBezTo>
                <a:cubicBezTo>
                  <a:pt x="2578055" y="761695"/>
                  <a:pt x="2555224" y="757809"/>
                  <a:pt x="2535793" y="757809"/>
                </a:cubicBezTo>
                <a:cubicBezTo>
                  <a:pt x="2528020" y="757809"/>
                  <a:pt x="2520005" y="758537"/>
                  <a:pt x="2511747" y="759995"/>
                </a:cubicBezTo>
                <a:cubicBezTo>
                  <a:pt x="2503489" y="761452"/>
                  <a:pt x="2497416" y="762181"/>
                  <a:pt x="2493530" y="762181"/>
                </a:cubicBezTo>
                <a:cubicBezTo>
                  <a:pt x="2481872" y="765095"/>
                  <a:pt x="2470213" y="766553"/>
                  <a:pt x="2458555" y="766553"/>
                </a:cubicBezTo>
                <a:cubicBezTo>
                  <a:pt x="2445924" y="766553"/>
                  <a:pt x="2433294" y="764609"/>
                  <a:pt x="2420664" y="760723"/>
                </a:cubicBezTo>
                <a:lnTo>
                  <a:pt x="2422121" y="843791"/>
                </a:lnTo>
                <a:cubicBezTo>
                  <a:pt x="2424065" y="890425"/>
                  <a:pt x="2425036" y="927344"/>
                  <a:pt x="2425036" y="954548"/>
                </a:cubicBezTo>
                <a:cubicBezTo>
                  <a:pt x="2425036" y="1013812"/>
                  <a:pt x="2421150" y="1060447"/>
                  <a:pt x="2413377" y="1094451"/>
                </a:cubicBezTo>
                <a:cubicBezTo>
                  <a:pt x="2410463" y="1109024"/>
                  <a:pt x="2409006" y="1124569"/>
                  <a:pt x="2409006" y="1141085"/>
                </a:cubicBezTo>
                <a:lnTo>
                  <a:pt x="2410463" y="1186262"/>
                </a:lnTo>
                <a:cubicBezTo>
                  <a:pt x="2411434" y="1195978"/>
                  <a:pt x="2411920" y="1210065"/>
                  <a:pt x="2411920" y="1228525"/>
                </a:cubicBezTo>
                <a:cubicBezTo>
                  <a:pt x="2411920" y="1255728"/>
                  <a:pt x="2408520" y="1276131"/>
                  <a:pt x="2401719" y="1289732"/>
                </a:cubicBezTo>
                <a:cubicBezTo>
                  <a:pt x="2392003" y="1316936"/>
                  <a:pt x="2374515" y="1339281"/>
                  <a:pt x="2349255" y="1356769"/>
                </a:cubicBezTo>
                <a:cubicBezTo>
                  <a:pt x="2323995" y="1374257"/>
                  <a:pt x="2298249" y="1383001"/>
                  <a:pt x="2272017" y="1383001"/>
                </a:cubicBezTo>
                <a:cubicBezTo>
                  <a:pt x="2257444" y="1383001"/>
                  <a:pt x="2245299" y="1380572"/>
                  <a:pt x="2235584" y="1375715"/>
                </a:cubicBezTo>
                <a:cubicBezTo>
                  <a:pt x="2222954" y="1355312"/>
                  <a:pt x="2206923" y="1336610"/>
                  <a:pt x="2187492" y="1319607"/>
                </a:cubicBezTo>
                <a:cubicBezTo>
                  <a:pt x="2168061" y="1302605"/>
                  <a:pt x="2139400" y="1279045"/>
                  <a:pt x="2101510" y="1248927"/>
                </a:cubicBezTo>
                <a:cubicBezTo>
                  <a:pt x="2062648" y="1219781"/>
                  <a:pt x="2036416" y="1197435"/>
                  <a:pt x="2022814" y="1181890"/>
                </a:cubicBezTo>
                <a:lnTo>
                  <a:pt x="2222468" y="1165860"/>
                </a:lnTo>
                <a:cubicBezTo>
                  <a:pt x="2224411" y="1105624"/>
                  <a:pt x="2226354" y="1060447"/>
                  <a:pt x="2228297" y="1030328"/>
                </a:cubicBezTo>
                <a:cubicBezTo>
                  <a:pt x="2234127" y="869051"/>
                  <a:pt x="2237041" y="779669"/>
                  <a:pt x="2237041" y="762181"/>
                </a:cubicBezTo>
                <a:cubicBezTo>
                  <a:pt x="2181663" y="769953"/>
                  <a:pt x="2108797" y="776268"/>
                  <a:pt x="2018442" y="781126"/>
                </a:cubicBezTo>
                <a:cubicBezTo>
                  <a:pt x="1905743" y="788898"/>
                  <a:pt x="1827047" y="796185"/>
                  <a:pt x="1782356" y="802986"/>
                </a:cubicBezTo>
                <a:cubicBezTo>
                  <a:pt x="1765839" y="825331"/>
                  <a:pt x="1757581" y="849620"/>
                  <a:pt x="1757581" y="875852"/>
                </a:cubicBezTo>
                <a:lnTo>
                  <a:pt x="1703660" y="1065304"/>
                </a:lnTo>
                <a:cubicBezTo>
                  <a:pt x="1679371" y="1130398"/>
                  <a:pt x="1651925" y="1181405"/>
                  <a:pt x="1621321" y="1218324"/>
                </a:cubicBezTo>
                <a:cubicBezTo>
                  <a:pt x="1590718" y="1255242"/>
                  <a:pt x="1554527" y="1284875"/>
                  <a:pt x="1512751" y="1307220"/>
                </a:cubicBezTo>
                <a:cubicBezTo>
                  <a:pt x="1470974" y="1329566"/>
                  <a:pt x="1412195" y="1353855"/>
                  <a:pt x="1336414" y="1380086"/>
                </a:cubicBezTo>
                <a:cubicBezTo>
                  <a:pt x="1412195" y="1303334"/>
                  <a:pt x="1466602" y="1221967"/>
                  <a:pt x="1499635" y="1135985"/>
                </a:cubicBezTo>
                <a:cubicBezTo>
                  <a:pt x="1532667" y="1050002"/>
                  <a:pt x="1556470" y="940946"/>
                  <a:pt x="1571044" y="808815"/>
                </a:cubicBezTo>
                <a:cubicBezTo>
                  <a:pt x="1570072" y="808815"/>
                  <a:pt x="1554770" y="813430"/>
                  <a:pt x="1525138" y="822660"/>
                </a:cubicBezTo>
                <a:cubicBezTo>
                  <a:pt x="1495506" y="831889"/>
                  <a:pt x="1479232" y="836504"/>
                  <a:pt x="1476318" y="836504"/>
                </a:cubicBezTo>
                <a:cubicBezTo>
                  <a:pt x="1446199" y="832618"/>
                  <a:pt x="1424825" y="828489"/>
                  <a:pt x="1412195" y="824117"/>
                </a:cubicBezTo>
                <a:cubicBezTo>
                  <a:pt x="1399565" y="819745"/>
                  <a:pt x="1390578" y="812458"/>
                  <a:pt x="1385235" y="802257"/>
                </a:cubicBezTo>
                <a:cubicBezTo>
                  <a:pt x="1379891" y="792056"/>
                  <a:pt x="1373819" y="773353"/>
                  <a:pt x="1367018" y="746150"/>
                </a:cubicBezTo>
                <a:cubicBezTo>
                  <a:pt x="1361189" y="722833"/>
                  <a:pt x="1354874" y="700973"/>
                  <a:pt x="1348073" y="680570"/>
                </a:cubicBezTo>
                <a:cubicBezTo>
                  <a:pt x="1362646" y="685428"/>
                  <a:pt x="1391793" y="687857"/>
                  <a:pt x="1435512" y="687857"/>
                </a:cubicBezTo>
                <a:cubicBezTo>
                  <a:pt x="1469517" y="687857"/>
                  <a:pt x="1505950" y="686643"/>
                  <a:pt x="1544812" y="684214"/>
                </a:cubicBezTo>
                <a:cubicBezTo>
                  <a:pt x="1583674" y="681785"/>
                  <a:pt x="1602619" y="680085"/>
                  <a:pt x="1601648" y="679113"/>
                </a:cubicBezTo>
                <a:lnTo>
                  <a:pt x="1606019" y="604790"/>
                </a:lnTo>
                <a:cubicBezTo>
                  <a:pt x="1612820" y="504720"/>
                  <a:pt x="1616221" y="434768"/>
                  <a:pt x="1616221" y="394935"/>
                </a:cubicBezTo>
                <a:cubicBezTo>
                  <a:pt x="1616221" y="290979"/>
                  <a:pt x="1605048" y="212283"/>
                  <a:pt x="1582702" y="158848"/>
                </a:cubicBezTo>
                <a:cubicBezTo>
                  <a:pt x="1582702" y="134559"/>
                  <a:pt x="1595818" y="122415"/>
                  <a:pt x="1622050" y="122415"/>
                </a:cubicBezTo>
                <a:cubicBezTo>
                  <a:pt x="1639538" y="122415"/>
                  <a:pt x="1660669" y="127273"/>
                  <a:pt x="1685444" y="136988"/>
                </a:cubicBezTo>
                <a:cubicBezTo>
                  <a:pt x="1710218" y="146704"/>
                  <a:pt x="1731349" y="156905"/>
                  <a:pt x="1748837" y="167592"/>
                </a:cubicBezTo>
                <a:lnTo>
                  <a:pt x="1770697" y="169049"/>
                </a:lnTo>
                <a:cubicBezTo>
                  <a:pt x="1777498" y="169049"/>
                  <a:pt x="1792557" y="168078"/>
                  <a:pt x="1815874" y="166135"/>
                </a:cubicBezTo>
                <a:cubicBezTo>
                  <a:pt x="1823647" y="149618"/>
                  <a:pt x="1830447" y="130187"/>
                  <a:pt x="1836277" y="107842"/>
                </a:cubicBezTo>
                <a:cubicBezTo>
                  <a:pt x="1842106" y="85496"/>
                  <a:pt x="1845021" y="63636"/>
                  <a:pt x="1845021" y="42262"/>
                </a:cubicBezTo>
                <a:cubicBezTo>
                  <a:pt x="1845021" y="26717"/>
                  <a:pt x="1844049" y="15059"/>
                  <a:pt x="1842106" y="7286"/>
                </a:cubicBezTo>
                <a:cubicBezTo>
                  <a:pt x="1854736" y="2429"/>
                  <a:pt x="1867366" y="0"/>
                  <a:pt x="1879997" y="0"/>
                </a:cubicBezTo>
                <a:close/>
              </a:path>
            </a:pathLst>
          </a:custGeom>
          <a:gradFill flip="none" rotWithShape="1">
            <a:gsLst>
              <a:gs pos="3300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5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iterate type="wd">
                                    <p:tmPct val="10000"/>
                                  </p:iterate>
                                  <p:childTnLst>
                                    <p:anim to="0" calcmode="lin" valueType="num">
                                      <p:cBhvr>
                                        <p:cTn id="6" dur="500" fill="hold">
                                          <p:stCondLst>
                                            <p:cond delay="0"/>
                                          </p:stCondLst>
                                        </p:cTn>
                                        <p:tgtEl>
                                          <p:spTgt spid="18"/>
                                        </p:tgtEl>
                                        <p:attrNameLst>
                                          <p:attrName>ppt_y</p:attrName>
                                        </p:attrNameLst>
                                      </p:cBhvr>
                                      <p:tavLst>
                                        <p:tav tm="0">
                                          <p:val>
                                            <p:strVal val="ppt_y+rand(0.125)-0.0625"/>
                                          </p:val>
                                        </p:tav>
                                        <p:tav tm="100000">
                                          <p:val>
                                            <p:strVal val="#ppt_y"/>
                                          </p:val>
                                        </p:tav>
                                      </p:tavLst>
                                    </p:anim>
                                    <p:set>
                                      <p:cBhvr>
                                        <p:cTn id="7" dur="1" fill="hold">
                                          <p:stCondLst>
                                            <p:cond delay="0"/>
                                          </p:stCondLst>
                                        </p:cTn>
                                        <p:tgtEl>
                                          <p:spTgt spid="18"/>
                                        </p:tgtEl>
                                        <p:attrNameLst>
                                          <p:attrName>style.visibility</p:attrName>
                                        </p:attrNameLst>
                                      </p:cBhvr>
                                      <p:to>
                                        <p:strVal val="visible"/>
                                      </p:to>
                                    </p:set>
                                    <p:animEffect transition="in" filter="fade">
                                      <p:cBhvr>
                                        <p:cTn id="8" dur="500">
                                          <p:stCondLst>
                                            <p:cond delay="0"/>
                                          </p:stCondLst>
                                        </p:cTn>
                                        <p:tgtEl>
                                          <p:spTgt spid="18"/>
                                        </p:tgtEl>
                                      </p:cBhvr>
                                    </p:animEffect>
                                    <p:anim to="0" calcmode="lin" valueType="num">
                                      <p:cBhvr>
                                        <p:cTn id="9" dur="500" fill="hold">
                                          <p:stCondLst>
                                            <p:cond delay="0"/>
                                          </p:stCondLst>
                                        </p:cTn>
                                        <p:tgtEl>
                                          <p:spTgt spid="18"/>
                                        </p:tgtEl>
                                        <p:attrNameLst>
                                          <p:attrName>ppt_x</p:attrName>
                                        </p:attrNameLst>
                                      </p:cBhvr>
                                      <p:tavLst>
                                        <p:tav tm="0">
                                          <p:val>
                                            <p:strVal val="ppt_x+rand(0.125)-0.0625"/>
                                          </p:val>
                                        </p:tav>
                                        <p:tav tm="100000">
                                          <p:val>
                                            <p:strVal val="#ppt_x"/>
                                          </p:val>
                                        </p:tav>
                                      </p:tavLst>
                                    </p:anim>
                                    <p:anim to="0" calcmode="lin" valueType="num">
                                      <p:cBhvr>
                                        <p:cTn id="10" dur="500" fill="hold">
                                          <p:stCondLst>
                                            <p:cond delay="0"/>
                                          </p:stCondLst>
                                        </p:cTn>
                                        <p:tgtEl>
                                          <p:spTgt spid="18"/>
                                        </p:tgtEl>
                                        <p:attrNameLst>
                                          <p:attrName>style.rotation</p:attrName>
                                        </p:attrNameLst>
                                      </p:cBhvr>
                                      <p:tavLst>
                                        <p:tav tm="0">
                                          <p:val>
                                            <p:strVal val="ppt_r+rand(-180)+90"/>
                                          </p:val>
                                        </p:tav>
                                        <p:tav tm="100000">
                                          <p:val>
                                            <p:strVal val="#ppt_r"/>
                                          </p:val>
                                        </p:tav>
                                      </p:tavLst>
                                    </p:anim>
                                  </p:childTnLst>
                                </p:cTn>
                              </p:par>
                              <p:par>
                                <p:cTn id="11" presetID="10" presetClass="entr" presetSubtype="0" decel="100000" fill="hold" nodeType="withEffect">
                                  <p:stCondLst>
                                    <p:cond delay="0"/>
                                  </p:stCondLst>
                                  <p:iterate type="wd">
                                    <p:tmPct val="10000"/>
                                  </p:iterate>
                                  <p:childTnLst>
                                    <p:anim to="0" calcmode="lin" valueType="num">
                                      <p:cBhvr>
                                        <p:cTn id="12" dur="500" fill="hold">
                                          <p:stCondLst>
                                            <p:cond delay="0"/>
                                          </p:stCondLst>
                                        </p:cTn>
                                        <p:tgtEl>
                                          <p:spTgt spid="21"/>
                                        </p:tgtEl>
                                        <p:attrNameLst>
                                          <p:attrName>ppt_y</p:attrName>
                                        </p:attrNameLst>
                                      </p:cBhvr>
                                      <p:tavLst>
                                        <p:tav tm="0">
                                          <p:val>
                                            <p:strVal val="ppt_y+rand(0.125)-0.0625"/>
                                          </p:val>
                                        </p:tav>
                                        <p:tav tm="100000">
                                          <p:val>
                                            <p:strVal val="#ppt_y"/>
                                          </p:val>
                                        </p:tav>
                                      </p:tavLst>
                                    </p:anim>
                                    <p:set>
                                      <p:cBhvr>
                                        <p:cTn id="13" dur="1" fill="hold">
                                          <p:stCondLst>
                                            <p:cond delay="0"/>
                                          </p:stCondLst>
                                        </p:cTn>
                                        <p:tgtEl>
                                          <p:spTgt spid="21"/>
                                        </p:tgtEl>
                                        <p:attrNameLst>
                                          <p:attrName>style.visibility</p:attrName>
                                        </p:attrNameLst>
                                      </p:cBhvr>
                                      <p:to>
                                        <p:strVal val="visible"/>
                                      </p:to>
                                    </p:set>
                                    <p:animEffect transition="in" filter="fade">
                                      <p:cBhvr>
                                        <p:cTn id="14" dur="500">
                                          <p:stCondLst>
                                            <p:cond delay="0"/>
                                          </p:stCondLst>
                                        </p:cTn>
                                        <p:tgtEl>
                                          <p:spTgt spid="21"/>
                                        </p:tgtEl>
                                      </p:cBhvr>
                                    </p:animEffect>
                                    <p:anim to="0" calcmode="lin" valueType="num">
                                      <p:cBhvr>
                                        <p:cTn id="15" dur="500" fill="hold">
                                          <p:stCondLst>
                                            <p:cond delay="0"/>
                                          </p:stCondLst>
                                        </p:cTn>
                                        <p:tgtEl>
                                          <p:spTgt spid="21"/>
                                        </p:tgtEl>
                                        <p:attrNameLst>
                                          <p:attrName>ppt_x</p:attrName>
                                        </p:attrNameLst>
                                      </p:cBhvr>
                                      <p:tavLst>
                                        <p:tav tm="0">
                                          <p:val>
                                            <p:strVal val="ppt_x+rand(0.125)-0.0625"/>
                                          </p:val>
                                        </p:tav>
                                        <p:tav tm="100000">
                                          <p:val>
                                            <p:strVal val="#ppt_x"/>
                                          </p:val>
                                        </p:tav>
                                      </p:tavLst>
                                    </p:anim>
                                    <p:anim to="0" calcmode="lin" valueType="num">
                                      <p:cBhvr>
                                        <p:cTn id="16" dur="500" fill="hold">
                                          <p:stCondLst>
                                            <p:cond delay="0"/>
                                          </p:stCondLst>
                                        </p:cTn>
                                        <p:tgtEl>
                                          <p:spTgt spid="21"/>
                                        </p:tgtEl>
                                        <p:attrNameLst>
                                          <p:attrName>style.rotation</p:attrName>
                                        </p:attrNameLst>
                                      </p:cBhvr>
                                      <p:tavLst>
                                        <p:tav tm="0">
                                          <p:val>
                                            <p:strVal val="ppt_r+rand(-180)+90"/>
                                          </p:val>
                                        </p:tav>
                                        <p:tav tm="100000">
                                          <p:val>
                                            <p:strVal val="#ppt_r"/>
                                          </p:val>
                                        </p:tav>
                                      </p:tavLst>
                                    </p:anim>
                                  </p:childTnLst>
                                </p:cTn>
                              </p:par>
                              <p:par>
                                <p:cTn id="17" presetID="10" presetClass="entr" presetSubtype="0" decel="10000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stCondLst>
                                            <p:cond delay="0"/>
                                          </p:stCondLst>
                                        </p:cTn>
                                        <p:tgtEl>
                                          <p:spTgt spid="17"/>
                                        </p:tgtEl>
                                      </p:cBhvr>
                                    </p:animEffect>
                                    <p:anim to="0" calcmode="lin" valueType="num">
                                      <p:cBhvr>
                                        <p:cTn id="20" dur="500" fill="hold">
                                          <p:stCondLst>
                                            <p:cond delay="0"/>
                                          </p:stCondLst>
                                        </p:cTn>
                                        <p:tgtEl>
                                          <p:spTgt spid="17"/>
                                        </p:tgtEl>
                                        <p:attrNameLst>
                                          <p:attrName>ppt_x</p:attrName>
                                        </p:attrNameLst>
                                      </p:cBhvr>
                                      <p:tavLst>
                                        <p:tav tm="0">
                                          <p:val>
                                            <p:strVal val="#ppt_x-.05"/>
                                          </p:val>
                                        </p:tav>
                                        <p:tav tm="100000">
                                          <p:val>
                                            <p:strVal val="#ppt_x"/>
                                          </p:val>
                                        </p:tav>
                                      </p:tavLst>
                                    </p:anim>
                                  </p:childTnLst>
                                </p:cTn>
                              </p:par>
                              <p:par>
                                <p:cTn id="21" presetID="10" presetClass="entr" presetSubtype="0" decel="10000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stCondLst>
                                            <p:cond delay="0"/>
                                          </p:stCondLst>
                                        </p:cTn>
                                        <p:tgtEl>
                                          <p:spTgt spid="26"/>
                                        </p:tgtEl>
                                      </p:cBhvr>
                                    </p:animEffect>
                                    <p:anim to="0" calcmode="lin" valueType="num">
                                      <p:cBhvr>
                                        <p:cTn id="24" dur="500" fill="hold">
                                          <p:stCondLst>
                                            <p:cond delay="0"/>
                                          </p:stCondLst>
                                        </p:cTn>
                                        <p:tgtEl>
                                          <p:spTgt spid="26"/>
                                        </p:tgtEl>
                                        <p:attrNameLst>
                                          <p:attrName>ppt_x</p:attrName>
                                        </p:attrNameLst>
                                      </p:cBhvr>
                                      <p:tavLst>
                                        <p:tav tm="0">
                                          <p:val>
                                            <p:strVal val="#ppt_x+.05"/>
                                          </p:val>
                                        </p:tav>
                                        <p:tav tm="100000">
                                          <p:val>
                                            <p:strVal val="#ppt_x"/>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decel="10000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stCondLst>
                                            <p:cond delay="0"/>
                                          </p:stCondLst>
                                        </p:cTn>
                                        <p:tgtEl>
                                          <p:spTgt spid="28"/>
                                        </p:tgtEl>
                                      </p:cBhvr>
                                    </p:animEffect>
                                    <p:anim to="0" calcmode="lin" valueType="num">
                                      <p:cBhvr>
                                        <p:cTn id="30" dur="500" fill="hold">
                                          <p:stCondLst>
                                            <p:cond delay="0"/>
                                          </p:stCondLst>
                                        </p:cTn>
                                        <p:tgtEl>
                                          <p:spTgt spid="28"/>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713984"/>
            <a:ext cx="12192000" cy="1647031"/>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864829" y="-1724905"/>
            <a:ext cx="4477063" cy="10523064"/>
          </a:xfrm>
          <a:prstGeom prst="rect">
            <a:avLst/>
          </a:prstGeom>
          <a:effectLst>
            <a:outerShdw blurRad="127000" dist="127000" dir="5400000" algn="t" rotWithShape="0">
              <a:schemeClr val="accent4">
                <a:lumMod val="50000"/>
                <a:alpha val="50000"/>
              </a:schemeClr>
            </a:outerShdw>
          </a:effectLst>
        </p:spPr>
      </p:pic>
      <p:sp>
        <p:nvSpPr>
          <p:cNvPr id="3" name="文本框 2"/>
          <p:cNvSpPr txBox="1"/>
          <p:nvPr/>
        </p:nvSpPr>
        <p:spPr>
          <a:xfrm>
            <a:off x="3138446" y="2330558"/>
            <a:ext cx="5929828" cy="2196883"/>
          </a:xfrm>
          <a:prstGeom prst="rect">
            <a:avLst/>
          </a:prstGeom>
          <a:noFill/>
        </p:spPr>
        <p:txBody>
          <a:bodyPr wrap="none">
            <a:spAutoFit/>
          </a:bodyPr>
          <a:lstStyle>
            <a:defPPr>
              <a:defRPr lang="zh-CN"/>
            </a:defPPr>
            <a:lvl1pPr>
              <a:defRPr sz="2800" kern="100">
                <a:solidFill>
                  <a:schemeClr val="accent4">
                    <a:lumMod val="50000"/>
                  </a:schemeClr>
                </a:soli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可怜楼上月裴回，应照离人妆镜台。</a:t>
            </a:r>
            <a:endPar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玉户帘中卷不去，捣衣砧上拂还来。</a:t>
            </a:r>
            <a:endPar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此时相望不相闻，愿逐月华流照君。</a:t>
            </a:r>
            <a:endPar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鸿雁长飞光不度，鱼龙潜跃水成文。</a:t>
            </a:r>
            <a:endParaRPr kumimoji="0" lang="zh-CN" altLang="en-US"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507344" y="4949370"/>
            <a:ext cx="1019629" cy="1019629"/>
          </a:xfrm>
          <a:prstGeom prst="rect">
            <a:avLst/>
          </a:prstGeom>
        </p:spPr>
      </p:pic>
      <p:pic>
        <p:nvPicPr>
          <p:cNvPr id="6" name="图片 5" descr="图片包含 游戏机&#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grpSp>
        <p:nvGrpSpPr>
          <p:cNvPr id="7" name="组合 6"/>
          <p:cNvGrpSpPr/>
          <p:nvPr/>
        </p:nvGrpSpPr>
        <p:grpSpPr>
          <a:xfrm>
            <a:off x="11375910" y="-602050"/>
            <a:ext cx="1501504" cy="1501504"/>
            <a:chOff x="8323465" y="0"/>
            <a:chExt cx="1676878" cy="1676878"/>
          </a:xfrm>
        </p:grpSpPr>
        <p:sp>
          <p:nvSpPr>
            <p:cNvPr id="8" name="椭圆 7"/>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rotWithShape="1">
            <a:blip r:embed="rId6">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2" name="图片 11" descr="绿色的植物&#10;&#10;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649710" y="-1242970"/>
            <a:ext cx="4352693" cy="4352693"/>
          </a:xfrm>
          <a:prstGeom prst="rect">
            <a:avLst/>
          </a:prstGeom>
        </p:spPr>
      </p:pic>
      <p:sp>
        <p:nvSpPr>
          <p:cNvPr id="13" name="文本框 12"/>
          <p:cNvSpPr txBox="1"/>
          <p:nvPr>
            <p:custDataLst>
              <p:tags r:id="rId8"/>
            </p:custDataLst>
          </p:nvPr>
        </p:nvSpPr>
        <p:spPr>
          <a:xfrm>
            <a:off x="3836361" y="689931"/>
            <a:ext cx="4519278" cy="650038"/>
          </a:xfrm>
          <a:custGeom>
            <a:avLst/>
            <a:gdLst/>
            <a:ahLst/>
            <a:cxnLst/>
            <a:rect l="l" t="t" r="r" b="b"/>
            <a:pathLst>
              <a:path w="4256457" h="612234">
                <a:moveTo>
                  <a:pt x="3633591" y="505747"/>
                </a:moveTo>
                <a:cubicBezTo>
                  <a:pt x="3629573" y="505301"/>
                  <a:pt x="3627117" y="506417"/>
                  <a:pt x="3626224" y="509096"/>
                </a:cubicBezTo>
                <a:cubicBezTo>
                  <a:pt x="3621759" y="521598"/>
                  <a:pt x="3623099" y="525616"/>
                  <a:pt x="3630243" y="521151"/>
                </a:cubicBezTo>
                <a:cubicBezTo>
                  <a:pt x="3637386" y="516686"/>
                  <a:pt x="3641405" y="514900"/>
                  <a:pt x="3642298" y="515793"/>
                </a:cubicBezTo>
                <a:cubicBezTo>
                  <a:pt x="3640512" y="509543"/>
                  <a:pt x="3637610" y="506194"/>
                  <a:pt x="3633591" y="505747"/>
                </a:cubicBezTo>
                <a:close/>
                <a:moveTo>
                  <a:pt x="676749" y="353720"/>
                </a:moveTo>
                <a:cubicBezTo>
                  <a:pt x="671391" y="354613"/>
                  <a:pt x="667372" y="356398"/>
                  <a:pt x="664693" y="359077"/>
                </a:cubicBezTo>
                <a:cubicBezTo>
                  <a:pt x="659336" y="357291"/>
                  <a:pt x="655317" y="356398"/>
                  <a:pt x="652638" y="356398"/>
                </a:cubicBezTo>
                <a:cubicBezTo>
                  <a:pt x="648173" y="357291"/>
                  <a:pt x="645048" y="358184"/>
                  <a:pt x="643262" y="359077"/>
                </a:cubicBezTo>
                <a:lnTo>
                  <a:pt x="639244" y="363096"/>
                </a:lnTo>
                <a:lnTo>
                  <a:pt x="623170" y="357738"/>
                </a:lnTo>
                <a:cubicBezTo>
                  <a:pt x="621384" y="358631"/>
                  <a:pt x="619822" y="361533"/>
                  <a:pt x="618482" y="366444"/>
                </a:cubicBezTo>
                <a:cubicBezTo>
                  <a:pt x="617143" y="371356"/>
                  <a:pt x="616250" y="374704"/>
                  <a:pt x="615803" y="376490"/>
                </a:cubicBezTo>
                <a:cubicBezTo>
                  <a:pt x="615357" y="378276"/>
                  <a:pt x="616027" y="380062"/>
                  <a:pt x="617813" y="381848"/>
                </a:cubicBezTo>
                <a:lnTo>
                  <a:pt x="621831" y="389885"/>
                </a:lnTo>
                <a:lnTo>
                  <a:pt x="619152" y="403279"/>
                </a:lnTo>
                <a:lnTo>
                  <a:pt x="620491" y="408637"/>
                </a:lnTo>
                <a:lnTo>
                  <a:pt x="624510" y="411316"/>
                </a:lnTo>
                <a:cubicBezTo>
                  <a:pt x="628975" y="410423"/>
                  <a:pt x="633217" y="410200"/>
                  <a:pt x="637235" y="410646"/>
                </a:cubicBezTo>
                <a:cubicBezTo>
                  <a:pt x="641253" y="411093"/>
                  <a:pt x="647058" y="413325"/>
                  <a:pt x="654648" y="417344"/>
                </a:cubicBezTo>
                <a:cubicBezTo>
                  <a:pt x="662238" y="421362"/>
                  <a:pt x="670498" y="427836"/>
                  <a:pt x="679427" y="436766"/>
                </a:cubicBezTo>
                <a:lnTo>
                  <a:pt x="708895" y="472931"/>
                </a:lnTo>
                <a:cubicBezTo>
                  <a:pt x="727648" y="492576"/>
                  <a:pt x="746177" y="502622"/>
                  <a:pt x="764483" y="503069"/>
                </a:cubicBezTo>
                <a:cubicBezTo>
                  <a:pt x="782789" y="503515"/>
                  <a:pt x="793727" y="502845"/>
                  <a:pt x="797299" y="501059"/>
                </a:cubicBezTo>
                <a:lnTo>
                  <a:pt x="808015" y="497041"/>
                </a:lnTo>
                <a:lnTo>
                  <a:pt x="824089" y="497041"/>
                </a:lnTo>
                <a:lnTo>
                  <a:pt x="836143" y="493023"/>
                </a:lnTo>
                <a:lnTo>
                  <a:pt x="857575" y="491683"/>
                </a:lnTo>
                <a:lnTo>
                  <a:pt x="870969" y="486325"/>
                </a:lnTo>
                <a:cubicBezTo>
                  <a:pt x="866504" y="477396"/>
                  <a:pt x="857798" y="466903"/>
                  <a:pt x="844850" y="454848"/>
                </a:cubicBezTo>
                <a:cubicBezTo>
                  <a:pt x="831902" y="442793"/>
                  <a:pt x="819177" y="434980"/>
                  <a:pt x="806675" y="431408"/>
                </a:cubicBezTo>
                <a:cubicBezTo>
                  <a:pt x="799532" y="436766"/>
                  <a:pt x="792388" y="438775"/>
                  <a:pt x="785244" y="437435"/>
                </a:cubicBezTo>
                <a:cubicBezTo>
                  <a:pt x="778100" y="436096"/>
                  <a:pt x="768947" y="435203"/>
                  <a:pt x="757785" y="434756"/>
                </a:cubicBezTo>
                <a:cubicBezTo>
                  <a:pt x="746623" y="434310"/>
                  <a:pt x="731889" y="424934"/>
                  <a:pt x="713584" y="406628"/>
                </a:cubicBezTo>
                <a:cubicBezTo>
                  <a:pt x="695278" y="388322"/>
                  <a:pt x="686125" y="377830"/>
                  <a:pt x="686125" y="375151"/>
                </a:cubicBezTo>
                <a:close/>
                <a:moveTo>
                  <a:pt x="1606999" y="333628"/>
                </a:moveTo>
                <a:cubicBezTo>
                  <a:pt x="1604766" y="332735"/>
                  <a:pt x="1599632" y="334074"/>
                  <a:pt x="1591595" y="337646"/>
                </a:cubicBezTo>
                <a:cubicBezTo>
                  <a:pt x="1588023" y="339432"/>
                  <a:pt x="1581995" y="340995"/>
                  <a:pt x="1573512" y="342334"/>
                </a:cubicBezTo>
                <a:cubicBezTo>
                  <a:pt x="1565029" y="343674"/>
                  <a:pt x="1559225" y="345013"/>
                  <a:pt x="1556099" y="346353"/>
                </a:cubicBezTo>
                <a:cubicBezTo>
                  <a:pt x="1552974" y="347692"/>
                  <a:pt x="1536677" y="362649"/>
                  <a:pt x="1507209" y="391224"/>
                </a:cubicBezTo>
                <a:cubicBezTo>
                  <a:pt x="1507209" y="395689"/>
                  <a:pt x="1506763" y="398814"/>
                  <a:pt x="1505870" y="400600"/>
                </a:cubicBezTo>
                <a:lnTo>
                  <a:pt x="1499173" y="408637"/>
                </a:lnTo>
                <a:lnTo>
                  <a:pt x="1487118" y="434087"/>
                </a:lnTo>
                <a:cubicBezTo>
                  <a:pt x="1485332" y="435873"/>
                  <a:pt x="1484885" y="436766"/>
                  <a:pt x="1485778" y="436766"/>
                </a:cubicBezTo>
                <a:lnTo>
                  <a:pt x="1488457" y="440784"/>
                </a:lnTo>
                <a:cubicBezTo>
                  <a:pt x="1518818" y="441677"/>
                  <a:pt x="1541142" y="437212"/>
                  <a:pt x="1555430" y="427389"/>
                </a:cubicBezTo>
                <a:cubicBezTo>
                  <a:pt x="1569717" y="417567"/>
                  <a:pt x="1578870" y="409977"/>
                  <a:pt x="1582888" y="404619"/>
                </a:cubicBezTo>
                <a:cubicBezTo>
                  <a:pt x="1586907" y="399261"/>
                  <a:pt x="1593158" y="388769"/>
                  <a:pt x="1601641" y="373142"/>
                </a:cubicBezTo>
                <a:cubicBezTo>
                  <a:pt x="1610124" y="357515"/>
                  <a:pt x="1613696" y="347246"/>
                  <a:pt x="1612356" y="342334"/>
                </a:cubicBezTo>
                <a:cubicBezTo>
                  <a:pt x="1611017" y="337423"/>
                  <a:pt x="1609231" y="334521"/>
                  <a:pt x="1606999" y="333628"/>
                </a:cubicBezTo>
                <a:close/>
                <a:moveTo>
                  <a:pt x="2739506" y="320233"/>
                </a:moveTo>
                <a:cubicBezTo>
                  <a:pt x="2721647" y="338093"/>
                  <a:pt x="2712271" y="349701"/>
                  <a:pt x="2711378" y="355059"/>
                </a:cubicBezTo>
                <a:lnTo>
                  <a:pt x="2702002" y="383188"/>
                </a:lnTo>
                <a:cubicBezTo>
                  <a:pt x="2703787" y="385866"/>
                  <a:pt x="2706020" y="383634"/>
                  <a:pt x="2708699" y="376490"/>
                </a:cubicBezTo>
                <a:cubicBezTo>
                  <a:pt x="2710485" y="371132"/>
                  <a:pt x="2719861" y="355506"/>
                  <a:pt x="2736827" y="329609"/>
                </a:cubicBezTo>
                <a:lnTo>
                  <a:pt x="2739506" y="326931"/>
                </a:lnTo>
                <a:close/>
                <a:moveTo>
                  <a:pt x="2294808" y="320233"/>
                </a:moveTo>
                <a:lnTo>
                  <a:pt x="2298826" y="324252"/>
                </a:lnTo>
                <a:cubicBezTo>
                  <a:pt x="2304184" y="325145"/>
                  <a:pt x="2308202" y="325591"/>
                  <a:pt x="2310881" y="325591"/>
                </a:cubicBezTo>
                <a:lnTo>
                  <a:pt x="2321597" y="330949"/>
                </a:lnTo>
                <a:lnTo>
                  <a:pt x="2332312" y="336307"/>
                </a:lnTo>
                <a:cubicBezTo>
                  <a:pt x="2340349" y="337200"/>
                  <a:pt x="2348386" y="341218"/>
                  <a:pt x="2356423" y="348362"/>
                </a:cubicBezTo>
                <a:lnTo>
                  <a:pt x="2361780" y="348362"/>
                </a:lnTo>
                <a:cubicBezTo>
                  <a:pt x="2364459" y="354613"/>
                  <a:pt x="2368924" y="359524"/>
                  <a:pt x="2375175" y="363096"/>
                </a:cubicBezTo>
                <a:cubicBezTo>
                  <a:pt x="2374282" y="365775"/>
                  <a:pt x="2374059" y="367784"/>
                  <a:pt x="2374505" y="369123"/>
                </a:cubicBezTo>
                <a:cubicBezTo>
                  <a:pt x="2374952" y="370463"/>
                  <a:pt x="2379193" y="374704"/>
                  <a:pt x="2387230" y="381848"/>
                </a:cubicBezTo>
                <a:cubicBezTo>
                  <a:pt x="2395267" y="388992"/>
                  <a:pt x="2401518" y="398814"/>
                  <a:pt x="2405982" y="411316"/>
                </a:cubicBezTo>
                <a:cubicBezTo>
                  <a:pt x="2410447" y="423818"/>
                  <a:pt x="2412903" y="432078"/>
                  <a:pt x="2413349" y="436096"/>
                </a:cubicBezTo>
                <a:cubicBezTo>
                  <a:pt x="2413796" y="440114"/>
                  <a:pt x="2413126" y="449044"/>
                  <a:pt x="2411340" y="462885"/>
                </a:cubicBezTo>
                <a:cubicBezTo>
                  <a:pt x="2409554" y="476726"/>
                  <a:pt x="2407099" y="485432"/>
                  <a:pt x="2403973" y="489004"/>
                </a:cubicBezTo>
                <a:cubicBezTo>
                  <a:pt x="2400848" y="492576"/>
                  <a:pt x="2396160" y="495255"/>
                  <a:pt x="2389909" y="497041"/>
                </a:cubicBezTo>
                <a:cubicBezTo>
                  <a:pt x="2387230" y="495255"/>
                  <a:pt x="2385444" y="493916"/>
                  <a:pt x="2384551" y="493023"/>
                </a:cubicBezTo>
                <a:lnTo>
                  <a:pt x="2377854" y="491683"/>
                </a:lnTo>
                <a:lnTo>
                  <a:pt x="2372496" y="486325"/>
                </a:lnTo>
                <a:cubicBezTo>
                  <a:pt x="2370710" y="486325"/>
                  <a:pt x="2367585" y="485432"/>
                  <a:pt x="2363120" y="483647"/>
                </a:cubicBezTo>
                <a:cubicBezTo>
                  <a:pt x="2358655" y="481861"/>
                  <a:pt x="2355976" y="478735"/>
                  <a:pt x="2355083" y="474270"/>
                </a:cubicBezTo>
                <a:lnTo>
                  <a:pt x="2353744" y="468913"/>
                </a:lnTo>
                <a:lnTo>
                  <a:pt x="2345707" y="462215"/>
                </a:lnTo>
                <a:lnTo>
                  <a:pt x="2345707" y="459536"/>
                </a:lnTo>
                <a:lnTo>
                  <a:pt x="2345707" y="454179"/>
                </a:lnTo>
                <a:lnTo>
                  <a:pt x="2341689" y="450160"/>
                </a:lnTo>
                <a:lnTo>
                  <a:pt x="2341689" y="442123"/>
                </a:lnTo>
                <a:lnTo>
                  <a:pt x="2337670" y="436766"/>
                </a:lnTo>
                <a:cubicBezTo>
                  <a:pt x="2336777" y="426943"/>
                  <a:pt x="2336108" y="420022"/>
                  <a:pt x="2335661" y="416004"/>
                </a:cubicBezTo>
                <a:cubicBezTo>
                  <a:pt x="2335215" y="411986"/>
                  <a:pt x="2335438" y="409084"/>
                  <a:pt x="2336331" y="407298"/>
                </a:cubicBezTo>
                <a:lnTo>
                  <a:pt x="2339010" y="399261"/>
                </a:lnTo>
                <a:cubicBezTo>
                  <a:pt x="2339010" y="398368"/>
                  <a:pt x="2335884" y="393457"/>
                  <a:pt x="2329634" y="384527"/>
                </a:cubicBezTo>
                <a:lnTo>
                  <a:pt x="2320257" y="363096"/>
                </a:lnTo>
                <a:cubicBezTo>
                  <a:pt x="2309542" y="343450"/>
                  <a:pt x="2289896" y="334967"/>
                  <a:pt x="2261321" y="337646"/>
                </a:cubicBezTo>
                <a:cubicBezTo>
                  <a:pt x="2261321" y="335860"/>
                  <a:pt x="2261768" y="334521"/>
                  <a:pt x="2262661" y="333628"/>
                </a:cubicBezTo>
                <a:cubicBezTo>
                  <a:pt x="2263554" y="332735"/>
                  <a:pt x="2274269" y="328270"/>
                  <a:pt x="2294808" y="320233"/>
                </a:cubicBezTo>
                <a:close/>
                <a:moveTo>
                  <a:pt x="1255392" y="292105"/>
                </a:moveTo>
                <a:cubicBezTo>
                  <a:pt x="1250927" y="292998"/>
                  <a:pt x="1247802" y="293444"/>
                  <a:pt x="1246016" y="293444"/>
                </a:cubicBezTo>
                <a:lnTo>
                  <a:pt x="1233961" y="302820"/>
                </a:lnTo>
                <a:lnTo>
                  <a:pt x="1219227" y="308178"/>
                </a:lnTo>
                <a:lnTo>
                  <a:pt x="1208511" y="317554"/>
                </a:lnTo>
                <a:cubicBezTo>
                  <a:pt x="1208511" y="321126"/>
                  <a:pt x="1208958" y="324921"/>
                  <a:pt x="1209851" y="328940"/>
                </a:cubicBezTo>
                <a:cubicBezTo>
                  <a:pt x="1210744" y="332958"/>
                  <a:pt x="1219227" y="347915"/>
                  <a:pt x="1235301" y="373811"/>
                </a:cubicBezTo>
                <a:lnTo>
                  <a:pt x="1255392" y="411316"/>
                </a:lnTo>
                <a:lnTo>
                  <a:pt x="1288878" y="463555"/>
                </a:lnTo>
                <a:lnTo>
                  <a:pt x="1292897" y="463555"/>
                </a:lnTo>
                <a:cubicBezTo>
                  <a:pt x="1296469" y="455518"/>
                  <a:pt x="1299148" y="449267"/>
                  <a:pt x="1300934" y="444802"/>
                </a:cubicBezTo>
                <a:lnTo>
                  <a:pt x="1303613" y="426050"/>
                </a:lnTo>
                <a:lnTo>
                  <a:pt x="1306291" y="415334"/>
                </a:lnTo>
                <a:lnTo>
                  <a:pt x="1283521" y="369793"/>
                </a:lnTo>
                <a:lnTo>
                  <a:pt x="1280842" y="361756"/>
                </a:lnTo>
                <a:lnTo>
                  <a:pt x="1270126" y="340325"/>
                </a:lnTo>
                <a:close/>
                <a:moveTo>
                  <a:pt x="3441380" y="273352"/>
                </a:moveTo>
                <a:cubicBezTo>
                  <a:pt x="3435129" y="276924"/>
                  <a:pt x="3430664" y="279157"/>
                  <a:pt x="3427985" y="280050"/>
                </a:cubicBezTo>
                <a:lnTo>
                  <a:pt x="3385123" y="296123"/>
                </a:lnTo>
                <a:cubicBezTo>
                  <a:pt x="3375300" y="302374"/>
                  <a:pt x="3366370" y="311750"/>
                  <a:pt x="3358334" y="324252"/>
                </a:cubicBezTo>
                <a:cubicBezTo>
                  <a:pt x="3362799" y="328716"/>
                  <a:pt x="3367263" y="330726"/>
                  <a:pt x="3371728" y="330279"/>
                </a:cubicBezTo>
                <a:cubicBezTo>
                  <a:pt x="3376193" y="329833"/>
                  <a:pt x="3389588" y="322242"/>
                  <a:pt x="3411912" y="307508"/>
                </a:cubicBezTo>
                <a:cubicBezTo>
                  <a:pt x="3434236" y="292774"/>
                  <a:pt x="3444505" y="282729"/>
                  <a:pt x="3442719" y="277371"/>
                </a:cubicBezTo>
                <a:close/>
                <a:moveTo>
                  <a:pt x="1346475" y="227811"/>
                </a:moveTo>
                <a:cubicBezTo>
                  <a:pt x="1339331" y="233169"/>
                  <a:pt x="1333081" y="237187"/>
                  <a:pt x="1327723" y="239866"/>
                </a:cubicBezTo>
                <a:cubicBezTo>
                  <a:pt x="1322365" y="242545"/>
                  <a:pt x="1318793" y="244777"/>
                  <a:pt x="1317007" y="246563"/>
                </a:cubicBezTo>
                <a:cubicBezTo>
                  <a:pt x="1315221" y="248349"/>
                  <a:pt x="1314551" y="253930"/>
                  <a:pt x="1314998" y="263306"/>
                </a:cubicBezTo>
                <a:cubicBezTo>
                  <a:pt x="1315444" y="272683"/>
                  <a:pt x="1321025" y="289426"/>
                  <a:pt x="1331741" y="313536"/>
                </a:cubicBezTo>
                <a:cubicBezTo>
                  <a:pt x="1333527" y="312643"/>
                  <a:pt x="1334643" y="311750"/>
                  <a:pt x="1335090" y="310857"/>
                </a:cubicBezTo>
                <a:cubicBezTo>
                  <a:pt x="1335536" y="309964"/>
                  <a:pt x="1338438" y="294337"/>
                  <a:pt x="1343796" y="263976"/>
                </a:cubicBezTo>
                <a:lnTo>
                  <a:pt x="1350493" y="233169"/>
                </a:lnTo>
                <a:cubicBezTo>
                  <a:pt x="1349600" y="233169"/>
                  <a:pt x="1349377" y="232722"/>
                  <a:pt x="1349824" y="231829"/>
                </a:cubicBezTo>
                <a:cubicBezTo>
                  <a:pt x="1350270" y="230936"/>
                  <a:pt x="1350493" y="230043"/>
                  <a:pt x="1350493" y="229150"/>
                </a:cubicBezTo>
                <a:close/>
                <a:moveTo>
                  <a:pt x="4187497" y="217639"/>
                </a:moveTo>
                <a:cubicBezTo>
                  <a:pt x="4208007" y="219063"/>
                  <a:pt x="4223620" y="225132"/>
                  <a:pt x="4234336" y="235848"/>
                </a:cubicBezTo>
                <a:cubicBezTo>
                  <a:pt x="4248624" y="250135"/>
                  <a:pt x="4255991" y="267771"/>
                  <a:pt x="4256437" y="288756"/>
                </a:cubicBezTo>
                <a:cubicBezTo>
                  <a:pt x="4256883" y="309741"/>
                  <a:pt x="4249963" y="326484"/>
                  <a:pt x="4235675" y="338986"/>
                </a:cubicBezTo>
                <a:cubicBezTo>
                  <a:pt x="4221388" y="351487"/>
                  <a:pt x="4204868" y="357738"/>
                  <a:pt x="4186116" y="357738"/>
                </a:cubicBezTo>
                <a:cubicBezTo>
                  <a:pt x="4162899" y="358631"/>
                  <a:pt x="4144816" y="352157"/>
                  <a:pt x="4131868" y="338316"/>
                </a:cubicBezTo>
                <a:cubicBezTo>
                  <a:pt x="4118920" y="324475"/>
                  <a:pt x="4113339" y="301481"/>
                  <a:pt x="4115125" y="269334"/>
                </a:cubicBezTo>
                <a:cubicBezTo>
                  <a:pt x="4116911" y="237187"/>
                  <a:pt x="4133654" y="219997"/>
                  <a:pt x="4165354" y="217765"/>
                </a:cubicBezTo>
                <a:cubicBezTo>
                  <a:pt x="4173279" y="217207"/>
                  <a:pt x="4180660" y="217165"/>
                  <a:pt x="4187497" y="217639"/>
                </a:cubicBezTo>
                <a:close/>
                <a:moveTo>
                  <a:pt x="72697" y="217639"/>
                </a:moveTo>
                <a:cubicBezTo>
                  <a:pt x="93207" y="219063"/>
                  <a:pt x="108820" y="225132"/>
                  <a:pt x="119536" y="235848"/>
                </a:cubicBezTo>
                <a:cubicBezTo>
                  <a:pt x="133824" y="250135"/>
                  <a:pt x="141190" y="267771"/>
                  <a:pt x="141637" y="288756"/>
                </a:cubicBezTo>
                <a:cubicBezTo>
                  <a:pt x="142083" y="309741"/>
                  <a:pt x="135163" y="326484"/>
                  <a:pt x="120875" y="338986"/>
                </a:cubicBezTo>
                <a:cubicBezTo>
                  <a:pt x="106588" y="351487"/>
                  <a:pt x="90068" y="357738"/>
                  <a:pt x="71316" y="357738"/>
                </a:cubicBezTo>
                <a:cubicBezTo>
                  <a:pt x="48098" y="358631"/>
                  <a:pt x="30016" y="352157"/>
                  <a:pt x="17068" y="338316"/>
                </a:cubicBezTo>
                <a:cubicBezTo>
                  <a:pt x="4120" y="324475"/>
                  <a:pt x="-1461" y="301481"/>
                  <a:pt x="325" y="269334"/>
                </a:cubicBezTo>
                <a:cubicBezTo>
                  <a:pt x="2111" y="237187"/>
                  <a:pt x="18854" y="219997"/>
                  <a:pt x="50554" y="217765"/>
                </a:cubicBezTo>
                <a:cubicBezTo>
                  <a:pt x="58479" y="217207"/>
                  <a:pt x="65860" y="217165"/>
                  <a:pt x="72697" y="217639"/>
                </a:cubicBezTo>
                <a:close/>
                <a:moveTo>
                  <a:pt x="670637" y="212072"/>
                </a:moveTo>
                <a:cubicBezTo>
                  <a:pt x="668461" y="212072"/>
                  <a:pt x="666479" y="212407"/>
                  <a:pt x="664693" y="213077"/>
                </a:cubicBezTo>
                <a:lnTo>
                  <a:pt x="663354" y="227811"/>
                </a:lnTo>
                <a:lnTo>
                  <a:pt x="670051" y="250582"/>
                </a:lnTo>
                <a:cubicBezTo>
                  <a:pt x="677195" y="250582"/>
                  <a:pt x="682553" y="247010"/>
                  <a:pt x="686125" y="239866"/>
                </a:cubicBezTo>
                <a:lnTo>
                  <a:pt x="695501" y="221114"/>
                </a:lnTo>
                <a:cubicBezTo>
                  <a:pt x="685455" y="215086"/>
                  <a:pt x="677167" y="212072"/>
                  <a:pt x="670637" y="212072"/>
                </a:cubicBezTo>
                <a:close/>
                <a:moveTo>
                  <a:pt x="845185" y="74109"/>
                </a:moveTo>
                <a:cubicBezTo>
                  <a:pt x="840050" y="73439"/>
                  <a:pt x="832572" y="74220"/>
                  <a:pt x="822749" y="76453"/>
                </a:cubicBezTo>
                <a:lnTo>
                  <a:pt x="790602" y="83150"/>
                </a:lnTo>
                <a:cubicBezTo>
                  <a:pt x="773636" y="90294"/>
                  <a:pt x="760241" y="96545"/>
                  <a:pt x="750418" y="101902"/>
                </a:cubicBezTo>
                <a:cubicBezTo>
                  <a:pt x="754883" y="108153"/>
                  <a:pt x="757562" y="113064"/>
                  <a:pt x="758455" y="116636"/>
                </a:cubicBezTo>
                <a:lnTo>
                  <a:pt x="757116" y="143425"/>
                </a:lnTo>
                <a:cubicBezTo>
                  <a:pt x="758902" y="146997"/>
                  <a:pt x="761580" y="148783"/>
                  <a:pt x="765152" y="148783"/>
                </a:cubicBezTo>
                <a:lnTo>
                  <a:pt x="775868" y="148783"/>
                </a:lnTo>
                <a:cubicBezTo>
                  <a:pt x="777654" y="149676"/>
                  <a:pt x="781896" y="151685"/>
                  <a:pt x="788593" y="154811"/>
                </a:cubicBezTo>
                <a:cubicBezTo>
                  <a:pt x="795290" y="157936"/>
                  <a:pt x="801541" y="160838"/>
                  <a:pt x="807345" y="163517"/>
                </a:cubicBezTo>
                <a:cubicBezTo>
                  <a:pt x="813150" y="166196"/>
                  <a:pt x="816945" y="170214"/>
                  <a:pt x="818731" y="175572"/>
                </a:cubicBezTo>
                <a:cubicBezTo>
                  <a:pt x="820517" y="180930"/>
                  <a:pt x="821633" y="185618"/>
                  <a:pt x="822079" y="189637"/>
                </a:cubicBezTo>
                <a:cubicBezTo>
                  <a:pt x="822526" y="193655"/>
                  <a:pt x="818507" y="199459"/>
                  <a:pt x="810024" y="207049"/>
                </a:cubicBezTo>
                <a:cubicBezTo>
                  <a:pt x="801541" y="214640"/>
                  <a:pt x="790602" y="222007"/>
                  <a:pt x="777207" y="229150"/>
                </a:cubicBezTo>
                <a:cubicBezTo>
                  <a:pt x="763813" y="236294"/>
                  <a:pt x="755330" y="242545"/>
                  <a:pt x="751758" y="247903"/>
                </a:cubicBezTo>
                <a:cubicBezTo>
                  <a:pt x="751758" y="249689"/>
                  <a:pt x="752204" y="250582"/>
                  <a:pt x="753097" y="250582"/>
                </a:cubicBezTo>
                <a:lnTo>
                  <a:pt x="770510" y="258618"/>
                </a:lnTo>
                <a:lnTo>
                  <a:pt x="787923" y="266655"/>
                </a:lnTo>
                <a:cubicBezTo>
                  <a:pt x="808462" y="247010"/>
                  <a:pt x="820740" y="232722"/>
                  <a:pt x="824758" y="223793"/>
                </a:cubicBezTo>
                <a:cubicBezTo>
                  <a:pt x="828777" y="214863"/>
                  <a:pt x="833911" y="197004"/>
                  <a:pt x="840162" y="170214"/>
                </a:cubicBezTo>
                <a:cubicBezTo>
                  <a:pt x="846413" y="143425"/>
                  <a:pt x="849761" y="126682"/>
                  <a:pt x="850208" y="119985"/>
                </a:cubicBezTo>
                <a:cubicBezTo>
                  <a:pt x="850654" y="113288"/>
                  <a:pt x="851547" y="106814"/>
                  <a:pt x="852886" y="100563"/>
                </a:cubicBezTo>
                <a:cubicBezTo>
                  <a:pt x="854226" y="94312"/>
                  <a:pt x="854449" y="87615"/>
                  <a:pt x="853557" y="80471"/>
                </a:cubicBezTo>
                <a:cubicBezTo>
                  <a:pt x="853110" y="76899"/>
                  <a:pt x="850319" y="74778"/>
                  <a:pt x="845185" y="74109"/>
                </a:cubicBezTo>
                <a:close/>
                <a:moveTo>
                  <a:pt x="2123358" y="73774"/>
                </a:moveTo>
                <a:cubicBezTo>
                  <a:pt x="2125144" y="74667"/>
                  <a:pt x="2126483" y="75113"/>
                  <a:pt x="2127376" y="75113"/>
                </a:cubicBezTo>
                <a:lnTo>
                  <a:pt x="2142110" y="93866"/>
                </a:lnTo>
                <a:lnTo>
                  <a:pt x="2148807" y="97884"/>
                </a:lnTo>
                <a:lnTo>
                  <a:pt x="2156844" y="105921"/>
                </a:lnTo>
                <a:cubicBezTo>
                  <a:pt x="2159523" y="107707"/>
                  <a:pt x="2168453" y="107707"/>
                  <a:pt x="2183633" y="105921"/>
                </a:cubicBezTo>
                <a:cubicBezTo>
                  <a:pt x="2186312" y="103242"/>
                  <a:pt x="2191670" y="101456"/>
                  <a:pt x="2199707" y="100563"/>
                </a:cubicBezTo>
                <a:cubicBezTo>
                  <a:pt x="2207743" y="100563"/>
                  <a:pt x="2213548" y="99670"/>
                  <a:pt x="2217119" y="97884"/>
                </a:cubicBezTo>
                <a:cubicBezTo>
                  <a:pt x="2220691" y="96098"/>
                  <a:pt x="2222924" y="94759"/>
                  <a:pt x="2223817" y="93866"/>
                </a:cubicBezTo>
                <a:cubicBezTo>
                  <a:pt x="2241676" y="91187"/>
                  <a:pt x="2257526" y="92973"/>
                  <a:pt x="2271367" y="99223"/>
                </a:cubicBezTo>
                <a:cubicBezTo>
                  <a:pt x="2285208" y="105474"/>
                  <a:pt x="2293915" y="109939"/>
                  <a:pt x="2297487" y="112618"/>
                </a:cubicBezTo>
                <a:lnTo>
                  <a:pt x="2309542" y="136728"/>
                </a:lnTo>
                <a:lnTo>
                  <a:pt x="2317578" y="152802"/>
                </a:lnTo>
                <a:lnTo>
                  <a:pt x="2317578" y="164857"/>
                </a:lnTo>
                <a:cubicBezTo>
                  <a:pt x="2314900" y="166643"/>
                  <a:pt x="2313337" y="168205"/>
                  <a:pt x="2312890" y="169545"/>
                </a:cubicBezTo>
                <a:cubicBezTo>
                  <a:pt x="2312444" y="170884"/>
                  <a:pt x="2311551" y="175796"/>
                  <a:pt x="2310211" y="184279"/>
                </a:cubicBezTo>
                <a:cubicBezTo>
                  <a:pt x="2308872" y="192762"/>
                  <a:pt x="2303514" y="202585"/>
                  <a:pt x="2294138" y="213747"/>
                </a:cubicBezTo>
                <a:cubicBezTo>
                  <a:pt x="2284762" y="224909"/>
                  <a:pt x="2272260" y="244108"/>
                  <a:pt x="2256633" y="271343"/>
                </a:cubicBezTo>
                <a:cubicBezTo>
                  <a:pt x="2241006" y="298579"/>
                  <a:pt x="2234086" y="313982"/>
                  <a:pt x="2235872" y="317554"/>
                </a:cubicBezTo>
                <a:lnTo>
                  <a:pt x="2243909" y="352380"/>
                </a:lnTo>
                <a:lnTo>
                  <a:pt x="2238551" y="356398"/>
                </a:lnTo>
                <a:cubicBezTo>
                  <a:pt x="2238551" y="367114"/>
                  <a:pt x="2238774" y="376490"/>
                  <a:pt x="2239220" y="384527"/>
                </a:cubicBezTo>
                <a:cubicBezTo>
                  <a:pt x="2239667" y="392564"/>
                  <a:pt x="2238551" y="405735"/>
                  <a:pt x="2235872" y="424041"/>
                </a:cubicBezTo>
                <a:cubicBezTo>
                  <a:pt x="2233193" y="442347"/>
                  <a:pt x="2232300" y="452839"/>
                  <a:pt x="2233193" y="455518"/>
                </a:cubicBezTo>
                <a:cubicBezTo>
                  <a:pt x="2233193" y="458197"/>
                  <a:pt x="2235425" y="466680"/>
                  <a:pt x="2239890" y="480968"/>
                </a:cubicBezTo>
                <a:cubicBezTo>
                  <a:pt x="2238997" y="481861"/>
                  <a:pt x="2237211" y="485432"/>
                  <a:pt x="2234532" y="491683"/>
                </a:cubicBezTo>
                <a:cubicBezTo>
                  <a:pt x="2231853" y="497934"/>
                  <a:pt x="2230514" y="505971"/>
                  <a:pt x="2230514" y="515793"/>
                </a:cubicBezTo>
                <a:lnTo>
                  <a:pt x="2225156" y="515793"/>
                </a:lnTo>
                <a:cubicBezTo>
                  <a:pt x="2202832" y="505078"/>
                  <a:pt x="2189884" y="493023"/>
                  <a:pt x="2186312" y="479628"/>
                </a:cubicBezTo>
                <a:lnTo>
                  <a:pt x="2183633" y="466234"/>
                </a:lnTo>
                <a:lnTo>
                  <a:pt x="2178275" y="452839"/>
                </a:lnTo>
                <a:cubicBezTo>
                  <a:pt x="2177382" y="451946"/>
                  <a:pt x="2176266" y="448374"/>
                  <a:pt x="2174927" y="442123"/>
                </a:cubicBezTo>
                <a:cubicBezTo>
                  <a:pt x="2173587" y="435873"/>
                  <a:pt x="2173364" y="431854"/>
                  <a:pt x="2174257" y="430068"/>
                </a:cubicBezTo>
                <a:lnTo>
                  <a:pt x="2174257" y="427389"/>
                </a:lnTo>
                <a:lnTo>
                  <a:pt x="2170239" y="427389"/>
                </a:lnTo>
                <a:cubicBezTo>
                  <a:pt x="2155951" y="447928"/>
                  <a:pt x="2144789" y="464448"/>
                  <a:pt x="2136752" y="476949"/>
                </a:cubicBezTo>
                <a:cubicBezTo>
                  <a:pt x="2128716" y="489451"/>
                  <a:pt x="2120232" y="503292"/>
                  <a:pt x="2111303" y="518472"/>
                </a:cubicBezTo>
                <a:lnTo>
                  <a:pt x="2111303" y="531867"/>
                </a:lnTo>
                <a:cubicBezTo>
                  <a:pt x="2102373" y="522044"/>
                  <a:pt x="2094560" y="514007"/>
                  <a:pt x="2087862" y="507757"/>
                </a:cubicBezTo>
                <a:cubicBezTo>
                  <a:pt x="2081165" y="501506"/>
                  <a:pt x="2078263" y="497041"/>
                  <a:pt x="2079156" y="494362"/>
                </a:cubicBezTo>
                <a:lnTo>
                  <a:pt x="2079156" y="490344"/>
                </a:lnTo>
                <a:lnTo>
                  <a:pt x="2075137" y="487665"/>
                </a:lnTo>
                <a:cubicBezTo>
                  <a:pt x="2071566" y="485879"/>
                  <a:pt x="2070003" y="483647"/>
                  <a:pt x="2070449" y="480968"/>
                </a:cubicBezTo>
                <a:cubicBezTo>
                  <a:pt x="2070896" y="478289"/>
                  <a:pt x="2072459" y="473824"/>
                  <a:pt x="2075137" y="467573"/>
                </a:cubicBezTo>
                <a:lnTo>
                  <a:pt x="2077816" y="460876"/>
                </a:lnTo>
                <a:cubicBezTo>
                  <a:pt x="2078709" y="459090"/>
                  <a:pt x="2079156" y="457750"/>
                  <a:pt x="2079156" y="456857"/>
                </a:cubicBezTo>
                <a:lnTo>
                  <a:pt x="2077816" y="450160"/>
                </a:lnTo>
                <a:lnTo>
                  <a:pt x="2083174" y="446142"/>
                </a:lnTo>
                <a:lnTo>
                  <a:pt x="2083174" y="434087"/>
                </a:lnTo>
                <a:lnTo>
                  <a:pt x="2087193" y="428729"/>
                </a:lnTo>
                <a:lnTo>
                  <a:pt x="2097908" y="404619"/>
                </a:lnTo>
                <a:cubicBezTo>
                  <a:pt x="2102373" y="393903"/>
                  <a:pt x="2108177" y="382295"/>
                  <a:pt x="2115321" y="369793"/>
                </a:cubicBezTo>
                <a:cubicBezTo>
                  <a:pt x="2122465" y="357291"/>
                  <a:pt x="2126483" y="349701"/>
                  <a:pt x="2127376" y="347022"/>
                </a:cubicBezTo>
                <a:lnTo>
                  <a:pt x="2132734" y="330949"/>
                </a:lnTo>
                <a:lnTo>
                  <a:pt x="2143450" y="313536"/>
                </a:lnTo>
                <a:lnTo>
                  <a:pt x="2148807" y="297463"/>
                </a:lnTo>
                <a:lnTo>
                  <a:pt x="2156844" y="288086"/>
                </a:lnTo>
                <a:cubicBezTo>
                  <a:pt x="2143450" y="277371"/>
                  <a:pt x="2133627" y="266655"/>
                  <a:pt x="2127376" y="255939"/>
                </a:cubicBezTo>
                <a:cubicBezTo>
                  <a:pt x="2132734" y="255047"/>
                  <a:pt x="2137199" y="254154"/>
                  <a:pt x="2140771" y="253261"/>
                </a:cubicBezTo>
                <a:lnTo>
                  <a:pt x="2167560" y="254600"/>
                </a:lnTo>
                <a:cubicBezTo>
                  <a:pt x="2170239" y="254600"/>
                  <a:pt x="2172025" y="252368"/>
                  <a:pt x="2172918" y="247903"/>
                </a:cubicBezTo>
                <a:cubicBezTo>
                  <a:pt x="2178275" y="237187"/>
                  <a:pt x="2184749" y="225355"/>
                  <a:pt x="2192340" y="212407"/>
                </a:cubicBezTo>
                <a:cubicBezTo>
                  <a:pt x="2199930" y="199459"/>
                  <a:pt x="2204171" y="192539"/>
                  <a:pt x="2205064" y="191646"/>
                </a:cubicBezTo>
                <a:lnTo>
                  <a:pt x="2214441" y="170214"/>
                </a:lnTo>
                <a:cubicBezTo>
                  <a:pt x="2208190" y="169322"/>
                  <a:pt x="2203278" y="167089"/>
                  <a:pt x="2199707" y="163517"/>
                </a:cubicBezTo>
                <a:lnTo>
                  <a:pt x="2187652" y="163517"/>
                </a:lnTo>
                <a:lnTo>
                  <a:pt x="2179615" y="155481"/>
                </a:lnTo>
                <a:cubicBezTo>
                  <a:pt x="2173364" y="158159"/>
                  <a:pt x="2163988" y="151909"/>
                  <a:pt x="2151486" y="136728"/>
                </a:cubicBezTo>
                <a:cubicBezTo>
                  <a:pt x="2138985" y="121548"/>
                  <a:pt x="2128269" y="101456"/>
                  <a:pt x="2119339" y="76453"/>
                </a:cubicBezTo>
                <a:close/>
                <a:moveTo>
                  <a:pt x="3562265" y="53347"/>
                </a:moveTo>
                <a:cubicBezTo>
                  <a:pt x="3540611" y="53570"/>
                  <a:pt x="3520408" y="60379"/>
                  <a:pt x="3501655" y="73774"/>
                </a:cubicBezTo>
                <a:lnTo>
                  <a:pt x="3485582" y="85829"/>
                </a:lnTo>
                <a:cubicBezTo>
                  <a:pt x="3474866" y="92080"/>
                  <a:pt x="3468615" y="97438"/>
                  <a:pt x="3466829" y="101902"/>
                </a:cubicBezTo>
                <a:cubicBezTo>
                  <a:pt x="3469508" y="109046"/>
                  <a:pt x="3471741" y="113957"/>
                  <a:pt x="3473527" y="116636"/>
                </a:cubicBezTo>
                <a:lnTo>
                  <a:pt x="3480224" y="139407"/>
                </a:lnTo>
                <a:lnTo>
                  <a:pt x="3482903" y="143425"/>
                </a:lnTo>
                <a:cubicBezTo>
                  <a:pt x="3488261" y="143425"/>
                  <a:pt x="3492279" y="143649"/>
                  <a:pt x="3494958" y="144095"/>
                </a:cubicBezTo>
                <a:cubicBezTo>
                  <a:pt x="3497637" y="144542"/>
                  <a:pt x="3503218" y="147444"/>
                  <a:pt x="3511701" y="152802"/>
                </a:cubicBezTo>
                <a:cubicBezTo>
                  <a:pt x="3520184" y="158159"/>
                  <a:pt x="3525319" y="161731"/>
                  <a:pt x="3527105" y="163517"/>
                </a:cubicBezTo>
                <a:lnTo>
                  <a:pt x="3532463" y="176912"/>
                </a:lnTo>
                <a:lnTo>
                  <a:pt x="3540499" y="192985"/>
                </a:lnTo>
                <a:lnTo>
                  <a:pt x="3544518" y="221114"/>
                </a:lnTo>
                <a:cubicBezTo>
                  <a:pt x="3547197" y="225579"/>
                  <a:pt x="3553001" y="227811"/>
                  <a:pt x="3561931" y="227811"/>
                </a:cubicBezTo>
                <a:cubicBezTo>
                  <a:pt x="3590506" y="242991"/>
                  <a:pt x="3605240" y="250582"/>
                  <a:pt x="3606133" y="250582"/>
                </a:cubicBezTo>
                <a:lnTo>
                  <a:pt x="3620866" y="263976"/>
                </a:lnTo>
                <a:cubicBezTo>
                  <a:pt x="3623545" y="263083"/>
                  <a:pt x="3624662" y="262414"/>
                  <a:pt x="3624215" y="261967"/>
                </a:cubicBezTo>
                <a:cubicBezTo>
                  <a:pt x="3623769" y="261521"/>
                  <a:pt x="3622652" y="260404"/>
                  <a:pt x="3620866" y="258618"/>
                </a:cubicBezTo>
                <a:cubicBezTo>
                  <a:pt x="3619081" y="256832"/>
                  <a:pt x="3619527" y="249242"/>
                  <a:pt x="3622206" y="235848"/>
                </a:cubicBezTo>
                <a:lnTo>
                  <a:pt x="3620866" y="168875"/>
                </a:lnTo>
                <a:lnTo>
                  <a:pt x="3623545" y="162178"/>
                </a:lnTo>
                <a:cubicBezTo>
                  <a:pt x="3623545" y="161285"/>
                  <a:pt x="3623992" y="151909"/>
                  <a:pt x="3624885" y="134049"/>
                </a:cubicBezTo>
                <a:lnTo>
                  <a:pt x="3627564" y="107260"/>
                </a:lnTo>
                <a:lnTo>
                  <a:pt x="3627564" y="92526"/>
                </a:lnTo>
                <a:lnTo>
                  <a:pt x="3631582" y="72434"/>
                </a:lnTo>
                <a:cubicBezTo>
                  <a:pt x="3607025" y="59486"/>
                  <a:pt x="3583920" y="53124"/>
                  <a:pt x="3562265" y="53347"/>
                </a:cubicBezTo>
                <a:close/>
                <a:moveTo>
                  <a:pt x="2589487" y="51003"/>
                </a:moveTo>
                <a:cubicBezTo>
                  <a:pt x="2629671" y="69755"/>
                  <a:pt x="2654228" y="85159"/>
                  <a:pt x="2663157" y="97214"/>
                </a:cubicBezTo>
                <a:cubicBezTo>
                  <a:pt x="2672087" y="109269"/>
                  <a:pt x="2677445" y="116636"/>
                  <a:pt x="2679231" y="119315"/>
                </a:cubicBezTo>
                <a:lnTo>
                  <a:pt x="2681910" y="131370"/>
                </a:lnTo>
                <a:lnTo>
                  <a:pt x="2685928" y="138068"/>
                </a:lnTo>
                <a:cubicBezTo>
                  <a:pt x="2676998" y="156820"/>
                  <a:pt x="2669855" y="167089"/>
                  <a:pt x="2664497" y="168875"/>
                </a:cubicBezTo>
                <a:cubicBezTo>
                  <a:pt x="2659139" y="170661"/>
                  <a:pt x="2651102" y="171107"/>
                  <a:pt x="2640387" y="170214"/>
                </a:cubicBezTo>
                <a:cubicBezTo>
                  <a:pt x="2637708" y="174679"/>
                  <a:pt x="2635475" y="177358"/>
                  <a:pt x="2633689" y="178251"/>
                </a:cubicBezTo>
                <a:lnTo>
                  <a:pt x="2624313" y="184948"/>
                </a:lnTo>
                <a:cubicBezTo>
                  <a:pt x="2623420" y="185841"/>
                  <a:pt x="2617616" y="197450"/>
                  <a:pt x="2606900" y="219774"/>
                </a:cubicBezTo>
                <a:cubicBezTo>
                  <a:pt x="2604221" y="222453"/>
                  <a:pt x="2603328" y="221114"/>
                  <a:pt x="2604221" y="215756"/>
                </a:cubicBezTo>
                <a:cubicBezTo>
                  <a:pt x="2604221" y="213970"/>
                  <a:pt x="2605338" y="208389"/>
                  <a:pt x="2607570" y="199013"/>
                </a:cubicBezTo>
                <a:cubicBezTo>
                  <a:pt x="2609803" y="189637"/>
                  <a:pt x="2611812" y="181377"/>
                  <a:pt x="2613598" y="174233"/>
                </a:cubicBezTo>
                <a:cubicBezTo>
                  <a:pt x="2615384" y="167089"/>
                  <a:pt x="2617616" y="158159"/>
                  <a:pt x="2620295" y="147444"/>
                </a:cubicBezTo>
                <a:cubicBezTo>
                  <a:pt x="2622974" y="136728"/>
                  <a:pt x="2624313" y="128691"/>
                  <a:pt x="2624313" y="123334"/>
                </a:cubicBezTo>
                <a:cubicBezTo>
                  <a:pt x="2623420" y="118869"/>
                  <a:pt x="2622304" y="115520"/>
                  <a:pt x="2620965" y="113288"/>
                </a:cubicBezTo>
                <a:cubicBezTo>
                  <a:pt x="2619625" y="111055"/>
                  <a:pt x="2615384" y="105251"/>
                  <a:pt x="2608240" y="95875"/>
                </a:cubicBezTo>
                <a:cubicBezTo>
                  <a:pt x="2601096" y="86499"/>
                  <a:pt x="2593952" y="72434"/>
                  <a:pt x="2586809" y="53682"/>
                </a:cubicBezTo>
                <a:close/>
                <a:moveTo>
                  <a:pt x="799978" y="33590"/>
                </a:moveTo>
                <a:cubicBezTo>
                  <a:pt x="811587" y="34483"/>
                  <a:pt x="824981" y="39395"/>
                  <a:pt x="840162" y="48324"/>
                </a:cubicBezTo>
                <a:cubicBezTo>
                  <a:pt x="855342" y="57254"/>
                  <a:pt x="871639" y="71541"/>
                  <a:pt x="889052" y="91187"/>
                </a:cubicBezTo>
                <a:cubicBezTo>
                  <a:pt x="906465" y="110832"/>
                  <a:pt x="916957" y="124227"/>
                  <a:pt x="920529" y="131370"/>
                </a:cubicBezTo>
                <a:cubicBezTo>
                  <a:pt x="924101" y="138514"/>
                  <a:pt x="920529" y="158159"/>
                  <a:pt x="909813" y="190306"/>
                </a:cubicBezTo>
                <a:cubicBezTo>
                  <a:pt x="899991" y="217988"/>
                  <a:pt x="893070" y="241429"/>
                  <a:pt x="889052" y="260628"/>
                </a:cubicBezTo>
                <a:cubicBezTo>
                  <a:pt x="885033" y="279826"/>
                  <a:pt x="876774" y="296793"/>
                  <a:pt x="864272" y="311527"/>
                </a:cubicBezTo>
                <a:cubicBezTo>
                  <a:pt x="851770" y="326261"/>
                  <a:pt x="827214" y="333628"/>
                  <a:pt x="790602" y="333628"/>
                </a:cubicBezTo>
                <a:cubicBezTo>
                  <a:pt x="783458" y="334521"/>
                  <a:pt x="778100" y="334074"/>
                  <a:pt x="774529" y="332288"/>
                </a:cubicBezTo>
                <a:lnTo>
                  <a:pt x="755776" y="324252"/>
                </a:lnTo>
                <a:cubicBezTo>
                  <a:pt x="747739" y="321573"/>
                  <a:pt x="732559" y="326038"/>
                  <a:pt x="710235" y="337646"/>
                </a:cubicBezTo>
                <a:cubicBezTo>
                  <a:pt x="718272" y="343004"/>
                  <a:pt x="724522" y="346576"/>
                  <a:pt x="728987" y="348362"/>
                </a:cubicBezTo>
                <a:lnTo>
                  <a:pt x="761134" y="361756"/>
                </a:lnTo>
                <a:cubicBezTo>
                  <a:pt x="786137" y="374258"/>
                  <a:pt x="803103" y="380509"/>
                  <a:pt x="812033" y="380509"/>
                </a:cubicBezTo>
                <a:cubicBezTo>
                  <a:pt x="817391" y="381402"/>
                  <a:pt x="826767" y="376490"/>
                  <a:pt x="840162" y="365775"/>
                </a:cubicBezTo>
                <a:cubicBezTo>
                  <a:pt x="853557" y="355059"/>
                  <a:pt x="870076" y="345460"/>
                  <a:pt x="889722" y="336976"/>
                </a:cubicBezTo>
                <a:cubicBezTo>
                  <a:pt x="909367" y="328493"/>
                  <a:pt x="921869" y="324252"/>
                  <a:pt x="927226" y="324252"/>
                </a:cubicBezTo>
                <a:cubicBezTo>
                  <a:pt x="945979" y="326931"/>
                  <a:pt x="962722" y="333851"/>
                  <a:pt x="977456" y="345013"/>
                </a:cubicBezTo>
                <a:cubicBezTo>
                  <a:pt x="992190" y="356175"/>
                  <a:pt x="1002236" y="366444"/>
                  <a:pt x="1007593" y="375821"/>
                </a:cubicBezTo>
                <a:cubicBezTo>
                  <a:pt x="1012951" y="385197"/>
                  <a:pt x="1015853" y="393233"/>
                  <a:pt x="1016300" y="399931"/>
                </a:cubicBezTo>
                <a:cubicBezTo>
                  <a:pt x="1016746" y="406628"/>
                  <a:pt x="1014737" y="413995"/>
                  <a:pt x="1010273" y="422032"/>
                </a:cubicBezTo>
                <a:cubicBezTo>
                  <a:pt x="1005808" y="430068"/>
                  <a:pt x="1001343" y="434980"/>
                  <a:pt x="996878" y="436766"/>
                </a:cubicBezTo>
                <a:cubicBezTo>
                  <a:pt x="992413" y="438552"/>
                  <a:pt x="986162" y="438998"/>
                  <a:pt x="978126" y="438105"/>
                </a:cubicBezTo>
                <a:cubicBezTo>
                  <a:pt x="966517" y="438105"/>
                  <a:pt x="949997" y="435426"/>
                  <a:pt x="928566" y="430068"/>
                </a:cubicBezTo>
                <a:lnTo>
                  <a:pt x="909813" y="422032"/>
                </a:lnTo>
                <a:lnTo>
                  <a:pt x="884364" y="419353"/>
                </a:lnTo>
                <a:lnTo>
                  <a:pt x="877667" y="408637"/>
                </a:lnTo>
                <a:cubicBezTo>
                  <a:pt x="885703" y="408637"/>
                  <a:pt x="895526" y="404619"/>
                  <a:pt x="907134" y="396582"/>
                </a:cubicBezTo>
                <a:lnTo>
                  <a:pt x="933924" y="381848"/>
                </a:lnTo>
                <a:lnTo>
                  <a:pt x="956694" y="363096"/>
                </a:lnTo>
                <a:cubicBezTo>
                  <a:pt x="942407" y="345236"/>
                  <a:pt x="932138" y="336083"/>
                  <a:pt x="925887" y="335637"/>
                </a:cubicBezTo>
                <a:cubicBezTo>
                  <a:pt x="919636" y="335190"/>
                  <a:pt x="911376" y="337869"/>
                  <a:pt x="901107" y="343674"/>
                </a:cubicBezTo>
                <a:cubicBezTo>
                  <a:pt x="890838" y="349478"/>
                  <a:pt x="883025" y="357291"/>
                  <a:pt x="877667" y="367114"/>
                </a:cubicBezTo>
                <a:lnTo>
                  <a:pt x="854896" y="403279"/>
                </a:lnTo>
                <a:cubicBezTo>
                  <a:pt x="863826" y="408637"/>
                  <a:pt x="869406" y="412209"/>
                  <a:pt x="871639" y="413995"/>
                </a:cubicBezTo>
                <a:cubicBezTo>
                  <a:pt x="873872" y="415781"/>
                  <a:pt x="883917" y="424711"/>
                  <a:pt x="901777" y="440784"/>
                </a:cubicBezTo>
                <a:lnTo>
                  <a:pt x="917850" y="455518"/>
                </a:lnTo>
                <a:cubicBezTo>
                  <a:pt x="923208" y="460876"/>
                  <a:pt x="927226" y="465787"/>
                  <a:pt x="929905" y="470252"/>
                </a:cubicBezTo>
                <a:lnTo>
                  <a:pt x="937942" y="484986"/>
                </a:lnTo>
                <a:lnTo>
                  <a:pt x="945979" y="494362"/>
                </a:lnTo>
                <a:cubicBezTo>
                  <a:pt x="945979" y="494362"/>
                  <a:pt x="946872" y="497934"/>
                  <a:pt x="948658" y="505078"/>
                </a:cubicBezTo>
                <a:cubicBezTo>
                  <a:pt x="950443" y="512222"/>
                  <a:pt x="951113" y="517803"/>
                  <a:pt x="950667" y="521821"/>
                </a:cubicBezTo>
                <a:cubicBezTo>
                  <a:pt x="950220" y="525839"/>
                  <a:pt x="945979" y="529188"/>
                  <a:pt x="937942" y="531867"/>
                </a:cubicBezTo>
                <a:lnTo>
                  <a:pt x="919190" y="537225"/>
                </a:lnTo>
                <a:cubicBezTo>
                  <a:pt x="918297" y="538118"/>
                  <a:pt x="912269" y="541466"/>
                  <a:pt x="901107" y="547271"/>
                </a:cubicBezTo>
                <a:cubicBezTo>
                  <a:pt x="889945" y="553075"/>
                  <a:pt x="870299" y="556200"/>
                  <a:pt x="842171" y="556647"/>
                </a:cubicBezTo>
                <a:cubicBezTo>
                  <a:pt x="814042" y="557093"/>
                  <a:pt x="798192" y="557316"/>
                  <a:pt x="794620" y="557316"/>
                </a:cubicBezTo>
                <a:cubicBezTo>
                  <a:pt x="791048" y="556423"/>
                  <a:pt x="788816" y="555531"/>
                  <a:pt x="787923" y="554638"/>
                </a:cubicBezTo>
                <a:lnTo>
                  <a:pt x="775868" y="553298"/>
                </a:lnTo>
                <a:cubicBezTo>
                  <a:pt x="759795" y="551512"/>
                  <a:pt x="739926" y="541020"/>
                  <a:pt x="716262" y="521821"/>
                </a:cubicBezTo>
                <a:cubicBezTo>
                  <a:pt x="692599" y="502622"/>
                  <a:pt x="674963" y="482307"/>
                  <a:pt x="663354" y="460876"/>
                </a:cubicBezTo>
                <a:cubicBezTo>
                  <a:pt x="651745" y="439445"/>
                  <a:pt x="644602" y="426943"/>
                  <a:pt x="641923" y="423371"/>
                </a:cubicBezTo>
                <a:cubicBezTo>
                  <a:pt x="639244" y="419799"/>
                  <a:pt x="635225" y="418237"/>
                  <a:pt x="629868" y="418683"/>
                </a:cubicBezTo>
                <a:cubicBezTo>
                  <a:pt x="624510" y="419130"/>
                  <a:pt x="620938" y="423371"/>
                  <a:pt x="619152" y="431408"/>
                </a:cubicBezTo>
                <a:lnTo>
                  <a:pt x="620491" y="452839"/>
                </a:lnTo>
                <a:lnTo>
                  <a:pt x="619152" y="459536"/>
                </a:lnTo>
                <a:lnTo>
                  <a:pt x="624510" y="464894"/>
                </a:lnTo>
                <a:cubicBezTo>
                  <a:pt x="623617" y="468466"/>
                  <a:pt x="623394" y="471145"/>
                  <a:pt x="623840" y="472931"/>
                </a:cubicBezTo>
                <a:cubicBezTo>
                  <a:pt x="624287" y="474717"/>
                  <a:pt x="624956" y="478735"/>
                  <a:pt x="625849" y="484986"/>
                </a:cubicBezTo>
                <a:cubicBezTo>
                  <a:pt x="626742" y="491237"/>
                  <a:pt x="628082" y="496148"/>
                  <a:pt x="629868" y="499720"/>
                </a:cubicBezTo>
                <a:lnTo>
                  <a:pt x="640583" y="522491"/>
                </a:lnTo>
                <a:lnTo>
                  <a:pt x="647281" y="551959"/>
                </a:lnTo>
                <a:cubicBezTo>
                  <a:pt x="639244" y="551066"/>
                  <a:pt x="633440" y="549726"/>
                  <a:pt x="629868" y="547940"/>
                </a:cubicBezTo>
                <a:lnTo>
                  <a:pt x="611115" y="538564"/>
                </a:lnTo>
                <a:lnTo>
                  <a:pt x="601739" y="535885"/>
                </a:lnTo>
                <a:cubicBezTo>
                  <a:pt x="591916" y="533206"/>
                  <a:pt x="583880" y="526063"/>
                  <a:pt x="577629" y="514454"/>
                </a:cubicBezTo>
                <a:lnTo>
                  <a:pt x="564234" y="478289"/>
                </a:lnTo>
                <a:cubicBezTo>
                  <a:pt x="558877" y="466680"/>
                  <a:pt x="556644" y="458643"/>
                  <a:pt x="557537" y="454179"/>
                </a:cubicBezTo>
                <a:lnTo>
                  <a:pt x="560216" y="432747"/>
                </a:lnTo>
                <a:lnTo>
                  <a:pt x="557537" y="419353"/>
                </a:lnTo>
                <a:lnTo>
                  <a:pt x="560216" y="412656"/>
                </a:lnTo>
                <a:cubicBezTo>
                  <a:pt x="560216" y="411763"/>
                  <a:pt x="560440" y="407074"/>
                  <a:pt x="560886" y="398591"/>
                </a:cubicBezTo>
                <a:cubicBezTo>
                  <a:pt x="561332" y="390108"/>
                  <a:pt x="563118" y="380285"/>
                  <a:pt x="566244" y="369123"/>
                </a:cubicBezTo>
                <a:cubicBezTo>
                  <a:pt x="569369" y="357961"/>
                  <a:pt x="571825" y="350371"/>
                  <a:pt x="573611" y="346353"/>
                </a:cubicBezTo>
                <a:cubicBezTo>
                  <a:pt x="575397" y="342334"/>
                  <a:pt x="578745" y="337869"/>
                  <a:pt x="583657" y="332958"/>
                </a:cubicBezTo>
                <a:cubicBezTo>
                  <a:pt x="588568" y="328047"/>
                  <a:pt x="600177" y="322689"/>
                  <a:pt x="618482" y="316885"/>
                </a:cubicBezTo>
                <a:cubicBezTo>
                  <a:pt x="636788" y="311080"/>
                  <a:pt x="646834" y="307508"/>
                  <a:pt x="648620" y="306169"/>
                </a:cubicBezTo>
                <a:cubicBezTo>
                  <a:pt x="650406" y="304830"/>
                  <a:pt x="652638" y="301481"/>
                  <a:pt x="655317" y="296123"/>
                </a:cubicBezTo>
                <a:cubicBezTo>
                  <a:pt x="636565" y="286300"/>
                  <a:pt x="624287" y="275808"/>
                  <a:pt x="618482" y="264646"/>
                </a:cubicBezTo>
                <a:cubicBezTo>
                  <a:pt x="612678" y="253484"/>
                  <a:pt x="607320" y="238080"/>
                  <a:pt x="602409" y="218435"/>
                </a:cubicBezTo>
                <a:cubicBezTo>
                  <a:pt x="597498" y="198789"/>
                  <a:pt x="595042" y="185841"/>
                  <a:pt x="595042" y="179591"/>
                </a:cubicBezTo>
                <a:lnTo>
                  <a:pt x="593702" y="158159"/>
                </a:lnTo>
                <a:lnTo>
                  <a:pt x="588345" y="131370"/>
                </a:lnTo>
                <a:lnTo>
                  <a:pt x="593702" y="126013"/>
                </a:lnTo>
                <a:cubicBezTo>
                  <a:pt x="591023" y="121548"/>
                  <a:pt x="589238" y="117976"/>
                  <a:pt x="588345" y="115297"/>
                </a:cubicBezTo>
                <a:lnTo>
                  <a:pt x="568253" y="97884"/>
                </a:lnTo>
                <a:lnTo>
                  <a:pt x="537445" y="68416"/>
                </a:lnTo>
                <a:cubicBezTo>
                  <a:pt x="537445" y="68416"/>
                  <a:pt x="537445" y="67523"/>
                  <a:pt x="537445" y="65737"/>
                </a:cubicBezTo>
                <a:cubicBezTo>
                  <a:pt x="537445" y="63951"/>
                  <a:pt x="538338" y="63951"/>
                  <a:pt x="540124" y="65737"/>
                </a:cubicBezTo>
                <a:cubicBezTo>
                  <a:pt x="543696" y="71095"/>
                  <a:pt x="550840" y="73551"/>
                  <a:pt x="561555" y="73104"/>
                </a:cubicBezTo>
                <a:cubicBezTo>
                  <a:pt x="572271" y="72658"/>
                  <a:pt x="580754" y="73327"/>
                  <a:pt x="587005" y="75113"/>
                </a:cubicBezTo>
                <a:lnTo>
                  <a:pt x="613794" y="91187"/>
                </a:lnTo>
                <a:lnTo>
                  <a:pt x="641923" y="105921"/>
                </a:lnTo>
                <a:lnTo>
                  <a:pt x="653978" y="117976"/>
                </a:lnTo>
                <a:cubicBezTo>
                  <a:pt x="654871" y="133156"/>
                  <a:pt x="656434" y="146774"/>
                  <a:pt x="658666" y="158829"/>
                </a:cubicBezTo>
                <a:cubicBezTo>
                  <a:pt x="660898" y="170884"/>
                  <a:pt x="668265" y="174233"/>
                  <a:pt x="680767" y="168875"/>
                </a:cubicBezTo>
                <a:cubicBezTo>
                  <a:pt x="693268" y="163517"/>
                  <a:pt x="700859" y="159722"/>
                  <a:pt x="703538" y="157490"/>
                </a:cubicBezTo>
                <a:cubicBezTo>
                  <a:pt x="706217" y="155257"/>
                  <a:pt x="708895" y="145658"/>
                  <a:pt x="711574" y="128691"/>
                </a:cubicBezTo>
                <a:lnTo>
                  <a:pt x="712914" y="115297"/>
                </a:lnTo>
                <a:cubicBezTo>
                  <a:pt x="681660" y="115297"/>
                  <a:pt x="661122" y="106367"/>
                  <a:pt x="651299" y="88508"/>
                </a:cubicBezTo>
                <a:lnTo>
                  <a:pt x="628528" y="56361"/>
                </a:lnTo>
                <a:cubicBezTo>
                  <a:pt x="632993" y="56361"/>
                  <a:pt x="639244" y="60379"/>
                  <a:pt x="647281" y="68416"/>
                </a:cubicBezTo>
                <a:cubicBezTo>
                  <a:pt x="655317" y="68416"/>
                  <a:pt x="661345" y="67746"/>
                  <a:pt x="665363" y="66407"/>
                </a:cubicBezTo>
                <a:cubicBezTo>
                  <a:pt x="669382" y="65067"/>
                  <a:pt x="680097" y="61049"/>
                  <a:pt x="697510" y="54352"/>
                </a:cubicBezTo>
                <a:cubicBezTo>
                  <a:pt x="714923" y="47655"/>
                  <a:pt x="734568" y="42520"/>
                  <a:pt x="756446" y="38948"/>
                </a:cubicBezTo>
                <a:cubicBezTo>
                  <a:pt x="778324" y="35376"/>
                  <a:pt x="792834" y="33590"/>
                  <a:pt x="799978" y="33590"/>
                </a:cubicBezTo>
                <a:close/>
                <a:moveTo>
                  <a:pt x="3520408" y="16177"/>
                </a:moveTo>
                <a:cubicBezTo>
                  <a:pt x="3523979" y="17070"/>
                  <a:pt x="3549875" y="21089"/>
                  <a:pt x="3598096" y="28232"/>
                </a:cubicBezTo>
                <a:lnTo>
                  <a:pt x="3616848" y="28232"/>
                </a:lnTo>
                <a:cubicBezTo>
                  <a:pt x="3619527" y="29125"/>
                  <a:pt x="3626671" y="32251"/>
                  <a:pt x="3638279" y="37609"/>
                </a:cubicBezTo>
                <a:lnTo>
                  <a:pt x="3667747" y="51003"/>
                </a:lnTo>
                <a:cubicBezTo>
                  <a:pt x="3671319" y="53682"/>
                  <a:pt x="3675338" y="56807"/>
                  <a:pt x="3679802" y="60379"/>
                </a:cubicBezTo>
                <a:lnTo>
                  <a:pt x="3698555" y="81811"/>
                </a:lnTo>
                <a:cubicBezTo>
                  <a:pt x="3702127" y="87168"/>
                  <a:pt x="3704582" y="90517"/>
                  <a:pt x="3705922" y="91856"/>
                </a:cubicBezTo>
                <a:cubicBezTo>
                  <a:pt x="3707261" y="93196"/>
                  <a:pt x="3709717" y="101456"/>
                  <a:pt x="3713289" y="116636"/>
                </a:cubicBezTo>
                <a:lnTo>
                  <a:pt x="3706591" y="132710"/>
                </a:lnTo>
                <a:cubicBezTo>
                  <a:pt x="3699448" y="133603"/>
                  <a:pt x="3692974" y="135389"/>
                  <a:pt x="3687169" y="138068"/>
                </a:cubicBezTo>
                <a:cubicBezTo>
                  <a:pt x="3681365" y="140747"/>
                  <a:pt x="3679579" y="152802"/>
                  <a:pt x="3681812" y="174233"/>
                </a:cubicBezTo>
                <a:cubicBezTo>
                  <a:pt x="3684044" y="195664"/>
                  <a:pt x="3685607" y="210845"/>
                  <a:pt x="3686500" y="219774"/>
                </a:cubicBezTo>
                <a:lnTo>
                  <a:pt x="3689179" y="321573"/>
                </a:lnTo>
                <a:lnTo>
                  <a:pt x="3691858" y="329609"/>
                </a:lnTo>
                <a:lnTo>
                  <a:pt x="3693197" y="340325"/>
                </a:lnTo>
                <a:lnTo>
                  <a:pt x="3695876" y="344343"/>
                </a:lnTo>
                <a:lnTo>
                  <a:pt x="3701234" y="381848"/>
                </a:lnTo>
                <a:lnTo>
                  <a:pt x="3706591" y="389885"/>
                </a:lnTo>
                <a:cubicBezTo>
                  <a:pt x="3707484" y="392564"/>
                  <a:pt x="3707708" y="397475"/>
                  <a:pt x="3707261" y="404619"/>
                </a:cubicBezTo>
                <a:cubicBezTo>
                  <a:pt x="3706815" y="411763"/>
                  <a:pt x="3707484" y="417567"/>
                  <a:pt x="3709270" y="422032"/>
                </a:cubicBezTo>
                <a:lnTo>
                  <a:pt x="3718647" y="456857"/>
                </a:lnTo>
                <a:cubicBezTo>
                  <a:pt x="3718647" y="471145"/>
                  <a:pt x="3719093" y="478289"/>
                  <a:pt x="3719986" y="478289"/>
                </a:cubicBezTo>
                <a:lnTo>
                  <a:pt x="3725344" y="489004"/>
                </a:lnTo>
                <a:lnTo>
                  <a:pt x="3724004" y="513114"/>
                </a:lnTo>
                <a:lnTo>
                  <a:pt x="3724004" y="519812"/>
                </a:lnTo>
                <a:cubicBezTo>
                  <a:pt x="3723111" y="526063"/>
                  <a:pt x="3721772" y="531420"/>
                  <a:pt x="3719986" y="535885"/>
                </a:cubicBezTo>
                <a:lnTo>
                  <a:pt x="3713289" y="547940"/>
                </a:lnTo>
                <a:lnTo>
                  <a:pt x="3707931" y="565353"/>
                </a:lnTo>
                <a:lnTo>
                  <a:pt x="3703913" y="574729"/>
                </a:lnTo>
                <a:lnTo>
                  <a:pt x="3691858" y="606876"/>
                </a:lnTo>
                <a:cubicBezTo>
                  <a:pt x="3680249" y="614020"/>
                  <a:pt x="3671319" y="614020"/>
                  <a:pt x="3665068" y="606876"/>
                </a:cubicBezTo>
                <a:lnTo>
                  <a:pt x="3657032" y="592142"/>
                </a:lnTo>
                <a:lnTo>
                  <a:pt x="3642298" y="576069"/>
                </a:lnTo>
                <a:cubicBezTo>
                  <a:pt x="3641405" y="576069"/>
                  <a:pt x="3640289" y="574283"/>
                  <a:pt x="3638949" y="570711"/>
                </a:cubicBezTo>
                <a:cubicBezTo>
                  <a:pt x="3637610" y="567139"/>
                  <a:pt x="3634484" y="561335"/>
                  <a:pt x="3629573" y="553298"/>
                </a:cubicBezTo>
                <a:cubicBezTo>
                  <a:pt x="3624662" y="545261"/>
                  <a:pt x="3616848" y="530081"/>
                  <a:pt x="3606133" y="507757"/>
                </a:cubicBezTo>
                <a:cubicBezTo>
                  <a:pt x="3590952" y="511329"/>
                  <a:pt x="3577334" y="513338"/>
                  <a:pt x="3565279" y="513784"/>
                </a:cubicBezTo>
                <a:cubicBezTo>
                  <a:pt x="3553224" y="514231"/>
                  <a:pt x="3546750" y="514454"/>
                  <a:pt x="3545857" y="514454"/>
                </a:cubicBezTo>
                <a:lnTo>
                  <a:pt x="3527105" y="521151"/>
                </a:lnTo>
                <a:lnTo>
                  <a:pt x="3488261" y="525170"/>
                </a:lnTo>
                <a:lnTo>
                  <a:pt x="3465490" y="530527"/>
                </a:lnTo>
                <a:cubicBezTo>
                  <a:pt x="3452988" y="534099"/>
                  <a:pt x="3440487" y="535439"/>
                  <a:pt x="3427985" y="534546"/>
                </a:cubicBezTo>
                <a:cubicBezTo>
                  <a:pt x="3396731" y="534546"/>
                  <a:pt x="3377309" y="527848"/>
                  <a:pt x="3369719" y="514454"/>
                </a:cubicBezTo>
                <a:cubicBezTo>
                  <a:pt x="3362129" y="501059"/>
                  <a:pt x="3358110" y="492130"/>
                  <a:pt x="3357664" y="487665"/>
                </a:cubicBezTo>
                <a:cubicBezTo>
                  <a:pt x="3357217" y="483200"/>
                  <a:pt x="3358334" y="479182"/>
                  <a:pt x="3361013" y="475610"/>
                </a:cubicBezTo>
                <a:cubicBezTo>
                  <a:pt x="3361906" y="472931"/>
                  <a:pt x="3365701" y="470252"/>
                  <a:pt x="3372398" y="467573"/>
                </a:cubicBezTo>
                <a:cubicBezTo>
                  <a:pt x="3379095" y="464894"/>
                  <a:pt x="3383783" y="464001"/>
                  <a:pt x="3386462" y="464894"/>
                </a:cubicBezTo>
                <a:lnTo>
                  <a:pt x="3385123" y="470252"/>
                </a:lnTo>
                <a:lnTo>
                  <a:pt x="3377086" y="476949"/>
                </a:lnTo>
                <a:lnTo>
                  <a:pt x="3379765" y="483647"/>
                </a:lnTo>
                <a:cubicBezTo>
                  <a:pt x="3388695" y="483647"/>
                  <a:pt x="3395169" y="483423"/>
                  <a:pt x="3399187" y="482977"/>
                </a:cubicBezTo>
                <a:cubicBezTo>
                  <a:pt x="3403205" y="482530"/>
                  <a:pt x="3407447" y="481861"/>
                  <a:pt x="3411912" y="480968"/>
                </a:cubicBezTo>
                <a:cubicBezTo>
                  <a:pt x="3416377" y="480075"/>
                  <a:pt x="3428432" y="477172"/>
                  <a:pt x="3448077" y="472261"/>
                </a:cubicBezTo>
                <a:cubicBezTo>
                  <a:pt x="3467722" y="467350"/>
                  <a:pt x="3479331" y="464448"/>
                  <a:pt x="3482903" y="463555"/>
                </a:cubicBezTo>
                <a:lnTo>
                  <a:pt x="3516389" y="460876"/>
                </a:lnTo>
                <a:lnTo>
                  <a:pt x="3561931" y="452839"/>
                </a:lnTo>
                <a:cubicBezTo>
                  <a:pt x="3574432" y="454625"/>
                  <a:pt x="3585371" y="458420"/>
                  <a:pt x="3594747" y="464224"/>
                </a:cubicBezTo>
                <a:cubicBezTo>
                  <a:pt x="3604123" y="470029"/>
                  <a:pt x="3619527" y="482754"/>
                  <a:pt x="3640958" y="502399"/>
                </a:cubicBezTo>
                <a:cubicBezTo>
                  <a:pt x="3641851" y="503292"/>
                  <a:pt x="3642744" y="502399"/>
                  <a:pt x="3643637" y="499720"/>
                </a:cubicBezTo>
                <a:lnTo>
                  <a:pt x="3642298" y="494362"/>
                </a:lnTo>
                <a:cubicBezTo>
                  <a:pt x="3641405" y="493469"/>
                  <a:pt x="3641405" y="491683"/>
                  <a:pt x="3642298" y="489004"/>
                </a:cubicBezTo>
                <a:cubicBezTo>
                  <a:pt x="3642298" y="483647"/>
                  <a:pt x="3643191" y="478289"/>
                  <a:pt x="3644977" y="472931"/>
                </a:cubicBezTo>
                <a:lnTo>
                  <a:pt x="3647656" y="463555"/>
                </a:lnTo>
                <a:cubicBezTo>
                  <a:pt x="3647656" y="460876"/>
                  <a:pt x="3647879" y="458420"/>
                  <a:pt x="3648325" y="456188"/>
                </a:cubicBezTo>
                <a:cubicBezTo>
                  <a:pt x="3648772" y="453955"/>
                  <a:pt x="3648102" y="449714"/>
                  <a:pt x="3646316" y="443463"/>
                </a:cubicBezTo>
                <a:cubicBezTo>
                  <a:pt x="3643637" y="437212"/>
                  <a:pt x="3642298" y="432301"/>
                  <a:pt x="3642298" y="428729"/>
                </a:cubicBezTo>
                <a:lnTo>
                  <a:pt x="3639619" y="395243"/>
                </a:lnTo>
                <a:lnTo>
                  <a:pt x="3636940" y="385866"/>
                </a:lnTo>
                <a:lnTo>
                  <a:pt x="3635600" y="367114"/>
                </a:lnTo>
                <a:lnTo>
                  <a:pt x="3631582" y="359077"/>
                </a:lnTo>
                <a:lnTo>
                  <a:pt x="3631582" y="344343"/>
                </a:lnTo>
                <a:lnTo>
                  <a:pt x="3628903" y="325591"/>
                </a:lnTo>
                <a:cubicBezTo>
                  <a:pt x="3628903" y="315768"/>
                  <a:pt x="3628457" y="309964"/>
                  <a:pt x="3627564" y="308178"/>
                </a:cubicBezTo>
                <a:cubicBezTo>
                  <a:pt x="3623099" y="304606"/>
                  <a:pt x="3617295" y="305499"/>
                  <a:pt x="3610151" y="310857"/>
                </a:cubicBezTo>
                <a:cubicBezTo>
                  <a:pt x="3603900" y="308178"/>
                  <a:pt x="3598542" y="305722"/>
                  <a:pt x="3594077" y="303490"/>
                </a:cubicBezTo>
                <a:cubicBezTo>
                  <a:pt x="3589613" y="301258"/>
                  <a:pt x="3586934" y="299695"/>
                  <a:pt x="3586041" y="298802"/>
                </a:cubicBezTo>
                <a:lnTo>
                  <a:pt x="3557912" y="294784"/>
                </a:lnTo>
                <a:lnTo>
                  <a:pt x="3543178" y="292105"/>
                </a:lnTo>
                <a:cubicBezTo>
                  <a:pt x="3557466" y="286747"/>
                  <a:pt x="3565502" y="281389"/>
                  <a:pt x="3567288" y="276031"/>
                </a:cubicBezTo>
                <a:lnTo>
                  <a:pt x="3569967" y="266655"/>
                </a:lnTo>
                <a:cubicBezTo>
                  <a:pt x="3545857" y="270227"/>
                  <a:pt x="3532909" y="273352"/>
                  <a:pt x="3531123" y="276031"/>
                </a:cubicBezTo>
                <a:lnTo>
                  <a:pt x="3494958" y="316215"/>
                </a:lnTo>
                <a:cubicBezTo>
                  <a:pt x="3507459" y="318001"/>
                  <a:pt x="3519961" y="325591"/>
                  <a:pt x="3532463" y="338986"/>
                </a:cubicBezTo>
                <a:lnTo>
                  <a:pt x="3545857" y="359077"/>
                </a:lnTo>
                <a:cubicBezTo>
                  <a:pt x="3552108" y="368900"/>
                  <a:pt x="3555233" y="374704"/>
                  <a:pt x="3555233" y="376490"/>
                </a:cubicBezTo>
                <a:lnTo>
                  <a:pt x="3555233" y="379169"/>
                </a:lnTo>
                <a:cubicBezTo>
                  <a:pt x="3541839" y="378276"/>
                  <a:pt x="3528891" y="375597"/>
                  <a:pt x="3516389" y="371132"/>
                </a:cubicBezTo>
                <a:cubicBezTo>
                  <a:pt x="3503888" y="366668"/>
                  <a:pt x="3495181" y="364882"/>
                  <a:pt x="3490270" y="365775"/>
                </a:cubicBezTo>
                <a:cubicBezTo>
                  <a:pt x="3485358" y="366668"/>
                  <a:pt x="3482010" y="371132"/>
                  <a:pt x="3480224" y="379169"/>
                </a:cubicBezTo>
                <a:cubicBezTo>
                  <a:pt x="3481117" y="381848"/>
                  <a:pt x="3482010" y="383411"/>
                  <a:pt x="3482903" y="383857"/>
                </a:cubicBezTo>
                <a:cubicBezTo>
                  <a:pt x="3483796" y="384304"/>
                  <a:pt x="3489377" y="385866"/>
                  <a:pt x="3499646" y="388545"/>
                </a:cubicBezTo>
                <a:cubicBezTo>
                  <a:pt x="3509915" y="391224"/>
                  <a:pt x="3526658" y="409977"/>
                  <a:pt x="3549875" y="444802"/>
                </a:cubicBezTo>
                <a:cubicBezTo>
                  <a:pt x="3528444" y="447481"/>
                  <a:pt x="3511255" y="446588"/>
                  <a:pt x="3498307" y="442123"/>
                </a:cubicBezTo>
                <a:cubicBezTo>
                  <a:pt x="3485358" y="437659"/>
                  <a:pt x="3477991" y="435649"/>
                  <a:pt x="3476206" y="436096"/>
                </a:cubicBezTo>
                <a:cubicBezTo>
                  <a:pt x="3474420" y="436542"/>
                  <a:pt x="3471741" y="437882"/>
                  <a:pt x="3468169" y="440114"/>
                </a:cubicBezTo>
                <a:cubicBezTo>
                  <a:pt x="3464597" y="442347"/>
                  <a:pt x="3461918" y="440784"/>
                  <a:pt x="3460132" y="435426"/>
                </a:cubicBezTo>
                <a:lnTo>
                  <a:pt x="3477545" y="426050"/>
                </a:lnTo>
                <a:cubicBezTo>
                  <a:pt x="3473973" y="421585"/>
                  <a:pt x="3471071" y="416674"/>
                  <a:pt x="3468839" y="411316"/>
                </a:cubicBezTo>
                <a:cubicBezTo>
                  <a:pt x="3466606" y="405958"/>
                  <a:pt x="3465267" y="398814"/>
                  <a:pt x="3464820" y="389885"/>
                </a:cubicBezTo>
                <a:cubicBezTo>
                  <a:pt x="3464374" y="380955"/>
                  <a:pt x="3465490" y="374704"/>
                  <a:pt x="3468169" y="371132"/>
                </a:cubicBezTo>
                <a:lnTo>
                  <a:pt x="3478884" y="360417"/>
                </a:lnTo>
                <a:lnTo>
                  <a:pt x="3486921" y="351041"/>
                </a:lnTo>
                <a:cubicBezTo>
                  <a:pt x="3483349" y="345683"/>
                  <a:pt x="3478884" y="338539"/>
                  <a:pt x="3473527" y="329609"/>
                </a:cubicBezTo>
                <a:cubicBezTo>
                  <a:pt x="3445845" y="348362"/>
                  <a:pt x="3426199" y="358631"/>
                  <a:pt x="3414591" y="360417"/>
                </a:cubicBezTo>
                <a:lnTo>
                  <a:pt x="3377086" y="361756"/>
                </a:lnTo>
                <a:lnTo>
                  <a:pt x="3338242" y="368454"/>
                </a:lnTo>
                <a:cubicBezTo>
                  <a:pt x="3337349" y="385420"/>
                  <a:pt x="3337795" y="397922"/>
                  <a:pt x="3339581" y="405958"/>
                </a:cubicBezTo>
                <a:lnTo>
                  <a:pt x="3340921" y="416674"/>
                </a:lnTo>
                <a:cubicBezTo>
                  <a:pt x="3340921" y="422925"/>
                  <a:pt x="3340698" y="430515"/>
                  <a:pt x="3340251" y="439445"/>
                </a:cubicBezTo>
                <a:cubicBezTo>
                  <a:pt x="3339805" y="448374"/>
                  <a:pt x="3340028" y="454179"/>
                  <a:pt x="3340921" y="456857"/>
                </a:cubicBezTo>
                <a:lnTo>
                  <a:pt x="3344939" y="472931"/>
                </a:lnTo>
                <a:lnTo>
                  <a:pt x="3346279" y="484986"/>
                </a:lnTo>
                <a:lnTo>
                  <a:pt x="3348958" y="493023"/>
                </a:lnTo>
                <a:cubicBezTo>
                  <a:pt x="3348958" y="494809"/>
                  <a:pt x="3349404" y="496148"/>
                  <a:pt x="3350297" y="497041"/>
                </a:cubicBezTo>
                <a:lnTo>
                  <a:pt x="3350297" y="513114"/>
                </a:lnTo>
                <a:lnTo>
                  <a:pt x="3351636" y="527848"/>
                </a:lnTo>
                <a:cubicBezTo>
                  <a:pt x="3338242" y="524277"/>
                  <a:pt x="3324178" y="516686"/>
                  <a:pt x="3309444" y="505078"/>
                </a:cubicBezTo>
                <a:cubicBezTo>
                  <a:pt x="3294710" y="493469"/>
                  <a:pt x="3285557" y="484093"/>
                  <a:pt x="3281985" y="476949"/>
                </a:cubicBezTo>
                <a:lnTo>
                  <a:pt x="3276627" y="466234"/>
                </a:lnTo>
                <a:cubicBezTo>
                  <a:pt x="3272162" y="459090"/>
                  <a:pt x="3269483" y="454625"/>
                  <a:pt x="3268590" y="452839"/>
                </a:cubicBezTo>
                <a:cubicBezTo>
                  <a:pt x="3267697" y="451053"/>
                  <a:pt x="3269930" y="441677"/>
                  <a:pt x="3275288" y="424711"/>
                </a:cubicBezTo>
                <a:lnTo>
                  <a:pt x="3275288" y="357738"/>
                </a:lnTo>
                <a:cubicBezTo>
                  <a:pt x="3275288" y="349701"/>
                  <a:pt x="3278413" y="330502"/>
                  <a:pt x="3284664" y="300141"/>
                </a:cubicBezTo>
                <a:lnTo>
                  <a:pt x="3299398" y="227811"/>
                </a:lnTo>
                <a:lnTo>
                  <a:pt x="3315471" y="170214"/>
                </a:lnTo>
                <a:cubicBezTo>
                  <a:pt x="3314578" y="168429"/>
                  <a:pt x="3313685" y="165750"/>
                  <a:pt x="3312792" y="162178"/>
                </a:cubicBezTo>
                <a:cubicBezTo>
                  <a:pt x="3311899" y="158606"/>
                  <a:pt x="3306095" y="151462"/>
                  <a:pt x="3295379" y="140747"/>
                </a:cubicBezTo>
                <a:cubicBezTo>
                  <a:pt x="3284664" y="130031"/>
                  <a:pt x="3274395" y="115743"/>
                  <a:pt x="3264572" y="97884"/>
                </a:cubicBezTo>
                <a:cubicBezTo>
                  <a:pt x="3267251" y="94312"/>
                  <a:pt x="3280199" y="102349"/>
                  <a:pt x="3303416" y="121994"/>
                </a:cubicBezTo>
                <a:lnTo>
                  <a:pt x="3340921" y="143425"/>
                </a:lnTo>
                <a:cubicBezTo>
                  <a:pt x="3342707" y="145211"/>
                  <a:pt x="3349404" y="154141"/>
                  <a:pt x="3361013" y="170214"/>
                </a:cubicBezTo>
                <a:cubicBezTo>
                  <a:pt x="3372621" y="186288"/>
                  <a:pt x="3378649" y="195441"/>
                  <a:pt x="3379095" y="197673"/>
                </a:cubicBezTo>
                <a:cubicBezTo>
                  <a:pt x="3379542" y="199906"/>
                  <a:pt x="3377086" y="209952"/>
                  <a:pt x="3371728" y="227811"/>
                </a:cubicBezTo>
                <a:lnTo>
                  <a:pt x="3367710" y="247903"/>
                </a:lnTo>
                <a:lnTo>
                  <a:pt x="3361013" y="266655"/>
                </a:lnTo>
                <a:lnTo>
                  <a:pt x="3363691" y="269334"/>
                </a:lnTo>
                <a:cubicBezTo>
                  <a:pt x="3371728" y="263083"/>
                  <a:pt x="3380435" y="257725"/>
                  <a:pt x="3389811" y="253261"/>
                </a:cubicBezTo>
                <a:cubicBezTo>
                  <a:pt x="3399187" y="248796"/>
                  <a:pt x="3416823" y="243215"/>
                  <a:pt x="3442719" y="236517"/>
                </a:cubicBezTo>
                <a:cubicBezTo>
                  <a:pt x="3468615" y="229820"/>
                  <a:pt x="3483126" y="225355"/>
                  <a:pt x="3486251" y="223123"/>
                </a:cubicBezTo>
                <a:cubicBezTo>
                  <a:pt x="3489377" y="220890"/>
                  <a:pt x="3492725" y="214863"/>
                  <a:pt x="3496297" y="205040"/>
                </a:cubicBezTo>
                <a:lnTo>
                  <a:pt x="3507013" y="170214"/>
                </a:lnTo>
                <a:lnTo>
                  <a:pt x="3502995" y="166196"/>
                </a:lnTo>
                <a:cubicBezTo>
                  <a:pt x="3494958" y="169768"/>
                  <a:pt x="3489600" y="172447"/>
                  <a:pt x="3486921" y="174233"/>
                </a:cubicBezTo>
                <a:lnTo>
                  <a:pt x="3472187" y="198343"/>
                </a:lnTo>
                <a:lnTo>
                  <a:pt x="3461472" y="209059"/>
                </a:lnTo>
                <a:lnTo>
                  <a:pt x="3452095" y="221114"/>
                </a:lnTo>
                <a:lnTo>
                  <a:pt x="3445398" y="221114"/>
                </a:lnTo>
                <a:cubicBezTo>
                  <a:pt x="3432004" y="205933"/>
                  <a:pt x="3425306" y="195664"/>
                  <a:pt x="3425306" y="190306"/>
                </a:cubicBezTo>
                <a:lnTo>
                  <a:pt x="3421288" y="160838"/>
                </a:lnTo>
                <a:cubicBezTo>
                  <a:pt x="3437361" y="148337"/>
                  <a:pt x="3445845" y="136282"/>
                  <a:pt x="3446738" y="124673"/>
                </a:cubicBezTo>
                <a:lnTo>
                  <a:pt x="3446738" y="119315"/>
                </a:lnTo>
                <a:lnTo>
                  <a:pt x="3446738" y="111279"/>
                </a:lnTo>
                <a:cubicBezTo>
                  <a:pt x="3436022" y="113064"/>
                  <a:pt x="3424413" y="115297"/>
                  <a:pt x="3411912" y="117976"/>
                </a:cubicBezTo>
                <a:cubicBezTo>
                  <a:pt x="3399410" y="120655"/>
                  <a:pt x="3373514" y="105028"/>
                  <a:pt x="3334224" y="71095"/>
                </a:cubicBezTo>
                <a:cubicBezTo>
                  <a:pt x="3341367" y="73774"/>
                  <a:pt x="3347841" y="75337"/>
                  <a:pt x="3353646" y="75783"/>
                </a:cubicBezTo>
                <a:cubicBezTo>
                  <a:pt x="3359450" y="76230"/>
                  <a:pt x="3378872" y="66407"/>
                  <a:pt x="3411912" y="46315"/>
                </a:cubicBezTo>
                <a:cubicBezTo>
                  <a:pt x="3444952" y="26223"/>
                  <a:pt x="3481117" y="16177"/>
                  <a:pt x="3520408" y="16177"/>
                </a:cubicBezTo>
                <a:close/>
                <a:moveTo>
                  <a:pt x="2003812" y="7471"/>
                </a:moveTo>
                <a:cubicBezTo>
                  <a:pt x="2010732" y="7024"/>
                  <a:pt x="2017541" y="8587"/>
                  <a:pt x="2024238" y="12159"/>
                </a:cubicBezTo>
                <a:lnTo>
                  <a:pt x="2032275" y="20196"/>
                </a:lnTo>
                <a:lnTo>
                  <a:pt x="2044330" y="20196"/>
                </a:lnTo>
                <a:cubicBezTo>
                  <a:pt x="2055046" y="27339"/>
                  <a:pt x="2062636" y="33590"/>
                  <a:pt x="2067101" y="38948"/>
                </a:cubicBezTo>
                <a:cubicBezTo>
                  <a:pt x="2071566" y="44306"/>
                  <a:pt x="2076700" y="53905"/>
                  <a:pt x="2082504" y="67746"/>
                </a:cubicBezTo>
                <a:cubicBezTo>
                  <a:pt x="2088309" y="81587"/>
                  <a:pt x="2091657" y="92080"/>
                  <a:pt x="2092550" y="99223"/>
                </a:cubicBezTo>
                <a:lnTo>
                  <a:pt x="2095229" y="117976"/>
                </a:lnTo>
                <a:lnTo>
                  <a:pt x="2091211" y="121994"/>
                </a:lnTo>
                <a:cubicBezTo>
                  <a:pt x="2088532" y="138068"/>
                  <a:pt x="2086746" y="154141"/>
                  <a:pt x="2085853" y="170214"/>
                </a:cubicBezTo>
                <a:cubicBezTo>
                  <a:pt x="2092997" y="170214"/>
                  <a:pt x="2099024" y="173117"/>
                  <a:pt x="2103936" y="178921"/>
                </a:cubicBezTo>
                <a:cubicBezTo>
                  <a:pt x="2108847" y="184725"/>
                  <a:pt x="2113089" y="196111"/>
                  <a:pt x="2116661" y="213077"/>
                </a:cubicBezTo>
                <a:cubicBezTo>
                  <a:pt x="2106838" y="210398"/>
                  <a:pt x="2094783" y="205487"/>
                  <a:pt x="2080495" y="198343"/>
                </a:cubicBezTo>
                <a:cubicBezTo>
                  <a:pt x="2077816" y="201915"/>
                  <a:pt x="2075807" y="204817"/>
                  <a:pt x="2074468" y="207049"/>
                </a:cubicBezTo>
                <a:cubicBezTo>
                  <a:pt x="2073128" y="209282"/>
                  <a:pt x="2069780" y="222007"/>
                  <a:pt x="2064422" y="245224"/>
                </a:cubicBezTo>
                <a:lnTo>
                  <a:pt x="2052367" y="289426"/>
                </a:lnTo>
                <a:cubicBezTo>
                  <a:pt x="2050581" y="299248"/>
                  <a:pt x="2049688" y="304606"/>
                  <a:pt x="2049688" y="305499"/>
                </a:cubicBezTo>
                <a:lnTo>
                  <a:pt x="2047009" y="310857"/>
                </a:lnTo>
                <a:cubicBezTo>
                  <a:pt x="2046116" y="316215"/>
                  <a:pt x="2045893" y="320456"/>
                  <a:pt x="2046339" y="323582"/>
                </a:cubicBezTo>
                <a:cubicBezTo>
                  <a:pt x="2046786" y="326707"/>
                  <a:pt x="2047009" y="328716"/>
                  <a:pt x="2047009" y="329609"/>
                </a:cubicBezTo>
                <a:cubicBezTo>
                  <a:pt x="2046116" y="330502"/>
                  <a:pt x="2044777" y="333628"/>
                  <a:pt x="2042991" y="338986"/>
                </a:cubicBezTo>
                <a:lnTo>
                  <a:pt x="2041651" y="397922"/>
                </a:lnTo>
                <a:lnTo>
                  <a:pt x="2040312" y="408637"/>
                </a:lnTo>
                <a:cubicBezTo>
                  <a:pt x="2039419" y="409530"/>
                  <a:pt x="2039419" y="410423"/>
                  <a:pt x="2040312" y="411316"/>
                </a:cubicBezTo>
                <a:lnTo>
                  <a:pt x="2040312" y="420692"/>
                </a:lnTo>
                <a:lnTo>
                  <a:pt x="2042991" y="440784"/>
                </a:lnTo>
                <a:lnTo>
                  <a:pt x="2038972" y="443463"/>
                </a:lnTo>
                <a:cubicBezTo>
                  <a:pt x="2038972" y="453286"/>
                  <a:pt x="2039642" y="463778"/>
                  <a:pt x="2040981" y="474940"/>
                </a:cubicBezTo>
                <a:cubicBezTo>
                  <a:pt x="2042321" y="486102"/>
                  <a:pt x="2043437" y="492576"/>
                  <a:pt x="2044330" y="494362"/>
                </a:cubicBezTo>
                <a:lnTo>
                  <a:pt x="2049688" y="514454"/>
                </a:lnTo>
                <a:lnTo>
                  <a:pt x="2051027" y="526509"/>
                </a:lnTo>
                <a:lnTo>
                  <a:pt x="2059064" y="549280"/>
                </a:lnTo>
                <a:cubicBezTo>
                  <a:pt x="2062636" y="569818"/>
                  <a:pt x="2065315" y="580757"/>
                  <a:pt x="2067101" y="582096"/>
                </a:cubicBezTo>
                <a:cubicBezTo>
                  <a:pt x="2068887" y="583436"/>
                  <a:pt x="2070226" y="584106"/>
                  <a:pt x="2071119" y="584106"/>
                </a:cubicBezTo>
                <a:lnTo>
                  <a:pt x="2071119" y="590803"/>
                </a:lnTo>
                <a:lnTo>
                  <a:pt x="2071119" y="594821"/>
                </a:lnTo>
                <a:lnTo>
                  <a:pt x="2060403" y="606876"/>
                </a:lnTo>
                <a:lnTo>
                  <a:pt x="2056385" y="606876"/>
                </a:lnTo>
                <a:cubicBezTo>
                  <a:pt x="2033168" y="593482"/>
                  <a:pt x="2017541" y="580757"/>
                  <a:pt x="2009504" y="568702"/>
                </a:cubicBezTo>
                <a:cubicBezTo>
                  <a:pt x="2001468" y="556647"/>
                  <a:pt x="1998342" y="549280"/>
                  <a:pt x="2000128" y="546601"/>
                </a:cubicBezTo>
                <a:lnTo>
                  <a:pt x="2004146" y="535885"/>
                </a:lnTo>
                <a:lnTo>
                  <a:pt x="2004146" y="525170"/>
                </a:lnTo>
                <a:cubicBezTo>
                  <a:pt x="2002361" y="522491"/>
                  <a:pt x="2001468" y="520258"/>
                  <a:pt x="2001468" y="518472"/>
                </a:cubicBezTo>
                <a:lnTo>
                  <a:pt x="2000128" y="510436"/>
                </a:lnTo>
                <a:lnTo>
                  <a:pt x="1996110" y="505078"/>
                </a:lnTo>
                <a:cubicBezTo>
                  <a:pt x="1997003" y="504185"/>
                  <a:pt x="1997672" y="503292"/>
                  <a:pt x="1998119" y="502399"/>
                </a:cubicBezTo>
                <a:cubicBezTo>
                  <a:pt x="1998565" y="501506"/>
                  <a:pt x="1997449" y="495255"/>
                  <a:pt x="1994770" y="483647"/>
                </a:cubicBezTo>
                <a:lnTo>
                  <a:pt x="1993431" y="471591"/>
                </a:lnTo>
                <a:lnTo>
                  <a:pt x="1989412" y="452839"/>
                </a:lnTo>
                <a:lnTo>
                  <a:pt x="1992091" y="442123"/>
                </a:lnTo>
                <a:lnTo>
                  <a:pt x="1988073" y="436766"/>
                </a:lnTo>
                <a:cubicBezTo>
                  <a:pt x="1987180" y="431408"/>
                  <a:pt x="1986510" y="426943"/>
                  <a:pt x="1986064" y="423371"/>
                </a:cubicBezTo>
                <a:cubicBezTo>
                  <a:pt x="1985617" y="419799"/>
                  <a:pt x="1985841" y="412879"/>
                  <a:pt x="1986734" y="402610"/>
                </a:cubicBezTo>
                <a:cubicBezTo>
                  <a:pt x="1987627" y="392340"/>
                  <a:pt x="1988073" y="386759"/>
                  <a:pt x="1988073" y="385866"/>
                </a:cubicBezTo>
                <a:lnTo>
                  <a:pt x="1984055" y="379169"/>
                </a:lnTo>
                <a:lnTo>
                  <a:pt x="1985394" y="371132"/>
                </a:lnTo>
                <a:lnTo>
                  <a:pt x="1984055" y="365775"/>
                </a:lnTo>
                <a:cubicBezTo>
                  <a:pt x="1983162" y="364882"/>
                  <a:pt x="1983608" y="361087"/>
                  <a:pt x="1985394" y="354389"/>
                </a:cubicBezTo>
                <a:cubicBezTo>
                  <a:pt x="1987180" y="347692"/>
                  <a:pt x="1988519" y="338539"/>
                  <a:pt x="1989412" y="326931"/>
                </a:cubicBezTo>
                <a:lnTo>
                  <a:pt x="1992091" y="304160"/>
                </a:lnTo>
                <a:cubicBezTo>
                  <a:pt x="1992091" y="302374"/>
                  <a:pt x="1991868" y="295453"/>
                  <a:pt x="1991422" y="283398"/>
                </a:cubicBezTo>
                <a:cubicBezTo>
                  <a:pt x="1990975" y="271343"/>
                  <a:pt x="1992984" y="260851"/>
                  <a:pt x="1997449" y="251921"/>
                </a:cubicBezTo>
                <a:cubicBezTo>
                  <a:pt x="1998342" y="249242"/>
                  <a:pt x="1999235" y="247010"/>
                  <a:pt x="2000128" y="245224"/>
                </a:cubicBezTo>
                <a:lnTo>
                  <a:pt x="2000128" y="238527"/>
                </a:lnTo>
                <a:lnTo>
                  <a:pt x="2000128" y="231829"/>
                </a:lnTo>
                <a:cubicBezTo>
                  <a:pt x="2001914" y="230936"/>
                  <a:pt x="2003030" y="229820"/>
                  <a:pt x="2003477" y="228481"/>
                </a:cubicBezTo>
                <a:cubicBezTo>
                  <a:pt x="2003923" y="227141"/>
                  <a:pt x="2004370" y="224239"/>
                  <a:pt x="2004816" y="219774"/>
                </a:cubicBezTo>
                <a:cubicBezTo>
                  <a:pt x="2005263" y="215309"/>
                  <a:pt x="2006825" y="207273"/>
                  <a:pt x="2009504" y="195664"/>
                </a:cubicBezTo>
                <a:lnTo>
                  <a:pt x="2004146" y="190306"/>
                </a:lnTo>
                <a:cubicBezTo>
                  <a:pt x="1997003" y="194771"/>
                  <a:pt x="1990975" y="199459"/>
                  <a:pt x="1986064" y="204371"/>
                </a:cubicBezTo>
                <a:cubicBezTo>
                  <a:pt x="1981153" y="209282"/>
                  <a:pt x="1976911" y="217095"/>
                  <a:pt x="1973339" y="227811"/>
                </a:cubicBezTo>
                <a:lnTo>
                  <a:pt x="1966642" y="247903"/>
                </a:lnTo>
                <a:lnTo>
                  <a:pt x="1955926" y="274692"/>
                </a:lnTo>
                <a:lnTo>
                  <a:pt x="1953247" y="297463"/>
                </a:lnTo>
                <a:cubicBezTo>
                  <a:pt x="1951461" y="304606"/>
                  <a:pt x="1949229" y="311973"/>
                  <a:pt x="1946550" y="319564"/>
                </a:cubicBezTo>
                <a:cubicBezTo>
                  <a:pt x="1943871" y="327154"/>
                  <a:pt x="1942532" y="331395"/>
                  <a:pt x="1942532" y="332288"/>
                </a:cubicBezTo>
                <a:lnTo>
                  <a:pt x="1941192" y="375151"/>
                </a:lnTo>
                <a:lnTo>
                  <a:pt x="1930477" y="395243"/>
                </a:lnTo>
                <a:cubicBezTo>
                  <a:pt x="1926905" y="395243"/>
                  <a:pt x="1924672" y="394796"/>
                  <a:pt x="1923779" y="393903"/>
                </a:cubicBezTo>
                <a:lnTo>
                  <a:pt x="1902348" y="379169"/>
                </a:lnTo>
                <a:lnTo>
                  <a:pt x="1895651" y="375151"/>
                </a:lnTo>
                <a:cubicBezTo>
                  <a:pt x="1892079" y="373365"/>
                  <a:pt x="1887837" y="366668"/>
                  <a:pt x="1882926" y="355059"/>
                </a:cubicBezTo>
                <a:cubicBezTo>
                  <a:pt x="1878015" y="343450"/>
                  <a:pt x="1875336" y="335637"/>
                  <a:pt x="1874889" y="331619"/>
                </a:cubicBezTo>
                <a:cubicBezTo>
                  <a:pt x="1874443" y="327600"/>
                  <a:pt x="1876452" y="321573"/>
                  <a:pt x="1880917" y="313536"/>
                </a:cubicBezTo>
                <a:cubicBezTo>
                  <a:pt x="1882703" y="309071"/>
                  <a:pt x="1884042" y="305946"/>
                  <a:pt x="1884935" y="304160"/>
                </a:cubicBezTo>
                <a:lnTo>
                  <a:pt x="1886275" y="289426"/>
                </a:lnTo>
                <a:lnTo>
                  <a:pt x="1892972" y="276031"/>
                </a:lnTo>
                <a:cubicBezTo>
                  <a:pt x="1893865" y="273352"/>
                  <a:pt x="1894535" y="270004"/>
                  <a:pt x="1894981" y="265985"/>
                </a:cubicBezTo>
                <a:cubicBezTo>
                  <a:pt x="1895428" y="261967"/>
                  <a:pt x="1895651" y="259511"/>
                  <a:pt x="1895651" y="258618"/>
                </a:cubicBezTo>
                <a:lnTo>
                  <a:pt x="1892972" y="250582"/>
                </a:lnTo>
                <a:cubicBezTo>
                  <a:pt x="1888507" y="250582"/>
                  <a:pt x="1885828" y="250135"/>
                  <a:pt x="1884935" y="249242"/>
                </a:cubicBezTo>
                <a:lnTo>
                  <a:pt x="1872880" y="242545"/>
                </a:lnTo>
                <a:cubicBezTo>
                  <a:pt x="1864843" y="239866"/>
                  <a:pt x="1860825" y="238080"/>
                  <a:pt x="1860825" y="237187"/>
                </a:cubicBezTo>
                <a:lnTo>
                  <a:pt x="1860825" y="233169"/>
                </a:lnTo>
                <a:lnTo>
                  <a:pt x="1866183" y="233169"/>
                </a:lnTo>
                <a:cubicBezTo>
                  <a:pt x="1876898" y="226025"/>
                  <a:pt x="1888507" y="224239"/>
                  <a:pt x="1901009" y="227811"/>
                </a:cubicBezTo>
                <a:cubicBezTo>
                  <a:pt x="1913510" y="231383"/>
                  <a:pt x="1924672" y="237634"/>
                  <a:pt x="1934495" y="246563"/>
                </a:cubicBezTo>
                <a:cubicBezTo>
                  <a:pt x="1944318" y="235848"/>
                  <a:pt x="1955033" y="223346"/>
                  <a:pt x="1966642" y="209059"/>
                </a:cubicBezTo>
                <a:cubicBezTo>
                  <a:pt x="1978250" y="194771"/>
                  <a:pt x="1989189" y="185172"/>
                  <a:pt x="1999458" y="180260"/>
                </a:cubicBezTo>
                <a:cubicBezTo>
                  <a:pt x="2009728" y="175349"/>
                  <a:pt x="2015755" y="171554"/>
                  <a:pt x="2017541" y="168875"/>
                </a:cubicBezTo>
                <a:cubicBezTo>
                  <a:pt x="2019327" y="166196"/>
                  <a:pt x="2020220" y="161731"/>
                  <a:pt x="2020220" y="155481"/>
                </a:cubicBezTo>
                <a:cubicBezTo>
                  <a:pt x="2018434" y="144765"/>
                  <a:pt x="2010844" y="134496"/>
                  <a:pt x="1997449" y="124673"/>
                </a:cubicBezTo>
                <a:lnTo>
                  <a:pt x="1997449" y="117976"/>
                </a:lnTo>
                <a:cubicBezTo>
                  <a:pt x="2009951" y="121548"/>
                  <a:pt x="2020220" y="126459"/>
                  <a:pt x="2028257" y="132710"/>
                </a:cubicBezTo>
                <a:cubicBezTo>
                  <a:pt x="2030936" y="129138"/>
                  <a:pt x="2032721" y="126013"/>
                  <a:pt x="2033614" y="123334"/>
                </a:cubicBezTo>
                <a:lnTo>
                  <a:pt x="2033614" y="120655"/>
                </a:lnTo>
                <a:lnTo>
                  <a:pt x="2033614" y="113957"/>
                </a:lnTo>
                <a:lnTo>
                  <a:pt x="2037633" y="109939"/>
                </a:lnTo>
                <a:cubicBezTo>
                  <a:pt x="2035847" y="105474"/>
                  <a:pt x="2035177" y="102349"/>
                  <a:pt x="2035624" y="100563"/>
                </a:cubicBezTo>
                <a:cubicBezTo>
                  <a:pt x="2036070" y="98777"/>
                  <a:pt x="2036740" y="96545"/>
                  <a:pt x="2037633" y="93866"/>
                </a:cubicBezTo>
                <a:cubicBezTo>
                  <a:pt x="2038526" y="91187"/>
                  <a:pt x="2039419" y="88061"/>
                  <a:pt x="2040312" y="84489"/>
                </a:cubicBezTo>
                <a:cubicBezTo>
                  <a:pt x="2041205" y="80918"/>
                  <a:pt x="2041874" y="77792"/>
                  <a:pt x="2042321" y="75113"/>
                </a:cubicBezTo>
                <a:cubicBezTo>
                  <a:pt x="2042767" y="72434"/>
                  <a:pt x="2041205" y="66630"/>
                  <a:pt x="2037633" y="57700"/>
                </a:cubicBezTo>
                <a:cubicBezTo>
                  <a:pt x="2028703" y="63058"/>
                  <a:pt x="2022452" y="65737"/>
                  <a:pt x="2018880" y="65737"/>
                </a:cubicBezTo>
                <a:lnTo>
                  <a:pt x="1996110" y="57700"/>
                </a:lnTo>
                <a:lnTo>
                  <a:pt x="1985394" y="55022"/>
                </a:lnTo>
                <a:lnTo>
                  <a:pt x="1976018" y="52343"/>
                </a:lnTo>
                <a:lnTo>
                  <a:pt x="1972000" y="65737"/>
                </a:lnTo>
                <a:lnTo>
                  <a:pt x="1963963" y="65737"/>
                </a:lnTo>
                <a:cubicBezTo>
                  <a:pt x="1960391" y="56807"/>
                  <a:pt x="1959052" y="48324"/>
                  <a:pt x="1959944" y="40288"/>
                </a:cubicBezTo>
                <a:cubicBezTo>
                  <a:pt x="1960837" y="32251"/>
                  <a:pt x="1968428" y="23768"/>
                  <a:pt x="1982715" y="14838"/>
                </a:cubicBezTo>
                <a:cubicBezTo>
                  <a:pt x="1989859" y="10373"/>
                  <a:pt x="1996891" y="7917"/>
                  <a:pt x="2003812" y="7471"/>
                </a:cubicBezTo>
                <a:close/>
                <a:moveTo>
                  <a:pt x="1365228" y="6801"/>
                </a:moveTo>
                <a:cubicBezTo>
                  <a:pt x="1369692" y="7694"/>
                  <a:pt x="1375496" y="9480"/>
                  <a:pt x="1382640" y="12159"/>
                </a:cubicBezTo>
                <a:lnTo>
                  <a:pt x="1400053" y="21535"/>
                </a:lnTo>
                <a:lnTo>
                  <a:pt x="1414787" y="25554"/>
                </a:lnTo>
                <a:cubicBezTo>
                  <a:pt x="1426396" y="30018"/>
                  <a:pt x="1435549" y="40288"/>
                  <a:pt x="1442246" y="56361"/>
                </a:cubicBezTo>
                <a:cubicBezTo>
                  <a:pt x="1448943" y="72434"/>
                  <a:pt x="1452515" y="82034"/>
                  <a:pt x="1452961" y="85159"/>
                </a:cubicBezTo>
                <a:cubicBezTo>
                  <a:pt x="1453408" y="88285"/>
                  <a:pt x="1453854" y="93866"/>
                  <a:pt x="1454301" y="101902"/>
                </a:cubicBezTo>
                <a:cubicBezTo>
                  <a:pt x="1454747" y="109939"/>
                  <a:pt x="1456310" y="117083"/>
                  <a:pt x="1458989" y="123334"/>
                </a:cubicBezTo>
                <a:cubicBezTo>
                  <a:pt x="1461668" y="129584"/>
                  <a:pt x="1462784" y="134049"/>
                  <a:pt x="1462338" y="136728"/>
                </a:cubicBezTo>
                <a:cubicBezTo>
                  <a:pt x="1461891" y="139407"/>
                  <a:pt x="1459436" y="143872"/>
                  <a:pt x="1454971" y="150123"/>
                </a:cubicBezTo>
                <a:cubicBezTo>
                  <a:pt x="1462114" y="154588"/>
                  <a:pt x="1467026" y="156597"/>
                  <a:pt x="1469705" y="156150"/>
                </a:cubicBezTo>
                <a:cubicBezTo>
                  <a:pt x="1472384" y="155704"/>
                  <a:pt x="1480867" y="153025"/>
                  <a:pt x="1495154" y="148114"/>
                </a:cubicBezTo>
                <a:cubicBezTo>
                  <a:pt x="1509442" y="143202"/>
                  <a:pt x="1519264" y="140300"/>
                  <a:pt x="1524622" y="139407"/>
                </a:cubicBezTo>
                <a:lnTo>
                  <a:pt x="1528641" y="135389"/>
                </a:lnTo>
                <a:lnTo>
                  <a:pt x="1539356" y="135389"/>
                </a:lnTo>
                <a:lnTo>
                  <a:pt x="1543375" y="131370"/>
                </a:lnTo>
                <a:cubicBezTo>
                  <a:pt x="1545161" y="131370"/>
                  <a:pt x="1546723" y="131594"/>
                  <a:pt x="1548063" y="132040"/>
                </a:cubicBezTo>
                <a:cubicBezTo>
                  <a:pt x="1549402" y="132487"/>
                  <a:pt x="1550518" y="132263"/>
                  <a:pt x="1551411" y="131370"/>
                </a:cubicBezTo>
                <a:lnTo>
                  <a:pt x="1559448" y="127352"/>
                </a:lnTo>
                <a:cubicBezTo>
                  <a:pt x="1559448" y="127352"/>
                  <a:pt x="1565029" y="127798"/>
                  <a:pt x="1576191" y="128691"/>
                </a:cubicBezTo>
                <a:cubicBezTo>
                  <a:pt x="1587353" y="129584"/>
                  <a:pt x="1597846" y="129138"/>
                  <a:pt x="1607668" y="127352"/>
                </a:cubicBezTo>
                <a:cubicBezTo>
                  <a:pt x="1608561" y="130031"/>
                  <a:pt x="1609678" y="131594"/>
                  <a:pt x="1611017" y="132040"/>
                </a:cubicBezTo>
                <a:cubicBezTo>
                  <a:pt x="1612356" y="132487"/>
                  <a:pt x="1616375" y="132933"/>
                  <a:pt x="1623072" y="133380"/>
                </a:cubicBezTo>
                <a:cubicBezTo>
                  <a:pt x="1629769" y="133826"/>
                  <a:pt x="1638922" y="138961"/>
                  <a:pt x="1650531" y="148783"/>
                </a:cubicBezTo>
                <a:lnTo>
                  <a:pt x="1692054" y="192985"/>
                </a:lnTo>
                <a:cubicBezTo>
                  <a:pt x="1708127" y="210845"/>
                  <a:pt x="1716387" y="223123"/>
                  <a:pt x="1716834" y="229820"/>
                </a:cubicBezTo>
                <a:cubicBezTo>
                  <a:pt x="1717280" y="236517"/>
                  <a:pt x="1709020" y="251475"/>
                  <a:pt x="1692054" y="274692"/>
                </a:cubicBezTo>
                <a:cubicBezTo>
                  <a:pt x="1688482" y="280050"/>
                  <a:pt x="1686250" y="284068"/>
                  <a:pt x="1685357" y="286747"/>
                </a:cubicBezTo>
                <a:cubicBezTo>
                  <a:pt x="1684464" y="289426"/>
                  <a:pt x="1683571" y="295230"/>
                  <a:pt x="1682678" y="304160"/>
                </a:cubicBezTo>
                <a:lnTo>
                  <a:pt x="1679999" y="310857"/>
                </a:lnTo>
                <a:lnTo>
                  <a:pt x="1681338" y="320233"/>
                </a:lnTo>
                <a:cubicBezTo>
                  <a:pt x="1680445" y="321126"/>
                  <a:pt x="1679329" y="323359"/>
                  <a:pt x="1677990" y="326931"/>
                </a:cubicBezTo>
                <a:cubicBezTo>
                  <a:pt x="1676650" y="330502"/>
                  <a:pt x="1676427" y="334074"/>
                  <a:pt x="1677320" y="337646"/>
                </a:cubicBezTo>
                <a:lnTo>
                  <a:pt x="1678659" y="353720"/>
                </a:lnTo>
                <a:cubicBezTo>
                  <a:pt x="1678659" y="354613"/>
                  <a:pt x="1678659" y="356398"/>
                  <a:pt x="1678659" y="359077"/>
                </a:cubicBezTo>
                <a:lnTo>
                  <a:pt x="1678659" y="364435"/>
                </a:lnTo>
                <a:lnTo>
                  <a:pt x="1674641" y="389885"/>
                </a:lnTo>
                <a:cubicBezTo>
                  <a:pt x="1673748" y="390778"/>
                  <a:pt x="1672632" y="396582"/>
                  <a:pt x="1671292" y="407298"/>
                </a:cubicBezTo>
                <a:cubicBezTo>
                  <a:pt x="1669953" y="418013"/>
                  <a:pt x="1666158" y="430292"/>
                  <a:pt x="1659907" y="444133"/>
                </a:cubicBezTo>
                <a:cubicBezTo>
                  <a:pt x="1653656" y="457974"/>
                  <a:pt x="1647629" y="468466"/>
                  <a:pt x="1641824" y="475610"/>
                </a:cubicBezTo>
                <a:cubicBezTo>
                  <a:pt x="1636020" y="482754"/>
                  <a:pt x="1629546" y="487665"/>
                  <a:pt x="1622402" y="490344"/>
                </a:cubicBezTo>
                <a:cubicBezTo>
                  <a:pt x="1615259" y="493023"/>
                  <a:pt x="1607222" y="494809"/>
                  <a:pt x="1598292" y="495702"/>
                </a:cubicBezTo>
                <a:cubicBezTo>
                  <a:pt x="1589362" y="496595"/>
                  <a:pt x="1573066" y="497488"/>
                  <a:pt x="1549402" y="498381"/>
                </a:cubicBezTo>
                <a:cubicBezTo>
                  <a:pt x="1525738" y="499273"/>
                  <a:pt x="1513237" y="499943"/>
                  <a:pt x="1511897" y="500390"/>
                </a:cubicBezTo>
                <a:cubicBezTo>
                  <a:pt x="1510558" y="500836"/>
                  <a:pt x="1501405" y="503738"/>
                  <a:pt x="1484439" y="509096"/>
                </a:cubicBezTo>
                <a:cubicBezTo>
                  <a:pt x="1470151" y="492130"/>
                  <a:pt x="1462561" y="480521"/>
                  <a:pt x="1461668" y="474270"/>
                </a:cubicBezTo>
                <a:lnTo>
                  <a:pt x="1453631" y="450160"/>
                </a:lnTo>
                <a:lnTo>
                  <a:pt x="1456310" y="447481"/>
                </a:lnTo>
                <a:cubicBezTo>
                  <a:pt x="1458096" y="437659"/>
                  <a:pt x="1460328" y="428952"/>
                  <a:pt x="1463007" y="421362"/>
                </a:cubicBezTo>
                <a:cubicBezTo>
                  <a:pt x="1465686" y="413772"/>
                  <a:pt x="1476625" y="402386"/>
                  <a:pt x="1495824" y="387206"/>
                </a:cubicBezTo>
                <a:cubicBezTo>
                  <a:pt x="1515023" y="372025"/>
                  <a:pt x="1528194" y="359970"/>
                  <a:pt x="1535338" y="351041"/>
                </a:cubicBezTo>
                <a:cubicBezTo>
                  <a:pt x="1530873" y="347469"/>
                  <a:pt x="1527971" y="345236"/>
                  <a:pt x="1526631" y="344343"/>
                </a:cubicBezTo>
                <a:cubicBezTo>
                  <a:pt x="1525292" y="343450"/>
                  <a:pt x="1521943" y="342557"/>
                  <a:pt x="1516586" y="341664"/>
                </a:cubicBezTo>
                <a:cubicBezTo>
                  <a:pt x="1511228" y="340772"/>
                  <a:pt x="1501405" y="334297"/>
                  <a:pt x="1487118" y="322242"/>
                </a:cubicBezTo>
                <a:cubicBezTo>
                  <a:pt x="1472830" y="310187"/>
                  <a:pt x="1465240" y="299248"/>
                  <a:pt x="1464347" y="289426"/>
                </a:cubicBezTo>
                <a:lnTo>
                  <a:pt x="1460328" y="272013"/>
                </a:lnTo>
                <a:cubicBezTo>
                  <a:pt x="1466579" y="276478"/>
                  <a:pt x="1471714" y="279380"/>
                  <a:pt x="1475732" y="280719"/>
                </a:cubicBezTo>
                <a:cubicBezTo>
                  <a:pt x="1479751" y="282059"/>
                  <a:pt x="1493368" y="281836"/>
                  <a:pt x="1516586" y="280050"/>
                </a:cubicBezTo>
                <a:lnTo>
                  <a:pt x="1520604" y="276031"/>
                </a:lnTo>
                <a:cubicBezTo>
                  <a:pt x="1528641" y="276924"/>
                  <a:pt x="1536901" y="276031"/>
                  <a:pt x="1545384" y="273352"/>
                </a:cubicBezTo>
                <a:cubicBezTo>
                  <a:pt x="1553867" y="270673"/>
                  <a:pt x="1558555" y="269334"/>
                  <a:pt x="1559448" y="269334"/>
                </a:cubicBezTo>
                <a:lnTo>
                  <a:pt x="1567485" y="272013"/>
                </a:lnTo>
                <a:cubicBezTo>
                  <a:pt x="1568378" y="273799"/>
                  <a:pt x="1569717" y="274692"/>
                  <a:pt x="1571503" y="274692"/>
                </a:cubicBezTo>
                <a:lnTo>
                  <a:pt x="1588916" y="277371"/>
                </a:lnTo>
                <a:lnTo>
                  <a:pt x="1615705" y="296123"/>
                </a:lnTo>
                <a:lnTo>
                  <a:pt x="1619723" y="292105"/>
                </a:lnTo>
                <a:cubicBezTo>
                  <a:pt x="1618830" y="285854"/>
                  <a:pt x="1618607" y="280050"/>
                  <a:pt x="1619054" y="274692"/>
                </a:cubicBezTo>
                <a:cubicBezTo>
                  <a:pt x="1619500" y="269334"/>
                  <a:pt x="1620170" y="263976"/>
                  <a:pt x="1621063" y="258618"/>
                </a:cubicBezTo>
                <a:lnTo>
                  <a:pt x="1627760" y="223793"/>
                </a:lnTo>
                <a:lnTo>
                  <a:pt x="1629100" y="211738"/>
                </a:lnTo>
                <a:cubicBezTo>
                  <a:pt x="1636243" y="199236"/>
                  <a:pt x="1639815" y="189860"/>
                  <a:pt x="1639815" y="183609"/>
                </a:cubicBezTo>
                <a:lnTo>
                  <a:pt x="1639815" y="178251"/>
                </a:lnTo>
                <a:cubicBezTo>
                  <a:pt x="1620170" y="178251"/>
                  <a:pt x="1604989" y="181377"/>
                  <a:pt x="1594274" y="187627"/>
                </a:cubicBezTo>
                <a:lnTo>
                  <a:pt x="1575521" y="201022"/>
                </a:lnTo>
                <a:cubicBezTo>
                  <a:pt x="1542482" y="218881"/>
                  <a:pt x="1523283" y="227588"/>
                  <a:pt x="1517925" y="227141"/>
                </a:cubicBezTo>
                <a:cubicBezTo>
                  <a:pt x="1512567" y="226695"/>
                  <a:pt x="1500959" y="221783"/>
                  <a:pt x="1483099" y="212407"/>
                </a:cubicBezTo>
                <a:cubicBezTo>
                  <a:pt x="1465240" y="203031"/>
                  <a:pt x="1454078" y="184948"/>
                  <a:pt x="1449613" y="158159"/>
                </a:cubicBezTo>
                <a:cubicBezTo>
                  <a:pt x="1439790" y="161731"/>
                  <a:pt x="1433316" y="171554"/>
                  <a:pt x="1430191" y="187627"/>
                </a:cubicBezTo>
                <a:cubicBezTo>
                  <a:pt x="1427065" y="203701"/>
                  <a:pt x="1425503" y="212184"/>
                  <a:pt x="1425503" y="213077"/>
                </a:cubicBezTo>
                <a:lnTo>
                  <a:pt x="1421485" y="225132"/>
                </a:lnTo>
                <a:lnTo>
                  <a:pt x="1402732" y="343004"/>
                </a:lnTo>
                <a:cubicBezTo>
                  <a:pt x="1398267" y="366221"/>
                  <a:pt x="1394026" y="382741"/>
                  <a:pt x="1390007" y="392564"/>
                </a:cubicBezTo>
                <a:cubicBezTo>
                  <a:pt x="1385989" y="402386"/>
                  <a:pt x="1383756" y="407967"/>
                  <a:pt x="1383310" y="409307"/>
                </a:cubicBezTo>
                <a:cubicBezTo>
                  <a:pt x="1382863" y="410646"/>
                  <a:pt x="1383087" y="411763"/>
                  <a:pt x="1383980" y="412656"/>
                </a:cubicBezTo>
                <a:cubicBezTo>
                  <a:pt x="1383980" y="414441"/>
                  <a:pt x="1385096" y="418683"/>
                  <a:pt x="1387329" y="425380"/>
                </a:cubicBezTo>
                <a:cubicBezTo>
                  <a:pt x="1389561" y="432078"/>
                  <a:pt x="1395588" y="437212"/>
                  <a:pt x="1405411" y="440784"/>
                </a:cubicBezTo>
                <a:lnTo>
                  <a:pt x="1410769" y="424711"/>
                </a:lnTo>
                <a:lnTo>
                  <a:pt x="1416127" y="424711"/>
                </a:lnTo>
                <a:cubicBezTo>
                  <a:pt x="1417019" y="434533"/>
                  <a:pt x="1417912" y="441231"/>
                  <a:pt x="1418805" y="444802"/>
                </a:cubicBezTo>
                <a:cubicBezTo>
                  <a:pt x="1419699" y="448374"/>
                  <a:pt x="1421038" y="451053"/>
                  <a:pt x="1422824" y="452839"/>
                </a:cubicBezTo>
                <a:lnTo>
                  <a:pt x="1428182" y="463555"/>
                </a:lnTo>
                <a:lnTo>
                  <a:pt x="1429521" y="480968"/>
                </a:lnTo>
                <a:lnTo>
                  <a:pt x="1430861" y="486325"/>
                </a:lnTo>
                <a:cubicBezTo>
                  <a:pt x="1425503" y="490790"/>
                  <a:pt x="1421931" y="493023"/>
                  <a:pt x="1420145" y="493023"/>
                </a:cubicBezTo>
                <a:lnTo>
                  <a:pt x="1397374" y="482307"/>
                </a:lnTo>
                <a:lnTo>
                  <a:pt x="1370585" y="468913"/>
                </a:lnTo>
                <a:cubicBezTo>
                  <a:pt x="1362549" y="476056"/>
                  <a:pt x="1357191" y="481414"/>
                  <a:pt x="1354512" y="484986"/>
                </a:cubicBezTo>
                <a:lnTo>
                  <a:pt x="1341117" y="506417"/>
                </a:lnTo>
                <a:lnTo>
                  <a:pt x="1315668" y="537225"/>
                </a:lnTo>
                <a:lnTo>
                  <a:pt x="1307631" y="535885"/>
                </a:lnTo>
                <a:lnTo>
                  <a:pt x="1298255" y="543922"/>
                </a:lnTo>
                <a:cubicBezTo>
                  <a:pt x="1294683" y="542136"/>
                  <a:pt x="1292451" y="540797"/>
                  <a:pt x="1291557" y="539904"/>
                </a:cubicBezTo>
                <a:lnTo>
                  <a:pt x="1286200" y="539904"/>
                </a:lnTo>
                <a:cubicBezTo>
                  <a:pt x="1272805" y="539011"/>
                  <a:pt x="1258964" y="522937"/>
                  <a:pt x="1244677" y="491683"/>
                </a:cubicBezTo>
                <a:lnTo>
                  <a:pt x="1248695" y="486325"/>
                </a:lnTo>
                <a:lnTo>
                  <a:pt x="1236640" y="463555"/>
                </a:lnTo>
                <a:cubicBezTo>
                  <a:pt x="1234854" y="460876"/>
                  <a:pt x="1232845" y="454625"/>
                  <a:pt x="1230613" y="444802"/>
                </a:cubicBezTo>
                <a:cubicBezTo>
                  <a:pt x="1228380" y="434980"/>
                  <a:pt x="1222799" y="417120"/>
                  <a:pt x="1213869" y="391224"/>
                </a:cubicBezTo>
                <a:cubicBezTo>
                  <a:pt x="1204939" y="365328"/>
                  <a:pt x="1198242" y="348362"/>
                  <a:pt x="1193777" y="340325"/>
                </a:cubicBezTo>
                <a:lnTo>
                  <a:pt x="1179043" y="320233"/>
                </a:lnTo>
                <a:cubicBezTo>
                  <a:pt x="1177257" y="318447"/>
                  <a:pt x="1175918" y="316438"/>
                  <a:pt x="1175025" y="314206"/>
                </a:cubicBezTo>
                <a:cubicBezTo>
                  <a:pt x="1174132" y="311973"/>
                  <a:pt x="1173686" y="308625"/>
                  <a:pt x="1173686" y="304160"/>
                </a:cubicBezTo>
                <a:lnTo>
                  <a:pt x="1172346" y="293444"/>
                </a:lnTo>
                <a:lnTo>
                  <a:pt x="1169667" y="282729"/>
                </a:lnTo>
                <a:cubicBezTo>
                  <a:pt x="1172346" y="280050"/>
                  <a:pt x="1178374" y="273576"/>
                  <a:pt x="1187750" y="263306"/>
                </a:cubicBezTo>
                <a:cubicBezTo>
                  <a:pt x="1197126" y="253037"/>
                  <a:pt x="1208288" y="243661"/>
                  <a:pt x="1221236" y="235178"/>
                </a:cubicBezTo>
                <a:cubicBezTo>
                  <a:pt x="1234184" y="226695"/>
                  <a:pt x="1241105" y="221783"/>
                  <a:pt x="1241998" y="220444"/>
                </a:cubicBezTo>
                <a:cubicBezTo>
                  <a:pt x="1242891" y="219105"/>
                  <a:pt x="1243560" y="217319"/>
                  <a:pt x="1244007" y="215086"/>
                </a:cubicBezTo>
                <a:cubicBezTo>
                  <a:pt x="1244454" y="212854"/>
                  <a:pt x="1244677" y="208166"/>
                  <a:pt x="1244677" y="201022"/>
                </a:cubicBezTo>
                <a:cubicBezTo>
                  <a:pt x="1243784" y="183163"/>
                  <a:pt x="1243337" y="173786"/>
                  <a:pt x="1243337" y="172893"/>
                </a:cubicBezTo>
                <a:lnTo>
                  <a:pt x="1225924" y="140747"/>
                </a:lnTo>
                <a:lnTo>
                  <a:pt x="1197796" y="91187"/>
                </a:lnTo>
                <a:lnTo>
                  <a:pt x="1201814" y="91187"/>
                </a:lnTo>
                <a:cubicBezTo>
                  <a:pt x="1207172" y="96545"/>
                  <a:pt x="1211637" y="100116"/>
                  <a:pt x="1215209" y="101902"/>
                </a:cubicBezTo>
                <a:lnTo>
                  <a:pt x="1258071" y="126013"/>
                </a:lnTo>
                <a:lnTo>
                  <a:pt x="1295576" y="166196"/>
                </a:lnTo>
                <a:lnTo>
                  <a:pt x="1310310" y="182270"/>
                </a:lnTo>
                <a:cubicBezTo>
                  <a:pt x="1316561" y="178698"/>
                  <a:pt x="1327499" y="173786"/>
                  <a:pt x="1343126" y="167536"/>
                </a:cubicBezTo>
                <a:cubicBezTo>
                  <a:pt x="1358753" y="161285"/>
                  <a:pt x="1367683" y="157043"/>
                  <a:pt x="1369916" y="154811"/>
                </a:cubicBezTo>
                <a:cubicBezTo>
                  <a:pt x="1372148" y="152578"/>
                  <a:pt x="1376390" y="142532"/>
                  <a:pt x="1382640" y="124673"/>
                </a:cubicBezTo>
                <a:lnTo>
                  <a:pt x="1397374" y="95205"/>
                </a:lnTo>
                <a:cubicBezTo>
                  <a:pt x="1400053" y="89847"/>
                  <a:pt x="1401170" y="83150"/>
                  <a:pt x="1400723" y="75113"/>
                </a:cubicBezTo>
                <a:cubicBezTo>
                  <a:pt x="1400276" y="67077"/>
                  <a:pt x="1396928" y="62612"/>
                  <a:pt x="1390677" y="61719"/>
                </a:cubicBezTo>
                <a:cubicBezTo>
                  <a:pt x="1389784" y="61719"/>
                  <a:pt x="1387105" y="62612"/>
                  <a:pt x="1382640" y="64398"/>
                </a:cubicBezTo>
                <a:cubicBezTo>
                  <a:pt x="1378175" y="66184"/>
                  <a:pt x="1374157" y="66630"/>
                  <a:pt x="1370585" y="65737"/>
                </a:cubicBezTo>
                <a:cubicBezTo>
                  <a:pt x="1361655" y="65737"/>
                  <a:pt x="1354288" y="65067"/>
                  <a:pt x="1348484" y="63728"/>
                </a:cubicBezTo>
                <a:cubicBezTo>
                  <a:pt x="1342680" y="62388"/>
                  <a:pt x="1339331" y="60826"/>
                  <a:pt x="1338438" y="59040"/>
                </a:cubicBezTo>
                <a:lnTo>
                  <a:pt x="1322365" y="45645"/>
                </a:lnTo>
                <a:lnTo>
                  <a:pt x="1296915" y="36269"/>
                </a:lnTo>
                <a:cubicBezTo>
                  <a:pt x="1298701" y="31804"/>
                  <a:pt x="1300487" y="28902"/>
                  <a:pt x="1302273" y="27563"/>
                </a:cubicBezTo>
                <a:cubicBezTo>
                  <a:pt x="1304059" y="26223"/>
                  <a:pt x="1308301" y="24884"/>
                  <a:pt x="1314998" y="23544"/>
                </a:cubicBezTo>
                <a:cubicBezTo>
                  <a:pt x="1321695" y="22205"/>
                  <a:pt x="1330178" y="19080"/>
                  <a:pt x="1340448" y="14168"/>
                </a:cubicBezTo>
                <a:cubicBezTo>
                  <a:pt x="1350717" y="9257"/>
                  <a:pt x="1358977" y="6801"/>
                  <a:pt x="1365228" y="6801"/>
                </a:cubicBezTo>
                <a:close/>
                <a:moveTo>
                  <a:pt x="2876130" y="104"/>
                </a:moveTo>
                <a:lnTo>
                  <a:pt x="2880149" y="1443"/>
                </a:lnTo>
                <a:cubicBezTo>
                  <a:pt x="2881935" y="2336"/>
                  <a:pt x="2888186" y="5908"/>
                  <a:pt x="2898901" y="12159"/>
                </a:cubicBezTo>
                <a:lnTo>
                  <a:pt x="2909617" y="17517"/>
                </a:lnTo>
                <a:cubicBezTo>
                  <a:pt x="2918547" y="22875"/>
                  <a:pt x="2926583" y="37609"/>
                  <a:pt x="2933727" y="61719"/>
                </a:cubicBezTo>
                <a:cubicBezTo>
                  <a:pt x="2927476" y="69755"/>
                  <a:pt x="2920779" y="73327"/>
                  <a:pt x="2913635" y="72434"/>
                </a:cubicBezTo>
                <a:cubicBezTo>
                  <a:pt x="2909170" y="75113"/>
                  <a:pt x="2904929" y="77792"/>
                  <a:pt x="2900910" y="80471"/>
                </a:cubicBezTo>
                <a:cubicBezTo>
                  <a:pt x="2896892" y="83150"/>
                  <a:pt x="2894436" y="84489"/>
                  <a:pt x="2893543" y="84489"/>
                </a:cubicBezTo>
                <a:cubicBezTo>
                  <a:pt x="2891757" y="85382"/>
                  <a:pt x="2888855" y="85382"/>
                  <a:pt x="2884837" y="84489"/>
                </a:cubicBezTo>
                <a:cubicBezTo>
                  <a:pt x="2880819" y="83597"/>
                  <a:pt x="2877023" y="83597"/>
                  <a:pt x="2873452" y="84489"/>
                </a:cubicBezTo>
                <a:cubicBezTo>
                  <a:pt x="2871666" y="87168"/>
                  <a:pt x="2870326" y="88508"/>
                  <a:pt x="2869433" y="88508"/>
                </a:cubicBezTo>
                <a:lnTo>
                  <a:pt x="2865415" y="88508"/>
                </a:lnTo>
                <a:lnTo>
                  <a:pt x="2857378" y="88508"/>
                </a:lnTo>
                <a:cubicBezTo>
                  <a:pt x="2852913" y="91187"/>
                  <a:pt x="2848895" y="93642"/>
                  <a:pt x="2845323" y="95875"/>
                </a:cubicBezTo>
                <a:cubicBezTo>
                  <a:pt x="2841751" y="98107"/>
                  <a:pt x="2835054" y="100116"/>
                  <a:pt x="2825231" y="101902"/>
                </a:cubicBezTo>
                <a:cubicBezTo>
                  <a:pt x="2815409" y="103688"/>
                  <a:pt x="2799335" y="111055"/>
                  <a:pt x="2777011" y="124003"/>
                </a:cubicBezTo>
                <a:cubicBezTo>
                  <a:pt x="2754687" y="136951"/>
                  <a:pt x="2742185" y="149453"/>
                  <a:pt x="2739506" y="161508"/>
                </a:cubicBezTo>
                <a:cubicBezTo>
                  <a:pt x="2736827" y="173563"/>
                  <a:pt x="2735488" y="183609"/>
                  <a:pt x="2735488" y="191646"/>
                </a:cubicBezTo>
                <a:lnTo>
                  <a:pt x="2735488" y="201022"/>
                </a:lnTo>
                <a:lnTo>
                  <a:pt x="2730130" y="206380"/>
                </a:lnTo>
                <a:cubicBezTo>
                  <a:pt x="2731916" y="207273"/>
                  <a:pt x="2733702" y="207719"/>
                  <a:pt x="2735488" y="207719"/>
                </a:cubicBezTo>
                <a:lnTo>
                  <a:pt x="2755580" y="195664"/>
                </a:lnTo>
                <a:cubicBezTo>
                  <a:pt x="2756473" y="195664"/>
                  <a:pt x="2761384" y="194771"/>
                  <a:pt x="2770314" y="192985"/>
                </a:cubicBezTo>
                <a:cubicBezTo>
                  <a:pt x="2779243" y="191199"/>
                  <a:pt x="2786610" y="186511"/>
                  <a:pt x="2792415" y="178921"/>
                </a:cubicBezTo>
                <a:cubicBezTo>
                  <a:pt x="2798219" y="171331"/>
                  <a:pt x="2802014" y="167089"/>
                  <a:pt x="2803800" y="166196"/>
                </a:cubicBezTo>
                <a:lnTo>
                  <a:pt x="2814516" y="166196"/>
                </a:lnTo>
                <a:cubicBezTo>
                  <a:pt x="2818087" y="166196"/>
                  <a:pt x="2824338" y="161731"/>
                  <a:pt x="2833268" y="152802"/>
                </a:cubicBezTo>
                <a:lnTo>
                  <a:pt x="2842644" y="147444"/>
                </a:lnTo>
                <a:lnTo>
                  <a:pt x="2857378" y="135389"/>
                </a:lnTo>
                <a:cubicBezTo>
                  <a:pt x="2877023" y="130031"/>
                  <a:pt x="2892650" y="122441"/>
                  <a:pt x="2904259" y="112618"/>
                </a:cubicBezTo>
                <a:cubicBezTo>
                  <a:pt x="2910510" y="117083"/>
                  <a:pt x="2916091" y="120208"/>
                  <a:pt x="2921002" y="121994"/>
                </a:cubicBezTo>
                <a:cubicBezTo>
                  <a:pt x="2925914" y="123780"/>
                  <a:pt x="2929262" y="125120"/>
                  <a:pt x="2931048" y="126013"/>
                </a:cubicBezTo>
                <a:lnTo>
                  <a:pt x="2943103" y="139407"/>
                </a:lnTo>
                <a:cubicBezTo>
                  <a:pt x="2945782" y="142086"/>
                  <a:pt x="2947345" y="143649"/>
                  <a:pt x="2947791" y="144095"/>
                </a:cubicBezTo>
                <a:cubicBezTo>
                  <a:pt x="2948238" y="144542"/>
                  <a:pt x="2948015" y="147444"/>
                  <a:pt x="2947122" y="152802"/>
                </a:cubicBezTo>
                <a:lnTo>
                  <a:pt x="2931048" y="167536"/>
                </a:lnTo>
                <a:cubicBezTo>
                  <a:pt x="2930155" y="172000"/>
                  <a:pt x="2929262" y="174679"/>
                  <a:pt x="2928369" y="175572"/>
                </a:cubicBezTo>
                <a:cubicBezTo>
                  <a:pt x="2927476" y="176465"/>
                  <a:pt x="2925244" y="178251"/>
                  <a:pt x="2921672" y="180930"/>
                </a:cubicBezTo>
                <a:lnTo>
                  <a:pt x="2905599" y="201022"/>
                </a:lnTo>
                <a:lnTo>
                  <a:pt x="2896222" y="210398"/>
                </a:lnTo>
                <a:lnTo>
                  <a:pt x="2896222" y="217095"/>
                </a:lnTo>
                <a:lnTo>
                  <a:pt x="2901580" y="222453"/>
                </a:lnTo>
                <a:lnTo>
                  <a:pt x="2900241" y="230490"/>
                </a:lnTo>
                <a:cubicBezTo>
                  <a:pt x="2902027" y="234955"/>
                  <a:pt x="2903143" y="238080"/>
                  <a:pt x="2903589" y="239866"/>
                </a:cubicBezTo>
                <a:cubicBezTo>
                  <a:pt x="2904036" y="241652"/>
                  <a:pt x="2903813" y="243884"/>
                  <a:pt x="2902920" y="246563"/>
                </a:cubicBezTo>
                <a:cubicBezTo>
                  <a:pt x="2902027" y="249242"/>
                  <a:pt x="2901580" y="251028"/>
                  <a:pt x="2901580" y="251921"/>
                </a:cubicBezTo>
                <a:lnTo>
                  <a:pt x="2898901" y="269334"/>
                </a:lnTo>
                <a:cubicBezTo>
                  <a:pt x="2898008" y="270227"/>
                  <a:pt x="2895329" y="278264"/>
                  <a:pt x="2890864" y="293444"/>
                </a:cubicBezTo>
                <a:lnTo>
                  <a:pt x="2885507" y="309518"/>
                </a:lnTo>
                <a:cubicBezTo>
                  <a:pt x="2880149" y="322912"/>
                  <a:pt x="2877247" y="331395"/>
                  <a:pt x="2876800" y="334967"/>
                </a:cubicBezTo>
                <a:cubicBezTo>
                  <a:pt x="2876354" y="338539"/>
                  <a:pt x="2875684" y="340772"/>
                  <a:pt x="2874791" y="341664"/>
                </a:cubicBezTo>
                <a:lnTo>
                  <a:pt x="2870773" y="345683"/>
                </a:lnTo>
                <a:lnTo>
                  <a:pt x="2870773" y="357738"/>
                </a:lnTo>
                <a:lnTo>
                  <a:pt x="2868094" y="361756"/>
                </a:lnTo>
                <a:cubicBezTo>
                  <a:pt x="2866308" y="363542"/>
                  <a:pt x="2865861" y="366668"/>
                  <a:pt x="2866754" y="371132"/>
                </a:cubicBezTo>
                <a:lnTo>
                  <a:pt x="2866754" y="407298"/>
                </a:lnTo>
                <a:lnTo>
                  <a:pt x="2868094" y="415334"/>
                </a:lnTo>
                <a:cubicBezTo>
                  <a:pt x="2878809" y="414441"/>
                  <a:pt x="2887516" y="414218"/>
                  <a:pt x="2894213" y="414665"/>
                </a:cubicBezTo>
                <a:cubicBezTo>
                  <a:pt x="2900910" y="415111"/>
                  <a:pt x="2906491" y="413102"/>
                  <a:pt x="2910956" y="408637"/>
                </a:cubicBezTo>
                <a:lnTo>
                  <a:pt x="2923011" y="408637"/>
                </a:lnTo>
                <a:cubicBezTo>
                  <a:pt x="2923904" y="407744"/>
                  <a:pt x="2925244" y="406851"/>
                  <a:pt x="2927030" y="405958"/>
                </a:cubicBezTo>
                <a:lnTo>
                  <a:pt x="2943103" y="400600"/>
                </a:lnTo>
                <a:lnTo>
                  <a:pt x="2947122" y="397922"/>
                </a:lnTo>
                <a:lnTo>
                  <a:pt x="2959177" y="396582"/>
                </a:lnTo>
                <a:cubicBezTo>
                  <a:pt x="2973464" y="393010"/>
                  <a:pt x="2982840" y="388992"/>
                  <a:pt x="2987305" y="384527"/>
                </a:cubicBezTo>
                <a:cubicBezTo>
                  <a:pt x="2971232" y="369347"/>
                  <a:pt x="2953819" y="359524"/>
                  <a:pt x="2935066" y="355059"/>
                </a:cubicBezTo>
                <a:cubicBezTo>
                  <a:pt x="2934174" y="352380"/>
                  <a:pt x="2934174" y="350594"/>
                  <a:pt x="2935066" y="349701"/>
                </a:cubicBezTo>
                <a:lnTo>
                  <a:pt x="2947122" y="347022"/>
                </a:lnTo>
                <a:lnTo>
                  <a:pt x="2952479" y="343004"/>
                </a:lnTo>
                <a:lnTo>
                  <a:pt x="2956498" y="351041"/>
                </a:lnTo>
                <a:cubicBezTo>
                  <a:pt x="2959177" y="348362"/>
                  <a:pt x="2962749" y="349701"/>
                  <a:pt x="2967213" y="355059"/>
                </a:cubicBezTo>
                <a:cubicBezTo>
                  <a:pt x="2974357" y="355952"/>
                  <a:pt x="2980161" y="356398"/>
                  <a:pt x="2984626" y="356398"/>
                </a:cubicBezTo>
                <a:lnTo>
                  <a:pt x="3000700" y="360417"/>
                </a:lnTo>
                <a:lnTo>
                  <a:pt x="3016773" y="361756"/>
                </a:lnTo>
                <a:cubicBezTo>
                  <a:pt x="3022131" y="363542"/>
                  <a:pt x="3024810" y="366668"/>
                  <a:pt x="3024810" y="371132"/>
                </a:cubicBezTo>
                <a:lnTo>
                  <a:pt x="3038204" y="372472"/>
                </a:lnTo>
                <a:lnTo>
                  <a:pt x="3046241" y="380509"/>
                </a:lnTo>
                <a:lnTo>
                  <a:pt x="3050259" y="379169"/>
                </a:lnTo>
                <a:cubicBezTo>
                  <a:pt x="3057403" y="390778"/>
                  <a:pt x="3062315" y="400600"/>
                  <a:pt x="3064993" y="408637"/>
                </a:cubicBezTo>
                <a:cubicBezTo>
                  <a:pt x="3057850" y="417567"/>
                  <a:pt x="3052045" y="422478"/>
                  <a:pt x="3047581" y="423371"/>
                </a:cubicBezTo>
                <a:lnTo>
                  <a:pt x="3039544" y="426050"/>
                </a:lnTo>
                <a:cubicBezTo>
                  <a:pt x="3031507" y="430515"/>
                  <a:pt x="3026596" y="431854"/>
                  <a:pt x="3024810" y="430068"/>
                </a:cubicBezTo>
                <a:lnTo>
                  <a:pt x="3020791" y="434087"/>
                </a:lnTo>
                <a:lnTo>
                  <a:pt x="3008736" y="434087"/>
                </a:lnTo>
                <a:cubicBezTo>
                  <a:pt x="3001593" y="439445"/>
                  <a:pt x="2983510" y="446365"/>
                  <a:pt x="2954489" y="454848"/>
                </a:cubicBezTo>
                <a:cubicBezTo>
                  <a:pt x="2925467" y="463331"/>
                  <a:pt x="2909170" y="467127"/>
                  <a:pt x="2905599" y="466234"/>
                </a:cubicBezTo>
                <a:cubicBezTo>
                  <a:pt x="2902027" y="466234"/>
                  <a:pt x="2898678" y="465564"/>
                  <a:pt x="2895553" y="464224"/>
                </a:cubicBezTo>
                <a:cubicBezTo>
                  <a:pt x="2892427" y="462885"/>
                  <a:pt x="2889078" y="462662"/>
                  <a:pt x="2885507" y="463555"/>
                </a:cubicBezTo>
                <a:cubicBezTo>
                  <a:pt x="2883721" y="461769"/>
                  <a:pt x="2882381" y="460653"/>
                  <a:pt x="2881488" y="460206"/>
                </a:cubicBezTo>
                <a:cubicBezTo>
                  <a:pt x="2880595" y="459760"/>
                  <a:pt x="2877247" y="459313"/>
                  <a:pt x="2871442" y="458867"/>
                </a:cubicBezTo>
                <a:cubicBezTo>
                  <a:pt x="2865638" y="458420"/>
                  <a:pt x="2858271" y="454625"/>
                  <a:pt x="2849341" y="447481"/>
                </a:cubicBezTo>
                <a:cubicBezTo>
                  <a:pt x="2840412" y="440338"/>
                  <a:pt x="2835947" y="435873"/>
                  <a:pt x="2835947" y="434087"/>
                </a:cubicBezTo>
                <a:lnTo>
                  <a:pt x="2830589" y="415334"/>
                </a:lnTo>
                <a:cubicBezTo>
                  <a:pt x="2828803" y="414441"/>
                  <a:pt x="2826571" y="411539"/>
                  <a:pt x="2823892" y="406628"/>
                </a:cubicBezTo>
                <a:cubicBezTo>
                  <a:pt x="2821213" y="401717"/>
                  <a:pt x="2819650" y="392564"/>
                  <a:pt x="2819204" y="379169"/>
                </a:cubicBezTo>
                <a:cubicBezTo>
                  <a:pt x="2818757" y="365775"/>
                  <a:pt x="2818980" y="353496"/>
                  <a:pt x="2819873" y="342334"/>
                </a:cubicBezTo>
                <a:cubicBezTo>
                  <a:pt x="2820766" y="331172"/>
                  <a:pt x="2822329" y="324028"/>
                  <a:pt x="2824561" y="320903"/>
                </a:cubicBezTo>
                <a:cubicBezTo>
                  <a:pt x="2826794" y="317778"/>
                  <a:pt x="2827910" y="315768"/>
                  <a:pt x="2827910" y="314875"/>
                </a:cubicBezTo>
                <a:lnTo>
                  <a:pt x="2822552" y="312197"/>
                </a:lnTo>
                <a:cubicBezTo>
                  <a:pt x="2821659" y="315768"/>
                  <a:pt x="2821213" y="318001"/>
                  <a:pt x="2821213" y="318894"/>
                </a:cubicBezTo>
                <a:lnTo>
                  <a:pt x="2806479" y="343004"/>
                </a:lnTo>
                <a:lnTo>
                  <a:pt x="2803800" y="348362"/>
                </a:lnTo>
                <a:lnTo>
                  <a:pt x="2778350" y="383188"/>
                </a:lnTo>
                <a:lnTo>
                  <a:pt x="2763616" y="405958"/>
                </a:lnTo>
                <a:lnTo>
                  <a:pt x="2748882" y="422032"/>
                </a:lnTo>
                <a:cubicBezTo>
                  <a:pt x="2737274" y="435426"/>
                  <a:pt x="2728567" y="444133"/>
                  <a:pt x="2722763" y="448151"/>
                </a:cubicBezTo>
                <a:cubicBezTo>
                  <a:pt x="2716959" y="452169"/>
                  <a:pt x="2714057" y="454625"/>
                  <a:pt x="2714057" y="455518"/>
                </a:cubicBezTo>
                <a:lnTo>
                  <a:pt x="2712717" y="459536"/>
                </a:lnTo>
                <a:cubicBezTo>
                  <a:pt x="2716289" y="459536"/>
                  <a:pt x="2720084" y="459313"/>
                  <a:pt x="2724103" y="458867"/>
                </a:cubicBezTo>
                <a:cubicBezTo>
                  <a:pt x="2728121" y="458420"/>
                  <a:pt x="2737497" y="460876"/>
                  <a:pt x="2752231" y="466234"/>
                </a:cubicBezTo>
                <a:cubicBezTo>
                  <a:pt x="2766965" y="471591"/>
                  <a:pt x="2778797" y="475163"/>
                  <a:pt x="2787727" y="476949"/>
                </a:cubicBezTo>
                <a:lnTo>
                  <a:pt x="2852020" y="489004"/>
                </a:lnTo>
                <a:cubicBezTo>
                  <a:pt x="2867201" y="492576"/>
                  <a:pt x="2879256" y="494362"/>
                  <a:pt x="2888186" y="494362"/>
                </a:cubicBezTo>
                <a:cubicBezTo>
                  <a:pt x="2895329" y="495255"/>
                  <a:pt x="2907831" y="494362"/>
                  <a:pt x="2925690" y="491683"/>
                </a:cubicBezTo>
                <a:cubicBezTo>
                  <a:pt x="2943550" y="489004"/>
                  <a:pt x="2954265" y="487442"/>
                  <a:pt x="2957837" y="486995"/>
                </a:cubicBezTo>
                <a:cubicBezTo>
                  <a:pt x="2961409" y="486549"/>
                  <a:pt x="2980161" y="485879"/>
                  <a:pt x="3014094" y="484986"/>
                </a:cubicBezTo>
                <a:cubicBezTo>
                  <a:pt x="3019452" y="484986"/>
                  <a:pt x="3023470" y="485432"/>
                  <a:pt x="3026149" y="486325"/>
                </a:cubicBezTo>
                <a:cubicBezTo>
                  <a:pt x="3028828" y="487218"/>
                  <a:pt x="3030614" y="487665"/>
                  <a:pt x="3031507" y="487665"/>
                </a:cubicBezTo>
                <a:lnTo>
                  <a:pt x="3042223" y="484986"/>
                </a:lnTo>
                <a:cubicBezTo>
                  <a:pt x="3042223" y="484986"/>
                  <a:pt x="3044232" y="485656"/>
                  <a:pt x="3048250" y="486995"/>
                </a:cubicBezTo>
                <a:cubicBezTo>
                  <a:pt x="3052269" y="488335"/>
                  <a:pt x="3063208" y="489897"/>
                  <a:pt x="3081067" y="491683"/>
                </a:cubicBezTo>
                <a:cubicBezTo>
                  <a:pt x="3098926" y="493469"/>
                  <a:pt x="3123036" y="501506"/>
                  <a:pt x="3153397" y="515793"/>
                </a:cubicBezTo>
                <a:cubicBezTo>
                  <a:pt x="3146254" y="519365"/>
                  <a:pt x="3139110" y="522491"/>
                  <a:pt x="3131966" y="525170"/>
                </a:cubicBezTo>
                <a:cubicBezTo>
                  <a:pt x="3124822" y="527848"/>
                  <a:pt x="3120804" y="529188"/>
                  <a:pt x="3119911" y="529188"/>
                </a:cubicBezTo>
                <a:lnTo>
                  <a:pt x="3099819" y="542582"/>
                </a:lnTo>
                <a:cubicBezTo>
                  <a:pt x="3089997" y="548833"/>
                  <a:pt x="3078388" y="552852"/>
                  <a:pt x="3064993" y="554638"/>
                </a:cubicBezTo>
                <a:lnTo>
                  <a:pt x="3022131" y="558656"/>
                </a:lnTo>
                <a:cubicBezTo>
                  <a:pt x="3007843" y="560442"/>
                  <a:pt x="2992663" y="563790"/>
                  <a:pt x="2976590" y="568702"/>
                </a:cubicBezTo>
                <a:cubicBezTo>
                  <a:pt x="2960516" y="573613"/>
                  <a:pt x="2948238" y="576515"/>
                  <a:pt x="2939755" y="577408"/>
                </a:cubicBezTo>
                <a:cubicBezTo>
                  <a:pt x="2931271" y="578301"/>
                  <a:pt x="2925244" y="579194"/>
                  <a:pt x="2921672" y="580087"/>
                </a:cubicBezTo>
                <a:cubicBezTo>
                  <a:pt x="2902027" y="580980"/>
                  <a:pt x="2885060" y="579194"/>
                  <a:pt x="2870773" y="574729"/>
                </a:cubicBezTo>
                <a:lnTo>
                  <a:pt x="2860057" y="570711"/>
                </a:lnTo>
                <a:lnTo>
                  <a:pt x="2829250" y="565353"/>
                </a:lnTo>
                <a:cubicBezTo>
                  <a:pt x="2819427" y="564460"/>
                  <a:pt x="2801568" y="557540"/>
                  <a:pt x="2775671" y="544592"/>
                </a:cubicBezTo>
                <a:cubicBezTo>
                  <a:pt x="2749775" y="531644"/>
                  <a:pt x="2727005" y="523384"/>
                  <a:pt x="2707359" y="519812"/>
                </a:cubicBezTo>
                <a:lnTo>
                  <a:pt x="2680570" y="514454"/>
                </a:lnTo>
                <a:lnTo>
                  <a:pt x="2653781" y="527848"/>
                </a:lnTo>
                <a:cubicBezTo>
                  <a:pt x="2651995" y="528741"/>
                  <a:pt x="2650209" y="529188"/>
                  <a:pt x="2648423" y="529188"/>
                </a:cubicBezTo>
                <a:cubicBezTo>
                  <a:pt x="2636815" y="531867"/>
                  <a:pt x="2622081" y="528295"/>
                  <a:pt x="2604221" y="518472"/>
                </a:cubicBezTo>
                <a:cubicBezTo>
                  <a:pt x="2586362" y="508650"/>
                  <a:pt x="2574307" y="497934"/>
                  <a:pt x="2568056" y="486325"/>
                </a:cubicBezTo>
                <a:lnTo>
                  <a:pt x="2557341" y="459536"/>
                </a:lnTo>
                <a:cubicBezTo>
                  <a:pt x="2551983" y="447035"/>
                  <a:pt x="2549750" y="439891"/>
                  <a:pt x="2550643" y="438105"/>
                </a:cubicBezTo>
                <a:lnTo>
                  <a:pt x="2557341" y="422032"/>
                </a:lnTo>
                <a:cubicBezTo>
                  <a:pt x="2561805" y="425604"/>
                  <a:pt x="2566717" y="425604"/>
                  <a:pt x="2572075" y="422032"/>
                </a:cubicBezTo>
                <a:lnTo>
                  <a:pt x="2572075" y="426050"/>
                </a:lnTo>
                <a:cubicBezTo>
                  <a:pt x="2567610" y="430515"/>
                  <a:pt x="2565377" y="434980"/>
                  <a:pt x="2565377" y="439445"/>
                </a:cubicBezTo>
                <a:cubicBezTo>
                  <a:pt x="2571628" y="450160"/>
                  <a:pt x="2583013" y="457081"/>
                  <a:pt x="2599533" y="460206"/>
                </a:cubicBezTo>
                <a:cubicBezTo>
                  <a:pt x="2616053" y="463331"/>
                  <a:pt x="2626992" y="462215"/>
                  <a:pt x="2632350" y="456857"/>
                </a:cubicBezTo>
                <a:cubicBezTo>
                  <a:pt x="2631457" y="455072"/>
                  <a:pt x="2630787" y="453509"/>
                  <a:pt x="2630341" y="452169"/>
                </a:cubicBezTo>
                <a:cubicBezTo>
                  <a:pt x="2629894" y="450830"/>
                  <a:pt x="2627439" y="447928"/>
                  <a:pt x="2622974" y="443463"/>
                </a:cubicBezTo>
                <a:cubicBezTo>
                  <a:pt x="2618509" y="438998"/>
                  <a:pt x="2612705" y="428282"/>
                  <a:pt x="2605561" y="411316"/>
                </a:cubicBezTo>
                <a:cubicBezTo>
                  <a:pt x="2598417" y="394350"/>
                  <a:pt x="2594845" y="384081"/>
                  <a:pt x="2594845" y="380509"/>
                </a:cubicBezTo>
                <a:lnTo>
                  <a:pt x="2593506" y="371132"/>
                </a:lnTo>
                <a:cubicBezTo>
                  <a:pt x="2589041" y="348808"/>
                  <a:pt x="2587255" y="337200"/>
                  <a:pt x="2588148" y="336307"/>
                </a:cubicBezTo>
                <a:lnTo>
                  <a:pt x="2590827" y="326931"/>
                </a:lnTo>
                <a:cubicBezTo>
                  <a:pt x="2590827" y="325145"/>
                  <a:pt x="2590604" y="319117"/>
                  <a:pt x="2590157" y="308848"/>
                </a:cubicBezTo>
                <a:cubicBezTo>
                  <a:pt x="2589711" y="298579"/>
                  <a:pt x="2590380" y="292105"/>
                  <a:pt x="2592166" y="289426"/>
                </a:cubicBezTo>
                <a:lnTo>
                  <a:pt x="2593506" y="286747"/>
                </a:lnTo>
                <a:lnTo>
                  <a:pt x="2594845" y="276031"/>
                </a:lnTo>
                <a:lnTo>
                  <a:pt x="2598864" y="273352"/>
                </a:lnTo>
                <a:cubicBezTo>
                  <a:pt x="2598864" y="281389"/>
                  <a:pt x="2599310" y="287863"/>
                  <a:pt x="2600203" y="292774"/>
                </a:cubicBezTo>
                <a:cubicBezTo>
                  <a:pt x="2601096" y="297686"/>
                  <a:pt x="2603775" y="303713"/>
                  <a:pt x="2608240" y="310857"/>
                </a:cubicBezTo>
                <a:lnTo>
                  <a:pt x="2636368" y="352380"/>
                </a:lnTo>
                <a:cubicBezTo>
                  <a:pt x="2638154" y="356845"/>
                  <a:pt x="2641503" y="365105"/>
                  <a:pt x="2646414" y="377160"/>
                </a:cubicBezTo>
                <a:cubicBezTo>
                  <a:pt x="2651326" y="389215"/>
                  <a:pt x="2657576" y="402610"/>
                  <a:pt x="2665167" y="417344"/>
                </a:cubicBezTo>
                <a:cubicBezTo>
                  <a:pt x="2672757" y="432078"/>
                  <a:pt x="2678784" y="441454"/>
                  <a:pt x="2683249" y="445472"/>
                </a:cubicBezTo>
                <a:cubicBezTo>
                  <a:pt x="2687714" y="449490"/>
                  <a:pt x="2693518" y="452393"/>
                  <a:pt x="2700662" y="454179"/>
                </a:cubicBezTo>
                <a:cubicBezTo>
                  <a:pt x="2691732" y="422032"/>
                  <a:pt x="2687044" y="403056"/>
                  <a:pt x="2686598" y="397252"/>
                </a:cubicBezTo>
                <a:cubicBezTo>
                  <a:pt x="2686151" y="391447"/>
                  <a:pt x="2689500" y="380732"/>
                  <a:pt x="2696644" y="365105"/>
                </a:cubicBezTo>
                <a:cubicBezTo>
                  <a:pt x="2703787" y="349478"/>
                  <a:pt x="2715843" y="333851"/>
                  <a:pt x="2732809" y="318224"/>
                </a:cubicBezTo>
                <a:cubicBezTo>
                  <a:pt x="2749775" y="302597"/>
                  <a:pt x="2759152" y="291212"/>
                  <a:pt x="2760937" y="284068"/>
                </a:cubicBezTo>
                <a:cubicBezTo>
                  <a:pt x="2742185" y="273352"/>
                  <a:pt x="2729460" y="263530"/>
                  <a:pt x="2722763" y="254600"/>
                </a:cubicBezTo>
                <a:cubicBezTo>
                  <a:pt x="2716066" y="245670"/>
                  <a:pt x="2712271" y="235848"/>
                  <a:pt x="2711378" y="225132"/>
                </a:cubicBezTo>
                <a:lnTo>
                  <a:pt x="2711378" y="209059"/>
                </a:lnTo>
                <a:lnTo>
                  <a:pt x="2711378" y="197004"/>
                </a:lnTo>
                <a:cubicBezTo>
                  <a:pt x="2711378" y="196111"/>
                  <a:pt x="2714950" y="188074"/>
                  <a:pt x="2722093" y="172893"/>
                </a:cubicBezTo>
                <a:cubicBezTo>
                  <a:pt x="2729237" y="157713"/>
                  <a:pt x="2757812" y="127798"/>
                  <a:pt x="2807818" y="83150"/>
                </a:cubicBezTo>
                <a:cubicBezTo>
                  <a:pt x="2799782" y="76899"/>
                  <a:pt x="2794424" y="71988"/>
                  <a:pt x="2791745" y="68416"/>
                </a:cubicBezTo>
                <a:lnTo>
                  <a:pt x="2760937" y="34930"/>
                </a:lnTo>
                <a:cubicBezTo>
                  <a:pt x="2757366" y="31358"/>
                  <a:pt x="2753347" y="29125"/>
                  <a:pt x="2748882" y="28232"/>
                </a:cubicBezTo>
                <a:cubicBezTo>
                  <a:pt x="2744418" y="27339"/>
                  <a:pt x="2742185" y="25554"/>
                  <a:pt x="2742185" y="22875"/>
                </a:cubicBezTo>
                <a:cubicBezTo>
                  <a:pt x="2743078" y="22875"/>
                  <a:pt x="2744641" y="23098"/>
                  <a:pt x="2746873" y="23544"/>
                </a:cubicBezTo>
                <a:cubicBezTo>
                  <a:pt x="2749106" y="23991"/>
                  <a:pt x="2751115" y="24437"/>
                  <a:pt x="2752901" y="24884"/>
                </a:cubicBezTo>
                <a:cubicBezTo>
                  <a:pt x="2754687" y="25330"/>
                  <a:pt x="2758259" y="27116"/>
                  <a:pt x="2763616" y="30242"/>
                </a:cubicBezTo>
                <a:cubicBezTo>
                  <a:pt x="2768974" y="33367"/>
                  <a:pt x="2775671" y="34930"/>
                  <a:pt x="2783708" y="34930"/>
                </a:cubicBezTo>
                <a:cubicBezTo>
                  <a:pt x="2789959" y="35823"/>
                  <a:pt x="2795763" y="35376"/>
                  <a:pt x="2801121" y="33590"/>
                </a:cubicBezTo>
                <a:cubicBezTo>
                  <a:pt x="2806479" y="31804"/>
                  <a:pt x="2818757" y="25554"/>
                  <a:pt x="2837956" y="14838"/>
                </a:cubicBezTo>
                <a:cubicBezTo>
                  <a:pt x="2857155" y="4122"/>
                  <a:pt x="2869880" y="-789"/>
                  <a:pt x="2876130" y="104"/>
                </a:cubicBezTo>
                <a:close/>
              </a:path>
            </a:pathLst>
          </a:custGeom>
          <a:solidFill>
            <a:schemeClr val="bg1"/>
          </a:solidFill>
          <a:ln>
            <a:noFill/>
          </a:ln>
          <a:effectLst>
            <a:outerShdw blurRad="254000" dist="38100" dir="5400000" algn="t" rotWithShape="0">
              <a:srgbClr val="2E8071">
                <a:alpha val="60000"/>
              </a:srgbClr>
            </a:outerShdw>
            <a:reflection blurRad="63500" stA="40000" endPos="350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defRPr>
                <a:solidFill>
                  <a:srgbClr val="D64E68"/>
                </a:solidFill>
                <a:latin typeface="汉仪雪君体简" panose="02010600000101010101" pitchFamily="2" charset="-122"/>
                <a:ea typeface="汉仪雪君体简" panose="02010600000101010101" pitchFamily="2" charset="-122"/>
              </a:defRPr>
            </a:lvl1pPr>
          </a:lstStyle>
          <a:p>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stCondLst>
                                            <p:cond delay="0"/>
                                          </p:stCondLst>
                                        </p:cTn>
                                        <p:tgtEl>
                                          <p:spTgt spid="4"/>
                                        </p:tgtEl>
                                      </p:cBhvr>
                                    </p:animEffect>
                                    <p:anim to="0" calcmode="lin" valueType="num">
                                      <p:cBhvr>
                                        <p:cTn id="8" dur="500" fill="hold">
                                          <p:stCondLst>
                                            <p:cond delay="0"/>
                                          </p:stCondLst>
                                        </p:cTn>
                                        <p:tgtEl>
                                          <p:spTgt spid="4"/>
                                        </p:tgtEl>
                                        <p:attrNameLst>
                                          <p:attrName>ppt_y</p:attrName>
                                        </p:attrNameLst>
                                      </p:cBhvr>
                                      <p:tavLst>
                                        <p:tav tm="0">
                                          <p:val>
                                            <p:strVal val="#ppt_y+.05"/>
                                          </p:val>
                                        </p:tav>
                                        <p:tav tm="100000">
                                          <p:val>
                                            <p:strVal val="#ppt_y"/>
                                          </p:val>
                                        </p:tav>
                                      </p:tavLst>
                                    </p:anim>
                                  </p:childTnLst>
                                </p:cTn>
                              </p:par>
                              <p:par>
                                <p:cTn id="9" presetID="10" presetClass="entr" presetSubtype="0"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stCondLst>
                                            <p:cond delay="0"/>
                                          </p:stCondLst>
                                        </p:cTn>
                                        <p:tgtEl>
                                          <p:spTgt spid="3"/>
                                        </p:tgtEl>
                                      </p:cBhvr>
                                    </p:animEffect>
                                    <p:anim to="0" calcmode="lin" valueType="num">
                                      <p:cBhvr>
                                        <p:cTn id="12" dur="500" fill="hold">
                                          <p:stCondLst>
                                            <p:cond delay="0"/>
                                          </p:stCondLst>
                                        </p:cTn>
                                        <p:tgtEl>
                                          <p:spTgt spid="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713984"/>
            <a:ext cx="12192000" cy="1647031"/>
          </a:xfrm>
          <a:prstGeom prst="rect">
            <a:avLst/>
          </a:prstGeom>
        </p:spPr>
      </p:pic>
      <p:pic>
        <p:nvPicPr>
          <p:cNvPr id="12" name="图片 11" descr="绿色的植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00000">
            <a:off x="-476433" y="-1953740"/>
            <a:ext cx="4352693" cy="4352693"/>
          </a:xfrm>
          <a:prstGeom prst="rect">
            <a:avLst/>
          </a:prstGeom>
        </p:spPr>
      </p:pic>
      <p:grpSp>
        <p:nvGrpSpPr>
          <p:cNvPr id="13" name="组合 12"/>
          <p:cNvGrpSpPr/>
          <p:nvPr/>
        </p:nvGrpSpPr>
        <p:grpSpPr>
          <a:xfrm>
            <a:off x="623888" y="450222"/>
            <a:ext cx="10973250" cy="6153778"/>
            <a:chOff x="373853" y="2108201"/>
            <a:chExt cx="11444294" cy="2277282"/>
          </a:xfrm>
        </p:grpSpPr>
        <p:sp>
          <p:nvSpPr>
            <p:cNvPr id="14" name="缺角矩形 13"/>
            <p:cNvSpPr/>
            <p:nvPr/>
          </p:nvSpPr>
          <p:spPr>
            <a:xfrm>
              <a:off x="373853" y="2108201"/>
              <a:ext cx="11444294" cy="2277282"/>
            </a:xfrm>
            <a:prstGeom prst="plaque">
              <a:avLst>
                <a:gd name="adj" fmla="val 7579"/>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缺角矩形 14"/>
            <p:cNvSpPr/>
            <p:nvPr/>
          </p:nvSpPr>
          <p:spPr>
            <a:xfrm>
              <a:off x="518353" y="2176573"/>
              <a:ext cx="11155294" cy="2140537"/>
            </a:xfrm>
            <a:prstGeom prst="plaque">
              <a:avLst>
                <a:gd name="adj" fmla="val 7535"/>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1" name="图片 20"/>
          <p:cNvPicPr>
            <a:picLocks noChangeAspect="1"/>
          </p:cNvPicPr>
          <p:nvPr/>
        </p:nvPicPr>
        <p:blipFill>
          <a:blip r:embed="rId3">
            <a:alphaModFix amt="35000"/>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945528"/>
            <a:ext cx="9407300" cy="2729404"/>
          </a:xfrm>
          <a:prstGeom prst="rect">
            <a:avLst/>
          </a:prstGeom>
        </p:spPr>
      </p:pic>
      <p:pic>
        <p:nvPicPr>
          <p:cNvPr id="5" name="图片 4"/>
          <p:cNvPicPr>
            <a:picLocks noChangeAspect="1"/>
          </p:cNvPicPr>
          <p:nvPr/>
        </p:nvPicPr>
        <p:blipFill>
          <a:blip r:embed="rId5">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507344" y="4949370"/>
            <a:ext cx="1019629" cy="1019629"/>
          </a:xfrm>
          <a:prstGeom prst="rect">
            <a:avLst/>
          </a:prstGeom>
        </p:spPr>
      </p:pic>
      <p:pic>
        <p:nvPicPr>
          <p:cNvPr id="6" name="图片 5" descr="图片包含 游戏机&#10;&#10;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grpSp>
        <p:nvGrpSpPr>
          <p:cNvPr id="7" name="组合 6"/>
          <p:cNvGrpSpPr/>
          <p:nvPr/>
        </p:nvGrpSpPr>
        <p:grpSpPr>
          <a:xfrm>
            <a:off x="11375910" y="-602050"/>
            <a:ext cx="1501504" cy="1501504"/>
            <a:chOff x="8323465" y="0"/>
            <a:chExt cx="1676878" cy="1676878"/>
          </a:xfrm>
        </p:grpSpPr>
        <p:sp>
          <p:nvSpPr>
            <p:cNvPr id="8" name="椭圆 7"/>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rotWithShape="1">
            <a:blip r:embed="rId8">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16" name="文本框 15"/>
          <p:cNvSpPr txBox="1"/>
          <p:nvPr>
            <p:custDataLst>
              <p:tags r:id="rId9"/>
            </p:custDataLst>
          </p:nvPr>
        </p:nvSpPr>
        <p:spPr>
          <a:xfrm>
            <a:off x="1452575" y="1702253"/>
            <a:ext cx="9286850" cy="1658274"/>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可怜楼上徘徊的月光，应该照耀在守候在家的思妇的梳妆台上。月光洒在玉门帘上，门帘翻卷，却卷不走月光，照在她的捣衣砧上，欲拂去月光却拂去又来。</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custDataLst>
              <p:tags r:id="rId10"/>
            </p:custDataLst>
          </p:nvPr>
        </p:nvSpPr>
        <p:spPr>
          <a:xfrm>
            <a:off x="1452575" y="3425663"/>
            <a:ext cx="9144000" cy="1658274"/>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这时相思之人共同望着月亮可是不能互通音信，我希望随着月光照射去跟随您。鸿雁不停地飞翔而不能飞出无边的月光，鱼儿出没只能使水面泛出波纹。</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custDataLst>
              <p:tags r:id="rId11"/>
            </p:custDataLst>
          </p:nvPr>
        </p:nvSpPr>
        <p:spPr>
          <a:xfrm>
            <a:off x="5593298" y="894815"/>
            <a:ext cx="1005403" cy="584775"/>
          </a:xfrm>
          <a:prstGeom prst="rect">
            <a:avLst/>
          </a:prstGeom>
          <a:noFill/>
        </p:spPr>
        <p:txBody>
          <a:bodyPr wrap="non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译文</a:t>
            </a:r>
            <a:endParaRPr kumimoji="0" lang="zh-CN" altLang="en-US" sz="32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1" name="直接连接符 10"/>
          <p:cNvCxnSpPr/>
          <p:nvPr/>
        </p:nvCxnSpPr>
        <p:spPr>
          <a:xfrm>
            <a:off x="1187462" y="1508295"/>
            <a:ext cx="9817076" cy="38072"/>
          </a:xfrm>
          <a:prstGeom prst="line">
            <a:avLst/>
          </a:prstGeom>
          <a:ln w="38100" cap="rnd">
            <a:gradFill flip="none" rotWithShape="1">
              <a:gsLst>
                <a:gs pos="0">
                  <a:schemeClr val="accent4">
                    <a:lumMod val="20000"/>
                    <a:lumOff val="80000"/>
                    <a:alpha val="0"/>
                  </a:schemeClr>
                </a:gs>
                <a:gs pos="50000">
                  <a:schemeClr val="accent4">
                    <a:lumMod val="75000"/>
                  </a:schemeClr>
                </a:gs>
                <a:gs pos="100000">
                  <a:schemeClr val="accent4">
                    <a:lumMod val="20000"/>
                    <a:lumOff val="80000"/>
                    <a:alpha val="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210969"/>
            <a:ext cx="12192000" cy="1647031"/>
          </a:xfrm>
          <a:prstGeom prst="rect">
            <a:avLst/>
          </a:prstGeom>
        </p:spPr>
      </p:pic>
      <p:pic>
        <p:nvPicPr>
          <p:cNvPr id="48" name="图片 47"/>
          <p:cNvPicPr>
            <a:picLocks noChangeAspect="1"/>
          </p:cNvPicPr>
          <p:nvPr/>
        </p:nvPicPr>
        <p:blipFill>
          <a:blip r:embed="rId2">
            <a:alphaModFix amt="35000"/>
            <a:duotone>
              <a:schemeClr val="accent6">
                <a:shade val="45000"/>
                <a:satMod val="135000"/>
              </a:schemeClr>
              <a:prstClr val="white"/>
            </a:duotone>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806293" y="155254"/>
            <a:ext cx="4124475" cy="1196662"/>
          </a:xfrm>
          <a:prstGeom prst="rect">
            <a:avLst/>
          </a:prstGeom>
        </p:spPr>
      </p:pic>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50000"/>
          <a:stretch>
            <a:fillRect/>
          </a:stretch>
        </p:blipFill>
        <p:spPr>
          <a:xfrm>
            <a:off x="6096000" y="1212481"/>
            <a:ext cx="6096000" cy="1647031"/>
          </a:xfrm>
          <a:prstGeom prst="rect">
            <a:avLst/>
          </a:prstGeom>
        </p:spPr>
      </p:pic>
      <p:grpSp>
        <p:nvGrpSpPr>
          <p:cNvPr id="9" name="组合 8"/>
          <p:cNvGrpSpPr/>
          <p:nvPr/>
        </p:nvGrpSpPr>
        <p:grpSpPr>
          <a:xfrm>
            <a:off x="-4190997" y="-5868156"/>
            <a:ext cx="9246225" cy="9246225"/>
            <a:chOff x="8154127" y="-169338"/>
            <a:chExt cx="2015553" cy="2015553"/>
          </a:xfrm>
        </p:grpSpPr>
        <p:sp>
          <p:nvSpPr>
            <p:cNvPr id="10" name="椭圆 9"/>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1" name="图片 10"/>
            <p:cNvPicPr>
              <a:picLocks noChangeAspect="1"/>
            </p:cNvPicPr>
            <p:nvPr/>
          </p:nvPicPr>
          <p:blipFill rotWithShape="1">
            <a:blip r:embed="rId4">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25" name="椭圆 24"/>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82601" y="1463929"/>
            <a:ext cx="10503212" cy="3886291"/>
            <a:chOff x="673100" y="2108201"/>
            <a:chExt cx="10845800" cy="2277282"/>
          </a:xfrm>
        </p:grpSpPr>
        <p:sp>
          <p:nvSpPr>
            <p:cNvPr id="17" name="缺角矩形 16"/>
            <p:cNvSpPr/>
            <p:nvPr/>
          </p:nvSpPr>
          <p:spPr>
            <a:xfrm>
              <a:off x="673100" y="2108201"/>
              <a:ext cx="10845800" cy="2277282"/>
            </a:xfrm>
            <a:prstGeom prst="plaque">
              <a:avLst>
                <a:gd name="adj" fmla="val 8267"/>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缺角矩形 17"/>
            <p:cNvSpPr/>
            <p:nvPr/>
          </p:nvSpPr>
          <p:spPr>
            <a:xfrm>
              <a:off x="767523" y="2164576"/>
              <a:ext cx="10656955" cy="2164531"/>
            </a:xfrm>
            <a:prstGeom prst="plaque">
              <a:avLst>
                <a:gd name="adj" fmla="val 8267"/>
              </a:avLst>
            </a:prstGeom>
            <a:solidFill>
              <a:schemeClr val="bg1">
                <a:alpha val="33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图形 45"/>
          <p:cNvSpPr/>
          <p:nvPr/>
        </p:nvSpPr>
        <p:spPr>
          <a:xfrm>
            <a:off x="9256837" y="2228193"/>
            <a:ext cx="1684411" cy="3035734"/>
          </a:xfrm>
          <a:custGeom>
            <a:avLst/>
            <a:gdLst>
              <a:gd name="connsiteX0" fmla="*/ 2854779 w 3806372"/>
              <a:gd name="connsiteY0" fmla="*/ 4085091 h 6860040"/>
              <a:gd name="connsiteX1" fmla="*/ 2889250 w 3806372"/>
              <a:gd name="connsiteY1" fmla="*/ 4085091 h 6860040"/>
              <a:gd name="connsiteX2" fmla="*/ 2889250 w 3806372"/>
              <a:gd name="connsiteY2" fmla="*/ 4039734 h 6860040"/>
              <a:gd name="connsiteX3" fmla="*/ 2845707 w 3806372"/>
              <a:gd name="connsiteY3" fmla="*/ 4039734 h 6860040"/>
              <a:gd name="connsiteX4" fmla="*/ 2845707 w 3806372"/>
              <a:gd name="connsiteY4" fmla="*/ 3775755 h 6860040"/>
              <a:gd name="connsiteX5" fmla="*/ 2891971 w 3806372"/>
              <a:gd name="connsiteY5" fmla="*/ 3775755 h 6860040"/>
              <a:gd name="connsiteX6" fmla="*/ 2891971 w 3806372"/>
              <a:gd name="connsiteY6" fmla="*/ 3745820 h 6860040"/>
              <a:gd name="connsiteX7" fmla="*/ 2706007 w 3806372"/>
              <a:gd name="connsiteY7" fmla="*/ 3745820 h 6860040"/>
              <a:gd name="connsiteX8" fmla="*/ 2706007 w 3806372"/>
              <a:gd name="connsiteY8" fmla="*/ 3382963 h 6860040"/>
              <a:gd name="connsiteX9" fmla="*/ 2983593 w 3806372"/>
              <a:gd name="connsiteY9" fmla="*/ 3382963 h 6860040"/>
              <a:gd name="connsiteX10" fmla="*/ 2983593 w 3806372"/>
              <a:gd name="connsiteY10" fmla="*/ 3343956 h 6860040"/>
              <a:gd name="connsiteX11" fmla="*/ 2706007 w 3806372"/>
              <a:gd name="connsiteY11" fmla="*/ 3343956 h 6860040"/>
              <a:gd name="connsiteX12" fmla="*/ 2706007 w 3806372"/>
              <a:gd name="connsiteY12" fmla="*/ 3343956 h 6860040"/>
              <a:gd name="connsiteX13" fmla="*/ 2835729 w 3806372"/>
              <a:gd name="connsiteY13" fmla="*/ 3343956 h 6860040"/>
              <a:gd name="connsiteX14" fmla="*/ 3381829 w 3806372"/>
              <a:gd name="connsiteY14" fmla="*/ 3190648 h 6860040"/>
              <a:gd name="connsiteX15" fmla="*/ 3535136 w 3806372"/>
              <a:gd name="connsiteY15" fmla="*/ 3096305 h 6860040"/>
              <a:gd name="connsiteX16" fmla="*/ 3535136 w 3806372"/>
              <a:gd name="connsiteY16" fmla="*/ 2997427 h 6860040"/>
              <a:gd name="connsiteX17" fmla="*/ 2718707 w 3806372"/>
              <a:gd name="connsiteY17" fmla="*/ 2718027 h 6860040"/>
              <a:gd name="connsiteX18" fmla="*/ 2747736 w 3806372"/>
              <a:gd name="connsiteY18" fmla="*/ 2718027 h 6860040"/>
              <a:gd name="connsiteX19" fmla="*/ 2747736 w 3806372"/>
              <a:gd name="connsiteY19" fmla="*/ 2679020 h 6860040"/>
              <a:gd name="connsiteX20" fmla="*/ 2716893 w 3806372"/>
              <a:gd name="connsiteY20" fmla="*/ 2679020 h 6860040"/>
              <a:gd name="connsiteX21" fmla="*/ 2716893 w 3806372"/>
              <a:gd name="connsiteY21" fmla="*/ 2458584 h 6860040"/>
              <a:gd name="connsiteX22" fmla="*/ 2754993 w 3806372"/>
              <a:gd name="connsiteY22" fmla="*/ 2458584 h 6860040"/>
              <a:gd name="connsiteX23" fmla="*/ 2754993 w 3806372"/>
              <a:gd name="connsiteY23" fmla="*/ 2428648 h 6860040"/>
              <a:gd name="connsiteX24" fmla="*/ 2527300 w 3806372"/>
              <a:gd name="connsiteY24" fmla="*/ 2428648 h 6860040"/>
              <a:gd name="connsiteX25" fmla="*/ 2527300 w 3806372"/>
              <a:gd name="connsiteY25" fmla="*/ 2169205 h 6860040"/>
              <a:gd name="connsiteX26" fmla="*/ 2743200 w 3806372"/>
              <a:gd name="connsiteY26" fmla="*/ 2169205 h 6860040"/>
              <a:gd name="connsiteX27" fmla="*/ 2743200 w 3806372"/>
              <a:gd name="connsiteY27" fmla="*/ 2139270 h 6860040"/>
              <a:gd name="connsiteX28" fmla="*/ 2527300 w 3806372"/>
              <a:gd name="connsiteY28" fmla="*/ 2139270 h 6860040"/>
              <a:gd name="connsiteX29" fmla="*/ 2527300 w 3806372"/>
              <a:gd name="connsiteY29" fmla="*/ 2139270 h 6860040"/>
              <a:gd name="connsiteX30" fmla="*/ 2628900 w 3806372"/>
              <a:gd name="connsiteY30" fmla="*/ 2139270 h 6860040"/>
              <a:gd name="connsiteX31" fmla="*/ 3053443 w 3806372"/>
              <a:gd name="connsiteY31" fmla="*/ 2019527 h 6860040"/>
              <a:gd name="connsiteX32" fmla="*/ 3173186 w 3806372"/>
              <a:gd name="connsiteY32" fmla="*/ 1946048 h 6860040"/>
              <a:gd name="connsiteX33" fmla="*/ 3173186 w 3806372"/>
              <a:gd name="connsiteY33" fmla="*/ 1869848 h 6860040"/>
              <a:gd name="connsiteX34" fmla="*/ 2537279 w 3806372"/>
              <a:gd name="connsiteY34" fmla="*/ 1652134 h 6860040"/>
              <a:gd name="connsiteX35" fmla="*/ 2559957 w 3806372"/>
              <a:gd name="connsiteY35" fmla="*/ 1652134 h 6860040"/>
              <a:gd name="connsiteX36" fmla="*/ 2559957 w 3806372"/>
              <a:gd name="connsiteY36" fmla="*/ 1622198 h 6860040"/>
              <a:gd name="connsiteX37" fmla="*/ 2316843 w 3806372"/>
              <a:gd name="connsiteY37" fmla="*/ 1453470 h 6860040"/>
              <a:gd name="connsiteX38" fmla="*/ 2151743 w 3806372"/>
              <a:gd name="connsiteY38" fmla="*/ 1011691 h 6860040"/>
              <a:gd name="connsiteX39" fmla="*/ 2212521 w 3806372"/>
              <a:gd name="connsiteY39" fmla="*/ 1011691 h 6860040"/>
              <a:gd name="connsiteX40" fmla="*/ 2212521 w 3806372"/>
              <a:gd name="connsiteY40" fmla="*/ 933677 h 6860040"/>
              <a:gd name="connsiteX41" fmla="*/ 2100943 w 3806372"/>
              <a:gd name="connsiteY41" fmla="*/ 933677 h 6860040"/>
              <a:gd name="connsiteX42" fmla="*/ 2018393 w 3806372"/>
              <a:gd name="connsiteY42" fmla="*/ 851127 h 6860040"/>
              <a:gd name="connsiteX43" fmla="*/ 2018393 w 3806372"/>
              <a:gd name="connsiteY43" fmla="*/ 744084 h 6860040"/>
              <a:gd name="connsiteX44" fmla="*/ 2100943 w 3806372"/>
              <a:gd name="connsiteY44" fmla="*/ 661534 h 6860040"/>
              <a:gd name="connsiteX45" fmla="*/ 2100943 w 3806372"/>
              <a:gd name="connsiteY45" fmla="*/ 572634 h 6860040"/>
              <a:gd name="connsiteX46" fmla="*/ 1946729 w 3806372"/>
              <a:gd name="connsiteY46" fmla="*/ 572634 h 6860040"/>
              <a:gd name="connsiteX47" fmla="*/ 1946729 w 3806372"/>
              <a:gd name="connsiteY47" fmla="*/ 407534 h 6860040"/>
              <a:gd name="connsiteX48" fmla="*/ 2001157 w 3806372"/>
              <a:gd name="connsiteY48" fmla="*/ 351291 h 6860040"/>
              <a:gd name="connsiteX49" fmla="*/ 1946729 w 3806372"/>
              <a:gd name="connsiteY49" fmla="*/ 295048 h 6860040"/>
              <a:gd name="connsiteX50" fmla="*/ 1919514 w 3806372"/>
              <a:gd name="connsiteY50" fmla="*/ 15648 h 6860040"/>
              <a:gd name="connsiteX51" fmla="*/ 1885043 w 3806372"/>
              <a:gd name="connsiteY51" fmla="*/ 15648 h 6860040"/>
              <a:gd name="connsiteX52" fmla="*/ 1858736 w 3806372"/>
              <a:gd name="connsiteY52" fmla="*/ 295048 h 6860040"/>
              <a:gd name="connsiteX53" fmla="*/ 1802493 w 3806372"/>
              <a:gd name="connsiteY53" fmla="*/ 351291 h 6860040"/>
              <a:gd name="connsiteX54" fmla="*/ 1858736 w 3806372"/>
              <a:gd name="connsiteY54" fmla="*/ 407534 h 6860040"/>
              <a:gd name="connsiteX55" fmla="*/ 1858736 w 3806372"/>
              <a:gd name="connsiteY55" fmla="*/ 573541 h 6860040"/>
              <a:gd name="connsiteX56" fmla="*/ 1702707 w 3806372"/>
              <a:gd name="connsiteY56" fmla="*/ 573541 h 6860040"/>
              <a:gd name="connsiteX57" fmla="*/ 1702707 w 3806372"/>
              <a:gd name="connsiteY57" fmla="*/ 661534 h 6860040"/>
              <a:gd name="connsiteX58" fmla="*/ 1717222 w 3806372"/>
              <a:gd name="connsiteY58" fmla="*/ 661534 h 6860040"/>
              <a:gd name="connsiteX59" fmla="*/ 1799771 w 3806372"/>
              <a:gd name="connsiteY59" fmla="*/ 744084 h 6860040"/>
              <a:gd name="connsiteX60" fmla="*/ 1799771 w 3806372"/>
              <a:gd name="connsiteY60" fmla="*/ 851127 h 6860040"/>
              <a:gd name="connsiteX61" fmla="*/ 1717222 w 3806372"/>
              <a:gd name="connsiteY61" fmla="*/ 933677 h 6860040"/>
              <a:gd name="connsiteX62" fmla="*/ 1592036 w 3806372"/>
              <a:gd name="connsiteY62" fmla="*/ 933677 h 6860040"/>
              <a:gd name="connsiteX63" fmla="*/ 1592036 w 3806372"/>
              <a:gd name="connsiteY63" fmla="*/ 1014413 h 6860040"/>
              <a:gd name="connsiteX64" fmla="*/ 1665514 w 3806372"/>
              <a:gd name="connsiteY64" fmla="*/ 1014413 h 6860040"/>
              <a:gd name="connsiteX65" fmla="*/ 1500414 w 3806372"/>
              <a:gd name="connsiteY65" fmla="*/ 1456191 h 6860040"/>
              <a:gd name="connsiteX66" fmla="*/ 1257300 w 3806372"/>
              <a:gd name="connsiteY66" fmla="*/ 1624920 h 6860040"/>
              <a:gd name="connsiteX67" fmla="*/ 1244600 w 3806372"/>
              <a:gd name="connsiteY67" fmla="*/ 1624920 h 6860040"/>
              <a:gd name="connsiteX68" fmla="*/ 1244600 w 3806372"/>
              <a:gd name="connsiteY68" fmla="*/ 1654855 h 6860040"/>
              <a:gd name="connsiteX69" fmla="*/ 1267279 w 3806372"/>
              <a:gd name="connsiteY69" fmla="*/ 1654855 h 6860040"/>
              <a:gd name="connsiteX70" fmla="*/ 631371 w 3806372"/>
              <a:gd name="connsiteY70" fmla="*/ 1872570 h 6860040"/>
              <a:gd name="connsiteX71" fmla="*/ 631371 w 3806372"/>
              <a:gd name="connsiteY71" fmla="*/ 1948770 h 6860040"/>
              <a:gd name="connsiteX72" fmla="*/ 751114 w 3806372"/>
              <a:gd name="connsiteY72" fmla="*/ 2022248 h 6860040"/>
              <a:gd name="connsiteX73" fmla="*/ 1175657 w 3806372"/>
              <a:gd name="connsiteY73" fmla="*/ 2141991 h 6860040"/>
              <a:gd name="connsiteX74" fmla="*/ 1277257 w 3806372"/>
              <a:gd name="connsiteY74" fmla="*/ 2141991 h 6860040"/>
              <a:gd name="connsiteX75" fmla="*/ 1277257 w 3806372"/>
              <a:gd name="connsiteY75" fmla="*/ 2141991 h 6860040"/>
              <a:gd name="connsiteX76" fmla="*/ 1061357 w 3806372"/>
              <a:gd name="connsiteY76" fmla="*/ 2141991 h 6860040"/>
              <a:gd name="connsiteX77" fmla="*/ 1061357 w 3806372"/>
              <a:gd name="connsiteY77" fmla="*/ 2171927 h 6860040"/>
              <a:gd name="connsiteX78" fmla="*/ 1277257 w 3806372"/>
              <a:gd name="connsiteY78" fmla="*/ 2171927 h 6860040"/>
              <a:gd name="connsiteX79" fmla="*/ 1277257 w 3806372"/>
              <a:gd name="connsiteY79" fmla="*/ 2431370 h 6860040"/>
              <a:gd name="connsiteX80" fmla="*/ 1061357 w 3806372"/>
              <a:gd name="connsiteY80" fmla="*/ 2431370 h 6860040"/>
              <a:gd name="connsiteX81" fmla="*/ 1061357 w 3806372"/>
              <a:gd name="connsiteY81" fmla="*/ 2461305 h 6860040"/>
              <a:gd name="connsiteX82" fmla="*/ 1085850 w 3806372"/>
              <a:gd name="connsiteY82" fmla="*/ 2461305 h 6860040"/>
              <a:gd name="connsiteX83" fmla="*/ 1085850 w 3806372"/>
              <a:gd name="connsiteY83" fmla="*/ 2681741 h 6860040"/>
              <a:gd name="connsiteX84" fmla="*/ 1055914 w 3806372"/>
              <a:gd name="connsiteY84" fmla="*/ 2681741 h 6860040"/>
              <a:gd name="connsiteX85" fmla="*/ 1055914 w 3806372"/>
              <a:gd name="connsiteY85" fmla="*/ 2720748 h 6860040"/>
              <a:gd name="connsiteX86" fmla="*/ 1084943 w 3806372"/>
              <a:gd name="connsiteY86" fmla="*/ 2720748 h 6860040"/>
              <a:gd name="connsiteX87" fmla="*/ 268514 w 3806372"/>
              <a:gd name="connsiteY87" fmla="*/ 3000148 h 6860040"/>
              <a:gd name="connsiteX88" fmla="*/ 268514 w 3806372"/>
              <a:gd name="connsiteY88" fmla="*/ 3099027 h 6860040"/>
              <a:gd name="connsiteX89" fmla="*/ 421821 w 3806372"/>
              <a:gd name="connsiteY89" fmla="*/ 3193370 h 6860040"/>
              <a:gd name="connsiteX90" fmla="*/ 967921 w 3806372"/>
              <a:gd name="connsiteY90" fmla="*/ 3346677 h 6860040"/>
              <a:gd name="connsiteX91" fmla="*/ 1097643 w 3806372"/>
              <a:gd name="connsiteY91" fmla="*/ 3346677 h 6860040"/>
              <a:gd name="connsiteX92" fmla="*/ 1097643 w 3806372"/>
              <a:gd name="connsiteY92" fmla="*/ 3346677 h 6860040"/>
              <a:gd name="connsiteX93" fmla="*/ 821871 w 3806372"/>
              <a:gd name="connsiteY93" fmla="*/ 3346677 h 6860040"/>
              <a:gd name="connsiteX94" fmla="*/ 821871 w 3806372"/>
              <a:gd name="connsiteY94" fmla="*/ 3385684 h 6860040"/>
              <a:gd name="connsiteX95" fmla="*/ 1099457 w 3806372"/>
              <a:gd name="connsiteY95" fmla="*/ 3385684 h 6860040"/>
              <a:gd name="connsiteX96" fmla="*/ 1099457 w 3806372"/>
              <a:gd name="connsiteY96" fmla="*/ 3748541 h 6860040"/>
              <a:gd name="connsiteX97" fmla="*/ 926193 w 3806372"/>
              <a:gd name="connsiteY97" fmla="*/ 3748541 h 6860040"/>
              <a:gd name="connsiteX98" fmla="*/ 926193 w 3806372"/>
              <a:gd name="connsiteY98" fmla="*/ 3778477 h 6860040"/>
              <a:gd name="connsiteX99" fmla="*/ 957036 w 3806372"/>
              <a:gd name="connsiteY99" fmla="*/ 3778477 h 6860040"/>
              <a:gd name="connsiteX100" fmla="*/ 957036 w 3806372"/>
              <a:gd name="connsiteY100" fmla="*/ 4042456 h 6860040"/>
              <a:gd name="connsiteX101" fmla="*/ 917121 w 3806372"/>
              <a:gd name="connsiteY101" fmla="*/ 4042456 h 6860040"/>
              <a:gd name="connsiteX102" fmla="*/ 917121 w 3806372"/>
              <a:gd name="connsiteY102" fmla="*/ 4087813 h 6860040"/>
              <a:gd name="connsiteX103" fmla="*/ 951593 w 3806372"/>
              <a:gd name="connsiteY103" fmla="*/ 4087813 h 6860040"/>
              <a:gd name="connsiteX104" fmla="*/ 0 w 3806372"/>
              <a:gd name="connsiteY104" fmla="*/ 4410755 h 6860040"/>
              <a:gd name="connsiteX105" fmla="*/ 0 w 3806372"/>
              <a:gd name="connsiteY105" fmla="*/ 4525056 h 6860040"/>
              <a:gd name="connsiteX106" fmla="*/ 179614 w 3806372"/>
              <a:gd name="connsiteY106" fmla="*/ 4634820 h 6860040"/>
              <a:gd name="connsiteX107" fmla="*/ 815521 w 3806372"/>
              <a:gd name="connsiteY107" fmla="*/ 4813527 h 6860040"/>
              <a:gd name="connsiteX108" fmla="*/ 643164 w 3806372"/>
              <a:gd name="connsiteY108" fmla="*/ 4813527 h 6860040"/>
              <a:gd name="connsiteX109" fmla="*/ 643164 w 3806372"/>
              <a:gd name="connsiteY109" fmla="*/ 4858884 h 6860040"/>
              <a:gd name="connsiteX110" fmla="*/ 720271 w 3806372"/>
              <a:gd name="connsiteY110" fmla="*/ 4858884 h 6860040"/>
              <a:gd name="connsiteX111" fmla="*/ 720271 w 3806372"/>
              <a:gd name="connsiteY111" fmla="*/ 6579734 h 6860040"/>
              <a:gd name="connsiteX112" fmla="*/ 690336 w 3806372"/>
              <a:gd name="connsiteY112" fmla="*/ 6579734 h 6860040"/>
              <a:gd name="connsiteX113" fmla="*/ 690336 w 3806372"/>
              <a:gd name="connsiteY113" fmla="*/ 6665005 h 6860040"/>
              <a:gd name="connsiteX114" fmla="*/ 647700 w 3806372"/>
              <a:gd name="connsiteY114" fmla="*/ 6665005 h 6860040"/>
              <a:gd name="connsiteX115" fmla="*/ 647700 w 3806372"/>
              <a:gd name="connsiteY115" fmla="*/ 6860041 h 6860040"/>
              <a:gd name="connsiteX116" fmla="*/ 997857 w 3806372"/>
              <a:gd name="connsiteY116" fmla="*/ 6860041 h 6860040"/>
              <a:gd name="connsiteX117" fmla="*/ 997857 w 3806372"/>
              <a:gd name="connsiteY117" fmla="*/ 6665005 h 6860040"/>
              <a:gd name="connsiteX118" fmla="*/ 955221 w 3806372"/>
              <a:gd name="connsiteY118" fmla="*/ 6665005 h 6860040"/>
              <a:gd name="connsiteX119" fmla="*/ 955221 w 3806372"/>
              <a:gd name="connsiteY119" fmla="*/ 6579734 h 6860040"/>
              <a:gd name="connsiteX120" fmla="*/ 925286 w 3806372"/>
              <a:gd name="connsiteY120" fmla="*/ 6579734 h 6860040"/>
              <a:gd name="connsiteX121" fmla="*/ 925286 w 3806372"/>
              <a:gd name="connsiteY121" fmla="*/ 5316991 h 6860040"/>
              <a:gd name="connsiteX122" fmla="*/ 1079500 w 3806372"/>
              <a:gd name="connsiteY122" fmla="*/ 5316991 h 6860040"/>
              <a:gd name="connsiteX123" fmla="*/ 1079500 w 3806372"/>
              <a:gd name="connsiteY123" fmla="*/ 5381398 h 6860040"/>
              <a:gd name="connsiteX124" fmla="*/ 1211943 w 3806372"/>
              <a:gd name="connsiteY124" fmla="*/ 5381398 h 6860040"/>
              <a:gd name="connsiteX125" fmla="*/ 1211943 w 3806372"/>
              <a:gd name="connsiteY125" fmla="*/ 6579734 h 6860040"/>
              <a:gd name="connsiteX126" fmla="*/ 1182007 w 3806372"/>
              <a:gd name="connsiteY126" fmla="*/ 6579734 h 6860040"/>
              <a:gd name="connsiteX127" fmla="*/ 1182007 w 3806372"/>
              <a:gd name="connsiteY127" fmla="*/ 6665005 h 6860040"/>
              <a:gd name="connsiteX128" fmla="*/ 1139371 w 3806372"/>
              <a:gd name="connsiteY128" fmla="*/ 6665005 h 6860040"/>
              <a:gd name="connsiteX129" fmla="*/ 1139371 w 3806372"/>
              <a:gd name="connsiteY129" fmla="*/ 6860041 h 6860040"/>
              <a:gd name="connsiteX130" fmla="*/ 1490436 w 3806372"/>
              <a:gd name="connsiteY130" fmla="*/ 6860041 h 6860040"/>
              <a:gd name="connsiteX131" fmla="*/ 1490436 w 3806372"/>
              <a:gd name="connsiteY131" fmla="*/ 6665005 h 6860040"/>
              <a:gd name="connsiteX132" fmla="*/ 1447800 w 3806372"/>
              <a:gd name="connsiteY132" fmla="*/ 6665005 h 6860040"/>
              <a:gd name="connsiteX133" fmla="*/ 1447800 w 3806372"/>
              <a:gd name="connsiteY133" fmla="*/ 6579734 h 6860040"/>
              <a:gd name="connsiteX134" fmla="*/ 1417864 w 3806372"/>
              <a:gd name="connsiteY134" fmla="*/ 6579734 h 6860040"/>
              <a:gd name="connsiteX135" fmla="*/ 1417864 w 3806372"/>
              <a:gd name="connsiteY135" fmla="*/ 5381398 h 6860040"/>
              <a:gd name="connsiteX136" fmla="*/ 2388507 w 3806372"/>
              <a:gd name="connsiteY136" fmla="*/ 5381398 h 6860040"/>
              <a:gd name="connsiteX137" fmla="*/ 2388507 w 3806372"/>
              <a:gd name="connsiteY137" fmla="*/ 6579734 h 6860040"/>
              <a:gd name="connsiteX138" fmla="*/ 2358572 w 3806372"/>
              <a:gd name="connsiteY138" fmla="*/ 6579734 h 6860040"/>
              <a:gd name="connsiteX139" fmla="*/ 2358572 w 3806372"/>
              <a:gd name="connsiteY139" fmla="*/ 6665005 h 6860040"/>
              <a:gd name="connsiteX140" fmla="*/ 2315936 w 3806372"/>
              <a:gd name="connsiteY140" fmla="*/ 6665005 h 6860040"/>
              <a:gd name="connsiteX141" fmla="*/ 2315936 w 3806372"/>
              <a:gd name="connsiteY141" fmla="*/ 6860041 h 6860040"/>
              <a:gd name="connsiteX142" fmla="*/ 2667000 w 3806372"/>
              <a:gd name="connsiteY142" fmla="*/ 6860041 h 6860040"/>
              <a:gd name="connsiteX143" fmla="*/ 2667000 w 3806372"/>
              <a:gd name="connsiteY143" fmla="*/ 6665005 h 6860040"/>
              <a:gd name="connsiteX144" fmla="*/ 2624364 w 3806372"/>
              <a:gd name="connsiteY144" fmla="*/ 6665005 h 6860040"/>
              <a:gd name="connsiteX145" fmla="*/ 2624364 w 3806372"/>
              <a:gd name="connsiteY145" fmla="*/ 6579734 h 6860040"/>
              <a:gd name="connsiteX146" fmla="*/ 2594429 w 3806372"/>
              <a:gd name="connsiteY146" fmla="*/ 6579734 h 6860040"/>
              <a:gd name="connsiteX147" fmla="*/ 2594429 w 3806372"/>
              <a:gd name="connsiteY147" fmla="*/ 5381398 h 6860040"/>
              <a:gd name="connsiteX148" fmla="*/ 2726872 w 3806372"/>
              <a:gd name="connsiteY148" fmla="*/ 5381398 h 6860040"/>
              <a:gd name="connsiteX149" fmla="*/ 2726872 w 3806372"/>
              <a:gd name="connsiteY149" fmla="*/ 5316991 h 6860040"/>
              <a:gd name="connsiteX150" fmla="*/ 2880179 w 3806372"/>
              <a:gd name="connsiteY150" fmla="*/ 5316991 h 6860040"/>
              <a:gd name="connsiteX151" fmla="*/ 2880179 w 3806372"/>
              <a:gd name="connsiteY151" fmla="*/ 6578827 h 6860040"/>
              <a:gd name="connsiteX152" fmla="*/ 2850243 w 3806372"/>
              <a:gd name="connsiteY152" fmla="*/ 6578827 h 6860040"/>
              <a:gd name="connsiteX153" fmla="*/ 2850243 w 3806372"/>
              <a:gd name="connsiteY153" fmla="*/ 6664099 h 6860040"/>
              <a:gd name="connsiteX154" fmla="*/ 2807607 w 3806372"/>
              <a:gd name="connsiteY154" fmla="*/ 6664099 h 6860040"/>
              <a:gd name="connsiteX155" fmla="*/ 2807607 w 3806372"/>
              <a:gd name="connsiteY155" fmla="*/ 6859134 h 6860040"/>
              <a:gd name="connsiteX156" fmla="*/ 3158672 w 3806372"/>
              <a:gd name="connsiteY156" fmla="*/ 6859134 h 6860040"/>
              <a:gd name="connsiteX157" fmla="*/ 3158672 w 3806372"/>
              <a:gd name="connsiteY157" fmla="*/ 6664099 h 6860040"/>
              <a:gd name="connsiteX158" fmla="*/ 3116036 w 3806372"/>
              <a:gd name="connsiteY158" fmla="*/ 6664099 h 6860040"/>
              <a:gd name="connsiteX159" fmla="*/ 3116036 w 3806372"/>
              <a:gd name="connsiteY159" fmla="*/ 6578827 h 6860040"/>
              <a:gd name="connsiteX160" fmla="*/ 3086100 w 3806372"/>
              <a:gd name="connsiteY160" fmla="*/ 6578827 h 6860040"/>
              <a:gd name="connsiteX161" fmla="*/ 3086100 w 3806372"/>
              <a:gd name="connsiteY161" fmla="*/ 4858884 h 6860040"/>
              <a:gd name="connsiteX162" fmla="*/ 3163207 w 3806372"/>
              <a:gd name="connsiteY162" fmla="*/ 4858884 h 6860040"/>
              <a:gd name="connsiteX163" fmla="*/ 3163207 w 3806372"/>
              <a:gd name="connsiteY163" fmla="*/ 4813527 h 6860040"/>
              <a:gd name="connsiteX164" fmla="*/ 2990850 w 3806372"/>
              <a:gd name="connsiteY164" fmla="*/ 4813527 h 6860040"/>
              <a:gd name="connsiteX165" fmla="*/ 3626757 w 3806372"/>
              <a:gd name="connsiteY165" fmla="*/ 4634820 h 6860040"/>
              <a:gd name="connsiteX166" fmla="*/ 3806372 w 3806372"/>
              <a:gd name="connsiteY166" fmla="*/ 4525056 h 6860040"/>
              <a:gd name="connsiteX167" fmla="*/ 3806372 w 3806372"/>
              <a:gd name="connsiteY167" fmla="*/ 4410755 h 6860040"/>
              <a:gd name="connsiteX168" fmla="*/ 2854779 w 3806372"/>
              <a:gd name="connsiteY168" fmla="*/ 4085091 h 6860040"/>
              <a:gd name="connsiteX169" fmla="*/ 2268764 w 3806372"/>
              <a:gd name="connsiteY169" fmla="*/ 2141084 h 6860040"/>
              <a:gd name="connsiteX170" fmla="*/ 2419350 w 3806372"/>
              <a:gd name="connsiteY170" fmla="*/ 2141084 h 6860040"/>
              <a:gd name="connsiteX171" fmla="*/ 2419350 w 3806372"/>
              <a:gd name="connsiteY171" fmla="*/ 2141084 h 6860040"/>
              <a:gd name="connsiteX172" fmla="*/ 2268764 w 3806372"/>
              <a:gd name="connsiteY172" fmla="*/ 2141084 h 6860040"/>
              <a:gd name="connsiteX173" fmla="*/ 2268764 w 3806372"/>
              <a:gd name="connsiteY173" fmla="*/ 2141084 h 6860040"/>
              <a:gd name="connsiteX174" fmla="*/ 2268764 w 3806372"/>
              <a:gd name="connsiteY174" fmla="*/ 2171020 h 6860040"/>
              <a:gd name="connsiteX175" fmla="*/ 2419350 w 3806372"/>
              <a:gd name="connsiteY175" fmla="*/ 2171020 h 6860040"/>
              <a:gd name="connsiteX176" fmla="*/ 2419350 w 3806372"/>
              <a:gd name="connsiteY176" fmla="*/ 2430463 h 6860040"/>
              <a:gd name="connsiteX177" fmla="*/ 2268764 w 3806372"/>
              <a:gd name="connsiteY177" fmla="*/ 2430463 h 6860040"/>
              <a:gd name="connsiteX178" fmla="*/ 2268764 w 3806372"/>
              <a:gd name="connsiteY178" fmla="*/ 2171020 h 6860040"/>
              <a:gd name="connsiteX179" fmla="*/ 1647372 w 3806372"/>
              <a:gd name="connsiteY179" fmla="*/ 2141084 h 6860040"/>
              <a:gd name="connsiteX180" fmla="*/ 1902279 w 3806372"/>
              <a:gd name="connsiteY180" fmla="*/ 2141084 h 6860040"/>
              <a:gd name="connsiteX181" fmla="*/ 1905000 w 3806372"/>
              <a:gd name="connsiteY181" fmla="*/ 2141084 h 6860040"/>
              <a:gd name="connsiteX182" fmla="*/ 2159907 w 3806372"/>
              <a:gd name="connsiteY182" fmla="*/ 2141084 h 6860040"/>
              <a:gd name="connsiteX183" fmla="*/ 2159907 w 3806372"/>
              <a:gd name="connsiteY183" fmla="*/ 2141084 h 6860040"/>
              <a:gd name="connsiteX184" fmla="*/ 1647372 w 3806372"/>
              <a:gd name="connsiteY184" fmla="*/ 2141084 h 6860040"/>
              <a:gd name="connsiteX185" fmla="*/ 1647372 w 3806372"/>
              <a:gd name="connsiteY185" fmla="*/ 2141084 h 6860040"/>
              <a:gd name="connsiteX186" fmla="*/ 1647372 w 3806372"/>
              <a:gd name="connsiteY186" fmla="*/ 2171020 h 6860040"/>
              <a:gd name="connsiteX187" fmla="*/ 2159907 w 3806372"/>
              <a:gd name="connsiteY187" fmla="*/ 2171020 h 6860040"/>
              <a:gd name="connsiteX188" fmla="*/ 2159907 w 3806372"/>
              <a:gd name="connsiteY188" fmla="*/ 2430463 h 6860040"/>
              <a:gd name="connsiteX189" fmla="*/ 1647372 w 3806372"/>
              <a:gd name="connsiteY189" fmla="*/ 2430463 h 6860040"/>
              <a:gd name="connsiteX190" fmla="*/ 1647372 w 3806372"/>
              <a:gd name="connsiteY190" fmla="*/ 2171020 h 6860040"/>
              <a:gd name="connsiteX191" fmla="*/ 1387021 w 3806372"/>
              <a:gd name="connsiteY191" fmla="*/ 2141084 h 6860040"/>
              <a:gd name="connsiteX192" fmla="*/ 1537607 w 3806372"/>
              <a:gd name="connsiteY192" fmla="*/ 2141084 h 6860040"/>
              <a:gd name="connsiteX193" fmla="*/ 1537607 w 3806372"/>
              <a:gd name="connsiteY193" fmla="*/ 2141084 h 6860040"/>
              <a:gd name="connsiteX194" fmla="*/ 1387021 w 3806372"/>
              <a:gd name="connsiteY194" fmla="*/ 2141084 h 6860040"/>
              <a:gd name="connsiteX195" fmla="*/ 1387021 w 3806372"/>
              <a:gd name="connsiteY195" fmla="*/ 2141084 h 6860040"/>
              <a:gd name="connsiteX196" fmla="*/ 1387021 w 3806372"/>
              <a:gd name="connsiteY196" fmla="*/ 2171020 h 6860040"/>
              <a:gd name="connsiteX197" fmla="*/ 1537607 w 3806372"/>
              <a:gd name="connsiteY197" fmla="*/ 2171020 h 6860040"/>
              <a:gd name="connsiteX198" fmla="*/ 1537607 w 3806372"/>
              <a:gd name="connsiteY198" fmla="*/ 2430463 h 6860040"/>
              <a:gd name="connsiteX199" fmla="*/ 1387021 w 3806372"/>
              <a:gd name="connsiteY199" fmla="*/ 2430463 h 6860040"/>
              <a:gd name="connsiteX200" fmla="*/ 1387021 w 3806372"/>
              <a:gd name="connsiteY200" fmla="*/ 2171020 h 6860040"/>
              <a:gd name="connsiteX201" fmla="*/ 1116693 w 3806372"/>
              <a:gd name="connsiteY201" fmla="*/ 2460398 h 6860040"/>
              <a:gd name="connsiteX202" fmla="*/ 1278164 w 3806372"/>
              <a:gd name="connsiteY202" fmla="*/ 2460398 h 6860040"/>
              <a:gd name="connsiteX203" fmla="*/ 1278164 w 3806372"/>
              <a:gd name="connsiteY203" fmla="*/ 2532063 h 6860040"/>
              <a:gd name="connsiteX204" fmla="*/ 1262743 w 3806372"/>
              <a:gd name="connsiteY204" fmla="*/ 2532063 h 6860040"/>
              <a:gd name="connsiteX205" fmla="*/ 1262743 w 3806372"/>
              <a:gd name="connsiteY205" fmla="*/ 2577420 h 6860040"/>
              <a:gd name="connsiteX206" fmla="*/ 1240064 w 3806372"/>
              <a:gd name="connsiteY206" fmla="*/ 2577420 h 6860040"/>
              <a:gd name="connsiteX207" fmla="*/ 1240064 w 3806372"/>
              <a:gd name="connsiteY207" fmla="*/ 2680834 h 6860040"/>
              <a:gd name="connsiteX208" fmla="*/ 1425122 w 3806372"/>
              <a:gd name="connsiteY208" fmla="*/ 2680834 h 6860040"/>
              <a:gd name="connsiteX209" fmla="*/ 1425122 w 3806372"/>
              <a:gd name="connsiteY209" fmla="*/ 2577420 h 6860040"/>
              <a:gd name="connsiteX210" fmla="*/ 1402443 w 3806372"/>
              <a:gd name="connsiteY210" fmla="*/ 2577420 h 6860040"/>
              <a:gd name="connsiteX211" fmla="*/ 1402443 w 3806372"/>
              <a:gd name="connsiteY211" fmla="*/ 2532063 h 6860040"/>
              <a:gd name="connsiteX212" fmla="*/ 1387021 w 3806372"/>
              <a:gd name="connsiteY212" fmla="*/ 2532063 h 6860040"/>
              <a:gd name="connsiteX213" fmla="*/ 1387021 w 3806372"/>
              <a:gd name="connsiteY213" fmla="*/ 2460398 h 6860040"/>
              <a:gd name="connsiteX214" fmla="*/ 1537607 w 3806372"/>
              <a:gd name="connsiteY214" fmla="*/ 2460398 h 6860040"/>
              <a:gd name="connsiteX215" fmla="*/ 1537607 w 3806372"/>
              <a:gd name="connsiteY215" fmla="*/ 2532063 h 6860040"/>
              <a:gd name="connsiteX216" fmla="*/ 1522186 w 3806372"/>
              <a:gd name="connsiteY216" fmla="*/ 2532063 h 6860040"/>
              <a:gd name="connsiteX217" fmla="*/ 1522186 w 3806372"/>
              <a:gd name="connsiteY217" fmla="*/ 2577420 h 6860040"/>
              <a:gd name="connsiteX218" fmla="*/ 1499507 w 3806372"/>
              <a:gd name="connsiteY218" fmla="*/ 2577420 h 6860040"/>
              <a:gd name="connsiteX219" fmla="*/ 1499507 w 3806372"/>
              <a:gd name="connsiteY219" fmla="*/ 2680834 h 6860040"/>
              <a:gd name="connsiteX220" fmla="*/ 1684564 w 3806372"/>
              <a:gd name="connsiteY220" fmla="*/ 2680834 h 6860040"/>
              <a:gd name="connsiteX221" fmla="*/ 1684564 w 3806372"/>
              <a:gd name="connsiteY221" fmla="*/ 2577420 h 6860040"/>
              <a:gd name="connsiteX222" fmla="*/ 1661886 w 3806372"/>
              <a:gd name="connsiteY222" fmla="*/ 2577420 h 6860040"/>
              <a:gd name="connsiteX223" fmla="*/ 1661886 w 3806372"/>
              <a:gd name="connsiteY223" fmla="*/ 2532063 h 6860040"/>
              <a:gd name="connsiteX224" fmla="*/ 1646464 w 3806372"/>
              <a:gd name="connsiteY224" fmla="*/ 2532063 h 6860040"/>
              <a:gd name="connsiteX225" fmla="*/ 1646464 w 3806372"/>
              <a:gd name="connsiteY225" fmla="*/ 2460398 h 6860040"/>
              <a:gd name="connsiteX226" fmla="*/ 2159000 w 3806372"/>
              <a:gd name="connsiteY226" fmla="*/ 2460398 h 6860040"/>
              <a:gd name="connsiteX227" fmla="*/ 2159000 w 3806372"/>
              <a:gd name="connsiteY227" fmla="*/ 2532063 h 6860040"/>
              <a:gd name="connsiteX228" fmla="*/ 2143579 w 3806372"/>
              <a:gd name="connsiteY228" fmla="*/ 2532063 h 6860040"/>
              <a:gd name="connsiteX229" fmla="*/ 2143579 w 3806372"/>
              <a:gd name="connsiteY229" fmla="*/ 2577420 h 6860040"/>
              <a:gd name="connsiteX230" fmla="*/ 2120900 w 3806372"/>
              <a:gd name="connsiteY230" fmla="*/ 2577420 h 6860040"/>
              <a:gd name="connsiteX231" fmla="*/ 2120900 w 3806372"/>
              <a:gd name="connsiteY231" fmla="*/ 2680834 h 6860040"/>
              <a:gd name="connsiteX232" fmla="*/ 2305957 w 3806372"/>
              <a:gd name="connsiteY232" fmla="*/ 2680834 h 6860040"/>
              <a:gd name="connsiteX233" fmla="*/ 2305957 w 3806372"/>
              <a:gd name="connsiteY233" fmla="*/ 2577420 h 6860040"/>
              <a:gd name="connsiteX234" fmla="*/ 2283279 w 3806372"/>
              <a:gd name="connsiteY234" fmla="*/ 2577420 h 6860040"/>
              <a:gd name="connsiteX235" fmla="*/ 2283279 w 3806372"/>
              <a:gd name="connsiteY235" fmla="*/ 2532063 h 6860040"/>
              <a:gd name="connsiteX236" fmla="*/ 2267857 w 3806372"/>
              <a:gd name="connsiteY236" fmla="*/ 2532063 h 6860040"/>
              <a:gd name="connsiteX237" fmla="*/ 2267857 w 3806372"/>
              <a:gd name="connsiteY237" fmla="*/ 2460398 h 6860040"/>
              <a:gd name="connsiteX238" fmla="*/ 2418443 w 3806372"/>
              <a:gd name="connsiteY238" fmla="*/ 2460398 h 6860040"/>
              <a:gd name="connsiteX239" fmla="*/ 2418443 w 3806372"/>
              <a:gd name="connsiteY239" fmla="*/ 2532063 h 6860040"/>
              <a:gd name="connsiteX240" fmla="*/ 2403929 w 3806372"/>
              <a:gd name="connsiteY240" fmla="*/ 2532063 h 6860040"/>
              <a:gd name="connsiteX241" fmla="*/ 2403929 w 3806372"/>
              <a:gd name="connsiteY241" fmla="*/ 2577420 h 6860040"/>
              <a:gd name="connsiteX242" fmla="*/ 2381250 w 3806372"/>
              <a:gd name="connsiteY242" fmla="*/ 2577420 h 6860040"/>
              <a:gd name="connsiteX243" fmla="*/ 2381250 w 3806372"/>
              <a:gd name="connsiteY243" fmla="*/ 2680834 h 6860040"/>
              <a:gd name="connsiteX244" fmla="*/ 2567214 w 3806372"/>
              <a:gd name="connsiteY244" fmla="*/ 2680834 h 6860040"/>
              <a:gd name="connsiteX245" fmla="*/ 2567214 w 3806372"/>
              <a:gd name="connsiteY245" fmla="*/ 2577420 h 6860040"/>
              <a:gd name="connsiteX246" fmla="*/ 2544536 w 3806372"/>
              <a:gd name="connsiteY246" fmla="*/ 2577420 h 6860040"/>
              <a:gd name="connsiteX247" fmla="*/ 2544536 w 3806372"/>
              <a:gd name="connsiteY247" fmla="*/ 2532063 h 6860040"/>
              <a:gd name="connsiteX248" fmla="*/ 2529114 w 3806372"/>
              <a:gd name="connsiteY248" fmla="*/ 2532063 h 6860040"/>
              <a:gd name="connsiteX249" fmla="*/ 2529114 w 3806372"/>
              <a:gd name="connsiteY249" fmla="*/ 2460398 h 6860040"/>
              <a:gd name="connsiteX250" fmla="*/ 2689679 w 3806372"/>
              <a:gd name="connsiteY250" fmla="*/ 2460398 h 6860040"/>
              <a:gd name="connsiteX251" fmla="*/ 2689679 w 3806372"/>
              <a:gd name="connsiteY251" fmla="*/ 2680834 h 6860040"/>
              <a:gd name="connsiteX252" fmla="*/ 1116693 w 3806372"/>
              <a:gd name="connsiteY252" fmla="*/ 2680834 h 6860040"/>
              <a:gd name="connsiteX253" fmla="*/ 1116693 w 3806372"/>
              <a:gd name="connsiteY253" fmla="*/ 2460398 h 6860040"/>
              <a:gd name="connsiteX254" fmla="*/ 2373086 w 3806372"/>
              <a:gd name="connsiteY254" fmla="*/ 3344863 h 6860040"/>
              <a:gd name="connsiteX255" fmla="*/ 2373086 w 3806372"/>
              <a:gd name="connsiteY255" fmla="*/ 3344863 h 6860040"/>
              <a:gd name="connsiteX256" fmla="*/ 2567214 w 3806372"/>
              <a:gd name="connsiteY256" fmla="*/ 3344863 h 6860040"/>
              <a:gd name="connsiteX257" fmla="*/ 2567214 w 3806372"/>
              <a:gd name="connsiteY257" fmla="*/ 3344863 h 6860040"/>
              <a:gd name="connsiteX258" fmla="*/ 2373086 w 3806372"/>
              <a:gd name="connsiteY258" fmla="*/ 3344863 h 6860040"/>
              <a:gd name="connsiteX259" fmla="*/ 2567214 w 3806372"/>
              <a:gd name="connsiteY259" fmla="*/ 3382963 h 6860040"/>
              <a:gd name="connsiteX260" fmla="*/ 2567214 w 3806372"/>
              <a:gd name="connsiteY260" fmla="*/ 3745820 h 6860040"/>
              <a:gd name="connsiteX261" fmla="*/ 2373086 w 3806372"/>
              <a:gd name="connsiteY261" fmla="*/ 3745820 h 6860040"/>
              <a:gd name="connsiteX262" fmla="*/ 2373086 w 3806372"/>
              <a:gd name="connsiteY262" fmla="*/ 3382963 h 6860040"/>
              <a:gd name="connsiteX263" fmla="*/ 2567214 w 3806372"/>
              <a:gd name="connsiteY263" fmla="*/ 3382963 h 6860040"/>
              <a:gd name="connsiteX264" fmla="*/ 1573893 w 3806372"/>
              <a:gd name="connsiteY264" fmla="*/ 3344863 h 6860040"/>
              <a:gd name="connsiteX265" fmla="*/ 1573893 w 3806372"/>
              <a:gd name="connsiteY265" fmla="*/ 3344863 h 6860040"/>
              <a:gd name="connsiteX266" fmla="*/ 1901372 w 3806372"/>
              <a:gd name="connsiteY266" fmla="*/ 3344863 h 6860040"/>
              <a:gd name="connsiteX267" fmla="*/ 1905000 w 3806372"/>
              <a:gd name="connsiteY267" fmla="*/ 3344863 h 6860040"/>
              <a:gd name="connsiteX268" fmla="*/ 2232479 w 3806372"/>
              <a:gd name="connsiteY268" fmla="*/ 3344863 h 6860040"/>
              <a:gd name="connsiteX269" fmla="*/ 2232479 w 3806372"/>
              <a:gd name="connsiteY269" fmla="*/ 3344863 h 6860040"/>
              <a:gd name="connsiteX270" fmla="*/ 1573893 w 3806372"/>
              <a:gd name="connsiteY270" fmla="*/ 3344863 h 6860040"/>
              <a:gd name="connsiteX271" fmla="*/ 2233386 w 3806372"/>
              <a:gd name="connsiteY271" fmla="*/ 3382963 h 6860040"/>
              <a:gd name="connsiteX272" fmla="*/ 2233386 w 3806372"/>
              <a:gd name="connsiteY272" fmla="*/ 3745820 h 6860040"/>
              <a:gd name="connsiteX273" fmla="*/ 1574800 w 3806372"/>
              <a:gd name="connsiteY273" fmla="*/ 3745820 h 6860040"/>
              <a:gd name="connsiteX274" fmla="*/ 1574800 w 3806372"/>
              <a:gd name="connsiteY274" fmla="*/ 3382963 h 6860040"/>
              <a:gd name="connsiteX275" fmla="*/ 2233386 w 3806372"/>
              <a:gd name="connsiteY275" fmla="*/ 3382963 h 6860040"/>
              <a:gd name="connsiteX276" fmla="*/ 1240064 w 3806372"/>
              <a:gd name="connsiteY276" fmla="*/ 3344863 h 6860040"/>
              <a:gd name="connsiteX277" fmla="*/ 1240064 w 3806372"/>
              <a:gd name="connsiteY277" fmla="*/ 3344863 h 6860040"/>
              <a:gd name="connsiteX278" fmla="*/ 1434193 w 3806372"/>
              <a:gd name="connsiteY278" fmla="*/ 3344863 h 6860040"/>
              <a:gd name="connsiteX279" fmla="*/ 1434193 w 3806372"/>
              <a:gd name="connsiteY279" fmla="*/ 3344863 h 6860040"/>
              <a:gd name="connsiteX280" fmla="*/ 1240064 w 3806372"/>
              <a:gd name="connsiteY280" fmla="*/ 3344863 h 6860040"/>
              <a:gd name="connsiteX281" fmla="*/ 1434193 w 3806372"/>
              <a:gd name="connsiteY281" fmla="*/ 3382963 h 6860040"/>
              <a:gd name="connsiteX282" fmla="*/ 1434193 w 3806372"/>
              <a:gd name="connsiteY282" fmla="*/ 3745820 h 6860040"/>
              <a:gd name="connsiteX283" fmla="*/ 1240064 w 3806372"/>
              <a:gd name="connsiteY283" fmla="*/ 3745820 h 6860040"/>
              <a:gd name="connsiteX284" fmla="*/ 1240064 w 3806372"/>
              <a:gd name="connsiteY284" fmla="*/ 3382963 h 6860040"/>
              <a:gd name="connsiteX285" fmla="*/ 1434193 w 3806372"/>
              <a:gd name="connsiteY285" fmla="*/ 3382963 h 6860040"/>
              <a:gd name="connsiteX286" fmla="*/ 926193 w 3806372"/>
              <a:gd name="connsiteY286" fmla="*/ 4858884 h 6860040"/>
              <a:gd name="connsiteX287" fmla="*/ 1011464 w 3806372"/>
              <a:gd name="connsiteY287" fmla="*/ 4858884 h 6860040"/>
              <a:gd name="connsiteX288" fmla="*/ 1011464 w 3806372"/>
              <a:gd name="connsiteY288" fmla="*/ 4919663 h 6860040"/>
              <a:gd name="connsiteX289" fmla="*/ 926193 w 3806372"/>
              <a:gd name="connsiteY289" fmla="*/ 4919663 h 6860040"/>
              <a:gd name="connsiteX290" fmla="*/ 926193 w 3806372"/>
              <a:gd name="connsiteY290" fmla="*/ 4858884 h 6860040"/>
              <a:gd name="connsiteX291" fmla="*/ 1079500 w 3806372"/>
              <a:gd name="connsiteY291" fmla="*/ 5287963 h 6860040"/>
              <a:gd name="connsiteX292" fmla="*/ 926193 w 3806372"/>
              <a:gd name="connsiteY292" fmla="*/ 5287963 h 6860040"/>
              <a:gd name="connsiteX293" fmla="*/ 926193 w 3806372"/>
              <a:gd name="connsiteY293" fmla="*/ 5096556 h 6860040"/>
              <a:gd name="connsiteX294" fmla="*/ 1079500 w 3806372"/>
              <a:gd name="connsiteY294" fmla="*/ 5096556 h 6860040"/>
              <a:gd name="connsiteX295" fmla="*/ 1079500 w 3806372"/>
              <a:gd name="connsiteY295" fmla="*/ 5287963 h 6860040"/>
              <a:gd name="connsiteX296" fmla="*/ 1211943 w 3806372"/>
              <a:gd name="connsiteY296" fmla="*/ 5006748 h 6860040"/>
              <a:gd name="connsiteX297" fmla="*/ 1079500 w 3806372"/>
              <a:gd name="connsiteY297" fmla="*/ 5006748 h 6860040"/>
              <a:gd name="connsiteX298" fmla="*/ 1079500 w 3806372"/>
              <a:gd name="connsiteY298" fmla="*/ 5066620 h 6860040"/>
              <a:gd name="connsiteX299" fmla="*/ 926193 w 3806372"/>
              <a:gd name="connsiteY299" fmla="*/ 5066620 h 6860040"/>
              <a:gd name="connsiteX300" fmla="*/ 926193 w 3806372"/>
              <a:gd name="connsiteY300" fmla="*/ 4964113 h 6860040"/>
              <a:gd name="connsiteX301" fmla="*/ 1211036 w 3806372"/>
              <a:gd name="connsiteY301" fmla="*/ 4964113 h 6860040"/>
              <a:gd name="connsiteX302" fmla="*/ 1211036 w 3806372"/>
              <a:gd name="connsiteY302" fmla="*/ 5006748 h 6860040"/>
              <a:gd name="connsiteX303" fmla="*/ 1041400 w 3806372"/>
              <a:gd name="connsiteY303" fmla="*/ 4918755 h 6860040"/>
              <a:gd name="connsiteX304" fmla="*/ 1041400 w 3806372"/>
              <a:gd name="connsiteY304" fmla="*/ 4857977 h 6860040"/>
              <a:gd name="connsiteX305" fmla="*/ 1110343 w 3806372"/>
              <a:gd name="connsiteY305" fmla="*/ 4857977 h 6860040"/>
              <a:gd name="connsiteX306" fmla="*/ 1110343 w 3806372"/>
              <a:gd name="connsiteY306" fmla="*/ 4918755 h 6860040"/>
              <a:gd name="connsiteX307" fmla="*/ 1041400 w 3806372"/>
              <a:gd name="connsiteY307" fmla="*/ 4918755 h 6860040"/>
              <a:gd name="connsiteX308" fmla="*/ 1211943 w 3806372"/>
              <a:gd name="connsiteY308" fmla="*/ 4918755 h 6860040"/>
              <a:gd name="connsiteX309" fmla="*/ 1140279 w 3806372"/>
              <a:gd name="connsiteY309" fmla="*/ 4918755 h 6860040"/>
              <a:gd name="connsiteX310" fmla="*/ 1140279 w 3806372"/>
              <a:gd name="connsiteY310" fmla="*/ 4857977 h 6860040"/>
              <a:gd name="connsiteX311" fmla="*/ 1211943 w 3806372"/>
              <a:gd name="connsiteY311" fmla="*/ 4857977 h 6860040"/>
              <a:gd name="connsiteX312" fmla="*/ 1211943 w 3806372"/>
              <a:gd name="connsiteY312" fmla="*/ 4918755 h 6860040"/>
              <a:gd name="connsiteX313" fmla="*/ 2388507 w 3806372"/>
              <a:gd name="connsiteY313" fmla="*/ 5006748 h 6860040"/>
              <a:gd name="connsiteX314" fmla="*/ 1417864 w 3806372"/>
              <a:gd name="connsiteY314" fmla="*/ 5006748 h 6860040"/>
              <a:gd name="connsiteX315" fmla="*/ 1417864 w 3806372"/>
              <a:gd name="connsiteY315" fmla="*/ 4964113 h 6860040"/>
              <a:gd name="connsiteX316" fmla="*/ 2388507 w 3806372"/>
              <a:gd name="connsiteY316" fmla="*/ 4964113 h 6860040"/>
              <a:gd name="connsiteX317" fmla="*/ 2388507 w 3806372"/>
              <a:gd name="connsiteY317" fmla="*/ 5006748 h 6860040"/>
              <a:gd name="connsiteX318" fmla="*/ 1418771 w 3806372"/>
              <a:gd name="connsiteY318" fmla="*/ 4918755 h 6860040"/>
              <a:gd name="connsiteX319" fmla="*/ 1418771 w 3806372"/>
              <a:gd name="connsiteY319" fmla="*/ 4857977 h 6860040"/>
              <a:gd name="connsiteX320" fmla="*/ 1475014 w 3806372"/>
              <a:gd name="connsiteY320" fmla="*/ 4857977 h 6860040"/>
              <a:gd name="connsiteX321" fmla="*/ 1475014 w 3806372"/>
              <a:gd name="connsiteY321" fmla="*/ 4918755 h 6860040"/>
              <a:gd name="connsiteX322" fmla="*/ 1418771 w 3806372"/>
              <a:gd name="connsiteY322" fmla="*/ 4918755 h 6860040"/>
              <a:gd name="connsiteX323" fmla="*/ 1504043 w 3806372"/>
              <a:gd name="connsiteY323" fmla="*/ 4918755 h 6860040"/>
              <a:gd name="connsiteX324" fmla="*/ 1504043 w 3806372"/>
              <a:gd name="connsiteY324" fmla="*/ 4857977 h 6860040"/>
              <a:gd name="connsiteX325" fmla="*/ 1572986 w 3806372"/>
              <a:gd name="connsiteY325" fmla="*/ 4857977 h 6860040"/>
              <a:gd name="connsiteX326" fmla="*/ 1572986 w 3806372"/>
              <a:gd name="connsiteY326" fmla="*/ 4918755 h 6860040"/>
              <a:gd name="connsiteX327" fmla="*/ 1504043 w 3806372"/>
              <a:gd name="connsiteY327" fmla="*/ 4918755 h 6860040"/>
              <a:gd name="connsiteX328" fmla="*/ 1602014 w 3806372"/>
              <a:gd name="connsiteY328" fmla="*/ 4918755 h 6860040"/>
              <a:gd name="connsiteX329" fmla="*/ 1602014 w 3806372"/>
              <a:gd name="connsiteY329" fmla="*/ 4857977 h 6860040"/>
              <a:gd name="connsiteX330" fmla="*/ 1670957 w 3806372"/>
              <a:gd name="connsiteY330" fmla="*/ 4857977 h 6860040"/>
              <a:gd name="connsiteX331" fmla="*/ 1670957 w 3806372"/>
              <a:gd name="connsiteY331" fmla="*/ 4918755 h 6860040"/>
              <a:gd name="connsiteX332" fmla="*/ 1602014 w 3806372"/>
              <a:gd name="connsiteY332" fmla="*/ 4918755 h 6860040"/>
              <a:gd name="connsiteX333" fmla="*/ 1699986 w 3806372"/>
              <a:gd name="connsiteY333" fmla="*/ 4918755 h 6860040"/>
              <a:gd name="connsiteX334" fmla="*/ 1699986 w 3806372"/>
              <a:gd name="connsiteY334" fmla="*/ 4857977 h 6860040"/>
              <a:gd name="connsiteX335" fmla="*/ 1768929 w 3806372"/>
              <a:gd name="connsiteY335" fmla="*/ 4857977 h 6860040"/>
              <a:gd name="connsiteX336" fmla="*/ 1768929 w 3806372"/>
              <a:gd name="connsiteY336" fmla="*/ 4918755 h 6860040"/>
              <a:gd name="connsiteX337" fmla="*/ 1699986 w 3806372"/>
              <a:gd name="connsiteY337" fmla="*/ 4918755 h 6860040"/>
              <a:gd name="connsiteX338" fmla="*/ 1798864 w 3806372"/>
              <a:gd name="connsiteY338" fmla="*/ 4918755 h 6860040"/>
              <a:gd name="connsiteX339" fmla="*/ 1798864 w 3806372"/>
              <a:gd name="connsiteY339" fmla="*/ 4857977 h 6860040"/>
              <a:gd name="connsiteX340" fmla="*/ 1867807 w 3806372"/>
              <a:gd name="connsiteY340" fmla="*/ 4857977 h 6860040"/>
              <a:gd name="connsiteX341" fmla="*/ 1867807 w 3806372"/>
              <a:gd name="connsiteY341" fmla="*/ 4918755 h 6860040"/>
              <a:gd name="connsiteX342" fmla="*/ 1798864 w 3806372"/>
              <a:gd name="connsiteY342" fmla="*/ 4918755 h 6860040"/>
              <a:gd name="connsiteX343" fmla="*/ 1896836 w 3806372"/>
              <a:gd name="connsiteY343" fmla="*/ 4918755 h 6860040"/>
              <a:gd name="connsiteX344" fmla="*/ 1896836 w 3806372"/>
              <a:gd name="connsiteY344" fmla="*/ 4857977 h 6860040"/>
              <a:gd name="connsiteX345" fmla="*/ 1965779 w 3806372"/>
              <a:gd name="connsiteY345" fmla="*/ 4857977 h 6860040"/>
              <a:gd name="connsiteX346" fmla="*/ 1965779 w 3806372"/>
              <a:gd name="connsiteY346" fmla="*/ 4918755 h 6860040"/>
              <a:gd name="connsiteX347" fmla="*/ 1896836 w 3806372"/>
              <a:gd name="connsiteY347" fmla="*/ 4918755 h 6860040"/>
              <a:gd name="connsiteX348" fmla="*/ 1995714 w 3806372"/>
              <a:gd name="connsiteY348" fmla="*/ 4918755 h 6860040"/>
              <a:gd name="connsiteX349" fmla="*/ 1995714 w 3806372"/>
              <a:gd name="connsiteY349" fmla="*/ 4857977 h 6860040"/>
              <a:gd name="connsiteX350" fmla="*/ 2064657 w 3806372"/>
              <a:gd name="connsiteY350" fmla="*/ 4857977 h 6860040"/>
              <a:gd name="connsiteX351" fmla="*/ 2064657 w 3806372"/>
              <a:gd name="connsiteY351" fmla="*/ 4918755 h 6860040"/>
              <a:gd name="connsiteX352" fmla="*/ 1995714 w 3806372"/>
              <a:gd name="connsiteY352" fmla="*/ 4918755 h 6860040"/>
              <a:gd name="connsiteX353" fmla="*/ 2093686 w 3806372"/>
              <a:gd name="connsiteY353" fmla="*/ 4918755 h 6860040"/>
              <a:gd name="connsiteX354" fmla="*/ 2093686 w 3806372"/>
              <a:gd name="connsiteY354" fmla="*/ 4857977 h 6860040"/>
              <a:gd name="connsiteX355" fmla="*/ 2162629 w 3806372"/>
              <a:gd name="connsiteY355" fmla="*/ 4857977 h 6860040"/>
              <a:gd name="connsiteX356" fmla="*/ 2162629 w 3806372"/>
              <a:gd name="connsiteY356" fmla="*/ 4918755 h 6860040"/>
              <a:gd name="connsiteX357" fmla="*/ 2093686 w 3806372"/>
              <a:gd name="connsiteY357" fmla="*/ 4918755 h 6860040"/>
              <a:gd name="connsiteX358" fmla="*/ 2191657 w 3806372"/>
              <a:gd name="connsiteY358" fmla="*/ 4918755 h 6860040"/>
              <a:gd name="connsiteX359" fmla="*/ 2191657 w 3806372"/>
              <a:gd name="connsiteY359" fmla="*/ 4857977 h 6860040"/>
              <a:gd name="connsiteX360" fmla="*/ 2260600 w 3806372"/>
              <a:gd name="connsiteY360" fmla="*/ 4857977 h 6860040"/>
              <a:gd name="connsiteX361" fmla="*/ 2260600 w 3806372"/>
              <a:gd name="connsiteY361" fmla="*/ 4918755 h 6860040"/>
              <a:gd name="connsiteX362" fmla="*/ 2191657 w 3806372"/>
              <a:gd name="connsiteY362" fmla="*/ 4918755 h 6860040"/>
              <a:gd name="connsiteX363" fmla="*/ 2290536 w 3806372"/>
              <a:gd name="connsiteY363" fmla="*/ 4918755 h 6860040"/>
              <a:gd name="connsiteX364" fmla="*/ 2290536 w 3806372"/>
              <a:gd name="connsiteY364" fmla="*/ 4857977 h 6860040"/>
              <a:gd name="connsiteX365" fmla="*/ 2359479 w 3806372"/>
              <a:gd name="connsiteY365" fmla="*/ 4857977 h 6860040"/>
              <a:gd name="connsiteX366" fmla="*/ 2359479 w 3806372"/>
              <a:gd name="connsiteY366" fmla="*/ 4918755 h 6860040"/>
              <a:gd name="connsiteX367" fmla="*/ 2290536 w 3806372"/>
              <a:gd name="connsiteY367" fmla="*/ 4918755 h 6860040"/>
              <a:gd name="connsiteX368" fmla="*/ 986971 w 3806372"/>
              <a:gd name="connsiteY368" fmla="*/ 4039734 h 6860040"/>
              <a:gd name="connsiteX369" fmla="*/ 986971 w 3806372"/>
              <a:gd name="connsiteY369" fmla="*/ 3775755 h 6860040"/>
              <a:gd name="connsiteX370" fmla="*/ 1099457 w 3806372"/>
              <a:gd name="connsiteY370" fmla="*/ 3775755 h 6860040"/>
              <a:gd name="connsiteX371" fmla="*/ 1099457 w 3806372"/>
              <a:gd name="connsiteY371" fmla="*/ 3846513 h 6860040"/>
              <a:gd name="connsiteX372" fmla="*/ 1079500 w 3806372"/>
              <a:gd name="connsiteY372" fmla="*/ 3846513 h 6860040"/>
              <a:gd name="connsiteX373" fmla="*/ 1079500 w 3806372"/>
              <a:gd name="connsiteY373" fmla="*/ 3904570 h 6860040"/>
              <a:gd name="connsiteX374" fmla="*/ 1050472 w 3806372"/>
              <a:gd name="connsiteY374" fmla="*/ 3904570 h 6860040"/>
              <a:gd name="connsiteX375" fmla="*/ 1050472 w 3806372"/>
              <a:gd name="connsiteY375" fmla="*/ 4037013 h 6860040"/>
              <a:gd name="connsiteX376" fmla="*/ 1288143 w 3806372"/>
              <a:gd name="connsiteY376" fmla="*/ 4037013 h 6860040"/>
              <a:gd name="connsiteX377" fmla="*/ 1288143 w 3806372"/>
              <a:gd name="connsiteY377" fmla="*/ 3904570 h 6860040"/>
              <a:gd name="connsiteX378" fmla="*/ 1259114 w 3806372"/>
              <a:gd name="connsiteY378" fmla="*/ 3904570 h 6860040"/>
              <a:gd name="connsiteX379" fmla="*/ 1259114 w 3806372"/>
              <a:gd name="connsiteY379" fmla="*/ 3846513 h 6860040"/>
              <a:gd name="connsiteX380" fmla="*/ 1239157 w 3806372"/>
              <a:gd name="connsiteY380" fmla="*/ 3846513 h 6860040"/>
              <a:gd name="connsiteX381" fmla="*/ 1239157 w 3806372"/>
              <a:gd name="connsiteY381" fmla="*/ 3775755 h 6860040"/>
              <a:gd name="connsiteX382" fmla="*/ 1433286 w 3806372"/>
              <a:gd name="connsiteY382" fmla="*/ 3775755 h 6860040"/>
              <a:gd name="connsiteX383" fmla="*/ 1433286 w 3806372"/>
              <a:gd name="connsiteY383" fmla="*/ 3846513 h 6860040"/>
              <a:gd name="connsiteX384" fmla="*/ 1413329 w 3806372"/>
              <a:gd name="connsiteY384" fmla="*/ 3846513 h 6860040"/>
              <a:gd name="connsiteX385" fmla="*/ 1413329 w 3806372"/>
              <a:gd name="connsiteY385" fmla="*/ 3904570 h 6860040"/>
              <a:gd name="connsiteX386" fmla="*/ 1384300 w 3806372"/>
              <a:gd name="connsiteY386" fmla="*/ 3904570 h 6860040"/>
              <a:gd name="connsiteX387" fmla="*/ 1384300 w 3806372"/>
              <a:gd name="connsiteY387" fmla="*/ 4037013 h 6860040"/>
              <a:gd name="connsiteX388" fmla="*/ 1621972 w 3806372"/>
              <a:gd name="connsiteY388" fmla="*/ 4037013 h 6860040"/>
              <a:gd name="connsiteX389" fmla="*/ 1621972 w 3806372"/>
              <a:gd name="connsiteY389" fmla="*/ 3904570 h 6860040"/>
              <a:gd name="connsiteX390" fmla="*/ 1592943 w 3806372"/>
              <a:gd name="connsiteY390" fmla="*/ 3904570 h 6860040"/>
              <a:gd name="connsiteX391" fmla="*/ 1592943 w 3806372"/>
              <a:gd name="connsiteY391" fmla="*/ 3846513 h 6860040"/>
              <a:gd name="connsiteX392" fmla="*/ 1572986 w 3806372"/>
              <a:gd name="connsiteY392" fmla="*/ 3846513 h 6860040"/>
              <a:gd name="connsiteX393" fmla="*/ 1572986 w 3806372"/>
              <a:gd name="connsiteY393" fmla="*/ 3775755 h 6860040"/>
              <a:gd name="connsiteX394" fmla="*/ 2231572 w 3806372"/>
              <a:gd name="connsiteY394" fmla="*/ 3775755 h 6860040"/>
              <a:gd name="connsiteX395" fmla="*/ 2231572 w 3806372"/>
              <a:gd name="connsiteY395" fmla="*/ 3846513 h 6860040"/>
              <a:gd name="connsiteX396" fmla="*/ 2211614 w 3806372"/>
              <a:gd name="connsiteY396" fmla="*/ 3846513 h 6860040"/>
              <a:gd name="connsiteX397" fmla="*/ 2211614 w 3806372"/>
              <a:gd name="connsiteY397" fmla="*/ 3904570 h 6860040"/>
              <a:gd name="connsiteX398" fmla="*/ 2182586 w 3806372"/>
              <a:gd name="connsiteY398" fmla="*/ 3904570 h 6860040"/>
              <a:gd name="connsiteX399" fmla="*/ 2182586 w 3806372"/>
              <a:gd name="connsiteY399" fmla="*/ 4037013 h 6860040"/>
              <a:gd name="connsiteX400" fmla="*/ 2422072 w 3806372"/>
              <a:gd name="connsiteY400" fmla="*/ 4037013 h 6860040"/>
              <a:gd name="connsiteX401" fmla="*/ 2422072 w 3806372"/>
              <a:gd name="connsiteY401" fmla="*/ 3904570 h 6860040"/>
              <a:gd name="connsiteX402" fmla="*/ 2393043 w 3806372"/>
              <a:gd name="connsiteY402" fmla="*/ 3904570 h 6860040"/>
              <a:gd name="connsiteX403" fmla="*/ 2393043 w 3806372"/>
              <a:gd name="connsiteY403" fmla="*/ 3846513 h 6860040"/>
              <a:gd name="connsiteX404" fmla="*/ 2373086 w 3806372"/>
              <a:gd name="connsiteY404" fmla="*/ 3846513 h 6860040"/>
              <a:gd name="connsiteX405" fmla="*/ 2373086 w 3806372"/>
              <a:gd name="connsiteY405" fmla="*/ 3775755 h 6860040"/>
              <a:gd name="connsiteX406" fmla="*/ 2567214 w 3806372"/>
              <a:gd name="connsiteY406" fmla="*/ 3775755 h 6860040"/>
              <a:gd name="connsiteX407" fmla="*/ 2567214 w 3806372"/>
              <a:gd name="connsiteY407" fmla="*/ 3846513 h 6860040"/>
              <a:gd name="connsiteX408" fmla="*/ 2547257 w 3806372"/>
              <a:gd name="connsiteY408" fmla="*/ 3846513 h 6860040"/>
              <a:gd name="connsiteX409" fmla="*/ 2547257 w 3806372"/>
              <a:gd name="connsiteY409" fmla="*/ 3904570 h 6860040"/>
              <a:gd name="connsiteX410" fmla="*/ 2518229 w 3806372"/>
              <a:gd name="connsiteY410" fmla="*/ 3904570 h 6860040"/>
              <a:gd name="connsiteX411" fmla="*/ 2518229 w 3806372"/>
              <a:gd name="connsiteY411" fmla="*/ 4037013 h 6860040"/>
              <a:gd name="connsiteX412" fmla="*/ 2755900 w 3806372"/>
              <a:gd name="connsiteY412" fmla="*/ 4037013 h 6860040"/>
              <a:gd name="connsiteX413" fmla="*/ 2755900 w 3806372"/>
              <a:gd name="connsiteY413" fmla="*/ 3904570 h 6860040"/>
              <a:gd name="connsiteX414" fmla="*/ 2726872 w 3806372"/>
              <a:gd name="connsiteY414" fmla="*/ 3904570 h 6860040"/>
              <a:gd name="connsiteX415" fmla="*/ 2726872 w 3806372"/>
              <a:gd name="connsiteY415" fmla="*/ 3846513 h 6860040"/>
              <a:gd name="connsiteX416" fmla="*/ 2706914 w 3806372"/>
              <a:gd name="connsiteY416" fmla="*/ 3846513 h 6860040"/>
              <a:gd name="connsiteX417" fmla="*/ 2706914 w 3806372"/>
              <a:gd name="connsiteY417" fmla="*/ 3775755 h 6860040"/>
              <a:gd name="connsiteX418" fmla="*/ 2816679 w 3806372"/>
              <a:gd name="connsiteY418" fmla="*/ 3775755 h 6860040"/>
              <a:gd name="connsiteX419" fmla="*/ 2816679 w 3806372"/>
              <a:gd name="connsiteY419" fmla="*/ 4039734 h 6860040"/>
              <a:gd name="connsiteX420" fmla="*/ 986971 w 3806372"/>
              <a:gd name="connsiteY420" fmla="*/ 4039734 h 6860040"/>
              <a:gd name="connsiteX421" fmla="*/ 2762250 w 3806372"/>
              <a:gd name="connsiteY421" fmla="*/ 4858884 h 6860040"/>
              <a:gd name="connsiteX422" fmla="*/ 2762250 w 3806372"/>
              <a:gd name="connsiteY422" fmla="*/ 4919663 h 6860040"/>
              <a:gd name="connsiteX423" fmla="*/ 2693307 w 3806372"/>
              <a:gd name="connsiteY423" fmla="*/ 4919663 h 6860040"/>
              <a:gd name="connsiteX424" fmla="*/ 2693307 w 3806372"/>
              <a:gd name="connsiteY424" fmla="*/ 4858884 h 6860040"/>
              <a:gd name="connsiteX425" fmla="*/ 2762250 w 3806372"/>
              <a:gd name="connsiteY425" fmla="*/ 4858884 h 6860040"/>
              <a:gd name="connsiteX426" fmla="*/ 2664279 w 3806372"/>
              <a:gd name="connsiteY426" fmla="*/ 4858884 h 6860040"/>
              <a:gd name="connsiteX427" fmla="*/ 2664279 w 3806372"/>
              <a:gd name="connsiteY427" fmla="*/ 4919663 h 6860040"/>
              <a:gd name="connsiteX428" fmla="*/ 2595336 w 3806372"/>
              <a:gd name="connsiteY428" fmla="*/ 4919663 h 6860040"/>
              <a:gd name="connsiteX429" fmla="*/ 2595336 w 3806372"/>
              <a:gd name="connsiteY429" fmla="*/ 4858884 h 6860040"/>
              <a:gd name="connsiteX430" fmla="*/ 2664279 w 3806372"/>
              <a:gd name="connsiteY430" fmla="*/ 4858884 h 6860040"/>
              <a:gd name="connsiteX431" fmla="*/ 2880179 w 3806372"/>
              <a:gd name="connsiteY431" fmla="*/ 5287963 h 6860040"/>
              <a:gd name="connsiteX432" fmla="*/ 2726872 w 3806372"/>
              <a:gd name="connsiteY432" fmla="*/ 5287963 h 6860040"/>
              <a:gd name="connsiteX433" fmla="*/ 2726872 w 3806372"/>
              <a:gd name="connsiteY433" fmla="*/ 5096556 h 6860040"/>
              <a:gd name="connsiteX434" fmla="*/ 2880179 w 3806372"/>
              <a:gd name="connsiteY434" fmla="*/ 5096556 h 6860040"/>
              <a:gd name="connsiteX435" fmla="*/ 2880179 w 3806372"/>
              <a:gd name="connsiteY435" fmla="*/ 5287963 h 6860040"/>
              <a:gd name="connsiteX436" fmla="*/ 2880179 w 3806372"/>
              <a:gd name="connsiteY436" fmla="*/ 5066620 h 6860040"/>
              <a:gd name="connsiteX437" fmla="*/ 2726872 w 3806372"/>
              <a:gd name="connsiteY437" fmla="*/ 5066620 h 6860040"/>
              <a:gd name="connsiteX438" fmla="*/ 2726872 w 3806372"/>
              <a:gd name="connsiteY438" fmla="*/ 5006748 h 6860040"/>
              <a:gd name="connsiteX439" fmla="*/ 2594429 w 3806372"/>
              <a:gd name="connsiteY439" fmla="*/ 5006748 h 6860040"/>
              <a:gd name="connsiteX440" fmla="*/ 2594429 w 3806372"/>
              <a:gd name="connsiteY440" fmla="*/ 4964113 h 6860040"/>
              <a:gd name="connsiteX441" fmla="*/ 2879271 w 3806372"/>
              <a:gd name="connsiteY441" fmla="*/ 4964113 h 6860040"/>
              <a:gd name="connsiteX442" fmla="*/ 2879271 w 3806372"/>
              <a:gd name="connsiteY442" fmla="*/ 5066620 h 6860040"/>
              <a:gd name="connsiteX443" fmla="*/ 2880179 w 3806372"/>
              <a:gd name="connsiteY443" fmla="*/ 4918755 h 6860040"/>
              <a:gd name="connsiteX444" fmla="*/ 2792186 w 3806372"/>
              <a:gd name="connsiteY444" fmla="*/ 4918755 h 6860040"/>
              <a:gd name="connsiteX445" fmla="*/ 2792186 w 3806372"/>
              <a:gd name="connsiteY445" fmla="*/ 4857977 h 6860040"/>
              <a:gd name="connsiteX446" fmla="*/ 2880179 w 3806372"/>
              <a:gd name="connsiteY446" fmla="*/ 4857977 h 6860040"/>
              <a:gd name="connsiteX447" fmla="*/ 2880179 w 3806372"/>
              <a:gd name="connsiteY447" fmla="*/ 4918755 h 686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Lst>
            <a:rect l="l" t="t" r="r" b="b"/>
            <a:pathLst>
              <a:path w="3806372" h="6860040">
                <a:moveTo>
                  <a:pt x="2854779" y="4085091"/>
                </a:moveTo>
                <a:lnTo>
                  <a:pt x="2889250" y="4085091"/>
                </a:lnTo>
                <a:lnTo>
                  <a:pt x="2889250" y="4039734"/>
                </a:lnTo>
                <a:lnTo>
                  <a:pt x="2845707" y="4039734"/>
                </a:lnTo>
                <a:lnTo>
                  <a:pt x="2845707" y="3775755"/>
                </a:lnTo>
                <a:lnTo>
                  <a:pt x="2891971" y="3775755"/>
                </a:lnTo>
                <a:lnTo>
                  <a:pt x="2891971" y="3745820"/>
                </a:lnTo>
                <a:lnTo>
                  <a:pt x="2706007" y="3745820"/>
                </a:lnTo>
                <a:lnTo>
                  <a:pt x="2706007" y="3382963"/>
                </a:lnTo>
                <a:lnTo>
                  <a:pt x="2983593" y="3382963"/>
                </a:lnTo>
                <a:lnTo>
                  <a:pt x="2983593" y="3343956"/>
                </a:lnTo>
                <a:lnTo>
                  <a:pt x="2706007" y="3343956"/>
                </a:lnTo>
                <a:lnTo>
                  <a:pt x="2706007" y="3343956"/>
                </a:lnTo>
                <a:lnTo>
                  <a:pt x="2835729" y="3343956"/>
                </a:lnTo>
                <a:cubicBezTo>
                  <a:pt x="3028043" y="3343956"/>
                  <a:pt x="3216729" y="3290434"/>
                  <a:pt x="3381829" y="3190648"/>
                </a:cubicBezTo>
                <a:lnTo>
                  <a:pt x="3535136" y="3096305"/>
                </a:lnTo>
                <a:lnTo>
                  <a:pt x="3535136" y="2997427"/>
                </a:lnTo>
                <a:cubicBezTo>
                  <a:pt x="3535136" y="2997427"/>
                  <a:pt x="2929164" y="3252334"/>
                  <a:pt x="2718707" y="2718027"/>
                </a:cubicBezTo>
                <a:lnTo>
                  <a:pt x="2747736" y="2718027"/>
                </a:lnTo>
                <a:lnTo>
                  <a:pt x="2747736" y="2679020"/>
                </a:lnTo>
                <a:lnTo>
                  <a:pt x="2716893" y="2679020"/>
                </a:lnTo>
                <a:lnTo>
                  <a:pt x="2716893" y="2458584"/>
                </a:lnTo>
                <a:lnTo>
                  <a:pt x="2754993" y="2458584"/>
                </a:lnTo>
                <a:lnTo>
                  <a:pt x="2754993" y="2428648"/>
                </a:lnTo>
                <a:lnTo>
                  <a:pt x="2527300" y="2428648"/>
                </a:lnTo>
                <a:lnTo>
                  <a:pt x="2527300" y="2169205"/>
                </a:lnTo>
                <a:lnTo>
                  <a:pt x="2743200" y="2169205"/>
                </a:lnTo>
                <a:lnTo>
                  <a:pt x="2743200" y="2139270"/>
                </a:lnTo>
                <a:lnTo>
                  <a:pt x="2527300" y="2139270"/>
                </a:lnTo>
                <a:lnTo>
                  <a:pt x="2527300" y="2139270"/>
                </a:lnTo>
                <a:lnTo>
                  <a:pt x="2628900" y="2139270"/>
                </a:lnTo>
                <a:cubicBezTo>
                  <a:pt x="2778579" y="2139270"/>
                  <a:pt x="2925536" y="2097541"/>
                  <a:pt x="3053443" y="2019527"/>
                </a:cubicBezTo>
                <a:lnTo>
                  <a:pt x="3173186" y="1946048"/>
                </a:lnTo>
                <a:lnTo>
                  <a:pt x="3173186" y="1869848"/>
                </a:lnTo>
                <a:cubicBezTo>
                  <a:pt x="3173186" y="1869848"/>
                  <a:pt x="2701471" y="2068513"/>
                  <a:pt x="2537279" y="1652134"/>
                </a:cubicBezTo>
                <a:lnTo>
                  <a:pt x="2559957" y="1652134"/>
                </a:lnTo>
                <a:lnTo>
                  <a:pt x="2559957" y="1622198"/>
                </a:lnTo>
                <a:cubicBezTo>
                  <a:pt x="2451100" y="1622198"/>
                  <a:pt x="2354036" y="1555070"/>
                  <a:pt x="2316843" y="1453470"/>
                </a:cubicBezTo>
                <a:lnTo>
                  <a:pt x="2151743" y="1011691"/>
                </a:lnTo>
                <a:lnTo>
                  <a:pt x="2212521" y="1011691"/>
                </a:lnTo>
                <a:lnTo>
                  <a:pt x="2212521" y="933677"/>
                </a:lnTo>
                <a:lnTo>
                  <a:pt x="2100943" y="933677"/>
                </a:lnTo>
                <a:cubicBezTo>
                  <a:pt x="2055586" y="933677"/>
                  <a:pt x="2018393" y="896484"/>
                  <a:pt x="2018393" y="851127"/>
                </a:cubicBezTo>
                <a:lnTo>
                  <a:pt x="2018393" y="744084"/>
                </a:lnTo>
                <a:cubicBezTo>
                  <a:pt x="2018393" y="698727"/>
                  <a:pt x="2055586" y="661534"/>
                  <a:pt x="2100943" y="661534"/>
                </a:cubicBezTo>
                <a:lnTo>
                  <a:pt x="2100943" y="572634"/>
                </a:lnTo>
                <a:lnTo>
                  <a:pt x="1946729" y="572634"/>
                </a:lnTo>
                <a:lnTo>
                  <a:pt x="1946729" y="407534"/>
                </a:lnTo>
                <a:cubicBezTo>
                  <a:pt x="1976664" y="406627"/>
                  <a:pt x="2001157" y="381227"/>
                  <a:pt x="2001157" y="351291"/>
                </a:cubicBezTo>
                <a:cubicBezTo>
                  <a:pt x="2001157" y="321355"/>
                  <a:pt x="1976664" y="295955"/>
                  <a:pt x="1946729" y="295048"/>
                </a:cubicBezTo>
                <a:lnTo>
                  <a:pt x="1919514" y="15648"/>
                </a:lnTo>
                <a:cubicBezTo>
                  <a:pt x="1917700" y="-5216"/>
                  <a:pt x="1886857" y="-5216"/>
                  <a:pt x="1885043" y="15648"/>
                </a:cubicBezTo>
                <a:lnTo>
                  <a:pt x="1858736" y="295048"/>
                </a:lnTo>
                <a:cubicBezTo>
                  <a:pt x="1827893" y="295048"/>
                  <a:pt x="1802493" y="320448"/>
                  <a:pt x="1802493" y="351291"/>
                </a:cubicBezTo>
                <a:cubicBezTo>
                  <a:pt x="1802493" y="382134"/>
                  <a:pt x="1827893" y="407534"/>
                  <a:pt x="1858736" y="407534"/>
                </a:cubicBezTo>
                <a:lnTo>
                  <a:pt x="1858736" y="573541"/>
                </a:lnTo>
                <a:lnTo>
                  <a:pt x="1702707" y="573541"/>
                </a:lnTo>
                <a:lnTo>
                  <a:pt x="1702707" y="661534"/>
                </a:lnTo>
                <a:lnTo>
                  <a:pt x="1717222" y="661534"/>
                </a:lnTo>
                <a:cubicBezTo>
                  <a:pt x="1762579" y="661534"/>
                  <a:pt x="1799771" y="698727"/>
                  <a:pt x="1799771" y="744084"/>
                </a:cubicBezTo>
                <a:lnTo>
                  <a:pt x="1799771" y="851127"/>
                </a:lnTo>
                <a:cubicBezTo>
                  <a:pt x="1799771" y="896484"/>
                  <a:pt x="1762579" y="933677"/>
                  <a:pt x="1717222" y="933677"/>
                </a:cubicBezTo>
                <a:lnTo>
                  <a:pt x="1592036" y="933677"/>
                </a:lnTo>
                <a:lnTo>
                  <a:pt x="1592036" y="1014413"/>
                </a:lnTo>
                <a:lnTo>
                  <a:pt x="1665514" y="1014413"/>
                </a:lnTo>
                <a:lnTo>
                  <a:pt x="1500414" y="1456191"/>
                </a:lnTo>
                <a:cubicBezTo>
                  <a:pt x="1462314" y="1557791"/>
                  <a:pt x="1365250" y="1624920"/>
                  <a:pt x="1257300" y="1624920"/>
                </a:cubicBezTo>
                <a:lnTo>
                  <a:pt x="1244600" y="1624920"/>
                </a:lnTo>
                <a:lnTo>
                  <a:pt x="1244600" y="1654855"/>
                </a:lnTo>
                <a:lnTo>
                  <a:pt x="1267279" y="1654855"/>
                </a:lnTo>
                <a:cubicBezTo>
                  <a:pt x="1103086" y="2070327"/>
                  <a:pt x="631371" y="1872570"/>
                  <a:pt x="631371" y="1872570"/>
                </a:cubicBezTo>
                <a:lnTo>
                  <a:pt x="631371" y="1948770"/>
                </a:lnTo>
                <a:lnTo>
                  <a:pt x="751114" y="2022248"/>
                </a:lnTo>
                <a:cubicBezTo>
                  <a:pt x="879021" y="2100263"/>
                  <a:pt x="1025979" y="2141991"/>
                  <a:pt x="1175657" y="2141991"/>
                </a:cubicBezTo>
                <a:lnTo>
                  <a:pt x="1277257" y="2141991"/>
                </a:lnTo>
                <a:lnTo>
                  <a:pt x="1277257" y="2141991"/>
                </a:lnTo>
                <a:lnTo>
                  <a:pt x="1061357" y="2141991"/>
                </a:lnTo>
                <a:lnTo>
                  <a:pt x="1061357" y="2171927"/>
                </a:lnTo>
                <a:lnTo>
                  <a:pt x="1277257" y="2171927"/>
                </a:lnTo>
                <a:lnTo>
                  <a:pt x="1277257" y="2431370"/>
                </a:lnTo>
                <a:lnTo>
                  <a:pt x="1061357" y="2431370"/>
                </a:lnTo>
                <a:lnTo>
                  <a:pt x="1061357" y="2461305"/>
                </a:lnTo>
                <a:lnTo>
                  <a:pt x="1085850" y="2461305"/>
                </a:lnTo>
                <a:lnTo>
                  <a:pt x="1085850" y="2681741"/>
                </a:lnTo>
                <a:lnTo>
                  <a:pt x="1055914" y="2681741"/>
                </a:lnTo>
                <a:lnTo>
                  <a:pt x="1055914" y="2720748"/>
                </a:lnTo>
                <a:lnTo>
                  <a:pt x="1084943" y="2720748"/>
                </a:lnTo>
                <a:cubicBezTo>
                  <a:pt x="873579" y="3255055"/>
                  <a:pt x="268514" y="3000148"/>
                  <a:pt x="268514" y="3000148"/>
                </a:cubicBezTo>
                <a:lnTo>
                  <a:pt x="268514" y="3099027"/>
                </a:lnTo>
                <a:lnTo>
                  <a:pt x="421821" y="3193370"/>
                </a:lnTo>
                <a:cubicBezTo>
                  <a:pt x="586014" y="3294063"/>
                  <a:pt x="774700" y="3346677"/>
                  <a:pt x="967921" y="3346677"/>
                </a:cubicBezTo>
                <a:lnTo>
                  <a:pt x="1097643" y="3346677"/>
                </a:lnTo>
                <a:lnTo>
                  <a:pt x="1097643" y="3346677"/>
                </a:lnTo>
                <a:lnTo>
                  <a:pt x="821871" y="3346677"/>
                </a:lnTo>
                <a:lnTo>
                  <a:pt x="821871" y="3385684"/>
                </a:lnTo>
                <a:lnTo>
                  <a:pt x="1099457" y="3385684"/>
                </a:lnTo>
                <a:lnTo>
                  <a:pt x="1099457" y="3748541"/>
                </a:lnTo>
                <a:lnTo>
                  <a:pt x="926193" y="3748541"/>
                </a:lnTo>
                <a:lnTo>
                  <a:pt x="926193" y="3778477"/>
                </a:lnTo>
                <a:lnTo>
                  <a:pt x="957036" y="3778477"/>
                </a:lnTo>
                <a:lnTo>
                  <a:pt x="957036" y="4042456"/>
                </a:lnTo>
                <a:lnTo>
                  <a:pt x="917121" y="4042456"/>
                </a:lnTo>
                <a:lnTo>
                  <a:pt x="917121" y="4087813"/>
                </a:lnTo>
                <a:lnTo>
                  <a:pt x="951593" y="4087813"/>
                </a:lnTo>
                <a:cubicBezTo>
                  <a:pt x="705757" y="4707391"/>
                  <a:pt x="0" y="4410755"/>
                  <a:pt x="0" y="4410755"/>
                </a:cubicBezTo>
                <a:lnTo>
                  <a:pt x="0" y="4525056"/>
                </a:lnTo>
                <a:lnTo>
                  <a:pt x="179614" y="4634820"/>
                </a:lnTo>
                <a:cubicBezTo>
                  <a:pt x="371021" y="4751842"/>
                  <a:pt x="591457" y="4813527"/>
                  <a:pt x="815521" y="4813527"/>
                </a:cubicBezTo>
                <a:lnTo>
                  <a:pt x="643164" y="4813527"/>
                </a:lnTo>
                <a:lnTo>
                  <a:pt x="643164" y="4858884"/>
                </a:lnTo>
                <a:lnTo>
                  <a:pt x="720271" y="4858884"/>
                </a:lnTo>
                <a:lnTo>
                  <a:pt x="720271" y="6579734"/>
                </a:lnTo>
                <a:lnTo>
                  <a:pt x="690336" y="6579734"/>
                </a:lnTo>
                <a:lnTo>
                  <a:pt x="690336" y="6665005"/>
                </a:lnTo>
                <a:lnTo>
                  <a:pt x="647700" y="6665005"/>
                </a:lnTo>
                <a:lnTo>
                  <a:pt x="647700" y="6860041"/>
                </a:lnTo>
                <a:lnTo>
                  <a:pt x="997857" y="6860041"/>
                </a:lnTo>
                <a:lnTo>
                  <a:pt x="997857" y="6665005"/>
                </a:lnTo>
                <a:lnTo>
                  <a:pt x="955221" y="6665005"/>
                </a:lnTo>
                <a:lnTo>
                  <a:pt x="955221" y="6579734"/>
                </a:lnTo>
                <a:lnTo>
                  <a:pt x="925286" y="6579734"/>
                </a:lnTo>
                <a:lnTo>
                  <a:pt x="925286" y="5316991"/>
                </a:lnTo>
                <a:lnTo>
                  <a:pt x="1079500" y="5316991"/>
                </a:lnTo>
                <a:lnTo>
                  <a:pt x="1079500" y="5381398"/>
                </a:lnTo>
                <a:lnTo>
                  <a:pt x="1211943" y="5381398"/>
                </a:lnTo>
                <a:lnTo>
                  <a:pt x="1211943" y="6579734"/>
                </a:lnTo>
                <a:lnTo>
                  <a:pt x="1182007" y="6579734"/>
                </a:lnTo>
                <a:lnTo>
                  <a:pt x="1182007" y="6665005"/>
                </a:lnTo>
                <a:lnTo>
                  <a:pt x="1139371" y="6665005"/>
                </a:lnTo>
                <a:lnTo>
                  <a:pt x="1139371" y="6860041"/>
                </a:lnTo>
                <a:lnTo>
                  <a:pt x="1490436" y="6860041"/>
                </a:lnTo>
                <a:lnTo>
                  <a:pt x="1490436" y="6665005"/>
                </a:lnTo>
                <a:lnTo>
                  <a:pt x="1447800" y="6665005"/>
                </a:lnTo>
                <a:lnTo>
                  <a:pt x="1447800" y="6579734"/>
                </a:lnTo>
                <a:lnTo>
                  <a:pt x="1417864" y="6579734"/>
                </a:lnTo>
                <a:lnTo>
                  <a:pt x="1417864" y="5381398"/>
                </a:lnTo>
                <a:lnTo>
                  <a:pt x="2388507" y="5381398"/>
                </a:lnTo>
                <a:lnTo>
                  <a:pt x="2388507" y="6579734"/>
                </a:lnTo>
                <a:lnTo>
                  <a:pt x="2358572" y="6579734"/>
                </a:lnTo>
                <a:lnTo>
                  <a:pt x="2358572" y="6665005"/>
                </a:lnTo>
                <a:lnTo>
                  <a:pt x="2315936" y="6665005"/>
                </a:lnTo>
                <a:lnTo>
                  <a:pt x="2315936" y="6860041"/>
                </a:lnTo>
                <a:lnTo>
                  <a:pt x="2667000" y="6860041"/>
                </a:lnTo>
                <a:lnTo>
                  <a:pt x="2667000" y="6665005"/>
                </a:lnTo>
                <a:lnTo>
                  <a:pt x="2624364" y="6665005"/>
                </a:lnTo>
                <a:lnTo>
                  <a:pt x="2624364" y="6579734"/>
                </a:lnTo>
                <a:lnTo>
                  <a:pt x="2594429" y="6579734"/>
                </a:lnTo>
                <a:lnTo>
                  <a:pt x="2594429" y="5381398"/>
                </a:lnTo>
                <a:lnTo>
                  <a:pt x="2726872" y="5381398"/>
                </a:lnTo>
                <a:lnTo>
                  <a:pt x="2726872" y="5316991"/>
                </a:lnTo>
                <a:lnTo>
                  <a:pt x="2880179" y="5316991"/>
                </a:lnTo>
                <a:lnTo>
                  <a:pt x="2880179" y="6578827"/>
                </a:lnTo>
                <a:lnTo>
                  <a:pt x="2850243" y="6578827"/>
                </a:lnTo>
                <a:lnTo>
                  <a:pt x="2850243" y="6664099"/>
                </a:lnTo>
                <a:lnTo>
                  <a:pt x="2807607" y="6664099"/>
                </a:lnTo>
                <a:lnTo>
                  <a:pt x="2807607" y="6859134"/>
                </a:lnTo>
                <a:lnTo>
                  <a:pt x="3158672" y="6859134"/>
                </a:lnTo>
                <a:lnTo>
                  <a:pt x="3158672" y="6664099"/>
                </a:lnTo>
                <a:lnTo>
                  <a:pt x="3116036" y="6664099"/>
                </a:lnTo>
                <a:lnTo>
                  <a:pt x="3116036" y="6578827"/>
                </a:lnTo>
                <a:lnTo>
                  <a:pt x="3086100" y="6578827"/>
                </a:lnTo>
                <a:lnTo>
                  <a:pt x="3086100" y="4858884"/>
                </a:lnTo>
                <a:lnTo>
                  <a:pt x="3163207" y="4858884"/>
                </a:lnTo>
                <a:lnTo>
                  <a:pt x="3163207" y="4813527"/>
                </a:lnTo>
                <a:lnTo>
                  <a:pt x="2990850" y="4813527"/>
                </a:lnTo>
                <a:cubicBezTo>
                  <a:pt x="3214914" y="4813527"/>
                  <a:pt x="3435350" y="4751842"/>
                  <a:pt x="3626757" y="4634820"/>
                </a:cubicBezTo>
                <a:lnTo>
                  <a:pt x="3806372" y="4525056"/>
                </a:lnTo>
                <a:lnTo>
                  <a:pt x="3806372" y="4410755"/>
                </a:lnTo>
                <a:cubicBezTo>
                  <a:pt x="3807279" y="4410755"/>
                  <a:pt x="3100614" y="4707391"/>
                  <a:pt x="2854779" y="4085091"/>
                </a:cubicBezTo>
                <a:close/>
                <a:moveTo>
                  <a:pt x="2268764" y="2141084"/>
                </a:moveTo>
                <a:lnTo>
                  <a:pt x="2419350" y="2141084"/>
                </a:lnTo>
                <a:lnTo>
                  <a:pt x="2419350" y="2141084"/>
                </a:lnTo>
                <a:lnTo>
                  <a:pt x="2268764" y="2141084"/>
                </a:lnTo>
                <a:lnTo>
                  <a:pt x="2268764" y="2141084"/>
                </a:lnTo>
                <a:close/>
                <a:moveTo>
                  <a:pt x="2268764" y="2171020"/>
                </a:moveTo>
                <a:lnTo>
                  <a:pt x="2419350" y="2171020"/>
                </a:lnTo>
                <a:lnTo>
                  <a:pt x="2419350" y="2430463"/>
                </a:lnTo>
                <a:lnTo>
                  <a:pt x="2268764" y="2430463"/>
                </a:lnTo>
                <a:lnTo>
                  <a:pt x="2268764" y="2171020"/>
                </a:lnTo>
                <a:close/>
                <a:moveTo>
                  <a:pt x="1647372" y="2141084"/>
                </a:moveTo>
                <a:lnTo>
                  <a:pt x="1902279" y="2141084"/>
                </a:lnTo>
                <a:lnTo>
                  <a:pt x="1905000" y="2141084"/>
                </a:lnTo>
                <a:lnTo>
                  <a:pt x="2159907" y="2141084"/>
                </a:lnTo>
                <a:lnTo>
                  <a:pt x="2159907" y="2141084"/>
                </a:lnTo>
                <a:lnTo>
                  <a:pt x="1647372" y="2141084"/>
                </a:lnTo>
                <a:lnTo>
                  <a:pt x="1647372" y="2141084"/>
                </a:lnTo>
                <a:close/>
                <a:moveTo>
                  <a:pt x="1647372" y="2171020"/>
                </a:moveTo>
                <a:lnTo>
                  <a:pt x="2159907" y="2171020"/>
                </a:lnTo>
                <a:lnTo>
                  <a:pt x="2159907" y="2430463"/>
                </a:lnTo>
                <a:lnTo>
                  <a:pt x="1647372" y="2430463"/>
                </a:lnTo>
                <a:lnTo>
                  <a:pt x="1647372" y="2171020"/>
                </a:lnTo>
                <a:close/>
                <a:moveTo>
                  <a:pt x="1387021" y="2141084"/>
                </a:moveTo>
                <a:lnTo>
                  <a:pt x="1537607" y="2141084"/>
                </a:lnTo>
                <a:lnTo>
                  <a:pt x="1537607" y="2141084"/>
                </a:lnTo>
                <a:lnTo>
                  <a:pt x="1387021" y="2141084"/>
                </a:lnTo>
                <a:lnTo>
                  <a:pt x="1387021" y="2141084"/>
                </a:lnTo>
                <a:close/>
                <a:moveTo>
                  <a:pt x="1387021" y="2171020"/>
                </a:moveTo>
                <a:lnTo>
                  <a:pt x="1537607" y="2171020"/>
                </a:lnTo>
                <a:lnTo>
                  <a:pt x="1537607" y="2430463"/>
                </a:lnTo>
                <a:lnTo>
                  <a:pt x="1387021" y="2430463"/>
                </a:lnTo>
                <a:lnTo>
                  <a:pt x="1387021" y="2171020"/>
                </a:lnTo>
                <a:close/>
                <a:moveTo>
                  <a:pt x="1116693" y="2460398"/>
                </a:moveTo>
                <a:lnTo>
                  <a:pt x="1278164" y="2460398"/>
                </a:lnTo>
                <a:lnTo>
                  <a:pt x="1278164" y="2532063"/>
                </a:lnTo>
                <a:lnTo>
                  <a:pt x="1262743" y="2532063"/>
                </a:lnTo>
                <a:lnTo>
                  <a:pt x="1262743" y="2577420"/>
                </a:lnTo>
                <a:lnTo>
                  <a:pt x="1240064" y="2577420"/>
                </a:lnTo>
                <a:lnTo>
                  <a:pt x="1240064" y="2680834"/>
                </a:lnTo>
                <a:lnTo>
                  <a:pt x="1425122" y="2680834"/>
                </a:lnTo>
                <a:lnTo>
                  <a:pt x="1425122" y="2577420"/>
                </a:lnTo>
                <a:lnTo>
                  <a:pt x="1402443" y="2577420"/>
                </a:lnTo>
                <a:lnTo>
                  <a:pt x="1402443" y="2532063"/>
                </a:lnTo>
                <a:lnTo>
                  <a:pt x="1387021" y="2532063"/>
                </a:lnTo>
                <a:lnTo>
                  <a:pt x="1387021" y="2460398"/>
                </a:lnTo>
                <a:lnTo>
                  <a:pt x="1537607" y="2460398"/>
                </a:lnTo>
                <a:lnTo>
                  <a:pt x="1537607" y="2532063"/>
                </a:lnTo>
                <a:lnTo>
                  <a:pt x="1522186" y="2532063"/>
                </a:lnTo>
                <a:lnTo>
                  <a:pt x="1522186" y="2577420"/>
                </a:lnTo>
                <a:lnTo>
                  <a:pt x="1499507" y="2577420"/>
                </a:lnTo>
                <a:lnTo>
                  <a:pt x="1499507" y="2680834"/>
                </a:lnTo>
                <a:lnTo>
                  <a:pt x="1684564" y="2680834"/>
                </a:lnTo>
                <a:lnTo>
                  <a:pt x="1684564" y="2577420"/>
                </a:lnTo>
                <a:lnTo>
                  <a:pt x="1661886" y="2577420"/>
                </a:lnTo>
                <a:lnTo>
                  <a:pt x="1661886" y="2532063"/>
                </a:lnTo>
                <a:lnTo>
                  <a:pt x="1646464" y="2532063"/>
                </a:lnTo>
                <a:lnTo>
                  <a:pt x="1646464" y="2460398"/>
                </a:lnTo>
                <a:lnTo>
                  <a:pt x="2159000" y="2460398"/>
                </a:lnTo>
                <a:lnTo>
                  <a:pt x="2159000" y="2532063"/>
                </a:lnTo>
                <a:lnTo>
                  <a:pt x="2143579" y="2532063"/>
                </a:lnTo>
                <a:lnTo>
                  <a:pt x="2143579" y="2577420"/>
                </a:lnTo>
                <a:lnTo>
                  <a:pt x="2120900" y="2577420"/>
                </a:lnTo>
                <a:lnTo>
                  <a:pt x="2120900" y="2680834"/>
                </a:lnTo>
                <a:lnTo>
                  <a:pt x="2305957" y="2680834"/>
                </a:lnTo>
                <a:lnTo>
                  <a:pt x="2305957" y="2577420"/>
                </a:lnTo>
                <a:lnTo>
                  <a:pt x="2283279" y="2577420"/>
                </a:lnTo>
                <a:lnTo>
                  <a:pt x="2283279" y="2532063"/>
                </a:lnTo>
                <a:lnTo>
                  <a:pt x="2267857" y="2532063"/>
                </a:lnTo>
                <a:lnTo>
                  <a:pt x="2267857" y="2460398"/>
                </a:lnTo>
                <a:lnTo>
                  <a:pt x="2418443" y="2460398"/>
                </a:lnTo>
                <a:lnTo>
                  <a:pt x="2418443" y="2532063"/>
                </a:lnTo>
                <a:lnTo>
                  <a:pt x="2403929" y="2532063"/>
                </a:lnTo>
                <a:lnTo>
                  <a:pt x="2403929" y="2577420"/>
                </a:lnTo>
                <a:lnTo>
                  <a:pt x="2381250" y="2577420"/>
                </a:lnTo>
                <a:lnTo>
                  <a:pt x="2381250" y="2680834"/>
                </a:lnTo>
                <a:lnTo>
                  <a:pt x="2567214" y="2680834"/>
                </a:lnTo>
                <a:lnTo>
                  <a:pt x="2567214" y="2577420"/>
                </a:lnTo>
                <a:lnTo>
                  <a:pt x="2544536" y="2577420"/>
                </a:lnTo>
                <a:lnTo>
                  <a:pt x="2544536" y="2532063"/>
                </a:lnTo>
                <a:lnTo>
                  <a:pt x="2529114" y="2532063"/>
                </a:lnTo>
                <a:lnTo>
                  <a:pt x="2529114" y="2460398"/>
                </a:lnTo>
                <a:lnTo>
                  <a:pt x="2689679" y="2460398"/>
                </a:lnTo>
                <a:lnTo>
                  <a:pt x="2689679" y="2680834"/>
                </a:lnTo>
                <a:lnTo>
                  <a:pt x="1116693" y="2680834"/>
                </a:lnTo>
                <a:lnTo>
                  <a:pt x="1116693" y="2460398"/>
                </a:lnTo>
                <a:close/>
                <a:moveTo>
                  <a:pt x="2373086" y="3344863"/>
                </a:moveTo>
                <a:lnTo>
                  <a:pt x="2373086" y="3344863"/>
                </a:lnTo>
                <a:lnTo>
                  <a:pt x="2567214" y="3344863"/>
                </a:lnTo>
                <a:lnTo>
                  <a:pt x="2567214" y="3344863"/>
                </a:lnTo>
                <a:lnTo>
                  <a:pt x="2373086" y="3344863"/>
                </a:lnTo>
                <a:close/>
                <a:moveTo>
                  <a:pt x="2567214" y="3382963"/>
                </a:moveTo>
                <a:lnTo>
                  <a:pt x="2567214" y="3745820"/>
                </a:lnTo>
                <a:lnTo>
                  <a:pt x="2373086" y="3745820"/>
                </a:lnTo>
                <a:lnTo>
                  <a:pt x="2373086" y="3382963"/>
                </a:lnTo>
                <a:lnTo>
                  <a:pt x="2567214" y="3382963"/>
                </a:lnTo>
                <a:close/>
                <a:moveTo>
                  <a:pt x="1573893" y="3344863"/>
                </a:moveTo>
                <a:lnTo>
                  <a:pt x="1573893" y="3344863"/>
                </a:lnTo>
                <a:lnTo>
                  <a:pt x="1901372" y="3344863"/>
                </a:lnTo>
                <a:lnTo>
                  <a:pt x="1905000" y="3344863"/>
                </a:lnTo>
                <a:lnTo>
                  <a:pt x="2232479" y="3344863"/>
                </a:lnTo>
                <a:lnTo>
                  <a:pt x="2232479" y="3344863"/>
                </a:lnTo>
                <a:lnTo>
                  <a:pt x="1573893" y="3344863"/>
                </a:lnTo>
                <a:close/>
                <a:moveTo>
                  <a:pt x="2233386" y="3382963"/>
                </a:moveTo>
                <a:lnTo>
                  <a:pt x="2233386" y="3745820"/>
                </a:lnTo>
                <a:lnTo>
                  <a:pt x="1574800" y="3745820"/>
                </a:lnTo>
                <a:lnTo>
                  <a:pt x="1574800" y="3382963"/>
                </a:lnTo>
                <a:lnTo>
                  <a:pt x="2233386" y="3382963"/>
                </a:lnTo>
                <a:close/>
                <a:moveTo>
                  <a:pt x="1240064" y="3344863"/>
                </a:moveTo>
                <a:lnTo>
                  <a:pt x="1240064" y="3344863"/>
                </a:lnTo>
                <a:lnTo>
                  <a:pt x="1434193" y="3344863"/>
                </a:lnTo>
                <a:lnTo>
                  <a:pt x="1434193" y="3344863"/>
                </a:lnTo>
                <a:lnTo>
                  <a:pt x="1240064" y="3344863"/>
                </a:lnTo>
                <a:close/>
                <a:moveTo>
                  <a:pt x="1434193" y="3382963"/>
                </a:moveTo>
                <a:lnTo>
                  <a:pt x="1434193" y="3745820"/>
                </a:lnTo>
                <a:lnTo>
                  <a:pt x="1240064" y="3745820"/>
                </a:lnTo>
                <a:lnTo>
                  <a:pt x="1240064" y="3382963"/>
                </a:lnTo>
                <a:lnTo>
                  <a:pt x="1434193" y="3382963"/>
                </a:lnTo>
                <a:close/>
                <a:moveTo>
                  <a:pt x="926193" y="4858884"/>
                </a:moveTo>
                <a:lnTo>
                  <a:pt x="1011464" y="4858884"/>
                </a:lnTo>
                <a:lnTo>
                  <a:pt x="1011464" y="4919663"/>
                </a:lnTo>
                <a:lnTo>
                  <a:pt x="926193" y="4919663"/>
                </a:lnTo>
                <a:lnTo>
                  <a:pt x="926193" y="4858884"/>
                </a:lnTo>
                <a:close/>
                <a:moveTo>
                  <a:pt x="1079500" y="5287963"/>
                </a:moveTo>
                <a:lnTo>
                  <a:pt x="926193" y="5287963"/>
                </a:lnTo>
                <a:lnTo>
                  <a:pt x="926193" y="5096556"/>
                </a:lnTo>
                <a:lnTo>
                  <a:pt x="1079500" y="5096556"/>
                </a:lnTo>
                <a:lnTo>
                  <a:pt x="1079500" y="5287963"/>
                </a:lnTo>
                <a:close/>
                <a:moveTo>
                  <a:pt x="1211943" y="5006748"/>
                </a:moveTo>
                <a:lnTo>
                  <a:pt x="1079500" y="5006748"/>
                </a:lnTo>
                <a:lnTo>
                  <a:pt x="1079500" y="5066620"/>
                </a:lnTo>
                <a:lnTo>
                  <a:pt x="926193" y="5066620"/>
                </a:lnTo>
                <a:lnTo>
                  <a:pt x="926193" y="4964113"/>
                </a:lnTo>
                <a:lnTo>
                  <a:pt x="1211036" y="4964113"/>
                </a:lnTo>
                <a:lnTo>
                  <a:pt x="1211036" y="5006748"/>
                </a:lnTo>
                <a:close/>
                <a:moveTo>
                  <a:pt x="1041400" y="4918755"/>
                </a:moveTo>
                <a:lnTo>
                  <a:pt x="1041400" y="4857977"/>
                </a:lnTo>
                <a:lnTo>
                  <a:pt x="1110343" y="4857977"/>
                </a:lnTo>
                <a:lnTo>
                  <a:pt x="1110343" y="4918755"/>
                </a:lnTo>
                <a:lnTo>
                  <a:pt x="1041400" y="4918755"/>
                </a:lnTo>
                <a:close/>
                <a:moveTo>
                  <a:pt x="1211943" y="4918755"/>
                </a:moveTo>
                <a:lnTo>
                  <a:pt x="1140279" y="4918755"/>
                </a:lnTo>
                <a:lnTo>
                  <a:pt x="1140279" y="4857977"/>
                </a:lnTo>
                <a:lnTo>
                  <a:pt x="1211943" y="4857977"/>
                </a:lnTo>
                <a:lnTo>
                  <a:pt x="1211943" y="4918755"/>
                </a:lnTo>
                <a:close/>
                <a:moveTo>
                  <a:pt x="2388507" y="5006748"/>
                </a:moveTo>
                <a:lnTo>
                  <a:pt x="1417864" y="5006748"/>
                </a:lnTo>
                <a:lnTo>
                  <a:pt x="1417864" y="4964113"/>
                </a:lnTo>
                <a:lnTo>
                  <a:pt x="2388507" y="4964113"/>
                </a:lnTo>
                <a:lnTo>
                  <a:pt x="2388507" y="5006748"/>
                </a:lnTo>
                <a:close/>
                <a:moveTo>
                  <a:pt x="1418771" y="4918755"/>
                </a:moveTo>
                <a:lnTo>
                  <a:pt x="1418771" y="4857977"/>
                </a:lnTo>
                <a:lnTo>
                  <a:pt x="1475014" y="4857977"/>
                </a:lnTo>
                <a:lnTo>
                  <a:pt x="1475014" y="4918755"/>
                </a:lnTo>
                <a:lnTo>
                  <a:pt x="1418771" y="4918755"/>
                </a:lnTo>
                <a:close/>
                <a:moveTo>
                  <a:pt x="1504043" y="4918755"/>
                </a:moveTo>
                <a:lnTo>
                  <a:pt x="1504043" y="4857977"/>
                </a:lnTo>
                <a:lnTo>
                  <a:pt x="1572986" y="4857977"/>
                </a:lnTo>
                <a:lnTo>
                  <a:pt x="1572986" y="4918755"/>
                </a:lnTo>
                <a:lnTo>
                  <a:pt x="1504043" y="4918755"/>
                </a:lnTo>
                <a:close/>
                <a:moveTo>
                  <a:pt x="1602014" y="4918755"/>
                </a:moveTo>
                <a:lnTo>
                  <a:pt x="1602014" y="4857977"/>
                </a:lnTo>
                <a:lnTo>
                  <a:pt x="1670957" y="4857977"/>
                </a:lnTo>
                <a:lnTo>
                  <a:pt x="1670957" y="4918755"/>
                </a:lnTo>
                <a:lnTo>
                  <a:pt x="1602014" y="4918755"/>
                </a:lnTo>
                <a:close/>
                <a:moveTo>
                  <a:pt x="1699986" y="4918755"/>
                </a:moveTo>
                <a:lnTo>
                  <a:pt x="1699986" y="4857977"/>
                </a:lnTo>
                <a:lnTo>
                  <a:pt x="1768929" y="4857977"/>
                </a:lnTo>
                <a:lnTo>
                  <a:pt x="1768929" y="4918755"/>
                </a:lnTo>
                <a:lnTo>
                  <a:pt x="1699986" y="4918755"/>
                </a:lnTo>
                <a:close/>
                <a:moveTo>
                  <a:pt x="1798864" y="4918755"/>
                </a:moveTo>
                <a:lnTo>
                  <a:pt x="1798864" y="4857977"/>
                </a:lnTo>
                <a:lnTo>
                  <a:pt x="1867807" y="4857977"/>
                </a:lnTo>
                <a:lnTo>
                  <a:pt x="1867807" y="4918755"/>
                </a:lnTo>
                <a:lnTo>
                  <a:pt x="1798864" y="4918755"/>
                </a:lnTo>
                <a:close/>
                <a:moveTo>
                  <a:pt x="1896836" y="4918755"/>
                </a:moveTo>
                <a:lnTo>
                  <a:pt x="1896836" y="4857977"/>
                </a:lnTo>
                <a:lnTo>
                  <a:pt x="1965779" y="4857977"/>
                </a:lnTo>
                <a:lnTo>
                  <a:pt x="1965779" y="4918755"/>
                </a:lnTo>
                <a:lnTo>
                  <a:pt x="1896836" y="4918755"/>
                </a:lnTo>
                <a:close/>
                <a:moveTo>
                  <a:pt x="1995714" y="4918755"/>
                </a:moveTo>
                <a:lnTo>
                  <a:pt x="1995714" y="4857977"/>
                </a:lnTo>
                <a:lnTo>
                  <a:pt x="2064657" y="4857977"/>
                </a:lnTo>
                <a:lnTo>
                  <a:pt x="2064657" y="4918755"/>
                </a:lnTo>
                <a:lnTo>
                  <a:pt x="1995714" y="4918755"/>
                </a:lnTo>
                <a:close/>
                <a:moveTo>
                  <a:pt x="2093686" y="4918755"/>
                </a:moveTo>
                <a:lnTo>
                  <a:pt x="2093686" y="4857977"/>
                </a:lnTo>
                <a:lnTo>
                  <a:pt x="2162629" y="4857977"/>
                </a:lnTo>
                <a:lnTo>
                  <a:pt x="2162629" y="4918755"/>
                </a:lnTo>
                <a:lnTo>
                  <a:pt x="2093686" y="4918755"/>
                </a:lnTo>
                <a:close/>
                <a:moveTo>
                  <a:pt x="2191657" y="4918755"/>
                </a:moveTo>
                <a:lnTo>
                  <a:pt x="2191657" y="4857977"/>
                </a:lnTo>
                <a:lnTo>
                  <a:pt x="2260600" y="4857977"/>
                </a:lnTo>
                <a:lnTo>
                  <a:pt x="2260600" y="4918755"/>
                </a:lnTo>
                <a:lnTo>
                  <a:pt x="2191657" y="4918755"/>
                </a:lnTo>
                <a:close/>
                <a:moveTo>
                  <a:pt x="2290536" y="4918755"/>
                </a:moveTo>
                <a:lnTo>
                  <a:pt x="2290536" y="4857977"/>
                </a:lnTo>
                <a:lnTo>
                  <a:pt x="2359479" y="4857977"/>
                </a:lnTo>
                <a:lnTo>
                  <a:pt x="2359479" y="4918755"/>
                </a:lnTo>
                <a:lnTo>
                  <a:pt x="2290536" y="4918755"/>
                </a:lnTo>
                <a:close/>
                <a:moveTo>
                  <a:pt x="986971" y="4039734"/>
                </a:moveTo>
                <a:lnTo>
                  <a:pt x="986971" y="3775755"/>
                </a:lnTo>
                <a:lnTo>
                  <a:pt x="1099457" y="3775755"/>
                </a:lnTo>
                <a:lnTo>
                  <a:pt x="1099457" y="3846513"/>
                </a:lnTo>
                <a:lnTo>
                  <a:pt x="1079500" y="3846513"/>
                </a:lnTo>
                <a:lnTo>
                  <a:pt x="1079500" y="3904570"/>
                </a:lnTo>
                <a:lnTo>
                  <a:pt x="1050472" y="3904570"/>
                </a:lnTo>
                <a:lnTo>
                  <a:pt x="1050472" y="4037013"/>
                </a:lnTo>
                <a:lnTo>
                  <a:pt x="1288143" y="4037013"/>
                </a:lnTo>
                <a:lnTo>
                  <a:pt x="1288143" y="3904570"/>
                </a:lnTo>
                <a:lnTo>
                  <a:pt x="1259114" y="3904570"/>
                </a:lnTo>
                <a:lnTo>
                  <a:pt x="1259114" y="3846513"/>
                </a:lnTo>
                <a:lnTo>
                  <a:pt x="1239157" y="3846513"/>
                </a:lnTo>
                <a:lnTo>
                  <a:pt x="1239157" y="3775755"/>
                </a:lnTo>
                <a:lnTo>
                  <a:pt x="1433286" y="3775755"/>
                </a:lnTo>
                <a:lnTo>
                  <a:pt x="1433286" y="3846513"/>
                </a:lnTo>
                <a:lnTo>
                  <a:pt x="1413329" y="3846513"/>
                </a:lnTo>
                <a:lnTo>
                  <a:pt x="1413329" y="3904570"/>
                </a:lnTo>
                <a:lnTo>
                  <a:pt x="1384300" y="3904570"/>
                </a:lnTo>
                <a:lnTo>
                  <a:pt x="1384300" y="4037013"/>
                </a:lnTo>
                <a:lnTo>
                  <a:pt x="1621972" y="4037013"/>
                </a:lnTo>
                <a:lnTo>
                  <a:pt x="1621972" y="3904570"/>
                </a:lnTo>
                <a:lnTo>
                  <a:pt x="1592943" y="3904570"/>
                </a:lnTo>
                <a:lnTo>
                  <a:pt x="1592943" y="3846513"/>
                </a:lnTo>
                <a:lnTo>
                  <a:pt x="1572986" y="3846513"/>
                </a:lnTo>
                <a:lnTo>
                  <a:pt x="1572986" y="3775755"/>
                </a:lnTo>
                <a:lnTo>
                  <a:pt x="2231572" y="3775755"/>
                </a:lnTo>
                <a:lnTo>
                  <a:pt x="2231572" y="3846513"/>
                </a:lnTo>
                <a:lnTo>
                  <a:pt x="2211614" y="3846513"/>
                </a:lnTo>
                <a:lnTo>
                  <a:pt x="2211614" y="3904570"/>
                </a:lnTo>
                <a:lnTo>
                  <a:pt x="2182586" y="3904570"/>
                </a:lnTo>
                <a:lnTo>
                  <a:pt x="2182586" y="4037013"/>
                </a:lnTo>
                <a:lnTo>
                  <a:pt x="2422072" y="4037013"/>
                </a:lnTo>
                <a:lnTo>
                  <a:pt x="2422072" y="3904570"/>
                </a:lnTo>
                <a:lnTo>
                  <a:pt x="2393043" y="3904570"/>
                </a:lnTo>
                <a:lnTo>
                  <a:pt x="2393043" y="3846513"/>
                </a:lnTo>
                <a:lnTo>
                  <a:pt x="2373086" y="3846513"/>
                </a:lnTo>
                <a:lnTo>
                  <a:pt x="2373086" y="3775755"/>
                </a:lnTo>
                <a:lnTo>
                  <a:pt x="2567214" y="3775755"/>
                </a:lnTo>
                <a:lnTo>
                  <a:pt x="2567214" y="3846513"/>
                </a:lnTo>
                <a:lnTo>
                  <a:pt x="2547257" y="3846513"/>
                </a:lnTo>
                <a:lnTo>
                  <a:pt x="2547257" y="3904570"/>
                </a:lnTo>
                <a:lnTo>
                  <a:pt x="2518229" y="3904570"/>
                </a:lnTo>
                <a:lnTo>
                  <a:pt x="2518229" y="4037013"/>
                </a:lnTo>
                <a:lnTo>
                  <a:pt x="2755900" y="4037013"/>
                </a:lnTo>
                <a:lnTo>
                  <a:pt x="2755900" y="3904570"/>
                </a:lnTo>
                <a:lnTo>
                  <a:pt x="2726872" y="3904570"/>
                </a:lnTo>
                <a:lnTo>
                  <a:pt x="2726872" y="3846513"/>
                </a:lnTo>
                <a:lnTo>
                  <a:pt x="2706914" y="3846513"/>
                </a:lnTo>
                <a:lnTo>
                  <a:pt x="2706914" y="3775755"/>
                </a:lnTo>
                <a:lnTo>
                  <a:pt x="2816679" y="3775755"/>
                </a:lnTo>
                <a:lnTo>
                  <a:pt x="2816679" y="4039734"/>
                </a:lnTo>
                <a:lnTo>
                  <a:pt x="986971" y="4039734"/>
                </a:lnTo>
                <a:close/>
                <a:moveTo>
                  <a:pt x="2762250" y="4858884"/>
                </a:moveTo>
                <a:lnTo>
                  <a:pt x="2762250" y="4919663"/>
                </a:lnTo>
                <a:lnTo>
                  <a:pt x="2693307" y="4919663"/>
                </a:lnTo>
                <a:lnTo>
                  <a:pt x="2693307" y="4858884"/>
                </a:lnTo>
                <a:lnTo>
                  <a:pt x="2762250" y="4858884"/>
                </a:lnTo>
                <a:close/>
                <a:moveTo>
                  <a:pt x="2664279" y="4858884"/>
                </a:moveTo>
                <a:lnTo>
                  <a:pt x="2664279" y="4919663"/>
                </a:lnTo>
                <a:lnTo>
                  <a:pt x="2595336" y="4919663"/>
                </a:lnTo>
                <a:lnTo>
                  <a:pt x="2595336" y="4858884"/>
                </a:lnTo>
                <a:lnTo>
                  <a:pt x="2664279" y="4858884"/>
                </a:lnTo>
                <a:close/>
                <a:moveTo>
                  <a:pt x="2880179" y="5287963"/>
                </a:moveTo>
                <a:lnTo>
                  <a:pt x="2726872" y="5287963"/>
                </a:lnTo>
                <a:lnTo>
                  <a:pt x="2726872" y="5096556"/>
                </a:lnTo>
                <a:lnTo>
                  <a:pt x="2880179" y="5096556"/>
                </a:lnTo>
                <a:lnTo>
                  <a:pt x="2880179" y="5287963"/>
                </a:lnTo>
                <a:close/>
                <a:moveTo>
                  <a:pt x="2880179" y="5066620"/>
                </a:moveTo>
                <a:lnTo>
                  <a:pt x="2726872" y="5066620"/>
                </a:lnTo>
                <a:lnTo>
                  <a:pt x="2726872" y="5006748"/>
                </a:lnTo>
                <a:lnTo>
                  <a:pt x="2594429" y="5006748"/>
                </a:lnTo>
                <a:lnTo>
                  <a:pt x="2594429" y="4964113"/>
                </a:lnTo>
                <a:lnTo>
                  <a:pt x="2879271" y="4964113"/>
                </a:lnTo>
                <a:lnTo>
                  <a:pt x="2879271" y="5066620"/>
                </a:lnTo>
                <a:close/>
                <a:moveTo>
                  <a:pt x="2880179" y="4918755"/>
                </a:moveTo>
                <a:lnTo>
                  <a:pt x="2792186" y="4918755"/>
                </a:lnTo>
                <a:lnTo>
                  <a:pt x="2792186" y="4857977"/>
                </a:lnTo>
                <a:lnTo>
                  <a:pt x="2880179" y="4857977"/>
                </a:lnTo>
                <a:lnTo>
                  <a:pt x="2880179" y="4918755"/>
                </a:lnTo>
                <a:close/>
              </a:path>
            </a:pathLst>
          </a:custGeom>
          <a:solidFill>
            <a:srgbClr val="DAC279"/>
          </a:solidFill>
          <a:ln w="907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形状 43" hidden="1"/>
          <p:cNvSpPr/>
          <p:nvPr/>
        </p:nvSpPr>
        <p:spPr>
          <a:xfrm>
            <a:off x="8188296" y="3226963"/>
            <a:ext cx="2694108" cy="1543050"/>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chemeClr val="accent4">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descr="张着嘴&#10;&#10;中度可信度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994" y="0"/>
            <a:ext cx="12192000" cy="2805906"/>
          </a:xfrm>
          <a:prstGeom prst="rect">
            <a:avLst/>
          </a:prstGeom>
        </p:spPr>
      </p:pic>
      <p:pic>
        <p:nvPicPr>
          <p:cNvPr id="3" name="图片 2" descr="游戏机里面的人物&#10;&#10;低可信度描述已自动生成"/>
          <p:cNvPicPr>
            <a:picLocks noChangeAspect="1"/>
          </p:cNvPicPr>
          <p:nvPr/>
        </p:nvPicPr>
        <p:blipFill rotWithShape="1">
          <a:blip r:embed="rId6">
            <a:extLst>
              <a:ext uri="{28A0092B-C50C-407E-A947-70E740481C1C}">
                <a14:useLocalDpi xmlns:a14="http://schemas.microsoft.com/office/drawing/2010/main" val="0"/>
              </a:ext>
            </a:extLst>
          </a:blip>
          <a:srcRect t="16609" r="30397" b="53944"/>
          <a:stretch>
            <a:fillRect/>
          </a:stretch>
        </p:blipFill>
        <p:spPr>
          <a:xfrm flipH="1">
            <a:off x="0" y="4910174"/>
            <a:ext cx="4604022" cy="1947826"/>
          </a:xfrm>
          <a:custGeom>
            <a:avLst/>
            <a:gdLst>
              <a:gd name="connsiteX0" fmla="*/ 4604022 w 4604022"/>
              <a:gd name="connsiteY0" fmla="*/ 0 h 1947826"/>
              <a:gd name="connsiteX1" fmla="*/ 0 w 4604022"/>
              <a:gd name="connsiteY1" fmla="*/ 0 h 1947826"/>
              <a:gd name="connsiteX2" fmla="*/ 0 w 4604022"/>
              <a:gd name="connsiteY2" fmla="*/ 1947826 h 1947826"/>
              <a:gd name="connsiteX3" fmla="*/ 4604022 w 4604022"/>
              <a:gd name="connsiteY3" fmla="*/ 1947826 h 1947826"/>
            </a:gdLst>
            <a:ahLst/>
            <a:cxnLst>
              <a:cxn ang="0">
                <a:pos x="connsiteX0" y="connsiteY0"/>
              </a:cxn>
              <a:cxn ang="0">
                <a:pos x="connsiteX1" y="connsiteY1"/>
              </a:cxn>
              <a:cxn ang="0">
                <a:pos x="connsiteX2" y="connsiteY2"/>
              </a:cxn>
              <a:cxn ang="0">
                <a:pos x="connsiteX3" y="connsiteY3"/>
              </a:cxn>
            </a:cxnLst>
            <a:rect l="l" t="t" r="r" b="b"/>
            <a:pathLst>
              <a:path w="4604022" h="1947826">
                <a:moveTo>
                  <a:pt x="4604022" y="0"/>
                </a:moveTo>
                <a:lnTo>
                  <a:pt x="0" y="0"/>
                </a:lnTo>
                <a:lnTo>
                  <a:pt x="0" y="1947826"/>
                </a:lnTo>
                <a:lnTo>
                  <a:pt x="4604022" y="1947826"/>
                </a:lnTo>
                <a:close/>
              </a:path>
            </a:pathLst>
          </a:custGeom>
        </p:spPr>
      </p:pic>
      <p:sp>
        <p:nvSpPr>
          <p:cNvPr id="4" name="文本框 3"/>
          <p:cNvSpPr txBox="1"/>
          <p:nvPr/>
        </p:nvSpPr>
        <p:spPr>
          <a:xfrm>
            <a:off x="1063084" y="2503797"/>
            <a:ext cx="7081875" cy="2277675"/>
          </a:xfrm>
          <a:prstGeom prst="rect">
            <a:avLst/>
          </a:prstGeom>
          <a:noFill/>
        </p:spPr>
        <p:txBody>
          <a:bodyPr wrap="square">
            <a:spAutoFit/>
          </a:bodyPr>
          <a:lstStyle>
            <a:defPPr>
              <a:defRPr lang="zh-CN"/>
            </a:defPPr>
            <a:lvl1pPr algn="just">
              <a:lnSpc>
                <a:spcPct val="13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扬州（今属江苏）人，唐代诗人。张若虚生平事迹不详，唯知其曾任兖州兵曹。开元初与</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贺知章、包融、张旭</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并称</a:t>
            </a:r>
            <a:r>
              <a:rPr lang="zh-CN" altLang="en-US" dirty="0">
                <a:solidFill>
                  <a:srgbClr val="EC485D"/>
                </a:solidFill>
                <a:latin typeface="Arial" panose="020B0604020202020204" pitchFamily="34" charset="0"/>
                <a:ea typeface="微软雅黑" panose="020B0503020204020204" pitchFamily="34" charset="-122"/>
                <a:sym typeface="Arial" panose="020B0604020202020204" pitchFamily="34" charset="0"/>
              </a:rPr>
              <a:t>“吴中四士”</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，以</a:t>
            </a:r>
            <a:r>
              <a:rPr lang="zh-CN" altLang="en-US" dirty="0">
                <a:solidFill>
                  <a:srgbClr val="EC485D"/>
                </a:solidFill>
                <a:latin typeface="Arial" panose="020B0604020202020204" pitchFamily="34" charset="0"/>
                <a:ea typeface="微软雅黑" panose="020B0503020204020204" pitchFamily="34" charset="-122"/>
                <a:sym typeface="Arial" panose="020B0604020202020204" pitchFamily="34" charset="0"/>
              </a:rPr>
              <a:t>“文词俊秀”</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而名显长安。</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descr="黑暗中的鸟&#10;&#10;中度可信度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363533" y="1841229"/>
            <a:ext cx="947174" cy="384291"/>
          </a:xfrm>
          <a:prstGeom prst="rect">
            <a:avLst/>
          </a:prstGeom>
        </p:spPr>
      </p:pic>
      <p:sp>
        <p:nvSpPr>
          <p:cNvPr id="27" name="文本框 26"/>
          <p:cNvSpPr txBox="1"/>
          <p:nvPr/>
        </p:nvSpPr>
        <p:spPr>
          <a:xfrm>
            <a:off x="1063084" y="1953475"/>
            <a:ext cx="4618572" cy="523220"/>
          </a:xfrm>
          <a:prstGeom prst="rect">
            <a:avLst/>
          </a:prstGeom>
          <a:noFill/>
        </p:spPr>
        <p:txBody>
          <a:bodyPr wrap="none">
            <a:spAutoFit/>
          </a:bodyPr>
          <a:lstStyle>
            <a:defPPr>
              <a:defRPr lang="zh-CN"/>
            </a:defPPr>
            <a:lvl1pPr algn="just">
              <a:lnSpc>
                <a:spcPct val="130000"/>
              </a:lnSpc>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张若虚（约660年－720年）</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512824" y="197471"/>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走近诗人</a:t>
            </a:r>
            <a:endParaRPr lang="en-US" altLang="zh-CN" dirty="0">
              <a:sym typeface="Arial" panose="020B0604020202020204" pitchFamily="34" charset="0"/>
            </a:endParaRPr>
          </a:p>
        </p:txBody>
      </p:sp>
      <p:pic>
        <p:nvPicPr>
          <p:cNvPr id="19" name="图片 18"/>
          <p:cNvPicPr>
            <a:picLocks noChangeAspect="1"/>
          </p:cNvPicPr>
          <p:nvPr/>
        </p:nvPicPr>
        <p:blipFill>
          <a:blip r:embed="rId8">
            <a:extLst>
              <a:ext uri="{BEBA8EAE-BF5A-486C-A8C5-ECC9F3942E4B}">
                <a14:imgProps xmlns:a14="http://schemas.microsoft.com/office/drawing/2010/main">
                  <a14:imgLayer r:embed="rId9">
                    <a14:imgEffect>
                      <a14:brightnessContrast bright="10000" contrast="10000"/>
                    </a14:imgEffect>
                  </a14:imgLayer>
                </a14:imgProps>
              </a:ext>
            </a:extLst>
          </a:blip>
          <a:stretch>
            <a:fillRect/>
          </a:stretch>
        </p:blipFill>
        <p:spPr>
          <a:xfrm>
            <a:off x="8479391" y="1657954"/>
            <a:ext cx="2902004" cy="573967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alpha val="95000"/>
              </a:srgbClr>
            </a:gs>
          </a:gsLst>
          <a:lin ang="5400000" scaled="0"/>
        </a:gradFill>
        <a:effectLst/>
      </p:bgPr>
    </p:bg>
    <p:spTree>
      <p:nvGrpSpPr>
        <p:cNvPr id="1" name=""/>
        <p:cNvGrpSpPr/>
        <p:nvPr/>
      </p:nvGrpSpPr>
      <p:grpSpPr>
        <a:xfrm>
          <a:off x="0" y="0"/>
          <a:ext cx="0" cy="0"/>
          <a:chOff x="0" y="0"/>
          <a:chExt cx="0" cy="0"/>
        </a:xfrm>
      </p:grpSpPr>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6468"/>
            <a:ext cx="7574937" cy="2009093"/>
          </a:xfrm>
          <a:prstGeom prst="rect">
            <a:avLst/>
          </a:prstGeom>
        </p:spPr>
      </p:pic>
      <p:grpSp>
        <p:nvGrpSpPr>
          <p:cNvPr id="2" name="组合 1"/>
          <p:cNvGrpSpPr/>
          <p:nvPr/>
        </p:nvGrpSpPr>
        <p:grpSpPr>
          <a:xfrm>
            <a:off x="482600" y="450222"/>
            <a:ext cx="11255826" cy="6153778"/>
            <a:chOff x="373853" y="2108201"/>
            <a:chExt cx="11444294" cy="2277282"/>
          </a:xfrm>
        </p:grpSpPr>
        <p:sp>
          <p:nvSpPr>
            <p:cNvPr id="3" name="缺角矩形 2"/>
            <p:cNvSpPr/>
            <p:nvPr/>
          </p:nvSpPr>
          <p:spPr>
            <a:xfrm>
              <a:off x="373853" y="2108201"/>
              <a:ext cx="11444294" cy="2277282"/>
            </a:xfrm>
            <a:prstGeom prst="plaque">
              <a:avLst>
                <a:gd name="adj" fmla="val 607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缺角矩形 3"/>
            <p:cNvSpPr/>
            <p:nvPr/>
          </p:nvSpPr>
          <p:spPr>
            <a:xfrm>
              <a:off x="518353" y="2160194"/>
              <a:ext cx="11155294" cy="2156916"/>
            </a:xfrm>
            <a:prstGeom prst="plaque">
              <a:avLst>
                <a:gd name="adj" fmla="val 5438"/>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1375910" y="-602050"/>
            <a:ext cx="1501504" cy="1501504"/>
            <a:chOff x="8323465" y="0"/>
            <a:chExt cx="1676878" cy="1676878"/>
          </a:xfrm>
        </p:grpSpPr>
        <p:sp>
          <p:nvSpPr>
            <p:cNvPr id="7" name="椭圆 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rotWithShape="1">
            <a:blip r:embed="rId2">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9" name="文本框 8"/>
          <p:cNvSpPr txBox="1"/>
          <p:nvPr/>
        </p:nvSpPr>
        <p:spPr>
          <a:xfrm>
            <a:off x="924415" y="996081"/>
            <a:ext cx="10624454" cy="523220"/>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赏析“裴回”“卷不去”“拂还来”的表达效果。</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864381" y="1924662"/>
            <a:ext cx="3057247" cy="2213668"/>
            <a:chOff x="865836" y="2012301"/>
            <a:chExt cx="3057247" cy="2213668"/>
          </a:xfrm>
        </p:grpSpPr>
        <p:sp>
          <p:nvSpPr>
            <p:cNvPr id="10" name="文本框 20"/>
            <p:cNvSpPr txBox="1"/>
            <p:nvPr/>
          </p:nvSpPr>
          <p:spPr>
            <a:xfrm>
              <a:off x="865836" y="2012301"/>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可怜楼上月</a:t>
              </a:r>
              <a:r>
                <a:rPr kumimoji="0" lang="zh-CN" altLang="en-US" sz="2800" b="0" i="0"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裴回</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21"/>
            <p:cNvSpPr txBox="1"/>
            <p:nvPr/>
          </p:nvSpPr>
          <p:spPr>
            <a:xfrm>
              <a:off x="865836" y="2575784"/>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应照离人妆镜台。</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2"/>
            <p:cNvSpPr txBox="1"/>
            <p:nvPr/>
          </p:nvSpPr>
          <p:spPr>
            <a:xfrm>
              <a:off x="865836" y="3139267"/>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玉户帘中</a:t>
              </a:r>
              <a:r>
                <a:rPr lang="zh-CN" altLang="en-US" sz="2800" dirty="0">
                  <a:solidFill>
                    <a:srgbClr val="EC485D"/>
                  </a:solidFill>
                  <a:latin typeface="Arial" panose="020B0604020202020204" pitchFamily="34" charset="0"/>
                  <a:ea typeface="微软雅黑" panose="020B0503020204020204" pitchFamily="34" charset="-122"/>
                  <a:sym typeface="Arial" panose="020B0604020202020204" pitchFamily="34" charset="0"/>
                </a:rPr>
                <a:t>卷不去</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23"/>
            <p:cNvSpPr txBox="1"/>
            <p:nvPr/>
          </p:nvSpPr>
          <p:spPr>
            <a:xfrm>
              <a:off x="865836" y="3702749"/>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捣衣砧上</a:t>
              </a:r>
              <a:r>
                <a:rPr lang="zh-CN" altLang="en-US" sz="2800" dirty="0">
                  <a:solidFill>
                    <a:srgbClr val="EC485D"/>
                  </a:solidFill>
                  <a:latin typeface="Arial" panose="020B0604020202020204" pitchFamily="34" charset="0"/>
                  <a:ea typeface="微软雅黑" panose="020B0503020204020204" pitchFamily="34" charset="-122"/>
                  <a:sym typeface="Arial" panose="020B0604020202020204" pitchFamily="34" charset="0"/>
                </a:rPr>
                <a:t>拂还来</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文本框 28"/>
          <p:cNvSpPr txBox="1"/>
          <p:nvPr>
            <p:custDataLst>
              <p:tags r:id="rId3"/>
            </p:custDataLst>
          </p:nvPr>
        </p:nvSpPr>
        <p:spPr>
          <a:xfrm>
            <a:off x="3921629" y="1746509"/>
            <a:ext cx="7277748" cy="1929457"/>
          </a:xfrm>
          <a:prstGeom prst="rect">
            <a:avLst/>
          </a:prstGeom>
          <a:no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裴回：</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拟人手法</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，写出月亮游移不定的动态特点。赋予月亮人的灵性，它似乎也为思妇而伤心、对她感到怜悯而不忍离去；</a:t>
            </a:r>
            <a:endParaRPr kumimoji="0" lang="zh-CN" altLang="en-US" sz="32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209411"/>
            <a:ext cx="12192000" cy="1647031"/>
          </a:xfrm>
          <a:prstGeom prst="rect">
            <a:avLst/>
          </a:prstGeom>
        </p:spPr>
      </p:pic>
      <p:cxnSp>
        <p:nvCxnSpPr>
          <p:cNvPr id="15" name="直接连接符 14"/>
          <p:cNvCxnSpPr/>
          <p:nvPr/>
        </p:nvCxnSpPr>
        <p:spPr>
          <a:xfrm>
            <a:off x="991587" y="1658723"/>
            <a:ext cx="9780189" cy="37929"/>
          </a:xfrm>
          <a:prstGeom prst="line">
            <a:avLst/>
          </a:prstGeom>
          <a:ln w="38100" cap="rnd">
            <a:gradFill flip="none" rotWithShape="1">
              <a:gsLst>
                <a:gs pos="0">
                  <a:schemeClr val="accent4">
                    <a:lumMod val="75000"/>
                  </a:schemeClr>
                </a:gs>
                <a:gs pos="100000">
                  <a:schemeClr val="accent4">
                    <a:lumMod val="20000"/>
                    <a:lumOff val="80000"/>
                    <a:alpha val="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31" name="文本框 89091"/>
          <p:cNvSpPr/>
          <p:nvPr>
            <p:custDataLst>
              <p:tags r:id="rId5"/>
            </p:custDataLst>
          </p:nvPr>
        </p:nvSpPr>
        <p:spPr>
          <a:xfrm>
            <a:off x="3921660" y="3592213"/>
            <a:ext cx="7274866" cy="1929457"/>
          </a:xfrm>
          <a:prstGeom prst="rect">
            <a:avLst/>
          </a:prstGeom>
          <a:noFill/>
        </p:spPr>
        <p:txBody>
          <a:bodyPr wrap="square" lIns="180000" tIns="180000" rIns="180000" bIns="180000">
            <a:sp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“卷”与“拂”：</a:t>
            </a:r>
            <a:r>
              <a:rPr lang="zh-CN" altLang="en-US" sz="2800" kern="100" dirty="0">
                <a:solidFill>
                  <a:srgbClr val="FFC000">
                    <a:lumMod val="50000"/>
                  </a:srgb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表明思妇的思念之苦，她想赶走恼人的月光，可月光却卷不去、拂还来，正如她对游子的思念，想忘记却做不到。</a:t>
            </a:r>
            <a:endParaRPr lang="zh-CN" altLang="en-US" sz="2800" kern="100" dirty="0">
              <a:solidFill>
                <a:srgbClr val="FFC000">
                  <a:lumMod val="50000"/>
                </a:srgb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stCondLst>
                                            <p:cond delay="0"/>
                                          </p:stCondLst>
                                        </p:cTn>
                                        <p:tgtEl>
                                          <p:spTgt spid="29"/>
                                        </p:tgtEl>
                                      </p:cBhvr>
                                    </p:animEffect>
                                    <p:anim to="0" calcmode="lin" valueType="num">
                                      <p:cBhvr>
                                        <p:cTn id="8" dur="500" fill="hold">
                                          <p:stCondLst>
                                            <p:cond delay="0"/>
                                          </p:stCondLst>
                                        </p:cTn>
                                        <p:tgtEl>
                                          <p:spTgt spid="29"/>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stCondLst>
                                            <p:cond delay="0"/>
                                          </p:stCondLst>
                                        </p:cTn>
                                        <p:tgtEl>
                                          <p:spTgt spid="31"/>
                                        </p:tgtEl>
                                      </p:cBhvr>
                                    </p:animEffect>
                                    <p:anim to="0" calcmode="lin" valueType="num">
                                      <p:cBhvr>
                                        <p:cTn id="14" dur="500" fill="hold">
                                          <p:stCondLst>
                                            <p:cond delay="0"/>
                                          </p:stCondLst>
                                        </p:cTn>
                                        <p:tgtEl>
                                          <p:spTgt spid="31"/>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10" name="组合 9"/>
          <p:cNvGrpSpPr/>
          <p:nvPr/>
        </p:nvGrpSpPr>
        <p:grpSpPr>
          <a:xfrm>
            <a:off x="-4190997" y="-5868156"/>
            <a:ext cx="9246225" cy="9246225"/>
            <a:chOff x="8154127" y="-169338"/>
            <a:chExt cx="2015553" cy="2015553"/>
          </a:xfrm>
        </p:grpSpPr>
        <p:sp>
          <p:nvSpPr>
            <p:cNvPr id="11" name="椭圆 10"/>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3" name="椭圆 12"/>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p:cNvSpPr txBox="1"/>
          <p:nvPr/>
        </p:nvSpPr>
        <p:spPr>
          <a:xfrm>
            <a:off x="1302771" y="1272577"/>
            <a:ext cx="2223000" cy="1141585"/>
          </a:xfrm>
          <a:custGeom>
            <a:avLst/>
            <a:gdLst/>
            <a:ahLst/>
            <a:cxnLst/>
            <a:rect l="l" t="t" r="r" b="b"/>
            <a:pathLst>
              <a:path w="3279724" h="1684248">
                <a:moveTo>
                  <a:pt x="357530" y="1515999"/>
                </a:moveTo>
                <a:cubicBezTo>
                  <a:pt x="357530" y="1518336"/>
                  <a:pt x="358114" y="1521549"/>
                  <a:pt x="359283" y="1525638"/>
                </a:cubicBezTo>
                <a:cubicBezTo>
                  <a:pt x="360451" y="1529728"/>
                  <a:pt x="361619" y="1532941"/>
                  <a:pt x="362788" y="1535277"/>
                </a:cubicBezTo>
                <a:lnTo>
                  <a:pt x="369798" y="1535277"/>
                </a:lnTo>
                <a:lnTo>
                  <a:pt x="369798" y="1523009"/>
                </a:lnTo>
                <a:close/>
                <a:moveTo>
                  <a:pt x="2075687" y="1498473"/>
                </a:moveTo>
                <a:cubicBezTo>
                  <a:pt x="2073351" y="1503146"/>
                  <a:pt x="2070722" y="1506944"/>
                  <a:pt x="2067801" y="1509865"/>
                </a:cubicBezTo>
                <a:cubicBezTo>
                  <a:pt x="2064880" y="1512786"/>
                  <a:pt x="2062835" y="1515415"/>
                  <a:pt x="2061667" y="1517752"/>
                </a:cubicBezTo>
                <a:cubicBezTo>
                  <a:pt x="2074519" y="1524762"/>
                  <a:pt x="2084451" y="1528851"/>
                  <a:pt x="2091461" y="1530020"/>
                </a:cubicBezTo>
                <a:cubicBezTo>
                  <a:pt x="2091461" y="1530020"/>
                  <a:pt x="2095550" y="1530020"/>
                  <a:pt x="2103729" y="1530020"/>
                </a:cubicBezTo>
                <a:lnTo>
                  <a:pt x="2107234" y="1510741"/>
                </a:lnTo>
                <a:cubicBezTo>
                  <a:pt x="2103729" y="1507236"/>
                  <a:pt x="2101977" y="1504899"/>
                  <a:pt x="2101977" y="1503731"/>
                </a:cubicBezTo>
                <a:close/>
                <a:moveTo>
                  <a:pt x="935888" y="1133932"/>
                </a:moveTo>
                <a:lnTo>
                  <a:pt x="941146" y="1174242"/>
                </a:lnTo>
                <a:lnTo>
                  <a:pt x="946404" y="1190015"/>
                </a:lnTo>
                <a:lnTo>
                  <a:pt x="946404" y="1133932"/>
                </a:lnTo>
                <a:close/>
                <a:moveTo>
                  <a:pt x="963930" y="1049807"/>
                </a:moveTo>
                <a:cubicBezTo>
                  <a:pt x="991971" y="1049807"/>
                  <a:pt x="1010082" y="1059739"/>
                  <a:pt x="1018260" y="1079602"/>
                </a:cubicBezTo>
                <a:cubicBezTo>
                  <a:pt x="1019429" y="1085443"/>
                  <a:pt x="1020013" y="1095959"/>
                  <a:pt x="1020013" y="1111148"/>
                </a:cubicBezTo>
                <a:cubicBezTo>
                  <a:pt x="1020013" y="1129843"/>
                  <a:pt x="1019429" y="1146784"/>
                  <a:pt x="1018260" y="1161974"/>
                </a:cubicBezTo>
                <a:cubicBezTo>
                  <a:pt x="1017092" y="1177163"/>
                  <a:pt x="1015924" y="1190600"/>
                  <a:pt x="1014755" y="1202283"/>
                </a:cubicBezTo>
                <a:cubicBezTo>
                  <a:pt x="1010082" y="1249020"/>
                  <a:pt x="1008329" y="1279982"/>
                  <a:pt x="1009497" y="1295171"/>
                </a:cubicBezTo>
                <a:lnTo>
                  <a:pt x="1112901" y="1295171"/>
                </a:lnTo>
                <a:cubicBezTo>
                  <a:pt x="1119911" y="1292834"/>
                  <a:pt x="1124585" y="1288161"/>
                  <a:pt x="1126922" y="1281150"/>
                </a:cubicBezTo>
                <a:cubicBezTo>
                  <a:pt x="1129258" y="1274140"/>
                  <a:pt x="1130427" y="1264209"/>
                  <a:pt x="1130427" y="1251356"/>
                </a:cubicBezTo>
                <a:lnTo>
                  <a:pt x="1126922" y="1188263"/>
                </a:lnTo>
                <a:cubicBezTo>
                  <a:pt x="1122248" y="1148537"/>
                  <a:pt x="1119327" y="1108227"/>
                  <a:pt x="1118159" y="1067333"/>
                </a:cubicBezTo>
                <a:cubicBezTo>
                  <a:pt x="1140358" y="1066165"/>
                  <a:pt x="1172197" y="1070254"/>
                  <a:pt x="1213675" y="1079602"/>
                </a:cubicBezTo>
                <a:cubicBezTo>
                  <a:pt x="1255153" y="1088949"/>
                  <a:pt x="1277645" y="1100049"/>
                  <a:pt x="1281150" y="1112901"/>
                </a:cubicBezTo>
                <a:cubicBezTo>
                  <a:pt x="1277645" y="1117574"/>
                  <a:pt x="1271803" y="1153503"/>
                  <a:pt x="1263624" y="1220686"/>
                </a:cubicBezTo>
                <a:cubicBezTo>
                  <a:pt x="1255445" y="1287869"/>
                  <a:pt x="1249603" y="1340155"/>
                  <a:pt x="1246098" y="1377544"/>
                </a:cubicBezTo>
                <a:cubicBezTo>
                  <a:pt x="1240256" y="1386891"/>
                  <a:pt x="1232078" y="1395946"/>
                  <a:pt x="1221562" y="1404709"/>
                </a:cubicBezTo>
                <a:cubicBezTo>
                  <a:pt x="1211046" y="1413472"/>
                  <a:pt x="1201115" y="1420774"/>
                  <a:pt x="1191768" y="1426616"/>
                </a:cubicBezTo>
                <a:cubicBezTo>
                  <a:pt x="1176578" y="1424279"/>
                  <a:pt x="1161973" y="1419022"/>
                  <a:pt x="1147953" y="1410843"/>
                </a:cubicBezTo>
                <a:cubicBezTo>
                  <a:pt x="1128090" y="1399159"/>
                  <a:pt x="1109980" y="1390396"/>
                  <a:pt x="1093622" y="1384554"/>
                </a:cubicBezTo>
                <a:lnTo>
                  <a:pt x="979703" y="1398575"/>
                </a:lnTo>
                <a:cubicBezTo>
                  <a:pt x="841832" y="1413764"/>
                  <a:pt x="769391" y="1423695"/>
                  <a:pt x="762381" y="1428369"/>
                </a:cubicBezTo>
                <a:cubicBezTo>
                  <a:pt x="755370" y="1430706"/>
                  <a:pt x="749820" y="1434795"/>
                  <a:pt x="745731" y="1440637"/>
                </a:cubicBezTo>
                <a:cubicBezTo>
                  <a:pt x="741642" y="1446479"/>
                  <a:pt x="738428" y="1452321"/>
                  <a:pt x="736092" y="1458163"/>
                </a:cubicBezTo>
                <a:cubicBezTo>
                  <a:pt x="730250" y="1472184"/>
                  <a:pt x="724116" y="1482699"/>
                  <a:pt x="717689" y="1489710"/>
                </a:cubicBezTo>
                <a:cubicBezTo>
                  <a:pt x="711263" y="1496720"/>
                  <a:pt x="700455" y="1503146"/>
                  <a:pt x="685266" y="1508989"/>
                </a:cubicBezTo>
                <a:cubicBezTo>
                  <a:pt x="681761" y="1501978"/>
                  <a:pt x="669493" y="1490878"/>
                  <a:pt x="648462" y="1475689"/>
                </a:cubicBezTo>
                <a:cubicBezTo>
                  <a:pt x="629767" y="1462837"/>
                  <a:pt x="616915" y="1451737"/>
                  <a:pt x="609905" y="1442390"/>
                </a:cubicBezTo>
                <a:cubicBezTo>
                  <a:pt x="609905" y="1433042"/>
                  <a:pt x="611073" y="1416685"/>
                  <a:pt x="613410" y="1393317"/>
                </a:cubicBezTo>
                <a:cubicBezTo>
                  <a:pt x="616915" y="1373454"/>
                  <a:pt x="618667" y="1353591"/>
                  <a:pt x="618667" y="1333728"/>
                </a:cubicBezTo>
                <a:cubicBezTo>
                  <a:pt x="618667" y="1283487"/>
                  <a:pt x="605231" y="1233246"/>
                  <a:pt x="578358" y="1183005"/>
                </a:cubicBezTo>
                <a:cubicBezTo>
                  <a:pt x="587705" y="1179500"/>
                  <a:pt x="608152" y="1177747"/>
                  <a:pt x="639699" y="1177747"/>
                </a:cubicBezTo>
                <a:lnTo>
                  <a:pt x="715060" y="1179500"/>
                </a:lnTo>
                <a:cubicBezTo>
                  <a:pt x="733755" y="1180668"/>
                  <a:pt x="746899" y="1187679"/>
                  <a:pt x="754494" y="1200531"/>
                </a:cubicBezTo>
                <a:cubicBezTo>
                  <a:pt x="762089" y="1213383"/>
                  <a:pt x="765886" y="1233246"/>
                  <a:pt x="765886" y="1260119"/>
                </a:cubicBezTo>
                <a:cubicBezTo>
                  <a:pt x="765886" y="1281150"/>
                  <a:pt x="764133" y="1305687"/>
                  <a:pt x="760628" y="1333728"/>
                </a:cubicBezTo>
                <a:cubicBezTo>
                  <a:pt x="793343" y="1333728"/>
                  <a:pt x="829564" y="1328471"/>
                  <a:pt x="869289" y="1317955"/>
                </a:cubicBezTo>
                <a:cubicBezTo>
                  <a:pt x="876300" y="1296924"/>
                  <a:pt x="879805" y="1264793"/>
                  <a:pt x="879805" y="1221562"/>
                </a:cubicBezTo>
                <a:cubicBezTo>
                  <a:pt x="879805" y="1166647"/>
                  <a:pt x="874547" y="1118159"/>
                  <a:pt x="864031" y="1076096"/>
                </a:cubicBezTo>
                <a:cubicBezTo>
                  <a:pt x="902589" y="1058570"/>
                  <a:pt x="935888" y="1049807"/>
                  <a:pt x="963930" y="1049807"/>
                </a:cubicBezTo>
                <a:close/>
                <a:moveTo>
                  <a:pt x="3020339" y="672998"/>
                </a:moveTo>
                <a:lnTo>
                  <a:pt x="3020339" y="685266"/>
                </a:lnTo>
                <a:lnTo>
                  <a:pt x="3027349" y="685266"/>
                </a:lnTo>
                <a:lnTo>
                  <a:pt x="3027349" y="672998"/>
                </a:lnTo>
                <a:close/>
                <a:moveTo>
                  <a:pt x="1016508" y="410108"/>
                </a:moveTo>
                <a:cubicBezTo>
                  <a:pt x="1050391" y="410108"/>
                  <a:pt x="1082230" y="413614"/>
                  <a:pt x="1112025" y="420624"/>
                </a:cubicBezTo>
                <a:cubicBezTo>
                  <a:pt x="1141819" y="427634"/>
                  <a:pt x="1159052" y="436981"/>
                  <a:pt x="1163726" y="448665"/>
                </a:cubicBezTo>
                <a:cubicBezTo>
                  <a:pt x="1168400" y="456844"/>
                  <a:pt x="1170736" y="467944"/>
                  <a:pt x="1170736" y="481965"/>
                </a:cubicBezTo>
                <a:cubicBezTo>
                  <a:pt x="1170736" y="495986"/>
                  <a:pt x="1168692" y="510883"/>
                  <a:pt x="1164602" y="526656"/>
                </a:cubicBezTo>
                <a:cubicBezTo>
                  <a:pt x="1160513" y="542430"/>
                  <a:pt x="1155547" y="554406"/>
                  <a:pt x="1149705" y="562584"/>
                </a:cubicBezTo>
                <a:cubicBezTo>
                  <a:pt x="1147369" y="575437"/>
                  <a:pt x="1142987" y="584784"/>
                  <a:pt x="1136561" y="590626"/>
                </a:cubicBezTo>
                <a:cubicBezTo>
                  <a:pt x="1130135" y="596468"/>
                  <a:pt x="1119327" y="599973"/>
                  <a:pt x="1104138" y="601142"/>
                </a:cubicBezTo>
                <a:cubicBezTo>
                  <a:pt x="1099464" y="595300"/>
                  <a:pt x="1081062" y="571640"/>
                  <a:pt x="1048931" y="530161"/>
                </a:cubicBezTo>
                <a:cubicBezTo>
                  <a:pt x="1016800" y="488683"/>
                  <a:pt x="982040" y="455092"/>
                  <a:pt x="944651" y="429387"/>
                </a:cubicBezTo>
                <a:cubicBezTo>
                  <a:pt x="944651" y="416534"/>
                  <a:pt x="968603" y="410108"/>
                  <a:pt x="1016508" y="410108"/>
                </a:cubicBezTo>
                <a:close/>
                <a:moveTo>
                  <a:pt x="390830" y="120929"/>
                </a:moveTo>
                <a:cubicBezTo>
                  <a:pt x="399008" y="140792"/>
                  <a:pt x="404266" y="158026"/>
                  <a:pt x="406603" y="172631"/>
                </a:cubicBezTo>
                <a:cubicBezTo>
                  <a:pt x="408940" y="187236"/>
                  <a:pt x="410692" y="195123"/>
                  <a:pt x="411861" y="196291"/>
                </a:cubicBezTo>
                <a:cubicBezTo>
                  <a:pt x="413029" y="192786"/>
                  <a:pt x="414490" y="184315"/>
                  <a:pt x="416242" y="170878"/>
                </a:cubicBezTo>
                <a:cubicBezTo>
                  <a:pt x="417995" y="157442"/>
                  <a:pt x="420624" y="140792"/>
                  <a:pt x="424129" y="120929"/>
                </a:cubicBezTo>
                <a:close/>
                <a:moveTo>
                  <a:pt x="2391155" y="64846"/>
                </a:moveTo>
                <a:cubicBezTo>
                  <a:pt x="2401671" y="74193"/>
                  <a:pt x="2416276" y="79451"/>
                  <a:pt x="2434970" y="80619"/>
                </a:cubicBezTo>
                <a:lnTo>
                  <a:pt x="2434970" y="75362"/>
                </a:lnTo>
                <a:cubicBezTo>
                  <a:pt x="2434970" y="74193"/>
                  <a:pt x="2434386" y="73317"/>
                  <a:pt x="2433218" y="72733"/>
                </a:cubicBezTo>
                <a:cubicBezTo>
                  <a:pt x="2432050" y="72149"/>
                  <a:pt x="2430881" y="71272"/>
                  <a:pt x="2429713" y="70104"/>
                </a:cubicBezTo>
                <a:cubicBezTo>
                  <a:pt x="2427376" y="70104"/>
                  <a:pt x="2414523" y="68351"/>
                  <a:pt x="2391155" y="64846"/>
                </a:cubicBezTo>
                <a:close/>
                <a:moveTo>
                  <a:pt x="382066" y="33299"/>
                </a:moveTo>
                <a:cubicBezTo>
                  <a:pt x="448665" y="33299"/>
                  <a:pt x="500075" y="60757"/>
                  <a:pt x="536295" y="115671"/>
                </a:cubicBezTo>
                <a:cubicBezTo>
                  <a:pt x="536295" y="135534"/>
                  <a:pt x="534251" y="153644"/>
                  <a:pt x="530161" y="170002"/>
                </a:cubicBezTo>
                <a:cubicBezTo>
                  <a:pt x="526072" y="186360"/>
                  <a:pt x="519938" y="206222"/>
                  <a:pt x="511759" y="229590"/>
                </a:cubicBezTo>
                <a:cubicBezTo>
                  <a:pt x="510591" y="235432"/>
                  <a:pt x="507962" y="243611"/>
                  <a:pt x="503872" y="254127"/>
                </a:cubicBezTo>
                <a:cubicBezTo>
                  <a:pt x="499783" y="264642"/>
                  <a:pt x="497154" y="274574"/>
                  <a:pt x="495985" y="283921"/>
                </a:cubicBezTo>
                <a:lnTo>
                  <a:pt x="502996" y="464439"/>
                </a:lnTo>
                <a:cubicBezTo>
                  <a:pt x="521690" y="458597"/>
                  <a:pt x="544182" y="453339"/>
                  <a:pt x="570471" y="448665"/>
                </a:cubicBezTo>
                <a:cubicBezTo>
                  <a:pt x="596760" y="443992"/>
                  <a:pt x="616331" y="442239"/>
                  <a:pt x="629183" y="443408"/>
                </a:cubicBezTo>
                <a:cubicBezTo>
                  <a:pt x="663067" y="486638"/>
                  <a:pt x="682929" y="530453"/>
                  <a:pt x="688771" y="574853"/>
                </a:cubicBezTo>
                <a:cubicBezTo>
                  <a:pt x="671246" y="583031"/>
                  <a:pt x="639114" y="591210"/>
                  <a:pt x="592379" y="599389"/>
                </a:cubicBezTo>
                <a:cubicBezTo>
                  <a:pt x="545642" y="607568"/>
                  <a:pt x="513511" y="611657"/>
                  <a:pt x="495985" y="611657"/>
                </a:cubicBezTo>
                <a:cubicBezTo>
                  <a:pt x="495985" y="629183"/>
                  <a:pt x="495401" y="646709"/>
                  <a:pt x="494233" y="664235"/>
                </a:cubicBezTo>
                <a:cubicBezTo>
                  <a:pt x="493065" y="681761"/>
                  <a:pt x="491896" y="697535"/>
                  <a:pt x="490728" y="711556"/>
                </a:cubicBezTo>
                <a:cubicBezTo>
                  <a:pt x="489559" y="730250"/>
                  <a:pt x="488391" y="749821"/>
                  <a:pt x="487222" y="770268"/>
                </a:cubicBezTo>
                <a:cubicBezTo>
                  <a:pt x="486054" y="790715"/>
                  <a:pt x="485470" y="810870"/>
                  <a:pt x="485470" y="830732"/>
                </a:cubicBezTo>
                <a:cubicBezTo>
                  <a:pt x="485470" y="851763"/>
                  <a:pt x="486638" y="862279"/>
                  <a:pt x="488975" y="862279"/>
                </a:cubicBezTo>
                <a:cubicBezTo>
                  <a:pt x="512343" y="855269"/>
                  <a:pt x="551484" y="844461"/>
                  <a:pt x="606399" y="829856"/>
                </a:cubicBezTo>
                <a:cubicBezTo>
                  <a:pt x="661314" y="815251"/>
                  <a:pt x="689940" y="808533"/>
                  <a:pt x="692277" y="809701"/>
                </a:cubicBezTo>
                <a:cubicBezTo>
                  <a:pt x="691108" y="822554"/>
                  <a:pt x="679716" y="838911"/>
                  <a:pt x="658101" y="858774"/>
                </a:cubicBezTo>
                <a:cubicBezTo>
                  <a:pt x="636486" y="878637"/>
                  <a:pt x="605815" y="903757"/>
                  <a:pt x="566090" y="934136"/>
                </a:cubicBezTo>
                <a:cubicBezTo>
                  <a:pt x="512343" y="973861"/>
                  <a:pt x="483717" y="999566"/>
                  <a:pt x="480212" y="1011250"/>
                </a:cubicBezTo>
                <a:cubicBezTo>
                  <a:pt x="477875" y="1015924"/>
                  <a:pt x="476707" y="1029360"/>
                  <a:pt x="476707" y="1051560"/>
                </a:cubicBezTo>
                <a:lnTo>
                  <a:pt x="478459" y="1102385"/>
                </a:lnTo>
                <a:lnTo>
                  <a:pt x="478459" y="1168984"/>
                </a:lnTo>
                <a:cubicBezTo>
                  <a:pt x="478459" y="1318539"/>
                  <a:pt x="472618" y="1419022"/>
                  <a:pt x="460933" y="1470431"/>
                </a:cubicBezTo>
                <a:cubicBezTo>
                  <a:pt x="456260" y="1497305"/>
                  <a:pt x="444576" y="1530896"/>
                  <a:pt x="425882" y="1571206"/>
                </a:cubicBezTo>
                <a:cubicBezTo>
                  <a:pt x="407187" y="1611516"/>
                  <a:pt x="387908" y="1635760"/>
                  <a:pt x="368046" y="1643939"/>
                </a:cubicBezTo>
                <a:cubicBezTo>
                  <a:pt x="364540" y="1646276"/>
                  <a:pt x="351980" y="1638097"/>
                  <a:pt x="330365" y="1619402"/>
                </a:cubicBezTo>
                <a:cubicBezTo>
                  <a:pt x="308749" y="1600708"/>
                  <a:pt x="281584" y="1571206"/>
                  <a:pt x="248869" y="1530896"/>
                </a:cubicBezTo>
                <a:cubicBezTo>
                  <a:pt x="216154" y="1490586"/>
                  <a:pt x="182270" y="1441221"/>
                  <a:pt x="147218" y="1382801"/>
                </a:cubicBezTo>
                <a:cubicBezTo>
                  <a:pt x="210312" y="1392148"/>
                  <a:pt x="257048" y="1396822"/>
                  <a:pt x="287426" y="1396822"/>
                </a:cubicBezTo>
                <a:cubicBezTo>
                  <a:pt x="302615" y="1396822"/>
                  <a:pt x="311378" y="1395654"/>
                  <a:pt x="313715" y="1393317"/>
                </a:cubicBezTo>
                <a:cubicBezTo>
                  <a:pt x="316052" y="1339571"/>
                  <a:pt x="317220" y="1294003"/>
                  <a:pt x="317220" y="1256614"/>
                </a:cubicBezTo>
                <a:lnTo>
                  <a:pt x="322478" y="1116406"/>
                </a:lnTo>
                <a:cubicBezTo>
                  <a:pt x="283921" y="1149121"/>
                  <a:pt x="249161" y="1176871"/>
                  <a:pt x="218198" y="1199655"/>
                </a:cubicBezTo>
                <a:cubicBezTo>
                  <a:pt x="187236" y="1222438"/>
                  <a:pt x="165912" y="1234999"/>
                  <a:pt x="154229" y="1237336"/>
                </a:cubicBezTo>
                <a:cubicBezTo>
                  <a:pt x="148386" y="1239672"/>
                  <a:pt x="139624" y="1240841"/>
                  <a:pt x="127939" y="1240841"/>
                </a:cubicBezTo>
                <a:cubicBezTo>
                  <a:pt x="92887" y="1240841"/>
                  <a:pt x="66306" y="1222438"/>
                  <a:pt x="48196" y="1185634"/>
                </a:cubicBezTo>
                <a:cubicBezTo>
                  <a:pt x="30086" y="1148829"/>
                  <a:pt x="21031" y="1107643"/>
                  <a:pt x="21031" y="1062075"/>
                </a:cubicBezTo>
                <a:cubicBezTo>
                  <a:pt x="21031" y="1043381"/>
                  <a:pt x="22784" y="1026439"/>
                  <a:pt x="26289" y="1011250"/>
                </a:cubicBezTo>
                <a:lnTo>
                  <a:pt x="43815" y="1011250"/>
                </a:lnTo>
                <a:cubicBezTo>
                  <a:pt x="50825" y="1020597"/>
                  <a:pt x="59588" y="1029945"/>
                  <a:pt x="70104" y="1039292"/>
                </a:cubicBezTo>
                <a:cubicBezTo>
                  <a:pt x="80619" y="1048639"/>
                  <a:pt x="88214" y="1055649"/>
                  <a:pt x="92887" y="1060323"/>
                </a:cubicBezTo>
                <a:cubicBezTo>
                  <a:pt x="208559" y="1008913"/>
                  <a:pt x="285089" y="976198"/>
                  <a:pt x="322478" y="962177"/>
                </a:cubicBezTo>
                <a:cubicBezTo>
                  <a:pt x="320141" y="770560"/>
                  <a:pt x="318389" y="670661"/>
                  <a:pt x="317220" y="662483"/>
                </a:cubicBezTo>
                <a:cubicBezTo>
                  <a:pt x="241274" y="667156"/>
                  <a:pt x="169418" y="678256"/>
                  <a:pt x="101650" y="695782"/>
                </a:cubicBezTo>
                <a:cubicBezTo>
                  <a:pt x="96977" y="686435"/>
                  <a:pt x="84709" y="670661"/>
                  <a:pt x="64846" y="648462"/>
                </a:cubicBezTo>
                <a:cubicBezTo>
                  <a:pt x="47320" y="630936"/>
                  <a:pt x="33591" y="613702"/>
                  <a:pt x="23660" y="596760"/>
                </a:cubicBezTo>
                <a:cubicBezTo>
                  <a:pt x="13728" y="579818"/>
                  <a:pt x="5842" y="554990"/>
                  <a:pt x="0" y="522275"/>
                </a:cubicBezTo>
                <a:lnTo>
                  <a:pt x="33299" y="522275"/>
                </a:lnTo>
                <a:cubicBezTo>
                  <a:pt x="53162" y="533959"/>
                  <a:pt x="86461" y="539801"/>
                  <a:pt x="133197" y="539801"/>
                </a:cubicBezTo>
                <a:cubicBezTo>
                  <a:pt x="162407" y="539801"/>
                  <a:pt x="199212" y="537464"/>
                  <a:pt x="243611" y="532790"/>
                </a:cubicBezTo>
                <a:lnTo>
                  <a:pt x="308457" y="529285"/>
                </a:lnTo>
                <a:cubicBezTo>
                  <a:pt x="313131" y="518769"/>
                  <a:pt x="315468" y="478460"/>
                  <a:pt x="315468" y="408356"/>
                </a:cubicBezTo>
                <a:cubicBezTo>
                  <a:pt x="315468" y="352272"/>
                  <a:pt x="314007" y="296773"/>
                  <a:pt x="311086" y="241859"/>
                </a:cubicBezTo>
                <a:cubicBezTo>
                  <a:pt x="308165" y="186944"/>
                  <a:pt x="304368" y="155981"/>
                  <a:pt x="299694" y="148971"/>
                </a:cubicBezTo>
                <a:cubicBezTo>
                  <a:pt x="297357" y="141960"/>
                  <a:pt x="289179" y="131445"/>
                  <a:pt x="275158" y="117424"/>
                </a:cubicBezTo>
                <a:cubicBezTo>
                  <a:pt x="257632" y="104572"/>
                  <a:pt x="247116" y="88798"/>
                  <a:pt x="243611" y="70104"/>
                </a:cubicBezTo>
                <a:cubicBezTo>
                  <a:pt x="255295" y="63093"/>
                  <a:pt x="273990" y="55207"/>
                  <a:pt x="299694" y="46444"/>
                </a:cubicBezTo>
                <a:cubicBezTo>
                  <a:pt x="325399" y="37681"/>
                  <a:pt x="352856" y="33299"/>
                  <a:pt x="382066" y="33299"/>
                </a:cubicBezTo>
                <a:close/>
                <a:moveTo>
                  <a:pt x="2215895" y="3505"/>
                </a:moveTo>
                <a:cubicBezTo>
                  <a:pt x="2294178" y="2337"/>
                  <a:pt x="2381809" y="13436"/>
                  <a:pt x="2478786" y="36804"/>
                </a:cubicBezTo>
                <a:cubicBezTo>
                  <a:pt x="2481122" y="40310"/>
                  <a:pt x="2484043" y="44107"/>
                  <a:pt x="2487549" y="48196"/>
                </a:cubicBezTo>
                <a:cubicBezTo>
                  <a:pt x="2491054" y="52286"/>
                  <a:pt x="2493975" y="57836"/>
                  <a:pt x="2496311" y="64846"/>
                </a:cubicBezTo>
                <a:cubicBezTo>
                  <a:pt x="2498648" y="68351"/>
                  <a:pt x="2499817" y="77114"/>
                  <a:pt x="2499817" y="91135"/>
                </a:cubicBezTo>
                <a:cubicBezTo>
                  <a:pt x="2499817" y="115671"/>
                  <a:pt x="2494851" y="148094"/>
                  <a:pt x="2484920" y="188404"/>
                </a:cubicBezTo>
                <a:cubicBezTo>
                  <a:pt x="2474988" y="228714"/>
                  <a:pt x="2466517" y="254127"/>
                  <a:pt x="2459507" y="264642"/>
                </a:cubicBezTo>
                <a:cubicBezTo>
                  <a:pt x="2479370" y="266979"/>
                  <a:pt x="2509748" y="268148"/>
                  <a:pt x="2550642" y="268148"/>
                </a:cubicBezTo>
                <a:cubicBezTo>
                  <a:pt x="2658135" y="268148"/>
                  <a:pt x="2775559" y="251206"/>
                  <a:pt x="2902915" y="217322"/>
                </a:cubicBezTo>
                <a:cubicBezTo>
                  <a:pt x="2920441" y="211480"/>
                  <a:pt x="2935046" y="205638"/>
                  <a:pt x="2946730" y="199796"/>
                </a:cubicBezTo>
                <a:cubicBezTo>
                  <a:pt x="2964256" y="192786"/>
                  <a:pt x="2982366" y="186068"/>
                  <a:pt x="3001060" y="179641"/>
                </a:cubicBezTo>
                <a:cubicBezTo>
                  <a:pt x="3019755" y="173215"/>
                  <a:pt x="3038449" y="169418"/>
                  <a:pt x="3057144" y="168249"/>
                </a:cubicBezTo>
                <a:cubicBezTo>
                  <a:pt x="3145942" y="257048"/>
                  <a:pt x="3190341" y="323062"/>
                  <a:pt x="3190341" y="366293"/>
                </a:cubicBezTo>
                <a:cubicBezTo>
                  <a:pt x="3190341" y="376809"/>
                  <a:pt x="3188004" y="386156"/>
                  <a:pt x="3183331" y="394335"/>
                </a:cubicBezTo>
                <a:cubicBezTo>
                  <a:pt x="3179826" y="396672"/>
                  <a:pt x="3170478" y="397840"/>
                  <a:pt x="3155289" y="397840"/>
                </a:cubicBezTo>
                <a:cubicBezTo>
                  <a:pt x="3136595" y="397840"/>
                  <a:pt x="3103880" y="395503"/>
                  <a:pt x="3057144" y="390830"/>
                </a:cubicBezTo>
                <a:cubicBezTo>
                  <a:pt x="3015081" y="386156"/>
                  <a:pt x="2988208" y="383819"/>
                  <a:pt x="2976524" y="383819"/>
                </a:cubicBezTo>
                <a:cubicBezTo>
                  <a:pt x="2906420" y="383819"/>
                  <a:pt x="2827845" y="386156"/>
                  <a:pt x="2740799" y="390830"/>
                </a:cubicBezTo>
                <a:cubicBezTo>
                  <a:pt x="2653754" y="395503"/>
                  <a:pt x="2579852" y="401345"/>
                  <a:pt x="2519095" y="408356"/>
                </a:cubicBezTo>
                <a:cubicBezTo>
                  <a:pt x="2517927" y="411861"/>
                  <a:pt x="2517343" y="418287"/>
                  <a:pt x="2517343" y="427634"/>
                </a:cubicBezTo>
                <a:cubicBezTo>
                  <a:pt x="2517343" y="458013"/>
                  <a:pt x="2525814" y="504164"/>
                  <a:pt x="2542755" y="566090"/>
                </a:cubicBezTo>
                <a:cubicBezTo>
                  <a:pt x="2559697" y="628015"/>
                  <a:pt x="2579852" y="686727"/>
                  <a:pt x="2603220" y="742226"/>
                </a:cubicBezTo>
                <a:cubicBezTo>
                  <a:pt x="2626588" y="797725"/>
                  <a:pt x="2646451" y="832485"/>
                  <a:pt x="2662809" y="846506"/>
                </a:cubicBezTo>
                <a:lnTo>
                  <a:pt x="2703118" y="809701"/>
                </a:lnTo>
                <a:cubicBezTo>
                  <a:pt x="2807106" y="723239"/>
                  <a:pt x="2864942" y="658978"/>
                  <a:pt x="2876626" y="616915"/>
                </a:cubicBezTo>
                <a:cubicBezTo>
                  <a:pt x="2880131" y="602894"/>
                  <a:pt x="2884220" y="591794"/>
                  <a:pt x="2888894" y="583616"/>
                </a:cubicBezTo>
                <a:cubicBezTo>
                  <a:pt x="2898241" y="560248"/>
                  <a:pt x="2903499" y="541553"/>
                  <a:pt x="2904667" y="527532"/>
                </a:cubicBezTo>
                <a:cubicBezTo>
                  <a:pt x="2937383" y="527532"/>
                  <a:pt x="2973019" y="537756"/>
                  <a:pt x="3011576" y="558203"/>
                </a:cubicBezTo>
                <a:cubicBezTo>
                  <a:pt x="3050133" y="578650"/>
                  <a:pt x="3083140" y="603771"/>
                  <a:pt x="3110598" y="633565"/>
                </a:cubicBezTo>
                <a:cubicBezTo>
                  <a:pt x="3138055" y="663359"/>
                  <a:pt x="3152368" y="691693"/>
                  <a:pt x="3153536" y="718566"/>
                </a:cubicBezTo>
                <a:cubicBezTo>
                  <a:pt x="3144189" y="724408"/>
                  <a:pt x="3134842" y="730250"/>
                  <a:pt x="3125495" y="736092"/>
                </a:cubicBezTo>
                <a:cubicBezTo>
                  <a:pt x="3116148" y="741934"/>
                  <a:pt x="3106216" y="747776"/>
                  <a:pt x="3095701" y="753618"/>
                </a:cubicBezTo>
                <a:cubicBezTo>
                  <a:pt x="3024428" y="799186"/>
                  <a:pt x="2962211" y="834530"/>
                  <a:pt x="2909049" y="859650"/>
                </a:cubicBezTo>
                <a:cubicBezTo>
                  <a:pt x="2855887" y="884771"/>
                  <a:pt x="2783154" y="910184"/>
                  <a:pt x="2690850" y="935888"/>
                </a:cubicBezTo>
                <a:cubicBezTo>
                  <a:pt x="2696692" y="946404"/>
                  <a:pt x="2739339" y="993724"/>
                  <a:pt x="2818790" y="1077849"/>
                </a:cubicBezTo>
                <a:cubicBezTo>
                  <a:pt x="2831642" y="1091870"/>
                  <a:pt x="2847416" y="1108812"/>
                  <a:pt x="2866110" y="1128674"/>
                </a:cubicBezTo>
                <a:cubicBezTo>
                  <a:pt x="2884805" y="1148537"/>
                  <a:pt x="2900286" y="1165771"/>
                  <a:pt x="2912554" y="1180376"/>
                </a:cubicBezTo>
                <a:cubicBezTo>
                  <a:pt x="2924822" y="1194981"/>
                  <a:pt x="2926867" y="1199363"/>
                  <a:pt x="2918688" y="1193520"/>
                </a:cubicBezTo>
                <a:cubicBezTo>
                  <a:pt x="2944393" y="1214552"/>
                  <a:pt x="2971266" y="1232662"/>
                  <a:pt x="2999308" y="1247851"/>
                </a:cubicBezTo>
                <a:cubicBezTo>
                  <a:pt x="3027349" y="1263040"/>
                  <a:pt x="3068243" y="1284656"/>
                  <a:pt x="3121990" y="1312697"/>
                </a:cubicBezTo>
                <a:cubicBezTo>
                  <a:pt x="3194430" y="1347749"/>
                  <a:pt x="3247009" y="1375791"/>
                  <a:pt x="3279724" y="1396822"/>
                </a:cubicBezTo>
                <a:cubicBezTo>
                  <a:pt x="3268040" y="1402664"/>
                  <a:pt x="3255187" y="1413764"/>
                  <a:pt x="3241167" y="1430122"/>
                </a:cubicBezTo>
                <a:cubicBezTo>
                  <a:pt x="3227146" y="1446479"/>
                  <a:pt x="3209620" y="1468095"/>
                  <a:pt x="3188588" y="1494968"/>
                </a:cubicBezTo>
                <a:cubicBezTo>
                  <a:pt x="3158210" y="1535862"/>
                  <a:pt x="3131921" y="1567993"/>
                  <a:pt x="3109721" y="1591361"/>
                </a:cubicBezTo>
                <a:cubicBezTo>
                  <a:pt x="3087522" y="1614729"/>
                  <a:pt x="3065906" y="1628165"/>
                  <a:pt x="3044875" y="1631670"/>
                </a:cubicBezTo>
                <a:cubicBezTo>
                  <a:pt x="2932709" y="1591945"/>
                  <a:pt x="2855594" y="1540535"/>
                  <a:pt x="2813532" y="1477442"/>
                </a:cubicBezTo>
                <a:cubicBezTo>
                  <a:pt x="2765628" y="1441221"/>
                  <a:pt x="2725026" y="1395069"/>
                  <a:pt x="2691726" y="1338986"/>
                </a:cubicBezTo>
                <a:cubicBezTo>
                  <a:pt x="2658427" y="1282903"/>
                  <a:pt x="2622499" y="1211047"/>
                  <a:pt x="2583942" y="1123416"/>
                </a:cubicBezTo>
                <a:cubicBezTo>
                  <a:pt x="2507996" y="1007745"/>
                  <a:pt x="2458631" y="892658"/>
                  <a:pt x="2435847" y="778154"/>
                </a:cubicBezTo>
                <a:cubicBezTo>
                  <a:pt x="2413063" y="663651"/>
                  <a:pt x="2401087" y="607568"/>
                  <a:pt x="2399919" y="609905"/>
                </a:cubicBezTo>
                <a:cubicBezTo>
                  <a:pt x="2364867" y="715061"/>
                  <a:pt x="2308199" y="805612"/>
                  <a:pt x="2229916" y="881558"/>
                </a:cubicBezTo>
                <a:lnTo>
                  <a:pt x="2229916" y="890321"/>
                </a:lnTo>
                <a:cubicBezTo>
                  <a:pt x="2221738" y="898499"/>
                  <a:pt x="2216772" y="908431"/>
                  <a:pt x="2215019" y="920115"/>
                </a:cubicBezTo>
                <a:cubicBezTo>
                  <a:pt x="2213267" y="931799"/>
                  <a:pt x="2212390" y="948156"/>
                  <a:pt x="2212390" y="969188"/>
                </a:cubicBezTo>
                <a:cubicBezTo>
                  <a:pt x="2212390" y="1001903"/>
                  <a:pt x="2210638" y="1026439"/>
                  <a:pt x="2207132" y="1042797"/>
                </a:cubicBezTo>
                <a:cubicBezTo>
                  <a:pt x="2202459" y="1123416"/>
                  <a:pt x="2194280" y="1246683"/>
                  <a:pt x="2182596" y="1412595"/>
                </a:cubicBezTo>
                <a:cubicBezTo>
                  <a:pt x="2404592" y="1357681"/>
                  <a:pt x="2537205" y="1333728"/>
                  <a:pt x="2580436" y="1340739"/>
                </a:cubicBezTo>
                <a:cubicBezTo>
                  <a:pt x="2562910" y="1361770"/>
                  <a:pt x="2533408" y="1387475"/>
                  <a:pt x="2491930" y="1417853"/>
                </a:cubicBezTo>
                <a:cubicBezTo>
                  <a:pt x="2450452" y="1448232"/>
                  <a:pt x="2363698" y="1504899"/>
                  <a:pt x="2231669" y="1587856"/>
                </a:cubicBezTo>
                <a:cubicBezTo>
                  <a:pt x="2218817" y="1597203"/>
                  <a:pt x="2206548" y="1608887"/>
                  <a:pt x="2194864" y="1622907"/>
                </a:cubicBezTo>
                <a:cubicBezTo>
                  <a:pt x="2175002" y="1641602"/>
                  <a:pt x="2158060" y="1655331"/>
                  <a:pt x="2144039" y="1664094"/>
                </a:cubicBezTo>
                <a:cubicBezTo>
                  <a:pt x="2130018" y="1672857"/>
                  <a:pt x="2112492" y="1677238"/>
                  <a:pt x="2091461" y="1677238"/>
                </a:cubicBezTo>
                <a:cubicBezTo>
                  <a:pt x="2084451" y="1677238"/>
                  <a:pt x="2073935" y="1676070"/>
                  <a:pt x="2059914" y="1673733"/>
                </a:cubicBezTo>
                <a:cubicBezTo>
                  <a:pt x="2052904" y="1658544"/>
                  <a:pt x="2043557" y="1644523"/>
                  <a:pt x="2031873" y="1631670"/>
                </a:cubicBezTo>
                <a:cubicBezTo>
                  <a:pt x="2020188" y="1618818"/>
                  <a:pt x="2013178" y="1611223"/>
                  <a:pt x="2010841" y="1608887"/>
                </a:cubicBezTo>
                <a:cubicBezTo>
                  <a:pt x="1989810" y="1586687"/>
                  <a:pt x="1974037" y="1565656"/>
                  <a:pt x="1963521" y="1545793"/>
                </a:cubicBezTo>
                <a:cubicBezTo>
                  <a:pt x="1953006" y="1525930"/>
                  <a:pt x="1949500" y="1501394"/>
                  <a:pt x="1953006" y="1472184"/>
                </a:cubicBezTo>
                <a:lnTo>
                  <a:pt x="1998573" y="1459916"/>
                </a:lnTo>
                <a:cubicBezTo>
                  <a:pt x="1997405" y="1454074"/>
                  <a:pt x="1996820" y="1445311"/>
                  <a:pt x="1996820" y="1433627"/>
                </a:cubicBezTo>
                <a:cubicBezTo>
                  <a:pt x="1996820" y="1423111"/>
                  <a:pt x="1997989" y="1406169"/>
                  <a:pt x="2000326" y="1382801"/>
                </a:cubicBezTo>
                <a:lnTo>
                  <a:pt x="2002078" y="1337234"/>
                </a:lnTo>
                <a:cubicBezTo>
                  <a:pt x="2002078" y="1286993"/>
                  <a:pt x="2002663" y="1243177"/>
                  <a:pt x="2003831" y="1205789"/>
                </a:cubicBezTo>
                <a:cubicBezTo>
                  <a:pt x="2004999" y="1168400"/>
                  <a:pt x="2006168" y="1136853"/>
                  <a:pt x="2007336" y="1111148"/>
                </a:cubicBezTo>
                <a:cubicBezTo>
                  <a:pt x="2009673" y="1080770"/>
                  <a:pt x="2010841" y="1057986"/>
                  <a:pt x="2010841" y="1042797"/>
                </a:cubicBezTo>
                <a:cubicBezTo>
                  <a:pt x="1910359" y="1100049"/>
                  <a:pt x="1772488" y="1161389"/>
                  <a:pt x="1597228" y="1226820"/>
                </a:cubicBezTo>
                <a:lnTo>
                  <a:pt x="1627022" y="1202283"/>
                </a:lnTo>
                <a:cubicBezTo>
                  <a:pt x="1714652" y="1131011"/>
                  <a:pt x="1783003" y="1073467"/>
                  <a:pt x="1832076" y="1029652"/>
                </a:cubicBezTo>
                <a:cubicBezTo>
                  <a:pt x="1881149" y="985837"/>
                  <a:pt x="1929638" y="936765"/>
                  <a:pt x="1977542" y="882434"/>
                </a:cubicBezTo>
                <a:cubicBezTo>
                  <a:pt x="2025446" y="828103"/>
                  <a:pt x="2073351" y="764134"/>
                  <a:pt x="2121255" y="690524"/>
                </a:cubicBezTo>
                <a:cubicBezTo>
                  <a:pt x="2138781" y="663651"/>
                  <a:pt x="2165362" y="619252"/>
                  <a:pt x="2200998" y="557327"/>
                </a:cubicBezTo>
                <a:cubicBezTo>
                  <a:pt x="2236635" y="495401"/>
                  <a:pt x="2252700" y="460934"/>
                  <a:pt x="2249195" y="453923"/>
                </a:cubicBezTo>
                <a:lnTo>
                  <a:pt x="2233422" y="446913"/>
                </a:lnTo>
                <a:cubicBezTo>
                  <a:pt x="2231085" y="448081"/>
                  <a:pt x="2170328" y="453923"/>
                  <a:pt x="2051151" y="464439"/>
                </a:cubicBezTo>
                <a:cubicBezTo>
                  <a:pt x="1852523" y="481965"/>
                  <a:pt x="1748536" y="492481"/>
                  <a:pt x="1739188" y="495986"/>
                </a:cubicBezTo>
                <a:cubicBezTo>
                  <a:pt x="1660906" y="415366"/>
                  <a:pt x="1610664" y="348183"/>
                  <a:pt x="1588465" y="294437"/>
                </a:cubicBezTo>
                <a:lnTo>
                  <a:pt x="1648053" y="292684"/>
                </a:lnTo>
                <a:cubicBezTo>
                  <a:pt x="1676095" y="290347"/>
                  <a:pt x="1697710" y="289179"/>
                  <a:pt x="1712899" y="289179"/>
                </a:cubicBezTo>
                <a:cubicBezTo>
                  <a:pt x="1751457" y="289179"/>
                  <a:pt x="1795856" y="293853"/>
                  <a:pt x="1846097" y="303200"/>
                </a:cubicBezTo>
                <a:lnTo>
                  <a:pt x="2037130" y="289179"/>
                </a:lnTo>
                <a:cubicBezTo>
                  <a:pt x="2225243" y="273990"/>
                  <a:pt x="2337994" y="265811"/>
                  <a:pt x="2375382" y="264642"/>
                </a:cubicBezTo>
                <a:cubicBezTo>
                  <a:pt x="2364867" y="254127"/>
                  <a:pt x="2355227" y="240106"/>
                  <a:pt x="2346464" y="222580"/>
                </a:cubicBezTo>
                <a:cubicBezTo>
                  <a:pt x="2337701" y="205054"/>
                  <a:pt x="2329230" y="188112"/>
                  <a:pt x="2321052" y="171755"/>
                </a:cubicBezTo>
                <a:cubicBezTo>
                  <a:pt x="2302357" y="130861"/>
                  <a:pt x="2287168" y="103403"/>
                  <a:pt x="2275484" y="89382"/>
                </a:cubicBezTo>
                <a:cubicBezTo>
                  <a:pt x="2268473" y="80035"/>
                  <a:pt x="2257666" y="67183"/>
                  <a:pt x="2243061" y="50825"/>
                </a:cubicBezTo>
                <a:cubicBezTo>
                  <a:pt x="2228456" y="34468"/>
                  <a:pt x="2219401" y="18694"/>
                  <a:pt x="2215895" y="3505"/>
                </a:cubicBezTo>
                <a:close/>
                <a:moveTo>
                  <a:pt x="885063" y="0"/>
                </a:moveTo>
                <a:cubicBezTo>
                  <a:pt x="914273" y="0"/>
                  <a:pt x="953414" y="8179"/>
                  <a:pt x="1002487" y="24536"/>
                </a:cubicBezTo>
                <a:lnTo>
                  <a:pt x="1041044" y="35052"/>
                </a:lnTo>
                <a:cubicBezTo>
                  <a:pt x="1043381" y="38557"/>
                  <a:pt x="1046594" y="43815"/>
                  <a:pt x="1050683" y="50825"/>
                </a:cubicBezTo>
                <a:cubicBezTo>
                  <a:pt x="1054773" y="57836"/>
                  <a:pt x="1057402" y="68351"/>
                  <a:pt x="1058570" y="82372"/>
                </a:cubicBezTo>
                <a:cubicBezTo>
                  <a:pt x="1038707" y="108077"/>
                  <a:pt x="1011834" y="138163"/>
                  <a:pt x="977951" y="172631"/>
                </a:cubicBezTo>
                <a:cubicBezTo>
                  <a:pt x="944067" y="207099"/>
                  <a:pt x="915441" y="230759"/>
                  <a:pt x="892073" y="243611"/>
                </a:cubicBezTo>
                <a:lnTo>
                  <a:pt x="1232078" y="152476"/>
                </a:lnTo>
                <a:cubicBezTo>
                  <a:pt x="1240256" y="146634"/>
                  <a:pt x="1246390" y="140792"/>
                  <a:pt x="1250480" y="134950"/>
                </a:cubicBezTo>
                <a:cubicBezTo>
                  <a:pt x="1254569" y="129108"/>
                  <a:pt x="1258074" y="125019"/>
                  <a:pt x="1260995" y="122682"/>
                </a:cubicBezTo>
                <a:cubicBezTo>
                  <a:pt x="1263916" y="120345"/>
                  <a:pt x="1268298" y="119177"/>
                  <a:pt x="1274140" y="119177"/>
                </a:cubicBezTo>
                <a:cubicBezTo>
                  <a:pt x="1306855" y="119177"/>
                  <a:pt x="1332560" y="125311"/>
                  <a:pt x="1351254" y="137579"/>
                </a:cubicBezTo>
                <a:cubicBezTo>
                  <a:pt x="1369949" y="149847"/>
                  <a:pt x="1389811" y="168249"/>
                  <a:pt x="1410843" y="192786"/>
                </a:cubicBezTo>
                <a:lnTo>
                  <a:pt x="1435379" y="219075"/>
                </a:lnTo>
                <a:cubicBezTo>
                  <a:pt x="1436547" y="230759"/>
                  <a:pt x="1437132" y="245364"/>
                  <a:pt x="1437132" y="262890"/>
                </a:cubicBezTo>
                <a:cubicBezTo>
                  <a:pt x="1437132" y="278079"/>
                  <a:pt x="1435963" y="289763"/>
                  <a:pt x="1433626" y="297942"/>
                </a:cubicBezTo>
                <a:cubicBezTo>
                  <a:pt x="1431290" y="306121"/>
                  <a:pt x="1427784" y="314884"/>
                  <a:pt x="1423111" y="324231"/>
                </a:cubicBezTo>
                <a:cubicBezTo>
                  <a:pt x="1421942" y="327736"/>
                  <a:pt x="1419021" y="334746"/>
                  <a:pt x="1414348" y="345262"/>
                </a:cubicBezTo>
                <a:cubicBezTo>
                  <a:pt x="1409674" y="355778"/>
                  <a:pt x="1405585" y="369798"/>
                  <a:pt x="1402080" y="387324"/>
                </a:cubicBezTo>
                <a:cubicBezTo>
                  <a:pt x="1393901" y="580110"/>
                  <a:pt x="1366443" y="705129"/>
                  <a:pt x="1319707" y="762381"/>
                </a:cubicBezTo>
                <a:lnTo>
                  <a:pt x="1226820" y="811454"/>
                </a:lnTo>
                <a:lnTo>
                  <a:pt x="1161973" y="760628"/>
                </a:lnTo>
                <a:cubicBezTo>
                  <a:pt x="1139774" y="743102"/>
                  <a:pt x="1122248" y="728497"/>
                  <a:pt x="1109396" y="716813"/>
                </a:cubicBezTo>
                <a:cubicBezTo>
                  <a:pt x="1096543" y="705129"/>
                  <a:pt x="1080185" y="687019"/>
                  <a:pt x="1060323" y="662483"/>
                </a:cubicBezTo>
                <a:cubicBezTo>
                  <a:pt x="1075512" y="661314"/>
                  <a:pt x="1098588" y="658393"/>
                  <a:pt x="1129550" y="653720"/>
                </a:cubicBezTo>
                <a:cubicBezTo>
                  <a:pt x="1160513" y="649046"/>
                  <a:pt x="1183589" y="644957"/>
                  <a:pt x="1198778" y="641451"/>
                </a:cubicBezTo>
                <a:cubicBezTo>
                  <a:pt x="1208125" y="612242"/>
                  <a:pt x="1216012" y="570471"/>
                  <a:pt x="1222438" y="516141"/>
                </a:cubicBezTo>
                <a:cubicBezTo>
                  <a:pt x="1228864" y="461810"/>
                  <a:pt x="1232078" y="410108"/>
                  <a:pt x="1232078" y="361035"/>
                </a:cubicBezTo>
                <a:cubicBezTo>
                  <a:pt x="1232078" y="325984"/>
                  <a:pt x="1230325" y="297358"/>
                  <a:pt x="1226820" y="275158"/>
                </a:cubicBezTo>
                <a:cubicBezTo>
                  <a:pt x="1217472" y="272821"/>
                  <a:pt x="1207541" y="271653"/>
                  <a:pt x="1197025" y="271653"/>
                </a:cubicBezTo>
                <a:cubicBezTo>
                  <a:pt x="1167815" y="271653"/>
                  <a:pt x="1129550" y="276911"/>
                  <a:pt x="1082230" y="287426"/>
                </a:cubicBezTo>
                <a:cubicBezTo>
                  <a:pt x="1034910" y="297942"/>
                  <a:pt x="991387" y="310502"/>
                  <a:pt x="951662" y="325107"/>
                </a:cubicBezTo>
                <a:cubicBezTo>
                  <a:pt x="911936" y="339712"/>
                  <a:pt x="889152" y="351104"/>
                  <a:pt x="883310" y="359283"/>
                </a:cubicBezTo>
                <a:cubicBezTo>
                  <a:pt x="891489" y="384988"/>
                  <a:pt x="898791" y="448665"/>
                  <a:pt x="905218" y="550316"/>
                </a:cubicBezTo>
                <a:cubicBezTo>
                  <a:pt x="911644" y="651967"/>
                  <a:pt x="914857" y="740181"/>
                  <a:pt x="914857" y="814959"/>
                </a:cubicBezTo>
                <a:cubicBezTo>
                  <a:pt x="914857" y="850011"/>
                  <a:pt x="914273" y="871626"/>
                  <a:pt x="913104" y="879805"/>
                </a:cubicBezTo>
                <a:cubicBezTo>
                  <a:pt x="920115" y="865784"/>
                  <a:pt x="947572" y="854977"/>
                  <a:pt x="995477" y="847382"/>
                </a:cubicBezTo>
                <a:cubicBezTo>
                  <a:pt x="1043381" y="839787"/>
                  <a:pt x="1109396" y="832485"/>
                  <a:pt x="1193520" y="825475"/>
                </a:cubicBezTo>
                <a:cubicBezTo>
                  <a:pt x="1311529" y="816127"/>
                  <a:pt x="1385722" y="806196"/>
                  <a:pt x="1416100" y="795680"/>
                </a:cubicBezTo>
                <a:cubicBezTo>
                  <a:pt x="1427784" y="782828"/>
                  <a:pt x="1443558" y="776402"/>
                  <a:pt x="1463421" y="776402"/>
                </a:cubicBezTo>
                <a:cubicBezTo>
                  <a:pt x="1479778" y="776402"/>
                  <a:pt x="1501978" y="779907"/>
                  <a:pt x="1530019" y="786917"/>
                </a:cubicBezTo>
                <a:lnTo>
                  <a:pt x="1570329" y="793928"/>
                </a:lnTo>
                <a:cubicBezTo>
                  <a:pt x="1575003" y="800938"/>
                  <a:pt x="1582013" y="810870"/>
                  <a:pt x="1591360" y="823722"/>
                </a:cubicBezTo>
                <a:cubicBezTo>
                  <a:pt x="1603045" y="835406"/>
                  <a:pt x="1611808" y="852348"/>
                  <a:pt x="1617649" y="874547"/>
                </a:cubicBezTo>
                <a:cubicBezTo>
                  <a:pt x="1624660" y="897915"/>
                  <a:pt x="1628165" y="928878"/>
                  <a:pt x="1628165" y="967435"/>
                </a:cubicBezTo>
                <a:cubicBezTo>
                  <a:pt x="1628165" y="1018845"/>
                  <a:pt x="1618818" y="1087196"/>
                  <a:pt x="1600123" y="1172489"/>
                </a:cubicBezTo>
                <a:cubicBezTo>
                  <a:pt x="1589608" y="1219225"/>
                  <a:pt x="1580845" y="1263624"/>
                  <a:pt x="1573834" y="1305687"/>
                </a:cubicBezTo>
                <a:cubicBezTo>
                  <a:pt x="1559814" y="1381633"/>
                  <a:pt x="1546085" y="1442098"/>
                  <a:pt x="1532648" y="1487081"/>
                </a:cubicBezTo>
                <a:cubicBezTo>
                  <a:pt x="1519212" y="1532064"/>
                  <a:pt x="1499057" y="1572666"/>
                  <a:pt x="1472184" y="1608887"/>
                </a:cubicBezTo>
                <a:cubicBezTo>
                  <a:pt x="1465173" y="1615897"/>
                  <a:pt x="1458163" y="1622323"/>
                  <a:pt x="1451153" y="1628165"/>
                </a:cubicBezTo>
                <a:cubicBezTo>
                  <a:pt x="1444142" y="1634007"/>
                  <a:pt x="1437716" y="1639849"/>
                  <a:pt x="1431874" y="1645691"/>
                </a:cubicBezTo>
                <a:lnTo>
                  <a:pt x="1393317" y="1680743"/>
                </a:lnTo>
                <a:cubicBezTo>
                  <a:pt x="1365275" y="1683080"/>
                  <a:pt x="1349502" y="1684248"/>
                  <a:pt x="1345996" y="1684248"/>
                </a:cubicBezTo>
                <a:cubicBezTo>
                  <a:pt x="1337818" y="1684248"/>
                  <a:pt x="1331392" y="1683664"/>
                  <a:pt x="1326718" y="1682496"/>
                </a:cubicBezTo>
                <a:cubicBezTo>
                  <a:pt x="1308023" y="1674317"/>
                  <a:pt x="1270635" y="1645107"/>
                  <a:pt x="1214551" y="1594866"/>
                </a:cubicBezTo>
                <a:cubicBezTo>
                  <a:pt x="1158468" y="1544625"/>
                  <a:pt x="1127506" y="1511909"/>
                  <a:pt x="1121664" y="1496720"/>
                </a:cubicBezTo>
                <a:cubicBezTo>
                  <a:pt x="1189431" y="1496720"/>
                  <a:pt x="1250772" y="1488542"/>
                  <a:pt x="1305687" y="1472184"/>
                </a:cubicBezTo>
                <a:cubicBezTo>
                  <a:pt x="1337233" y="1426616"/>
                  <a:pt x="1364399" y="1367904"/>
                  <a:pt x="1387183" y="1296048"/>
                </a:cubicBezTo>
                <a:cubicBezTo>
                  <a:pt x="1409966" y="1224191"/>
                  <a:pt x="1421358" y="1152042"/>
                  <a:pt x="1421358" y="1079602"/>
                </a:cubicBezTo>
                <a:cubicBezTo>
                  <a:pt x="1421358" y="1036371"/>
                  <a:pt x="1416100" y="993724"/>
                  <a:pt x="1405585" y="951662"/>
                </a:cubicBezTo>
                <a:cubicBezTo>
                  <a:pt x="1375206" y="939978"/>
                  <a:pt x="1331392" y="934136"/>
                  <a:pt x="1274140" y="934136"/>
                </a:cubicBezTo>
                <a:cubicBezTo>
                  <a:pt x="1216888" y="934136"/>
                  <a:pt x="1156132" y="939101"/>
                  <a:pt x="1091869" y="949033"/>
                </a:cubicBezTo>
                <a:cubicBezTo>
                  <a:pt x="1027608" y="958964"/>
                  <a:pt x="979119" y="969772"/>
                  <a:pt x="946404" y="981456"/>
                </a:cubicBezTo>
                <a:cubicBezTo>
                  <a:pt x="923036" y="991971"/>
                  <a:pt x="901420" y="1003071"/>
                  <a:pt x="881558" y="1014755"/>
                </a:cubicBezTo>
                <a:cubicBezTo>
                  <a:pt x="857021" y="1028776"/>
                  <a:pt x="836282" y="1038999"/>
                  <a:pt x="819340" y="1045426"/>
                </a:cubicBezTo>
                <a:cubicBezTo>
                  <a:pt x="802398" y="1051852"/>
                  <a:pt x="779323" y="1055649"/>
                  <a:pt x="750112" y="1056818"/>
                </a:cubicBezTo>
                <a:cubicBezTo>
                  <a:pt x="733755" y="1045134"/>
                  <a:pt x="713892" y="1023518"/>
                  <a:pt x="690524" y="991971"/>
                </a:cubicBezTo>
                <a:lnTo>
                  <a:pt x="664235" y="962177"/>
                </a:lnTo>
                <a:cubicBezTo>
                  <a:pt x="667740" y="946988"/>
                  <a:pt x="672122" y="935888"/>
                  <a:pt x="677380" y="928878"/>
                </a:cubicBezTo>
                <a:cubicBezTo>
                  <a:pt x="682637" y="921868"/>
                  <a:pt x="689940" y="914273"/>
                  <a:pt x="699287" y="906094"/>
                </a:cubicBezTo>
                <a:cubicBezTo>
                  <a:pt x="715645" y="893242"/>
                  <a:pt x="727913" y="875716"/>
                  <a:pt x="736092" y="853516"/>
                </a:cubicBezTo>
                <a:cubicBezTo>
                  <a:pt x="748944" y="816127"/>
                  <a:pt x="755370" y="768223"/>
                  <a:pt x="755370" y="709803"/>
                </a:cubicBezTo>
                <a:cubicBezTo>
                  <a:pt x="755370" y="656056"/>
                  <a:pt x="749528" y="582447"/>
                  <a:pt x="737844" y="488975"/>
                </a:cubicBezTo>
                <a:cubicBezTo>
                  <a:pt x="730834" y="431724"/>
                  <a:pt x="726745" y="393751"/>
                  <a:pt x="725576" y="375056"/>
                </a:cubicBezTo>
                <a:lnTo>
                  <a:pt x="687019" y="341757"/>
                </a:lnTo>
                <a:cubicBezTo>
                  <a:pt x="681177" y="337083"/>
                  <a:pt x="675627" y="332118"/>
                  <a:pt x="670369" y="326860"/>
                </a:cubicBezTo>
                <a:cubicBezTo>
                  <a:pt x="665111" y="321602"/>
                  <a:pt x="657225" y="311963"/>
                  <a:pt x="646709" y="297942"/>
                </a:cubicBezTo>
                <a:cubicBezTo>
                  <a:pt x="652551" y="295605"/>
                  <a:pt x="664819" y="292684"/>
                  <a:pt x="683514" y="289179"/>
                </a:cubicBezTo>
                <a:cubicBezTo>
                  <a:pt x="702208" y="285674"/>
                  <a:pt x="716229" y="281000"/>
                  <a:pt x="725576" y="275158"/>
                </a:cubicBezTo>
                <a:cubicBezTo>
                  <a:pt x="745439" y="261137"/>
                  <a:pt x="764717" y="241274"/>
                  <a:pt x="783412" y="215570"/>
                </a:cubicBezTo>
                <a:cubicBezTo>
                  <a:pt x="802106" y="189865"/>
                  <a:pt x="824306" y="154813"/>
                  <a:pt x="850011" y="110414"/>
                </a:cubicBezTo>
                <a:cubicBezTo>
                  <a:pt x="845337" y="106908"/>
                  <a:pt x="841832" y="94056"/>
                  <a:pt x="839495" y="71856"/>
                </a:cubicBezTo>
                <a:cubicBezTo>
                  <a:pt x="838327" y="55499"/>
                  <a:pt x="836574" y="43231"/>
                  <a:pt x="834237" y="35052"/>
                </a:cubicBezTo>
                <a:cubicBezTo>
                  <a:pt x="831900" y="26873"/>
                  <a:pt x="826643" y="22199"/>
                  <a:pt x="818464" y="21031"/>
                </a:cubicBezTo>
                <a:cubicBezTo>
                  <a:pt x="835990" y="7010"/>
                  <a:pt x="858190" y="0"/>
                  <a:pt x="885063" y="0"/>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sym typeface="Arial" panose="020B0604020202020204" pitchFamily="34" charset="0"/>
            </a:endParaRPr>
          </a:p>
        </p:txBody>
      </p:sp>
      <p:pic>
        <p:nvPicPr>
          <p:cNvPr id="15" name="图片 14" descr="图片包含 桌子, 躺, 猫, 火车&#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grpSp>
        <p:nvGrpSpPr>
          <p:cNvPr id="16" name="组合 15"/>
          <p:cNvGrpSpPr/>
          <p:nvPr/>
        </p:nvGrpSpPr>
        <p:grpSpPr>
          <a:xfrm>
            <a:off x="3883494" y="1059544"/>
            <a:ext cx="7974676" cy="4261756"/>
            <a:chOff x="3883494" y="1059544"/>
            <a:chExt cx="7974676" cy="4261756"/>
          </a:xfrm>
        </p:grpSpPr>
        <p:grpSp>
          <p:nvGrpSpPr>
            <p:cNvPr id="5" name="组合 4"/>
            <p:cNvGrpSpPr/>
            <p:nvPr/>
          </p:nvGrpSpPr>
          <p:grpSpPr>
            <a:xfrm>
              <a:off x="3883494" y="1059544"/>
              <a:ext cx="7974676" cy="4261756"/>
              <a:chOff x="373853" y="2108201"/>
              <a:chExt cx="11444294" cy="2277282"/>
            </a:xfrm>
          </p:grpSpPr>
          <p:sp>
            <p:nvSpPr>
              <p:cNvPr id="6" name="缺角矩形 5"/>
              <p:cNvSpPr/>
              <p:nvPr/>
            </p:nvSpPr>
            <p:spPr>
              <a:xfrm>
                <a:off x="373853" y="2108201"/>
                <a:ext cx="11444294" cy="2277282"/>
              </a:xfrm>
              <a:prstGeom prst="plaque">
                <a:avLst>
                  <a:gd name="adj" fmla="val 6643"/>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缺角矩形 6"/>
              <p:cNvSpPr/>
              <p:nvPr/>
            </p:nvSpPr>
            <p:spPr>
              <a:xfrm>
                <a:off x="562027" y="2178640"/>
                <a:ext cx="11067950" cy="2136406"/>
              </a:xfrm>
              <a:prstGeom prst="plaque">
                <a:avLst>
                  <a:gd name="adj" fmla="val 5911"/>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4"/>
            <p:cNvSpPr/>
            <p:nvPr>
              <p:custDataLst>
                <p:tags r:id="rId4"/>
              </p:custDataLst>
            </p:nvPr>
          </p:nvSpPr>
          <p:spPr>
            <a:xfrm>
              <a:off x="4415415" y="1531469"/>
              <a:ext cx="6996364" cy="3274101"/>
            </a:xfrm>
            <a:prstGeom prst="rect">
              <a:avLst/>
            </a:prstGeom>
            <a:noFill/>
          </p:spPr>
          <p:txBody>
            <a:bodyPr wrap="square">
              <a:spAutoFit/>
            </a:bodyPr>
            <a:lstStyle/>
            <a:p>
              <a:pPr marL="0" marR="0" lvl="0" indent="720090"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古时制衣的料子如罗纫、缟练等大都是生料，必须捶捣，使之柔软熨贴。妇女把织好的布帛铺在平滑的板（砧）上，用木棒敲平，这个过程称为</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“捣衣”</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，也叫</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“捣练”</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；有时是在衣服做成之后进行捶捣，前人诗歌中也统称“捣衣”。</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pic>
        <p:nvPicPr>
          <p:cNvPr id="27" name="图片 26" descr="男人的脸被修图上了帽子&#10;&#10;描述已自动生成" hidden="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0425" y="142875"/>
            <a:ext cx="5391150" cy="6572250"/>
          </a:xfrm>
          <a:prstGeom prst="rect">
            <a:avLst/>
          </a:prstGeom>
        </p:spPr>
      </p:pic>
      <p:sp>
        <p:nvSpPr>
          <p:cNvPr id="8" name="文本框 7"/>
          <p:cNvSpPr txBox="1"/>
          <p:nvPr/>
        </p:nvSpPr>
        <p:spPr>
          <a:xfrm>
            <a:off x="494265" y="194131"/>
            <a:ext cx="2441694" cy="76944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意象积累</a:t>
            </a:r>
            <a:endPar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7" name="图片 16"/>
          <p:cNvPicPr>
            <a:picLocks noChangeAspect="1"/>
          </p:cNvPicPr>
          <p:nvPr/>
        </p:nvPicPr>
        <p:blipFill>
          <a:blip r:embed="rId6">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46521" y="2469469"/>
            <a:ext cx="2810373" cy="28362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stCondLst>
                                            <p:cond delay="0"/>
                                          </p:stCondLst>
                                        </p:cTn>
                                        <p:tgtEl>
                                          <p:spTgt spid="16"/>
                                        </p:tgtEl>
                                      </p:cBhvr>
                                    </p:animEffect>
                                    <p:anim to="0" calcmode="lin" valueType="num">
                                      <p:cBhvr>
                                        <p:cTn id="8" dur="500" fill="hold">
                                          <p:stCondLst>
                                            <p:cond delay="0"/>
                                          </p:stCondLst>
                                        </p:cTn>
                                        <p:tgtEl>
                                          <p:spTgt spid="16"/>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10" name="组合 9"/>
          <p:cNvGrpSpPr/>
          <p:nvPr/>
        </p:nvGrpSpPr>
        <p:grpSpPr>
          <a:xfrm>
            <a:off x="-4190997" y="-5868156"/>
            <a:ext cx="9246225" cy="9246225"/>
            <a:chOff x="8154127" y="-169338"/>
            <a:chExt cx="2015553" cy="2015553"/>
          </a:xfrm>
        </p:grpSpPr>
        <p:sp>
          <p:nvSpPr>
            <p:cNvPr id="11" name="椭圆 10"/>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3" name="椭圆 12"/>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5" name="图片 14" descr="图片包含 桌子, 躺, 猫, 火车&#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grpSp>
        <p:nvGrpSpPr>
          <p:cNvPr id="26" name="组合 25"/>
          <p:cNvGrpSpPr/>
          <p:nvPr/>
        </p:nvGrpSpPr>
        <p:grpSpPr>
          <a:xfrm>
            <a:off x="524326" y="3558198"/>
            <a:ext cx="11172374" cy="2880702"/>
            <a:chOff x="524326" y="3558198"/>
            <a:chExt cx="11172374" cy="2880702"/>
          </a:xfrm>
        </p:grpSpPr>
        <p:grpSp>
          <p:nvGrpSpPr>
            <p:cNvPr id="5" name="组合 4"/>
            <p:cNvGrpSpPr/>
            <p:nvPr/>
          </p:nvGrpSpPr>
          <p:grpSpPr>
            <a:xfrm>
              <a:off x="524326" y="3558198"/>
              <a:ext cx="11172374" cy="2880702"/>
              <a:chOff x="373853" y="2108201"/>
              <a:chExt cx="11444294" cy="2277282"/>
            </a:xfrm>
          </p:grpSpPr>
          <p:sp>
            <p:nvSpPr>
              <p:cNvPr id="6" name="缺角矩形 5"/>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缺角矩形 6"/>
              <p:cNvSpPr/>
              <p:nvPr/>
            </p:nvSpPr>
            <p:spPr>
              <a:xfrm>
                <a:off x="475003" y="2197491"/>
                <a:ext cx="11241994" cy="2098704"/>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4"/>
            <p:cNvSpPr/>
            <p:nvPr>
              <p:custDataLst>
                <p:tags r:id="rId4"/>
              </p:custDataLst>
            </p:nvPr>
          </p:nvSpPr>
          <p:spPr>
            <a:xfrm>
              <a:off x="856344" y="3797168"/>
              <a:ext cx="10508338" cy="2196883"/>
            </a:xfrm>
            <a:prstGeom prst="rect">
              <a:avLst/>
            </a:prstGeom>
            <a:noFill/>
          </p:spPr>
          <p:txBody>
            <a:bodyPr wrap="square">
              <a:spAutoFit/>
            </a:body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捣衣机械重复的劳作和砧声的单调悠长，有助于心志专一，对思念之情起到凝聚的作用。捣衣是中</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“思妇”主题</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中常见的意象之一。月下捣衣，风送砧声不仅使思妇伤情，也易触动游子的情怀，因此捣衣也是</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“思乡”主题</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的传统意象之一。</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pic>
        <p:nvPicPr>
          <p:cNvPr id="18" name="Picture 4"/>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Effect>
                      <a14:colorTemperature colorTemp="8800"/>
                    </a14:imgEffect>
                  </a14:imgLayer>
                </a14:imgProps>
              </a:ext>
              <a:ext uri="{28A0092B-C50C-407E-A947-70E740481C1C}">
                <a14:useLocalDpi xmlns:a14="http://schemas.microsoft.com/office/drawing/2010/main" val="0"/>
              </a:ext>
            </a:extLst>
          </a:blip>
          <a:srcRect l="30467" t="37694" r="21763" b="35470"/>
          <a:stretch>
            <a:fillRect/>
          </a:stretch>
        </p:blipFill>
        <p:spPr bwMode="auto">
          <a:xfrm>
            <a:off x="10420176" y="653917"/>
            <a:ext cx="1166400" cy="1166400"/>
          </a:xfrm>
          <a:prstGeom prst="ellipse">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4093029" y="614298"/>
            <a:ext cx="6106787" cy="1245640"/>
            <a:chOff x="4093029" y="614298"/>
            <a:chExt cx="6106787" cy="1245640"/>
          </a:xfrm>
        </p:grpSpPr>
        <p:sp>
          <p:nvSpPr>
            <p:cNvPr id="16" name="任意多边形: 形状 15"/>
            <p:cNvSpPr/>
            <p:nvPr/>
          </p:nvSpPr>
          <p:spPr>
            <a:xfrm rot="5400000">
              <a:off x="6523603" y="-1816276"/>
              <a:ext cx="1245640" cy="6106787"/>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4136571" y="763654"/>
              <a:ext cx="5731329" cy="946926"/>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飞鸿影里，捣衣砧外，总是玉关情。</a:t>
              </a:r>
              <a:endParaRPr kumimoji="0" lang="en-US" altLang="zh-CN" sz="24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晏几道《少年游</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西楼别后》</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5560776" y="2067480"/>
            <a:ext cx="6025799" cy="1245640"/>
            <a:chOff x="5560776" y="2067480"/>
            <a:chExt cx="6025799" cy="1245640"/>
          </a:xfrm>
        </p:grpSpPr>
        <p:sp>
          <p:nvSpPr>
            <p:cNvPr id="24" name="任意多边形: 形状 23"/>
            <p:cNvSpPr/>
            <p:nvPr/>
          </p:nvSpPr>
          <p:spPr>
            <a:xfrm rot="16200000" flipH="1">
              <a:off x="7950856" y="-322600"/>
              <a:ext cx="1245640" cy="6025799"/>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5944272" y="2216836"/>
              <a:ext cx="5526190" cy="946926"/>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西风繁杵捣征衣，客子关情</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正此时。</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陆游</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感秋</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男人的脸被修图上了帽子&#10;&#10;描述已自动生成" hidden="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00425" y="142875"/>
            <a:ext cx="5391150" cy="6572250"/>
          </a:xfrm>
          <a:prstGeom prst="rect">
            <a:avLst/>
          </a:prstGeom>
        </p:spPr>
      </p:pic>
      <p:pic>
        <p:nvPicPr>
          <p:cNvPr id="10244"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t="13579" r="18794" b="32373"/>
          <a:stretch>
            <a:fillRect/>
          </a:stretch>
        </p:blipFill>
        <p:spPr bwMode="auto">
          <a:xfrm>
            <a:off x="4258386" y="2107099"/>
            <a:ext cx="1166400" cy="1166400"/>
          </a:xfrm>
          <a:prstGeom prst="ellipse">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494265" y="194131"/>
            <a:ext cx="2441694" cy="76944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意象积累</a:t>
            </a:r>
            <a:endPar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302771" y="1272577"/>
            <a:ext cx="2223000" cy="1141585"/>
          </a:xfrm>
          <a:custGeom>
            <a:avLst/>
            <a:gdLst/>
            <a:ahLst/>
            <a:cxnLst/>
            <a:rect l="l" t="t" r="r" b="b"/>
            <a:pathLst>
              <a:path w="3279724" h="1684248">
                <a:moveTo>
                  <a:pt x="357530" y="1515999"/>
                </a:moveTo>
                <a:cubicBezTo>
                  <a:pt x="357530" y="1518336"/>
                  <a:pt x="358114" y="1521549"/>
                  <a:pt x="359283" y="1525638"/>
                </a:cubicBezTo>
                <a:cubicBezTo>
                  <a:pt x="360451" y="1529728"/>
                  <a:pt x="361619" y="1532941"/>
                  <a:pt x="362788" y="1535277"/>
                </a:cubicBezTo>
                <a:lnTo>
                  <a:pt x="369798" y="1535277"/>
                </a:lnTo>
                <a:lnTo>
                  <a:pt x="369798" y="1523009"/>
                </a:lnTo>
                <a:close/>
                <a:moveTo>
                  <a:pt x="2075687" y="1498473"/>
                </a:moveTo>
                <a:cubicBezTo>
                  <a:pt x="2073351" y="1503146"/>
                  <a:pt x="2070722" y="1506944"/>
                  <a:pt x="2067801" y="1509865"/>
                </a:cubicBezTo>
                <a:cubicBezTo>
                  <a:pt x="2064880" y="1512786"/>
                  <a:pt x="2062835" y="1515415"/>
                  <a:pt x="2061667" y="1517752"/>
                </a:cubicBezTo>
                <a:cubicBezTo>
                  <a:pt x="2074519" y="1524762"/>
                  <a:pt x="2084451" y="1528851"/>
                  <a:pt x="2091461" y="1530020"/>
                </a:cubicBezTo>
                <a:cubicBezTo>
                  <a:pt x="2091461" y="1530020"/>
                  <a:pt x="2095550" y="1530020"/>
                  <a:pt x="2103729" y="1530020"/>
                </a:cubicBezTo>
                <a:lnTo>
                  <a:pt x="2107234" y="1510741"/>
                </a:lnTo>
                <a:cubicBezTo>
                  <a:pt x="2103729" y="1507236"/>
                  <a:pt x="2101977" y="1504899"/>
                  <a:pt x="2101977" y="1503731"/>
                </a:cubicBezTo>
                <a:close/>
                <a:moveTo>
                  <a:pt x="935888" y="1133932"/>
                </a:moveTo>
                <a:lnTo>
                  <a:pt x="941146" y="1174242"/>
                </a:lnTo>
                <a:lnTo>
                  <a:pt x="946404" y="1190015"/>
                </a:lnTo>
                <a:lnTo>
                  <a:pt x="946404" y="1133932"/>
                </a:lnTo>
                <a:close/>
                <a:moveTo>
                  <a:pt x="963930" y="1049807"/>
                </a:moveTo>
                <a:cubicBezTo>
                  <a:pt x="991971" y="1049807"/>
                  <a:pt x="1010082" y="1059739"/>
                  <a:pt x="1018260" y="1079602"/>
                </a:cubicBezTo>
                <a:cubicBezTo>
                  <a:pt x="1019429" y="1085443"/>
                  <a:pt x="1020013" y="1095959"/>
                  <a:pt x="1020013" y="1111148"/>
                </a:cubicBezTo>
                <a:cubicBezTo>
                  <a:pt x="1020013" y="1129843"/>
                  <a:pt x="1019429" y="1146784"/>
                  <a:pt x="1018260" y="1161974"/>
                </a:cubicBezTo>
                <a:cubicBezTo>
                  <a:pt x="1017092" y="1177163"/>
                  <a:pt x="1015924" y="1190600"/>
                  <a:pt x="1014755" y="1202283"/>
                </a:cubicBezTo>
                <a:cubicBezTo>
                  <a:pt x="1010082" y="1249020"/>
                  <a:pt x="1008329" y="1279982"/>
                  <a:pt x="1009497" y="1295171"/>
                </a:cubicBezTo>
                <a:lnTo>
                  <a:pt x="1112901" y="1295171"/>
                </a:lnTo>
                <a:cubicBezTo>
                  <a:pt x="1119911" y="1292834"/>
                  <a:pt x="1124585" y="1288161"/>
                  <a:pt x="1126922" y="1281150"/>
                </a:cubicBezTo>
                <a:cubicBezTo>
                  <a:pt x="1129258" y="1274140"/>
                  <a:pt x="1130427" y="1264209"/>
                  <a:pt x="1130427" y="1251356"/>
                </a:cubicBezTo>
                <a:lnTo>
                  <a:pt x="1126922" y="1188263"/>
                </a:lnTo>
                <a:cubicBezTo>
                  <a:pt x="1122248" y="1148537"/>
                  <a:pt x="1119327" y="1108227"/>
                  <a:pt x="1118159" y="1067333"/>
                </a:cubicBezTo>
                <a:cubicBezTo>
                  <a:pt x="1140358" y="1066165"/>
                  <a:pt x="1172197" y="1070254"/>
                  <a:pt x="1213675" y="1079602"/>
                </a:cubicBezTo>
                <a:cubicBezTo>
                  <a:pt x="1255153" y="1088949"/>
                  <a:pt x="1277645" y="1100049"/>
                  <a:pt x="1281150" y="1112901"/>
                </a:cubicBezTo>
                <a:cubicBezTo>
                  <a:pt x="1277645" y="1117574"/>
                  <a:pt x="1271803" y="1153503"/>
                  <a:pt x="1263624" y="1220686"/>
                </a:cubicBezTo>
                <a:cubicBezTo>
                  <a:pt x="1255445" y="1287869"/>
                  <a:pt x="1249603" y="1340155"/>
                  <a:pt x="1246098" y="1377544"/>
                </a:cubicBezTo>
                <a:cubicBezTo>
                  <a:pt x="1240256" y="1386891"/>
                  <a:pt x="1232078" y="1395946"/>
                  <a:pt x="1221562" y="1404709"/>
                </a:cubicBezTo>
                <a:cubicBezTo>
                  <a:pt x="1211046" y="1413472"/>
                  <a:pt x="1201115" y="1420774"/>
                  <a:pt x="1191768" y="1426616"/>
                </a:cubicBezTo>
                <a:cubicBezTo>
                  <a:pt x="1176578" y="1424279"/>
                  <a:pt x="1161973" y="1419022"/>
                  <a:pt x="1147953" y="1410843"/>
                </a:cubicBezTo>
                <a:cubicBezTo>
                  <a:pt x="1128090" y="1399159"/>
                  <a:pt x="1109980" y="1390396"/>
                  <a:pt x="1093622" y="1384554"/>
                </a:cubicBezTo>
                <a:lnTo>
                  <a:pt x="979703" y="1398575"/>
                </a:lnTo>
                <a:cubicBezTo>
                  <a:pt x="841832" y="1413764"/>
                  <a:pt x="769391" y="1423695"/>
                  <a:pt x="762381" y="1428369"/>
                </a:cubicBezTo>
                <a:cubicBezTo>
                  <a:pt x="755370" y="1430706"/>
                  <a:pt x="749820" y="1434795"/>
                  <a:pt x="745731" y="1440637"/>
                </a:cubicBezTo>
                <a:cubicBezTo>
                  <a:pt x="741642" y="1446479"/>
                  <a:pt x="738428" y="1452321"/>
                  <a:pt x="736092" y="1458163"/>
                </a:cubicBezTo>
                <a:cubicBezTo>
                  <a:pt x="730250" y="1472184"/>
                  <a:pt x="724116" y="1482699"/>
                  <a:pt x="717689" y="1489710"/>
                </a:cubicBezTo>
                <a:cubicBezTo>
                  <a:pt x="711263" y="1496720"/>
                  <a:pt x="700455" y="1503146"/>
                  <a:pt x="685266" y="1508989"/>
                </a:cubicBezTo>
                <a:cubicBezTo>
                  <a:pt x="681761" y="1501978"/>
                  <a:pt x="669493" y="1490878"/>
                  <a:pt x="648462" y="1475689"/>
                </a:cubicBezTo>
                <a:cubicBezTo>
                  <a:pt x="629767" y="1462837"/>
                  <a:pt x="616915" y="1451737"/>
                  <a:pt x="609905" y="1442390"/>
                </a:cubicBezTo>
                <a:cubicBezTo>
                  <a:pt x="609905" y="1433042"/>
                  <a:pt x="611073" y="1416685"/>
                  <a:pt x="613410" y="1393317"/>
                </a:cubicBezTo>
                <a:cubicBezTo>
                  <a:pt x="616915" y="1373454"/>
                  <a:pt x="618667" y="1353591"/>
                  <a:pt x="618667" y="1333728"/>
                </a:cubicBezTo>
                <a:cubicBezTo>
                  <a:pt x="618667" y="1283487"/>
                  <a:pt x="605231" y="1233246"/>
                  <a:pt x="578358" y="1183005"/>
                </a:cubicBezTo>
                <a:cubicBezTo>
                  <a:pt x="587705" y="1179500"/>
                  <a:pt x="608152" y="1177747"/>
                  <a:pt x="639699" y="1177747"/>
                </a:cubicBezTo>
                <a:lnTo>
                  <a:pt x="715060" y="1179500"/>
                </a:lnTo>
                <a:cubicBezTo>
                  <a:pt x="733755" y="1180668"/>
                  <a:pt x="746899" y="1187679"/>
                  <a:pt x="754494" y="1200531"/>
                </a:cubicBezTo>
                <a:cubicBezTo>
                  <a:pt x="762089" y="1213383"/>
                  <a:pt x="765886" y="1233246"/>
                  <a:pt x="765886" y="1260119"/>
                </a:cubicBezTo>
                <a:cubicBezTo>
                  <a:pt x="765886" y="1281150"/>
                  <a:pt x="764133" y="1305687"/>
                  <a:pt x="760628" y="1333728"/>
                </a:cubicBezTo>
                <a:cubicBezTo>
                  <a:pt x="793343" y="1333728"/>
                  <a:pt x="829564" y="1328471"/>
                  <a:pt x="869289" y="1317955"/>
                </a:cubicBezTo>
                <a:cubicBezTo>
                  <a:pt x="876300" y="1296924"/>
                  <a:pt x="879805" y="1264793"/>
                  <a:pt x="879805" y="1221562"/>
                </a:cubicBezTo>
                <a:cubicBezTo>
                  <a:pt x="879805" y="1166647"/>
                  <a:pt x="874547" y="1118159"/>
                  <a:pt x="864031" y="1076096"/>
                </a:cubicBezTo>
                <a:cubicBezTo>
                  <a:pt x="902589" y="1058570"/>
                  <a:pt x="935888" y="1049807"/>
                  <a:pt x="963930" y="1049807"/>
                </a:cubicBezTo>
                <a:close/>
                <a:moveTo>
                  <a:pt x="3020339" y="672998"/>
                </a:moveTo>
                <a:lnTo>
                  <a:pt x="3020339" y="685266"/>
                </a:lnTo>
                <a:lnTo>
                  <a:pt x="3027349" y="685266"/>
                </a:lnTo>
                <a:lnTo>
                  <a:pt x="3027349" y="672998"/>
                </a:lnTo>
                <a:close/>
                <a:moveTo>
                  <a:pt x="1016508" y="410108"/>
                </a:moveTo>
                <a:cubicBezTo>
                  <a:pt x="1050391" y="410108"/>
                  <a:pt x="1082230" y="413614"/>
                  <a:pt x="1112025" y="420624"/>
                </a:cubicBezTo>
                <a:cubicBezTo>
                  <a:pt x="1141819" y="427634"/>
                  <a:pt x="1159052" y="436981"/>
                  <a:pt x="1163726" y="448665"/>
                </a:cubicBezTo>
                <a:cubicBezTo>
                  <a:pt x="1168400" y="456844"/>
                  <a:pt x="1170736" y="467944"/>
                  <a:pt x="1170736" y="481965"/>
                </a:cubicBezTo>
                <a:cubicBezTo>
                  <a:pt x="1170736" y="495986"/>
                  <a:pt x="1168692" y="510883"/>
                  <a:pt x="1164602" y="526656"/>
                </a:cubicBezTo>
                <a:cubicBezTo>
                  <a:pt x="1160513" y="542430"/>
                  <a:pt x="1155547" y="554406"/>
                  <a:pt x="1149705" y="562584"/>
                </a:cubicBezTo>
                <a:cubicBezTo>
                  <a:pt x="1147369" y="575437"/>
                  <a:pt x="1142987" y="584784"/>
                  <a:pt x="1136561" y="590626"/>
                </a:cubicBezTo>
                <a:cubicBezTo>
                  <a:pt x="1130135" y="596468"/>
                  <a:pt x="1119327" y="599973"/>
                  <a:pt x="1104138" y="601142"/>
                </a:cubicBezTo>
                <a:cubicBezTo>
                  <a:pt x="1099464" y="595300"/>
                  <a:pt x="1081062" y="571640"/>
                  <a:pt x="1048931" y="530161"/>
                </a:cubicBezTo>
                <a:cubicBezTo>
                  <a:pt x="1016800" y="488683"/>
                  <a:pt x="982040" y="455092"/>
                  <a:pt x="944651" y="429387"/>
                </a:cubicBezTo>
                <a:cubicBezTo>
                  <a:pt x="944651" y="416534"/>
                  <a:pt x="968603" y="410108"/>
                  <a:pt x="1016508" y="410108"/>
                </a:cubicBezTo>
                <a:close/>
                <a:moveTo>
                  <a:pt x="390830" y="120929"/>
                </a:moveTo>
                <a:cubicBezTo>
                  <a:pt x="399008" y="140792"/>
                  <a:pt x="404266" y="158026"/>
                  <a:pt x="406603" y="172631"/>
                </a:cubicBezTo>
                <a:cubicBezTo>
                  <a:pt x="408940" y="187236"/>
                  <a:pt x="410692" y="195123"/>
                  <a:pt x="411861" y="196291"/>
                </a:cubicBezTo>
                <a:cubicBezTo>
                  <a:pt x="413029" y="192786"/>
                  <a:pt x="414490" y="184315"/>
                  <a:pt x="416242" y="170878"/>
                </a:cubicBezTo>
                <a:cubicBezTo>
                  <a:pt x="417995" y="157442"/>
                  <a:pt x="420624" y="140792"/>
                  <a:pt x="424129" y="120929"/>
                </a:cubicBezTo>
                <a:close/>
                <a:moveTo>
                  <a:pt x="2391155" y="64846"/>
                </a:moveTo>
                <a:cubicBezTo>
                  <a:pt x="2401671" y="74193"/>
                  <a:pt x="2416276" y="79451"/>
                  <a:pt x="2434970" y="80619"/>
                </a:cubicBezTo>
                <a:lnTo>
                  <a:pt x="2434970" y="75362"/>
                </a:lnTo>
                <a:cubicBezTo>
                  <a:pt x="2434970" y="74193"/>
                  <a:pt x="2434386" y="73317"/>
                  <a:pt x="2433218" y="72733"/>
                </a:cubicBezTo>
                <a:cubicBezTo>
                  <a:pt x="2432050" y="72149"/>
                  <a:pt x="2430881" y="71272"/>
                  <a:pt x="2429713" y="70104"/>
                </a:cubicBezTo>
                <a:cubicBezTo>
                  <a:pt x="2427376" y="70104"/>
                  <a:pt x="2414523" y="68351"/>
                  <a:pt x="2391155" y="64846"/>
                </a:cubicBezTo>
                <a:close/>
                <a:moveTo>
                  <a:pt x="382066" y="33299"/>
                </a:moveTo>
                <a:cubicBezTo>
                  <a:pt x="448665" y="33299"/>
                  <a:pt x="500075" y="60757"/>
                  <a:pt x="536295" y="115671"/>
                </a:cubicBezTo>
                <a:cubicBezTo>
                  <a:pt x="536295" y="135534"/>
                  <a:pt x="534251" y="153644"/>
                  <a:pt x="530161" y="170002"/>
                </a:cubicBezTo>
                <a:cubicBezTo>
                  <a:pt x="526072" y="186360"/>
                  <a:pt x="519938" y="206222"/>
                  <a:pt x="511759" y="229590"/>
                </a:cubicBezTo>
                <a:cubicBezTo>
                  <a:pt x="510591" y="235432"/>
                  <a:pt x="507962" y="243611"/>
                  <a:pt x="503872" y="254127"/>
                </a:cubicBezTo>
                <a:cubicBezTo>
                  <a:pt x="499783" y="264642"/>
                  <a:pt x="497154" y="274574"/>
                  <a:pt x="495985" y="283921"/>
                </a:cubicBezTo>
                <a:lnTo>
                  <a:pt x="502996" y="464439"/>
                </a:lnTo>
                <a:cubicBezTo>
                  <a:pt x="521690" y="458597"/>
                  <a:pt x="544182" y="453339"/>
                  <a:pt x="570471" y="448665"/>
                </a:cubicBezTo>
                <a:cubicBezTo>
                  <a:pt x="596760" y="443992"/>
                  <a:pt x="616331" y="442239"/>
                  <a:pt x="629183" y="443408"/>
                </a:cubicBezTo>
                <a:cubicBezTo>
                  <a:pt x="663067" y="486638"/>
                  <a:pt x="682929" y="530453"/>
                  <a:pt x="688771" y="574853"/>
                </a:cubicBezTo>
                <a:cubicBezTo>
                  <a:pt x="671246" y="583031"/>
                  <a:pt x="639114" y="591210"/>
                  <a:pt x="592379" y="599389"/>
                </a:cubicBezTo>
                <a:cubicBezTo>
                  <a:pt x="545642" y="607568"/>
                  <a:pt x="513511" y="611657"/>
                  <a:pt x="495985" y="611657"/>
                </a:cubicBezTo>
                <a:cubicBezTo>
                  <a:pt x="495985" y="629183"/>
                  <a:pt x="495401" y="646709"/>
                  <a:pt x="494233" y="664235"/>
                </a:cubicBezTo>
                <a:cubicBezTo>
                  <a:pt x="493065" y="681761"/>
                  <a:pt x="491896" y="697535"/>
                  <a:pt x="490728" y="711556"/>
                </a:cubicBezTo>
                <a:cubicBezTo>
                  <a:pt x="489559" y="730250"/>
                  <a:pt x="488391" y="749821"/>
                  <a:pt x="487222" y="770268"/>
                </a:cubicBezTo>
                <a:cubicBezTo>
                  <a:pt x="486054" y="790715"/>
                  <a:pt x="485470" y="810870"/>
                  <a:pt x="485470" y="830732"/>
                </a:cubicBezTo>
                <a:cubicBezTo>
                  <a:pt x="485470" y="851763"/>
                  <a:pt x="486638" y="862279"/>
                  <a:pt x="488975" y="862279"/>
                </a:cubicBezTo>
                <a:cubicBezTo>
                  <a:pt x="512343" y="855269"/>
                  <a:pt x="551484" y="844461"/>
                  <a:pt x="606399" y="829856"/>
                </a:cubicBezTo>
                <a:cubicBezTo>
                  <a:pt x="661314" y="815251"/>
                  <a:pt x="689940" y="808533"/>
                  <a:pt x="692277" y="809701"/>
                </a:cubicBezTo>
                <a:cubicBezTo>
                  <a:pt x="691108" y="822554"/>
                  <a:pt x="679716" y="838911"/>
                  <a:pt x="658101" y="858774"/>
                </a:cubicBezTo>
                <a:cubicBezTo>
                  <a:pt x="636486" y="878637"/>
                  <a:pt x="605815" y="903757"/>
                  <a:pt x="566090" y="934136"/>
                </a:cubicBezTo>
                <a:cubicBezTo>
                  <a:pt x="512343" y="973861"/>
                  <a:pt x="483717" y="999566"/>
                  <a:pt x="480212" y="1011250"/>
                </a:cubicBezTo>
                <a:cubicBezTo>
                  <a:pt x="477875" y="1015924"/>
                  <a:pt x="476707" y="1029360"/>
                  <a:pt x="476707" y="1051560"/>
                </a:cubicBezTo>
                <a:lnTo>
                  <a:pt x="478459" y="1102385"/>
                </a:lnTo>
                <a:lnTo>
                  <a:pt x="478459" y="1168984"/>
                </a:lnTo>
                <a:cubicBezTo>
                  <a:pt x="478459" y="1318539"/>
                  <a:pt x="472618" y="1419022"/>
                  <a:pt x="460933" y="1470431"/>
                </a:cubicBezTo>
                <a:cubicBezTo>
                  <a:pt x="456260" y="1497305"/>
                  <a:pt x="444576" y="1530896"/>
                  <a:pt x="425882" y="1571206"/>
                </a:cubicBezTo>
                <a:cubicBezTo>
                  <a:pt x="407187" y="1611516"/>
                  <a:pt x="387908" y="1635760"/>
                  <a:pt x="368046" y="1643939"/>
                </a:cubicBezTo>
                <a:cubicBezTo>
                  <a:pt x="364540" y="1646276"/>
                  <a:pt x="351980" y="1638097"/>
                  <a:pt x="330365" y="1619402"/>
                </a:cubicBezTo>
                <a:cubicBezTo>
                  <a:pt x="308749" y="1600708"/>
                  <a:pt x="281584" y="1571206"/>
                  <a:pt x="248869" y="1530896"/>
                </a:cubicBezTo>
                <a:cubicBezTo>
                  <a:pt x="216154" y="1490586"/>
                  <a:pt x="182270" y="1441221"/>
                  <a:pt x="147218" y="1382801"/>
                </a:cubicBezTo>
                <a:cubicBezTo>
                  <a:pt x="210312" y="1392148"/>
                  <a:pt x="257048" y="1396822"/>
                  <a:pt x="287426" y="1396822"/>
                </a:cubicBezTo>
                <a:cubicBezTo>
                  <a:pt x="302615" y="1396822"/>
                  <a:pt x="311378" y="1395654"/>
                  <a:pt x="313715" y="1393317"/>
                </a:cubicBezTo>
                <a:cubicBezTo>
                  <a:pt x="316052" y="1339571"/>
                  <a:pt x="317220" y="1294003"/>
                  <a:pt x="317220" y="1256614"/>
                </a:cubicBezTo>
                <a:lnTo>
                  <a:pt x="322478" y="1116406"/>
                </a:lnTo>
                <a:cubicBezTo>
                  <a:pt x="283921" y="1149121"/>
                  <a:pt x="249161" y="1176871"/>
                  <a:pt x="218198" y="1199655"/>
                </a:cubicBezTo>
                <a:cubicBezTo>
                  <a:pt x="187236" y="1222438"/>
                  <a:pt x="165912" y="1234999"/>
                  <a:pt x="154229" y="1237336"/>
                </a:cubicBezTo>
                <a:cubicBezTo>
                  <a:pt x="148386" y="1239672"/>
                  <a:pt x="139624" y="1240841"/>
                  <a:pt x="127939" y="1240841"/>
                </a:cubicBezTo>
                <a:cubicBezTo>
                  <a:pt x="92887" y="1240841"/>
                  <a:pt x="66306" y="1222438"/>
                  <a:pt x="48196" y="1185634"/>
                </a:cubicBezTo>
                <a:cubicBezTo>
                  <a:pt x="30086" y="1148829"/>
                  <a:pt x="21031" y="1107643"/>
                  <a:pt x="21031" y="1062075"/>
                </a:cubicBezTo>
                <a:cubicBezTo>
                  <a:pt x="21031" y="1043381"/>
                  <a:pt x="22784" y="1026439"/>
                  <a:pt x="26289" y="1011250"/>
                </a:cubicBezTo>
                <a:lnTo>
                  <a:pt x="43815" y="1011250"/>
                </a:lnTo>
                <a:cubicBezTo>
                  <a:pt x="50825" y="1020597"/>
                  <a:pt x="59588" y="1029945"/>
                  <a:pt x="70104" y="1039292"/>
                </a:cubicBezTo>
                <a:cubicBezTo>
                  <a:pt x="80619" y="1048639"/>
                  <a:pt x="88214" y="1055649"/>
                  <a:pt x="92887" y="1060323"/>
                </a:cubicBezTo>
                <a:cubicBezTo>
                  <a:pt x="208559" y="1008913"/>
                  <a:pt x="285089" y="976198"/>
                  <a:pt x="322478" y="962177"/>
                </a:cubicBezTo>
                <a:cubicBezTo>
                  <a:pt x="320141" y="770560"/>
                  <a:pt x="318389" y="670661"/>
                  <a:pt x="317220" y="662483"/>
                </a:cubicBezTo>
                <a:cubicBezTo>
                  <a:pt x="241274" y="667156"/>
                  <a:pt x="169418" y="678256"/>
                  <a:pt x="101650" y="695782"/>
                </a:cubicBezTo>
                <a:cubicBezTo>
                  <a:pt x="96977" y="686435"/>
                  <a:pt x="84709" y="670661"/>
                  <a:pt x="64846" y="648462"/>
                </a:cubicBezTo>
                <a:cubicBezTo>
                  <a:pt x="47320" y="630936"/>
                  <a:pt x="33591" y="613702"/>
                  <a:pt x="23660" y="596760"/>
                </a:cubicBezTo>
                <a:cubicBezTo>
                  <a:pt x="13728" y="579818"/>
                  <a:pt x="5842" y="554990"/>
                  <a:pt x="0" y="522275"/>
                </a:cubicBezTo>
                <a:lnTo>
                  <a:pt x="33299" y="522275"/>
                </a:lnTo>
                <a:cubicBezTo>
                  <a:pt x="53162" y="533959"/>
                  <a:pt x="86461" y="539801"/>
                  <a:pt x="133197" y="539801"/>
                </a:cubicBezTo>
                <a:cubicBezTo>
                  <a:pt x="162407" y="539801"/>
                  <a:pt x="199212" y="537464"/>
                  <a:pt x="243611" y="532790"/>
                </a:cubicBezTo>
                <a:lnTo>
                  <a:pt x="308457" y="529285"/>
                </a:lnTo>
                <a:cubicBezTo>
                  <a:pt x="313131" y="518769"/>
                  <a:pt x="315468" y="478460"/>
                  <a:pt x="315468" y="408356"/>
                </a:cubicBezTo>
                <a:cubicBezTo>
                  <a:pt x="315468" y="352272"/>
                  <a:pt x="314007" y="296773"/>
                  <a:pt x="311086" y="241859"/>
                </a:cubicBezTo>
                <a:cubicBezTo>
                  <a:pt x="308165" y="186944"/>
                  <a:pt x="304368" y="155981"/>
                  <a:pt x="299694" y="148971"/>
                </a:cubicBezTo>
                <a:cubicBezTo>
                  <a:pt x="297357" y="141960"/>
                  <a:pt x="289179" y="131445"/>
                  <a:pt x="275158" y="117424"/>
                </a:cubicBezTo>
                <a:cubicBezTo>
                  <a:pt x="257632" y="104572"/>
                  <a:pt x="247116" y="88798"/>
                  <a:pt x="243611" y="70104"/>
                </a:cubicBezTo>
                <a:cubicBezTo>
                  <a:pt x="255295" y="63093"/>
                  <a:pt x="273990" y="55207"/>
                  <a:pt x="299694" y="46444"/>
                </a:cubicBezTo>
                <a:cubicBezTo>
                  <a:pt x="325399" y="37681"/>
                  <a:pt x="352856" y="33299"/>
                  <a:pt x="382066" y="33299"/>
                </a:cubicBezTo>
                <a:close/>
                <a:moveTo>
                  <a:pt x="2215895" y="3505"/>
                </a:moveTo>
                <a:cubicBezTo>
                  <a:pt x="2294178" y="2337"/>
                  <a:pt x="2381809" y="13436"/>
                  <a:pt x="2478786" y="36804"/>
                </a:cubicBezTo>
                <a:cubicBezTo>
                  <a:pt x="2481122" y="40310"/>
                  <a:pt x="2484043" y="44107"/>
                  <a:pt x="2487549" y="48196"/>
                </a:cubicBezTo>
                <a:cubicBezTo>
                  <a:pt x="2491054" y="52286"/>
                  <a:pt x="2493975" y="57836"/>
                  <a:pt x="2496311" y="64846"/>
                </a:cubicBezTo>
                <a:cubicBezTo>
                  <a:pt x="2498648" y="68351"/>
                  <a:pt x="2499817" y="77114"/>
                  <a:pt x="2499817" y="91135"/>
                </a:cubicBezTo>
                <a:cubicBezTo>
                  <a:pt x="2499817" y="115671"/>
                  <a:pt x="2494851" y="148094"/>
                  <a:pt x="2484920" y="188404"/>
                </a:cubicBezTo>
                <a:cubicBezTo>
                  <a:pt x="2474988" y="228714"/>
                  <a:pt x="2466517" y="254127"/>
                  <a:pt x="2459507" y="264642"/>
                </a:cubicBezTo>
                <a:cubicBezTo>
                  <a:pt x="2479370" y="266979"/>
                  <a:pt x="2509748" y="268148"/>
                  <a:pt x="2550642" y="268148"/>
                </a:cubicBezTo>
                <a:cubicBezTo>
                  <a:pt x="2658135" y="268148"/>
                  <a:pt x="2775559" y="251206"/>
                  <a:pt x="2902915" y="217322"/>
                </a:cubicBezTo>
                <a:cubicBezTo>
                  <a:pt x="2920441" y="211480"/>
                  <a:pt x="2935046" y="205638"/>
                  <a:pt x="2946730" y="199796"/>
                </a:cubicBezTo>
                <a:cubicBezTo>
                  <a:pt x="2964256" y="192786"/>
                  <a:pt x="2982366" y="186068"/>
                  <a:pt x="3001060" y="179641"/>
                </a:cubicBezTo>
                <a:cubicBezTo>
                  <a:pt x="3019755" y="173215"/>
                  <a:pt x="3038449" y="169418"/>
                  <a:pt x="3057144" y="168249"/>
                </a:cubicBezTo>
                <a:cubicBezTo>
                  <a:pt x="3145942" y="257048"/>
                  <a:pt x="3190341" y="323062"/>
                  <a:pt x="3190341" y="366293"/>
                </a:cubicBezTo>
                <a:cubicBezTo>
                  <a:pt x="3190341" y="376809"/>
                  <a:pt x="3188004" y="386156"/>
                  <a:pt x="3183331" y="394335"/>
                </a:cubicBezTo>
                <a:cubicBezTo>
                  <a:pt x="3179826" y="396672"/>
                  <a:pt x="3170478" y="397840"/>
                  <a:pt x="3155289" y="397840"/>
                </a:cubicBezTo>
                <a:cubicBezTo>
                  <a:pt x="3136595" y="397840"/>
                  <a:pt x="3103880" y="395503"/>
                  <a:pt x="3057144" y="390830"/>
                </a:cubicBezTo>
                <a:cubicBezTo>
                  <a:pt x="3015081" y="386156"/>
                  <a:pt x="2988208" y="383819"/>
                  <a:pt x="2976524" y="383819"/>
                </a:cubicBezTo>
                <a:cubicBezTo>
                  <a:pt x="2906420" y="383819"/>
                  <a:pt x="2827845" y="386156"/>
                  <a:pt x="2740799" y="390830"/>
                </a:cubicBezTo>
                <a:cubicBezTo>
                  <a:pt x="2653754" y="395503"/>
                  <a:pt x="2579852" y="401345"/>
                  <a:pt x="2519095" y="408356"/>
                </a:cubicBezTo>
                <a:cubicBezTo>
                  <a:pt x="2517927" y="411861"/>
                  <a:pt x="2517343" y="418287"/>
                  <a:pt x="2517343" y="427634"/>
                </a:cubicBezTo>
                <a:cubicBezTo>
                  <a:pt x="2517343" y="458013"/>
                  <a:pt x="2525814" y="504164"/>
                  <a:pt x="2542755" y="566090"/>
                </a:cubicBezTo>
                <a:cubicBezTo>
                  <a:pt x="2559697" y="628015"/>
                  <a:pt x="2579852" y="686727"/>
                  <a:pt x="2603220" y="742226"/>
                </a:cubicBezTo>
                <a:cubicBezTo>
                  <a:pt x="2626588" y="797725"/>
                  <a:pt x="2646451" y="832485"/>
                  <a:pt x="2662809" y="846506"/>
                </a:cubicBezTo>
                <a:lnTo>
                  <a:pt x="2703118" y="809701"/>
                </a:lnTo>
                <a:cubicBezTo>
                  <a:pt x="2807106" y="723239"/>
                  <a:pt x="2864942" y="658978"/>
                  <a:pt x="2876626" y="616915"/>
                </a:cubicBezTo>
                <a:cubicBezTo>
                  <a:pt x="2880131" y="602894"/>
                  <a:pt x="2884220" y="591794"/>
                  <a:pt x="2888894" y="583616"/>
                </a:cubicBezTo>
                <a:cubicBezTo>
                  <a:pt x="2898241" y="560248"/>
                  <a:pt x="2903499" y="541553"/>
                  <a:pt x="2904667" y="527532"/>
                </a:cubicBezTo>
                <a:cubicBezTo>
                  <a:pt x="2937383" y="527532"/>
                  <a:pt x="2973019" y="537756"/>
                  <a:pt x="3011576" y="558203"/>
                </a:cubicBezTo>
                <a:cubicBezTo>
                  <a:pt x="3050133" y="578650"/>
                  <a:pt x="3083140" y="603771"/>
                  <a:pt x="3110598" y="633565"/>
                </a:cubicBezTo>
                <a:cubicBezTo>
                  <a:pt x="3138055" y="663359"/>
                  <a:pt x="3152368" y="691693"/>
                  <a:pt x="3153536" y="718566"/>
                </a:cubicBezTo>
                <a:cubicBezTo>
                  <a:pt x="3144189" y="724408"/>
                  <a:pt x="3134842" y="730250"/>
                  <a:pt x="3125495" y="736092"/>
                </a:cubicBezTo>
                <a:cubicBezTo>
                  <a:pt x="3116148" y="741934"/>
                  <a:pt x="3106216" y="747776"/>
                  <a:pt x="3095701" y="753618"/>
                </a:cubicBezTo>
                <a:cubicBezTo>
                  <a:pt x="3024428" y="799186"/>
                  <a:pt x="2962211" y="834530"/>
                  <a:pt x="2909049" y="859650"/>
                </a:cubicBezTo>
                <a:cubicBezTo>
                  <a:pt x="2855887" y="884771"/>
                  <a:pt x="2783154" y="910184"/>
                  <a:pt x="2690850" y="935888"/>
                </a:cubicBezTo>
                <a:cubicBezTo>
                  <a:pt x="2696692" y="946404"/>
                  <a:pt x="2739339" y="993724"/>
                  <a:pt x="2818790" y="1077849"/>
                </a:cubicBezTo>
                <a:cubicBezTo>
                  <a:pt x="2831642" y="1091870"/>
                  <a:pt x="2847416" y="1108812"/>
                  <a:pt x="2866110" y="1128674"/>
                </a:cubicBezTo>
                <a:cubicBezTo>
                  <a:pt x="2884805" y="1148537"/>
                  <a:pt x="2900286" y="1165771"/>
                  <a:pt x="2912554" y="1180376"/>
                </a:cubicBezTo>
                <a:cubicBezTo>
                  <a:pt x="2924822" y="1194981"/>
                  <a:pt x="2926867" y="1199363"/>
                  <a:pt x="2918688" y="1193520"/>
                </a:cubicBezTo>
                <a:cubicBezTo>
                  <a:pt x="2944393" y="1214552"/>
                  <a:pt x="2971266" y="1232662"/>
                  <a:pt x="2999308" y="1247851"/>
                </a:cubicBezTo>
                <a:cubicBezTo>
                  <a:pt x="3027349" y="1263040"/>
                  <a:pt x="3068243" y="1284656"/>
                  <a:pt x="3121990" y="1312697"/>
                </a:cubicBezTo>
                <a:cubicBezTo>
                  <a:pt x="3194430" y="1347749"/>
                  <a:pt x="3247009" y="1375791"/>
                  <a:pt x="3279724" y="1396822"/>
                </a:cubicBezTo>
                <a:cubicBezTo>
                  <a:pt x="3268040" y="1402664"/>
                  <a:pt x="3255187" y="1413764"/>
                  <a:pt x="3241167" y="1430122"/>
                </a:cubicBezTo>
                <a:cubicBezTo>
                  <a:pt x="3227146" y="1446479"/>
                  <a:pt x="3209620" y="1468095"/>
                  <a:pt x="3188588" y="1494968"/>
                </a:cubicBezTo>
                <a:cubicBezTo>
                  <a:pt x="3158210" y="1535862"/>
                  <a:pt x="3131921" y="1567993"/>
                  <a:pt x="3109721" y="1591361"/>
                </a:cubicBezTo>
                <a:cubicBezTo>
                  <a:pt x="3087522" y="1614729"/>
                  <a:pt x="3065906" y="1628165"/>
                  <a:pt x="3044875" y="1631670"/>
                </a:cubicBezTo>
                <a:cubicBezTo>
                  <a:pt x="2932709" y="1591945"/>
                  <a:pt x="2855594" y="1540535"/>
                  <a:pt x="2813532" y="1477442"/>
                </a:cubicBezTo>
                <a:cubicBezTo>
                  <a:pt x="2765628" y="1441221"/>
                  <a:pt x="2725026" y="1395069"/>
                  <a:pt x="2691726" y="1338986"/>
                </a:cubicBezTo>
                <a:cubicBezTo>
                  <a:pt x="2658427" y="1282903"/>
                  <a:pt x="2622499" y="1211047"/>
                  <a:pt x="2583942" y="1123416"/>
                </a:cubicBezTo>
                <a:cubicBezTo>
                  <a:pt x="2507996" y="1007745"/>
                  <a:pt x="2458631" y="892658"/>
                  <a:pt x="2435847" y="778154"/>
                </a:cubicBezTo>
                <a:cubicBezTo>
                  <a:pt x="2413063" y="663651"/>
                  <a:pt x="2401087" y="607568"/>
                  <a:pt x="2399919" y="609905"/>
                </a:cubicBezTo>
                <a:cubicBezTo>
                  <a:pt x="2364867" y="715061"/>
                  <a:pt x="2308199" y="805612"/>
                  <a:pt x="2229916" y="881558"/>
                </a:cubicBezTo>
                <a:lnTo>
                  <a:pt x="2229916" y="890321"/>
                </a:lnTo>
                <a:cubicBezTo>
                  <a:pt x="2221738" y="898499"/>
                  <a:pt x="2216772" y="908431"/>
                  <a:pt x="2215019" y="920115"/>
                </a:cubicBezTo>
                <a:cubicBezTo>
                  <a:pt x="2213267" y="931799"/>
                  <a:pt x="2212390" y="948156"/>
                  <a:pt x="2212390" y="969188"/>
                </a:cubicBezTo>
                <a:cubicBezTo>
                  <a:pt x="2212390" y="1001903"/>
                  <a:pt x="2210638" y="1026439"/>
                  <a:pt x="2207132" y="1042797"/>
                </a:cubicBezTo>
                <a:cubicBezTo>
                  <a:pt x="2202459" y="1123416"/>
                  <a:pt x="2194280" y="1246683"/>
                  <a:pt x="2182596" y="1412595"/>
                </a:cubicBezTo>
                <a:cubicBezTo>
                  <a:pt x="2404592" y="1357681"/>
                  <a:pt x="2537205" y="1333728"/>
                  <a:pt x="2580436" y="1340739"/>
                </a:cubicBezTo>
                <a:cubicBezTo>
                  <a:pt x="2562910" y="1361770"/>
                  <a:pt x="2533408" y="1387475"/>
                  <a:pt x="2491930" y="1417853"/>
                </a:cubicBezTo>
                <a:cubicBezTo>
                  <a:pt x="2450452" y="1448232"/>
                  <a:pt x="2363698" y="1504899"/>
                  <a:pt x="2231669" y="1587856"/>
                </a:cubicBezTo>
                <a:cubicBezTo>
                  <a:pt x="2218817" y="1597203"/>
                  <a:pt x="2206548" y="1608887"/>
                  <a:pt x="2194864" y="1622907"/>
                </a:cubicBezTo>
                <a:cubicBezTo>
                  <a:pt x="2175002" y="1641602"/>
                  <a:pt x="2158060" y="1655331"/>
                  <a:pt x="2144039" y="1664094"/>
                </a:cubicBezTo>
                <a:cubicBezTo>
                  <a:pt x="2130018" y="1672857"/>
                  <a:pt x="2112492" y="1677238"/>
                  <a:pt x="2091461" y="1677238"/>
                </a:cubicBezTo>
                <a:cubicBezTo>
                  <a:pt x="2084451" y="1677238"/>
                  <a:pt x="2073935" y="1676070"/>
                  <a:pt x="2059914" y="1673733"/>
                </a:cubicBezTo>
                <a:cubicBezTo>
                  <a:pt x="2052904" y="1658544"/>
                  <a:pt x="2043557" y="1644523"/>
                  <a:pt x="2031873" y="1631670"/>
                </a:cubicBezTo>
                <a:cubicBezTo>
                  <a:pt x="2020188" y="1618818"/>
                  <a:pt x="2013178" y="1611223"/>
                  <a:pt x="2010841" y="1608887"/>
                </a:cubicBezTo>
                <a:cubicBezTo>
                  <a:pt x="1989810" y="1586687"/>
                  <a:pt x="1974037" y="1565656"/>
                  <a:pt x="1963521" y="1545793"/>
                </a:cubicBezTo>
                <a:cubicBezTo>
                  <a:pt x="1953006" y="1525930"/>
                  <a:pt x="1949500" y="1501394"/>
                  <a:pt x="1953006" y="1472184"/>
                </a:cubicBezTo>
                <a:lnTo>
                  <a:pt x="1998573" y="1459916"/>
                </a:lnTo>
                <a:cubicBezTo>
                  <a:pt x="1997405" y="1454074"/>
                  <a:pt x="1996820" y="1445311"/>
                  <a:pt x="1996820" y="1433627"/>
                </a:cubicBezTo>
                <a:cubicBezTo>
                  <a:pt x="1996820" y="1423111"/>
                  <a:pt x="1997989" y="1406169"/>
                  <a:pt x="2000326" y="1382801"/>
                </a:cubicBezTo>
                <a:lnTo>
                  <a:pt x="2002078" y="1337234"/>
                </a:lnTo>
                <a:cubicBezTo>
                  <a:pt x="2002078" y="1286993"/>
                  <a:pt x="2002663" y="1243177"/>
                  <a:pt x="2003831" y="1205789"/>
                </a:cubicBezTo>
                <a:cubicBezTo>
                  <a:pt x="2004999" y="1168400"/>
                  <a:pt x="2006168" y="1136853"/>
                  <a:pt x="2007336" y="1111148"/>
                </a:cubicBezTo>
                <a:cubicBezTo>
                  <a:pt x="2009673" y="1080770"/>
                  <a:pt x="2010841" y="1057986"/>
                  <a:pt x="2010841" y="1042797"/>
                </a:cubicBezTo>
                <a:cubicBezTo>
                  <a:pt x="1910359" y="1100049"/>
                  <a:pt x="1772488" y="1161389"/>
                  <a:pt x="1597228" y="1226820"/>
                </a:cubicBezTo>
                <a:lnTo>
                  <a:pt x="1627022" y="1202283"/>
                </a:lnTo>
                <a:cubicBezTo>
                  <a:pt x="1714652" y="1131011"/>
                  <a:pt x="1783003" y="1073467"/>
                  <a:pt x="1832076" y="1029652"/>
                </a:cubicBezTo>
                <a:cubicBezTo>
                  <a:pt x="1881149" y="985837"/>
                  <a:pt x="1929638" y="936765"/>
                  <a:pt x="1977542" y="882434"/>
                </a:cubicBezTo>
                <a:cubicBezTo>
                  <a:pt x="2025446" y="828103"/>
                  <a:pt x="2073351" y="764134"/>
                  <a:pt x="2121255" y="690524"/>
                </a:cubicBezTo>
                <a:cubicBezTo>
                  <a:pt x="2138781" y="663651"/>
                  <a:pt x="2165362" y="619252"/>
                  <a:pt x="2200998" y="557327"/>
                </a:cubicBezTo>
                <a:cubicBezTo>
                  <a:pt x="2236635" y="495401"/>
                  <a:pt x="2252700" y="460934"/>
                  <a:pt x="2249195" y="453923"/>
                </a:cubicBezTo>
                <a:lnTo>
                  <a:pt x="2233422" y="446913"/>
                </a:lnTo>
                <a:cubicBezTo>
                  <a:pt x="2231085" y="448081"/>
                  <a:pt x="2170328" y="453923"/>
                  <a:pt x="2051151" y="464439"/>
                </a:cubicBezTo>
                <a:cubicBezTo>
                  <a:pt x="1852523" y="481965"/>
                  <a:pt x="1748536" y="492481"/>
                  <a:pt x="1739188" y="495986"/>
                </a:cubicBezTo>
                <a:cubicBezTo>
                  <a:pt x="1660906" y="415366"/>
                  <a:pt x="1610664" y="348183"/>
                  <a:pt x="1588465" y="294437"/>
                </a:cubicBezTo>
                <a:lnTo>
                  <a:pt x="1648053" y="292684"/>
                </a:lnTo>
                <a:cubicBezTo>
                  <a:pt x="1676095" y="290347"/>
                  <a:pt x="1697710" y="289179"/>
                  <a:pt x="1712899" y="289179"/>
                </a:cubicBezTo>
                <a:cubicBezTo>
                  <a:pt x="1751457" y="289179"/>
                  <a:pt x="1795856" y="293853"/>
                  <a:pt x="1846097" y="303200"/>
                </a:cubicBezTo>
                <a:lnTo>
                  <a:pt x="2037130" y="289179"/>
                </a:lnTo>
                <a:cubicBezTo>
                  <a:pt x="2225243" y="273990"/>
                  <a:pt x="2337994" y="265811"/>
                  <a:pt x="2375382" y="264642"/>
                </a:cubicBezTo>
                <a:cubicBezTo>
                  <a:pt x="2364867" y="254127"/>
                  <a:pt x="2355227" y="240106"/>
                  <a:pt x="2346464" y="222580"/>
                </a:cubicBezTo>
                <a:cubicBezTo>
                  <a:pt x="2337701" y="205054"/>
                  <a:pt x="2329230" y="188112"/>
                  <a:pt x="2321052" y="171755"/>
                </a:cubicBezTo>
                <a:cubicBezTo>
                  <a:pt x="2302357" y="130861"/>
                  <a:pt x="2287168" y="103403"/>
                  <a:pt x="2275484" y="89382"/>
                </a:cubicBezTo>
                <a:cubicBezTo>
                  <a:pt x="2268473" y="80035"/>
                  <a:pt x="2257666" y="67183"/>
                  <a:pt x="2243061" y="50825"/>
                </a:cubicBezTo>
                <a:cubicBezTo>
                  <a:pt x="2228456" y="34468"/>
                  <a:pt x="2219401" y="18694"/>
                  <a:pt x="2215895" y="3505"/>
                </a:cubicBezTo>
                <a:close/>
                <a:moveTo>
                  <a:pt x="885063" y="0"/>
                </a:moveTo>
                <a:cubicBezTo>
                  <a:pt x="914273" y="0"/>
                  <a:pt x="953414" y="8179"/>
                  <a:pt x="1002487" y="24536"/>
                </a:cubicBezTo>
                <a:lnTo>
                  <a:pt x="1041044" y="35052"/>
                </a:lnTo>
                <a:cubicBezTo>
                  <a:pt x="1043381" y="38557"/>
                  <a:pt x="1046594" y="43815"/>
                  <a:pt x="1050683" y="50825"/>
                </a:cubicBezTo>
                <a:cubicBezTo>
                  <a:pt x="1054773" y="57836"/>
                  <a:pt x="1057402" y="68351"/>
                  <a:pt x="1058570" y="82372"/>
                </a:cubicBezTo>
                <a:cubicBezTo>
                  <a:pt x="1038707" y="108077"/>
                  <a:pt x="1011834" y="138163"/>
                  <a:pt x="977951" y="172631"/>
                </a:cubicBezTo>
                <a:cubicBezTo>
                  <a:pt x="944067" y="207099"/>
                  <a:pt x="915441" y="230759"/>
                  <a:pt x="892073" y="243611"/>
                </a:cubicBezTo>
                <a:lnTo>
                  <a:pt x="1232078" y="152476"/>
                </a:lnTo>
                <a:cubicBezTo>
                  <a:pt x="1240256" y="146634"/>
                  <a:pt x="1246390" y="140792"/>
                  <a:pt x="1250480" y="134950"/>
                </a:cubicBezTo>
                <a:cubicBezTo>
                  <a:pt x="1254569" y="129108"/>
                  <a:pt x="1258074" y="125019"/>
                  <a:pt x="1260995" y="122682"/>
                </a:cubicBezTo>
                <a:cubicBezTo>
                  <a:pt x="1263916" y="120345"/>
                  <a:pt x="1268298" y="119177"/>
                  <a:pt x="1274140" y="119177"/>
                </a:cubicBezTo>
                <a:cubicBezTo>
                  <a:pt x="1306855" y="119177"/>
                  <a:pt x="1332560" y="125311"/>
                  <a:pt x="1351254" y="137579"/>
                </a:cubicBezTo>
                <a:cubicBezTo>
                  <a:pt x="1369949" y="149847"/>
                  <a:pt x="1389811" y="168249"/>
                  <a:pt x="1410843" y="192786"/>
                </a:cubicBezTo>
                <a:lnTo>
                  <a:pt x="1435379" y="219075"/>
                </a:lnTo>
                <a:cubicBezTo>
                  <a:pt x="1436547" y="230759"/>
                  <a:pt x="1437132" y="245364"/>
                  <a:pt x="1437132" y="262890"/>
                </a:cubicBezTo>
                <a:cubicBezTo>
                  <a:pt x="1437132" y="278079"/>
                  <a:pt x="1435963" y="289763"/>
                  <a:pt x="1433626" y="297942"/>
                </a:cubicBezTo>
                <a:cubicBezTo>
                  <a:pt x="1431290" y="306121"/>
                  <a:pt x="1427784" y="314884"/>
                  <a:pt x="1423111" y="324231"/>
                </a:cubicBezTo>
                <a:cubicBezTo>
                  <a:pt x="1421942" y="327736"/>
                  <a:pt x="1419021" y="334746"/>
                  <a:pt x="1414348" y="345262"/>
                </a:cubicBezTo>
                <a:cubicBezTo>
                  <a:pt x="1409674" y="355778"/>
                  <a:pt x="1405585" y="369798"/>
                  <a:pt x="1402080" y="387324"/>
                </a:cubicBezTo>
                <a:cubicBezTo>
                  <a:pt x="1393901" y="580110"/>
                  <a:pt x="1366443" y="705129"/>
                  <a:pt x="1319707" y="762381"/>
                </a:cubicBezTo>
                <a:lnTo>
                  <a:pt x="1226820" y="811454"/>
                </a:lnTo>
                <a:lnTo>
                  <a:pt x="1161973" y="760628"/>
                </a:lnTo>
                <a:cubicBezTo>
                  <a:pt x="1139774" y="743102"/>
                  <a:pt x="1122248" y="728497"/>
                  <a:pt x="1109396" y="716813"/>
                </a:cubicBezTo>
                <a:cubicBezTo>
                  <a:pt x="1096543" y="705129"/>
                  <a:pt x="1080185" y="687019"/>
                  <a:pt x="1060323" y="662483"/>
                </a:cubicBezTo>
                <a:cubicBezTo>
                  <a:pt x="1075512" y="661314"/>
                  <a:pt x="1098588" y="658393"/>
                  <a:pt x="1129550" y="653720"/>
                </a:cubicBezTo>
                <a:cubicBezTo>
                  <a:pt x="1160513" y="649046"/>
                  <a:pt x="1183589" y="644957"/>
                  <a:pt x="1198778" y="641451"/>
                </a:cubicBezTo>
                <a:cubicBezTo>
                  <a:pt x="1208125" y="612242"/>
                  <a:pt x="1216012" y="570471"/>
                  <a:pt x="1222438" y="516141"/>
                </a:cubicBezTo>
                <a:cubicBezTo>
                  <a:pt x="1228864" y="461810"/>
                  <a:pt x="1232078" y="410108"/>
                  <a:pt x="1232078" y="361035"/>
                </a:cubicBezTo>
                <a:cubicBezTo>
                  <a:pt x="1232078" y="325984"/>
                  <a:pt x="1230325" y="297358"/>
                  <a:pt x="1226820" y="275158"/>
                </a:cubicBezTo>
                <a:cubicBezTo>
                  <a:pt x="1217472" y="272821"/>
                  <a:pt x="1207541" y="271653"/>
                  <a:pt x="1197025" y="271653"/>
                </a:cubicBezTo>
                <a:cubicBezTo>
                  <a:pt x="1167815" y="271653"/>
                  <a:pt x="1129550" y="276911"/>
                  <a:pt x="1082230" y="287426"/>
                </a:cubicBezTo>
                <a:cubicBezTo>
                  <a:pt x="1034910" y="297942"/>
                  <a:pt x="991387" y="310502"/>
                  <a:pt x="951662" y="325107"/>
                </a:cubicBezTo>
                <a:cubicBezTo>
                  <a:pt x="911936" y="339712"/>
                  <a:pt x="889152" y="351104"/>
                  <a:pt x="883310" y="359283"/>
                </a:cubicBezTo>
                <a:cubicBezTo>
                  <a:pt x="891489" y="384988"/>
                  <a:pt x="898791" y="448665"/>
                  <a:pt x="905218" y="550316"/>
                </a:cubicBezTo>
                <a:cubicBezTo>
                  <a:pt x="911644" y="651967"/>
                  <a:pt x="914857" y="740181"/>
                  <a:pt x="914857" y="814959"/>
                </a:cubicBezTo>
                <a:cubicBezTo>
                  <a:pt x="914857" y="850011"/>
                  <a:pt x="914273" y="871626"/>
                  <a:pt x="913104" y="879805"/>
                </a:cubicBezTo>
                <a:cubicBezTo>
                  <a:pt x="920115" y="865784"/>
                  <a:pt x="947572" y="854977"/>
                  <a:pt x="995477" y="847382"/>
                </a:cubicBezTo>
                <a:cubicBezTo>
                  <a:pt x="1043381" y="839787"/>
                  <a:pt x="1109396" y="832485"/>
                  <a:pt x="1193520" y="825475"/>
                </a:cubicBezTo>
                <a:cubicBezTo>
                  <a:pt x="1311529" y="816127"/>
                  <a:pt x="1385722" y="806196"/>
                  <a:pt x="1416100" y="795680"/>
                </a:cubicBezTo>
                <a:cubicBezTo>
                  <a:pt x="1427784" y="782828"/>
                  <a:pt x="1443558" y="776402"/>
                  <a:pt x="1463421" y="776402"/>
                </a:cubicBezTo>
                <a:cubicBezTo>
                  <a:pt x="1479778" y="776402"/>
                  <a:pt x="1501978" y="779907"/>
                  <a:pt x="1530019" y="786917"/>
                </a:cubicBezTo>
                <a:lnTo>
                  <a:pt x="1570329" y="793928"/>
                </a:lnTo>
                <a:cubicBezTo>
                  <a:pt x="1575003" y="800938"/>
                  <a:pt x="1582013" y="810870"/>
                  <a:pt x="1591360" y="823722"/>
                </a:cubicBezTo>
                <a:cubicBezTo>
                  <a:pt x="1603045" y="835406"/>
                  <a:pt x="1611808" y="852348"/>
                  <a:pt x="1617649" y="874547"/>
                </a:cubicBezTo>
                <a:cubicBezTo>
                  <a:pt x="1624660" y="897915"/>
                  <a:pt x="1628165" y="928878"/>
                  <a:pt x="1628165" y="967435"/>
                </a:cubicBezTo>
                <a:cubicBezTo>
                  <a:pt x="1628165" y="1018845"/>
                  <a:pt x="1618818" y="1087196"/>
                  <a:pt x="1600123" y="1172489"/>
                </a:cubicBezTo>
                <a:cubicBezTo>
                  <a:pt x="1589608" y="1219225"/>
                  <a:pt x="1580845" y="1263624"/>
                  <a:pt x="1573834" y="1305687"/>
                </a:cubicBezTo>
                <a:cubicBezTo>
                  <a:pt x="1559814" y="1381633"/>
                  <a:pt x="1546085" y="1442098"/>
                  <a:pt x="1532648" y="1487081"/>
                </a:cubicBezTo>
                <a:cubicBezTo>
                  <a:pt x="1519212" y="1532064"/>
                  <a:pt x="1499057" y="1572666"/>
                  <a:pt x="1472184" y="1608887"/>
                </a:cubicBezTo>
                <a:cubicBezTo>
                  <a:pt x="1465173" y="1615897"/>
                  <a:pt x="1458163" y="1622323"/>
                  <a:pt x="1451153" y="1628165"/>
                </a:cubicBezTo>
                <a:cubicBezTo>
                  <a:pt x="1444142" y="1634007"/>
                  <a:pt x="1437716" y="1639849"/>
                  <a:pt x="1431874" y="1645691"/>
                </a:cubicBezTo>
                <a:lnTo>
                  <a:pt x="1393317" y="1680743"/>
                </a:lnTo>
                <a:cubicBezTo>
                  <a:pt x="1365275" y="1683080"/>
                  <a:pt x="1349502" y="1684248"/>
                  <a:pt x="1345996" y="1684248"/>
                </a:cubicBezTo>
                <a:cubicBezTo>
                  <a:pt x="1337818" y="1684248"/>
                  <a:pt x="1331392" y="1683664"/>
                  <a:pt x="1326718" y="1682496"/>
                </a:cubicBezTo>
                <a:cubicBezTo>
                  <a:pt x="1308023" y="1674317"/>
                  <a:pt x="1270635" y="1645107"/>
                  <a:pt x="1214551" y="1594866"/>
                </a:cubicBezTo>
                <a:cubicBezTo>
                  <a:pt x="1158468" y="1544625"/>
                  <a:pt x="1127506" y="1511909"/>
                  <a:pt x="1121664" y="1496720"/>
                </a:cubicBezTo>
                <a:cubicBezTo>
                  <a:pt x="1189431" y="1496720"/>
                  <a:pt x="1250772" y="1488542"/>
                  <a:pt x="1305687" y="1472184"/>
                </a:cubicBezTo>
                <a:cubicBezTo>
                  <a:pt x="1337233" y="1426616"/>
                  <a:pt x="1364399" y="1367904"/>
                  <a:pt x="1387183" y="1296048"/>
                </a:cubicBezTo>
                <a:cubicBezTo>
                  <a:pt x="1409966" y="1224191"/>
                  <a:pt x="1421358" y="1152042"/>
                  <a:pt x="1421358" y="1079602"/>
                </a:cubicBezTo>
                <a:cubicBezTo>
                  <a:pt x="1421358" y="1036371"/>
                  <a:pt x="1416100" y="993724"/>
                  <a:pt x="1405585" y="951662"/>
                </a:cubicBezTo>
                <a:cubicBezTo>
                  <a:pt x="1375206" y="939978"/>
                  <a:pt x="1331392" y="934136"/>
                  <a:pt x="1274140" y="934136"/>
                </a:cubicBezTo>
                <a:cubicBezTo>
                  <a:pt x="1216888" y="934136"/>
                  <a:pt x="1156132" y="939101"/>
                  <a:pt x="1091869" y="949033"/>
                </a:cubicBezTo>
                <a:cubicBezTo>
                  <a:pt x="1027608" y="958964"/>
                  <a:pt x="979119" y="969772"/>
                  <a:pt x="946404" y="981456"/>
                </a:cubicBezTo>
                <a:cubicBezTo>
                  <a:pt x="923036" y="991971"/>
                  <a:pt x="901420" y="1003071"/>
                  <a:pt x="881558" y="1014755"/>
                </a:cubicBezTo>
                <a:cubicBezTo>
                  <a:pt x="857021" y="1028776"/>
                  <a:pt x="836282" y="1038999"/>
                  <a:pt x="819340" y="1045426"/>
                </a:cubicBezTo>
                <a:cubicBezTo>
                  <a:pt x="802398" y="1051852"/>
                  <a:pt x="779323" y="1055649"/>
                  <a:pt x="750112" y="1056818"/>
                </a:cubicBezTo>
                <a:cubicBezTo>
                  <a:pt x="733755" y="1045134"/>
                  <a:pt x="713892" y="1023518"/>
                  <a:pt x="690524" y="991971"/>
                </a:cubicBezTo>
                <a:lnTo>
                  <a:pt x="664235" y="962177"/>
                </a:lnTo>
                <a:cubicBezTo>
                  <a:pt x="667740" y="946988"/>
                  <a:pt x="672122" y="935888"/>
                  <a:pt x="677380" y="928878"/>
                </a:cubicBezTo>
                <a:cubicBezTo>
                  <a:pt x="682637" y="921868"/>
                  <a:pt x="689940" y="914273"/>
                  <a:pt x="699287" y="906094"/>
                </a:cubicBezTo>
                <a:cubicBezTo>
                  <a:pt x="715645" y="893242"/>
                  <a:pt x="727913" y="875716"/>
                  <a:pt x="736092" y="853516"/>
                </a:cubicBezTo>
                <a:cubicBezTo>
                  <a:pt x="748944" y="816127"/>
                  <a:pt x="755370" y="768223"/>
                  <a:pt x="755370" y="709803"/>
                </a:cubicBezTo>
                <a:cubicBezTo>
                  <a:pt x="755370" y="656056"/>
                  <a:pt x="749528" y="582447"/>
                  <a:pt x="737844" y="488975"/>
                </a:cubicBezTo>
                <a:cubicBezTo>
                  <a:pt x="730834" y="431724"/>
                  <a:pt x="726745" y="393751"/>
                  <a:pt x="725576" y="375056"/>
                </a:cubicBezTo>
                <a:lnTo>
                  <a:pt x="687019" y="341757"/>
                </a:lnTo>
                <a:cubicBezTo>
                  <a:pt x="681177" y="337083"/>
                  <a:pt x="675627" y="332118"/>
                  <a:pt x="670369" y="326860"/>
                </a:cubicBezTo>
                <a:cubicBezTo>
                  <a:pt x="665111" y="321602"/>
                  <a:pt x="657225" y="311963"/>
                  <a:pt x="646709" y="297942"/>
                </a:cubicBezTo>
                <a:cubicBezTo>
                  <a:pt x="652551" y="295605"/>
                  <a:pt x="664819" y="292684"/>
                  <a:pt x="683514" y="289179"/>
                </a:cubicBezTo>
                <a:cubicBezTo>
                  <a:pt x="702208" y="285674"/>
                  <a:pt x="716229" y="281000"/>
                  <a:pt x="725576" y="275158"/>
                </a:cubicBezTo>
                <a:cubicBezTo>
                  <a:pt x="745439" y="261137"/>
                  <a:pt x="764717" y="241274"/>
                  <a:pt x="783412" y="215570"/>
                </a:cubicBezTo>
                <a:cubicBezTo>
                  <a:pt x="802106" y="189865"/>
                  <a:pt x="824306" y="154813"/>
                  <a:pt x="850011" y="110414"/>
                </a:cubicBezTo>
                <a:cubicBezTo>
                  <a:pt x="845337" y="106908"/>
                  <a:pt x="841832" y="94056"/>
                  <a:pt x="839495" y="71856"/>
                </a:cubicBezTo>
                <a:cubicBezTo>
                  <a:pt x="838327" y="55499"/>
                  <a:pt x="836574" y="43231"/>
                  <a:pt x="834237" y="35052"/>
                </a:cubicBezTo>
                <a:cubicBezTo>
                  <a:pt x="831900" y="26873"/>
                  <a:pt x="826643" y="22199"/>
                  <a:pt x="818464" y="21031"/>
                </a:cubicBezTo>
                <a:cubicBezTo>
                  <a:pt x="835990" y="7010"/>
                  <a:pt x="858190" y="0"/>
                  <a:pt x="885063" y="0"/>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8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sym typeface="Arial" panose="020B0604020202020204" pitchFamily="34" charset="0"/>
            </a:endParaRPr>
          </a:p>
        </p:txBody>
      </p:sp>
      <p:pic>
        <p:nvPicPr>
          <p:cNvPr id="17" name="图片 16"/>
          <p:cNvPicPr>
            <a:picLocks noChangeAspect="1"/>
          </p:cNvPicPr>
          <p:nvPr/>
        </p:nvPicPr>
        <p:blipFill>
          <a:blip r:embed="rId9">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44841" y="1512454"/>
            <a:ext cx="2453462" cy="24760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iterate type="wd">
                                    <p:tmPct val="10000"/>
                                  </p:iterate>
                                  <p:childTnLst>
                                    <p:anim to="0" calcmode="lin" valueType="num">
                                      <p:cBhvr>
                                        <p:cTn id="6" dur="500" fill="hold">
                                          <p:stCondLst>
                                            <p:cond delay="0"/>
                                          </p:stCondLst>
                                        </p:cTn>
                                        <p:tgtEl>
                                          <p:spTgt spid="18"/>
                                        </p:tgtEl>
                                        <p:attrNameLst>
                                          <p:attrName>ppt_y</p:attrName>
                                        </p:attrNameLst>
                                      </p:cBhvr>
                                      <p:tavLst>
                                        <p:tav tm="0">
                                          <p:val>
                                            <p:strVal val="ppt_y+rand(0.125)-0.0625"/>
                                          </p:val>
                                        </p:tav>
                                        <p:tav tm="100000">
                                          <p:val>
                                            <p:strVal val="#ppt_y"/>
                                          </p:val>
                                        </p:tav>
                                      </p:tavLst>
                                    </p:anim>
                                    <p:set>
                                      <p:cBhvr>
                                        <p:cTn id="7" dur="1" fill="hold">
                                          <p:stCondLst>
                                            <p:cond delay="0"/>
                                          </p:stCondLst>
                                        </p:cTn>
                                        <p:tgtEl>
                                          <p:spTgt spid="18"/>
                                        </p:tgtEl>
                                        <p:attrNameLst>
                                          <p:attrName>style.visibility</p:attrName>
                                        </p:attrNameLst>
                                      </p:cBhvr>
                                      <p:to>
                                        <p:strVal val="visible"/>
                                      </p:to>
                                    </p:set>
                                    <p:animEffect transition="in" filter="fade">
                                      <p:cBhvr>
                                        <p:cTn id="8" dur="500">
                                          <p:stCondLst>
                                            <p:cond delay="0"/>
                                          </p:stCondLst>
                                        </p:cTn>
                                        <p:tgtEl>
                                          <p:spTgt spid="18"/>
                                        </p:tgtEl>
                                      </p:cBhvr>
                                    </p:animEffect>
                                    <p:anim to="0" calcmode="lin" valueType="num">
                                      <p:cBhvr>
                                        <p:cTn id="9" dur="500" fill="hold">
                                          <p:stCondLst>
                                            <p:cond delay="0"/>
                                          </p:stCondLst>
                                        </p:cTn>
                                        <p:tgtEl>
                                          <p:spTgt spid="18"/>
                                        </p:tgtEl>
                                        <p:attrNameLst>
                                          <p:attrName>ppt_x</p:attrName>
                                        </p:attrNameLst>
                                      </p:cBhvr>
                                      <p:tavLst>
                                        <p:tav tm="0">
                                          <p:val>
                                            <p:strVal val="ppt_x+rand(0.125)-0.0625"/>
                                          </p:val>
                                        </p:tav>
                                        <p:tav tm="100000">
                                          <p:val>
                                            <p:strVal val="#ppt_x"/>
                                          </p:val>
                                        </p:tav>
                                      </p:tavLst>
                                    </p:anim>
                                    <p:anim to="0" calcmode="lin" valueType="num">
                                      <p:cBhvr>
                                        <p:cTn id="10" dur="500" fill="hold">
                                          <p:stCondLst>
                                            <p:cond delay="0"/>
                                          </p:stCondLst>
                                        </p:cTn>
                                        <p:tgtEl>
                                          <p:spTgt spid="18"/>
                                        </p:tgtEl>
                                        <p:attrNameLst>
                                          <p:attrName>style.rotation</p:attrName>
                                        </p:attrNameLst>
                                      </p:cBhvr>
                                      <p:tavLst>
                                        <p:tav tm="0">
                                          <p:val>
                                            <p:strVal val="ppt_r+rand(-180)+90"/>
                                          </p:val>
                                        </p:tav>
                                        <p:tav tm="100000">
                                          <p:val>
                                            <p:strVal val="#ppt_r"/>
                                          </p:val>
                                        </p:tav>
                                      </p:tavLst>
                                    </p:anim>
                                  </p:childTnLst>
                                </p:cTn>
                              </p:par>
                              <p:par>
                                <p:cTn id="11" presetID="10" presetClass="entr" presetSubtype="0" decel="100000" fill="hold" nodeType="withEffect">
                                  <p:stCondLst>
                                    <p:cond delay="0"/>
                                  </p:stCondLst>
                                  <p:iterate type="wd">
                                    <p:tmPct val="10000"/>
                                  </p:iterate>
                                  <p:childTnLst>
                                    <p:anim to="0" calcmode="lin" valueType="num">
                                      <p:cBhvr>
                                        <p:cTn id="12" dur="500" fill="hold">
                                          <p:stCondLst>
                                            <p:cond delay="0"/>
                                          </p:stCondLst>
                                        </p:cTn>
                                        <p:tgtEl>
                                          <p:spTgt spid="10244"/>
                                        </p:tgtEl>
                                        <p:attrNameLst>
                                          <p:attrName>ppt_y</p:attrName>
                                        </p:attrNameLst>
                                      </p:cBhvr>
                                      <p:tavLst>
                                        <p:tav tm="0">
                                          <p:val>
                                            <p:strVal val="ppt_y+rand(0.125)-0.0625"/>
                                          </p:val>
                                        </p:tav>
                                        <p:tav tm="100000">
                                          <p:val>
                                            <p:strVal val="#ppt_y"/>
                                          </p:val>
                                        </p:tav>
                                      </p:tavLst>
                                    </p:anim>
                                    <p:set>
                                      <p:cBhvr>
                                        <p:cTn id="13" dur="1" fill="hold">
                                          <p:stCondLst>
                                            <p:cond delay="0"/>
                                          </p:stCondLst>
                                        </p:cTn>
                                        <p:tgtEl>
                                          <p:spTgt spid="10244"/>
                                        </p:tgtEl>
                                        <p:attrNameLst>
                                          <p:attrName>style.visibility</p:attrName>
                                        </p:attrNameLst>
                                      </p:cBhvr>
                                      <p:to>
                                        <p:strVal val="visible"/>
                                      </p:to>
                                    </p:set>
                                    <p:animEffect transition="in" filter="fade">
                                      <p:cBhvr>
                                        <p:cTn id="14" dur="500">
                                          <p:stCondLst>
                                            <p:cond delay="0"/>
                                          </p:stCondLst>
                                        </p:cTn>
                                        <p:tgtEl>
                                          <p:spTgt spid="10244"/>
                                        </p:tgtEl>
                                      </p:cBhvr>
                                    </p:animEffect>
                                    <p:anim to="0" calcmode="lin" valueType="num">
                                      <p:cBhvr>
                                        <p:cTn id="15" dur="500" fill="hold">
                                          <p:stCondLst>
                                            <p:cond delay="0"/>
                                          </p:stCondLst>
                                        </p:cTn>
                                        <p:tgtEl>
                                          <p:spTgt spid="10244"/>
                                        </p:tgtEl>
                                        <p:attrNameLst>
                                          <p:attrName>ppt_x</p:attrName>
                                        </p:attrNameLst>
                                      </p:cBhvr>
                                      <p:tavLst>
                                        <p:tav tm="0">
                                          <p:val>
                                            <p:strVal val="ppt_x+rand(0.125)-0.0625"/>
                                          </p:val>
                                        </p:tav>
                                        <p:tav tm="100000">
                                          <p:val>
                                            <p:strVal val="#ppt_x"/>
                                          </p:val>
                                        </p:tav>
                                      </p:tavLst>
                                    </p:anim>
                                    <p:anim to="0" calcmode="lin" valueType="num">
                                      <p:cBhvr>
                                        <p:cTn id="16" dur="500" fill="hold">
                                          <p:stCondLst>
                                            <p:cond delay="0"/>
                                          </p:stCondLst>
                                        </p:cTn>
                                        <p:tgtEl>
                                          <p:spTgt spid="10244"/>
                                        </p:tgtEl>
                                        <p:attrNameLst>
                                          <p:attrName>style.rotation</p:attrName>
                                        </p:attrNameLst>
                                      </p:cBhvr>
                                      <p:tavLst>
                                        <p:tav tm="0">
                                          <p:val>
                                            <p:strVal val="ppt_r+rand(-180)+90"/>
                                          </p:val>
                                        </p:tav>
                                        <p:tav tm="100000">
                                          <p:val>
                                            <p:strVal val="#ppt_r"/>
                                          </p:val>
                                        </p:tav>
                                      </p:tavLst>
                                    </p:anim>
                                  </p:childTnLst>
                                </p:cTn>
                              </p:par>
                              <p:par>
                                <p:cTn id="17" presetID="10" presetClass="entr" presetSubtype="0" decel="100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stCondLst>
                                            <p:cond delay="0"/>
                                          </p:stCondLst>
                                        </p:cTn>
                                        <p:tgtEl>
                                          <p:spTgt spid="20"/>
                                        </p:tgtEl>
                                      </p:cBhvr>
                                    </p:animEffect>
                                    <p:anim to="0" calcmode="lin" valueType="num">
                                      <p:cBhvr>
                                        <p:cTn id="20" dur="500" fill="hold">
                                          <p:stCondLst>
                                            <p:cond delay="0"/>
                                          </p:stCondLst>
                                        </p:cTn>
                                        <p:tgtEl>
                                          <p:spTgt spid="20"/>
                                        </p:tgtEl>
                                        <p:attrNameLst>
                                          <p:attrName>ppt_x</p:attrName>
                                        </p:attrNameLst>
                                      </p:cBhvr>
                                      <p:tavLst>
                                        <p:tav tm="0">
                                          <p:val>
                                            <p:strVal val="#ppt_x-.05"/>
                                          </p:val>
                                        </p:tav>
                                        <p:tav tm="100000">
                                          <p:val>
                                            <p:strVal val="#ppt_x"/>
                                          </p:val>
                                        </p:tav>
                                      </p:tavLst>
                                    </p:anim>
                                  </p:childTnLst>
                                </p:cTn>
                              </p:par>
                              <p:par>
                                <p:cTn id="21" presetID="10" presetClass="entr" presetSubtype="0" decel="10000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stCondLst>
                                            <p:cond delay="0"/>
                                          </p:stCondLst>
                                        </p:cTn>
                                        <p:tgtEl>
                                          <p:spTgt spid="21"/>
                                        </p:tgtEl>
                                      </p:cBhvr>
                                    </p:animEffect>
                                    <p:anim to="0" calcmode="lin" valueType="num">
                                      <p:cBhvr>
                                        <p:cTn id="24" dur="500" fill="hold">
                                          <p:stCondLst>
                                            <p:cond delay="0"/>
                                          </p:stCondLst>
                                        </p:cTn>
                                        <p:tgtEl>
                                          <p:spTgt spid="21"/>
                                        </p:tgtEl>
                                        <p:attrNameLst>
                                          <p:attrName>ppt_x</p:attrName>
                                        </p:attrNameLst>
                                      </p:cBhvr>
                                      <p:tavLst>
                                        <p:tav tm="0">
                                          <p:val>
                                            <p:strVal val="#ppt_x+.05"/>
                                          </p:val>
                                        </p:tav>
                                        <p:tav tm="100000">
                                          <p:val>
                                            <p:strVal val="#ppt_x"/>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decel="10000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stCondLst>
                                            <p:cond delay="0"/>
                                          </p:stCondLst>
                                        </p:cTn>
                                        <p:tgtEl>
                                          <p:spTgt spid="26"/>
                                        </p:tgtEl>
                                      </p:cBhvr>
                                    </p:animEffect>
                                    <p:anim to="0" calcmode="lin" valueType="num">
                                      <p:cBhvr>
                                        <p:cTn id="30" dur="500" fill="hold">
                                          <p:stCondLst>
                                            <p:cond delay="0"/>
                                          </p:stCondLst>
                                        </p:cTn>
                                        <p:tgtEl>
                                          <p:spTgt spid="26"/>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2" name="组合 1"/>
          <p:cNvGrpSpPr/>
          <p:nvPr/>
        </p:nvGrpSpPr>
        <p:grpSpPr>
          <a:xfrm>
            <a:off x="362856" y="450222"/>
            <a:ext cx="11495314" cy="6153778"/>
            <a:chOff x="373853" y="2108201"/>
            <a:chExt cx="11444294" cy="2277282"/>
          </a:xfrm>
        </p:grpSpPr>
        <p:sp>
          <p:nvSpPr>
            <p:cNvPr id="3" name="缺角矩形 2"/>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缺角矩形 3"/>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6468"/>
            <a:ext cx="7574937" cy="2009093"/>
          </a:xfrm>
          <a:prstGeom prst="rect">
            <a:avLst/>
          </a:prstGeom>
        </p:spPr>
      </p:pic>
      <p:grpSp>
        <p:nvGrpSpPr>
          <p:cNvPr id="6" name="组合 5"/>
          <p:cNvGrpSpPr/>
          <p:nvPr/>
        </p:nvGrpSpPr>
        <p:grpSpPr>
          <a:xfrm>
            <a:off x="11375910" y="-602050"/>
            <a:ext cx="1501504" cy="1501504"/>
            <a:chOff x="8323465" y="0"/>
            <a:chExt cx="1676878" cy="1676878"/>
          </a:xfrm>
        </p:grpSpPr>
        <p:sp>
          <p:nvSpPr>
            <p:cNvPr id="7" name="椭圆 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rotWithShape="1">
            <a:blip r:embed="rId2">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9" name="文本框 8"/>
          <p:cNvSpPr txBox="1"/>
          <p:nvPr/>
        </p:nvSpPr>
        <p:spPr>
          <a:xfrm>
            <a:off x="508000" y="968663"/>
            <a:ext cx="10624454" cy="523220"/>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“鱼龙”、“鸿雁”两词用了什么表现手法？</a:t>
            </a:r>
            <a:endPar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807637" y="1992373"/>
            <a:ext cx="3145413" cy="2480414"/>
            <a:chOff x="691208" y="2485447"/>
            <a:chExt cx="3145413" cy="2480414"/>
          </a:xfrm>
        </p:grpSpPr>
        <p:sp>
          <p:nvSpPr>
            <p:cNvPr id="10" name="文本框 20"/>
            <p:cNvSpPr txBox="1"/>
            <p:nvPr/>
          </p:nvSpPr>
          <p:spPr>
            <a:xfrm>
              <a:off x="691208" y="2485447"/>
              <a:ext cx="3145413"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此时相望不相闻， </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21"/>
            <p:cNvSpPr txBox="1"/>
            <p:nvPr/>
          </p:nvSpPr>
          <p:spPr>
            <a:xfrm>
              <a:off x="691208" y="3137845"/>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愿逐月华流照君。</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2"/>
            <p:cNvSpPr txBox="1"/>
            <p:nvPr/>
          </p:nvSpPr>
          <p:spPr>
            <a:xfrm>
              <a:off x="691208" y="3790243"/>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鸿雁</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长飞光不度，</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23"/>
            <p:cNvSpPr txBox="1"/>
            <p:nvPr/>
          </p:nvSpPr>
          <p:spPr>
            <a:xfrm>
              <a:off x="691208" y="4442641"/>
              <a:ext cx="3057247" cy="523220"/>
            </a:xfrm>
            <a:prstGeom prst="rect">
              <a:avLst/>
            </a:prstGeom>
            <a:noFill/>
          </p:spPr>
          <p:txBody>
            <a:bodyPr wrap="non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solidFill>
                    <a:srgbClr val="EC485D"/>
                  </a:solidFill>
                  <a:latin typeface="Arial" panose="020B0604020202020204" pitchFamily="34" charset="0"/>
                  <a:ea typeface="微软雅黑" panose="020B0503020204020204" pitchFamily="34" charset="-122"/>
                  <a:sym typeface="Arial" panose="020B0604020202020204" pitchFamily="34" charset="0"/>
                </a:rPr>
                <a:t>鱼龙</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潜跃水成文。</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文本框 28"/>
          <p:cNvSpPr txBox="1"/>
          <p:nvPr>
            <p:custDataLst>
              <p:tags r:id="rId3"/>
            </p:custDataLst>
          </p:nvPr>
        </p:nvSpPr>
        <p:spPr>
          <a:xfrm>
            <a:off x="4084253" y="1960243"/>
            <a:ext cx="7271656" cy="1444653"/>
          </a:xfrm>
          <a:prstGeom prst="roundRect">
            <a:avLst>
              <a:gd name="adj" fmla="val 7320"/>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鱼龙</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、鸿雁是</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月光下的景物，此处写出了</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月光的清澈。</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89091"/>
          <p:cNvSpPr/>
          <p:nvPr>
            <p:custDataLst>
              <p:tags r:id="rId4"/>
            </p:custDataLst>
          </p:nvPr>
        </p:nvSpPr>
        <p:spPr>
          <a:xfrm>
            <a:off x="4084253" y="3482216"/>
            <a:ext cx="7271656" cy="2563543"/>
          </a:xfrm>
          <a:prstGeom prst="roundRect">
            <a:avLst>
              <a:gd name="adj" fmla="val 3261"/>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借用典故</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pPr marL="0" marR="0" lvl="0" indent="0" algn="just" defTabSz="914400" rtl="0" eaLnBrk="1" fontAlgn="auto" latinLnBrk="0" hangingPunct="1">
              <a:lnSpc>
                <a:spcPct val="125000"/>
              </a:lnSpc>
              <a:spcBef>
                <a:spcPts val="0"/>
              </a:spcBef>
              <a:spcAft>
                <a:spcPts val="0"/>
              </a:spcAft>
              <a:buClrTx/>
              <a:buSzTx/>
              <a:buFontTx/>
              <a:buNone/>
              <a:defRPr/>
            </a:pP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         “</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尺素在鱼肠，寸心凭雁足”，古代书信称为“鱼雁”，此处暗含有鱼雁不能传音讯之意。可见二人音讯断绝，相思无着落。</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09411"/>
            <a:ext cx="12192000" cy="1647031"/>
          </a:xfrm>
          <a:prstGeom prst="rect">
            <a:avLst/>
          </a:prstGeom>
        </p:spPr>
      </p:pic>
      <p:cxnSp>
        <p:nvCxnSpPr>
          <p:cNvPr id="16" name="直接连接符 15"/>
          <p:cNvCxnSpPr/>
          <p:nvPr/>
        </p:nvCxnSpPr>
        <p:spPr>
          <a:xfrm>
            <a:off x="930132" y="1620319"/>
            <a:ext cx="9780189" cy="37929"/>
          </a:xfrm>
          <a:prstGeom prst="line">
            <a:avLst/>
          </a:prstGeom>
          <a:ln w="38100" cap="rnd">
            <a:gradFill flip="none" rotWithShape="1">
              <a:gsLst>
                <a:gs pos="0">
                  <a:schemeClr val="accent4">
                    <a:lumMod val="75000"/>
                  </a:schemeClr>
                </a:gs>
                <a:gs pos="100000">
                  <a:schemeClr val="accent4">
                    <a:lumMod val="20000"/>
                    <a:lumOff val="80000"/>
                    <a:alpha val="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stCondLst>
                                            <p:cond delay="0"/>
                                          </p:stCondLst>
                                        </p:cTn>
                                        <p:tgtEl>
                                          <p:spTgt spid="29"/>
                                        </p:tgtEl>
                                      </p:cBhvr>
                                    </p:animEffect>
                                    <p:anim to="0" calcmode="lin" valueType="num">
                                      <p:cBhvr>
                                        <p:cTn id="8" dur="500" fill="hold">
                                          <p:stCondLst>
                                            <p:cond delay="0"/>
                                          </p:stCondLst>
                                        </p:cTn>
                                        <p:tgtEl>
                                          <p:spTgt spid="29"/>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stCondLst>
                                            <p:cond delay="0"/>
                                          </p:stCondLst>
                                        </p:cTn>
                                        <p:tgtEl>
                                          <p:spTgt spid="31"/>
                                        </p:tgtEl>
                                      </p:cBhvr>
                                    </p:animEffect>
                                    <p:anim to="0" calcmode="lin" valueType="num">
                                      <p:cBhvr>
                                        <p:cTn id="14" dur="500" fill="hold">
                                          <p:stCondLst>
                                            <p:cond delay="0"/>
                                          </p:stCondLst>
                                        </p:cTn>
                                        <p:tgtEl>
                                          <p:spTgt spid="31"/>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10" name="组合 9"/>
          <p:cNvGrpSpPr/>
          <p:nvPr/>
        </p:nvGrpSpPr>
        <p:grpSpPr>
          <a:xfrm>
            <a:off x="-4190997" y="-5868156"/>
            <a:ext cx="9246225" cy="9246225"/>
            <a:chOff x="8154127" y="-169338"/>
            <a:chExt cx="2015553" cy="2015553"/>
          </a:xfrm>
        </p:grpSpPr>
        <p:sp>
          <p:nvSpPr>
            <p:cNvPr id="11" name="椭圆 10"/>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3" name="椭圆 12"/>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5" name="图片 14" descr="图片包含 桌子, 躺, 猫, 火车&#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grpSp>
        <p:nvGrpSpPr>
          <p:cNvPr id="52" name="组合 51"/>
          <p:cNvGrpSpPr/>
          <p:nvPr/>
        </p:nvGrpSpPr>
        <p:grpSpPr>
          <a:xfrm>
            <a:off x="3792538" y="876386"/>
            <a:ext cx="6595964" cy="1104424"/>
            <a:chOff x="3792538" y="876386"/>
            <a:chExt cx="6595964" cy="1104424"/>
          </a:xfrm>
        </p:grpSpPr>
        <p:sp>
          <p:nvSpPr>
            <p:cNvPr id="16" name="任意多边形: 形状 15"/>
            <p:cNvSpPr/>
            <p:nvPr/>
          </p:nvSpPr>
          <p:spPr>
            <a:xfrm rot="5400000">
              <a:off x="6538308" y="-1869384"/>
              <a:ext cx="1104424" cy="6595964"/>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4089721" y="955135"/>
              <a:ext cx="5778181" cy="946926"/>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en-US" sz="28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乡书何处达？归雁洛阳边</a:t>
              </a:r>
              <a:r>
                <a:rPr kumimoji="0" lang="en-US"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en-US" sz="20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王湾</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《次北固山下》</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4920344" y="2187131"/>
            <a:ext cx="6850745" cy="1104424"/>
            <a:chOff x="4920344" y="2187131"/>
            <a:chExt cx="6850745" cy="1104424"/>
          </a:xfrm>
        </p:grpSpPr>
        <p:sp>
          <p:nvSpPr>
            <p:cNvPr id="24" name="任意多边形: 形状 23"/>
            <p:cNvSpPr/>
            <p:nvPr/>
          </p:nvSpPr>
          <p:spPr>
            <a:xfrm rot="16200000" flipH="1">
              <a:off x="7793505" y="-686030"/>
              <a:ext cx="1104424" cy="6850745"/>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5401616" y="2265879"/>
              <a:ext cx="6238843" cy="946926"/>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云中谁寄锦书来，雁字回时，月满西楼。</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en-US" sz="20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李清照</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一剪梅</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红藕香残玉簟秋</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男人的脸被修图上了帽子&#10;&#10;描述已自动生成" hidden="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0425" y="142875"/>
            <a:ext cx="5391150" cy="6572250"/>
          </a:xfrm>
          <a:prstGeom prst="rect">
            <a:avLst/>
          </a:prstGeom>
        </p:spPr>
      </p:pic>
      <p:pic>
        <p:nvPicPr>
          <p:cNvPr id="17410"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40000"/>
                    </a14:imgEffect>
                    <a14:imgEffect>
                      <a14:saturation sat="33000"/>
                    </a14:imgEffect>
                  </a14:imgLayer>
                </a14:imgProps>
              </a:ext>
              <a:ext uri="{28A0092B-C50C-407E-A947-70E740481C1C}">
                <a14:useLocalDpi xmlns:a14="http://schemas.microsoft.com/office/drawing/2010/main" val="0"/>
              </a:ext>
            </a:extLst>
          </a:blip>
          <a:srcRect l="887" r="887"/>
          <a:stretch>
            <a:fillRect/>
          </a:stretch>
        </p:blipFill>
        <p:spPr bwMode="auto">
          <a:xfrm flipH="1">
            <a:off x="10604686" y="845398"/>
            <a:ext cx="1166400" cy="1166400"/>
          </a:xfrm>
          <a:prstGeom prst="ellipse">
            <a:avLst/>
          </a:prstGeom>
          <a:noFill/>
          <a:extLst>
            <a:ext uri="{909E8E84-426E-40DD-AFC4-6F175D3DCCD1}">
              <a14:hiddenFill xmlns:a14="http://schemas.microsoft.com/office/drawing/2010/main">
                <a:solidFill>
                  <a:srgbClr val="FFFFFF"/>
                </a:solidFill>
              </a14:hiddenFill>
            </a:ext>
          </a:extLst>
        </p:spPr>
      </p:pic>
      <p:pic>
        <p:nvPicPr>
          <p:cNvPr id="17412" name="Picture 4"/>
          <p:cNvPicPr>
            <a:picLocks noChangeAspect="1" noChangeArrowheads="1"/>
          </p:cNvPicPr>
          <p:nvPr/>
        </p:nvPicPr>
        <p:blipFill rotWithShape="1">
          <a:blip r:embed="rId7">
            <a:extLst>
              <a:ext uri="{BEBA8EAE-BF5A-486C-A8C5-ECC9F3942E4B}">
                <a14:imgProps xmlns:a14="http://schemas.microsoft.com/office/drawing/2010/main">
                  <a14:imgLayer r:embed="rId8">
                    <a14:imgEffect>
                      <a14:brightnessContrast contrast="20000"/>
                    </a14:imgEffect>
                    <a14:imgEffect>
                      <a14:colorTemperature colorTemp="8800"/>
                    </a14:imgEffect>
                  </a14:imgLayer>
                </a14:imgProps>
              </a:ext>
              <a:ext uri="{28A0092B-C50C-407E-A947-70E740481C1C}">
                <a14:useLocalDpi xmlns:a14="http://schemas.microsoft.com/office/drawing/2010/main" val="0"/>
              </a:ext>
            </a:extLst>
          </a:blip>
          <a:srcRect t="18750" b="18750"/>
          <a:stretch>
            <a:fillRect/>
          </a:stretch>
        </p:blipFill>
        <p:spPr bwMode="auto">
          <a:xfrm flipH="1">
            <a:off x="3797201" y="2156142"/>
            <a:ext cx="1166400" cy="1166400"/>
          </a:xfrm>
          <a:prstGeom prst="ellipse">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494265" y="194131"/>
            <a:ext cx="2441694" cy="76944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意象积累</a:t>
            </a:r>
            <a:endPar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a:off x="684916" y="1274206"/>
            <a:ext cx="1678168" cy="1605812"/>
            <a:chOff x="1212977" y="1693888"/>
            <a:chExt cx="1678168" cy="1605812"/>
          </a:xfrm>
        </p:grpSpPr>
        <p:sp>
          <p:nvSpPr>
            <p:cNvPr id="3" name="文本框 2"/>
            <p:cNvSpPr txBox="1"/>
            <p:nvPr/>
          </p:nvSpPr>
          <p:spPr>
            <a:xfrm>
              <a:off x="1212977" y="1693888"/>
              <a:ext cx="1375715" cy="1366970"/>
            </a:xfrm>
            <a:custGeom>
              <a:avLst/>
              <a:gdLst/>
              <a:ahLst/>
              <a:cxnLst/>
              <a:rect l="l" t="t" r="r" b="b"/>
              <a:pathLst>
                <a:path w="1375715" h="1366970">
                  <a:moveTo>
                    <a:pt x="279806" y="807358"/>
                  </a:moveTo>
                  <a:cubicBezTo>
                    <a:pt x="276891" y="809301"/>
                    <a:pt x="275191" y="810515"/>
                    <a:pt x="274706" y="811001"/>
                  </a:cubicBezTo>
                  <a:cubicBezTo>
                    <a:pt x="274220" y="811487"/>
                    <a:pt x="275434" y="810758"/>
                    <a:pt x="278349" y="808815"/>
                  </a:cubicBezTo>
                  <a:cubicBezTo>
                    <a:pt x="278349" y="808815"/>
                    <a:pt x="278592" y="808572"/>
                    <a:pt x="279078" y="808086"/>
                  </a:cubicBezTo>
                  <a:cubicBezTo>
                    <a:pt x="279563" y="807601"/>
                    <a:pt x="279806" y="807358"/>
                    <a:pt x="279806" y="807358"/>
                  </a:cubicBezTo>
                  <a:close/>
                  <a:moveTo>
                    <a:pt x="530466" y="338099"/>
                  </a:moveTo>
                  <a:cubicBezTo>
                    <a:pt x="527551" y="345871"/>
                    <a:pt x="525608" y="357044"/>
                    <a:pt x="524637" y="371617"/>
                  </a:cubicBezTo>
                  <a:cubicBezTo>
                    <a:pt x="519779" y="380361"/>
                    <a:pt x="517350" y="390077"/>
                    <a:pt x="517350" y="400764"/>
                  </a:cubicBezTo>
                  <a:lnTo>
                    <a:pt x="526094" y="400764"/>
                  </a:lnTo>
                  <a:lnTo>
                    <a:pt x="524637" y="396392"/>
                  </a:lnTo>
                  <a:cubicBezTo>
                    <a:pt x="538239" y="382790"/>
                    <a:pt x="545039" y="364331"/>
                    <a:pt x="545039" y="341014"/>
                  </a:cubicBezTo>
                  <a:close/>
                  <a:moveTo>
                    <a:pt x="279806" y="282721"/>
                  </a:moveTo>
                  <a:cubicBezTo>
                    <a:pt x="282721" y="286607"/>
                    <a:pt x="288064" y="290979"/>
                    <a:pt x="295837" y="295837"/>
                  </a:cubicBezTo>
                  <a:lnTo>
                    <a:pt x="295837" y="288550"/>
                  </a:lnTo>
                  <a:cubicBezTo>
                    <a:pt x="288064" y="286607"/>
                    <a:pt x="282721" y="284664"/>
                    <a:pt x="279806" y="282721"/>
                  </a:cubicBezTo>
                  <a:close/>
                  <a:moveTo>
                    <a:pt x="737406" y="228800"/>
                  </a:moveTo>
                  <a:cubicBezTo>
                    <a:pt x="752951" y="228800"/>
                    <a:pt x="774082" y="232443"/>
                    <a:pt x="800800" y="239730"/>
                  </a:cubicBezTo>
                  <a:cubicBezTo>
                    <a:pt x="827517" y="247016"/>
                    <a:pt x="846220" y="254060"/>
                    <a:pt x="856907" y="260861"/>
                  </a:cubicBezTo>
                  <a:cubicBezTo>
                    <a:pt x="873423" y="269605"/>
                    <a:pt x="881681" y="283206"/>
                    <a:pt x="881681" y="301666"/>
                  </a:cubicBezTo>
                  <a:cubicBezTo>
                    <a:pt x="881681" y="318182"/>
                    <a:pt x="875123" y="335913"/>
                    <a:pt x="862008" y="354858"/>
                  </a:cubicBezTo>
                  <a:cubicBezTo>
                    <a:pt x="848892" y="373803"/>
                    <a:pt x="837962" y="386191"/>
                    <a:pt x="829218" y="392020"/>
                  </a:cubicBezTo>
                  <a:cubicBezTo>
                    <a:pt x="828246" y="410479"/>
                    <a:pt x="825331" y="426024"/>
                    <a:pt x="820474" y="438654"/>
                  </a:cubicBezTo>
                  <a:lnTo>
                    <a:pt x="856907" y="438654"/>
                  </a:lnTo>
                  <a:cubicBezTo>
                    <a:pt x="871480" y="441569"/>
                    <a:pt x="926373" y="431368"/>
                    <a:pt x="1021585" y="408051"/>
                  </a:cubicBezTo>
                  <a:cubicBezTo>
                    <a:pt x="1019642" y="404164"/>
                    <a:pt x="1014541" y="393720"/>
                    <a:pt x="1006283" y="376718"/>
                  </a:cubicBezTo>
                  <a:cubicBezTo>
                    <a:pt x="998025" y="359716"/>
                    <a:pt x="989038" y="344414"/>
                    <a:pt x="979322" y="330812"/>
                  </a:cubicBezTo>
                  <a:cubicBezTo>
                    <a:pt x="969607" y="317211"/>
                    <a:pt x="958920" y="305552"/>
                    <a:pt x="947261" y="295837"/>
                  </a:cubicBezTo>
                  <a:cubicBezTo>
                    <a:pt x="943375" y="291950"/>
                    <a:pt x="936574" y="287336"/>
                    <a:pt x="926859" y="281992"/>
                  </a:cubicBezTo>
                  <a:cubicBezTo>
                    <a:pt x="917143" y="276648"/>
                    <a:pt x="908885" y="269605"/>
                    <a:pt x="902084" y="260861"/>
                  </a:cubicBezTo>
                  <a:cubicBezTo>
                    <a:pt x="903056" y="258918"/>
                    <a:pt x="904270" y="256489"/>
                    <a:pt x="905727" y="253574"/>
                  </a:cubicBezTo>
                  <a:cubicBezTo>
                    <a:pt x="907185" y="250659"/>
                    <a:pt x="911314" y="246287"/>
                    <a:pt x="918115" y="240458"/>
                  </a:cubicBezTo>
                  <a:cubicBezTo>
                    <a:pt x="934631" y="241430"/>
                    <a:pt x="949690" y="241673"/>
                    <a:pt x="963292" y="241187"/>
                  </a:cubicBezTo>
                  <a:cubicBezTo>
                    <a:pt x="976893" y="240701"/>
                    <a:pt x="988066" y="240458"/>
                    <a:pt x="996810" y="240458"/>
                  </a:cubicBezTo>
                  <a:cubicBezTo>
                    <a:pt x="1030814" y="240458"/>
                    <a:pt x="1055103" y="243859"/>
                    <a:pt x="1069676" y="250659"/>
                  </a:cubicBezTo>
                  <a:cubicBezTo>
                    <a:pt x="1091051" y="256489"/>
                    <a:pt x="1101738" y="278834"/>
                    <a:pt x="1101738" y="317696"/>
                  </a:cubicBezTo>
                  <a:cubicBezTo>
                    <a:pt x="1101738" y="329355"/>
                    <a:pt x="1100766" y="342471"/>
                    <a:pt x="1098823" y="357044"/>
                  </a:cubicBezTo>
                  <a:cubicBezTo>
                    <a:pt x="1096880" y="371617"/>
                    <a:pt x="1095422" y="382305"/>
                    <a:pt x="1094451" y="389105"/>
                  </a:cubicBezTo>
                  <a:cubicBezTo>
                    <a:pt x="1202293" y="361902"/>
                    <a:pt x="1264958" y="344900"/>
                    <a:pt x="1282446" y="338099"/>
                  </a:cubicBezTo>
                  <a:lnTo>
                    <a:pt x="1304306" y="361416"/>
                  </a:lnTo>
                  <a:cubicBezTo>
                    <a:pt x="1316936" y="375018"/>
                    <a:pt x="1325437" y="386191"/>
                    <a:pt x="1329809" y="394935"/>
                  </a:cubicBezTo>
                  <a:cubicBezTo>
                    <a:pt x="1334181" y="403679"/>
                    <a:pt x="1336367" y="417280"/>
                    <a:pt x="1336367" y="435740"/>
                  </a:cubicBezTo>
                  <a:cubicBezTo>
                    <a:pt x="1336367" y="450313"/>
                    <a:pt x="1335881" y="461972"/>
                    <a:pt x="1334909" y="470716"/>
                  </a:cubicBezTo>
                  <a:cubicBezTo>
                    <a:pt x="1327137" y="475573"/>
                    <a:pt x="1318879" y="478731"/>
                    <a:pt x="1310135" y="480188"/>
                  </a:cubicBezTo>
                  <a:cubicBezTo>
                    <a:pt x="1301391" y="481646"/>
                    <a:pt x="1289247" y="482374"/>
                    <a:pt x="1273702" y="482374"/>
                  </a:cubicBezTo>
                  <a:cubicBezTo>
                    <a:pt x="1264958" y="474602"/>
                    <a:pt x="1250385" y="470716"/>
                    <a:pt x="1229982" y="470716"/>
                  </a:cubicBezTo>
                  <a:cubicBezTo>
                    <a:pt x="1212494" y="470716"/>
                    <a:pt x="1194521" y="472902"/>
                    <a:pt x="1176061" y="477274"/>
                  </a:cubicBezTo>
                  <a:cubicBezTo>
                    <a:pt x="1157602" y="481646"/>
                    <a:pt x="1144000" y="486746"/>
                    <a:pt x="1135256" y="492575"/>
                  </a:cubicBezTo>
                  <a:cubicBezTo>
                    <a:pt x="1134285" y="498405"/>
                    <a:pt x="1133799" y="509578"/>
                    <a:pt x="1133799" y="526094"/>
                  </a:cubicBezTo>
                  <a:lnTo>
                    <a:pt x="1135256" y="641223"/>
                  </a:lnTo>
                  <a:cubicBezTo>
                    <a:pt x="1157602" y="642194"/>
                    <a:pt x="1182376" y="636851"/>
                    <a:pt x="1209580" y="625192"/>
                  </a:cubicBezTo>
                  <a:cubicBezTo>
                    <a:pt x="1211523" y="624221"/>
                    <a:pt x="1218324" y="621792"/>
                    <a:pt x="1229982" y="617905"/>
                  </a:cubicBezTo>
                  <a:cubicBezTo>
                    <a:pt x="1241641" y="614019"/>
                    <a:pt x="1253299" y="612562"/>
                    <a:pt x="1264958" y="613533"/>
                  </a:cubicBezTo>
                  <a:cubicBezTo>
                    <a:pt x="1266901" y="616448"/>
                    <a:pt x="1273459" y="628593"/>
                    <a:pt x="1284632" y="649967"/>
                  </a:cubicBezTo>
                  <a:cubicBezTo>
                    <a:pt x="1295805" y="671341"/>
                    <a:pt x="1308192" y="697573"/>
                    <a:pt x="1321794" y="728662"/>
                  </a:cubicBezTo>
                  <a:lnTo>
                    <a:pt x="1135256" y="747607"/>
                  </a:lnTo>
                  <a:cubicBezTo>
                    <a:pt x="1133313" y="752465"/>
                    <a:pt x="1132341" y="770925"/>
                    <a:pt x="1132341" y="802986"/>
                  </a:cubicBezTo>
                  <a:cubicBezTo>
                    <a:pt x="1132341" y="845734"/>
                    <a:pt x="1132827" y="870994"/>
                    <a:pt x="1133799" y="878767"/>
                  </a:cubicBezTo>
                  <a:cubicBezTo>
                    <a:pt x="1150315" y="876824"/>
                    <a:pt x="1168289" y="871480"/>
                    <a:pt x="1187720" y="862736"/>
                  </a:cubicBezTo>
                  <a:cubicBezTo>
                    <a:pt x="1205208" y="855935"/>
                    <a:pt x="1219781" y="852535"/>
                    <a:pt x="1231439" y="852535"/>
                  </a:cubicBezTo>
                  <a:cubicBezTo>
                    <a:pt x="1242126" y="852535"/>
                    <a:pt x="1253299" y="854478"/>
                    <a:pt x="1264958" y="858364"/>
                  </a:cubicBezTo>
                  <a:cubicBezTo>
                    <a:pt x="1274673" y="875852"/>
                    <a:pt x="1286818" y="892854"/>
                    <a:pt x="1301391" y="909370"/>
                  </a:cubicBezTo>
                  <a:cubicBezTo>
                    <a:pt x="1308192" y="918114"/>
                    <a:pt x="1314507" y="926858"/>
                    <a:pt x="1320336" y="935602"/>
                  </a:cubicBezTo>
                  <a:cubicBezTo>
                    <a:pt x="1326166" y="944346"/>
                    <a:pt x="1329080" y="952119"/>
                    <a:pt x="1329080" y="958919"/>
                  </a:cubicBezTo>
                  <a:cubicBezTo>
                    <a:pt x="1329080" y="962806"/>
                    <a:pt x="1326651" y="968149"/>
                    <a:pt x="1321794" y="974950"/>
                  </a:cubicBezTo>
                  <a:cubicBezTo>
                    <a:pt x="1303334" y="977865"/>
                    <a:pt x="1283417" y="979322"/>
                    <a:pt x="1262043" y="979322"/>
                  </a:cubicBezTo>
                  <a:cubicBezTo>
                    <a:pt x="1245527" y="979322"/>
                    <a:pt x="1219781" y="978351"/>
                    <a:pt x="1184805" y="976407"/>
                  </a:cubicBezTo>
                  <a:lnTo>
                    <a:pt x="1142543" y="974950"/>
                  </a:lnTo>
                  <a:cubicBezTo>
                    <a:pt x="1138656" y="987580"/>
                    <a:pt x="1136228" y="1010169"/>
                    <a:pt x="1135256" y="1042716"/>
                  </a:cubicBezTo>
                  <a:cubicBezTo>
                    <a:pt x="1134285" y="1075263"/>
                    <a:pt x="1133799" y="1095908"/>
                    <a:pt x="1133799" y="1104652"/>
                  </a:cubicBezTo>
                  <a:lnTo>
                    <a:pt x="1133799" y="1149829"/>
                  </a:lnTo>
                  <a:cubicBezTo>
                    <a:pt x="1156144" y="1153715"/>
                    <a:pt x="1174604" y="1155658"/>
                    <a:pt x="1189177" y="1155658"/>
                  </a:cubicBezTo>
                  <a:cubicBezTo>
                    <a:pt x="1199864" y="1155658"/>
                    <a:pt x="1213952" y="1153715"/>
                    <a:pt x="1231439" y="1149829"/>
                  </a:cubicBezTo>
                  <a:cubicBezTo>
                    <a:pt x="1253785" y="1144000"/>
                    <a:pt x="1281474" y="1140113"/>
                    <a:pt x="1314507" y="1138170"/>
                  </a:cubicBezTo>
                  <a:lnTo>
                    <a:pt x="1337824" y="1181890"/>
                  </a:lnTo>
                  <a:cubicBezTo>
                    <a:pt x="1347540" y="1199378"/>
                    <a:pt x="1356284" y="1216137"/>
                    <a:pt x="1364056" y="1232168"/>
                  </a:cubicBezTo>
                  <a:cubicBezTo>
                    <a:pt x="1371828" y="1248198"/>
                    <a:pt x="1375715" y="1260586"/>
                    <a:pt x="1375715" y="1269330"/>
                  </a:cubicBezTo>
                  <a:cubicBezTo>
                    <a:pt x="1375715" y="1285846"/>
                    <a:pt x="1364056" y="1294590"/>
                    <a:pt x="1340739" y="1295562"/>
                  </a:cubicBezTo>
                  <a:cubicBezTo>
                    <a:pt x="1297991" y="1278074"/>
                    <a:pt x="1246984" y="1269330"/>
                    <a:pt x="1187720" y="1269330"/>
                  </a:cubicBezTo>
                  <a:cubicBezTo>
                    <a:pt x="1132341" y="1269330"/>
                    <a:pt x="1060447" y="1279045"/>
                    <a:pt x="972036" y="1298476"/>
                  </a:cubicBezTo>
                  <a:cubicBezTo>
                    <a:pt x="963292" y="1300419"/>
                    <a:pt x="946290" y="1303577"/>
                    <a:pt x="921029" y="1307949"/>
                  </a:cubicBezTo>
                  <a:cubicBezTo>
                    <a:pt x="895769" y="1312321"/>
                    <a:pt x="877795" y="1313535"/>
                    <a:pt x="867108" y="1311592"/>
                  </a:cubicBezTo>
                  <a:cubicBezTo>
                    <a:pt x="838933" y="1306734"/>
                    <a:pt x="820960" y="1299691"/>
                    <a:pt x="813187" y="1290461"/>
                  </a:cubicBezTo>
                  <a:cubicBezTo>
                    <a:pt x="805415" y="1281231"/>
                    <a:pt x="799828" y="1267630"/>
                    <a:pt x="796428" y="1249656"/>
                  </a:cubicBezTo>
                  <a:cubicBezTo>
                    <a:pt x="793027" y="1231682"/>
                    <a:pt x="790356" y="1217838"/>
                    <a:pt x="788413" y="1208122"/>
                  </a:cubicBezTo>
                  <a:cubicBezTo>
                    <a:pt x="808815" y="1210065"/>
                    <a:pt x="831404" y="1208608"/>
                    <a:pt x="856178" y="1203750"/>
                  </a:cubicBezTo>
                  <a:cubicBezTo>
                    <a:pt x="880953" y="1198892"/>
                    <a:pt x="910828" y="1192091"/>
                    <a:pt x="945804" y="1183347"/>
                  </a:cubicBezTo>
                  <a:cubicBezTo>
                    <a:pt x="976893" y="1176547"/>
                    <a:pt x="994867" y="1173146"/>
                    <a:pt x="999725" y="1173146"/>
                  </a:cubicBezTo>
                  <a:cubicBezTo>
                    <a:pt x="1006526" y="1156630"/>
                    <a:pt x="1009926" y="1125055"/>
                    <a:pt x="1009926" y="1078420"/>
                  </a:cubicBezTo>
                  <a:cubicBezTo>
                    <a:pt x="1009926" y="1066762"/>
                    <a:pt x="1008955" y="1047330"/>
                    <a:pt x="1007011" y="1020127"/>
                  </a:cubicBezTo>
                  <a:cubicBezTo>
                    <a:pt x="990495" y="1019156"/>
                    <a:pt x="977622" y="1019884"/>
                    <a:pt x="968392" y="1022313"/>
                  </a:cubicBezTo>
                  <a:cubicBezTo>
                    <a:pt x="959163" y="1024742"/>
                    <a:pt x="948718" y="1028385"/>
                    <a:pt x="937060" y="1033243"/>
                  </a:cubicBezTo>
                  <a:cubicBezTo>
                    <a:pt x="924430" y="1039072"/>
                    <a:pt x="912771" y="1043444"/>
                    <a:pt x="902084" y="1046359"/>
                  </a:cubicBezTo>
                  <a:cubicBezTo>
                    <a:pt x="891397" y="1049274"/>
                    <a:pt x="876824" y="1051217"/>
                    <a:pt x="858364" y="1052188"/>
                  </a:cubicBezTo>
                  <a:cubicBezTo>
                    <a:pt x="854478" y="1043444"/>
                    <a:pt x="847191" y="1032272"/>
                    <a:pt x="836504" y="1018670"/>
                  </a:cubicBezTo>
                  <a:cubicBezTo>
                    <a:pt x="825817" y="1007011"/>
                    <a:pt x="817559" y="995838"/>
                    <a:pt x="811730" y="985151"/>
                  </a:cubicBezTo>
                  <a:cubicBezTo>
                    <a:pt x="805900" y="974464"/>
                    <a:pt x="802014" y="962320"/>
                    <a:pt x="800071" y="948718"/>
                  </a:cubicBezTo>
                  <a:cubicBezTo>
                    <a:pt x="834075" y="945804"/>
                    <a:pt x="873180" y="940946"/>
                    <a:pt x="917386" y="934145"/>
                  </a:cubicBezTo>
                  <a:cubicBezTo>
                    <a:pt x="961591" y="927344"/>
                    <a:pt x="991467" y="921029"/>
                    <a:pt x="1007011" y="915200"/>
                  </a:cubicBezTo>
                  <a:cubicBezTo>
                    <a:pt x="1005068" y="889939"/>
                    <a:pt x="1004097" y="841848"/>
                    <a:pt x="1004097" y="770925"/>
                  </a:cubicBezTo>
                  <a:cubicBezTo>
                    <a:pt x="985637" y="771896"/>
                    <a:pt x="956491" y="776268"/>
                    <a:pt x="916657" y="784040"/>
                  </a:cubicBezTo>
                  <a:cubicBezTo>
                    <a:pt x="884596" y="789870"/>
                    <a:pt x="864193" y="793270"/>
                    <a:pt x="855450" y="794242"/>
                  </a:cubicBezTo>
                  <a:cubicBezTo>
                    <a:pt x="838933" y="789384"/>
                    <a:pt x="827517" y="782826"/>
                    <a:pt x="821202" y="774568"/>
                  </a:cubicBezTo>
                  <a:cubicBezTo>
                    <a:pt x="814887" y="766310"/>
                    <a:pt x="809301" y="752951"/>
                    <a:pt x="804443" y="734491"/>
                  </a:cubicBezTo>
                  <a:cubicBezTo>
                    <a:pt x="797642" y="708260"/>
                    <a:pt x="791327" y="689314"/>
                    <a:pt x="785498" y="677656"/>
                  </a:cubicBezTo>
                  <a:cubicBezTo>
                    <a:pt x="794242" y="685428"/>
                    <a:pt x="823388" y="689314"/>
                    <a:pt x="872937" y="689314"/>
                  </a:cubicBezTo>
                  <a:cubicBezTo>
                    <a:pt x="899169" y="689314"/>
                    <a:pt x="925644" y="688100"/>
                    <a:pt x="952362" y="685671"/>
                  </a:cubicBezTo>
                  <a:cubicBezTo>
                    <a:pt x="979079" y="683242"/>
                    <a:pt x="996324" y="680570"/>
                    <a:pt x="1004097" y="677656"/>
                  </a:cubicBezTo>
                  <a:lnTo>
                    <a:pt x="1004097" y="593131"/>
                  </a:lnTo>
                  <a:lnTo>
                    <a:pt x="993895" y="527551"/>
                  </a:lnTo>
                  <a:lnTo>
                    <a:pt x="903541" y="543582"/>
                  </a:lnTo>
                  <a:cubicBezTo>
                    <a:pt x="892854" y="551354"/>
                    <a:pt x="882653" y="555240"/>
                    <a:pt x="872937" y="555240"/>
                  </a:cubicBezTo>
                  <a:cubicBezTo>
                    <a:pt x="860307" y="555240"/>
                    <a:pt x="850349" y="549168"/>
                    <a:pt x="843062" y="537024"/>
                  </a:cubicBezTo>
                  <a:cubicBezTo>
                    <a:pt x="835776" y="524879"/>
                    <a:pt x="829461" y="510792"/>
                    <a:pt x="824117" y="494761"/>
                  </a:cubicBezTo>
                  <a:cubicBezTo>
                    <a:pt x="818774" y="478731"/>
                    <a:pt x="814644" y="466829"/>
                    <a:pt x="811730" y="459057"/>
                  </a:cubicBezTo>
                  <a:cubicBezTo>
                    <a:pt x="810758" y="461972"/>
                    <a:pt x="807115" y="468530"/>
                    <a:pt x="800800" y="478731"/>
                  </a:cubicBezTo>
                  <a:cubicBezTo>
                    <a:pt x="794485" y="488932"/>
                    <a:pt x="788413" y="503263"/>
                    <a:pt x="782583" y="521722"/>
                  </a:cubicBezTo>
                  <a:cubicBezTo>
                    <a:pt x="776754" y="540181"/>
                    <a:pt x="770925" y="563013"/>
                    <a:pt x="765095" y="590216"/>
                  </a:cubicBezTo>
                  <a:cubicBezTo>
                    <a:pt x="759266" y="590216"/>
                    <a:pt x="756351" y="650452"/>
                    <a:pt x="756351" y="770925"/>
                  </a:cubicBezTo>
                  <a:cubicBezTo>
                    <a:pt x="756351" y="859336"/>
                    <a:pt x="757809" y="951147"/>
                    <a:pt x="760723" y="1046359"/>
                  </a:cubicBezTo>
                  <a:cubicBezTo>
                    <a:pt x="763638" y="1141571"/>
                    <a:pt x="767038" y="1196464"/>
                    <a:pt x="770925" y="1211037"/>
                  </a:cubicBezTo>
                  <a:cubicBezTo>
                    <a:pt x="769953" y="1215894"/>
                    <a:pt x="768739" y="1224881"/>
                    <a:pt x="767281" y="1237997"/>
                  </a:cubicBezTo>
                  <a:cubicBezTo>
                    <a:pt x="765824" y="1251113"/>
                    <a:pt x="761209" y="1263743"/>
                    <a:pt x="753437" y="1275888"/>
                  </a:cubicBezTo>
                  <a:cubicBezTo>
                    <a:pt x="745664" y="1288032"/>
                    <a:pt x="734006" y="1299448"/>
                    <a:pt x="718461" y="1310135"/>
                  </a:cubicBezTo>
                  <a:cubicBezTo>
                    <a:pt x="714575" y="1312078"/>
                    <a:pt x="710203" y="1317179"/>
                    <a:pt x="705345" y="1325437"/>
                  </a:cubicBezTo>
                  <a:cubicBezTo>
                    <a:pt x="700487" y="1333695"/>
                    <a:pt x="695387" y="1340739"/>
                    <a:pt x="690043" y="1346568"/>
                  </a:cubicBezTo>
                  <a:cubicBezTo>
                    <a:pt x="684700" y="1352397"/>
                    <a:pt x="678627" y="1355312"/>
                    <a:pt x="671827" y="1355312"/>
                  </a:cubicBezTo>
                  <a:cubicBezTo>
                    <a:pt x="666969" y="1349483"/>
                    <a:pt x="659682" y="1335881"/>
                    <a:pt x="649967" y="1314507"/>
                  </a:cubicBezTo>
                  <a:cubicBezTo>
                    <a:pt x="641223" y="1294104"/>
                    <a:pt x="633936" y="1279045"/>
                    <a:pt x="628107" y="1269330"/>
                  </a:cubicBezTo>
                  <a:cubicBezTo>
                    <a:pt x="622278" y="1259614"/>
                    <a:pt x="614991" y="1253299"/>
                    <a:pt x="606247" y="1250385"/>
                  </a:cubicBezTo>
                  <a:cubicBezTo>
                    <a:pt x="608190" y="1244555"/>
                    <a:pt x="611833" y="1232897"/>
                    <a:pt x="617177" y="1215409"/>
                  </a:cubicBezTo>
                  <a:cubicBezTo>
                    <a:pt x="622520" y="1197921"/>
                    <a:pt x="626649" y="1180433"/>
                    <a:pt x="629564" y="1162945"/>
                  </a:cubicBezTo>
                  <a:cubicBezTo>
                    <a:pt x="632479" y="1145457"/>
                    <a:pt x="634422" y="1124083"/>
                    <a:pt x="635393" y="1098823"/>
                  </a:cubicBezTo>
                  <a:lnTo>
                    <a:pt x="631021" y="702430"/>
                  </a:lnTo>
                  <a:cubicBezTo>
                    <a:pt x="627135" y="714089"/>
                    <a:pt x="611590" y="734006"/>
                    <a:pt x="584387" y="762181"/>
                  </a:cubicBezTo>
                  <a:cubicBezTo>
                    <a:pt x="557184" y="790356"/>
                    <a:pt x="532409" y="812215"/>
                    <a:pt x="510064" y="827760"/>
                  </a:cubicBezTo>
                  <a:cubicBezTo>
                    <a:pt x="518808" y="816102"/>
                    <a:pt x="541882" y="766310"/>
                    <a:pt x="579286" y="678384"/>
                  </a:cubicBezTo>
                  <a:cubicBezTo>
                    <a:pt x="616691" y="590459"/>
                    <a:pt x="650452" y="505934"/>
                    <a:pt x="680571" y="424810"/>
                  </a:cubicBezTo>
                  <a:cubicBezTo>
                    <a:pt x="710689" y="343685"/>
                    <a:pt x="723319" y="296322"/>
                    <a:pt x="718461" y="282721"/>
                  </a:cubicBezTo>
                  <a:cubicBezTo>
                    <a:pt x="696115" y="267176"/>
                    <a:pt x="684943" y="254546"/>
                    <a:pt x="684943" y="244830"/>
                  </a:cubicBezTo>
                  <a:cubicBezTo>
                    <a:pt x="684943" y="239972"/>
                    <a:pt x="687857" y="236086"/>
                    <a:pt x="693686" y="233172"/>
                  </a:cubicBezTo>
                  <a:cubicBezTo>
                    <a:pt x="699516" y="230257"/>
                    <a:pt x="705588" y="229043"/>
                    <a:pt x="711903" y="229528"/>
                  </a:cubicBezTo>
                  <a:cubicBezTo>
                    <a:pt x="718218" y="230014"/>
                    <a:pt x="720890" y="231229"/>
                    <a:pt x="719918" y="233172"/>
                  </a:cubicBezTo>
                  <a:cubicBezTo>
                    <a:pt x="722833" y="230257"/>
                    <a:pt x="728662" y="228800"/>
                    <a:pt x="737406" y="228800"/>
                  </a:cubicBezTo>
                  <a:close/>
                  <a:moveTo>
                    <a:pt x="153019" y="225885"/>
                  </a:moveTo>
                  <a:cubicBezTo>
                    <a:pt x="206454" y="225885"/>
                    <a:pt x="251874" y="231714"/>
                    <a:pt x="289279" y="243373"/>
                  </a:cubicBezTo>
                  <a:cubicBezTo>
                    <a:pt x="326683" y="255031"/>
                    <a:pt x="343928" y="275920"/>
                    <a:pt x="341014" y="306038"/>
                  </a:cubicBezTo>
                  <a:lnTo>
                    <a:pt x="341014" y="422624"/>
                  </a:lnTo>
                  <a:cubicBezTo>
                    <a:pt x="329355" y="502291"/>
                    <a:pt x="321097" y="584387"/>
                    <a:pt x="316239" y="668912"/>
                  </a:cubicBezTo>
                  <a:lnTo>
                    <a:pt x="308953" y="753437"/>
                  </a:lnTo>
                  <a:cubicBezTo>
                    <a:pt x="345872" y="685428"/>
                    <a:pt x="375747" y="621792"/>
                    <a:pt x="398578" y="562527"/>
                  </a:cubicBezTo>
                  <a:cubicBezTo>
                    <a:pt x="421410" y="503263"/>
                    <a:pt x="437683" y="432825"/>
                    <a:pt x="447399" y="351215"/>
                  </a:cubicBezTo>
                  <a:cubicBezTo>
                    <a:pt x="448370" y="345386"/>
                    <a:pt x="449342" y="340042"/>
                    <a:pt x="450313" y="335184"/>
                  </a:cubicBezTo>
                  <a:cubicBezTo>
                    <a:pt x="451285" y="330327"/>
                    <a:pt x="452256" y="325469"/>
                    <a:pt x="453228" y="320611"/>
                  </a:cubicBezTo>
                  <a:cubicBezTo>
                    <a:pt x="458086" y="299237"/>
                    <a:pt x="460514" y="282721"/>
                    <a:pt x="460514" y="271062"/>
                  </a:cubicBezTo>
                  <a:cubicBezTo>
                    <a:pt x="460514" y="266204"/>
                    <a:pt x="459543" y="258918"/>
                    <a:pt x="457600" y="249202"/>
                  </a:cubicBezTo>
                  <a:cubicBezTo>
                    <a:pt x="464401" y="244344"/>
                    <a:pt x="473145" y="241916"/>
                    <a:pt x="483832" y="241916"/>
                  </a:cubicBezTo>
                  <a:cubicBezTo>
                    <a:pt x="504234" y="241916"/>
                    <a:pt x="529980" y="248716"/>
                    <a:pt x="561070" y="262318"/>
                  </a:cubicBezTo>
                  <a:cubicBezTo>
                    <a:pt x="592160" y="275920"/>
                    <a:pt x="617906" y="290493"/>
                    <a:pt x="638308" y="306038"/>
                  </a:cubicBezTo>
                  <a:cubicBezTo>
                    <a:pt x="635393" y="322554"/>
                    <a:pt x="629564" y="339313"/>
                    <a:pt x="620820" y="356316"/>
                  </a:cubicBezTo>
                  <a:cubicBezTo>
                    <a:pt x="612076" y="373318"/>
                    <a:pt x="598475" y="396392"/>
                    <a:pt x="580015" y="425538"/>
                  </a:cubicBezTo>
                  <a:cubicBezTo>
                    <a:pt x="563499" y="450799"/>
                    <a:pt x="550383" y="471930"/>
                    <a:pt x="540667" y="488932"/>
                  </a:cubicBezTo>
                  <a:cubicBezTo>
                    <a:pt x="530952" y="505934"/>
                    <a:pt x="523179" y="523665"/>
                    <a:pt x="517350" y="542125"/>
                  </a:cubicBezTo>
                  <a:cubicBezTo>
                    <a:pt x="512492" y="546982"/>
                    <a:pt x="510064" y="552326"/>
                    <a:pt x="510064" y="558155"/>
                  </a:cubicBezTo>
                  <a:cubicBezTo>
                    <a:pt x="510064" y="561070"/>
                    <a:pt x="512007" y="566656"/>
                    <a:pt x="515893" y="574914"/>
                  </a:cubicBezTo>
                  <a:cubicBezTo>
                    <a:pt x="519779" y="583173"/>
                    <a:pt x="520751" y="592645"/>
                    <a:pt x="518808" y="603332"/>
                  </a:cubicBezTo>
                  <a:cubicBezTo>
                    <a:pt x="512978" y="600418"/>
                    <a:pt x="510064" y="675227"/>
                    <a:pt x="510064" y="827760"/>
                  </a:cubicBezTo>
                  <a:lnTo>
                    <a:pt x="508606" y="829218"/>
                  </a:lnTo>
                  <a:cubicBezTo>
                    <a:pt x="508606" y="829218"/>
                    <a:pt x="509092" y="829218"/>
                    <a:pt x="510064" y="829218"/>
                  </a:cubicBezTo>
                  <a:lnTo>
                    <a:pt x="510064" y="907913"/>
                  </a:lnTo>
                  <a:cubicBezTo>
                    <a:pt x="510064" y="992438"/>
                    <a:pt x="510792" y="1071619"/>
                    <a:pt x="512250" y="1145457"/>
                  </a:cubicBezTo>
                  <a:cubicBezTo>
                    <a:pt x="513707" y="1219295"/>
                    <a:pt x="515407" y="1255728"/>
                    <a:pt x="517350" y="1254756"/>
                  </a:cubicBezTo>
                  <a:cubicBezTo>
                    <a:pt x="509578" y="1271273"/>
                    <a:pt x="495247" y="1292890"/>
                    <a:pt x="474359" y="1319607"/>
                  </a:cubicBezTo>
                  <a:cubicBezTo>
                    <a:pt x="453471" y="1346325"/>
                    <a:pt x="443027" y="1358712"/>
                    <a:pt x="443027" y="1356769"/>
                  </a:cubicBezTo>
                  <a:cubicBezTo>
                    <a:pt x="437197" y="1351911"/>
                    <a:pt x="431368" y="1344868"/>
                    <a:pt x="425539" y="1335638"/>
                  </a:cubicBezTo>
                  <a:cubicBezTo>
                    <a:pt x="419709" y="1326408"/>
                    <a:pt x="415337" y="1319850"/>
                    <a:pt x="412423" y="1315964"/>
                  </a:cubicBezTo>
                  <a:cubicBezTo>
                    <a:pt x="397849" y="1294590"/>
                    <a:pt x="388620" y="1281474"/>
                    <a:pt x="384734" y="1276616"/>
                  </a:cubicBezTo>
                  <a:cubicBezTo>
                    <a:pt x="383762" y="1246498"/>
                    <a:pt x="384734" y="1219052"/>
                    <a:pt x="387648" y="1194277"/>
                  </a:cubicBezTo>
                  <a:cubicBezTo>
                    <a:pt x="390563" y="1169503"/>
                    <a:pt x="395421" y="1139628"/>
                    <a:pt x="402221" y="1104652"/>
                  </a:cubicBezTo>
                  <a:lnTo>
                    <a:pt x="410965" y="1053646"/>
                  </a:lnTo>
                  <a:lnTo>
                    <a:pt x="409508" y="961834"/>
                  </a:lnTo>
                  <a:cubicBezTo>
                    <a:pt x="408537" y="894797"/>
                    <a:pt x="407322" y="836504"/>
                    <a:pt x="405865" y="786955"/>
                  </a:cubicBezTo>
                  <a:cubicBezTo>
                    <a:pt x="404407" y="737406"/>
                    <a:pt x="402221" y="707774"/>
                    <a:pt x="399307" y="698058"/>
                  </a:cubicBezTo>
                  <a:cubicBezTo>
                    <a:pt x="392506" y="712632"/>
                    <a:pt x="360931" y="742264"/>
                    <a:pt x="304581" y="786955"/>
                  </a:cubicBezTo>
                  <a:cubicBezTo>
                    <a:pt x="295837" y="876338"/>
                    <a:pt x="279806" y="956005"/>
                    <a:pt x="256489" y="1025957"/>
                  </a:cubicBezTo>
                  <a:cubicBezTo>
                    <a:pt x="233172" y="1095908"/>
                    <a:pt x="193824" y="1167803"/>
                    <a:pt x="138446" y="1241641"/>
                  </a:cubicBezTo>
                  <a:cubicBezTo>
                    <a:pt x="86953" y="1309649"/>
                    <a:pt x="40805" y="1351426"/>
                    <a:pt x="0" y="1366970"/>
                  </a:cubicBezTo>
                  <a:cubicBezTo>
                    <a:pt x="46634" y="1251356"/>
                    <a:pt x="78938" y="1166588"/>
                    <a:pt x="96912" y="1112667"/>
                  </a:cubicBezTo>
                  <a:cubicBezTo>
                    <a:pt x="114886" y="1058746"/>
                    <a:pt x="127516" y="1009440"/>
                    <a:pt x="134802" y="964749"/>
                  </a:cubicBezTo>
                  <a:cubicBezTo>
                    <a:pt x="142089" y="920057"/>
                    <a:pt x="149618" y="848649"/>
                    <a:pt x="157391" y="750522"/>
                  </a:cubicBezTo>
                  <a:lnTo>
                    <a:pt x="169049" y="604790"/>
                  </a:lnTo>
                  <a:cubicBezTo>
                    <a:pt x="176822" y="563013"/>
                    <a:pt x="180708" y="520265"/>
                    <a:pt x="180708" y="476545"/>
                  </a:cubicBezTo>
                  <a:cubicBezTo>
                    <a:pt x="180708" y="431854"/>
                    <a:pt x="176579" y="390806"/>
                    <a:pt x="168321" y="353401"/>
                  </a:cubicBezTo>
                  <a:cubicBezTo>
                    <a:pt x="160063" y="315996"/>
                    <a:pt x="147675" y="286607"/>
                    <a:pt x="131159" y="265233"/>
                  </a:cubicBezTo>
                  <a:cubicBezTo>
                    <a:pt x="125330" y="262318"/>
                    <a:pt x="119500" y="259889"/>
                    <a:pt x="113671" y="257946"/>
                  </a:cubicBezTo>
                  <a:cubicBezTo>
                    <a:pt x="107842" y="256003"/>
                    <a:pt x="103713" y="253088"/>
                    <a:pt x="101284" y="249202"/>
                  </a:cubicBezTo>
                  <a:cubicBezTo>
                    <a:pt x="98855" y="245316"/>
                    <a:pt x="97641" y="238029"/>
                    <a:pt x="97641" y="227342"/>
                  </a:cubicBezTo>
                  <a:cubicBezTo>
                    <a:pt x="107356" y="226371"/>
                    <a:pt x="125815" y="225885"/>
                    <a:pt x="153019" y="225885"/>
                  </a:cubicBezTo>
                  <a:close/>
                  <a:moveTo>
                    <a:pt x="800071" y="113671"/>
                  </a:moveTo>
                  <a:cubicBezTo>
                    <a:pt x="811730" y="120472"/>
                    <a:pt x="821688" y="124358"/>
                    <a:pt x="829946" y="125330"/>
                  </a:cubicBezTo>
                  <a:cubicBezTo>
                    <a:pt x="838205" y="126301"/>
                    <a:pt x="853506" y="127273"/>
                    <a:pt x="875852" y="128244"/>
                  </a:cubicBezTo>
                  <a:cubicBezTo>
                    <a:pt x="896255" y="124358"/>
                    <a:pt x="914714" y="121929"/>
                    <a:pt x="931231" y="120958"/>
                  </a:cubicBezTo>
                  <a:lnTo>
                    <a:pt x="969121" y="116586"/>
                  </a:lnTo>
                  <a:lnTo>
                    <a:pt x="969121" y="113671"/>
                  </a:lnTo>
                  <a:close/>
                  <a:moveTo>
                    <a:pt x="1219325" y="1070"/>
                  </a:moveTo>
                  <a:cubicBezTo>
                    <a:pt x="1219143" y="842"/>
                    <a:pt x="1219295" y="971"/>
                    <a:pt x="1219781" y="1457"/>
                  </a:cubicBezTo>
                  <a:lnTo>
                    <a:pt x="1219655" y="1443"/>
                  </a:lnTo>
                  <a:close/>
                  <a:moveTo>
                    <a:pt x="1196464" y="0"/>
                  </a:moveTo>
                  <a:cubicBezTo>
                    <a:pt x="1201321" y="0"/>
                    <a:pt x="1205693" y="121"/>
                    <a:pt x="1209580" y="364"/>
                  </a:cubicBezTo>
                  <a:lnTo>
                    <a:pt x="1219655" y="1443"/>
                  </a:lnTo>
                  <a:lnTo>
                    <a:pt x="1220874" y="2823"/>
                  </a:lnTo>
                  <a:cubicBezTo>
                    <a:pt x="1225974" y="8470"/>
                    <a:pt x="1243098" y="26960"/>
                    <a:pt x="1272245" y="58293"/>
                  </a:cubicBezTo>
                  <a:cubicBezTo>
                    <a:pt x="1297505" y="82581"/>
                    <a:pt x="1316450" y="103470"/>
                    <a:pt x="1329080" y="120958"/>
                  </a:cubicBezTo>
                  <a:cubicBezTo>
                    <a:pt x="1341710" y="138445"/>
                    <a:pt x="1348511" y="156419"/>
                    <a:pt x="1349483" y="174879"/>
                  </a:cubicBezTo>
                  <a:cubicBezTo>
                    <a:pt x="1341710" y="178765"/>
                    <a:pt x="1326894" y="181679"/>
                    <a:pt x="1305034" y="183623"/>
                  </a:cubicBezTo>
                  <a:cubicBezTo>
                    <a:pt x="1283175" y="185566"/>
                    <a:pt x="1259614" y="186537"/>
                    <a:pt x="1234354" y="186537"/>
                  </a:cubicBezTo>
                  <a:cubicBezTo>
                    <a:pt x="1182862" y="186537"/>
                    <a:pt x="1146429" y="183137"/>
                    <a:pt x="1125055" y="176336"/>
                  </a:cubicBezTo>
                  <a:lnTo>
                    <a:pt x="1076963" y="176336"/>
                  </a:lnTo>
                  <a:cubicBezTo>
                    <a:pt x="948718" y="176336"/>
                    <a:pt x="750036" y="185080"/>
                    <a:pt x="480917" y="202568"/>
                  </a:cubicBezTo>
                  <a:cubicBezTo>
                    <a:pt x="336156" y="211312"/>
                    <a:pt x="261832" y="214712"/>
                    <a:pt x="257946" y="212769"/>
                  </a:cubicBezTo>
                  <a:cubicBezTo>
                    <a:pt x="223942" y="199167"/>
                    <a:pt x="199410" y="182894"/>
                    <a:pt x="184351" y="163949"/>
                  </a:cubicBezTo>
                  <a:cubicBezTo>
                    <a:pt x="169292" y="145003"/>
                    <a:pt x="156419" y="116586"/>
                    <a:pt x="145732" y="78695"/>
                  </a:cubicBezTo>
                  <a:lnTo>
                    <a:pt x="234629" y="97640"/>
                  </a:lnTo>
                  <a:cubicBezTo>
                    <a:pt x="236572" y="98612"/>
                    <a:pt x="243859" y="99098"/>
                    <a:pt x="256489" y="99098"/>
                  </a:cubicBezTo>
                  <a:cubicBezTo>
                    <a:pt x="311867" y="99098"/>
                    <a:pt x="435983" y="92054"/>
                    <a:pt x="628835" y="77966"/>
                  </a:cubicBezTo>
                  <a:cubicBezTo>
                    <a:pt x="821688" y="63879"/>
                    <a:pt x="970578" y="51492"/>
                    <a:pt x="1075506" y="40805"/>
                  </a:cubicBezTo>
                  <a:cubicBezTo>
                    <a:pt x="1089107" y="36918"/>
                    <a:pt x="1106595" y="30118"/>
                    <a:pt x="1127969" y="20402"/>
                  </a:cubicBezTo>
                  <a:cubicBezTo>
                    <a:pt x="1142543" y="13601"/>
                    <a:pt x="1154444" y="8501"/>
                    <a:pt x="1163674" y="5100"/>
                  </a:cubicBezTo>
                  <a:cubicBezTo>
                    <a:pt x="1172904" y="1700"/>
                    <a:pt x="1183834" y="0"/>
                    <a:pt x="1196464" y="0"/>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11500" b="0" i="0" u="none" strike="noStrike" cap="none" spc="-1000" normalizeH="0" baseline="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zh-CN" altLang="en-US" dirty="0">
                <a:sym typeface="Arial" panose="020B0604020202020204" pitchFamily="34" charset="0"/>
              </a:endParaRPr>
            </a:p>
          </p:txBody>
        </p:sp>
        <p:pic>
          <p:nvPicPr>
            <p:cNvPr id="10245" name="图片 1024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812471">
              <a:off x="1479867" y="1888422"/>
              <a:ext cx="1411278" cy="1411278"/>
            </a:xfrm>
            <a:prstGeom prst="rect">
              <a:avLst/>
            </a:prstGeom>
          </p:spPr>
        </p:pic>
      </p:grpSp>
      <p:pic>
        <p:nvPicPr>
          <p:cNvPr id="41" name="PA-图片 4"/>
          <p:cNvPicPr>
            <a:picLocks noChangeAspect="1" noChangeArrowheads="1"/>
          </p:cNvPicPr>
          <p:nvPr>
            <p:custDataLst>
              <p:tags r:id="rId10"/>
            </p:custDataLst>
          </p:nvPr>
        </p:nvPicPr>
        <p:blipFill rotWithShape="1">
          <a:blip r:embed="rId11">
            <a:extLst>
              <a:ext uri="{BEBA8EAE-BF5A-486C-A8C5-ECC9F3942E4B}">
                <a14:imgProps xmlns:a14="http://schemas.microsoft.com/office/drawing/2010/main">
                  <a14:imgLayer r:embed="rId12">
                    <a14:imgEffect>
                      <a14:brightnessContrast contrast="20000"/>
                    </a14:imgEffect>
                    <a14:imgEffect>
                      <a14:colorTemperature colorTemp="8800"/>
                    </a14:imgEffect>
                  </a14:imgLayer>
                </a14:imgProps>
              </a:ext>
              <a:ext uri="{28A0092B-C50C-407E-A947-70E740481C1C}">
                <a14:useLocalDpi xmlns:a14="http://schemas.microsoft.com/office/drawing/2010/main" val="0"/>
              </a:ext>
            </a:extLst>
          </a:blip>
          <a:srcRect l="30467" t="37694" r="21763" b="35470"/>
          <a:stretch>
            <a:fillRect/>
          </a:stretch>
        </p:blipFill>
        <p:spPr bwMode="auto">
          <a:xfrm>
            <a:off x="7731984" y="3481868"/>
            <a:ext cx="1166400" cy="1166400"/>
          </a:xfrm>
          <a:prstGeom prst="ellipse">
            <a:avLst/>
          </a:prstGeom>
          <a:noFill/>
          <a:extLst>
            <a:ext uri="{909E8E84-426E-40DD-AFC4-6F175D3DCCD1}">
              <a14:hiddenFill xmlns:a14="http://schemas.microsoft.com/office/drawing/2010/main">
                <a:solidFill>
                  <a:srgbClr val="FFFFFF"/>
                </a:solidFill>
              </a14:hiddenFill>
            </a:ext>
          </a:extLst>
        </p:spPr>
      </p:pic>
      <p:grpSp>
        <p:nvGrpSpPr>
          <p:cNvPr id="54" name="组合 53"/>
          <p:cNvGrpSpPr/>
          <p:nvPr/>
        </p:nvGrpSpPr>
        <p:grpSpPr>
          <a:xfrm>
            <a:off x="482599" y="3512857"/>
            <a:ext cx="7183317" cy="1104424"/>
            <a:chOff x="482599" y="3512857"/>
            <a:chExt cx="7183317" cy="1104424"/>
          </a:xfrm>
        </p:grpSpPr>
        <p:sp>
          <p:nvSpPr>
            <p:cNvPr id="39" name="任意多边形: 形状 38"/>
            <p:cNvSpPr/>
            <p:nvPr/>
          </p:nvSpPr>
          <p:spPr>
            <a:xfrm rot="5400000">
              <a:off x="3522046" y="473410"/>
              <a:ext cx="1104424" cy="7183317"/>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42"/>
            <p:cNvSpPr txBox="1"/>
            <p:nvPr/>
          </p:nvSpPr>
          <p:spPr>
            <a:xfrm>
              <a:off x="573994" y="3588303"/>
              <a:ext cx="6648295" cy="946926"/>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欲尽此情书尺素，浮雁沉鱼，终了无凭据。</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晏几道《蝶恋花</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梦入江南烟水路》</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1868220" y="4837225"/>
            <a:ext cx="6842395" cy="1104424"/>
            <a:chOff x="1868220" y="4837225"/>
            <a:chExt cx="6842395" cy="1104424"/>
          </a:xfrm>
        </p:grpSpPr>
        <p:sp>
          <p:nvSpPr>
            <p:cNvPr id="45" name="任意多边形: 形状 44"/>
            <p:cNvSpPr/>
            <p:nvPr/>
          </p:nvSpPr>
          <p:spPr>
            <a:xfrm rot="16200000" flipH="1">
              <a:off x="4737206" y="1968239"/>
              <a:ext cx="1104424" cy="6842395"/>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solidFill>
              <a:schemeClr val="bg1"/>
            </a:soli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46"/>
            <p:cNvSpPr txBox="1"/>
            <p:nvPr/>
          </p:nvSpPr>
          <p:spPr>
            <a:xfrm>
              <a:off x="2257061" y="4912671"/>
              <a:ext cx="6359661" cy="946926"/>
            </a:xfrm>
            <a:prstGeom prst="rect">
              <a:avLst/>
            </a:prstGeom>
            <a:noFill/>
          </p:spPr>
          <p:txBody>
            <a:bodyPr wrap="square">
              <a:spAutoFit/>
            </a:bodyPr>
            <a:lstStyle>
              <a:defPPr>
                <a:defRPr lang="zh-CN"/>
              </a:defPPr>
              <a:lvl1pPr algn="just">
                <a:lnSpc>
                  <a:spcPct val="10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驿寄梅花，鱼传尺素，砌成此恨无重数。</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algn="r">
                <a:lnSpc>
                  <a:spcPct val="120000"/>
                </a:lnSpc>
                <a:defRPr/>
              </a:pP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en-US" sz="2000" b="0" i="0" u="none" strike="noStrike" kern="100" cap="none" spc="0" normalizeH="0" baseline="0" noProof="0" dirty="0" err="1">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秦观</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踏莎行</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郴州旅舍</a:t>
              </a:r>
              <a:r>
                <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0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49" name="Picture 6"/>
          <p:cNvPicPr>
            <a:picLocks noChangeAspect="1" noChangeArrowheads="1"/>
          </p:cNvPicPr>
          <p:nvPr/>
        </p:nvPicPr>
        <p:blipFill rotWithShape="1">
          <a:blip r:embed="rId13">
            <a:extLst>
              <a:ext uri="{28A0092B-C50C-407E-A947-70E740481C1C}">
                <a14:useLocalDpi xmlns:a14="http://schemas.microsoft.com/office/drawing/2010/main" val="0"/>
              </a:ext>
            </a:extLst>
          </a:blip>
          <a:srcRect t="18447" r="1793" b="9671"/>
          <a:stretch>
            <a:fillRect/>
          </a:stretch>
        </p:blipFill>
        <p:spPr bwMode="auto">
          <a:xfrm flipH="1">
            <a:off x="643761" y="4806236"/>
            <a:ext cx="1166400" cy="1166400"/>
          </a:xfrm>
          <a:prstGeom prst="ellipse">
            <a:avLst/>
          </a:prstGeom>
          <a:noFill/>
          <a:extLst>
            <a:ext uri="{909E8E84-426E-40DD-AFC4-6F175D3DCCD1}">
              <a14:hiddenFill xmlns:a14="http://schemas.microsoft.com/office/drawing/2010/main">
                <a:solidFill>
                  <a:srgbClr val="FFFFFF"/>
                </a:solidFill>
              </a14:hiddenFill>
            </a:ext>
          </a:extLst>
        </p:spPr>
      </p:pic>
      <p:sp>
        <p:nvSpPr>
          <p:cNvPr id="51" name="PA-文本框 50"/>
          <p:cNvSpPr txBox="1"/>
          <p:nvPr>
            <p:custDataLst>
              <p:tags r:id="rId14"/>
            </p:custDataLst>
          </p:nvPr>
        </p:nvSpPr>
        <p:spPr>
          <a:xfrm>
            <a:off x="9542049" y="3846202"/>
            <a:ext cx="1393279" cy="1358227"/>
          </a:xfrm>
          <a:custGeom>
            <a:avLst/>
            <a:gdLst/>
            <a:ahLst/>
            <a:cxnLst/>
            <a:rect l="l" t="t" r="r" b="b"/>
            <a:pathLst>
              <a:path w="1393279" h="1358227">
                <a:moveTo>
                  <a:pt x="1237269" y="1120683"/>
                </a:moveTo>
                <a:cubicBezTo>
                  <a:pt x="1260586" y="1125541"/>
                  <a:pt x="1288033" y="1147401"/>
                  <a:pt x="1319608" y="1186263"/>
                </a:cubicBezTo>
                <a:cubicBezTo>
                  <a:pt x="1351183" y="1225125"/>
                  <a:pt x="1375715" y="1264958"/>
                  <a:pt x="1393203" y="1305763"/>
                </a:cubicBezTo>
                <a:cubicBezTo>
                  <a:pt x="1394175" y="1304792"/>
                  <a:pt x="1385916" y="1311593"/>
                  <a:pt x="1368428" y="1326166"/>
                </a:cubicBezTo>
                <a:lnTo>
                  <a:pt x="1343654" y="1346569"/>
                </a:lnTo>
                <a:cubicBezTo>
                  <a:pt x="1328109" y="1346569"/>
                  <a:pt x="1312564" y="1344868"/>
                  <a:pt x="1297019" y="1341468"/>
                </a:cubicBezTo>
                <a:cubicBezTo>
                  <a:pt x="1281475" y="1338067"/>
                  <a:pt x="1266901" y="1334424"/>
                  <a:pt x="1253300" y="1330538"/>
                </a:cubicBezTo>
                <a:cubicBezTo>
                  <a:pt x="1220267" y="1320822"/>
                  <a:pt x="1194521" y="1315965"/>
                  <a:pt x="1176062" y="1315965"/>
                </a:cubicBezTo>
                <a:cubicBezTo>
                  <a:pt x="1134285" y="1315965"/>
                  <a:pt x="998754" y="1322280"/>
                  <a:pt x="769468" y="1334910"/>
                </a:cubicBezTo>
                <a:cubicBezTo>
                  <a:pt x="481889" y="1350455"/>
                  <a:pt x="306524" y="1358227"/>
                  <a:pt x="243373" y="1358227"/>
                </a:cubicBezTo>
                <a:cubicBezTo>
                  <a:pt x="229772" y="1358227"/>
                  <a:pt x="211798" y="1347054"/>
                  <a:pt x="189452" y="1324709"/>
                </a:cubicBezTo>
                <a:cubicBezTo>
                  <a:pt x="167107" y="1302363"/>
                  <a:pt x="146947" y="1276860"/>
                  <a:pt x="128973" y="1248199"/>
                </a:cubicBezTo>
                <a:cubicBezTo>
                  <a:pt x="111000" y="1219539"/>
                  <a:pt x="100556" y="1197436"/>
                  <a:pt x="97641" y="1181891"/>
                </a:cubicBezTo>
                <a:cubicBezTo>
                  <a:pt x="157877" y="1192578"/>
                  <a:pt x="233172" y="1197922"/>
                  <a:pt x="323526" y="1197922"/>
                </a:cubicBezTo>
                <a:cubicBezTo>
                  <a:pt x="394449" y="1197922"/>
                  <a:pt x="489661" y="1194521"/>
                  <a:pt x="609162" y="1187720"/>
                </a:cubicBezTo>
                <a:cubicBezTo>
                  <a:pt x="724776" y="1181891"/>
                  <a:pt x="815616" y="1178490"/>
                  <a:pt x="881682" y="1177519"/>
                </a:cubicBezTo>
                <a:cubicBezTo>
                  <a:pt x="917629" y="1170718"/>
                  <a:pt x="963778" y="1165860"/>
                  <a:pt x="1020128" y="1162946"/>
                </a:cubicBezTo>
                <a:cubicBezTo>
                  <a:pt x="1080364" y="1159059"/>
                  <a:pt x="1126513" y="1154688"/>
                  <a:pt x="1158574" y="1149830"/>
                </a:cubicBezTo>
                <a:cubicBezTo>
                  <a:pt x="1190635" y="1144972"/>
                  <a:pt x="1216867" y="1135256"/>
                  <a:pt x="1237269" y="1120683"/>
                </a:cubicBezTo>
                <a:close/>
                <a:moveTo>
                  <a:pt x="638308" y="791328"/>
                </a:moveTo>
                <a:cubicBezTo>
                  <a:pt x="627621" y="796185"/>
                  <a:pt x="590703" y="799586"/>
                  <a:pt x="527552" y="801529"/>
                </a:cubicBezTo>
                <a:cubicBezTo>
                  <a:pt x="469259" y="803472"/>
                  <a:pt x="437683" y="806387"/>
                  <a:pt x="432826" y="810273"/>
                </a:cubicBezTo>
                <a:lnTo>
                  <a:pt x="432826" y="964749"/>
                </a:lnTo>
                <a:cubicBezTo>
                  <a:pt x="443513" y="959892"/>
                  <a:pt x="460029" y="956977"/>
                  <a:pt x="482375" y="956005"/>
                </a:cubicBezTo>
                <a:cubicBezTo>
                  <a:pt x="504720" y="955034"/>
                  <a:pt x="527066" y="954548"/>
                  <a:pt x="549412" y="954548"/>
                </a:cubicBezTo>
                <a:cubicBezTo>
                  <a:pt x="567871" y="954548"/>
                  <a:pt x="584873" y="954062"/>
                  <a:pt x="600418" y="953091"/>
                </a:cubicBezTo>
                <a:cubicBezTo>
                  <a:pt x="615963" y="952119"/>
                  <a:pt x="625193" y="950176"/>
                  <a:pt x="628107" y="947262"/>
                </a:cubicBezTo>
                <a:cubicBezTo>
                  <a:pt x="632965" y="936575"/>
                  <a:pt x="636365" y="911071"/>
                  <a:pt x="638308" y="870752"/>
                </a:cubicBezTo>
                <a:cubicBezTo>
                  <a:pt x="640252" y="830433"/>
                  <a:pt x="640252" y="803958"/>
                  <a:pt x="638308" y="791328"/>
                </a:cubicBezTo>
                <a:close/>
                <a:moveTo>
                  <a:pt x="1044902" y="763639"/>
                </a:moveTo>
                <a:lnTo>
                  <a:pt x="922487" y="768011"/>
                </a:lnTo>
                <a:lnTo>
                  <a:pt x="802986" y="772383"/>
                </a:lnTo>
                <a:cubicBezTo>
                  <a:pt x="802015" y="774326"/>
                  <a:pt x="801043" y="784041"/>
                  <a:pt x="800072" y="801529"/>
                </a:cubicBezTo>
                <a:cubicBezTo>
                  <a:pt x="799100" y="819017"/>
                  <a:pt x="798614" y="832133"/>
                  <a:pt x="798614" y="840877"/>
                </a:cubicBezTo>
                <a:lnTo>
                  <a:pt x="794242" y="916658"/>
                </a:lnTo>
                <a:cubicBezTo>
                  <a:pt x="954548" y="916658"/>
                  <a:pt x="1031786" y="906942"/>
                  <a:pt x="1025957" y="887511"/>
                </a:cubicBezTo>
                <a:cubicBezTo>
                  <a:pt x="1032758" y="879739"/>
                  <a:pt x="1037373" y="866623"/>
                  <a:pt x="1039802" y="848163"/>
                </a:cubicBezTo>
                <a:cubicBezTo>
                  <a:pt x="1042231" y="829704"/>
                  <a:pt x="1043688" y="812459"/>
                  <a:pt x="1044174" y="796428"/>
                </a:cubicBezTo>
                <a:cubicBezTo>
                  <a:pt x="1044659" y="780398"/>
                  <a:pt x="1044902" y="769468"/>
                  <a:pt x="1044902" y="763639"/>
                </a:cubicBezTo>
                <a:close/>
                <a:moveTo>
                  <a:pt x="639766" y="565442"/>
                </a:moveTo>
                <a:cubicBezTo>
                  <a:pt x="610619" y="565442"/>
                  <a:pt x="539210" y="573701"/>
                  <a:pt x="425539" y="590217"/>
                </a:cubicBezTo>
                <a:cubicBezTo>
                  <a:pt x="421653" y="597018"/>
                  <a:pt x="419710" y="607705"/>
                  <a:pt x="419710" y="622278"/>
                </a:cubicBezTo>
                <a:cubicBezTo>
                  <a:pt x="419710" y="632965"/>
                  <a:pt x="420681" y="648996"/>
                  <a:pt x="422624" y="670370"/>
                </a:cubicBezTo>
                <a:cubicBezTo>
                  <a:pt x="424568" y="689801"/>
                  <a:pt x="425539" y="702431"/>
                  <a:pt x="425539" y="708260"/>
                </a:cubicBezTo>
                <a:cubicBezTo>
                  <a:pt x="430397" y="709232"/>
                  <a:pt x="441084" y="709718"/>
                  <a:pt x="457600" y="709718"/>
                </a:cubicBezTo>
                <a:cubicBezTo>
                  <a:pt x="489661" y="709718"/>
                  <a:pt x="528766" y="707774"/>
                  <a:pt x="574915" y="703888"/>
                </a:cubicBezTo>
                <a:cubicBezTo>
                  <a:pt x="621063" y="700002"/>
                  <a:pt x="646567" y="696602"/>
                  <a:pt x="651424" y="693687"/>
                </a:cubicBezTo>
                <a:cubicBezTo>
                  <a:pt x="655311" y="689801"/>
                  <a:pt x="657254" y="679599"/>
                  <a:pt x="657254" y="663083"/>
                </a:cubicBezTo>
                <a:cubicBezTo>
                  <a:pt x="657254" y="653368"/>
                  <a:pt x="656282" y="636851"/>
                  <a:pt x="654339" y="613534"/>
                </a:cubicBezTo>
                <a:cubicBezTo>
                  <a:pt x="654339" y="607705"/>
                  <a:pt x="653610" y="599689"/>
                  <a:pt x="652153" y="589488"/>
                </a:cubicBezTo>
                <a:cubicBezTo>
                  <a:pt x="650696" y="579287"/>
                  <a:pt x="650453" y="571757"/>
                  <a:pt x="651424" y="566900"/>
                </a:cubicBezTo>
                <a:cubicBezTo>
                  <a:pt x="651424" y="565928"/>
                  <a:pt x="647538" y="565442"/>
                  <a:pt x="639766" y="565442"/>
                </a:cubicBezTo>
                <a:close/>
                <a:moveTo>
                  <a:pt x="456143" y="529009"/>
                </a:moveTo>
                <a:lnTo>
                  <a:pt x="443027" y="537753"/>
                </a:lnTo>
                <a:lnTo>
                  <a:pt x="454686" y="537753"/>
                </a:lnTo>
                <a:cubicBezTo>
                  <a:pt x="458572" y="537753"/>
                  <a:pt x="461972" y="537267"/>
                  <a:pt x="464887" y="536296"/>
                </a:cubicBezTo>
                <a:cubicBezTo>
                  <a:pt x="467802" y="535324"/>
                  <a:pt x="470716" y="532895"/>
                  <a:pt x="473631" y="529009"/>
                </a:cubicBezTo>
                <a:close/>
                <a:moveTo>
                  <a:pt x="1055104" y="523180"/>
                </a:moveTo>
                <a:lnTo>
                  <a:pt x="821931" y="533381"/>
                </a:lnTo>
                <a:cubicBezTo>
                  <a:pt x="819988" y="554755"/>
                  <a:pt x="819017" y="577101"/>
                  <a:pt x="819017" y="600418"/>
                </a:cubicBezTo>
                <a:lnTo>
                  <a:pt x="814645" y="667455"/>
                </a:lnTo>
                <a:cubicBezTo>
                  <a:pt x="840877" y="668427"/>
                  <a:pt x="877310" y="666484"/>
                  <a:pt x="923944" y="661626"/>
                </a:cubicBezTo>
                <a:cubicBezTo>
                  <a:pt x="931717" y="660654"/>
                  <a:pt x="951148" y="659197"/>
                  <a:pt x="982237" y="657254"/>
                </a:cubicBezTo>
                <a:cubicBezTo>
                  <a:pt x="1013327" y="655311"/>
                  <a:pt x="1039559" y="655311"/>
                  <a:pt x="1060933" y="657254"/>
                </a:cubicBezTo>
                <a:lnTo>
                  <a:pt x="1060933" y="619363"/>
                </a:lnTo>
                <a:cubicBezTo>
                  <a:pt x="1056075" y="609648"/>
                  <a:pt x="1053889" y="592160"/>
                  <a:pt x="1054375" y="566900"/>
                </a:cubicBezTo>
                <a:cubicBezTo>
                  <a:pt x="1054861" y="541639"/>
                  <a:pt x="1055104" y="527066"/>
                  <a:pt x="1055104" y="523180"/>
                </a:cubicBezTo>
                <a:close/>
                <a:moveTo>
                  <a:pt x="236087" y="438655"/>
                </a:moveTo>
                <a:cubicBezTo>
                  <a:pt x="238030" y="441570"/>
                  <a:pt x="239730" y="443270"/>
                  <a:pt x="241187" y="443756"/>
                </a:cubicBezTo>
                <a:cubicBezTo>
                  <a:pt x="242645" y="444241"/>
                  <a:pt x="244831" y="444970"/>
                  <a:pt x="247745" y="445942"/>
                </a:cubicBezTo>
                <a:cubicBezTo>
                  <a:pt x="245802" y="444970"/>
                  <a:pt x="244102" y="444241"/>
                  <a:pt x="242645" y="443756"/>
                </a:cubicBezTo>
                <a:cubicBezTo>
                  <a:pt x="241187" y="443270"/>
                  <a:pt x="239001" y="441570"/>
                  <a:pt x="236087" y="438655"/>
                </a:cubicBezTo>
                <a:close/>
                <a:moveTo>
                  <a:pt x="778212" y="268148"/>
                </a:moveTo>
                <a:cubicBezTo>
                  <a:pt x="733520" y="277864"/>
                  <a:pt x="687372" y="282721"/>
                  <a:pt x="639766" y="282721"/>
                </a:cubicBezTo>
                <a:lnTo>
                  <a:pt x="584388" y="281264"/>
                </a:lnTo>
                <a:cubicBezTo>
                  <a:pt x="572729" y="280292"/>
                  <a:pt x="554270" y="279807"/>
                  <a:pt x="529009" y="279807"/>
                </a:cubicBezTo>
                <a:cubicBezTo>
                  <a:pt x="533867" y="283693"/>
                  <a:pt x="519051" y="296809"/>
                  <a:pt x="484561" y="319154"/>
                </a:cubicBezTo>
                <a:cubicBezTo>
                  <a:pt x="450071" y="341500"/>
                  <a:pt x="411694" y="363846"/>
                  <a:pt x="369432" y="386191"/>
                </a:cubicBezTo>
                <a:cubicBezTo>
                  <a:pt x="327170" y="408537"/>
                  <a:pt x="300209" y="420196"/>
                  <a:pt x="288550" y="421167"/>
                </a:cubicBezTo>
                <a:cubicBezTo>
                  <a:pt x="296323" y="426996"/>
                  <a:pt x="306767" y="435983"/>
                  <a:pt x="319883" y="448128"/>
                </a:cubicBezTo>
                <a:cubicBezTo>
                  <a:pt x="332999" y="460272"/>
                  <a:pt x="346601" y="469745"/>
                  <a:pt x="360688" y="476546"/>
                </a:cubicBezTo>
                <a:cubicBezTo>
                  <a:pt x="374776" y="483346"/>
                  <a:pt x="391049" y="486747"/>
                  <a:pt x="409508" y="486747"/>
                </a:cubicBezTo>
                <a:cubicBezTo>
                  <a:pt x="415338" y="489661"/>
                  <a:pt x="424568" y="491119"/>
                  <a:pt x="437198" y="491119"/>
                </a:cubicBezTo>
                <a:cubicBezTo>
                  <a:pt x="462458" y="491119"/>
                  <a:pt x="496705" y="486018"/>
                  <a:pt x="539939" y="475817"/>
                </a:cubicBezTo>
                <a:cubicBezTo>
                  <a:pt x="583173" y="465616"/>
                  <a:pt x="618392" y="456143"/>
                  <a:pt x="645595" y="447399"/>
                </a:cubicBezTo>
                <a:cubicBezTo>
                  <a:pt x="680571" y="412423"/>
                  <a:pt x="708503" y="381819"/>
                  <a:pt x="729391" y="355588"/>
                </a:cubicBezTo>
                <a:cubicBezTo>
                  <a:pt x="750280" y="329356"/>
                  <a:pt x="766553" y="300209"/>
                  <a:pt x="778212" y="268148"/>
                </a:cubicBezTo>
                <a:close/>
                <a:moveTo>
                  <a:pt x="489661" y="123873"/>
                </a:moveTo>
                <a:cubicBezTo>
                  <a:pt x="486747" y="124844"/>
                  <a:pt x="484804" y="125573"/>
                  <a:pt x="483832" y="126059"/>
                </a:cubicBezTo>
                <a:cubicBezTo>
                  <a:pt x="482861" y="126545"/>
                  <a:pt x="481889" y="127759"/>
                  <a:pt x="480917" y="129702"/>
                </a:cubicBezTo>
                <a:cubicBezTo>
                  <a:pt x="475088" y="130674"/>
                  <a:pt x="471445" y="131402"/>
                  <a:pt x="469988" y="131888"/>
                </a:cubicBezTo>
                <a:cubicBezTo>
                  <a:pt x="468530" y="132374"/>
                  <a:pt x="466344" y="136503"/>
                  <a:pt x="463430" y="144275"/>
                </a:cubicBezTo>
                <a:cubicBezTo>
                  <a:pt x="460515" y="147190"/>
                  <a:pt x="458086" y="152534"/>
                  <a:pt x="456143" y="160306"/>
                </a:cubicBezTo>
                <a:cubicBezTo>
                  <a:pt x="469745" y="158363"/>
                  <a:pt x="480917" y="157391"/>
                  <a:pt x="489661" y="157391"/>
                </a:cubicBezTo>
                <a:cubicBezTo>
                  <a:pt x="490633" y="155448"/>
                  <a:pt x="492333" y="152534"/>
                  <a:pt x="494762" y="148647"/>
                </a:cubicBezTo>
                <a:cubicBezTo>
                  <a:pt x="497191" y="144761"/>
                  <a:pt x="498891" y="138446"/>
                  <a:pt x="499863" y="129702"/>
                </a:cubicBezTo>
                <a:cubicBezTo>
                  <a:pt x="494033" y="126787"/>
                  <a:pt x="490633" y="124844"/>
                  <a:pt x="489661" y="123873"/>
                </a:cubicBezTo>
                <a:close/>
                <a:moveTo>
                  <a:pt x="504235" y="0"/>
                </a:moveTo>
                <a:cubicBezTo>
                  <a:pt x="606247" y="0"/>
                  <a:pt x="660654" y="24289"/>
                  <a:pt x="667455" y="72866"/>
                </a:cubicBezTo>
                <a:cubicBezTo>
                  <a:pt x="673284" y="79667"/>
                  <a:pt x="676199" y="86954"/>
                  <a:pt x="676199" y="94726"/>
                </a:cubicBezTo>
                <a:cubicBezTo>
                  <a:pt x="676199" y="105413"/>
                  <a:pt x="666969" y="119015"/>
                  <a:pt x="648510" y="135531"/>
                </a:cubicBezTo>
                <a:cubicBezTo>
                  <a:pt x="628107" y="153991"/>
                  <a:pt x="616934" y="170021"/>
                  <a:pt x="614991" y="183623"/>
                </a:cubicBezTo>
                <a:cubicBezTo>
                  <a:pt x="630536" y="179737"/>
                  <a:pt x="668427" y="174879"/>
                  <a:pt x="728663" y="169050"/>
                </a:cubicBezTo>
                <a:cubicBezTo>
                  <a:pt x="781126" y="164192"/>
                  <a:pt x="817074" y="160792"/>
                  <a:pt x="836505" y="158849"/>
                </a:cubicBezTo>
                <a:cubicBezTo>
                  <a:pt x="844277" y="153991"/>
                  <a:pt x="849864" y="148890"/>
                  <a:pt x="853264" y="143547"/>
                </a:cubicBezTo>
                <a:cubicBezTo>
                  <a:pt x="856664" y="138203"/>
                  <a:pt x="860308" y="134317"/>
                  <a:pt x="864194" y="131888"/>
                </a:cubicBezTo>
                <a:cubicBezTo>
                  <a:pt x="868080" y="129459"/>
                  <a:pt x="878281" y="127273"/>
                  <a:pt x="894798" y="125330"/>
                </a:cubicBezTo>
                <a:cubicBezTo>
                  <a:pt x="904513" y="133103"/>
                  <a:pt x="919329" y="140632"/>
                  <a:pt x="939246" y="147919"/>
                </a:cubicBezTo>
                <a:cubicBezTo>
                  <a:pt x="959163" y="155205"/>
                  <a:pt x="970579" y="159334"/>
                  <a:pt x="973493" y="160306"/>
                </a:cubicBezTo>
                <a:cubicBezTo>
                  <a:pt x="1014298" y="175851"/>
                  <a:pt x="1044902" y="189452"/>
                  <a:pt x="1065305" y="201111"/>
                </a:cubicBezTo>
                <a:cubicBezTo>
                  <a:pt x="1085707" y="212770"/>
                  <a:pt x="1096394" y="226857"/>
                  <a:pt x="1097366" y="243373"/>
                </a:cubicBezTo>
                <a:cubicBezTo>
                  <a:pt x="1077935" y="255032"/>
                  <a:pt x="1049760" y="273492"/>
                  <a:pt x="1012841" y="298752"/>
                </a:cubicBezTo>
                <a:cubicBezTo>
                  <a:pt x="948719" y="339557"/>
                  <a:pt x="916658" y="359960"/>
                  <a:pt x="916658" y="359960"/>
                </a:cubicBezTo>
                <a:cubicBezTo>
                  <a:pt x="908885" y="363846"/>
                  <a:pt x="899413" y="367732"/>
                  <a:pt x="888240" y="371618"/>
                </a:cubicBezTo>
                <a:cubicBezTo>
                  <a:pt x="877067" y="375504"/>
                  <a:pt x="868566" y="380605"/>
                  <a:pt x="862737" y="386920"/>
                </a:cubicBezTo>
                <a:cubicBezTo>
                  <a:pt x="856907" y="393235"/>
                  <a:pt x="853021" y="402708"/>
                  <a:pt x="851078" y="415338"/>
                </a:cubicBezTo>
                <a:cubicBezTo>
                  <a:pt x="863708" y="420196"/>
                  <a:pt x="894312" y="422624"/>
                  <a:pt x="942890" y="422624"/>
                </a:cubicBezTo>
                <a:cubicBezTo>
                  <a:pt x="981752" y="422624"/>
                  <a:pt x="1008469" y="420681"/>
                  <a:pt x="1023042" y="416795"/>
                </a:cubicBezTo>
                <a:cubicBezTo>
                  <a:pt x="1040530" y="409994"/>
                  <a:pt x="1053646" y="404651"/>
                  <a:pt x="1062390" y="400765"/>
                </a:cubicBezTo>
                <a:cubicBezTo>
                  <a:pt x="1087650" y="388134"/>
                  <a:pt x="1113882" y="380362"/>
                  <a:pt x="1141086" y="377447"/>
                </a:cubicBezTo>
                <a:cubicBezTo>
                  <a:pt x="1149830" y="383277"/>
                  <a:pt x="1163431" y="390563"/>
                  <a:pt x="1181891" y="399307"/>
                </a:cubicBezTo>
                <a:cubicBezTo>
                  <a:pt x="1208123" y="413881"/>
                  <a:pt x="1227797" y="425539"/>
                  <a:pt x="1240912" y="434283"/>
                </a:cubicBezTo>
                <a:cubicBezTo>
                  <a:pt x="1254028" y="443027"/>
                  <a:pt x="1262044" y="453228"/>
                  <a:pt x="1264958" y="464887"/>
                </a:cubicBezTo>
                <a:cubicBezTo>
                  <a:pt x="1243584" y="496948"/>
                  <a:pt x="1229011" y="550383"/>
                  <a:pt x="1221239" y="625193"/>
                </a:cubicBezTo>
                <a:cubicBezTo>
                  <a:pt x="1213466" y="700002"/>
                  <a:pt x="1208608" y="794242"/>
                  <a:pt x="1206665" y="907914"/>
                </a:cubicBezTo>
                <a:cubicBezTo>
                  <a:pt x="1202779" y="920544"/>
                  <a:pt x="1196950" y="942890"/>
                  <a:pt x="1189178" y="974951"/>
                </a:cubicBezTo>
                <a:cubicBezTo>
                  <a:pt x="1182377" y="1004097"/>
                  <a:pt x="1175333" y="1024500"/>
                  <a:pt x="1168046" y="1036158"/>
                </a:cubicBezTo>
                <a:cubicBezTo>
                  <a:pt x="1160760" y="1047817"/>
                  <a:pt x="1146915" y="1056075"/>
                  <a:pt x="1126513" y="1060933"/>
                </a:cubicBezTo>
                <a:cubicBezTo>
                  <a:pt x="1106110" y="1065791"/>
                  <a:pt x="1072591" y="1068220"/>
                  <a:pt x="1025957" y="1068220"/>
                </a:cubicBezTo>
                <a:cubicBezTo>
                  <a:pt x="1023042" y="1064333"/>
                  <a:pt x="1019642" y="1059476"/>
                  <a:pt x="1015756" y="1053646"/>
                </a:cubicBezTo>
                <a:cubicBezTo>
                  <a:pt x="1011870" y="1047817"/>
                  <a:pt x="1007740" y="1043445"/>
                  <a:pt x="1003368" y="1040530"/>
                </a:cubicBezTo>
                <a:cubicBezTo>
                  <a:pt x="998997" y="1037616"/>
                  <a:pt x="991953" y="1035187"/>
                  <a:pt x="982237" y="1033244"/>
                </a:cubicBezTo>
                <a:cubicBezTo>
                  <a:pt x="962806" y="1029358"/>
                  <a:pt x="935117" y="1027414"/>
                  <a:pt x="899170" y="1027414"/>
                </a:cubicBezTo>
                <a:cubicBezTo>
                  <a:pt x="847678" y="1027414"/>
                  <a:pt x="762667" y="1033244"/>
                  <a:pt x="644138" y="1044902"/>
                </a:cubicBezTo>
                <a:cubicBezTo>
                  <a:pt x="541154" y="1054618"/>
                  <a:pt x="472659" y="1059476"/>
                  <a:pt x="438655" y="1059476"/>
                </a:cubicBezTo>
                <a:cubicBezTo>
                  <a:pt x="437683" y="1066276"/>
                  <a:pt x="436712" y="1073806"/>
                  <a:pt x="435740" y="1082064"/>
                </a:cubicBezTo>
                <a:cubicBezTo>
                  <a:pt x="434769" y="1090322"/>
                  <a:pt x="431611" y="1095423"/>
                  <a:pt x="426268" y="1097366"/>
                </a:cubicBezTo>
                <a:cubicBezTo>
                  <a:pt x="420924" y="1099309"/>
                  <a:pt x="410480" y="1100281"/>
                  <a:pt x="394935" y="1100281"/>
                </a:cubicBezTo>
                <a:cubicBezTo>
                  <a:pt x="363846" y="1096394"/>
                  <a:pt x="339800" y="1092265"/>
                  <a:pt x="322798" y="1087893"/>
                </a:cubicBezTo>
                <a:cubicBezTo>
                  <a:pt x="305796" y="1083521"/>
                  <a:pt x="290736" y="1074292"/>
                  <a:pt x="277621" y="1060204"/>
                </a:cubicBezTo>
                <a:cubicBezTo>
                  <a:pt x="264505" y="1046117"/>
                  <a:pt x="258432" y="1024500"/>
                  <a:pt x="259404" y="995353"/>
                </a:cubicBezTo>
                <a:cubicBezTo>
                  <a:pt x="253575" y="985638"/>
                  <a:pt x="249689" y="967178"/>
                  <a:pt x="247745" y="939975"/>
                </a:cubicBezTo>
                <a:cubicBezTo>
                  <a:pt x="245802" y="912771"/>
                  <a:pt x="244831" y="876338"/>
                  <a:pt x="244831" y="830676"/>
                </a:cubicBezTo>
                <a:lnTo>
                  <a:pt x="244831" y="705346"/>
                </a:lnTo>
                <a:cubicBezTo>
                  <a:pt x="244831" y="633451"/>
                  <a:pt x="241916" y="588274"/>
                  <a:pt x="236087" y="569814"/>
                </a:cubicBezTo>
                <a:cubicBezTo>
                  <a:pt x="234144" y="562042"/>
                  <a:pt x="231229" y="548683"/>
                  <a:pt x="227343" y="529738"/>
                </a:cubicBezTo>
                <a:cubicBezTo>
                  <a:pt x="223457" y="510793"/>
                  <a:pt x="217870" y="495248"/>
                  <a:pt x="210584" y="483103"/>
                </a:cubicBezTo>
                <a:cubicBezTo>
                  <a:pt x="203297" y="470959"/>
                  <a:pt x="192853" y="462944"/>
                  <a:pt x="179251" y="459058"/>
                </a:cubicBezTo>
                <a:cubicBezTo>
                  <a:pt x="165649" y="471688"/>
                  <a:pt x="136989" y="485289"/>
                  <a:pt x="93269" y="499863"/>
                </a:cubicBezTo>
                <a:cubicBezTo>
                  <a:pt x="49549" y="514436"/>
                  <a:pt x="18460" y="520751"/>
                  <a:pt x="0" y="518808"/>
                </a:cubicBezTo>
                <a:cubicBezTo>
                  <a:pt x="4858" y="516865"/>
                  <a:pt x="42991" y="486504"/>
                  <a:pt x="114400" y="427725"/>
                </a:cubicBezTo>
                <a:cubicBezTo>
                  <a:pt x="185809" y="368946"/>
                  <a:pt x="237058" y="324012"/>
                  <a:pt x="268148" y="292923"/>
                </a:cubicBezTo>
                <a:cubicBezTo>
                  <a:pt x="298266" y="272520"/>
                  <a:pt x="326441" y="242888"/>
                  <a:pt x="352673" y="204026"/>
                </a:cubicBezTo>
                <a:cubicBezTo>
                  <a:pt x="378905" y="165164"/>
                  <a:pt x="392506" y="127273"/>
                  <a:pt x="393478" y="90354"/>
                </a:cubicBezTo>
                <a:cubicBezTo>
                  <a:pt x="384734" y="86468"/>
                  <a:pt x="368218" y="73352"/>
                  <a:pt x="343929" y="51007"/>
                </a:cubicBezTo>
                <a:cubicBezTo>
                  <a:pt x="319640" y="28661"/>
                  <a:pt x="311868" y="17488"/>
                  <a:pt x="320612" y="17488"/>
                </a:cubicBezTo>
                <a:cubicBezTo>
                  <a:pt x="390563" y="5830"/>
                  <a:pt x="451771" y="0"/>
                  <a:pt x="504235" y="0"/>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5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iterate type="wd">
                                    <p:tmPct val="10000"/>
                                  </p:iterate>
                                  <p:childTnLst>
                                    <p:anim to="0" calcmode="lin" valueType="num">
                                      <p:cBhvr>
                                        <p:cTn id="6" dur="500" fill="hold">
                                          <p:stCondLst>
                                            <p:cond delay="0"/>
                                          </p:stCondLst>
                                        </p:cTn>
                                        <p:tgtEl>
                                          <p:spTgt spid="6"/>
                                        </p:tgtEl>
                                        <p:attrNameLst>
                                          <p:attrName>ppt_y</p:attrName>
                                        </p:attrNameLst>
                                      </p:cBhvr>
                                      <p:tavLst>
                                        <p:tav tm="0">
                                          <p:val>
                                            <p:strVal val="ppt_y+rand(0.125)-0.0625"/>
                                          </p:val>
                                        </p:tav>
                                        <p:tav tm="100000">
                                          <p:val>
                                            <p:strVal val="#ppt_y"/>
                                          </p:val>
                                        </p:tav>
                                      </p:tavLst>
                                    </p:anim>
                                    <p:set>
                                      <p:cBhvr>
                                        <p:cTn id="7" dur="1" fill="hold">
                                          <p:stCondLst>
                                            <p:cond delay="0"/>
                                          </p:stCondLst>
                                        </p:cTn>
                                        <p:tgtEl>
                                          <p:spTgt spid="6"/>
                                        </p:tgtEl>
                                        <p:attrNameLst>
                                          <p:attrName>style.visibility</p:attrName>
                                        </p:attrNameLst>
                                      </p:cBhvr>
                                      <p:to>
                                        <p:strVal val="visible"/>
                                      </p:to>
                                    </p:set>
                                    <p:animEffect transition="in" filter="fade">
                                      <p:cBhvr>
                                        <p:cTn id="8" dur="500">
                                          <p:stCondLst>
                                            <p:cond delay="0"/>
                                          </p:stCondLst>
                                        </p:cTn>
                                        <p:tgtEl>
                                          <p:spTgt spid="6"/>
                                        </p:tgtEl>
                                      </p:cBhvr>
                                    </p:animEffect>
                                    <p:anim to="0" calcmode="lin" valueType="num">
                                      <p:cBhvr>
                                        <p:cTn id="9" dur="500" fill="hold">
                                          <p:stCondLst>
                                            <p:cond delay="0"/>
                                          </p:stCondLst>
                                        </p:cTn>
                                        <p:tgtEl>
                                          <p:spTgt spid="6"/>
                                        </p:tgtEl>
                                        <p:attrNameLst>
                                          <p:attrName>ppt_x</p:attrName>
                                        </p:attrNameLst>
                                      </p:cBhvr>
                                      <p:tavLst>
                                        <p:tav tm="0">
                                          <p:val>
                                            <p:strVal val="ppt_x+rand(0.125)-0.0625"/>
                                          </p:val>
                                        </p:tav>
                                        <p:tav tm="100000">
                                          <p:val>
                                            <p:strVal val="#ppt_x"/>
                                          </p:val>
                                        </p:tav>
                                      </p:tavLst>
                                    </p:anim>
                                    <p:anim to="0" calcmode="lin" valueType="num">
                                      <p:cBhvr>
                                        <p:cTn id="10" dur="500" fill="hold">
                                          <p:stCondLst>
                                            <p:cond delay="0"/>
                                          </p:stCondLst>
                                        </p:cTn>
                                        <p:tgtEl>
                                          <p:spTgt spid="6"/>
                                        </p:tgtEl>
                                        <p:attrNameLst>
                                          <p:attrName>style.rotation</p:attrName>
                                        </p:attrNameLst>
                                      </p:cBhvr>
                                      <p:tavLst>
                                        <p:tav tm="0">
                                          <p:val>
                                            <p:strVal val="ppt_r+rand(-180)+90"/>
                                          </p:val>
                                        </p:tav>
                                        <p:tav tm="100000">
                                          <p:val>
                                            <p:strVal val="#ppt_r"/>
                                          </p:val>
                                        </p:tav>
                                      </p:tavLst>
                                    </p:anim>
                                  </p:childTnLst>
                                </p:cTn>
                              </p:par>
                              <p:par>
                                <p:cTn id="11" presetID="10" presetClass="entr" presetSubtype="0" decel="100000" fill="hold" nodeType="withEffect">
                                  <p:stCondLst>
                                    <p:cond delay="0"/>
                                  </p:stCondLst>
                                  <p:iterate type="wd">
                                    <p:tmPct val="10000"/>
                                  </p:iterate>
                                  <p:childTnLst>
                                    <p:anim to="0" calcmode="lin" valueType="num">
                                      <p:cBhvr>
                                        <p:cTn id="12" dur="500" fill="hold">
                                          <p:stCondLst>
                                            <p:cond delay="0"/>
                                          </p:stCondLst>
                                        </p:cTn>
                                        <p:tgtEl>
                                          <p:spTgt spid="17410"/>
                                        </p:tgtEl>
                                        <p:attrNameLst>
                                          <p:attrName>ppt_y</p:attrName>
                                        </p:attrNameLst>
                                      </p:cBhvr>
                                      <p:tavLst>
                                        <p:tav tm="0">
                                          <p:val>
                                            <p:strVal val="ppt_y+rand(0.125)-0.0625"/>
                                          </p:val>
                                        </p:tav>
                                        <p:tav tm="100000">
                                          <p:val>
                                            <p:strVal val="#ppt_y"/>
                                          </p:val>
                                        </p:tav>
                                      </p:tavLst>
                                    </p:anim>
                                    <p:set>
                                      <p:cBhvr>
                                        <p:cTn id="13" dur="1" fill="hold">
                                          <p:stCondLst>
                                            <p:cond delay="0"/>
                                          </p:stCondLst>
                                        </p:cTn>
                                        <p:tgtEl>
                                          <p:spTgt spid="17410"/>
                                        </p:tgtEl>
                                        <p:attrNameLst>
                                          <p:attrName>style.visibility</p:attrName>
                                        </p:attrNameLst>
                                      </p:cBhvr>
                                      <p:to>
                                        <p:strVal val="visible"/>
                                      </p:to>
                                    </p:set>
                                    <p:animEffect transition="in" filter="fade">
                                      <p:cBhvr>
                                        <p:cTn id="14" dur="500">
                                          <p:stCondLst>
                                            <p:cond delay="0"/>
                                          </p:stCondLst>
                                        </p:cTn>
                                        <p:tgtEl>
                                          <p:spTgt spid="17410"/>
                                        </p:tgtEl>
                                      </p:cBhvr>
                                    </p:animEffect>
                                    <p:anim to="0" calcmode="lin" valueType="num">
                                      <p:cBhvr>
                                        <p:cTn id="15" dur="500" fill="hold">
                                          <p:stCondLst>
                                            <p:cond delay="0"/>
                                          </p:stCondLst>
                                        </p:cTn>
                                        <p:tgtEl>
                                          <p:spTgt spid="17410"/>
                                        </p:tgtEl>
                                        <p:attrNameLst>
                                          <p:attrName>ppt_x</p:attrName>
                                        </p:attrNameLst>
                                      </p:cBhvr>
                                      <p:tavLst>
                                        <p:tav tm="0">
                                          <p:val>
                                            <p:strVal val="ppt_x+rand(0.125)-0.0625"/>
                                          </p:val>
                                        </p:tav>
                                        <p:tav tm="100000">
                                          <p:val>
                                            <p:strVal val="#ppt_x"/>
                                          </p:val>
                                        </p:tav>
                                      </p:tavLst>
                                    </p:anim>
                                    <p:anim to="0" calcmode="lin" valueType="num">
                                      <p:cBhvr>
                                        <p:cTn id="16" dur="500" fill="hold">
                                          <p:stCondLst>
                                            <p:cond delay="0"/>
                                          </p:stCondLst>
                                        </p:cTn>
                                        <p:tgtEl>
                                          <p:spTgt spid="17410"/>
                                        </p:tgtEl>
                                        <p:attrNameLst>
                                          <p:attrName>style.rotation</p:attrName>
                                        </p:attrNameLst>
                                      </p:cBhvr>
                                      <p:tavLst>
                                        <p:tav tm="0">
                                          <p:val>
                                            <p:strVal val="ppt_r+rand(-180)+90"/>
                                          </p:val>
                                        </p:tav>
                                        <p:tav tm="100000">
                                          <p:val>
                                            <p:strVal val="#ppt_r"/>
                                          </p:val>
                                        </p:tav>
                                      </p:tavLst>
                                    </p:anim>
                                  </p:childTnLst>
                                </p:cTn>
                              </p:par>
                              <p:par>
                                <p:cTn id="17" presetID="10" presetClass="entr" presetSubtype="0" decel="100000" fill="hold" nodeType="withEffect">
                                  <p:stCondLst>
                                    <p:cond delay="0"/>
                                  </p:stCondLst>
                                  <p:iterate type="wd">
                                    <p:tmPct val="10000"/>
                                  </p:iterate>
                                  <p:childTnLst>
                                    <p:anim to="0" calcmode="lin" valueType="num">
                                      <p:cBhvr>
                                        <p:cTn id="18" dur="500" fill="hold">
                                          <p:stCondLst>
                                            <p:cond delay="0"/>
                                          </p:stCondLst>
                                        </p:cTn>
                                        <p:tgtEl>
                                          <p:spTgt spid="17412"/>
                                        </p:tgtEl>
                                        <p:attrNameLst>
                                          <p:attrName>ppt_y</p:attrName>
                                        </p:attrNameLst>
                                      </p:cBhvr>
                                      <p:tavLst>
                                        <p:tav tm="0">
                                          <p:val>
                                            <p:strVal val="ppt_y+rand(0.125)-0.0625"/>
                                          </p:val>
                                        </p:tav>
                                        <p:tav tm="100000">
                                          <p:val>
                                            <p:strVal val="#ppt_y"/>
                                          </p:val>
                                        </p:tav>
                                      </p:tavLst>
                                    </p:anim>
                                    <p:set>
                                      <p:cBhvr>
                                        <p:cTn id="19" dur="1" fill="hold">
                                          <p:stCondLst>
                                            <p:cond delay="0"/>
                                          </p:stCondLst>
                                        </p:cTn>
                                        <p:tgtEl>
                                          <p:spTgt spid="17412"/>
                                        </p:tgtEl>
                                        <p:attrNameLst>
                                          <p:attrName>style.visibility</p:attrName>
                                        </p:attrNameLst>
                                      </p:cBhvr>
                                      <p:to>
                                        <p:strVal val="visible"/>
                                      </p:to>
                                    </p:set>
                                    <p:animEffect transition="in" filter="fade">
                                      <p:cBhvr>
                                        <p:cTn id="20" dur="500">
                                          <p:stCondLst>
                                            <p:cond delay="0"/>
                                          </p:stCondLst>
                                        </p:cTn>
                                        <p:tgtEl>
                                          <p:spTgt spid="17412"/>
                                        </p:tgtEl>
                                      </p:cBhvr>
                                    </p:animEffect>
                                    <p:anim to="0" calcmode="lin" valueType="num">
                                      <p:cBhvr>
                                        <p:cTn id="21" dur="500" fill="hold">
                                          <p:stCondLst>
                                            <p:cond delay="0"/>
                                          </p:stCondLst>
                                        </p:cTn>
                                        <p:tgtEl>
                                          <p:spTgt spid="17412"/>
                                        </p:tgtEl>
                                        <p:attrNameLst>
                                          <p:attrName>ppt_x</p:attrName>
                                        </p:attrNameLst>
                                      </p:cBhvr>
                                      <p:tavLst>
                                        <p:tav tm="0">
                                          <p:val>
                                            <p:strVal val="ppt_x+rand(0.125)-0.0625"/>
                                          </p:val>
                                        </p:tav>
                                        <p:tav tm="100000">
                                          <p:val>
                                            <p:strVal val="#ppt_x"/>
                                          </p:val>
                                        </p:tav>
                                      </p:tavLst>
                                    </p:anim>
                                    <p:anim to="0" calcmode="lin" valueType="num">
                                      <p:cBhvr>
                                        <p:cTn id="22" dur="500" fill="hold">
                                          <p:stCondLst>
                                            <p:cond delay="0"/>
                                          </p:stCondLst>
                                        </p:cTn>
                                        <p:tgtEl>
                                          <p:spTgt spid="17412"/>
                                        </p:tgtEl>
                                        <p:attrNameLst>
                                          <p:attrName>style.rotation</p:attrName>
                                        </p:attrNameLst>
                                      </p:cBhvr>
                                      <p:tavLst>
                                        <p:tav tm="0">
                                          <p:val>
                                            <p:strVal val="ppt_r+rand(-180)+90"/>
                                          </p:val>
                                        </p:tav>
                                        <p:tav tm="100000">
                                          <p:val>
                                            <p:strVal val="#ppt_r"/>
                                          </p:val>
                                        </p:tav>
                                      </p:tavLst>
                                    </p:anim>
                                  </p:childTnLst>
                                </p:cTn>
                              </p:par>
                              <p:par>
                                <p:cTn id="23" presetID="10"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stCondLst>
                                            <p:cond delay="0"/>
                                          </p:stCondLst>
                                        </p:cTn>
                                        <p:tgtEl>
                                          <p:spTgt spid="52"/>
                                        </p:tgtEl>
                                      </p:cBhvr>
                                    </p:animEffect>
                                    <p:anim to="0" calcmode="lin" valueType="num">
                                      <p:cBhvr>
                                        <p:cTn id="26" dur="500" fill="hold">
                                          <p:stCondLst>
                                            <p:cond delay="0"/>
                                          </p:stCondLst>
                                        </p:cTn>
                                        <p:tgtEl>
                                          <p:spTgt spid="52"/>
                                        </p:tgtEl>
                                        <p:attrNameLst>
                                          <p:attrName>ppt_x</p:attrName>
                                        </p:attrNameLst>
                                      </p:cBhvr>
                                      <p:tavLst>
                                        <p:tav tm="0">
                                          <p:val>
                                            <p:strVal val="#ppt_x-.05"/>
                                          </p:val>
                                        </p:tav>
                                        <p:tav tm="100000">
                                          <p:val>
                                            <p:strVal val="#ppt_x"/>
                                          </p:val>
                                        </p:tav>
                                      </p:tavLst>
                                    </p:anim>
                                  </p:childTnLst>
                                </p:cTn>
                              </p:par>
                              <p:par>
                                <p:cTn id="27" presetID="10" presetClass="entr" presetSubtype="0" decel="100000"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stCondLst>
                                            <p:cond delay="0"/>
                                          </p:stCondLst>
                                        </p:cTn>
                                        <p:tgtEl>
                                          <p:spTgt spid="53"/>
                                        </p:tgtEl>
                                      </p:cBhvr>
                                    </p:animEffect>
                                    <p:anim to="0" calcmode="lin" valueType="num">
                                      <p:cBhvr>
                                        <p:cTn id="30" dur="500" fill="hold">
                                          <p:stCondLst>
                                            <p:cond delay="0"/>
                                          </p:stCondLst>
                                        </p:cTn>
                                        <p:tgtEl>
                                          <p:spTgt spid="53"/>
                                        </p:tgtEl>
                                        <p:attrNameLst>
                                          <p:attrName>ppt_x</p:attrName>
                                        </p:attrNameLst>
                                      </p:cBhvr>
                                      <p:tavLst>
                                        <p:tav tm="0">
                                          <p:val>
                                            <p:strVal val="#ppt_x+.05"/>
                                          </p:val>
                                        </p:tav>
                                        <p:tav tm="100000">
                                          <p:val>
                                            <p:strVal val="#ppt_x"/>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decel="100000" fill="hold" nodeType="clickEffect">
                                  <p:stCondLst>
                                    <p:cond delay="0"/>
                                  </p:stCondLst>
                                  <p:iterate type="wd">
                                    <p:tmPct val="10000"/>
                                  </p:iterate>
                                  <p:childTnLst>
                                    <p:anim to="0" calcmode="lin" valueType="num">
                                      <p:cBhvr>
                                        <p:cTn id="34" dur="500" fill="hold">
                                          <p:stCondLst>
                                            <p:cond delay="0"/>
                                          </p:stCondLst>
                                        </p:cTn>
                                        <p:tgtEl>
                                          <p:spTgt spid="41"/>
                                        </p:tgtEl>
                                        <p:attrNameLst>
                                          <p:attrName>ppt_y</p:attrName>
                                        </p:attrNameLst>
                                      </p:cBhvr>
                                      <p:tavLst>
                                        <p:tav tm="0">
                                          <p:val>
                                            <p:strVal val="ppt_y+rand(0.125)-0.0625"/>
                                          </p:val>
                                        </p:tav>
                                        <p:tav tm="100000">
                                          <p:val>
                                            <p:strVal val="#ppt_y"/>
                                          </p:val>
                                        </p:tav>
                                      </p:tavLst>
                                    </p:anim>
                                    <p:set>
                                      <p:cBhvr>
                                        <p:cTn id="35" dur="1" fill="hold">
                                          <p:stCondLst>
                                            <p:cond delay="0"/>
                                          </p:stCondLst>
                                        </p:cTn>
                                        <p:tgtEl>
                                          <p:spTgt spid="41"/>
                                        </p:tgtEl>
                                        <p:attrNameLst>
                                          <p:attrName>style.visibility</p:attrName>
                                        </p:attrNameLst>
                                      </p:cBhvr>
                                      <p:to>
                                        <p:strVal val="visible"/>
                                      </p:to>
                                    </p:set>
                                    <p:animEffect transition="in" filter="fade">
                                      <p:cBhvr>
                                        <p:cTn id="36" dur="500">
                                          <p:stCondLst>
                                            <p:cond delay="0"/>
                                          </p:stCondLst>
                                        </p:cTn>
                                        <p:tgtEl>
                                          <p:spTgt spid="41"/>
                                        </p:tgtEl>
                                      </p:cBhvr>
                                    </p:animEffect>
                                    <p:anim to="0" calcmode="lin" valueType="num">
                                      <p:cBhvr>
                                        <p:cTn id="37" dur="500" fill="hold">
                                          <p:stCondLst>
                                            <p:cond delay="0"/>
                                          </p:stCondLst>
                                        </p:cTn>
                                        <p:tgtEl>
                                          <p:spTgt spid="41"/>
                                        </p:tgtEl>
                                        <p:attrNameLst>
                                          <p:attrName>ppt_x</p:attrName>
                                        </p:attrNameLst>
                                      </p:cBhvr>
                                      <p:tavLst>
                                        <p:tav tm="0">
                                          <p:val>
                                            <p:strVal val="ppt_x+rand(0.125)-0.0625"/>
                                          </p:val>
                                        </p:tav>
                                        <p:tav tm="100000">
                                          <p:val>
                                            <p:strVal val="#ppt_x"/>
                                          </p:val>
                                        </p:tav>
                                      </p:tavLst>
                                    </p:anim>
                                    <p:anim to="0" calcmode="lin" valueType="num">
                                      <p:cBhvr>
                                        <p:cTn id="38" dur="500" fill="hold">
                                          <p:stCondLst>
                                            <p:cond delay="0"/>
                                          </p:stCondLst>
                                        </p:cTn>
                                        <p:tgtEl>
                                          <p:spTgt spid="41"/>
                                        </p:tgtEl>
                                        <p:attrNameLst>
                                          <p:attrName>style.rotation</p:attrName>
                                        </p:attrNameLst>
                                      </p:cBhvr>
                                      <p:tavLst>
                                        <p:tav tm="0">
                                          <p:val>
                                            <p:strVal val="ppt_r+rand(-180)+90"/>
                                          </p:val>
                                        </p:tav>
                                        <p:tav tm="100000">
                                          <p:val>
                                            <p:strVal val="#ppt_r"/>
                                          </p:val>
                                        </p:tav>
                                      </p:tavLst>
                                    </p:anim>
                                  </p:childTnLst>
                                </p:cTn>
                              </p:par>
                              <p:par>
                                <p:cTn id="39" presetID="10" presetClass="entr" presetSubtype="0" decel="100000" fill="hold" nodeType="withEffect">
                                  <p:stCondLst>
                                    <p:cond delay="0"/>
                                  </p:stCondLst>
                                  <p:iterate type="wd">
                                    <p:tmPct val="10000"/>
                                  </p:iterate>
                                  <p:childTnLst>
                                    <p:anim to="0" calcmode="lin" valueType="num">
                                      <p:cBhvr>
                                        <p:cTn id="40" dur="500" fill="hold">
                                          <p:stCondLst>
                                            <p:cond delay="0"/>
                                          </p:stCondLst>
                                        </p:cTn>
                                        <p:tgtEl>
                                          <p:spTgt spid="49"/>
                                        </p:tgtEl>
                                        <p:attrNameLst>
                                          <p:attrName>ppt_y</p:attrName>
                                        </p:attrNameLst>
                                      </p:cBhvr>
                                      <p:tavLst>
                                        <p:tav tm="0">
                                          <p:val>
                                            <p:strVal val="ppt_y+rand(0.125)-0.0625"/>
                                          </p:val>
                                        </p:tav>
                                        <p:tav tm="100000">
                                          <p:val>
                                            <p:strVal val="#ppt_y"/>
                                          </p:val>
                                        </p:tav>
                                      </p:tavLst>
                                    </p:anim>
                                    <p:set>
                                      <p:cBhvr>
                                        <p:cTn id="41" dur="1" fill="hold">
                                          <p:stCondLst>
                                            <p:cond delay="0"/>
                                          </p:stCondLst>
                                        </p:cTn>
                                        <p:tgtEl>
                                          <p:spTgt spid="49"/>
                                        </p:tgtEl>
                                        <p:attrNameLst>
                                          <p:attrName>style.visibility</p:attrName>
                                        </p:attrNameLst>
                                      </p:cBhvr>
                                      <p:to>
                                        <p:strVal val="visible"/>
                                      </p:to>
                                    </p:set>
                                    <p:animEffect transition="in" filter="fade">
                                      <p:cBhvr>
                                        <p:cTn id="42" dur="500">
                                          <p:stCondLst>
                                            <p:cond delay="0"/>
                                          </p:stCondLst>
                                        </p:cTn>
                                        <p:tgtEl>
                                          <p:spTgt spid="49"/>
                                        </p:tgtEl>
                                      </p:cBhvr>
                                    </p:animEffect>
                                    <p:anim to="0" calcmode="lin" valueType="num">
                                      <p:cBhvr>
                                        <p:cTn id="43" dur="500" fill="hold">
                                          <p:stCondLst>
                                            <p:cond delay="0"/>
                                          </p:stCondLst>
                                        </p:cTn>
                                        <p:tgtEl>
                                          <p:spTgt spid="49"/>
                                        </p:tgtEl>
                                        <p:attrNameLst>
                                          <p:attrName>ppt_x</p:attrName>
                                        </p:attrNameLst>
                                      </p:cBhvr>
                                      <p:tavLst>
                                        <p:tav tm="0">
                                          <p:val>
                                            <p:strVal val="ppt_x+rand(0.125)-0.0625"/>
                                          </p:val>
                                        </p:tav>
                                        <p:tav tm="100000">
                                          <p:val>
                                            <p:strVal val="#ppt_x"/>
                                          </p:val>
                                        </p:tav>
                                      </p:tavLst>
                                    </p:anim>
                                    <p:anim to="0" calcmode="lin" valueType="num">
                                      <p:cBhvr>
                                        <p:cTn id="44" dur="500" fill="hold">
                                          <p:stCondLst>
                                            <p:cond delay="0"/>
                                          </p:stCondLst>
                                        </p:cTn>
                                        <p:tgtEl>
                                          <p:spTgt spid="49"/>
                                        </p:tgtEl>
                                        <p:attrNameLst>
                                          <p:attrName>style.rotation</p:attrName>
                                        </p:attrNameLst>
                                      </p:cBhvr>
                                      <p:tavLst>
                                        <p:tav tm="0">
                                          <p:val>
                                            <p:strVal val="ppt_r+rand(-180)+90"/>
                                          </p:val>
                                        </p:tav>
                                        <p:tav tm="100000">
                                          <p:val>
                                            <p:strVal val="#ppt_r"/>
                                          </p:val>
                                        </p:tav>
                                      </p:tavLst>
                                    </p:anim>
                                  </p:childTnLst>
                                </p:cTn>
                              </p:par>
                              <p:par>
                                <p:cTn id="45" presetID="10" presetClass="entr" presetSubtype="0" decel="10000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stCondLst>
                                            <p:cond delay="0"/>
                                          </p:stCondLst>
                                        </p:cTn>
                                        <p:tgtEl>
                                          <p:spTgt spid="54"/>
                                        </p:tgtEl>
                                      </p:cBhvr>
                                    </p:animEffect>
                                    <p:anim to="0" calcmode="lin" valueType="num">
                                      <p:cBhvr>
                                        <p:cTn id="48" dur="500" fill="hold">
                                          <p:stCondLst>
                                            <p:cond delay="0"/>
                                          </p:stCondLst>
                                        </p:cTn>
                                        <p:tgtEl>
                                          <p:spTgt spid="54"/>
                                        </p:tgtEl>
                                        <p:attrNameLst>
                                          <p:attrName>ppt_x</p:attrName>
                                        </p:attrNameLst>
                                      </p:cBhvr>
                                      <p:tavLst>
                                        <p:tav tm="0">
                                          <p:val>
                                            <p:strVal val="#ppt_x-.05"/>
                                          </p:val>
                                        </p:tav>
                                        <p:tav tm="100000">
                                          <p:val>
                                            <p:strVal val="#ppt_x"/>
                                          </p:val>
                                        </p:tav>
                                      </p:tavLst>
                                    </p:anim>
                                  </p:childTnLst>
                                </p:cTn>
                              </p:par>
                              <p:par>
                                <p:cTn id="49" presetID="10" presetClass="entr" presetSubtype="0" decel="100000"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stCondLst>
                                            <p:cond delay="0"/>
                                          </p:stCondLst>
                                        </p:cTn>
                                        <p:tgtEl>
                                          <p:spTgt spid="55"/>
                                        </p:tgtEl>
                                      </p:cBhvr>
                                    </p:animEffect>
                                    <p:anim to="0" calcmode="lin" valueType="num">
                                      <p:cBhvr>
                                        <p:cTn id="52" dur="500" fill="hold">
                                          <p:stCondLst>
                                            <p:cond delay="0"/>
                                          </p:stCondLst>
                                        </p:cTn>
                                        <p:tgtEl>
                                          <p:spTgt spid="55"/>
                                        </p:tgtEl>
                                        <p:attrNameLst>
                                          <p:attrName>ppt_x</p:attrName>
                                        </p:attrNameLst>
                                      </p:cBhvr>
                                      <p:tavLst>
                                        <p:tav tm="0">
                                          <p:val>
                                            <p:strVal val="#ppt_x+.05"/>
                                          </p:val>
                                        </p:tav>
                                        <p:tav tm="100000">
                                          <p:val>
                                            <p:strVal val="#ppt_x"/>
                                          </p:val>
                                        </p:tav>
                                      </p:tavLst>
                                    </p:anim>
                                  </p:childTnLst>
                                </p:cTn>
                              </p:par>
                              <p:par>
                                <p:cTn id="53" presetID="10" presetClass="entr" presetSubtype="0" decel="100000" fill="hold" grpId="0" nodeType="withEffect">
                                  <p:stCondLst>
                                    <p:cond delay="0"/>
                                  </p:stCondLst>
                                  <p:iterate type="wd">
                                    <p:tmPct val="10000"/>
                                  </p:iterate>
                                  <p:childTnLst>
                                    <p:anim to="0" calcmode="lin" valueType="num">
                                      <p:cBhvr>
                                        <p:cTn id="54" dur="500" fill="hold">
                                          <p:stCondLst>
                                            <p:cond delay="0"/>
                                          </p:stCondLst>
                                        </p:cTn>
                                        <p:tgtEl>
                                          <p:spTgt spid="51"/>
                                        </p:tgtEl>
                                        <p:attrNameLst>
                                          <p:attrName>ppt_y</p:attrName>
                                        </p:attrNameLst>
                                      </p:cBhvr>
                                      <p:tavLst>
                                        <p:tav tm="0">
                                          <p:val>
                                            <p:strVal val="ppt_y+rand(0.125)-0.0625"/>
                                          </p:val>
                                        </p:tav>
                                        <p:tav tm="100000">
                                          <p:val>
                                            <p:strVal val="#ppt_y"/>
                                          </p:val>
                                        </p:tav>
                                      </p:tavLst>
                                    </p:anim>
                                    <p:set>
                                      <p:cBhvr>
                                        <p:cTn id="55" dur="1" fill="hold">
                                          <p:stCondLst>
                                            <p:cond delay="0"/>
                                          </p:stCondLst>
                                        </p:cTn>
                                        <p:tgtEl>
                                          <p:spTgt spid="51"/>
                                        </p:tgtEl>
                                        <p:attrNameLst>
                                          <p:attrName>style.visibility</p:attrName>
                                        </p:attrNameLst>
                                      </p:cBhvr>
                                      <p:to>
                                        <p:strVal val="visible"/>
                                      </p:to>
                                    </p:set>
                                    <p:animEffect transition="in" filter="fade">
                                      <p:cBhvr>
                                        <p:cTn id="56" dur="500">
                                          <p:stCondLst>
                                            <p:cond delay="0"/>
                                          </p:stCondLst>
                                        </p:cTn>
                                        <p:tgtEl>
                                          <p:spTgt spid="51"/>
                                        </p:tgtEl>
                                      </p:cBhvr>
                                    </p:animEffect>
                                    <p:anim to="0" calcmode="lin" valueType="num">
                                      <p:cBhvr>
                                        <p:cTn id="57" dur="500" fill="hold">
                                          <p:stCondLst>
                                            <p:cond delay="0"/>
                                          </p:stCondLst>
                                        </p:cTn>
                                        <p:tgtEl>
                                          <p:spTgt spid="51"/>
                                        </p:tgtEl>
                                        <p:attrNameLst>
                                          <p:attrName>ppt_x</p:attrName>
                                        </p:attrNameLst>
                                      </p:cBhvr>
                                      <p:tavLst>
                                        <p:tav tm="0">
                                          <p:val>
                                            <p:strVal val="ppt_x+rand(0.125)-0.0625"/>
                                          </p:val>
                                        </p:tav>
                                        <p:tav tm="100000">
                                          <p:val>
                                            <p:strVal val="#ppt_x"/>
                                          </p:val>
                                        </p:tav>
                                      </p:tavLst>
                                    </p:anim>
                                    <p:anim to="0" calcmode="lin" valueType="num">
                                      <p:cBhvr>
                                        <p:cTn id="58" dur="500" fill="hold">
                                          <p:stCondLst>
                                            <p:cond delay="0"/>
                                          </p:stCondLst>
                                        </p:cTn>
                                        <p:tgtEl>
                                          <p:spTgt spid="51"/>
                                        </p:tgtEl>
                                        <p:attrNameLst>
                                          <p:attrName>style.rotation</p:attrName>
                                        </p:attrNameLst>
                                      </p:cBhvr>
                                      <p:tavLst>
                                        <p:tav tm="0">
                                          <p:val>
                                            <p:strVal val="ppt_r+rand(-180)+90"/>
                                          </p:val>
                                        </p:tav>
                                        <p:tav tm="100000">
                                          <p:val>
                                            <p:strVal val="#ppt_r"/>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10" name="组合 9"/>
          <p:cNvGrpSpPr/>
          <p:nvPr/>
        </p:nvGrpSpPr>
        <p:grpSpPr>
          <a:xfrm>
            <a:off x="-4190997" y="-5868156"/>
            <a:ext cx="9246225" cy="9246225"/>
            <a:chOff x="8154127" y="-169338"/>
            <a:chExt cx="2015553" cy="2015553"/>
          </a:xfrm>
        </p:grpSpPr>
        <p:sp>
          <p:nvSpPr>
            <p:cNvPr id="11" name="椭圆 10"/>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13" name="椭圆 12"/>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1036176" y="1206500"/>
            <a:ext cx="4910277" cy="4838700"/>
            <a:chOff x="373853" y="2108201"/>
            <a:chExt cx="11444294" cy="2277282"/>
          </a:xfrm>
        </p:grpSpPr>
        <p:sp>
          <p:nvSpPr>
            <p:cNvPr id="31" name="缺角矩形 30"/>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缺角矩形 31"/>
            <p:cNvSpPr/>
            <p:nvPr/>
          </p:nvSpPr>
          <p:spPr>
            <a:xfrm>
              <a:off x="637628" y="2178640"/>
              <a:ext cx="10916751" cy="2136406"/>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a:off x="6246617" y="1206500"/>
            <a:ext cx="4910277" cy="4838700"/>
            <a:chOff x="373853" y="2108201"/>
            <a:chExt cx="11444294" cy="2277282"/>
          </a:xfrm>
        </p:grpSpPr>
        <p:sp>
          <p:nvSpPr>
            <p:cNvPr id="34" name="缺角矩形 33"/>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缺角矩形 34"/>
            <p:cNvSpPr/>
            <p:nvPr/>
          </p:nvSpPr>
          <p:spPr>
            <a:xfrm>
              <a:off x="637628" y="2178640"/>
              <a:ext cx="10916751" cy="2136406"/>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文本框 4"/>
          <p:cNvSpPr txBox="1"/>
          <p:nvPr/>
        </p:nvSpPr>
        <p:spPr>
          <a:xfrm>
            <a:off x="2408867" y="1577930"/>
            <a:ext cx="1760750" cy="902344"/>
          </a:xfrm>
          <a:custGeom>
            <a:avLst/>
            <a:gdLst/>
            <a:ahLst/>
            <a:cxnLst/>
            <a:rect l="l" t="t" r="r" b="b"/>
            <a:pathLst>
              <a:path w="2684440" h="1375714">
                <a:moveTo>
                  <a:pt x="102013" y="1215409"/>
                </a:moveTo>
                <a:cubicBezTo>
                  <a:pt x="114643" y="1228039"/>
                  <a:pt x="120958" y="1234354"/>
                  <a:pt x="120958" y="1234354"/>
                </a:cubicBezTo>
                <a:lnTo>
                  <a:pt x="122415" y="1231439"/>
                </a:lnTo>
                <a:cubicBezTo>
                  <a:pt x="122415" y="1228525"/>
                  <a:pt x="119501" y="1225367"/>
                  <a:pt x="113671" y="1221967"/>
                </a:cubicBezTo>
                <a:cubicBezTo>
                  <a:pt x="107842" y="1218566"/>
                  <a:pt x="103956" y="1216380"/>
                  <a:pt x="102013" y="1215409"/>
                </a:cubicBezTo>
                <a:close/>
                <a:moveTo>
                  <a:pt x="1183348" y="1135256"/>
                </a:moveTo>
                <a:cubicBezTo>
                  <a:pt x="1178490" y="1142057"/>
                  <a:pt x="1173632" y="1150315"/>
                  <a:pt x="1168775" y="1160030"/>
                </a:cubicBezTo>
                <a:lnTo>
                  <a:pt x="1174604" y="1160030"/>
                </a:lnTo>
                <a:cubicBezTo>
                  <a:pt x="1175575" y="1159059"/>
                  <a:pt x="1178490" y="1157602"/>
                  <a:pt x="1183348" y="1155658"/>
                </a:cubicBezTo>
                <a:lnTo>
                  <a:pt x="1186262" y="1145457"/>
                </a:lnTo>
                <a:cubicBezTo>
                  <a:pt x="1185291" y="1141571"/>
                  <a:pt x="1184319" y="1138170"/>
                  <a:pt x="1183348" y="1135256"/>
                </a:cubicBezTo>
                <a:close/>
                <a:moveTo>
                  <a:pt x="460515" y="996810"/>
                </a:moveTo>
                <a:lnTo>
                  <a:pt x="402222" y="1059475"/>
                </a:lnTo>
                <a:cubicBezTo>
                  <a:pt x="405136" y="1057532"/>
                  <a:pt x="413394" y="1051703"/>
                  <a:pt x="426996" y="1041987"/>
                </a:cubicBezTo>
                <a:cubicBezTo>
                  <a:pt x="440598" y="1032272"/>
                  <a:pt x="451285" y="1023042"/>
                  <a:pt x="459057" y="1014298"/>
                </a:cubicBezTo>
                <a:cubicBezTo>
                  <a:pt x="466830" y="1005554"/>
                  <a:pt x="467315" y="999725"/>
                  <a:pt x="460515" y="996810"/>
                </a:cubicBezTo>
                <a:close/>
                <a:moveTo>
                  <a:pt x="1091536" y="909371"/>
                </a:moveTo>
                <a:cubicBezTo>
                  <a:pt x="1095423" y="916171"/>
                  <a:pt x="1101009" y="925401"/>
                  <a:pt x="1108296" y="937060"/>
                </a:cubicBezTo>
                <a:cubicBezTo>
                  <a:pt x="1115582" y="948718"/>
                  <a:pt x="1120926" y="960377"/>
                  <a:pt x="1124326" y="972035"/>
                </a:cubicBezTo>
                <a:cubicBezTo>
                  <a:pt x="1127727" y="983694"/>
                  <a:pt x="1129427" y="998267"/>
                  <a:pt x="1129427" y="1015755"/>
                </a:cubicBezTo>
                <a:cubicBezTo>
                  <a:pt x="1126512" y="1018670"/>
                  <a:pt x="1123112" y="1022799"/>
                  <a:pt x="1119225" y="1028142"/>
                </a:cubicBezTo>
                <a:cubicBezTo>
                  <a:pt x="1115339" y="1033486"/>
                  <a:pt x="1110724" y="1036886"/>
                  <a:pt x="1105381" y="1038344"/>
                </a:cubicBezTo>
                <a:cubicBezTo>
                  <a:pt x="1100037" y="1039801"/>
                  <a:pt x="1091536" y="1040530"/>
                  <a:pt x="1079878" y="1040530"/>
                </a:cubicBezTo>
                <a:cubicBezTo>
                  <a:pt x="1067248" y="1034701"/>
                  <a:pt x="1047331" y="1031786"/>
                  <a:pt x="1020127" y="1031786"/>
                </a:cubicBezTo>
                <a:cubicBezTo>
                  <a:pt x="1000696" y="1031786"/>
                  <a:pt x="985151" y="1033243"/>
                  <a:pt x="973493" y="1036158"/>
                </a:cubicBezTo>
                <a:cubicBezTo>
                  <a:pt x="927830" y="1053646"/>
                  <a:pt x="890183" y="1066519"/>
                  <a:pt x="860550" y="1074777"/>
                </a:cubicBezTo>
                <a:cubicBezTo>
                  <a:pt x="830918" y="1083035"/>
                  <a:pt x="797157" y="1088136"/>
                  <a:pt x="759266" y="1090079"/>
                </a:cubicBezTo>
                <a:cubicBezTo>
                  <a:pt x="760238" y="1086193"/>
                  <a:pt x="756109" y="1081821"/>
                  <a:pt x="746879" y="1076963"/>
                </a:cubicBezTo>
                <a:cubicBezTo>
                  <a:pt x="737649" y="1072105"/>
                  <a:pt x="728177" y="1064818"/>
                  <a:pt x="718461" y="1055103"/>
                </a:cubicBezTo>
                <a:cubicBezTo>
                  <a:pt x="708746" y="1045387"/>
                  <a:pt x="698544" y="1028385"/>
                  <a:pt x="687857" y="1004097"/>
                </a:cubicBezTo>
                <a:cubicBezTo>
                  <a:pt x="722833" y="1003125"/>
                  <a:pt x="755623" y="998753"/>
                  <a:pt x="786227" y="990981"/>
                </a:cubicBezTo>
                <a:cubicBezTo>
                  <a:pt x="816831" y="983208"/>
                  <a:pt x="853992" y="971550"/>
                  <a:pt x="897712" y="956005"/>
                </a:cubicBezTo>
                <a:cubicBezTo>
                  <a:pt x="941432" y="940460"/>
                  <a:pt x="976893" y="929044"/>
                  <a:pt x="1004097" y="921758"/>
                </a:cubicBezTo>
                <a:cubicBezTo>
                  <a:pt x="1031300" y="914471"/>
                  <a:pt x="1060447" y="910342"/>
                  <a:pt x="1091536" y="909371"/>
                </a:cubicBezTo>
                <a:close/>
                <a:moveTo>
                  <a:pt x="1588532" y="816102"/>
                </a:moveTo>
                <a:cubicBezTo>
                  <a:pt x="1585617" y="818045"/>
                  <a:pt x="1583917" y="819259"/>
                  <a:pt x="1583431" y="819745"/>
                </a:cubicBezTo>
                <a:cubicBezTo>
                  <a:pt x="1582945" y="820231"/>
                  <a:pt x="1584160" y="819502"/>
                  <a:pt x="1587074" y="817559"/>
                </a:cubicBezTo>
                <a:cubicBezTo>
                  <a:pt x="1587074" y="817559"/>
                  <a:pt x="1587317" y="817316"/>
                  <a:pt x="1587803" y="816830"/>
                </a:cubicBezTo>
                <a:cubicBezTo>
                  <a:pt x="1588289" y="816345"/>
                  <a:pt x="1588532" y="816102"/>
                  <a:pt x="1588532" y="816102"/>
                </a:cubicBezTo>
                <a:close/>
                <a:moveTo>
                  <a:pt x="286000" y="698787"/>
                </a:moveTo>
                <a:cubicBezTo>
                  <a:pt x="286243" y="699273"/>
                  <a:pt x="286121" y="700973"/>
                  <a:pt x="285636" y="703888"/>
                </a:cubicBezTo>
                <a:cubicBezTo>
                  <a:pt x="289522" y="718461"/>
                  <a:pt x="291465" y="738378"/>
                  <a:pt x="291465" y="763638"/>
                </a:cubicBezTo>
                <a:cubicBezTo>
                  <a:pt x="291465" y="815130"/>
                  <a:pt x="283450" y="880224"/>
                  <a:pt x="267419" y="958920"/>
                </a:cubicBezTo>
                <a:cubicBezTo>
                  <a:pt x="251388" y="1037615"/>
                  <a:pt x="233901" y="1110481"/>
                  <a:pt x="214955" y="1177518"/>
                </a:cubicBezTo>
                <a:cubicBezTo>
                  <a:pt x="196010" y="1244555"/>
                  <a:pt x="184109" y="1279045"/>
                  <a:pt x="179251" y="1280988"/>
                </a:cubicBezTo>
                <a:cubicBezTo>
                  <a:pt x="167592" y="1293619"/>
                  <a:pt x="153505" y="1299934"/>
                  <a:pt x="136988" y="1299934"/>
                </a:cubicBezTo>
                <a:cubicBezTo>
                  <a:pt x="118529" y="1299934"/>
                  <a:pt x="98369" y="1292890"/>
                  <a:pt x="76509" y="1278802"/>
                </a:cubicBezTo>
                <a:cubicBezTo>
                  <a:pt x="54650" y="1264715"/>
                  <a:pt x="36433" y="1247227"/>
                  <a:pt x="21860" y="1226339"/>
                </a:cubicBezTo>
                <a:cubicBezTo>
                  <a:pt x="7287" y="1205450"/>
                  <a:pt x="0" y="1186262"/>
                  <a:pt x="0" y="1168774"/>
                </a:cubicBezTo>
                <a:cubicBezTo>
                  <a:pt x="0" y="1163917"/>
                  <a:pt x="971" y="1158573"/>
                  <a:pt x="2915" y="1152744"/>
                </a:cubicBezTo>
                <a:cubicBezTo>
                  <a:pt x="40805" y="1136227"/>
                  <a:pt x="81367" y="1090322"/>
                  <a:pt x="124601" y="1015027"/>
                </a:cubicBezTo>
                <a:cubicBezTo>
                  <a:pt x="167835" y="939731"/>
                  <a:pt x="213741" y="850592"/>
                  <a:pt x="262318" y="747607"/>
                </a:cubicBezTo>
                <a:cubicBezTo>
                  <a:pt x="266205" y="738863"/>
                  <a:pt x="270334" y="729877"/>
                  <a:pt x="274706" y="720647"/>
                </a:cubicBezTo>
                <a:cubicBezTo>
                  <a:pt x="279078" y="711417"/>
                  <a:pt x="282235" y="704859"/>
                  <a:pt x="284178" y="700973"/>
                </a:cubicBezTo>
                <a:cubicBezTo>
                  <a:pt x="285150" y="699030"/>
                  <a:pt x="285757" y="698301"/>
                  <a:pt x="286000" y="698787"/>
                </a:cubicBezTo>
                <a:close/>
                <a:moveTo>
                  <a:pt x="134074" y="511521"/>
                </a:moveTo>
                <a:lnTo>
                  <a:pt x="134074" y="537753"/>
                </a:lnTo>
                <a:lnTo>
                  <a:pt x="158848" y="540667"/>
                </a:lnTo>
                <a:lnTo>
                  <a:pt x="153019" y="511521"/>
                </a:lnTo>
                <a:close/>
                <a:moveTo>
                  <a:pt x="1457" y="408051"/>
                </a:moveTo>
                <a:cubicBezTo>
                  <a:pt x="70437" y="416795"/>
                  <a:pt x="124358" y="425781"/>
                  <a:pt x="163220" y="435011"/>
                </a:cubicBezTo>
                <a:cubicBezTo>
                  <a:pt x="202082" y="444241"/>
                  <a:pt x="222971" y="451770"/>
                  <a:pt x="225885" y="457600"/>
                </a:cubicBezTo>
                <a:cubicBezTo>
                  <a:pt x="232686" y="467315"/>
                  <a:pt x="237787" y="482131"/>
                  <a:pt x="241187" y="502048"/>
                </a:cubicBezTo>
                <a:cubicBezTo>
                  <a:pt x="244588" y="521965"/>
                  <a:pt x="246288" y="542610"/>
                  <a:pt x="246288" y="563984"/>
                </a:cubicBezTo>
                <a:cubicBezTo>
                  <a:pt x="246288" y="593131"/>
                  <a:pt x="243130" y="618634"/>
                  <a:pt x="236815" y="640494"/>
                </a:cubicBezTo>
                <a:cubicBezTo>
                  <a:pt x="230500" y="662354"/>
                  <a:pt x="221028" y="674741"/>
                  <a:pt x="208397" y="677656"/>
                </a:cubicBezTo>
                <a:cubicBezTo>
                  <a:pt x="208397" y="677656"/>
                  <a:pt x="198196" y="667455"/>
                  <a:pt x="177794" y="647052"/>
                </a:cubicBezTo>
                <a:cubicBezTo>
                  <a:pt x="127273" y="594588"/>
                  <a:pt x="86225" y="549168"/>
                  <a:pt x="54650" y="510792"/>
                </a:cubicBezTo>
                <a:cubicBezTo>
                  <a:pt x="23074" y="472416"/>
                  <a:pt x="5343" y="438169"/>
                  <a:pt x="1457" y="408051"/>
                </a:cubicBezTo>
                <a:close/>
                <a:moveTo>
                  <a:pt x="902084" y="368703"/>
                </a:moveTo>
                <a:cubicBezTo>
                  <a:pt x="921515" y="373561"/>
                  <a:pt x="949204" y="384248"/>
                  <a:pt x="985151" y="400764"/>
                </a:cubicBezTo>
                <a:cubicBezTo>
                  <a:pt x="1021099" y="417280"/>
                  <a:pt x="1039558" y="426510"/>
                  <a:pt x="1040530" y="428453"/>
                </a:cubicBezTo>
                <a:cubicBezTo>
                  <a:pt x="1044416" y="433311"/>
                  <a:pt x="1046359" y="441083"/>
                  <a:pt x="1046359" y="451770"/>
                </a:cubicBezTo>
                <a:cubicBezTo>
                  <a:pt x="1046359" y="466344"/>
                  <a:pt x="1042959" y="483103"/>
                  <a:pt x="1036158" y="502048"/>
                </a:cubicBezTo>
                <a:cubicBezTo>
                  <a:pt x="1029357" y="520993"/>
                  <a:pt x="1021342" y="536781"/>
                  <a:pt x="1012112" y="549411"/>
                </a:cubicBezTo>
                <a:cubicBezTo>
                  <a:pt x="1002882" y="562041"/>
                  <a:pt x="994867" y="566899"/>
                  <a:pt x="988066" y="563984"/>
                </a:cubicBezTo>
                <a:cubicBezTo>
                  <a:pt x="979322" y="561070"/>
                  <a:pt x="963292" y="531680"/>
                  <a:pt x="939974" y="475816"/>
                </a:cubicBezTo>
                <a:cubicBezTo>
                  <a:pt x="916657" y="419952"/>
                  <a:pt x="904027" y="384248"/>
                  <a:pt x="902084" y="368703"/>
                </a:cubicBezTo>
                <a:close/>
                <a:moveTo>
                  <a:pt x="1839191" y="346843"/>
                </a:moveTo>
                <a:cubicBezTo>
                  <a:pt x="1836277" y="354615"/>
                  <a:pt x="1834334" y="365788"/>
                  <a:pt x="1833362" y="380361"/>
                </a:cubicBezTo>
                <a:cubicBezTo>
                  <a:pt x="1828505" y="389105"/>
                  <a:pt x="1826076" y="398821"/>
                  <a:pt x="1826076" y="409508"/>
                </a:cubicBezTo>
                <a:lnTo>
                  <a:pt x="1834820" y="409508"/>
                </a:lnTo>
                <a:lnTo>
                  <a:pt x="1833362" y="405136"/>
                </a:lnTo>
                <a:cubicBezTo>
                  <a:pt x="1846964" y="391534"/>
                  <a:pt x="1853765" y="373075"/>
                  <a:pt x="1853765" y="349758"/>
                </a:cubicBezTo>
                <a:close/>
                <a:moveTo>
                  <a:pt x="1588532" y="291465"/>
                </a:moveTo>
                <a:cubicBezTo>
                  <a:pt x="1591446" y="295351"/>
                  <a:pt x="1596790" y="299723"/>
                  <a:pt x="1604562" y="304581"/>
                </a:cubicBezTo>
                <a:lnTo>
                  <a:pt x="1604562" y="297294"/>
                </a:lnTo>
                <a:cubicBezTo>
                  <a:pt x="1596790" y="295351"/>
                  <a:pt x="1591446" y="293408"/>
                  <a:pt x="1588532" y="291465"/>
                </a:cubicBezTo>
                <a:close/>
                <a:moveTo>
                  <a:pt x="2046132" y="237544"/>
                </a:moveTo>
                <a:cubicBezTo>
                  <a:pt x="2061676" y="237544"/>
                  <a:pt x="2082808" y="241187"/>
                  <a:pt x="2109525" y="248473"/>
                </a:cubicBezTo>
                <a:cubicBezTo>
                  <a:pt x="2136243" y="255760"/>
                  <a:pt x="2154945" y="262804"/>
                  <a:pt x="2165632" y="269605"/>
                </a:cubicBezTo>
                <a:cubicBezTo>
                  <a:pt x="2182149" y="278349"/>
                  <a:pt x="2190407" y="291950"/>
                  <a:pt x="2190407" y="310410"/>
                </a:cubicBezTo>
                <a:cubicBezTo>
                  <a:pt x="2190407" y="326926"/>
                  <a:pt x="2183849" y="344657"/>
                  <a:pt x="2170733" y="363602"/>
                </a:cubicBezTo>
                <a:cubicBezTo>
                  <a:pt x="2157617" y="382547"/>
                  <a:pt x="2146687" y="394935"/>
                  <a:pt x="2137943" y="400764"/>
                </a:cubicBezTo>
                <a:cubicBezTo>
                  <a:pt x="2136972" y="419223"/>
                  <a:pt x="2134057" y="434768"/>
                  <a:pt x="2129199" y="447398"/>
                </a:cubicBezTo>
                <a:lnTo>
                  <a:pt x="2165632" y="447398"/>
                </a:lnTo>
                <a:cubicBezTo>
                  <a:pt x="2180206" y="450313"/>
                  <a:pt x="2235098" y="440112"/>
                  <a:pt x="2330310" y="416795"/>
                </a:cubicBezTo>
                <a:cubicBezTo>
                  <a:pt x="2328367" y="412908"/>
                  <a:pt x="2323266" y="402464"/>
                  <a:pt x="2315008" y="385462"/>
                </a:cubicBezTo>
                <a:cubicBezTo>
                  <a:pt x="2306750" y="368460"/>
                  <a:pt x="2297763" y="353158"/>
                  <a:pt x="2288048" y="339556"/>
                </a:cubicBezTo>
                <a:cubicBezTo>
                  <a:pt x="2278332" y="325955"/>
                  <a:pt x="2267645" y="314296"/>
                  <a:pt x="2255987" y="304581"/>
                </a:cubicBezTo>
                <a:cubicBezTo>
                  <a:pt x="2252100" y="300694"/>
                  <a:pt x="2245300" y="296080"/>
                  <a:pt x="2235584" y="290736"/>
                </a:cubicBezTo>
                <a:cubicBezTo>
                  <a:pt x="2225868" y="285392"/>
                  <a:pt x="2217610" y="278349"/>
                  <a:pt x="2210809" y="269605"/>
                </a:cubicBezTo>
                <a:cubicBezTo>
                  <a:pt x="2211781" y="267662"/>
                  <a:pt x="2212995" y="265233"/>
                  <a:pt x="2214453" y="262318"/>
                </a:cubicBezTo>
                <a:cubicBezTo>
                  <a:pt x="2215910" y="259403"/>
                  <a:pt x="2220039" y="255031"/>
                  <a:pt x="2226840" y="249202"/>
                </a:cubicBezTo>
                <a:cubicBezTo>
                  <a:pt x="2243356" y="250174"/>
                  <a:pt x="2258415" y="250417"/>
                  <a:pt x="2272017" y="249931"/>
                </a:cubicBezTo>
                <a:cubicBezTo>
                  <a:pt x="2285619" y="249445"/>
                  <a:pt x="2296792" y="249202"/>
                  <a:pt x="2305536" y="249202"/>
                </a:cubicBezTo>
                <a:cubicBezTo>
                  <a:pt x="2339540" y="249202"/>
                  <a:pt x="2363829" y="252603"/>
                  <a:pt x="2378402" y="259403"/>
                </a:cubicBezTo>
                <a:cubicBezTo>
                  <a:pt x="2399776" y="265233"/>
                  <a:pt x="2410463" y="287578"/>
                  <a:pt x="2410463" y="326440"/>
                </a:cubicBezTo>
                <a:cubicBezTo>
                  <a:pt x="2410463" y="338099"/>
                  <a:pt x="2409491" y="351215"/>
                  <a:pt x="2407548" y="365788"/>
                </a:cubicBezTo>
                <a:cubicBezTo>
                  <a:pt x="2405605" y="380361"/>
                  <a:pt x="2404148" y="391048"/>
                  <a:pt x="2403176" y="397849"/>
                </a:cubicBezTo>
                <a:cubicBezTo>
                  <a:pt x="2511018" y="370646"/>
                  <a:pt x="2573683" y="353644"/>
                  <a:pt x="2591171" y="346843"/>
                </a:cubicBezTo>
                <a:lnTo>
                  <a:pt x="2613031" y="370160"/>
                </a:lnTo>
                <a:cubicBezTo>
                  <a:pt x="2625661" y="383762"/>
                  <a:pt x="2634162" y="394935"/>
                  <a:pt x="2638534" y="403679"/>
                </a:cubicBezTo>
                <a:cubicBezTo>
                  <a:pt x="2642906" y="412423"/>
                  <a:pt x="2645092" y="426024"/>
                  <a:pt x="2645092" y="444484"/>
                </a:cubicBezTo>
                <a:cubicBezTo>
                  <a:pt x="2645092" y="459057"/>
                  <a:pt x="2644607" y="470716"/>
                  <a:pt x="2643635" y="479460"/>
                </a:cubicBezTo>
                <a:cubicBezTo>
                  <a:pt x="2635863" y="484317"/>
                  <a:pt x="2627604" y="487475"/>
                  <a:pt x="2618860" y="488932"/>
                </a:cubicBezTo>
                <a:cubicBezTo>
                  <a:pt x="2610116" y="490389"/>
                  <a:pt x="2597972" y="491118"/>
                  <a:pt x="2582427" y="491118"/>
                </a:cubicBezTo>
                <a:cubicBezTo>
                  <a:pt x="2573683" y="483346"/>
                  <a:pt x="2559110" y="479460"/>
                  <a:pt x="2538707" y="479460"/>
                </a:cubicBezTo>
                <a:cubicBezTo>
                  <a:pt x="2521220" y="479460"/>
                  <a:pt x="2503246" y="481646"/>
                  <a:pt x="2484786" y="486017"/>
                </a:cubicBezTo>
                <a:cubicBezTo>
                  <a:pt x="2466327" y="490389"/>
                  <a:pt x="2452725" y="495490"/>
                  <a:pt x="2443981" y="501319"/>
                </a:cubicBezTo>
                <a:cubicBezTo>
                  <a:pt x="2443010" y="507149"/>
                  <a:pt x="2442524" y="518321"/>
                  <a:pt x="2442524" y="534838"/>
                </a:cubicBezTo>
                <a:lnTo>
                  <a:pt x="2443981" y="649967"/>
                </a:lnTo>
                <a:cubicBezTo>
                  <a:pt x="2466327" y="650938"/>
                  <a:pt x="2491101" y="645595"/>
                  <a:pt x="2518305" y="633936"/>
                </a:cubicBezTo>
                <a:cubicBezTo>
                  <a:pt x="2520248" y="632965"/>
                  <a:pt x="2527049" y="630536"/>
                  <a:pt x="2538707" y="626649"/>
                </a:cubicBezTo>
                <a:cubicBezTo>
                  <a:pt x="2550366" y="622763"/>
                  <a:pt x="2562025" y="621306"/>
                  <a:pt x="2573683" y="622277"/>
                </a:cubicBezTo>
                <a:cubicBezTo>
                  <a:pt x="2575626" y="625192"/>
                  <a:pt x="2582184" y="637337"/>
                  <a:pt x="2593357" y="658711"/>
                </a:cubicBezTo>
                <a:cubicBezTo>
                  <a:pt x="2604530" y="680085"/>
                  <a:pt x="2616917" y="706317"/>
                  <a:pt x="2630519" y="737406"/>
                </a:cubicBezTo>
                <a:lnTo>
                  <a:pt x="2443981" y="756351"/>
                </a:lnTo>
                <a:cubicBezTo>
                  <a:pt x="2442038" y="761209"/>
                  <a:pt x="2441067" y="779669"/>
                  <a:pt x="2441067" y="811730"/>
                </a:cubicBezTo>
                <a:cubicBezTo>
                  <a:pt x="2441067" y="854478"/>
                  <a:pt x="2441552" y="879738"/>
                  <a:pt x="2442524" y="887511"/>
                </a:cubicBezTo>
                <a:cubicBezTo>
                  <a:pt x="2459040" y="885568"/>
                  <a:pt x="2477014" y="880224"/>
                  <a:pt x="2496445" y="871480"/>
                </a:cubicBezTo>
                <a:cubicBezTo>
                  <a:pt x="2513933" y="864679"/>
                  <a:pt x="2528506" y="861279"/>
                  <a:pt x="2540165" y="861279"/>
                </a:cubicBezTo>
                <a:cubicBezTo>
                  <a:pt x="2550852" y="861279"/>
                  <a:pt x="2562025" y="863222"/>
                  <a:pt x="2573683" y="867108"/>
                </a:cubicBezTo>
                <a:cubicBezTo>
                  <a:pt x="2583399" y="884596"/>
                  <a:pt x="2595543" y="901598"/>
                  <a:pt x="2610116" y="918114"/>
                </a:cubicBezTo>
                <a:cubicBezTo>
                  <a:pt x="2616917" y="926858"/>
                  <a:pt x="2623232" y="935602"/>
                  <a:pt x="2629062" y="944346"/>
                </a:cubicBezTo>
                <a:cubicBezTo>
                  <a:pt x="2634891" y="953090"/>
                  <a:pt x="2637805" y="960863"/>
                  <a:pt x="2637805" y="967663"/>
                </a:cubicBezTo>
                <a:cubicBezTo>
                  <a:pt x="2637805" y="971550"/>
                  <a:pt x="2635377" y="976893"/>
                  <a:pt x="2630519" y="983694"/>
                </a:cubicBezTo>
                <a:cubicBezTo>
                  <a:pt x="2612059" y="986609"/>
                  <a:pt x="2592143" y="988066"/>
                  <a:pt x="2570769" y="988066"/>
                </a:cubicBezTo>
                <a:cubicBezTo>
                  <a:pt x="2554252" y="988066"/>
                  <a:pt x="2528506" y="987095"/>
                  <a:pt x="2493531" y="985151"/>
                </a:cubicBezTo>
                <a:lnTo>
                  <a:pt x="2451268" y="983694"/>
                </a:lnTo>
                <a:cubicBezTo>
                  <a:pt x="2447382" y="996324"/>
                  <a:pt x="2444953" y="1018913"/>
                  <a:pt x="2443981" y="1051460"/>
                </a:cubicBezTo>
                <a:cubicBezTo>
                  <a:pt x="2443010" y="1084007"/>
                  <a:pt x="2442524" y="1104652"/>
                  <a:pt x="2442524" y="1113396"/>
                </a:cubicBezTo>
                <a:lnTo>
                  <a:pt x="2442524" y="1158573"/>
                </a:lnTo>
                <a:cubicBezTo>
                  <a:pt x="2464870" y="1162459"/>
                  <a:pt x="2483329" y="1164402"/>
                  <a:pt x="2497902" y="1164402"/>
                </a:cubicBezTo>
                <a:cubicBezTo>
                  <a:pt x="2508589" y="1164402"/>
                  <a:pt x="2522677" y="1162459"/>
                  <a:pt x="2540165" y="1158573"/>
                </a:cubicBezTo>
                <a:cubicBezTo>
                  <a:pt x="2562510" y="1152744"/>
                  <a:pt x="2590200" y="1148858"/>
                  <a:pt x="2623232" y="1146914"/>
                </a:cubicBezTo>
                <a:lnTo>
                  <a:pt x="2646549" y="1190634"/>
                </a:lnTo>
                <a:cubicBezTo>
                  <a:pt x="2656265" y="1208122"/>
                  <a:pt x="2665009" y="1224881"/>
                  <a:pt x="2672781" y="1240912"/>
                </a:cubicBezTo>
                <a:cubicBezTo>
                  <a:pt x="2680554" y="1256942"/>
                  <a:pt x="2684440" y="1269330"/>
                  <a:pt x="2684440" y="1278074"/>
                </a:cubicBezTo>
                <a:cubicBezTo>
                  <a:pt x="2684440" y="1294590"/>
                  <a:pt x="2672781" y="1303334"/>
                  <a:pt x="2649464" y="1304306"/>
                </a:cubicBezTo>
                <a:cubicBezTo>
                  <a:pt x="2606716" y="1286818"/>
                  <a:pt x="2555710" y="1278074"/>
                  <a:pt x="2496445" y="1278074"/>
                </a:cubicBezTo>
                <a:cubicBezTo>
                  <a:pt x="2441067" y="1278074"/>
                  <a:pt x="2369172" y="1287789"/>
                  <a:pt x="2280761" y="1307220"/>
                </a:cubicBezTo>
                <a:cubicBezTo>
                  <a:pt x="2272017" y="1309163"/>
                  <a:pt x="2255015" y="1312321"/>
                  <a:pt x="2229755" y="1316693"/>
                </a:cubicBezTo>
                <a:cubicBezTo>
                  <a:pt x="2204494" y="1321065"/>
                  <a:pt x="2186521" y="1322279"/>
                  <a:pt x="2175834" y="1320336"/>
                </a:cubicBezTo>
                <a:cubicBezTo>
                  <a:pt x="2147659" y="1315478"/>
                  <a:pt x="2129685" y="1308435"/>
                  <a:pt x="2121913" y="1299205"/>
                </a:cubicBezTo>
                <a:cubicBezTo>
                  <a:pt x="2114140" y="1289975"/>
                  <a:pt x="2108554" y="1276374"/>
                  <a:pt x="2105153" y="1258400"/>
                </a:cubicBezTo>
                <a:cubicBezTo>
                  <a:pt x="2101753" y="1240426"/>
                  <a:pt x="2099081" y="1226582"/>
                  <a:pt x="2097138" y="1216866"/>
                </a:cubicBezTo>
                <a:cubicBezTo>
                  <a:pt x="2117541" y="1218809"/>
                  <a:pt x="2140129" y="1217352"/>
                  <a:pt x="2164904" y="1212494"/>
                </a:cubicBezTo>
                <a:cubicBezTo>
                  <a:pt x="2189678" y="1207636"/>
                  <a:pt x="2219553" y="1200836"/>
                  <a:pt x="2254529" y="1192091"/>
                </a:cubicBezTo>
                <a:cubicBezTo>
                  <a:pt x="2285619" y="1185291"/>
                  <a:pt x="2303592" y="1181890"/>
                  <a:pt x="2308450" y="1181890"/>
                </a:cubicBezTo>
                <a:cubicBezTo>
                  <a:pt x="2315251" y="1165374"/>
                  <a:pt x="2318651" y="1133799"/>
                  <a:pt x="2318651" y="1087164"/>
                </a:cubicBezTo>
                <a:cubicBezTo>
                  <a:pt x="2318651" y="1075506"/>
                  <a:pt x="2317680" y="1056074"/>
                  <a:pt x="2315737" y="1028871"/>
                </a:cubicBezTo>
                <a:cubicBezTo>
                  <a:pt x="2299220" y="1027900"/>
                  <a:pt x="2286347" y="1028628"/>
                  <a:pt x="2277118" y="1031057"/>
                </a:cubicBezTo>
                <a:cubicBezTo>
                  <a:pt x="2267888" y="1033486"/>
                  <a:pt x="2257444" y="1037129"/>
                  <a:pt x="2245785" y="1041987"/>
                </a:cubicBezTo>
                <a:cubicBezTo>
                  <a:pt x="2233155" y="1047816"/>
                  <a:pt x="2221496" y="1052188"/>
                  <a:pt x="2210809" y="1055103"/>
                </a:cubicBezTo>
                <a:cubicBezTo>
                  <a:pt x="2200122" y="1058018"/>
                  <a:pt x="2185549" y="1059961"/>
                  <a:pt x="2167090" y="1060932"/>
                </a:cubicBezTo>
                <a:cubicBezTo>
                  <a:pt x="2163203" y="1052188"/>
                  <a:pt x="2155917" y="1041016"/>
                  <a:pt x="2145230" y="1027414"/>
                </a:cubicBezTo>
                <a:cubicBezTo>
                  <a:pt x="2134543" y="1015755"/>
                  <a:pt x="2126285" y="1004582"/>
                  <a:pt x="2120455" y="993895"/>
                </a:cubicBezTo>
                <a:cubicBezTo>
                  <a:pt x="2114626" y="983208"/>
                  <a:pt x="2110740" y="971064"/>
                  <a:pt x="2108797" y="957462"/>
                </a:cubicBezTo>
                <a:cubicBezTo>
                  <a:pt x="2142801" y="954548"/>
                  <a:pt x="2181906" y="949690"/>
                  <a:pt x="2226111" y="942889"/>
                </a:cubicBezTo>
                <a:cubicBezTo>
                  <a:pt x="2270317" y="936088"/>
                  <a:pt x="2300192" y="929773"/>
                  <a:pt x="2315737" y="923944"/>
                </a:cubicBezTo>
                <a:cubicBezTo>
                  <a:pt x="2313794" y="898683"/>
                  <a:pt x="2312822" y="850592"/>
                  <a:pt x="2312822" y="779669"/>
                </a:cubicBezTo>
                <a:cubicBezTo>
                  <a:pt x="2294363" y="780640"/>
                  <a:pt x="2265216" y="785012"/>
                  <a:pt x="2225383" y="792784"/>
                </a:cubicBezTo>
                <a:cubicBezTo>
                  <a:pt x="2193322" y="798614"/>
                  <a:pt x="2172919" y="802014"/>
                  <a:pt x="2164175" y="802986"/>
                </a:cubicBezTo>
                <a:cubicBezTo>
                  <a:pt x="2147659" y="798128"/>
                  <a:pt x="2136243" y="791570"/>
                  <a:pt x="2129928" y="783312"/>
                </a:cubicBezTo>
                <a:cubicBezTo>
                  <a:pt x="2123613" y="775054"/>
                  <a:pt x="2118026" y="761695"/>
                  <a:pt x="2113169" y="743235"/>
                </a:cubicBezTo>
                <a:cubicBezTo>
                  <a:pt x="2106368" y="717004"/>
                  <a:pt x="2100053" y="698058"/>
                  <a:pt x="2094224" y="686400"/>
                </a:cubicBezTo>
                <a:cubicBezTo>
                  <a:pt x="2102968" y="694172"/>
                  <a:pt x="2132114" y="698058"/>
                  <a:pt x="2181663" y="698058"/>
                </a:cubicBezTo>
                <a:cubicBezTo>
                  <a:pt x="2207895" y="698058"/>
                  <a:pt x="2234369" y="696844"/>
                  <a:pt x="2261087" y="694415"/>
                </a:cubicBezTo>
                <a:cubicBezTo>
                  <a:pt x="2287805" y="691986"/>
                  <a:pt x="2305050" y="689314"/>
                  <a:pt x="2312822" y="686400"/>
                </a:cubicBezTo>
                <a:lnTo>
                  <a:pt x="2312822" y="601875"/>
                </a:lnTo>
                <a:lnTo>
                  <a:pt x="2302621" y="536295"/>
                </a:lnTo>
                <a:lnTo>
                  <a:pt x="2212267" y="552326"/>
                </a:lnTo>
                <a:cubicBezTo>
                  <a:pt x="2201580" y="560098"/>
                  <a:pt x="2191378" y="563984"/>
                  <a:pt x="2181663" y="563984"/>
                </a:cubicBezTo>
                <a:cubicBezTo>
                  <a:pt x="2169033" y="563984"/>
                  <a:pt x="2159075" y="557912"/>
                  <a:pt x="2151788" y="545768"/>
                </a:cubicBezTo>
                <a:cubicBezTo>
                  <a:pt x="2144501" y="533623"/>
                  <a:pt x="2138186" y="519536"/>
                  <a:pt x="2132843" y="503505"/>
                </a:cubicBezTo>
                <a:cubicBezTo>
                  <a:pt x="2127499" y="487475"/>
                  <a:pt x="2123370" y="475573"/>
                  <a:pt x="2120455" y="467801"/>
                </a:cubicBezTo>
                <a:cubicBezTo>
                  <a:pt x="2119484" y="470716"/>
                  <a:pt x="2115840" y="477274"/>
                  <a:pt x="2109525" y="487475"/>
                </a:cubicBezTo>
                <a:cubicBezTo>
                  <a:pt x="2103210" y="497676"/>
                  <a:pt x="2097138" y="512006"/>
                  <a:pt x="2091309" y="530466"/>
                </a:cubicBezTo>
                <a:cubicBezTo>
                  <a:pt x="2085480" y="548925"/>
                  <a:pt x="2079650" y="571757"/>
                  <a:pt x="2073821" y="598960"/>
                </a:cubicBezTo>
                <a:cubicBezTo>
                  <a:pt x="2067992" y="598960"/>
                  <a:pt x="2065077" y="659196"/>
                  <a:pt x="2065077" y="779669"/>
                </a:cubicBezTo>
                <a:cubicBezTo>
                  <a:pt x="2065077" y="868080"/>
                  <a:pt x="2066534" y="959891"/>
                  <a:pt x="2069449" y="1055103"/>
                </a:cubicBezTo>
                <a:cubicBezTo>
                  <a:pt x="2072364" y="1150315"/>
                  <a:pt x="2075764" y="1205207"/>
                  <a:pt x="2079650" y="1219781"/>
                </a:cubicBezTo>
                <a:cubicBezTo>
                  <a:pt x="2078679" y="1224638"/>
                  <a:pt x="2077464" y="1233625"/>
                  <a:pt x="2076007" y="1246741"/>
                </a:cubicBezTo>
                <a:cubicBezTo>
                  <a:pt x="2074549" y="1259857"/>
                  <a:pt x="2069935" y="1272487"/>
                  <a:pt x="2062162" y="1284632"/>
                </a:cubicBezTo>
                <a:cubicBezTo>
                  <a:pt x="2054390" y="1296776"/>
                  <a:pt x="2042731" y="1308192"/>
                  <a:pt x="2027186" y="1318879"/>
                </a:cubicBezTo>
                <a:cubicBezTo>
                  <a:pt x="2023300" y="1320822"/>
                  <a:pt x="2018928" y="1325923"/>
                  <a:pt x="2014071" y="1334181"/>
                </a:cubicBezTo>
                <a:cubicBezTo>
                  <a:pt x="2009213" y="1342439"/>
                  <a:pt x="2004112" y="1349483"/>
                  <a:pt x="1998769" y="1355312"/>
                </a:cubicBezTo>
                <a:cubicBezTo>
                  <a:pt x="1993425" y="1361141"/>
                  <a:pt x="1987353" y="1364056"/>
                  <a:pt x="1980552" y="1364056"/>
                </a:cubicBezTo>
                <a:cubicBezTo>
                  <a:pt x="1975694" y="1358227"/>
                  <a:pt x="1968408" y="1344625"/>
                  <a:pt x="1958692" y="1323251"/>
                </a:cubicBezTo>
                <a:cubicBezTo>
                  <a:pt x="1949948" y="1302848"/>
                  <a:pt x="1942662" y="1287789"/>
                  <a:pt x="1936832" y="1278074"/>
                </a:cubicBezTo>
                <a:cubicBezTo>
                  <a:pt x="1931003" y="1268358"/>
                  <a:pt x="1923717" y="1262043"/>
                  <a:pt x="1914973" y="1259129"/>
                </a:cubicBezTo>
                <a:cubicBezTo>
                  <a:pt x="1916915" y="1253299"/>
                  <a:pt x="1920559" y="1241641"/>
                  <a:pt x="1925902" y="1224153"/>
                </a:cubicBezTo>
                <a:cubicBezTo>
                  <a:pt x="1931246" y="1206665"/>
                  <a:pt x="1935375" y="1189177"/>
                  <a:pt x="1938290" y="1171689"/>
                </a:cubicBezTo>
                <a:cubicBezTo>
                  <a:pt x="1941204" y="1154201"/>
                  <a:pt x="1943147" y="1132827"/>
                  <a:pt x="1944119" y="1107567"/>
                </a:cubicBezTo>
                <a:lnTo>
                  <a:pt x="1939747" y="711174"/>
                </a:lnTo>
                <a:cubicBezTo>
                  <a:pt x="1935861" y="722833"/>
                  <a:pt x="1920316" y="742750"/>
                  <a:pt x="1893113" y="770925"/>
                </a:cubicBezTo>
                <a:cubicBezTo>
                  <a:pt x="1865909" y="799100"/>
                  <a:pt x="1841135" y="820959"/>
                  <a:pt x="1818789" y="836504"/>
                </a:cubicBezTo>
                <a:cubicBezTo>
                  <a:pt x="1827533" y="824846"/>
                  <a:pt x="1850607" y="775054"/>
                  <a:pt x="1888012" y="687128"/>
                </a:cubicBezTo>
                <a:cubicBezTo>
                  <a:pt x="1925417" y="599203"/>
                  <a:pt x="1959178" y="514678"/>
                  <a:pt x="1989296" y="433554"/>
                </a:cubicBezTo>
                <a:cubicBezTo>
                  <a:pt x="2019414" y="352429"/>
                  <a:pt x="2032044" y="305066"/>
                  <a:pt x="2027186" y="291465"/>
                </a:cubicBezTo>
                <a:cubicBezTo>
                  <a:pt x="2004841" y="275920"/>
                  <a:pt x="1993668" y="263290"/>
                  <a:pt x="1993668" y="253574"/>
                </a:cubicBezTo>
                <a:cubicBezTo>
                  <a:pt x="1993668" y="248716"/>
                  <a:pt x="1996583" y="244830"/>
                  <a:pt x="2002412" y="241916"/>
                </a:cubicBezTo>
                <a:cubicBezTo>
                  <a:pt x="2008241" y="239001"/>
                  <a:pt x="2014313" y="237786"/>
                  <a:pt x="2020629" y="238272"/>
                </a:cubicBezTo>
                <a:cubicBezTo>
                  <a:pt x="2026943" y="238758"/>
                  <a:pt x="2029615" y="239972"/>
                  <a:pt x="2028644" y="241916"/>
                </a:cubicBezTo>
                <a:cubicBezTo>
                  <a:pt x="2031558" y="239001"/>
                  <a:pt x="2037388" y="237544"/>
                  <a:pt x="2046132" y="237544"/>
                </a:cubicBezTo>
                <a:close/>
                <a:moveTo>
                  <a:pt x="1461744" y="234629"/>
                </a:moveTo>
                <a:cubicBezTo>
                  <a:pt x="1515180" y="234629"/>
                  <a:pt x="1560600" y="240458"/>
                  <a:pt x="1598004" y="252117"/>
                </a:cubicBezTo>
                <a:cubicBezTo>
                  <a:pt x="1635409" y="263775"/>
                  <a:pt x="1652654" y="284664"/>
                  <a:pt x="1649739" y="314782"/>
                </a:cubicBezTo>
                <a:lnTo>
                  <a:pt x="1649739" y="431368"/>
                </a:lnTo>
                <a:cubicBezTo>
                  <a:pt x="1638081" y="511035"/>
                  <a:pt x="1629823" y="593131"/>
                  <a:pt x="1624965" y="677656"/>
                </a:cubicBezTo>
                <a:lnTo>
                  <a:pt x="1617678" y="762181"/>
                </a:lnTo>
                <a:cubicBezTo>
                  <a:pt x="1654597" y="694172"/>
                  <a:pt x="1684472" y="630536"/>
                  <a:pt x="1707304" y="571271"/>
                </a:cubicBezTo>
                <a:cubicBezTo>
                  <a:pt x="1730135" y="512006"/>
                  <a:pt x="1746408" y="441569"/>
                  <a:pt x="1756124" y="359959"/>
                </a:cubicBezTo>
                <a:cubicBezTo>
                  <a:pt x="1757096" y="354130"/>
                  <a:pt x="1758067" y="348786"/>
                  <a:pt x="1759039" y="343928"/>
                </a:cubicBezTo>
                <a:cubicBezTo>
                  <a:pt x="1760010" y="339071"/>
                  <a:pt x="1760982" y="334213"/>
                  <a:pt x="1761953" y="329355"/>
                </a:cubicBezTo>
                <a:cubicBezTo>
                  <a:pt x="1766811" y="307981"/>
                  <a:pt x="1769240" y="291465"/>
                  <a:pt x="1769240" y="279806"/>
                </a:cubicBezTo>
                <a:cubicBezTo>
                  <a:pt x="1769240" y="274948"/>
                  <a:pt x="1768268" y="267662"/>
                  <a:pt x="1766325" y="257946"/>
                </a:cubicBezTo>
                <a:cubicBezTo>
                  <a:pt x="1773126" y="253088"/>
                  <a:pt x="1781870" y="250659"/>
                  <a:pt x="1792557" y="250659"/>
                </a:cubicBezTo>
                <a:cubicBezTo>
                  <a:pt x="1812960" y="250659"/>
                  <a:pt x="1838706" y="257460"/>
                  <a:pt x="1869795" y="271062"/>
                </a:cubicBezTo>
                <a:cubicBezTo>
                  <a:pt x="1900885" y="284664"/>
                  <a:pt x="1926631" y="299237"/>
                  <a:pt x="1947034" y="314782"/>
                </a:cubicBezTo>
                <a:cubicBezTo>
                  <a:pt x="1944119" y="331298"/>
                  <a:pt x="1938290" y="348057"/>
                  <a:pt x="1929546" y="365060"/>
                </a:cubicBezTo>
                <a:cubicBezTo>
                  <a:pt x="1920802" y="382062"/>
                  <a:pt x="1907200" y="405136"/>
                  <a:pt x="1888741" y="434282"/>
                </a:cubicBezTo>
                <a:cubicBezTo>
                  <a:pt x="1872224" y="459543"/>
                  <a:pt x="1859108" y="480674"/>
                  <a:pt x="1849393" y="497676"/>
                </a:cubicBezTo>
                <a:cubicBezTo>
                  <a:pt x="1839677" y="514678"/>
                  <a:pt x="1831905" y="532409"/>
                  <a:pt x="1826076" y="550868"/>
                </a:cubicBezTo>
                <a:cubicBezTo>
                  <a:pt x="1821218" y="555726"/>
                  <a:pt x="1818789" y="561070"/>
                  <a:pt x="1818789" y="566899"/>
                </a:cubicBezTo>
                <a:cubicBezTo>
                  <a:pt x="1818789" y="569814"/>
                  <a:pt x="1820732" y="575400"/>
                  <a:pt x="1824618" y="583658"/>
                </a:cubicBezTo>
                <a:cubicBezTo>
                  <a:pt x="1828505" y="591916"/>
                  <a:pt x="1829476" y="601389"/>
                  <a:pt x="1827533" y="612076"/>
                </a:cubicBezTo>
                <a:cubicBezTo>
                  <a:pt x="1821704" y="609161"/>
                  <a:pt x="1818789" y="683971"/>
                  <a:pt x="1818789" y="836504"/>
                </a:cubicBezTo>
                <a:lnTo>
                  <a:pt x="1817332" y="837962"/>
                </a:lnTo>
                <a:cubicBezTo>
                  <a:pt x="1817332" y="837962"/>
                  <a:pt x="1817817" y="837962"/>
                  <a:pt x="1818789" y="837962"/>
                </a:cubicBezTo>
                <a:lnTo>
                  <a:pt x="1818789" y="916657"/>
                </a:lnTo>
                <a:cubicBezTo>
                  <a:pt x="1818789" y="1001182"/>
                  <a:pt x="1819518" y="1080363"/>
                  <a:pt x="1820975" y="1154201"/>
                </a:cubicBezTo>
                <a:cubicBezTo>
                  <a:pt x="1822432" y="1228039"/>
                  <a:pt x="1824132" y="1264472"/>
                  <a:pt x="1826076" y="1263500"/>
                </a:cubicBezTo>
                <a:cubicBezTo>
                  <a:pt x="1818303" y="1280017"/>
                  <a:pt x="1803973" y="1301634"/>
                  <a:pt x="1783085" y="1328351"/>
                </a:cubicBezTo>
                <a:cubicBezTo>
                  <a:pt x="1762196" y="1355069"/>
                  <a:pt x="1751752" y="1367456"/>
                  <a:pt x="1751752" y="1365513"/>
                </a:cubicBezTo>
                <a:cubicBezTo>
                  <a:pt x="1745923" y="1360655"/>
                  <a:pt x="1740093" y="1353612"/>
                  <a:pt x="1734264" y="1344382"/>
                </a:cubicBezTo>
                <a:cubicBezTo>
                  <a:pt x="1728435" y="1335152"/>
                  <a:pt x="1724063" y="1328594"/>
                  <a:pt x="1721148" y="1324708"/>
                </a:cubicBezTo>
                <a:cubicBezTo>
                  <a:pt x="1706575" y="1303334"/>
                  <a:pt x="1697345" y="1290218"/>
                  <a:pt x="1693459" y="1285360"/>
                </a:cubicBezTo>
                <a:cubicBezTo>
                  <a:pt x="1692487" y="1255242"/>
                  <a:pt x="1693459" y="1227796"/>
                  <a:pt x="1696374" y="1203021"/>
                </a:cubicBezTo>
                <a:cubicBezTo>
                  <a:pt x="1699289" y="1178247"/>
                  <a:pt x="1704146" y="1148372"/>
                  <a:pt x="1710947" y="1113396"/>
                </a:cubicBezTo>
                <a:lnTo>
                  <a:pt x="1719691" y="1062390"/>
                </a:lnTo>
                <a:lnTo>
                  <a:pt x="1718234" y="970578"/>
                </a:lnTo>
                <a:cubicBezTo>
                  <a:pt x="1717262" y="903541"/>
                  <a:pt x="1716048" y="845248"/>
                  <a:pt x="1714590" y="795699"/>
                </a:cubicBezTo>
                <a:cubicBezTo>
                  <a:pt x="1713133" y="746150"/>
                  <a:pt x="1710947" y="716518"/>
                  <a:pt x="1708032" y="706802"/>
                </a:cubicBezTo>
                <a:cubicBezTo>
                  <a:pt x="1701231" y="721376"/>
                  <a:pt x="1669656" y="751008"/>
                  <a:pt x="1613306" y="795699"/>
                </a:cubicBezTo>
                <a:cubicBezTo>
                  <a:pt x="1604562" y="885082"/>
                  <a:pt x="1588532" y="964749"/>
                  <a:pt x="1565215" y="1034701"/>
                </a:cubicBezTo>
                <a:cubicBezTo>
                  <a:pt x="1541897" y="1104652"/>
                  <a:pt x="1502550" y="1176547"/>
                  <a:pt x="1447171" y="1250385"/>
                </a:cubicBezTo>
                <a:cubicBezTo>
                  <a:pt x="1395679" y="1318393"/>
                  <a:pt x="1349530" y="1360170"/>
                  <a:pt x="1308725" y="1375714"/>
                </a:cubicBezTo>
                <a:cubicBezTo>
                  <a:pt x="1355360" y="1260100"/>
                  <a:pt x="1387664" y="1175332"/>
                  <a:pt x="1405637" y="1121411"/>
                </a:cubicBezTo>
                <a:cubicBezTo>
                  <a:pt x="1423611" y="1067490"/>
                  <a:pt x="1436241" y="1018184"/>
                  <a:pt x="1443528" y="973493"/>
                </a:cubicBezTo>
                <a:cubicBezTo>
                  <a:pt x="1450815" y="928801"/>
                  <a:pt x="1458344" y="857393"/>
                  <a:pt x="1466116" y="759266"/>
                </a:cubicBezTo>
                <a:lnTo>
                  <a:pt x="1477775" y="613534"/>
                </a:lnTo>
                <a:cubicBezTo>
                  <a:pt x="1485547" y="571757"/>
                  <a:pt x="1489434" y="529009"/>
                  <a:pt x="1489434" y="485289"/>
                </a:cubicBezTo>
                <a:cubicBezTo>
                  <a:pt x="1489434" y="440598"/>
                  <a:pt x="1485304" y="399549"/>
                  <a:pt x="1477046" y="362145"/>
                </a:cubicBezTo>
                <a:cubicBezTo>
                  <a:pt x="1468788" y="324740"/>
                  <a:pt x="1456401" y="295351"/>
                  <a:pt x="1439885" y="273977"/>
                </a:cubicBezTo>
                <a:cubicBezTo>
                  <a:pt x="1434055" y="271062"/>
                  <a:pt x="1428226" y="268633"/>
                  <a:pt x="1422397" y="266690"/>
                </a:cubicBezTo>
                <a:cubicBezTo>
                  <a:pt x="1416567" y="264747"/>
                  <a:pt x="1412438" y="261832"/>
                  <a:pt x="1410009" y="257946"/>
                </a:cubicBezTo>
                <a:cubicBezTo>
                  <a:pt x="1407581" y="254060"/>
                  <a:pt x="1406366" y="246773"/>
                  <a:pt x="1406366" y="236086"/>
                </a:cubicBezTo>
                <a:cubicBezTo>
                  <a:pt x="1416082" y="235115"/>
                  <a:pt x="1434541" y="234629"/>
                  <a:pt x="1461744" y="234629"/>
                </a:cubicBezTo>
                <a:close/>
                <a:moveTo>
                  <a:pt x="652882" y="164677"/>
                </a:moveTo>
                <a:cubicBezTo>
                  <a:pt x="656768" y="169535"/>
                  <a:pt x="664540" y="176579"/>
                  <a:pt x="676199" y="185809"/>
                </a:cubicBezTo>
                <a:cubicBezTo>
                  <a:pt x="687857" y="195038"/>
                  <a:pt x="696601" y="204511"/>
                  <a:pt x="702431" y="214226"/>
                </a:cubicBezTo>
                <a:cubicBezTo>
                  <a:pt x="708260" y="223942"/>
                  <a:pt x="711660" y="236572"/>
                  <a:pt x="712632" y="252117"/>
                </a:cubicBezTo>
                <a:cubicBezTo>
                  <a:pt x="710689" y="255031"/>
                  <a:pt x="707774" y="260861"/>
                  <a:pt x="703888" y="269605"/>
                </a:cubicBezTo>
                <a:cubicBezTo>
                  <a:pt x="700002" y="278349"/>
                  <a:pt x="695630" y="284664"/>
                  <a:pt x="690772" y="288550"/>
                </a:cubicBezTo>
                <a:cubicBezTo>
                  <a:pt x="683971" y="292436"/>
                  <a:pt x="674256" y="295594"/>
                  <a:pt x="661625" y="298023"/>
                </a:cubicBezTo>
                <a:cubicBezTo>
                  <a:pt x="648995" y="300451"/>
                  <a:pt x="640251" y="302152"/>
                  <a:pt x="635394" y="303123"/>
                </a:cubicBezTo>
                <a:cubicBezTo>
                  <a:pt x="620820" y="305066"/>
                  <a:pt x="609162" y="307495"/>
                  <a:pt x="600418" y="310410"/>
                </a:cubicBezTo>
                <a:lnTo>
                  <a:pt x="591674" y="327898"/>
                </a:lnTo>
                <a:cubicBezTo>
                  <a:pt x="594589" y="327898"/>
                  <a:pt x="596046" y="384248"/>
                  <a:pt x="596046" y="496947"/>
                </a:cubicBezTo>
                <a:lnTo>
                  <a:pt x="594589" y="835047"/>
                </a:lnTo>
                <a:cubicBezTo>
                  <a:pt x="594589" y="881681"/>
                  <a:pt x="595074" y="906456"/>
                  <a:pt x="596046" y="909371"/>
                </a:cubicBezTo>
                <a:cubicBezTo>
                  <a:pt x="605761" y="912285"/>
                  <a:pt x="623249" y="909371"/>
                  <a:pt x="648510" y="900627"/>
                </a:cubicBezTo>
                <a:cubicBezTo>
                  <a:pt x="675713" y="892854"/>
                  <a:pt x="696601" y="888968"/>
                  <a:pt x="711174" y="888968"/>
                </a:cubicBezTo>
                <a:cubicBezTo>
                  <a:pt x="727691" y="888968"/>
                  <a:pt x="741293" y="891883"/>
                  <a:pt x="751980" y="897712"/>
                </a:cubicBezTo>
                <a:cubicBezTo>
                  <a:pt x="740321" y="912285"/>
                  <a:pt x="730363" y="922972"/>
                  <a:pt x="722104" y="929773"/>
                </a:cubicBezTo>
                <a:cubicBezTo>
                  <a:pt x="713846" y="936574"/>
                  <a:pt x="701945" y="944832"/>
                  <a:pt x="686400" y="954548"/>
                </a:cubicBezTo>
                <a:cubicBezTo>
                  <a:pt x="670855" y="964263"/>
                  <a:pt x="652882" y="975922"/>
                  <a:pt x="632479" y="989523"/>
                </a:cubicBezTo>
                <a:cubicBezTo>
                  <a:pt x="630536" y="990495"/>
                  <a:pt x="618391" y="996810"/>
                  <a:pt x="596046" y="1008469"/>
                </a:cubicBezTo>
                <a:cubicBezTo>
                  <a:pt x="544554" y="1035672"/>
                  <a:pt x="500834" y="1060689"/>
                  <a:pt x="464887" y="1083521"/>
                </a:cubicBezTo>
                <a:cubicBezTo>
                  <a:pt x="428939" y="1106352"/>
                  <a:pt x="401250" y="1131370"/>
                  <a:pt x="381819" y="1158573"/>
                </a:cubicBezTo>
                <a:cubicBezTo>
                  <a:pt x="369189" y="1157602"/>
                  <a:pt x="355344" y="1139871"/>
                  <a:pt x="340285" y="1105381"/>
                </a:cubicBezTo>
                <a:cubicBezTo>
                  <a:pt x="325226" y="1070891"/>
                  <a:pt x="317697" y="1040044"/>
                  <a:pt x="317697" y="1012841"/>
                </a:cubicBezTo>
                <a:cubicBezTo>
                  <a:pt x="317697" y="1001182"/>
                  <a:pt x="318668" y="993410"/>
                  <a:pt x="320611" y="989523"/>
                </a:cubicBezTo>
                <a:cubicBezTo>
                  <a:pt x="341986" y="987580"/>
                  <a:pt x="393478" y="971064"/>
                  <a:pt x="475088" y="939974"/>
                </a:cubicBezTo>
                <a:cubicBezTo>
                  <a:pt x="476059" y="931230"/>
                  <a:pt x="475088" y="894311"/>
                  <a:pt x="472173" y="829218"/>
                </a:cubicBezTo>
                <a:lnTo>
                  <a:pt x="470716" y="773839"/>
                </a:lnTo>
                <a:cubicBezTo>
                  <a:pt x="470716" y="716518"/>
                  <a:pt x="469744" y="625678"/>
                  <a:pt x="467801" y="501319"/>
                </a:cubicBezTo>
                <a:cubicBezTo>
                  <a:pt x="465858" y="425538"/>
                  <a:pt x="464887" y="370160"/>
                  <a:pt x="464887" y="335184"/>
                </a:cubicBezTo>
                <a:cubicBezTo>
                  <a:pt x="458086" y="332270"/>
                  <a:pt x="451771" y="330812"/>
                  <a:pt x="445941" y="330812"/>
                </a:cubicBezTo>
                <a:cubicBezTo>
                  <a:pt x="437197" y="330812"/>
                  <a:pt x="426268" y="333484"/>
                  <a:pt x="413152" y="338828"/>
                </a:cubicBezTo>
                <a:cubicBezTo>
                  <a:pt x="400036" y="344171"/>
                  <a:pt x="391049" y="346843"/>
                  <a:pt x="386191" y="346843"/>
                </a:cubicBezTo>
                <a:cubicBezTo>
                  <a:pt x="377447" y="346843"/>
                  <a:pt x="371132" y="340528"/>
                  <a:pt x="367246" y="327898"/>
                </a:cubicBezTo>
                <a:cubicBezTo>
                  <a:pt x="367246" y="326926"/>
                  <a:pt x="360202" y="315025"/>
                  <a:pt x="346115" y="292193"/>
                </a:cubicBezTo>
                <a:cubicBezTo>
                  <a:pt x="332027" y="269362"/>
                  <a:pt x="324983" y="251631"/>
                  <a:pt x="324983" y="239001"/>
                </a:cubicBezTo>
                <a:cubicBezTo>
                  <a:pt x="324983" y="232200"/>
                  <a:pt x="327898" y="227342"/>
                  <a:pt x="333727" y="224428"/>
                </a:cubicBezTo>
                <a:cubicBezTo>
                  <a:pt x="372589" y="224428"/>
                  <a:pt x="457600" y="209369"/>
                  <a:pt x="588759" y="179251"/>
                </a:cubicBezTo>
                <a:close/>
                <a:moveTo>
                  <a:pt x="1129427" y="139903"/>
                </a:moveTo>
                <a:cubicBezTo>
                  <a:pt x="1132341" y="144760"/>
                  <a:pt x="1135256" y="148161"/>
                  <a:pt x="1138171" y="150104"/>
                </a:cubicBezTo>
                <a:cubicBezTo>
                  <a:pt x="1141085" y="152047"/>
                  <a:pt x="1145457" y="153504"/>
                  <a:pt x="1151287" y="154476"/>
                </a:cubicBezTo>
                <a:lnTo>
                  <a:pt x="1151287" y="150104"/>
                </a:lnTo>
                <a:cubicBezTo>
                  <a:pt x="1148372" y="149132"/>
                  <a:pt x="1144729" y="147432"/>
                  <a:pt x="1140357" y="145003"/>
                </a:cubicBezTo>
                <a:cubicBezTo>
                  <a:pt x="1135985" y="142574"/>
                  <a:pt x="1132341" y="140874"/>
                  <a:pt x="1129427" y="139903"/>
                </a:cubicBezTo>
                <a:close/>
                <a:moveTo>
                  <a:pt x="2108797" y="122415"/>
                </a:moveTo>
                <a:cubicBezTo>
                  <a:pt x="2120455" y="129216"/>
                  <a:pt x="2130414" y="133102"/>
                  <a:pt x="2138672" y="134073"/>
                </a:cubicBezTo>
                <a:cubicBezTo>
                  <a:pt x="2146930" y="135045"/>
                  <a:pt x="2162232" y="136017"/>
                  <a:pt x="2184578" y="136988"/>
                </a:cubicBezTo>
                <a:cubicBezTo>
                  <a:pt x="2204980" y="133102"/>
                  <a:pt x="2223440" y="130673"/>
                  <a:pt x="2239956" y="129701"/>
                </a:cubicBezTo>
                <a:lnTo>
                  <a:pt x="2277846" y="125330"/>
                </a:lnTo>
                <a:lnTo>
                  <a:pt x="2277846" y="122415"/>
                </a:lnTo>
                <a:close/>
                <a:moveTo>
                  <a:pt x="39348" y="77238"/>
                </a:moveTo>
                <a:cubicBezTo>
                  <a:pt x="66551" y="77238"/>
                  <a:pt x="102741" y="83310"/>
                  <a:pt x="147918" y="95454"/>
                </a:cubicBezTo>
                <a:cubicBezTo>
                  <a:pt x="193095" y="107599"/>
                  <a:pt x="235115" y="120958"/>
                  <a:pt x="273977" y="135531"/>
                </a:cubicBezTo>
                <a:cubicBezTo>
                  <a:pt x="290493" y="158848"/>
                  <a:pt x="298752" y="189938"/>
                  <a:pt x="298752" y="228800"/>
                </a:cubicBezTo>
                <a:cubicBezTo>
                  <a:pt x="298752" y="253088"/>
                  <a:pt x="295108" y="273491"/>
                  <a:pt x="287822" y="290007"/>
                </a:cubicBezTo>
                <a:cubicBezTo>
                  <a:pt x="280535" y="306524"/>
                  <a:pt x="271062" y="314782"/>
                  <a:pt x="259404" y="314782"/>
                </a:cubicBezTo>
                <a:cubicBezTo>
                  <a:pt x="255518" y="314782"/>
                  <a:pt x="250660" y="313324"/>
                  <a:pt x="244831" y="310410"/>
                </a:cubicBezTo>
                <a:cubicBezTo>
                  <a:pt x="239973" y="309438"/>
                  <a:pt x="232929" y="304338"/>
                  <a:pt x="223699" y="295108"/>
                </a:cubicBezTo>
                <a:cubicBezTo>
                  <a:pt x="214470" y="285878"/>
                  <a:pt x="204025" y="274948"/>
                  <a:pt x="192367" y="262318"/>
                </a:cubicBezTo>
                <a:cubicBezTo>
                  <a:pt x="126301" y="193338"/>
                  <a:pt x="64122" y="134559"/>
                  <a:pt x="5829" y="85982"/>
                </a:cubicBezTo>
                <a:cubicBezTo>
                  <a:pt x="10687" y="80152"/>
                  <a:pt x="21860" y="77238"/>
                  <a:pt x="39348" y="77238"/>
                </a:cubicBezTo>
                <a:close/>
                <a:moveTo>
                  <a:pt x="2528051" y="9814"/>
                </a:moveTo>
                <a:cubicBezTo>
                  <a:pt x="2527869" y="9586"/>
                  <a:pt x="2528021" y="9715"/>
                  <a:pt x="2528506" y="10201"/>
                </a:cubicBezTo>
                <a:lnTo>
                  <a:pt x="2528386" y="10193"/>
                </a:lnTo>
                <a:close/>
                <a:moveTo>
                  <a:pt x="2505189" y="8744"/>
                </a:moveTo>
                <a:lnTo>
                  <a:pt x="2528386" y="10193"/>
                </a:lnTo>
                <a:lnTo>
                  <a:pt x="2529599" y="11567"/>
                </a:lnTo>
                <a:cubicBezTo>
                  <a:pt x="2534700" y="17214"/>
                  <a:pt x="2551824" y="35704"/>
                  <a:pt x="2580970" y="67036"/>
                </a:cubicBezTo>
                <a:cubicBezTo>
                  <a:pt x="2606230" y="91325"/>
                  <a:pt x="2625175" y="112214"/>
                  <a:pt x="2637805" y="129701"/>
                </a:cubicBezTo>
                <a:cubicBezTo>
                  <a:pt x="2650436" y="147189"/>
                  <a:pt x="2657237" y="165163"/>
                  <a:pt x="2658208" y="183623"/>
                </a:cubicBezTo>
                <a:cubicBezTo>
                  <a:pt x="2650436" y="187509"/>
                  <a:pt x="2635620" y="190423"/>
                  <a:pt x="2613760" y="192366"/>
                </a:cubicBezTo>
                <a:cubicBezTo>
                  <a:pt x="2591900" y="194310"/>
                  <a:pt x="2568340" y="195281"/>
                  <a:pt x="2543080" y="195281"/>
                </a:cubicBezTo>
                <a:cubicBezTo>
                  <a:pt x="2491587" y="195281"/>
                  <a:pt x="2455154" y="191881"/>
                  <a:pt x="2433780" y="185080"/>
                </a:cubicBezTo>
                <a:lnTo>
                  <a:pt x="2385688" y="185080"/>
                </a:lnTo>
                <a:cubicBezTo>
                  <a:pt x="2257444" y="185080"/>
                  <a:pt x="2058762" y="193824"/>
                  <a:pt x="1789642" y="211312"/>
                </a:cubicBezTo>
                <a:cubicBezTo>
                  <a:pt x="1644882" y="220056"/>
                  <a:pt x="1570558" y="223456"/>
                  <a:pt x="1566672" y="221513"/>
                </a:cubicBezTo>
                <a:cubicBezTo>
                  <a:pt x="1532668" y="207911"/>
                  <a:pt x="1508136" y="191638"/>
                  <a:pt x="1493077" y="172693"/>
                </a:cubicBezTo>
                <a:cubicBezTo>
                  <a:pt x="1478018" y="153747"/>
                  <a:pt x="1465145" y="125330"/>
                  <a:pt x="1454458" y="87439"/>
                </a:cubicBezTo>
                <a:lnTo>
                  <a:pt x="1543355" y="106384"/>
                </a:lnTo>
                <a:cubicBezTo>
                  <a:pt x="1545298" y="107356"/>
                  <a:pt x="1552584" y="107842"/>
                  <a:pt x="1565215" y="107842"/>
                </a:cubicBezTo>
                <a:cubicBezTo>
                  <a:pt x="1620593" y="107842"/>
                  <a:pt x="1744708" y="100798"/>
                  <a:pt x="1937561" y="86710"/>
                </a:cubicBezTo>
                <a:cubicBezTo>
                  <a:pt x="2130414" y="72623"/>
                  <a:pt x="2279304" y="60236"/>
                  <a:pt x="2384231" y="49549"/>
                </a:cubicBezTo>
                <a:cubicBezTo>
                  <a:pt x="2397833" y="45662"/>
                  <a:pt x="2415321" y="38862"/>
                  <a:pt x="2436695" y="29146"/>
                </a:cubicBezTo>
                <a:cubicBezTo>
                  <a:pt x="2451268" y="22345"/>
                  <a:pt x="2463169" y="17245"/>
                  <a:pt x="2472399" y="13844"/>
                </a:cubicBezTo>
                <a:cubicBezTo>
                  <a:pt x="2481629" y="10444"/>
                  <a:pt x="2492559" y="8744"/>
                  <a:pt x="2505189" y="8744"/>
                </a:cubicBezTo>
                <a:close/>
                <a:moveTo>
                  <a:pt x="836504" y="0"/>
                </a:moveTo>
                <a:cubicBezTo>
                  <a:pt x="897712" y="1943"/>
                  <a:pt x="954548" y="19431"/>
                  <a:pt x="1007011" y="52463"/>
                </a:cubicBezTo>
                <a:cubicBezTo>
                  <a:pt x="1009926" y="60236"/>
                  <a:pt x="1011383" y="72866"/>
                  <a:pt x="1011383" y="90354"/>
                </a:cubicBezTo>
                <a:cubicBezTo>
                  <a:pt x="985151" y="116586"/>
                  <a:pt x="962320" y="144275"/>
                  <a:pt x="942889" y="173421"/>
                </a:cubicBezTo>
                <a:lnTo>
                  <a:pt x="1069676" y="139903"/>
                </a:lnTo>
                <a:cubicBezTo>
                  <a:pt x="1078420" y="136988"/>
                  <a:pt x="1088622" y="130673"/>
                  <a:pt x="1100280" y="120958"/>
                </a:cubicBezTo>
                <a:cubicBezTo>
                  <a:pt x="1117768" y="107356"/>
                  <a:pt x="1134770" y="99583"/>
                  <a:pt x="1151287" y="97640"/>
                </a:cubicBezTo>
                <a:cubicBezTo>
                  <a:pt x="1154201" y="100555"/>
                  <a:pt x="1165374" y="109299"/>
                  <a:pt x="1184805" y="123872"/>
                </a:cubicBezTo>
                <a:cubicBezTo>
                  <a:pt x="1214923" y="144275"/>
                  <a:pt x="1233868" y="162248"/>
                  <a:pt x="1241641" y="177793"/>
                </a:cubicBezTo>
                <a:cubicBezTo>
                  <a:pt x="1246498" y="187509"/>
                  <a:pt x="1248927" y="199167"/>
                  <a:pt x="1248927" y="212769"/>
                </a:cubicBezTo>
                <a:cubicBezTo>
                  <a:pt x="1248927" y="228314"/>
                  <a:pt x="1246741" y="247502"/>
                  <a:pt x="1242370" y="270333"/>
                </a:cubicBezTo>
                <a:cubicBezTo>
                  <a:pt x="1237998" y="293165"/>
                  <a:pt x="1234840" y="308952"/>
                  <a:pt x="1232897" y="317696"/>
                </a:cubicBezTo>
                <a:cubicBezTo>
                  <a:pt x="1224153" y="402221"/>
                  <a:pt x="1215409" y="469744"/>
                  <a:pt x="1206665" y="520265"/>
                </a:cubicBezTo>
                <a:cubicBezTo>
                  <a:pt x="1197921" y="570785"/>
                  <a:pt x="1183348" y="617905"/>
                  <a:pt x="1162945" y="661625"/>
                </a:cubicBezTo>
                <a:cubicBezTo>
                  <a:pt x="1151287" y="669398"/>
                  <a:pt x="1140114" y="673284"/>
                  <a:pt x="1129427" y="673284"/>
                </a:cubicBezTo>
                <a:cubicBezTo>
                  <a:pt x="1124569" y="673284"/>
                  <a:pt x="1117040" y="671827"/>
                  <a:pt x="1106838" y="668912"/>
                </a:cubicBezTo>
                <a:cubicBezTo>
                  <a:pt x="1096637" y="665997"/>
                  <a:pt x="1088622" y="665026"/>
                  <a:pt x="1082792" y="665997"/>
                </a:cubicBezTo>
                <a:cubicBezTo>
                  <a:pt x="1069191" y="646566"/>
                  <a:pt x="1055103" y="628107"/>
                  <a:pt x="1040530" y="610619"/>
                </a:cubicBezTo>
                <a:cubicBezTo>
                  <a:pt x="1021099" y="588273"/>
                  <a:pt x="1009926" y="573214"/>
                  <a:pt x="1007011" y="565442"/>
                </a:cubicBezTo>
                <a:cubicBezTo>
                  <a:pt x="1035186" y="565442"/>
                  <a:pt x="1055103" y="561313"/>
                  <a:pt x="1066762" y="553054"/>
                </a:cubicBezTo>
                <a:cubicBezTo>
                  <a:pt x="1078420" y="544796"/>
                  <a:pt x="1083764" y="525122"/>
                  <a:pt x="1082792" y="494033"/>
                </a:cubicBezTo>
                <a:cubicBezTo>
                  <a:pt x="1093479" y="475573"/>
                  <a:pt x="1098823" y="441083"/>
                  <a:pt x="1098823" y="390563"/>
                </a:cubicBezTo>
                <a:cubicBezTo>
                  <a:pt x="1098823" y="369189"/>
                  <a:pt x="1097851" y="339071"/>
                  <a:pt x="1095908" y="300209"/>
                </a:cubicBezTo>
                <a:cubicBezTo>
                  <a:pt x="1093965" y="267176"/>
                  <a:pt x="1092994" y="245316"/>
                  <a:pt x="1092994" y="234629"/>
                </a:cubicBezTo>
                <a:cubicBezTo>
                  <a:pt x="1090079" y="233657"/>
                  <a:pt x="1084736" y="233172"/>
                  <a:pt x="1076963" y="233172"/>
                </a:cubicBezTo>
                <a:cubicBezTo>
                  <a:pt x="1058504" y="233172"/>
                  <a:pt x="1033243" y="238029"/>
                  <a:pt x="1001182" y="247745"/>
                </a:cubicBezTo>
                <a:cubicBezTo>
                  <a:pt x="969121" y="257460"/>
                  <a:pt x="940217" y="269119"/>
                  <a:pt x="914471" y="282721"/>
                </a:cubicBezTo>
                <a:cubicBezTo>
                  <a:pt x="888725" y="296322"/>
                  <a:pt x="875366" y="307981"/>
                  <a:pt x="874395" y="317696"/>
                </a:cubicBezTo>
                <a:cubicBezTo>
                  <a:pt x="883139" y="332270"/>
                  <a:pt x="887511" y="362874"/>
                  <a:pt x="887511" y="409508"/>
                </a:cubicBezTo>
                <a:cubicBezTo>
                  <a:pt x="887511" y="446427"/>
                  <a:pt x="886539" y="487232"/>
                  <a:pt x="884596" y="531923"/>
                </a:cubicBezTo>
                <a:cubicBezTo>
                  <a:pt x="882653" y="576615"/>
                  <a:pt x="881196" y="607218"/>
                  <a:pt x="880224" y="623735"/>
                </a:cubicBezTo>
                <a:cubicBezTo>
                  <a:pt x="878281" y="650938"/>
                  <a:pt x="876338" y="693686"/>
                  <a:pt x="874395" y="751979"/>
                </a:cubicBezTo>
                <a:lnTo>
                  <a:pt x="944346" y="738863"/>
                </a:lnTo>
                <a:cubicBezTo>
                  <a:pt x="1075506" y="711660"/>
                  <a:pt x="1169746" y="694172"/>
                  <a:pt x="1227068" y="686400"/>
                </a:cubicBezTo>
                <a:cubicBezTo>
                  <a:pt x="1230954" y="678627"/>
                  <a:pt x="1238726" y="674741"/>
                  <a:pt x="1250385" y="674741"/>
                </a:cubicBezTo>
                <a:cubicBezTo>
                  <a:pt x="1266901" y="674741"/>
                  <a:pt x="1285604" y="682271"/>
                  <a:pt x="1306492" y="697330"/>
                </a:cubicBezTo>
                <a:cubicBezTo>
                  <a:pt x="1327380" y="712389"/>
                  <a:pt x="1340253" y="729148"/>
                  <a:pt x="1345111" y="747607"/>
                </a:cubicBezTo>
                <a:cubicBezTo>
                  <a:pt x="1347054" y="757323"/>
                  <a:pt x="1348026" y="766067"/>
                  <a:pt x="1348026" y="773839"/>
                </a:cubicBezTo>
                <a:cubicBezTo>
                  <a:pt x="1348026" y="802014"/>
                  <a:pt x="1342925" y="835776"/>
                  <a:pt x="1332724" y="875123"/>
                </a:cubicBezTo>
                <a:cubicBezTo>
                  <a:pt x="1322522" y="914471"/>
                  <a:pt x="1312564" y="945804"/>
                  <a:pt x="1302848" y="969121"/>
                </a:cubicBezTo>
                <a:cubicBezTo>
                  <a:pt x="1297019" y="1009926"/>
                  <a:pt x="1291676" y="1040530"/>
                  <a:pt x="1286818" y="1060932"/>
                </a:cubicBezTo>
                <a:cubicBezTo>
                  <a:pt x="1272245" y="1116311"/>
                  <a:pt x="1257186" y="1164888"/>
                  <a:pt x="1241641" y="1206665"/>
                </a:cubicBezTo>
                <a:cubicBezTo>
                  <a:pt x="1226096" y="1248441"/>
                  <a:pt x="1203993" y="1285360"/>
                  <a:pt x="1175332" y="1317421"/>
                </a:cubicBezTo>
                <a:cubicBezTo>
                  <a:pt x="1146672" y="1349483"/>
                  <a:pt x="1111453" y="1365513"/>
                  <a:pt x="1069676" y="1365513"/>
                </a:cubicBezTo>
                <a:cubicBezTo>
                  <a:pt x="1024985" y="1296533"/>
                  <a:pt x="979808" y="1236783"/>
                  <a:pt x="934145" y="1186262"/>
                </a:cubicBezTo>
                <a:cubicBezTo>
                  <a:pt x="945804" y="1186262"/>
                  <a:pt x="962320" y="1188691"/>
                  <a:pt x="983694" y="1193549"/>
                </a:cubicBezTo>
                <a:cubicBezTo>
                  <a:pt x="1014784" y="1199378"/>
                  <a:pt x="1036644" y="1202293"/>
                  <a:pt x="1049274" y="1202293"/>
                </a:cubicBezTo>
                <a:cubicBezTo>
                  <a:pt x="1094937" y="1202293"/>
                  <a:pt x="1129184" y="1161002"/>
                  <a:pt x="1152015" y="1078420"/>
                </a:cubicBezTo>
                <a:cubicBezTo>
                  <a:pt x="1174847" y="995838"/>
                  <a:pt x="1187234" y="909371"/>
                  <a:pt x="1189177" y="819016"/>
                </a:cubicBezTo>
                <a:cubicBezTo>
                  <a:pt x="1173632" y="811244"/>
                  <a:pt x="1152744" y="807358"/>
                  <a:pt x="1126512" y="807358"/>
                </a:cubicBezTo>
                <a:cubicBezTo>
                  <a:pt x="1086679" y="807358"/>
                  <a:pt x="1027414" y="818045"/>
                  <a:pt x="948719" y="839419"/>
                </a:cubicBezTo>
                <a:cubicBezTo>
                  <a:pt x="904999" y="849134"/>
                  <a:pt x="883139" y="853992"/>
                  <a:pt x="883139" y="853992"/>
                </a:cubicBezTo>
                <a:cubicBezTo>
                  <a:pt x="872452" y="857878"/>
                  <a:pt x="863222" y="862250"/>
                  <a:pt x="855450" y="867108"/>
                </a:cubicBezTo>
                <a:cubicBezTo>
                  <a:pt x="842819" y="872937"/>
                  <a:pt x="830189" y="878281"/>
                  <a:pt x="817559" y="883139"/>
                </a:cubicBezTo>
                <a:cubicBezTo>
                  <a:pt x="804929" y="887996"/>
                  <a:pt x="795214" y="889454"/>
                  <a:pt x="788413" y="887511"/>
                </a:cubicBezTo>
                <a:cubicBezTo>
                  <a:pt x="782583" y="881681"/>
                  <a:pt x="772382" y="871480"/>
                  <a:pt x="757809" y="856907"/>
                </a:cubicBezTo>
                <a:cubicBezTo>
                  <a:pt x="743236" y="842334"/>
                  <a:pt x="732063" y="828003"/>
                  <a:pt x="724291" y="813916"/>
                </a:cubicBezTo>
                <a:cubicBezTo>
                  <a:pt x="716518" y="799828"/>
                  <a:pt x="709231" y="780640"/>
                  <a:pt x="702431" y="756351"/>
                </a:cubicBezTo>
                <a:cubicBezTo>
                  <a:pt x="716032" y="755380"/>
                  <a:pt x="732549" y="752951"/>
                  <a:pt x="751980" y="749065"/>
                </a:cubicBezTo>
                <a:lnTo>
                  <a:pt x="751980" y="721376"/>
                </a:lnTo>
                <a:cubicBezTo>
                  <a:pt x="767524" y="690286"/>
                  <a:pt x="775297" y="612076"/>
                  <a:pt x="775297" y="486746"/>
                </a:cubicBezTo>
                <a:lnTo>
                  <a:pt x="773840" y="358501"/>
                </a:lnTo>
                <a:cubicBezTo>
                  <a:pt x="767039" y="359473"/>
                  <a:pt x="756352" y="361902"/>
                  <a:pt x="741778" y="365788"/>
                </a:cubicBezTo>
                <a:cubicBezTo>
                  <a:pt x="727205" y="369674"/>
                  <a:pt x="717489" y="371617"/>
                  <a:pt x="712632" y="371617"/>
                </a:cubicBezTo>
                <a:cubicBezTo>
                  <a:pt x="704859" y="371617"/>
                  <a:pt x="700973" y="368217"/>
                  <a:pt x="700973" y="361416"/>
                </a:cubicBezTo>
                <a:cubicBezTo>
                  <a:pt x="724291" y="348786"/>
                  <a:pt x="748336" y="323526"/>
                  <a:pt x="773111" y="285635"/>
                </a:cubicBezTo>
                <a:cubicBezTo>
                  <a:pt x="797885" y="247745"/>
                  <a:pt x="817316" y="205725"/>
                  <a:pt x="831404" y="159577"/>
                </a:cubicBezTo>
                <a:cubicBezTo>
                  <a:pt x="845491" y="113428"/>
                  <a:pt x="850592" y="72380"/>
                  <a:pt x="846706" y="36433"/>
                </a:cubicBezTo>
                <a:cubicBezTo>
                  <a:pt x="841848" y="36433"/>
                  <a:pt x="838205" y="35947"/>
                  <a:pt x="835776" y="34975"/>
                </a:cubicBezTo>
                <a:cubicBezTo>
                  <a:pt x="833347" y="34004"/>
                  <a:pt x="832132" y="32546"/>
                  <a:pt x="832132" y="30603"/>
                </a:cubicBezTo>
                <a:cubicBezTo>
                  <a:pt x="832132" y="28660"/>
                  <a:pt x="832861" y="25260"/>
                  <a:pt x="834319" y="20402"/>
                </a:cubicBezTo>
                <a:cubicBezTo>
                  <a:pt x="835776" y="15544"/>
                  <a:pt x="836504" y="8744"/>
                  <a:pt x="836504" y="0"/>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11500" b="0" i="0" u="none" strike="noStrike" cap="none" spc="-1000" normalizeH="0" baseline="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zh-CN" altLang="en-US" dirty="0">
              <a:sym typeface="Arial" panose="020B0604020202020204" pitchFamily="34" charset="0"/>
            </a:endParaRPr>
          </a:p>
        </p:txBody>
      </p:sp>
      <p:sp>
        <p:nvSpPr>
          <p:cNvPr id="8" name="文本框 7"/>
          <p:cNvSpPr txBox="1"/>
          <p:nvPr/>
        </p:nvSpPr>
        <p:spPr>
          <a:xfrm>
            <a:off x="8079687" y="1514376"/>
            <a:ext cx="1767490" cy="911026"/>
          </a:xfrm>
          <a:custGeom>
            <a:avLst/>
            <a:gdLst/>
            <a:ahLst/>
            <a:cxnLst/>
            <a:rect l="l" t="t" r="r" b="b"/>
            <a:pathLst>
              <a:path w="2694717" h="1388952">
                <a:moveTo>
                  <a:pt x="2538707" y="1132463"/>
                </a:moveTo>
                <a:cubicBezTo>
                  <a:pt x="2562024" y="1137321"/>
                  <a:pt x="2589470" y="1159181"/>
                  <a:pt x="2621046" y="1198043"/>
                </a:cubicBezTo>
                <a:cubicBezTo>
                  <a:pt x="2652621" y="1236905"/>
                  <a:pt x="2677153" y="1276738"/>
                  <a:pt x="2694641" y="1317543"/>
                </a:cubicBezTo>
                <a:cubicBezTo>
                  <a:pt x="2695613" y="1316572"/>
                  <a:pt x="2687354" y="1323373"/>
                  <a:pt x="2669866" y="1337946"/>
                </a:cubicBezTo>
                <a:lnTo>
                  <a:pt x="2645092" y="1358349"/>
                </a:lnTo>
                <a:cubicBezTo>
                  <a:pt x="2629547" y="1358349"/>
                  <a:pt x="2614002" y="1356648"/>
                  <a:pt x="2598457" y="1353248"/>
                </a:cubicBezTo>
                <a:cubicBezTo>
                  <a:pt x="2582912" y="1349847"/>
                  <a:pt x="2568339" y="1346204"/>
                  <a:pt x="2554737" y="1342318"/>
                </a:cubicBezTo>
                <a:cubicBezTo>
                  <a:pt x="2521705" y="1332602"/>
                  <a:pt x="2495959" y="1327745"/>
                  <a:pt x="2477499" y="1327745"/>
                </a:cubicBezTo>
                <a:cubicBezTo>
                  <a:pt x="2435723" y="1327745"/>
                  <a:pt x="2300191" y="1334060"/>
                  <a:pt x="2070906" y="1346690"/>
                </a:cubicBezTo>
                <a:cubicBezTo>
                  <a:pt x="1783327" y="1362235"/>
                  <a:pt x="1607962" y="1370007"/>
                  <a:pt x="1544811" y="1370007"/>
                </a:cubicBezTo>
                <a:cubicBezTo>
                  <a:pt x="1531210" y="1370007"/>
                  <a:pt x="1513236" y="1358834"/>
                  <a:pt x="1490890" y="1336489"/>
                </a:cubicBezTo>
                <a:cubicBezTo>
                  <a:pt x="1468545" y="1314143"/>
                  <a:pt x="1448385" y="1288640"/>
                  <a:pt x="1430411" y="1259979"/>
                </a:cubicBezTo>
                <a:cubicBezTo>
                  <a:pt x="1412438" y="1231318"/>
                  <a:pt x="1401993" y="1209216"/>
                  <a:pt x="1399079" y="1193671"/>
                </a:cubicBezTo>
                <a:cubicBezTo>
                  <a:pt x="1459315" y="1204358"/>
                  <a:pt x="1534610" y="1209702"/>
                  <a:pt x="1624964" y="1209702"/>
                </a:cubicBezTo>
                <a:cubicBezTo>
                  <a:pt x="1695887" y="1209702"/>
                  <a:pt x="1791099" y="1206301"/>
                  <a:pt x="1910600" y="1199500"/>
                </a:cubicBezTo>
                <a:cubicBezTo>
                  <a:pt x="2026214" y="1193671"/>
                  <a:pt x="2117054" y="1190270"/>
                  <a:pt x="2183120" y="1189299"/>
                </a:cubicBezTo>
                <a:cubicBezTo>
                  <a:pt x="2219067" y="1182498"/>
                  <a:pt x="2265215" y="1177640"/>
                  <a:pt x="2321565" y="1174726"/>
                </a:cubicBezTo>
                <a:cubicBezTo>
                  <a:pt x="2381802" y="1170839"/>
                  <a:pt x="2427950" y="1166468"/>
                  <a:pt x="2460011" y="1161610"/>
                </a:cubicBezTo>
                <a:cubicBezTo>
                  <a:pt x="2492073" y="1156752"/>
                  <a:pt x="2518305" y="1147036"/>
                  <a:pt x="2538707" y="1132463"/>
                </a:cubicBezTo>
                <a:close/>
                <a:moveTo>
                  <a:pt x="656798" y="1101085"/>
                </a:moveTo>
                <a:cubicBezTo>
                  <a:pt x="659530" y="1101116"/>
                  <a:pt x="661625" y="1101374"/>
                  <a:pt x="663082" y="1101859"/>
                </a:cubicBezTo>
                <a:cubicBezTo>
                  <a:pt x="654338" y="1121290"/>
                  <a:pt x="617905" y="1153837"/>
                  <a:pt x="553783" y="1199500"/>
                </a:cubicBezTo>
                <a:cubicBezTo>
                  <a:pt x="489661" y="1245163"/>
                  <a:pt x="422381" y="1287668"/>
                  <a:pt x="351943" y="1327016"/>
                </a:cubicBezTo>
                <a:cubicBezTo>
                  <a:pt x="281506" y="1366364"/>
                  <a:pt x="233657" y="1387009"/>
                  <a:pt x="208397" y="1388952"/>
                </a:cubicBezTo>
                <a:cubicBezTo>
                  <a:pt x="182165" y="1376322"/>
                  <a:pt x="161034" y="1354948"/>
                  <a:pt x="145003" y="1324830"/>
                </a:cubicBezTo>
                <a:cubicBezTo>
                  <a:pt x="128973" y="1294712"/>
                  <a:pt x="119986" y="1259251"/>
                  <a:pt x="118043" y="1218445"/>
                </a:cubicBezTo>
                <a:cubicBezTo>
                  <a:pt x="119986" y="1221360"/>
                  <a:pt x="124844" y="1222817"/>
                  <a:pt x="132616" y="1222817"/>
                </a:cubicBezTo>
                <a:cubicBezTo>
                  <a:pt x="148161" y="1222817"/>
                  <a:pt x="178765" y="1217474"/>
                  <a:pt x="224428" y="1206787"/>
                </a:cubicBezTo>
                <a:cubicBezTo>
                  <a:pt x="270090" y="1196100"/>
                  <a:pt x="308952" y="1186384"/>
                  <a:pt x="341014" y="1177640"/>
                </a:cubicBezTo>
                <a:cubicBezTo>
                  <a:pt x="373075" y="1168896"/>
                  <a:pt x="396392" y="1162581"/>
                  <a:pt x="410965" y="1158695"/>
                </a:cubicBezTo>
                <a:cubicBezTo>
                  <a:pt x="423595" y="1155780"/>
                  <a:pt x="454199" y="1147765"/>
                  <a:pt x="502777" y="1134649"/>
                </a:cubicBezTo>
                <a:cubicBezTo>
                  <a:pt x="551354" y="1121533"/>
                  <a:pt x="588759" y="1112304"/>
                  <a:pt x="614991" y="1106960"/>
                </a:cubicBezTo>
                <a:cubicBezTo>
                  <a:pt x="634665" y="1102952"/>
                  <a:pt x="648600" y="1100994"/>
                  <a:pt x="656798" y="1101085"/>
                </a:cubicBezTo>
                <a:close/>
                <a:moveTo>
                  <a:pt x="332270" y="845370"/>
                </a:moveTo>
                <a:lnTo>
                  <a:pt x="265233" y="859943"/>
                </a:lnTo>
                <a:cubicBezTo>
                  <a:pt x="264261" y="863830"/>
                  <a:pt x="263775" y="870630"/>
                  <a:pt x="263775" y="880346"/>
                </a:cubicBezTo>
                <a:cubicBezTo>
                  <a:pt x="263775" y="882289"/>
                  <a:pt x="265233" y="899291"/>
                  <a:pt x="268147" y="931352"/>
                </a:cubicBezTo>
                <a:lnTo>
                  <a:pt x="271062" y="972157"/>
                </a:lnTo>
                <a:cubicBezTo>
                  <a:pt x="275920" y="970214"/>
                  <a:pt x="286850" y="968271"/>
                  <a:pt x="303852" y="966328"/>
                </a:cubicBezTo>
                <a:cubicBezTo>
                  <a:pt x="320854" y="964385"/>
                  <a:pt x="332755" y="962442"/>
                  <a:pt x="339556" y="960499"/>
                </a:cubicBezTo>
                <a:cubicBezTo>
                  <a:pt x="335670" y="949812"/>
                  <a:pt x="333727" y="928438"/>
                  <a:pt x="333727" y="896377"/>
                </a:cubicBezTo>
                <a:cubicBezTo>
                  <a:pt x="333727" y="874031"/>
                  <a:pt x="333241" y="857029"/>
                  <a:pt x="332270" y="845370"/>
                </a:cubicBezTo>
                <a:close/>
                <a:moveTo>
                  <a:pt x="517350" y="826425"/>
                </a:moveTo>
                <a:cubicBezTo>
                  <a:pt x="492090" y="827397"/>
                  <a:pt x="474602" y="828854"/>
                  <a:pt x="464886" y="830797"/>
                </a:cubicBezTo>
                <a:cubicBezTo>
                  <a:pt x="455171" y="832740"/>
                  <a:pt x="450313" y="837598"/>
                  <a:pt x="450313" y="845370"/>
                </a:cubicBezTo>
                <a:cubicBezTo>
                  <a:pt x="449341" y="871602"/>
                  <a:pt x="446427" y="906092"/>
                  <a:pt x="441569" y="948840"/>
                </a:cubicBezTo>
                <a:cubicBezTo>
                  <a:pt x="458085" y="948840"/>
                  <a:pt x="469987" y="947869"/>
                  <a:pt x="477273" y="945926"/>
                </a:cubicBezTo>
                <a:cubicBezTo>
                  <a:pt x="484560" y="943983"/>
                  <a:pt x="491118" y="941554"/>
                  <a:pt x="496947" y="938639"/>
                </a:cubicBezTo>
                <a:cubicBezTo>
                  <a:pt x="502777" y="935724"/>
                  <a:pt x="508606" y="933295"/>
                  <a:pt x="514435" y="931352"/>
                </a:cubicBezTo>
                <a:cubicBezTo>
                  <a:pt x="517350" y="929409"/>
                  <a:pt x="518807" y="926009"/>
                  <a:pt x="518807" y="921151"/>
                </a:cubicBezTo>
                <a:cubicBezTo>
                  <a:pt x="518807" y="916293"/>
                  <a:pt x="518078" y="908035"/>
                  <a:pt x="516621" y="896377"/>
                </a:cubicBezTo>
                <a:cubicBezTo>
                  <a:pt x="515164" y="884718"/>
                  <a:pt x="514435" y="873059"/>
                  <a:pt x="514435" y="861401"/>
                </a:cubicBezTo>
                <a:cubicBezTo>
                  <a:pt x="514435" y="855571"/>
                  <a:pt x="515407" y="843913"/>
                  <a:pt x="517350" y="826425"/>
                </a:cubicBezTo>
                <a:close/>
                <a:moveTo>
                  <a:pt x="1939747" y="803108"/>
                </a:moveTo>
                <a:cubicBezTo>
                  <a:pt x="1929059" y="807965"/>
                  <a:pt x="1892140" y="811366"/>
                  <a:pt x="1828990" y="813309"/>
                </a:cubicBezTo>
                <a:cubicBezTo>
                  <a:pt x="1770697" y="815252"/>
                  <a:pt x="1739121" y="818167"/>
                  <a:pt x="1734264" y="822053"/>
                </a:cubicBezTo>
                <a:lnTo>
                  <a:pt x="1734264" y="976529"/>
                </a:lnTo>
                <a:cubicBezTo>
                  <a:pt x="1744951" y="971672"/>
                  <a:pt x="1761467" y="968757"/>
                  <a:pt x="1783813" y="967785"/>
                </a:cubicBezTo>
                <a:cubicBezTo>
                  <a:pt x="1806158" y="966814"/>
                  <a:pt x="1828504" y="966328"/>
                  <a:pt x="1850850" y="966328"/>
                </a:cubicBezTo>
                <a:cubicBezTo>
                  <a:pt x="1869309" y="966328"/>
                  <a:pt x="1886311" y="965842"/>
                  <a:pt x="1901856" y="964871"/>
                </a:cubicBezTo>
                <a:cubicBezTo>
                  <a:pt x="1917401" y="963899"/>
                  <a:pt x="1926631" y="961956"/>
                  <a:pt x="1929545" y="959042"/>
                </a:cubicBezTo>
                <a:cubicBezTo>
                  <a:pt x="1934403" y="948355"/>
                  <a:pt x="1937803" y="922851"/>
                  <a:pt x="1939747" y="882532"/>
                </a:cubicBezTo>
                <a:cubicBezTo>
                  <a:pt x="1941689" y="842213"/>
                  <a:pt x="1941689" y="815738"/>
                  <a:pt x="1939747" y="803108"/>
                </a:cubicBezTo>
                <a:close/>
                <a:moveTo>
                  <a:pt x="2346340" y="775419"/>
                </a:moveTo>
                <a:lnTo>
                  <a:pt x="2223925" y="779791"/>
                </a:lnTo>
                <a:lnTo>
                  <a:pt x="2104424" y="784163"/>
                </a:lnTo>
                <a:cubicBezTo>
                  <a:pt x="2103453" y="786106"/>
                  <a:pt x="2102481" y="795821"/>
                  <a:pt x="2101509" y="813309"/>
                </a:cubicBezTo>
                <a:cubicBezTo>
                  <a:pt x="2100538" y="830797"/>
                  <a:pt x="2100052" y="843913"/>
                  <a:pt x="2100052" y="852657"/>
                </a:cubicBezTo>
                <a:lnTo>
                  <a:pt x="2095680" y="928438"/>
                </a:lnTo>
                <a:cubicBezTo>
                  <a:pt x="2255986" y="928438"/>
                  <a:pt x="2333224" y="918722"/>
                  <a:pt x="2327395" y="899291"/>
                </a:cubicBezTo>
                <a:cubicBezTo>
                  <a:pt x="2334195" y="891519"/>
                  <a:pt x="2338810" y="878403"/>
                  <a:pt x="2341239" y="859943"/>
                </a:cubicBezTo>
                <a:cubicBezTo>
                  <a:pt x="2343668" y="841484"/>
                  <a:pt x="2345126" y="824239"/>
                  <a:pt x="2345611" y="808208"/>
                </a:cubicBezTo>
                <a:cubicBezTo>
                  <a:pt x="2346097" y="792178"/>
                  <a:pt x="2346340" y="781248"/>
                  <a:pt x="2346340" y="775419"/>
                </a:cubicBezTo>
                <a:close/>
                <a:moveTo>
                  <a:pt x="332270" y="632601"/>
                </a:moveTo>
                <a:cubicBezTo>
                  <a:pt x="301180" y="635515"/>
                  <a:pt x="278834" y="638916"/>
                  <a:pt x="265233" y="642802"/>
                </a:cubicBezTo>
                <a:cubicBezTo>
                  <a:pt x="251631" y="646688"/>
                  <a:pt x="244344" y="652517"/>
                  <a:pt x="243373" y="660290"/>
                </a:cubicBezTo>
                <a:cubicBezTo>
                  <a:pt x="247259" y="669034"/>
                  <a:pt x="249202" y="687008"/>
                  <a:pt x="249202" y="714211"/>
                </a:cubicBezTo>
                <a:lnTo>
                  <a:pt x="249202" y="743357"/>
                </a:lnTo>
                <a:cubicBezTo>
                  <a:pt x="249202" y="766675"/>
                  <a:pt x="250659" y="779791"/>
                  <a:pt x="253574" y="782705"/>
                </a:cubicBezTo>
                <a:cubicBezTo>
                  <a:pt x="257460" y="785620"/>
                  <a:pt x="269119" y="784891"/>
                  <a:pt x="288550" y="780519"/>
                </a:cubicBezTo>
                <a:cubicBezTo>
                  <a:pt x="307981" y="776147"/>
                  <a:pt x="322554" y="772504"/>
                  <a:pt x="332270" y="769589"/>
                </a:cubicBezTo>
                <a:cubicBezTo>
                  <a:pt x="336156" y="764732"/>
                  <a:pt x="338099" y="752587"/>
                  <a:pt x="338099" y="733156"/>
                </a:cubicBezTo>
                <a:cubicBezTo>
                  <a:pt x="338099" y="718583"/>
                  <a:pt x="337127" y="695751"/>
                  <a:pt x="335184" y="664662"/>
                </a:cubicBezTo>
                <a:cubicBezTo>
                  <a:pt x="333241" y="649117"/>
                  <a:pt x="332270" y="638430"/>
                  <a:pt x="332270" y="632601"/>
                </a:cubicBezTo>
                <a:close/>
                <a:moveTo>
                  <a:pt x="521722" y="584509"/>
                </a:moveTo>
                <a:cubicBezTo>
                  <a:pt x="507149" y="587424"/>
                  <a:pt x="488446" y="590581"/>
                  <a:pt x="465615" y="593982"/>
                </a:cubicBezTo>
                <a:cubicBezTo>
                  <a:pt x="442783" y="597382"/>
                  <a:pt x="437197" y="599082"/>
                  <a:pt x="448856" y="599082"/>
                </a:cubicBezTo>
                <a:cubicBezTo>
                  <a:pt x="448856" y="626286"/>
                  <a:pt x="448370" y="645231"/>
                  <a:pt x="447398" y="655918"/>
                </a:cubicBezTo>
                <a:cubicBezTo>
                  <a:pt x="444484" y="692837"/>
                  <a:pt x="443998" y="722469"/>
                  <a:pt x="445941" y="744815"/>
                </a:cubicBezTo>
                <a:cubicBezTo>
                  <a:pt x="450799" y="746758"/>
                  <a:pt x="463915" y="746272"/>
                  <a:pt x="485289" y="743357"/>
                </a:cubicBezTo>
                <a:cubicBezTo>
                  <a:pt x="506663" y="740443"/>
                  <a:pt x="520264" y="737042"/>
                  <a:pt x="526094" y="733156"/>
                </a:cubicBezTo>
                <a:cubicBezTo>
                  <a:pt x="529008" y="718583"/>
                  <a:pt x="530466" y="692837"/>
                  <a:pt x="530466" y="655918"/>
                </a:cubicBezTo>
                <a:cubicBezTo>
                  <a:pt x="530466" y="621914"/>
                  <a:pt x="527551" y="598111"/>
                  <a:pt x="521722" y="584509"/>
                </a:cubicBezTo>
                <a:close/>
                <a:moveTo>
                  <a:pt x="1941204" y="577222"/>
                </a:moveTo>
                <a:cubicBezTo>
                  <a:pt x="1912057" y="577222"/>
                  <a:pt x="1840648" y="585481"/>
                  <a:pt x="1726977" y="601997"/>
                </a:cubicBezTo>
                <a:cubicBezTo>
                  <a:pt x="1723091" y="608798"/>
                  <a:pt x="1721148" y="619485"/>
                  <a:pt x="1721148" y="634058"/>
                </a:cubicBezTo>
                <a:cubicBezTo>
                  <a:pt x="1721148" y="644745"/>
                  <a:pt x="1722119" y="660776"/>
                  <a:pt x="1724062" y="682150"/>
                </a:cubicBezTo>
                <a:cubicBezTo>
                  <a:pt x="1726005" y="701581"/>
                  <a:pt x="1726977" y="714211"/>
                  <a:pt x="1726977" y="720040"/>
                </a:cubicBezTo>
                <a:cubicBezTo>
                  <a:pt x="1731835" y="721012"/>
                  <a:pt x="1742522" y="721498"/>
                  <a:pt x="1759038" y="721498"/>
                </a:cubicBezTo>
                <a:cubicBezTo>
                  <a:pt x="1791099" y="721498"/>
                  <a:pt x="1830204" y="719554"/>
                  <a:pt x="1876353" y="715668"/>
                </a:cubicBezTo>
                <a:cubicBezTo>
                  <a:pt x="1922501" y="711782"/>
                  <a:pt x="1948005" y="708382"/>
                  <a:pt x="1952863" y="705467"/>
                </a:cubicBezTo>
                <a:cubicBezTo>
                  <a:pt x="1956749" y="701581"/>
                  <a:pt x="1958692" y="691379"/>
                  <a:pt x="1958692" y="674863"/>
                </a:cubicBezTo>
                <a:cubicBezTo>
                  <a:pt x="1958692" y="665148"/>
                  <a:pt x="1957720" y="648631"/>
                  <a:pt x="1955777" y="625314"/>
                </a:cubicBezTo>
                <a:cubicBezTo>
                  <a:pt x="1955777" y="619485"/>
                  <a:pt x="1955049" y="611469"/>
                  <a:pt x="1953591" y="601268"/>
                </a:cubicBezTo>
                <a:cubicBezTo>
                  <a:pt x="1952134" y="591067"/>
                  <a:pt x="1951891" y="583537"/>
                  <a:pt x="1952863" y="578680"/>
                </a:cubicBezTo>
                <a:cubicBezTo>
                  <a:pt x="1952863" y="577708"/>
                  <a:pt x="1948976" y="577222"/>
                  <a:pt x="1941204" y="577222"/>
                </a:cubicBezTo>
                <a:close/>
                <a:moveTo>
                  <a:pt x="1757581" y="540789"/>
                </a:moveTo>
                <a:lnTo>
                  <a:pt x="1744465" y="549533"/>
                </a:lnTo>
                <a:lnTo>
                  <a:pt x="1756123" y="549533"/>
                </a:lnTo>
                <a:cubicBezTo>
                  <a:pt x="1760010" y="549533"/>
                  <a:pt x="1763410" y="549047"/>
                  <a:pt x="1766325" y="548076"/>
                </a:cubicBezTo>
                <a:cubicBezTo>
                  <a:pt x="1769239" y="547104"/>
                  <a:pt x="1772154" y="544675"/>
                  <a:pt x="1775069" y="540789"/>
                </a:cubicBezTo>
                <a:close/>
                <a:moveTo>
                  <a:pt x="2356541" y="534960"/>
                </a:moveTo>
                <a:lnTo>
                  <a:pt x="2123369" y="545161"/>
                </a:lnTo>
                <a:cubicBezTo>
                  <a:pt x="2121426" y="566535"/>
                  <a:pt x="2120455" y="588881"/>
                  <a:pt x="2120455" y="612198"/>
                </a:cubicBezTo>
                <a:lnTo>
                  <a:pt x="2116083" y="679235"/>
                </a:lnTo>
                <a:cubicBezTo>
                  <a:pt x="2142315" y="680207"/>
                  <a:pt x="2178748" y="678264"/>
                  <a:pt x="2225382" y="673406"/>
                </a:cubicBezTo>
                <a:cubicBezTo>
                  <a:pt x="2233155" y="672434"/>
                  <a:pt x="2252585" y="670977"/>
                  <a:pt x="2283675" y="669034"/>
                </a:cubicBezTo>
                <a:cubicBezTo>
                  <a:pt x="2314765" y="667091"/>
                  <a:pt x="2340997" y="667091"/>
                  <a:pt x="2362371" y="669034"/>
                </a:cubicBezTo>
                <a:lnTo>
                  <a:pt x="2362371" y="631143"/>
                </a:lnTo>
                <a:cubicBezTo>
                  <a:pt x="2357513" y="621428"/>
                  <a:pt x="2355327" y="603940"/>
                  <a:pt x="2355813" y="578680"/>
                </a:cubicBezTo>
                <a:cubicBezTo>
                  <a:pt x="2356298" y="553419"/>
                  <a:pt x="2356541" y="538846"/>
                  <a:pt x="2356541" y="534960"/>
                </a:cubicBezTo>
                <a:close/>
                <a:moveTo>
                  <a:pt x="892247" y="519840"/>
                </a:moveTo>
                <a:cubicBezTo>
                  <a:pt x="889089" y="519962"/>
                  <a:pt x="885081" y="520387"/>
                  <a:pt x="880224" y="521115"/>
                </a:cubicBezTo>
                <a:cubicBezTo>
                  <a:pt x="870508" y="522573"/>
                  <a:pt x="862736" y="523301"/>
                  <a:pt x="856906" y="523301"/>
                </a:cubicBezTo>
                <a:lnTo>
                  <a:pt x="826303" y="526216"/>
                </a:lnTo>
                <a:cubicBezTo>
                  <a:pt x="823388" y="529131"/>
                  <a:pt x="821931" y="542732"/>
                  <a:pt x="821931" y="567021"/>
                </a:cubicBezTo>
                <a:cubicBezTo>
                  <a:pt x="821931" y="590338"/>
                  <a:pt x="822416" y="609041"/>
                  <a:pt x="823388" y="623128"/>
                </a:cubicBezTo>
                <a:cubicBezTo>
                  <a:pt x="824359" y="637216"/>
                  <a:pt x="824845" y="646688"/>
                  <a:pt x="824845" y="651546"/>
                </a:cubicBezTo>
                <a:cubicBezTo>
                  <a:pt x="833589" y="649603"/>
                  <a:pt x="846219" y="647174"/>
                  <a:pt x="862736" y="644259"/>
                </a:cubicBezTo>
                <a:cubicBezTo>
                  <a:pt x="879252" y="641345"/>
                  <a:pt x="890425" y="638916"/>
                  <a:pt x="896254" y="636973"/>
                </a:cubicBezTo>
                <a:cubicBezTo>
                  <a:pt x="902083" y="619485"/>
                  <a:pt x="904998" y="605397"/>
                  <a:pt x="904998" y="594710"/>
                </a:cubicBezTo>
                <a:cubicBezTo>
                  <a:pt x="904998" y="589852"/>
                  <a:pt x="903784" y="581837"/>
                  <a:pt x="901355" y="570664"/>
                </a:cubicBezTo>
                <a:cubicBezTo>
                  <a:pt x="898926" y="559492"/>
                  <a:pt x="898197" y="542732"/>
                  <a:pt x="899169" y="520387"/>
                </a:cubicBezTo>
                <a:cubicBezTo>
                  <a:pt x="897711" y="519901"/>
                  <a:pt x="895404" y="519719"/>
                  <a:pt x="892247" y="519840"/>
                </a:cubicBezTo>
                <a:close/>
                <a:moveTo>
                  <a:pt x="1113395" y="453350"/>
                </a:moveTo>
                <a:cubicBezTo>
                  <a:pt x="1086192" y="453350"/>
                  <a:pt x="1060446" y="462094"/>
                  <a:pt x="1036157" y="479582"/>
                </a:cubicBezTo>
                <a:lnTo>
                  <a:pt x="1036157" y="597625"/>
                </a:lnTo>
                <a:lnTo>
                  <a:pt x="1111938" y="588881"/>
                </a:lnTo>
                <a:cubicBezTo>
                  <a:pt x="1118739" y="577222"/>
                  <a:pt x="1122139" y="561192"/>
                  <a:pt x="1122139" y="540789"/>
                </a:cubicBezTo>
                <a:cubicBezTo>
                  <a:pt x="1122139" y="534960"/>
                  <a:pt x="1121897" y="523058"/>
                  <a:pt x="1121411" y="505085"/>
                </a:cubicBezTo>
                <a:cubicBezTo>
                  <a:pt x="1120925" y="487111"/>
                  <a:pt x="1123111" y="470352"/>
                  <a:pt x="1127969" y="454807"/>
                </a:cubicBezTo>
                <a:cubicBezTo>
                  <a:pt x="1125054" y="453835"/>
                  <a:pt x="1120197" y="453350"/>
                  <a:pt x="1113395" y="453350"/>
                </a:cubicBezTo>
                <a:close/>
                <a:moveTo>
                  <a:pt x="1537525" y="450435"/>
                </a:moveTo>
                <a:cubicBezTo>
                  <a:pt x="1539468" y="453350"/>
                  <a:pt x="1541168" y="455050"/>
                  <a:pt x="1542625" y="455536"/>
                </a:cubicBezTo>
                <a:cubicBezTo>
                  <a:pt x="1544083" y="456021"/>
                  <a:pt x="1546269" y="456750"/>
                  <a:pt x="1549183" y="457722"/>
                </a:cubicBezTo>
                <a:cubicBezTo>
                  <a:pt x="1547240" y="456750"/>
                  <a:pt x="1545540" y="456021"/>
                  <a:pt x="1544083" y="455536"/>
                </a:cubicBezTo>
                <a:cubicBezTo>
                  <a:pt x="1542625" y="455050"/>
                  <a:pt x="1540439" y="453350"/>
                  <a:pt x="1537525" y="450435"/>
                </a:cubicBezTo>
                <a:close/>
                <a:moveTo>
                  <a:pt x="364331" y="370282"/>
                </a:moveTo>
                <a:cubicBezTo>
                  <a:pt x="342957" y="370282"/>
                  <a:pt x="323040" y="373683"/>
                  <a:pt x="304580" y="380483"/>
                </a:cubicBezTo>
                <a:cubicBezTo>
                  <a:pt x="301666" y="381455"/>
                  <a:pt x="293893" y="383398"/>
                  <a:pt x="281263" y="386313"/>
                </a:cubicBezTo>
                <a:cubicBezTo>
                  <a:pt x="268633" y="389227"/>
                  <a:pt x="254546" y="389227"/>
                  <a:pt x="239001" y="386313"/>
                </a:cubicBezTo>
                <a:cubicBezTo>
                  <a:pt x="202082" y="437805"/>
                  <a:pt x="159334" y="486382"/>
                  <a:pt x="110756" y="532045"/>
                </a:cubicBezTo>
                <a:cubicBezTo>
                  <a:pt x="125329" y="531074"/>
                  <a:pt x="143303" y="532531"/>
                  <a:pt x="164677" y="536417"/>
                </a:cubicBezTo>
                <a:cubicBezTo>
                  <a:pt x="186051" y="540303"/>
                  <a:pt x="201110" y="544675"/>
                  <a:pt x="209854" y="549533"/>
                </a:cubicBezTo>
                <a:cubicBezTo>
                  <a:pt x="215684" y="558277"/>
                  <a:pt x="225399" y="562649"/>
                  <a:pt x="239001" y="562649"/>
                </a:cubicBezTo>
                <a:cubicBezTo>
                  <a:pt x="258432" y="562649"/>
                  <a:pt x="279806" y="555362"/>
                  <a:pt x="303123" y="540789"/>
                </a:cubicBezTo>
                <a:cubicBezTo>
                  <a:pt x="327412" y="462094"/>
                  <a:pt x="347814" y="405258"/>
                  <a:pt x="364331" y="370282"/>
                </a:cubicBezTo>
                <a:close/>
                <a:moveTo>
                  <a:pt x="2079650" y="279928"/>
                </a:moveTo>
                <a:cubicBezTo>
                  <a:pt x="2034958" y="289643"/>
                  <a:pt x="1988810" y="294501"/>
                  <a:pt x="1941204" y="294501"/>
                </a:cubicBezTo>
                <a:lnTo>
                  <a:pt x="1885825" y="293044"/>
                </a:lnTo>
                <a:cubicBezTo>
                  <a:pt x="1874167" y="292072"/>
                  <a:pt x="1855707" y="291587"/>
                  <a:pt x="1830447" y="291587"/>
                </a:cubicBezTo>
                <a:cubicBezTo>
                  <a:pt x="1835305" y="295473"/>
                  <a:pt x="1820489" y="308589"/>
                  <a:pt x="1785999" y="330934"/>
                </a:cubicBezTo>
                <a:cubicBezTo>
                  <a:pt x="1751509" y="353280"/>
                  <a:pt x="1713132" y="375626"/>
                  <a:pt x="1670870" y="397971"/>
                </a:cubicBezTo>
                <a:cubicBezTo>
                  <a:pt x="1628608" y="420317"/>
                  <a:pt x="1601647" y="431976"/>
                  <a:pt x="1589989" y="432947"/>
                </a:cubicBezTo>
                <a:cubicBezTo>
                  <a:pt x="1597761" y="438776"/>
                  <a:pt x="1608205" y="447763"/>
                  <a:pt x="1621321" y="459908"/>
                </a:cubicBezTo>
                <a:cubicBezTo>
                  <a:pt x="1634437" y="472052"/>
                  <a:pt x="1648038" y="481525"/>
                  <a:pt x="1662126" y="488325"/>
                </a:cubicBezTo>
                <a:cubicBezTo>
                  <a:pt x="1676213" y="495126"/>
                  <a:pt x="1692487" y="498527"/>
                  <a:pt x="1710947" y="498527"/>
                </a:cubicBezTo>
                <a:cubicBezTo>
                  <a:pt x="1716776" y="501441"/>
                  <a:pt x="1726005" y="502899"/>
                  <a:pt x="1738636" y="502899"/>
                </a:cubicBezTo>
                <a:cubicBezTo>
                  <a:pt x="1763896" y="502899"/>
                  <a:pt x="1798143" y="497798"/>
                  <a:pt x="1841377" y="487597"/>
                </a:cubicBezTo>
                <a:cubicBezTo>
                  <a:pt x="1884611" y="477396"/>
                  <a:pt x="1919829" y="467923"/>
                  <a:pt x="1947033" y="459179"/>
                </a:cubicBezTo>
                <a:cubicBezTo>
                  <a:pt x="1982009" y="424203"/>
                  <a:pt x="2009941" y="393599"/>
                  <a:pt x="2030829" y="367368"/>
                </a:cubicBezTo>
                <a:cubicBezTo>
                  <a:pt x="2051717" y="341136"/>
                  <a:pt x="2067991" y="311989"/>
                  <a:pt x="2079650" y="279928"/>
                </a:cubicBezTo>
                <a:close/>
                <a:moveTo>
                  <a:pt x="1234353" y="279928"/>
                </a:moveTo>
                <a:lnTo>
                  <a:pt x="1235811" y="306160"/>
                </a:lnTo>
                <a:lnTo>
                  <a:pt x="1246012" y="306160"/>
                </a:lnTo>
                <a:cubicBezTo>
                  <a:pt x="1250870" y="294501"/>
                  <a:pt x="1253785" y="286729"/>
                  <a:pt x="1254756" y="282843"/>
                </a:cubicBezTo>
                <a:cubicBezTo>
                  <a:pt x="1254756" y="281871"/>
                  <a:pt x="1254270" y="281385"/>
                  <a:pt x="1253299" y="281385"/>
                </a:cubicBezTo>
                <a:cubicBezTo>
                  <a:pt x="1252327" y="281385"/>
                  <a:pt x="1251356" y="280900"/>
                  <a:pt x="1250384" y="279928"/>
                </a:cubicBezTo>
                <a:close/>
                <a:moveTo>
                  <a:pt x="899169" y="201232"/>
                </a:moveTo>
                <a:lnTo>
                  <a:pt x="811729" y="231836"/>
                </a:lnTo>
                <a:cubicBezTo>
                  <a:pt x="812701" y="236694"/>
                  <a:pt x="813187" y="249324"/>
                  <a:pt x="813187" y="269727"/>
                </a:cubicBezTo>
                <a:lnTo>
                  <a:pt x="813187" y="341136"/>
                </a:lnTo>
                <a:cubicBezTo>
                  <a:pt x="813187" y="386798"/>
                  <a:pt x="815130" y="412059"/>
                  <a:pt x="819016" y="416917"/>
                </a:cubicBezTo>
                <a:cubicBezTo>
                  <a:pt x="823874" y="414002"/>
                  <a:pt x="830917" y="412059"/>
                  <a:pt x="840147" y="411087"/>
                </a:cubicBezTo>
                <a:cubicBezTo>
                  <a:pt x="849377" y="410116"/>
                  <a:pt x="855449" y="409630"/>
                  <a:pt x="858364" y="409630"/>
                </a:cubicBezTo>
                <a:cubicBezTo>
                  <a:pt x="879738" y="409630"/>
                  <a:pt x="893339" y="407201"/>
                  <a:pt x="899169" y="402343"/>
                </a:cubicBezTo>
                <a:close/>
                <a:moveTo>
                  <a:pt x="1104651" y="172086"/>
                </a:moveTo>
                <a:cubicBezTo>
                  <a:pt x="1076477" y="172086"/>
                  <a:pt x="1049273" y="175001"/>
                  <a:pt x="1023041" y="180830"/>
                </a:cubicBezTo>
                <a:lnTo>
                  <a:pt x="1023041" y="218720"/>
                </a:lnTo>
                <a:cubicBezTo>
                  <a:pt x="1025956" y="237180"/>
                  <a:pt x="1027413" y="265355"/>
                  <a:pt x="1027413" y="303245"/>
                </a:cubicBezTo>
                <a:lnTo>
                  <a:pt x="1030328" y="364453"/>
                </a:lnTo>
                <a:lnTo>
                  <a:pt x="1090078" y="355709"/>
                </a:lnTo>
                <a:cubicBezTo>
                  <a:pt x="1116310" y="351823"/>
                  <a:pt x="1134770" y="349394"/>
                  <a:pt x="1145457" y="348422"/>
                </a:cubicBezTo>
                <a:lnTo>
                  <a:pt x="1157115" y="176458"/>
                </a:lnTo>
                <a:cubicBezTo>
                  <a:pt x="1139627" y="173543"/>
                  <a:pt x="1122139" y="172086"/>
                  <a:pt x="1104651" y="172086"/>
                </a:cubicBezTo>
                <a:close/>
                <a:moveTo>
                  <a:pt x="1215408" y="161885"/>
                </a:moveTo>
                <a:cubicBezTo>
                  <a:pt x="1216380" y="171600"/>
                  <a:pt x="1219295" y="182287"/>
                  <a:pt x="1224152" y="193946"/>
                </a:cubicBezTo>
                <a:cubicBezTo>
                  <a:pt x="1229010" y="205604"/>
                  <a:pt x="1232411" y="214348"/>
                  <a:pt x="1234353" y="220178"/>
                </a:cubicBezTo>
                <a:lnTo>
                  <a:pt x="1246012" y="220178"/>
                </a:lnTo>
                <a:cubicBezTo>
                  <a:pt x="1244069" y="209491"/>
                  <a:pt x="1241883" y="198561"/>
                  <a:pt x="1239454" y="187388"/>
                </a:cubicBezTo>
                <a:cubicBezTo>
                  <a:pt x="1237025" y="176215"/>
                  <a:pt x="1235325" y="167714"/>
                  <a:pt x="1234353" y="161885"/>
                </a:cubicBezTo>
                <a:close/>
                <a:moveTo>
                  <a:pt x="303123" y="151683"/>
                </a:moveTo>
                <a:lnTo>
                  <a:pt x="303123" y="160427"/>
                </a:lnTo>
                <a:lnTo>
                  <a:pt x="310410" y="160427"/>
                </a:lnTo>
                <a:lnTo>
                  <a:pt x="313324" y="157513"/>
                </a:lnTo>
                <a:lnTo>
                  <a:pt x="313324" y="151683"/>
                </a:lnTo>
                <a:close/>
                <a:moveTo>
                  <a:pt x="1791099" y="135653"/>
                </a:moveTo>
                <a:cubicBezTo>
                  <a:pt x="1788185" y="136624"/>
                  <a:pt x="1786241" y="137353"/>
                  <a:pt x="1785270" y="137839"/>
                </a:cubicBezTo>
                <a:cubicBezTo>
                  <a:pt x="1784298" y="138324"/>
                  <a:pt x="1783327" y="139539"/>
                  <a:pt x="1782355" y="141482"/>
                </a:cubicBezTo>
                <a:cubicBezTo>
                  <a:pt x="1776526" y="142454"/>
                  <a:pt x="1772883" y="143182"/>
                  <a:pt x="1771425" y="143668"/>
                </a:cubicBezTo>
                <a:cubicBezTo>
                  <a:pt x="1769968" y="144154"/>
                  <a:pt x="1767782" y="148283"/>
                  <a:pt x="1764867" y="156055"/>
                </a:cubicBezTo>
                <a:cubicBezTo>
                  <a:pt x="1761953" y="158970"/>
                  <a:pt x="1759524" y="164314"/>
                  <a:pt x="1757581" y="172086"/>
                </a:cubicBezTo>
                <a:cubicBezTo>
                  <a:pt x="1771183" y="170143"/>
                  <a:pt x="1782355" y="169171"/>
                  <a:pt x="1791099" y="169171"/>
                </a:cubicBezTo>
                <a:cubicBezTo>
                  <a:pt x="1792071" y="167228"/>
                  <a:pt x="1793771" y="164314"/>
                  <a:pt x="1796200" y="160427"/>
                </a:cubicBezTo>
                <a:cubicBezTo>
                  <a:pt x="1798629" y="156541"/>
                  <a:pt x="1800329" y="150226"/>
                  <a:pt x="1801301" y="141482"/>
                </a:cubicBezTo>
                <a:cubicBezTo>
                  <a:pt x="1795471" y="138567"/>
                  <a:pt x="1792071" y="136624"/>
                  <a:pt x="1791099" y="135653"/>
                </a:cubicBezTo>
                <a:close/>
                <a:moveTo>
                  <a:pt x="1180433" y="33640"/>
                </a:moveTo>
                <a:cubicBezTo>
                  <a:pt x="1196949" y="33640"/>
                  <a:pt x="1212979" y="38012"/>
                  <a:pt x="1228524" y="46756"/>
                </a:cubicBezTo>
                <a:cubicBezTo>
                  <a:pt x="1242126" y="51614"/>
                  <a:pt x="1259614" y="66673"/>
                  <a:pt x="1280988" y="91933"/>
                </a:cubicBezTo>
                <a:cubicBezTo>
                  <a:pt x="1302362" y="117193"/>
                  <a:pt x="1314992" y="138567"/>
                  <a:pt x="1318879" y="156055"/>
                </a:cubicBezTo>
                <a:cubicBezTo>
                  <a:pt x="1321793" y="164799"/>
                  <a:pt x="1323250" y="175001"/>
                  <a:pt x="1323250" y="186659"/>
                </a:cubicBezTo>
                <a:cubicBezTo>
                  <a:pt x="1323250" y="219692"/>
                  <a:pt x="1316935" y="257582"/>
                  <a:pt x="1304305" y="300331"/>
                </a:cubicBezTo>
                <a:lnTo>
                  <a:pt x="1301390" y="381941"/>
                </a:lnTo>
                <a:cubicBezTo>
                  <a:pt x="1293618" y="424689"/>
                  <a:pt x="1285117" y="468166"/>
                  <a:pt x="1275887" y="512371"/>
                </a:cubicBezTo>
                <a:cubicBezTo>
                  <a:pt x="1266658" y="556577"/>
                  <a:pt x="1256699" y="594710"/>
                  <a:pt x="1246012" y="626771"/>
                </a:cubicBezTo>
                <a:cubicBezTo>
                  <a:pt x="1242126" y="642316"/>
                  <a:pt x="1239211" y="658347"/>
                  <a:pt x="1237268" y="674863"/>
                </a:cubicBezTo>
                <a:cubicBezTo>
                  <a:pt x="1233382" y="703038"/>
                  <a:pt x="1227553" y="723441"/>
                  <a:pt x="1219780" y="736071"/>
                </a:cubicBezTo>
                <a:cubicBezTo>
                  <a:pt x="1212008" y="748701"/>
                  <a:pt x="1195977" y="755502"/>
                  <a:pt x="1171689" y="756473"/>
                </a:cubicBezTo>
                <a:cubicBezTo>
                  <a:pt x="1167802" y="747729"/>
                  <a:pt x="1159058" y="740929"/>
                  <a:pt x="1145457" y="736071"/>
                </a:cubicBezTo>
                <a:cubicBezTo>
                  <a:pt x="1126026" y="728298"/>
                  <a:pt x="1109023" y="716154"/>
                  <a:pt x="1094450" y="699638"/>
                </a:cubicBezTo>
                <a:lnTo>
                  <a:pt x="1030328" y="699638"/>
                </a:lnTo>
                <a:cubicBezTo>
                  <a:pt x="1034214" y="743357"/>
                  <a:pt x="1037129" y="807480"/>
                  <a:pt x="1039072" y="892005"/>
                </a:cubicBezTo>
                <a:cubicBezTo>
                  <a:pt x="1056560" y="892976"/>
                  <a:pt x="1072105" y="892490"/>
                  <a:pt x="1085706" y="890547"/>
                </a:cubicBezTo>
                <a:cubicBezTo>
                  <a:pt x="1099308" y="888604"/>
                  <a:pt x="1118739" y="884232"/>
                  <a:pt x="1143999" y="877431"/>
                </a:cubicBezTo>
                <a:cubicBezTo>
                  <a:pt x="1146914" y="876460"/>
                  <a:pt x="1161973" y="872574"/>
                  <a:pt x="1189177" y="865773"/>
                </a:cubicBezTo>
                <a:cubicBezTo>
                  <a:pt x="1188205" y="867716"/>
                  <a:pt x="1193791" y="875488"/>
                  <a:pt x="1205936" y="889090"/>
                </a:cubicBezTo>
                <a:cubicBezTo>
                  <a:pt x="1218080" y="902692"/>
                  <a:pt x="1228524" y="915808"/>
                  <a:pt x="1237268" y="928438"/>
                </a:cubicBezTo>
                <a:cubicBezTo>
                  <a:pt x="1246012" y="941068"/>
                  <a:pt x="1250384" y="953698"/>
                  <a:pt x="1250384" y="966328"/>
                </a:cubicBezTo>
                <a:cubicBezTo>
                  <a:pt x="1250384" y="973129"/>
                  <a:pt x="1248927" y="979444"/>
                  <a:pt x="1246012" y="985273"/>
                </a:cubicBezTo>
                <a:cubicBezTo>
                  <a:pt x="1231439" y="989160"/>
                  <a:pt x="1213708" y="991589"/>
                  <a:pt x="1192820" y="992560"/>
                </a:cubicBezTo>
                <a:cubicBezTo>
                  <a:pt x="1171931" y="993532"/>
                  <a:pt x="1158573" y="994017"/>
                  <a:pt x="1152743" y="994017"/>
                </a:cubicBezTo>
                <a:cubicBezTo>
                  <a:pt x="1119711" y="994989"/>
                  <a:pt x="1094936" y="996446"/>
                  <a:pt x="1078420" y="998389"/>
                </a:cubicBezTo>
                <a:cubicBezTo>
                  <a:pt x="1061903" y="1000332"/>
                  <a:pt x="1048787" y="1005676"/>
                  <a:pt x="1039072" y="1014420"/>
                </a:cubicBezTo>
                <a:cubicBezTo>
                  <a:pt x="1034214" y="1025107"/>
                  <a:pt x="1031785" y="1055225"/>
                  <a:pt x="1031785" y="1104774"/>
                </a:cubicBezTo>
                <a:lnTo>
                  <a:pt x="1031785" y="1152866"/>
                </a:lnTo>
                <a:cubicBezTo>
                  <a:pt x="1031785" y="1181041"/>
                  <a:pt x="1030814" y="1199014"/>
                  <a:pt x="1028871" y="1206787"/>
                </a:cubicBezTo>
                <a:cubicBezTo>
                  <a:pt x="1042472" y="1200958"/>
                  <a:pt x="1081577" y="1194885"/>
                  <a:pt x="1146185" y="1188570"/>
                </a:cubicBezTo>
                <a:cubicBezTo>
                  <a:pt x="1210793" y="1182255"/>
                  <a:pt x="1252327" y="1180555"/>
                  <a:pt x="1270787" y="1183470"/>
                </a:cubicBezTo>
                <a:cubicBezTo>
                  <a:pt x="1274673" y="1194157"/>
                  <a:pt x="1281959" y="1206058"/>
                  <a:pt x="1292647" y="1219174"/>
                </a:cubicBezTo>
                <a:cubicBezTo>
                  <a:pt x="1303334" y="1232290"/>
                  <a:pt x="1311106" y="1242734"/>
                  <a:pt x="1315964" y="1250507"/>
                </a:cubicBezTo>
                <a:cubicBezTo>
                  <a:pt x="1325679" y="1267994"/>
                  <a:pt x="1332723" y="1282811"/>
                  <a:pt x="1337095" y="1294955"/>
                </a:cubicBezTo>
                <a:cubicBezTo>
                  <a:pt x="1341467" y="1307099"/>
                  <a:pt x="1345596" y="1324344"/>
                  <a:pt x="1349482" y="1346690"/>
                </a:cubicBezTo>
                <a:lnTo>
                  <a:pt x="1326165" y="1361263"/>
                </a:lnTo>
                <a:cubicBezTo>
                  <a:pt x="1292161" y="1345718"/>
                  <a:pt x="1243583" y="1337946"/>
                  <a:pt x="1180433" y="1337946"/>
                </a:cubicBezTo>
                <a:cubicBezTo>
                  <a:pt x="1134770" y="1337946"/>
                  <a:pt x="1058017" y="1344261"/>
                  <a:pt x="950175" y="1356891"/>
                </a:cubicBezTo>
                <a:cubicBezTo>
                  <a:pt x="866622" y="1366607"/>
                  <a:pt x="812215" y="1371464"/>
                  <a:pt x="786955" y="1371464"/>
                </a:cubicBezTo>
                <a:cubicBezTo>
                  <a:pt x="755865" y="1371464"/>
                  <a:pt x="734977" y="1367578"/>
                  <a:pt x="724290" y="1359806"/>
                </a:cubicBezTo>
                <a:cubicBezTo>
                  <a:pt x="712631" y="1357863"/>
                  <a:pt x="695629" y="1348876"/>
                  <a:pt x="673284" y="1332845"/>
                </a:cubicBezTo>
                <a:cubicBezTo>
                  <a:pt x="650938" y="1316815"/>
                  <a:pt x="631264" y="1300298"/>
                  <a:pt x="614262" y="1283296"/>
                </a:cubicBezTo>
                <a:cubicBezTo>
                  <a:pt x="597260" y="1266294"/>
                  <a:pt x="590702" y="1255850"/>
                  <a:pt x="594588" y="1251964"/>
                </a:cubicBezTo>
                <a:lnTo>
                  <a:pt x="655796" y="1251964"/>
                </a:lnTo>
                <a:lnTo>
                  <a:pt x="738863" y="1241763"/>
                </a:lnTo>
                <a:cubicBezTo>
                  <a:pt x="767038" y="1235933"/>
                  <a:pt x="801042" y="1231318"/>
                  <a:pt x="840876" y="1227918"/>
                </a:cubicBezTo>
                <a:cubicBezTo>
                  <a:pt x="880709" y="1224518"/>
                  <a:pt x="899655" y="1222817"/>
                  <a:pt x="897711" y="1222817"/>
                </a:cubicBezTo>
                <a:lnTo>
                  <a:pt x="896254" y="1161610"/>
                </a:lnTo>
                <a:cubicBezTo>
                  <a:pt x="896254" y="1117890"/>
                  <a:pt x="895283" y="1082428"/>
                  <a:pt x="893339" y="1055225"/>
                </a:cubicBezTo>
                <a:cubicBezTo>
                  <a:pt x="888482" y="1052310"/>
                  <a:pt x="884110" y="1048181"/>
                  <a:pt x="880224" y="1042838"/>
                </a:cubicBezTo>
                <a:cubicBezTo>
                  <a:pt x="876337" y="1037494"/>
                  <a:pt x="869537" y="1034337"/>
                  <a:pt x="859821" y="1033365"/>
                </a:cubicBezTo>
                <a:cubicBezTo>
                  <a:pt x="842333" y="1038223"/>
                  <a:pt x="819502" y="1040652"/>
                  <a:pt x="791327" y="1040652"/>
                </a:cubicBezTo>
                <a:cubicBezTo>
                  <a:pt x="769953" y="1040652"/>
                  <a:pt x="750765" y="1038709"/>
                  <a:pt x="733763" y="1034822"/>
                </a:cubicBezTo>
                <a:cubicBezTo>
                  <a:pt x="716761" y="1030936"/>
                  <a:pt x="706316" y="1025107"/>
                  <a:pt x="702430" y="1017334"/>
                </a:cubicBezTo>
                <a:cubicBezTo>
                  <a:pt x="704373" y="1015391"/>
                  <a:pt x="697087" y="1006647"/>
                  <a:pt x="680570" y="991103"/>
                </a:cubicBezTo>
                <a:cubicBezTo>
                  <a:pt x="660168" y="968757"/>
                  <a:pt x="650452" y="956127"/>
                  <a:pt x="651424" y="953212"/>
                </a:cubicBezTo>
                <a:cubicBezTo>
                  <a:pt x="691257" y="955155"/>
                  <a:pt x="730362" y="952726"/>
                  <a:pt x="768738" y="945926"/>
                </a:cubicBezTo>
                <a:cubicBezTo>
                  <a:pt x="807114" y="939125"/>
                  <a:pt x="849620" y="928438"/>
                  <a:pt x="896254" y="913864"/>
                </a:cubicBezTo>
                <a:lnTo>
                  <a:pt x="896254" y="865773"/>
                </a:lnTo>
                <a:cubicBezTo>
                  <a:pt x="888482" y="850228"/>
                  <a:pt x="884839" y="827397"/>
                  <a:pt x="885324" y="797279"/>
                </a:cubicBezTo>
                <a:cubicBezTo>
                  <a:pt x="885810" y="767160"/>
                  <a:pt x="886053" y="749673"/>
                  <a:pt x="886053" y="744815"/>
                </a:cubicBezTo>
                <a:lnTo>
                  <a:pt x="824845" y="737528"/>
                </a:lnTo>
                <a:cubicBezTo>
                  <a:pt x="822902" y="743357"/>
                  <a:pt x="816101" y="748701"/>
                  <a:pt x="804443" y="753559"/>
                </a:cubicBezTo>
                <a:cubicBezTo>
                  <a:pt x="792784" y="758416"/>
                  <a:pt x="785983" y="764246"/>
                  <a:pt x="784040" y="771047"/>
                </a:cubicBezTo>
                <a:cubicBezTo>
                  <a:pt x="773353" y="778819"/>
                  <a:pt x="763638" y="782705"/>
                  <a:pt x="754894" y="782705"/>
                </a:cubicBezTo>
                <a:cubicBezTo>
                  <a:pt x="739349" y="782705"/>
                  <a:pt x="724290" y="775662"/>
                  <a:pt x="709717" y="761574"/>
                </a:cubicBezTo>
                <a:cubicBezTo>
                  <a:pt x="695144" y="747487"/>
                  <a:pt x="685428" y="732670"/>
                  <a:pt x="680570" y="717126"/>
                </a:cubicBezTo>
                <a:cubicBezTo>
                  <a:pt x="680570" y="678264"/>
                  <a:pt x="680085" y="649117"/>
                  <a:pt x="679113" y="629686"/>
                </a:cubicBezTo>
                <a:cubicBezTo>
                  <a:pt x="679113" y="499498"/>
                  <a:pt x="677170" y="383398"/>
                  <a:pt x="673284" y="281385"/>
                </a:cubicBezTo>
                <a:cubicBezTo>
                  <a:pt x="672312" y="275556"/>
                  <a:pt x="666969" y="248838"/>
                  <a:pt x="657253" y="201232"/>
                </a:cubicBezTo>
                <a:cubicBezTo>
                  <a:pt x="647538" y="153626"/>
                  <a:pt x="636365" y="114765"/>
                  <a:pt x="623735" y="84646"/>
                </a:cubicBezTo>
                <a:cubicBezTo>
                  <a:pt x="645109" y="83675"/>
                  <a:pt x="663325" y="85861"/>
                  <a:pt x="678384" y="91204"/>
                </a:cubicBezTo>
                <a:cubicBezTo>
                  <a:pt x="693443" y="96548"/>
                  <a:pt x="710688" y="104563"/>
                  <a:pt x="730119" y="115250"/>
                </a:cubicBezTo>
                <a:cubicBezTo>
                  <a:pt x="747607" y="125937"/>
                  <a:pt x="760237" y="131281"/>
                  <a:pt x="768010" y="131281"/>
                </a:cubicBezTo>
                <a:lnTo>
                  <a:pt x="779668" y="128366"/>
                </a:lnTo>
                <a:cubicBezTo>
                  <a:pt x="786469" y="125452"/>
                  <a:pt x="793270" y="123266"/>
                  <a:pt x="800071" y="121808"/>
                </a:cubicBezTo>
                <a:cubicBezTo>
                  <a:pt x="806872" y="120351"/>
                  <a:pt x="811729" y="119136"/>
                  <a:pt x="814644" y="118165"/>
                </a:cubicBezTo>
                <a:cubicBezTo>
                  <a:pt x="822416" y="117193"/>
                  <a:pt x="834075" y="114279"/>
                  <a:pt x="849620" y="109421"/>
                </a:cubicBezTo>
                <a:cubicBezTo>
                  <a:pt x="868079" y="103592"/>
                  <a:pt x="904998" y="95333"/>
                  <a:pt x="960376" y="84646"/>
                </a:cubicBezTo>
                <a:cubicBezTo>
                  <a:pt x="1012840" y="74931"/>
                  <a:pt x="1054617" y="65215"/>
                  <a:pt x="1085706" y="55500"/>
                </a:cubicBezTo>
                <a:cubicBezTo>
                  <a:pt x="1092507" y="53557"/>
                  <a:pt x="1105866" y="49428"/>
                  <a:pt x="1125783" y="43113"/>
                </a:cubicBezTo>
                <a:cubicBezTo>
                  <a:pt x="1145700" y="36798"/>
                  <a:pt x="1163916" y="33640"/>
                  <a:pt x="1180433" y="33640"/>
                </a:cubicBezTo>
                <a:close/>
                <a:moveTo>
                  <a:pt x="1805673" y="11780"/>
                </a:moveTo>
                <a:cubicBezTo>
                  <a:pt x="1907685" y="11780"/>
                  <a:pt x="1962092" y="36069"/>
                  <a:pt x="1968893" y="84646"/>
                </a:cubicBezTo>
                <a:cubicBezTo>
                  <a:pt x="1974722" y="91447"/>
                  <a:pt x="1977637" y="98734"/>
                  <a:pt x="1977637" y="106506"/>
                </a:cubicBezTo>
                <a:cubicBezTo>
                  <a:pt x="1977637" y="117193"/>
                  <a:pt x="1968407" y="130795"/>
                  <a:pt x="1949948" y="147311"/>
                </a:cubicBezTo>
                <a:cubicBezTo>
                  <a:pt x="1929545" y="165771"/>
                  <a:pt x="1918372" y="181801"/>
                  <a:pt x="1916429" y="195403"/>
                </a:cubicBezTo>
                <a:cubicBezTo>
                  <a:pt x="1931974" y="191517"/>
                  <a:pt x="1969865" y="186659"/>
                  <a:pt x="2030101" y="180830"/>
                </a:cubicBezTo>
                <a:cubicBezTo>
                  <a:pt x="2082565" y="175972"/>
                  <a:pt x="2118511" y="172572"/>
                  <a:pt x="2137943" y="170629"/>
                </a:cubicBezTo>
                <a:cubicBezTo>
                  <a:pt x="2145715" y="165771"/>
                  <a:pt x="2151301" y="160670"/>
                  <a:pt x="2154702" y="155327"/>
                </a:cubicBezTo>
                <a:cubicBezTo>
                  <a:pt x="2158102" y="149983"/>
                  <a:pt x="2161745" y="146097"/>
                  <a:pt x="2165632" y="143668"/>
                </a:cubicBezTo>
                <a:cubicBezTo>
                  <a:pt x="2169518" y="141239"/>
                  <a:pt x="2179719" y="139053"/>
                  <a:pt x="2196236" y="137110"/>
                </a:cubicBezTo>
                <a:cubicBezTo>
                  <a:pt x="2205951" y="144882"/>
                  <a:pt x="2220767" y="152412"/>
                  <a:pt x="2240684" y="159699"/>
                </a:cubicBezTo>
                <a:cubicBezTo>
                  <a:pt x="2260601" y="166985"/>
                  <a:pt x="2272017" y="171114"/>
                  <a:pt x="2274931" y="172086"/>
                </a:cubicBezTo>
                <a:cubicBezTo>
                  <a:pt x="2315736" y="187631"/>
                  <a:pt x="2346340" y="201232"/>
                  <a:pt x="2366743" y="212891"/>
                </a:cubicBezTo>
                <a:cubicBezTo>
                  <a:pt x="2387145" y="224550"/>
                  <a:pt x="2397832" y="238637"/>
                  <a:pt x="2398804" y="255153"/>
                </a:cubicBezTo>
                <a:cubicBezTo>
                  <a:pt x="2379373" y="266812"/>
                  <a:pt x="2351198" y="285272"/>
                  <a:pt x="2314279" y="310532"/>
                </a:cubicBezTo>
                <a:cubicBezTo>
                  <a:pt x="2250157" y="351337"/>
                  <a:pt x="2218095" y="371739"/>
                  <a:pt x="2218095" y="371739"/>
                </a:cubicBezTo>
                <a:cubicBezTo>
                  <a:pt x="2210323" y="375626"/>
                  <a:pt x="2200851" y="379512"/>
                  <a:pt x="2189678" y="383398"/>
                </a:cubicBezTo>
                <a:cubicBezTo>
                  <a:pt x="2178505" y="387284"/>
                  <a:pt x="2170004" y="392385"/>
                  <a:pt x="2164175" y="398700"/>
                </a:cubicBezTo>
                <a:cubicBezTo>
                  <a:pt x="2158345" y="405015"/>
                  <a:pt x="2154459" y="414488"/>
                  <a:pt x="2152516" y="427118"/>
                </a:cubicBezTo>
                <a:cubicBezTo>
                  <a:pt x="2165146" y="431976"/>
                  <a:pt x="2195750" y="434404"/>
                  <a:pt x="2244327" y="434404"/>
                </a:cubicBezTo>
                <a:cubicBezTo>
                  <a:pt x="2283189" y="434404"/>
                  <a:pt x="2309907" y="432461"/>
                  <a:pt x="2324480" y="428575"/>
                </a:cubicBezTo>
                <a:cubicBezTo>
                  <a:pt x="2341968" y="421774"/>
                  <a:pt x="2355084" y="416431"/>
                  <a:pt x="2363828" y="412545"/>
                </a:cubicBezTo>
                <a:cubicBezTo>
                  <a:pt x="2389088" y="399914"/>
                  <a:pt x="2415320" y="392142"/>
                  <a:pt x="2442523" y="389227"/>
                </a:cubicBezTo>
                <a:cubicBezTo>
                  <a:pt x="2451267" y="395057"/>
                  <a:pt x="2464869" y="402343"/>
                  <a:pt x="2483329" y="411087"/>
                </a:cubicBezTo>
                <a:cubicBezTo>
                  <a:pt x="2509561" y="425660"/>
                  <a:pt x="2529235" y="437319"/>
                  <a:pt x="2542350" y="446063"/>
                </a:cubicBezTo>
                <a:cubicBezTo>
                  <a:pt x="2555466" y="454807"/>
                  <a:pt x="2563481" y="465008"/>
                  <a:pt x="2566396" y="476667"/>
                </a:cubicBezTo>
                <a:cubicBezTo>
                  <a:pt x="2545022" y="508728"/>
                  <a:pt x="2530449" y="562163"/>
                  <a:pt x="2522677" y="636973"/>
                </a:cubicBezTo>
                <a:cubicBezTo>
                  <a:pt x="2514904" y="711782"/>
                  <a:pt x="2510046" y="806022"/>
                  <a:pt x="2508103" y="919694"/>
                </a:cubicBezTo>
                <a:cubicBezTo>
                  <a:pt x="2504217" y="932324"/>
                  <a:pt x="2498387" y="954670"/>
                  <a:pt x="2490615" y="986731"/>
                </a:cubicBezTo>
                <a:cubicBezTo>
                  <a:pt x="2483814" y="1015877"/>
                  <a:pt x="2476771" y="1036280"/>
                  <a:pt x="2469484" y="1047938"/>
                </a:cubicBezTo>
                <a:cubicBezTo>
                  <a:pt x="2462197" y="1059597"/>
                  <a:pt x="2448353" y="1067855"/>
                  <a:pt x="2427950" y="1072713"/>
                </a:cubicBezTo>
                <a:cubicBezTo>
                  <a:pt x="2407548" y="1077571"/>
                  <a:pt x="2374029" y="1080000"/>
                  <a:pt x="2327395" y="1080000"/>
                </a:cubicBezTo>
                <a:cubicBezTo>
                  <a:pt x="2324480" y="1076113"/>
                  <a:pt x="2321080" y="1071256"/>
                  <a:pt x="2317194" y="1065426"/>
                </a:cubicBezTo>
                <a:cubicBezTo>
                  <a:pt x="2313307" y="1059597"/>
                  <a:pt x="2309178" y="1055225"/>
                  <a:pt x="2304806" y="1052310"/>
                </a:cubicBezTo>
                <a:cubicBezTo>
                  <a:pt x="2300434" y="1049396"/>
                  <a:pt x="2293391" y="1046967"/>
                  <a:pt x="2283675" y="1045024"/>
                </a:cubicBezTo>
                <a:cubicBezTo>
                  <a:pt x="2264244" y="1041138"/>
                  <a:pt x="2236555" y="1039194"/>
                  <a:pt x="2200607" y="1039194"/>
                </a:cubicBezTo>
                <a:cubicBezTo>
                  <a:pt x="2149115" y="1039194"/>
                  <a:pt x="2064105" y="1045024"/>
                  <a:pt x="1945576" y="1056682"/>
                </a:cubicBezTo>
                <a:cubicBezTo>
                  <a:pt x="1842591" y="1066398"/>
                  <a:pt x="1774097" y="1071256"/>
                  <a:pt x="1740093" y="1071256"/>
                </a:cubicBezTo>
                <a:cubicBezTo>
                  <a:pt x="1739121" y="1078056"/>
                  <a:pt x="1738150" y="1085586"/>
                  <a:pt x="1737178" y="1093844"/>
                </a:cubicBezTo>
                <a:cubicBezTo>
                  <a:pt x="1736207" y="1102102"/>
                  <a:pt x="1733049" y="1107203"/>
                  <a:pt x="1727706" y="1109146"/>
                </a:cubicBezTo>
                <a:cubicBezTo>
                  <a:pt x="1722362" y="1111089"/>
                  <a:pt x="1711918" y="1112061"/>
                  <a:pt x="1696373" y="1112061"/>
                </a:cubicBezTo>
                <a:cubicBezTo>
                  <a:pt x="1665284" y="1108174"/>
                  <a:pt x="1641238" y="1104045"/>
                  <a:pt x="1624236" y="1099673"/>
                </a:cubicBezTo>
                <a:cubicBezTo>
                  <a:pt x="1607233" y="1095301"/>
                  <a:pt x="1592175" y="1086072"/>
                  <a:pt x="1579059" y="1071984"/>
                </a:cubicBezTo>
                <a:cubicBezTo>
                  <a:pt x="1565943" y="1057897"/>
                  <a:pt x="1559870" y="1036280"/>
                  <a:pt x="1560842" y="1007133"/>
                </a:cubicBezTo>
                <a:cubicBezTo>
                  <a:pt x="1555013" y="997418"/>
                  <a:pt x="1551126" y="978958"/>
                  <a:pt x="1549183" y="951755"/>
                </a:cubicBezTo>
                <a:cubicBezTo>
                  <a:pt x="1547240" y="924551"/>
                  <a:pt x="1546269" y="888118"/>
                  <a:pt x="1546269" y="842456"/>
                </a:cubicBezTo>
                <a:lnTo>
                  <a:pt x="1546269" y="717126"/>
                </a:lnTo>
                <a:cubicBezTo>
                  <a:pt x="1546269" y="645231"/>
                  <a:pt x="1543354" y="600054"/>
                  <a:pt x="1537525" y="581594"/>
                </a:cubicBezTo>
                <a:cubicBezTo>
                  <a:pt x="1535582" y="573822"/>
                  <a:pt x="1532667" y="560463"/>
                  <a:pt x="1528781" y="541518"/>
                </a:cubicBezTo>
                <a:cubicBezTo>
                  <a:pt x="1524895" y="522573"/>
                  <a:pt x="1519308" y="507028"/>
                  <a:pt x="1512022" y="494883"/>
                </a:cubicBezTo>
                <a:cubicBezTo>
                  <a:pt x="1504735" y="482739"/>
                  <a:pt x="1494291" y="474724"/>
                  <a:pt x="1480689" y="470838"/>
                </a:cubicBezTo>
                <a:cubicBezTo>
                  <a:pt x="1467087" y="483468"/>
                  <a:pt x="1438427" y="497069"/>
                  <a:pt x="1394707" y="511643"/>
                </a:cubicBezTo>
                <a:cubicBezTo>
                  <a:pt x="1350987" y="526216"/>
                  <a:pt x="1319898" y="532531"/>
                  <a:pt x="1301438" y="530588"/>
                </a:cubicBezTo>
                <a:cubicBezTo>
                  <a:pt x="1306296" y="528645"/>
                  <a:pt x="1344429" y="498284"/>
                  <a:pt x="1415838" y="439505"/>
                </a:cubicBezTo>
                <a:cubicBezTo>
                  <a:pt x="1487247" y="380726"/>
                  <a:pt x="1538496" y="335792"/>
                  <a:pt x="1569586" y="304703"/>
                </a:cubicBezTo>
                <a:cubicBezTo>
                  <a:pt x="1599704" y="284300"/>
                  <a:pt x="1627879" y="254668"/>
                  <a:pt x="1654111" y="215806"/>
                </a:cubicBezTo>
                <a:cubicBezTo>
                  <a:pt x="1680343" y="176944"/>
                  <a:pt x="1693944" y="139053"/>
                  <a:pt x="1694916" y="102134"/>
                </a:cubicBezTo>
                <a:cubicBezTo>
                  <a:pt x="1686172" y="98248"/>
                  <a:pt x="1669656" y="85132"/>
                  <a:pt x="1645367" y="62787"/>
                </a:cubicBezTo>
                <a:cubicBezTo>
                  <a:pt x="1621078" y="40441"/>
                  <a:pt x="1613306" y="29268"/>
                  <a:pt x="1622050" y="29268"/>
                </a:cubicBezTo>
                <a:cubicBezTo>
                  <a:pt x="1692001" y="17609"/>
                  <a:pt x="1753209" y="11780"/>
                  <a:pt x="1805673" y="11780"/>
                </a:cubicBezTo>
                <a:close/>
                <a:moveTo>
                  <a:pt x="205482" y="122"/>
                </a:moveTo>
                <a:cubicBezTo>
                  <a:pt x="226856" y="-850"/>
                  <a:pt x="253331" y="4008"/>
                  <a:pt x="284907" y="14695"/>
                </a:cubicBezTo>
                <a:cubicBezTo>
                  <a:pt x="316482" y="25382"/>
                  <a:pt x="344657" y="38984"/>
                  <a:pt x="369431" y="55500"/>
                </a:cubicBezTo>
                <a:cubicBezTo>
                  <a:pt x="394206" y="72016"/>
                  <a:pt x="408536" y="87561"/>
                  <a:pt x="412422" y="102134"/>
                </a:cubicBezTo>
                <a:cubicBezTo>
                  <a:pt x="417280" y="108935"/>
                  <a:pt x="419709" y="117193"/>
                  <a:pt x="419709" y="126909"/>
                </a:cubicBezTo>
                <a:cubicBezTo>
                  <a:pt x="419709" y="149254"/>
                  <a:pt x="411208" y="176944"/>
                  <a:pt x="394206" y="209976"/>
                </a:cubicBezTo>
                <a:cubicBezTo>
                  <a:pt x="377204" y="243009"/>
                  <a:pt x="358987" y="269241"/>
                  <a:pt x="339556" y="288672"/>
                </a:cubicBezTo>
                <a:lnTo>
                  <a:pt x="352672" y="288672"/>
                </a:lnTo>
                <a:cubicBezTo>
                  <a:pt x="381819" y="270212"/>
                  <a:pt x="424567" y="259040"/>
                  <a:pt x="480917" y="255153"/>
                </a:cubicBezTo>
                <a:cubicBezTo>
                  <a:pt x="484803" y="260011"/>
                  <a:pt x="492818" y="267055"/>
                  <a:pt x="504963" y="276285"/>
                </a:cubicBezTo>
                <a:cubicBezTo>
                  <a:pt x="517107" y="285514"/>
                  <a:pt x="526823" y="294987"/>
                  <a:pt x="534109" y="304703"/>
                </a:cubicBezTo>
                <a:cubicBezTo>
                  <a:pt x="541396" y="314418"/>
                  <a:pt x="546011" y="327534"/>
                  <a:pt x="547954" y="344050"/>
                </a:cubicBezTo>
                <a:cubicBezTo>
                  <a:pt x="526580" y="380969"/>
                  <a:pt x="508363" y="407687"/>
                  <a:pt x="493304" y="424203"/>
                </a:cubicBezTo>
                <a:cubicBezTo>
                  <a:pt x="478245" y="440720"/>
                  <a:pt x="461000" y="456264"/>
                  <a:pt x="441569" y="470838"/>
                </a:cubicBezTo>
                <a:cubicBezTo>
                  <a:pt x="422138" y="484439"/>
                  <a:pt x="406593" y="499498"/>
                  <a:pt x="394935" y="516015"/>
                </a:cubicBezTo>
                <a:lnTo>
                  <a:pt x="514435" y="491240"/>
                </a:lnTo>
                <a:cubicBezTo>
                  <a:pt x="528037" y="476667"/>
                  <a:pt x="540667" y="465251"/>
                  <a:pt x="552326" y="456993"/>
                </a:cubicBezTo>
                <a:cubicBezTo>
                  <a:pt x="563984" y="448735"/>
                  <a:pt x="577586" y="443148"/>
                  <a:pt x="593131" y="440234"/>
                </a:cubicBezTo>
                <a:cubicBezTo>
                  <a:pt x="603818" y="443148"/>
                  <a:pt x="611833" y="448492"/>
                  <a:pt x="617177" y="456264"/>
                </a:cubicBezTo>
                <a:cubicBezTo>
                  <a:pt x="622520" y="464037"/>
                  <a:pt x="627378" y="473509"/>
                  <a:pt x="631750" y="484682"/>
                </a:cubicBezTo>
                <a:cubicBezTo>
                  <a:pt x="636122" y="495855"/>
                  <a:pt x="639765" y="504356"/>
                  <a:pt x="642680" y="510185"/>
                </a:cubicBezTo>
                <a:cubicBezTo>
                  <a:pt x="643651" y="554877"/>
                  <a:pt x="642680" y="614141"/>
                  <a:pt x="639765" y="687979"/>
                </a:cubicBezTo>
                <a:cubicBezTo>
                  <a:pt x="636851" y="761817"/>
                  <a:pt x="632964" y="827154"/>
                  <a:pt x="628107" y="883989"/>
                </a:cubicBezTo>
                <a:cubicBezTo>
                  <a:pt x="623249" y="940825"/>
                  <a:pt x="619363" y="966814"/>
                  <a:pt x="616448" y="961956"/>
                </a:cubicBezTo>
                <a:cubicBezTo>
                  <a:pt x="607704" y="994017"/>
                  <a:pt x="601389" y="1015634"/>
                  <a:pt x="597503" y="1026807"/>
                </a:cubicBezTo>
                <a:cubicBezTo>
                  <a:pt x="593617" y="1037980"/>
                  <a:pt x="589002" y="1045752"/>
                  <a:pt x="583658" y="1050124"/>
                </a:cubicBezTo>
                <a:cubicBezTo>
                  <a:pt x="578315" y="1054496"/>
                  <a:pt x="567871" y="1060083"/>
                  <a:pt x="552326" y="1066884"/>
                </a:cubicBezTo>
                <a:cubicBezTo>
                  <a:pt x="554269" y="1065912"/>
                  <a:pt x="545282" y="1057654"/>
                  <a:pt x="525365" y="1042109"/>
                </a:cubicBezTo>
                <a:cubicBezTo>
                  <a:pt x="505448" y="1026564"/>
                  <a:pt x="495490" y="1019763"/>
                  <a:pt x="495490" y="1021706"/>
                </a:cubicBezTo>
                <a:cubicBezTo>
                  <a:pt x="478002" y="1025593"/>
                  <a:pt x="445941" y="1029479"/>
                  <a:pt x="399307" y="1033365"/>
                </a:cubicBezTo>
                <a:cubicBezTo>
                  <a:pt x="358501" y="1036280"/>
                  <a:pt x="326440" y="1040166"/>
                  <a:pt x="303123" y="1045024"/>
                </a:cubicBezTo>
                <a:cubicBezTo>
                  <a:pt x="279806" y="1049881"/>
                  <a:pt x="266204" y="1057654"/>
                  <a:pt x="262318" y="1068341"/>
                </a:cubicBezTo>
                <a:cubicBezTo>
                  <a:pt x="237058" y="1084857"/>
                  <a:pt x="214712" y="1093115"/>
                  <a:pt x="195281" y="1093115"/>
                </a:cubicBezTo>
                <a:cubicBezTo>
                  <a:pt x="173907" y="1093115"/>
                  <a:pt x="153019" y="1081457"/>
                  <a:pt x="132616" y="1058140"/>
                </a:cubicBezTo>
                <a:lnTo>
                  <a:pt x="132616" y="806022"/>
                </a:lnTo>
                <a:cubicBezTo>
                  <a:pt x="132616" y="733156"/>
                  <a:pt x="131887" y="686765"/>
                  <a:pt x="130430" y="666848"/>
                </a:cubicBezTo>
                <a:cubicBezTo>
                  <a:pt x="128973" y="646931"/>
                  <a:pt x="125815" y="629686"/>
                  <a:pt x="120957" y="615113"/>
                </a:cubicBezTo>
                <a:cubicBezTo>
                  <a:pt x="118043" y="603454"/>
                  <a:pt x="113671" y="592281"/>
                  <a:pt x="107842" y="581594"/>
                </a:cubicBezTo>
                <a:cubicBezTo>
                  <a:pt x="100069" y="564106"/>
                  <a:pt x="95697" y="552448"/>
                  <a:pt x="94726" y="546618"/>
                </a:cubicBezTo>
                <a:cubicBezTo>
                  <a:pt x="51977" y="584509"/>
                  <a:pt x="20402" y="605883"/>
                  <a:pt x="0" y="610741"/>
                </a:cubicBezTo>
                <a:cubicBezTo>
                  <a:pt x="11658" y="592281"/>
                  <a:pt x="45662" y="525487"/>
                  <a:pt x="102012" y="410359"/>
                </a:cubicBezTo>
                <a:cubicBezTo>
                  <a:pt x="158362" y="295230"/>
                  <a:pt x="192852" y="220663"/>
                  <a:pt x="205482" y="186659"/>
                </a:cubicBezTo>
                <a:cubicBezTo>
                  <a:pt x="207425" y="182773"/>
                  <a:pt x="213255" y="170143"/>
                  <a:pt x="222970" y="148769"/>
                </a:cubicBezTo>
                <a:cubicBezTo>
                  <a:pt x="232686" y="127395"/>
                  <a:pt x="237543" y="105535"/>
                  <a:pt x="237543" y="83189"/>
                </a:cubicBezTo>
                <a:cubicBezTo>
                  <a:pt x="237543" y="66673"/>
                  <a:pt x="232200" y="51128"/>
                  <a:pt x="221513" y="36555"/>
                </a:cubicBezTo>
                <a:cubicBezTo>
                  <a:pt x="212769" y="22953"/>
                  <a:pt x="207425" y="10809"/>
                  <a:pt x="205482" y="122"/>
                </a:cubicBezTo>
                <a:close/>
              </a:path>
            </a:pathLst>
          </a:custGeom>
          <a:gradFill flip="none" rotWithShape="1">
            <a:gsLst>
              <a:gs pos="0">
                <a:srgbClr val="FFC000"/>
              </a:gs>
              <a:gs pos="100000">
                <a:srgbClr val="FFC000">
                  <a:lumMod val="50000"/>
                </a:srgbClr>
              </a:gs>
            </a:gsLst>
            <a:lin ang="5400000" scaled="0"/>
            <a:tileRect/>
          </a:gradFill>
          <a:ln>
            <a:gradFill>
              <a:gsLst>
                <a:gs pos="0">
                  <a:srgbClr val="FFC000">
                    <a:lumMod val="60000"/>
                    <a:lumOff val="40000"/>
                  </a:srgbClr>
                </a:gs>
                <a:gs pos="100000">
                  <a:srgbClr val="FFC000">
                    <a:lumMod val="50000"/>
                  </a:srgbClr>
                </a:gs>
              </a:gsLst>
              <a:lin ang="81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11500" b="0" i="0" u="none" strike="noStrike" cap="none" spc="-1000" normalizeH="0" baseline="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100000">
                      <a:srgbClr val="FFC000">
                        <a:lumMod val="50000"/>
                      </a:srgbClr>
                    </a:gs>
                  </a:gsLst>
                  <a:lin ang="5400000" scaled="0"/>
                  <a:tileRect/>
                </a:gra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defRPr>
            </a:lvl1pPr>
          </a:lstStyle>
          <a:p>
            <a:endParaRPr lang="zh-CN" altLang="en-US" dirty="0">
              <a:sym typeface="Arial" panose="020B0604020202020204" pitchFamily="34" charset="0"/>
            </a:endParaRPr>
          </a:p>
        </p:txBody>
      </p:sp>
      <p:pic>
        <p:nvPicPr>
          <p:cNvPr id="15" name="图片 14" descr="图片包含 桌子, 躺, 猫, 火车&#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pic>
        <p:nvPicPr>
          <p:cNvPr id="27" name="图片 26" descr="男人的脸被修图上了帽子&#10;&#10;描述已自动生成" hidden="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0425" y="142875"/>
            <a:ext cx="5391150" cy="6572250"/>
          </a:xfrm>
          <a:prstGeom prst="rect">
            <a:avLst/>
          </a:prstGeom>
        </p:spPr>
      </p:pic>
      <p:sp>
        <p:nvSpPr>
          <p:cNvPr id="2" name="矩形 1"/>
          <p:cNvSpPr/>
          <p:nvPr/>
        </p:nvSpPr>
        <p:spPr>
          <a:xfrm>
            <a:off x="1352821" y="2916435"/>
            <a:ext cx="4121505" cy="2196883"/>
          </a:xfrm>
          <a:prstGeom prst="rect">
            <a:avLst/>
          </a:prstGeom>
          <a:noFill/>
        </p:spPr>
        <p:txBody>
          <a:bodyPr wrap="square">
            <a:spAutoFit/>
          </a:bodyPr>
          <a:lstStyle/>
          <a:p>
            <a:pPr marL="0" marR="0" lvl="0" indent="720090"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寄托诗人对故乡、亲人、朋友的思念；</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pPr marL="0" marR="0" lvl="0" indent="720090"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也是信使，传递爱情、亲情、友情之书。</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7" name="矩形 36"/>
          <p:cNvSpPr/>
          <p:nvPr/>
        </p:nvSpPr>
        <p:spPr>
          <a:xfrm>
            <a:off x="6602513" y="2958970"/>
            <a:ext cx="4152014" cy="2196883"/>
          </a:xfrm>
          <a:prstGeom prst="rect">
            <a:avLst/>
          </a:prstGeom>
          <a:noFill/>
        </p:spPr>
        <p:txBody>
          <a:bodyPr wrap="square">
            <a:spAutoFit/>
          </a:bodyPr>
          <a:lstStyle/>
          <a:p>
            <a:pPr marL="0" marR="0" lvl="0" indent="720090"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代称书信：“双鱼”“双鲤”“鱼书”等。而且古人常把书信叠成鲤鱼形状。</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6" name="文本框 5"/>
          <p:cNvSpPr txBox="1"/>
          <p:nvPr/>
        </p:nvSpPr>
        <p:spPr>
          <a:xfrm>
            <a:off x="494265" y="194131"/>
            <a:ext cx="2441694" cy="76944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意象积累</a:t>
            </a:r>
            <a:endParaRPr kumimoji="0" lang="zh-CN" altLang="en-US" sz="44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713984"/>
            <a:ext cx="12192000" cy="1647031"/>
          </a:xfrm>
          <a:prstGeom prst="rect">
            <a:avLst/>
          </a:prstGeom>
        </p:spPr>
      </p:pic>
      <p:grpSp>
        <p:nvGrpSpPr>
          <p:cNvPr id="15" name="组合 14"/>
          <p:cNvGrpSpPr/>
          <p:nvPr/>
        </p:nvGrpSpPr>
        <p:grpSpPr>
          <a:xfrm>
            <a:off x="841829" y="1298095"/>
            <a:ext cx="10523064" cy="4378805"/>
            <a:chOff x="841829" y="1298095"/>
            <a:chExt cx="10523064" cy="4378805"/>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913958" y="-1774034"/>
              <a:ext cx="4378805" cy="10523064"/>
            </a:xfrm>
            <a:prstGeom prst="rect">
              <a:avLst/>
            </a:prstGeom>
            <a:effectLst>
              <a:outerShdw blurRad="127000" dist="127000" dir="5400000" algn="t" rotWithShape="0">
                <a:schemeClr val="accent4">
                  <a:lumMod val="50000"/>
                  <a:alpha val="50000"/>
                </a:schemeClr>
              </a:outerShdw>
            </a:effectLst>
          </p:spPr>
        </p:pic>
        <p:sp>
          <p:nvSpPr>
            <p:cNvPr id="3" name="文本框 2"/>
            <p:cNvSpPr txBox="1"/>
            <p:nvPr/>
          </p:nvSpPr>
          <p:spPr>
            <a:xfrm>
              <a:off x="3131086" y="2330558"/>
              <a:ext cx="5929828" cy="2196883"/>
            </a:xfrm>
            <a:prstGeom prst="rect">
              <a:avLst/>
            </a:prstGeom>
            <a:noFill/>
          </p:spPr>
          <p:txBody>
            <a:bodyPr wrap="none">
              <a:spAutoFit/>
            </a:bodyPr>
            <a:lstStyle>
              <a:defPPr>
                <a:defRPr lang="en-US"/>
              </a:defPPr>
              <a:lvl1pPr marR="0" lvl="0" indent="0" algn="ctr" fontAlgn="auto">
                <a:lnSpc>
                  <a:spcPct val="125000"/>
                </a:lnSpc>
                <a:spcBef>
                  <a:spcPts val="0"/>
                </a:spcBef>
                <a:spcAft>
                  <a:spcPts val="0"/>
                </a:spcAft>
                <a:buClrTx/>
                <a:buSzTx/>
                <a:buFontTx/>
                <a:buNone/>
                <a:defRPr kumimoji="0" sz="2800" b="0" i="0" u="none" strike="noStrike" kern="100" cap="none" spc="0" normalizeH="0" baseline="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昨夜闲潭梦落花，可怜春半不还家。</a:t>
              </a:r>
              <a:endParaRPr lang="zh-CN" altLang="en-US" dirty="0">
                <a:sym typeface="Arial" panose="020B0604020202020204" pitchFamily="34" charset="0"/>
              </a:endParaRPr>
            </a:p>
            <a:p>
              <a:r>
                <a:rPr lang="zh-CN" altLang="en-US" dirty="0">
                  <a:sym typeface="Arial" panose="020B0604020202020204" pitchFamily="34" charset="0"/>
                </a:rPr>
                <a:t>江水流春去欲尽，江潭落月复西斜。</a:t>
              </a:r>
              <a:endParaRPr lang="zh-CN" altLang="en-US" dirty="0">
                <a:sym typeface="Arial" panose="020B0604020202020204" pitchFamily="34" charset="0"/>
              </a:endParaRPr>
            </a:p>
            <a:p>
              <a:r>
                <a:rPr lang="zh-CN" altLang="en-US" dirty="0">
                  <a:sym typeface="Arial" panose="020B0604020202020204" pitchFamily="34" charset="0"/>
                </a:rPr>
                <a:t>斜月沉沉藏海雾，碣石潇湘无限路。</a:t>
              </a:r>
              <a:endParaRPr lang="zh-CN" altLang="en-US" dirty="0">
                <a:sym typeface="Arial" panose="020B0604020202020204" pitchFamily="34" charset="0"/>
              </a:endParaRPr>
            </a:p>
            <a:p>
              <a:r>
                <a:rPr lang="zh-CN" altLang="en-US" dirty="0">
                  <a:sym typeface="Arial" panose="020B0604020202020204" pitchFamily="34" charset="0"/>
                </a:rPr>
                <a:t>不知乘月几人归，落月摇情满江树。</a:t>
              </a:r>
              <a:endParaRPr lang="zh-CN" altLang="en-US" dirty="0">
                <a:sym typeface="Arial" panose="020B0604020202020204" pitchFamily="34" charset="0"/>
              </a:endParaRPr>
            </a:p>
          </p:txBody>
        </p:sp>
      </p:gr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0427" y="5408232"/>
            <a:ext cx="1069573" cy="1069573"/>
          </a:xfrm>
          <a:prstGeom prst="rect">
            <a:avLst/>
          </a:prstGeom>
        </p:spPr>
      </p:pic>
      <p:pic>
        <p:nvPicPr>
          <p:cNvPr id="14" name="图片 13" descr="图片包含 徽标&#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372" y="4423224"/>
            <a:ext cx="1069574" cy="1095526"/>
          </a:xfrm>
          <a:prstGeom prst="rect">
            <a:avLst/>
          </a:prstGeom>
        </p:spPr>
      </p:pic>
      <p:pic>
        <p:nvPicPr>
          <p:cNvPr id="6" name="图片 5" descr="图片包含 游戏机&#10;&#10;描述已自动生成"/>
          <p:cNvPicPr>
            <a:picLocks noChangeAspect="1"/>
          </p:cNvPicPr>
          <p:nvPr/>
        </p:nvPicPr>
        <p:blipFill rotWithShape="1">
          <a:blip r:embed="rId5">
            <a:extLst>
              <a:ext uri="{28A0092B-C50C-407E-A947-70E740481C1C}">
                <a14:useLocalDpi xmlns:a14="http://schemas.microsoft.com/office/drawing/2010/main" val="0"/>
              </a:ext>
            </a:extLst>
          </a:blip>
          <a:srcRect l="7158" b="7158"/>
          <a:stretch>
            <a:fillRect/>
          </a:stretch>
        </p:blipFill>
        <p:spPr>
          <a:xfrm>
            <a:off x="0" y="3183912"/>
            <a:ext cx="12192000" cy="3750469"/>
          </a:xfrm>
          <a:prstGeom prst="rect">
            <a:avLst/>
          </a:prstGeom>
        </p:spPr>
      </p:pic>
      <p:grpSp>
        <p:nvGrpSpPr>
          <p:cNvPr id="7" name="组合 6"/>
          <p:cNvGrpSpPr/>
          <p:nvPr/>
        </p:nvGrpSpPr>
        <p:grpSpPr>
          <a:xfrm>
            <a:off x="11375910" y="-602050"/>
            <a:ext cx="1501504" cy="1501504"/>
            <a:chOff x="8323465" y="0"/>
            <a:chExt cx="1676878" cy="1676878"/>
          </a:xfrm>
        </p:grpSpPr>
        <p:sp>
          <p:nvSpPr>
            <p:cNvPr id="8" name="椭圆 7"/>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rotWithShape="1">
            <a:blip r:embed="rId6">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12" name="图片 11" descr="绿色的植物&#10;&#10;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00000">
            <a:off x="-649710" y="-1242970"/>
            <a:ext cx="4352693" cy="4352693"/>
          </a:xfrm>
          <a:prstGeom prst="rect">
            <a:avLst/>
          </a:prstGeom>
        </p:spPr>
      </p:pic>
      <p:sp>
        <p:nvSpPr>
          <p:cNvPr id="11" name="文本框 10"/>
          <p:cNvSpPr txBox="1"/>
          <p:nvPr/>
        </p:nvSpPr>
        <p:spPr>
          <a:xfrm>
            <a:off x="3836361" y="655611"/>
            <a:ext cx="4519278" cy="669174"/>
          </a:xfrm>
          <a:custGeom>
            <a:avLst/>
            <a:gdLst/>
            <a:ahLst/>
            <a:cxnLst/>
            <a:rect l="l" t="t" r="r" b="b"/>
            <a:pathLst>
              <a:path w="4256457" h="630258">
                <a:moveTo>
                  <a:pt x="3633591" y="523772"/>
                </a:moveTo>
                <a:cubicBezTo>
                  <a:pt x="3629573" y="523325"/>
                  <a:pt x="3627117" y="524441"/>
                  <a:pt x="3626224" y="527120"/>
                </a:cubicBezTo>
                <a:cubicBezTo>
                  <a:pt x="3621759" y="539622"/>
                  <a:pt x="3623099" y="543640"/>
                  <a:pt x="3630242" y="539175"/>
                </a:cubicBezTo>
                <a:cubicBezTo>
                  <a:pt x="3637386" y="534710"/>
                  <a:pt x="3641405" y="532924"/>
                  <a:pt x="3642297" y="533817"/>
                </a:cubicBezTo>
                <a:cubicBezTo>
                  <a:pt x="3640511" y="527567"/>
                  <a:pt x="3637609" y="524218"/>
                  <a:pt x="3633591" y="523772"/>
                </a:cubicBezTo>
                <a:close/>
                <a:moveTo>
                  <a:pt x="2048348" y="371744"/>
                </a:moveTo>
                <a:cubicBezTo>
                  <a:pt x="2042991" y="372637"/>
                  <a:pt x="2038972" y="374423"/>
                  <a:pt x="2036293" y="377101"/>
                </a:cubicBezTo>
                <a:cubicBezTo>
                  <a:pt x="2030935" y="375316"/>
                  <a:pt x="2026917" y="374423"/>
                  <a:pt x="2024238" y="374423"/>
                </a:cubicBezTo>
                <a:cubicBezTo>
                  <a:pt x="2019773" y="375316"/>
                  <a:pt x="2016648" y="376208"/>
                  <a:pt x="2014862" y="377101"/>
                </a:cubicBezTo>
                <a:lnTo>
                  <a:pt x="2010843" y="381120"/>
                </a:lnTo>
                <a:lnTo>
                  <a:pt x="1994770" y="375762"/>
                </a:lnTo>
                <a:cubicBezTo>
                  <a:pt x="1992984" y="376655"/>
                  <a:pt x="1991421" y="379557"/>
                  <a:pt x="1990082" y="384468"/>
                </a:cubicBezTo>
                <a:cubicBezTo>
                  <a:pt x="1988743" y="389380"/>
                  <a:pt x="1987849" y="392728"/>
                  <a:pt x="1987403" y="394514"/>
                </a:cubicBezTo>
                <a:cubicBezTo>
                  <a:pt x="1986957" y="396300"/>
                  <a:pt x="1987626" y="398086"/>
                  <a:pt x="1989412" y="399872"/>
                </a:cubicBezTo>
                <a:lnTo>
                  <a:pt x="1993431" y="407909"/>
                </a:lnTo>
                <a:lnTo>
                  <a:pt x="1990752" y="421303"/>
                </a:lnTo>
                <a:lnTo>
                  <a:pt x="1992091" y="426661"/>
                </a:lnTo>
                <a:lnTo>
                  <a:pt x="1996109" y="429340"/>
                </a:lnTo>
                <a:cubicBezTo>
                  <a:pt x="2000575" y="428447"/>
                  <a:pt x="2004816" y="428224"/>
                  <a:pt x="2008834" y="428670"/>
                </a:cubicBezTo>
                <a:cubicBezTo>
                  <a:pt x="2012853" y="429117"/>
                  <a:pt x="2018657" y="431349"/>
                  <a:pt x="2026247" y="435368"/>
                </a:cubicBezTo>
                <a:cubicBezTo>
                  <a:pt x="2033837" y="439386"/>
                  <a:pt x="2042097" y="445860"/>
                  <a:pt x="2051027" y="454790"/>
                </a:cubicBezTo>
                <a:lnTo>
                  <a:pt x="2080495" y="490955"/>
                </a:lnTo>
                <a:cubicBezTo>
                  <a:pt x="2099247" y="510600"/>
                  <a:pt x="2117777" y="520646"/>
                  <a:pt x="2136083" y="521093"/>
                </a:cubicBezTo>
                <a:cubicBezTo>
                  <a:pt x="2154388" y="521539"/>
                  <a:pt x="2165327" y="520869"/>
                  <a:pt x="2168899" y="519083"/>
                </a:cubicBezTo>
                <a:lnTo>
                  <a:pt x="2179615" y="515065"/>
                </a:lnTo>
                <a:lnTo>
                  <a:pt x="2195688" y="515065"/>
                </a:lnTo>
                <a:lnTo>
                  <a:pt x="2207743" y="511047"/>
                </a:lnTo>
                <a:lnTo>
                  <a:pt x="2229175" y="509707"/>
                </a:lnTo>
                <a:lnTo>
                  <a:pt x="2242569" y="504349"/>
                </a:lnTo>
                <a:cubicBezTo>
                  <a:pt x="2238104" y="495420"/>
                  <a:pt x="2229398" y="484927"/>
                  <a:pt x="2216449" y="472872"/>
                </a:cubicBezTo>
                <a:cubicBezTo>
                  <a:pt x="2203501" y="460817"/>
                  <a:pt x="2190777" y="453004"/>
                  <a:pt x="2178275" y="449432"/>
                </a:cubicBezTo>
                <a:cubicBezTo>
                  <a:pt x="2171131" y="454790"/>
                  <a:pt x="2163988" y="456799"/>
                  <a:pt x="2156844" y="455459"/>
                </a:cubicBezTo>
                <a:cubicBezTo>
                  <a:pt x="2149700" y="454120"/>
                  <a:pt x="2140547" y="453227"/>
                  <a:pt x="2129385" y="452781"/>
                </a:cubicBezTo>
                <a:cubicBezTo>
                  <a:pt x="2118223" y="452334"/>
                  <a:pt x="2103489" y="442958"/>
                  <a:pt x="2085183" y="424652"/>
                </a:cubicBezTo>
                <a:cubicBezTo>
                  <a:pt x="2066877" y="406346"/>
                  <a:pt x="2057725" y="395854"/>
                  <a:pt x="2057725" y="393175"/>
                </a:cubicBezTo>
                <a:close/>
                <a:moveTo>
                  <a:pt x="2948461" y="342945"/>
                </a:moveTo>
                <a:cubicBezTo>
                  <a:pt x="2946675" y="342499"/>
                  <a:pt x="2941763" y="344062"/>
                  <a:pt x="2933727" y="347633"/>
                </a:cubicBezTo>
                <a:lnTo>
                  <a:pt x="2893543" y="357010"/>
                </a:lnTo>
                <a:cubicBezTo>
                  <a:pt x="2882827" y="361474"/>
                  <a:pt x="2864075" y="377101"/>
                  <a:pt x="2837286" y="403891"/>
                </a:cubicBezTo>
                <a:lnTo>
                  <a:pt x="2837286" y="411927"/>
                </a:lnTo>
                <a:cubicBezTo>
                  <a:pt x="2826571" y="422643"/>
                  <a:pt x="2817194" y="435144"/>
                  <a:pt x="2809157" y="449432"/>
                </a:cubicBezTo>
                <a:cubicBezTo>
                  <a:pt x="2817194" y="453004"/>
                  <a:pt x="2824338" y="455013"/>
                  <a:pt x="2830589" y="455459"/>
                </a:cubicBezTo>
                <a:cubicBezTo>
                  <a:pt x="2836840" y="455906"/>
                  <a:pt x="2848895" y="453004"/>
                  <a:pt x="2866754" y="446753"/>
                </a:cubicBezTo>
                <a:lnTo>
                  <a:pt x="2893543" y="433358"/>
                </a:lnTo>
                <a:lnTo>
                  <a:pt x="2908277" y="426661"/>
                </a:lnTo>
                <a:cubicBezTo>
                  <a:pt x="2917207" y="422196"/>
                  <a:pt x="2927253" y="411481"/>
                  <a:pt x="2938415" y="394514"/>
                </a:cubicBezTo>
                <a:cubicBezTo>
                  <a:pt x="2949577" y="377548"/>
                  <a:pt x="2955605" y="366386"/>
                  <a:pt x="2956497" y="361028"/>
                </a:cubicBezTo>
                <a:lnTo>
                  <a:pt x="2959176" y="346294"/>
                </a:lnTo>
                <a:cubicBezTo>
                  <a:pt x="2953819" y="344508"/>
                  <a:pt x="2950247" y="343392"/>
                  <a:pt x="2948461" y="342945"/>
                </a:cubicBezTo>
                <a:close/>
                <a:moveTo>
                  <a:pt x="3441379" y="291376"/>
                </a:moveTo>
                <a:cubicBezTo>
                  <a:pt x="3435129" y="294948"/>
                  <a:pt x="3430664" y="297181"/>
                  <a:pt x="3427985" y="298074"/>
                </a:cubicBezTo>
                <a:lnTo>
                  <a:pt x="3385123" y="314147"/>
                </a:lnTo>
                <a:cubicBezTo>
                  <a:pt x="3375300" y="320398"/>
                  <a:pt x="3366370" y="329774"/>
                  <a:pt x="3358333" y="342276"/>
                </a:cubicBezTo>
                <a:cubicBezTo>
                  <a:pt x="3362798" y="346741"/>
                  <a:pt x="3367263" y="348750"/>
                  <a:pt x="3371728" y="348303"/>
                </a:cubicBezTo>
                <a:cubicBezTo>
                  <a:pt x="3376193" y="347857"/>
                  <a:pt x="3389587" y="340266"/>
                  <a:pt x="3411911" y="325532"/>
                </a:cubicBezTo>
                <a:cubicBezTo>
                  <a:pt x="3434236" y="310799"/>
                  <a:pt x="3444505" y="300753"/>
                  <a:pt x="3442719" y="295395"/>
                </a:cubicBezTo>
                <a:close/>
                <a:moveTo>
                  <a:pt x="786584" y="279321"/>
                </a:moveTo>
                <a:lnTo>
                  <a:pt x="775868" y="291376"/>
                </a:lnTo>
                <a:lnTo>
                  <a:pt x="698180" y="377101"/>
                </a:lnTo>
                <a:cubicBezTo>
                  <a:pt x="698180" y="382459"/>
                  <a:pt x="698403" y="386701"/>
                  <a:pt x="698850" y="389826"/>
                </a:cubicBezTo>
                <a:cubicBezTo>
                  <a:pt x="699296" y="392952"/>
                  <a:pt x="699519" y="395854"/>
                  <a:pt x="699519" y="398533"/>
                </a:cubicBezTo>
                <a:cubicBezTo>
                  <a:pt x="698626" y="402998"/>
                  <a:pt x="698180" y="406123"/>
                  <a:pt x="698180" y="407909"/>
                </a:cubicBezTo>
                <a:lnTo>
                  <a:pt x="695501" y="414606"/>
                </a:lnTo>
                <a:cubicBezTo>
                  <a:pt x="695501" y="414606"/>
                  <a:pt x="695501" y="425768"/>
                  <a:pt x="695501" y="448092"/>
                </a:cubicBezTo>
                <a:lnTo>
                  <a:pt x="695501" y="453450"/>
                </a:lnTo>
                <a:cubicBezTo>
                  <a:pt x="736577" y="407909"/>
                  <a:pt x="764259" y="367725"/>
                  <a:pt x="778547" y="332899"/>
                </a:cubicBezTo>
                <a:lnTo>
                  <a:pt x="787923" y="311468"/>
                </a:lnTo>
                <a:lnTo>
                  <a:pt x="793281" y="291376"/>
                </a:lnTo>
                <a:lnTo>
                  <a:pt x="789263" y="287358"/>
                </a:lnTo>
                <a:lnTo>
                  <a:pt x="790602" y="283340"/>
                </a:lnTo>
                <a:close/>
                <a:moveTo>
                  <a:pt x="4187497" y="235664"/>
                </a:moveTo>
                <a:cubicBezTo>
                  <a:pt x="4208007" y="237087"/>
                  <a:pt x="4223620" y="243156"/>
                  <a:pt x="4234335" y="253872"/>
                </a:cubicBezTo>
                <a:cubicBezTo>
                  <a:pt x="4248623" y="268159"/>
                  <a:pt x="4255990" y="285795"/>
                  <a:pt x="4256437" y="306780"/>
                </a:cubicBezTo>
                <a:cubicBezTo>
                  <a:pt x="4256883" y="327765"/>
                  <a:pt x="4249963" y="344508"/>
                  <a:pt x="4235675" y="357010"/>
                </a:cubicBezTo>
                <a:cubicBezTo>
                  <a:pt x="4221387" y="369511"/>
                  <a:pt x="4204868" y="375762"/>
                  <a:pt x="4186115" y="375762"/>
                </a:cubicBezTo>
                <a:cubicBezTo>
                  <a:pt x="4162898" y="376655"/>
                  <a:pt x="4144815" y="370181"/>
                  <a:pt x="4131867" y="356340"/>
                </a:cubicBezTo>
                <a:cubicBezTo>
                  <a:pt x="4118919" y="342499"/>
                  <a:pt x="4113339" y="319505"/>
                  <a:pt x="4115125" y="287358"/>
                </a:cubicBezTo>
                <a:cubicBezTo>
                  <a:pt x="4116911" y="255211"/>
                  <a:pt x="4133653" y="238022"/>
                  <a:pt x="4165354" y="235789"/>
                </a:cubicBezTo>
                <a:cubicBezTo>
                  <a:pt x="4173279" y="235231"/>
                  <a:pt x="4180660" y="235189"/>
                  <a:pt x="4187497" y="235664"/>
                </a:cubicBezTo>
                <a:close/>
                <a:moveTo>
                  <a:pt x="72697" y="235664"/>
                </a:moveTo>
                <a:cubicBezTo>
                  <a:pt x="93207" y="237087"/>
                  <a:pt x="108820" y="243156"/>
                  <a:pt x="119536" y="253872"/>
                </a:cubicBezTo>
                <a:cubicBezTo>
                  <a:pt x="133824" y="268159"/>
                  <a:pt x="141191" y="285795"/>
                  <a:pt x="141637" y="306780"/>
                </a:cubicBezTo>
                <a:cubicBezTo>
                  <a:pt x="142083" y="327765"/>
                  <a:pt x="135163" y="344508"/>
                  <a:pt x="120875" y="357010"/>
                </a:cubicBezTo>
                <a:cubicBezTo>
                  <a:pt x="106588" y="369511"/>
                  <a:pt x="90068" y="375762"/>
                  <a:pt x="71316" y="375762"/>
                </a:cubicBezTo>
                <a:cubicBezTo>
                  <a:pt x="48099" y="376655"/>
                  <a:pt x="30016" y="370181"/>
                  <a:pt x="17068" y="356340"/>
                </a:cubicBezTo>
                <a:cubicBezTo>
                  <a:pt x="4120" y="342499"/>
                  <a:pt x="-1461" y="319505"/>
                  <a:pt x="325" y="287358"/>
                </a:cubicBezTo>
                <a:cubicBezTo>
                  <a:pt x="2111" y="255211"/>
                  <a:pt x="18854" y="238022"/>
                  <a:pt x="50554" y="235789"/>
                </a:cubicBezTo>
                <a:cubicBezTo>
                  <a:pt x="58479" y="235231"/>
                  <a:pt x="65860" y="235189"/>
                  <a:pt x="72697" y="235664"/>
                </a:cubicBezTo>
                <a:close/>
                <a:moveTo>
                  <a:pt x="2042237" y="230096"/>
                </a:moveTo>
                <a:cubicBezTo>
                  <a:pt x="2040060" y="230096"/>
                  <a:pt x="2038079" y="230431"/>
                  <a:pt x="2036293" y="231101"/>
                </a:cubicBezTo>
                <a:lnTo>
                  <a:pt x="2034954" y="245835"/>
                </a:lnTo>
                <a:lnTo>
                  <a:pt x="2041651" y="268606"/>
                </a:lnTo>
                <a:cubicBezTo>
                  <a:pt x="2048795" y="268606"/>
                  <a:pt x="2054153" y="265034"/>
                  <a:pt x="2057725" y="257890"/>
                </a:cubicBezTo>
                <a:lnTo>
                  <a:pt x="2067101" y="239138"/>
                </a:lnTo>
                <a:cubicBezTo>
                  <a:pt x="2057055" y="233110"/>
                  <a:pt x="2048767" y="230096"/>
                  <a:pt x="2042237" y="230096"/>
                </a:cubicBezTo>
                <a:close/>
                <a:moveTo>
                  <a:pt x="755776" y="221725"/>
                </a:moveTo>
                <a:cubicBezTo>
                  <a:pt x="747740" y="223511"/>
                  <a:pt x="744168" y="224850"/>
                  <a:pt x="745061" y="225743"/>
                </a:cubicBezTo>
                <a:lnTo>
                  <a:pt x="742382" y="240477"/>
                </a:lnTo>
                <a:cubicBezTo>
                  <a:pt x="748633" y="236905"/>
                  <a:pt x="753097" y="230655"/>
                  <a:pt x="755776" y="221725"/>
                </a:cubicBezTo>
                <a:close/>
                <a:moveTo>
                  <a:pt x="962052" y="202973"/>
                </a:moveTo>
                <a:lnTo>
                  <a:pt x="912492" y="251193"/>
                </a:lnTo>
                <a:cubicBezTo>
                  <a:pt x="921422" y="258337"/>
                  <a:pt x="926333" y="263248"/>
                  <a:pt x="927226" y="265927"/>
                </a:cubicBezTo>
                <a:lnTo>
                  <a:pt x="931245" y="277982"/>
                </a:lnTo>
                <a:cubicBezTo>
                  <a:pt x="935709" y="275303"/>
                  <a:pt x="942184" y="263918"/>
                  <a:pt x="950667" y="243826"/>
                </a:cubicBezTo>
                <a:cubicBezTo>
                  <a:pt x="959150" y="223734"/>
                  <a:pt x="963392" y="212349"/>
                  <a:pt x="963392" y="209670"/>
                </a:cubicBezTo>
                <a:close/>
                <a:moveTo>
                  <a:pt x="550170" y="196945"/>
                </a:moveTo>
                <a:cubicBezTo>
                  <a:pt x="561332" y="197391"/>
                  <a:pt x="576290" y="204758"/>
                  <a:pt x="595042" y="219046"/>
                </a:cubicBezTo>
                <a:cubicBezTo>
                  <a:pt x="595042" y="220832"/>
                  <a:pt x="594819" y="222841"/>
                  <a:pt x="594372" y="225074"/>
                </a:cubicBezTo>
                <a:cubicBezTo>
                  <a:pt x="593926" y="227306"/>
                  <a:pt x="590131" y="232441"/>
                  <a:pt x="582987" y="240477"/>
                </a:cubicBezTo>
                <a:cubicBezTo>
                  <a:pt x="575843" y="248514"/>
                  <a:pt x="564681" y="257444"/>
                  <a:pt x="549501" y="267266"/>
                </a:cubicBezTo>
                <a:cubicBezTo>
                  <a:pt x="534320" y="277089"/>
                  <a:pt x="519809" y="284456"/>
                  <a:pt x="505968" y="289367"/>
                </a:cubicBezTo>
                <a:cubicBezTo>
                  <a:pt x="492127" y="294279"/>
                  <a:pt x="480072" y="289814"/>
                  <a:pt x="469803" y="275973"/>
                </a:cubicBezTo>
                <a:cubicBezTo>
                  <a:pt x="459534" y="262132"/>
                  <a:pt x="454399" y="252086"/>
                  <a:pt x="454399" y="245835"/>
                </a:cubicBezTo>
                <a:lnTo>
                  <a:pt x="453060" y="233780"/>
                </a:lnTo>
                <a:lnTo>
                  <a:pt x="450381" y="231101"/>
                </a:lnTo>
                <a:lnTo>
                  <a:pt x="457078" y="221725"/>
                </a:lnTo>
                <a:lnTo>
                  <a:pt x="458418" y="232441"/>
                </a:lnTo>
                <a:cubicBezTo>
                  <a:pt x="508424" y="208330"/>
                  <a:pt x="539008" y="196499"/>
                  <a:pt x="550170" y="196945"/>
                </a:cubicBezTo>
                <a:close/>
                <a:moveTo>
                  <a:pt x="2645744" y="161449"/>
                </a:moveTo>
                <a:lnTo>
                  <a:pt x="2652441" y="161449"/>
                </a:lnTo>
                <a:cubicBezTo>
                  <a:pt x="2653335" y="166807"/>
                  <a:pt x="2657353" y="171272"/>
                  <a:pt x="2664497" y="174844"/>
                </a:cubicBezTo>
                <a:cubicBezTo>
                  <a:pt x="2662711" y="177523"/>
                  <a:pt x="2661148" y="180648"/>
                  <a:pt x="2659809" y="184220"/>
                </a:cubicBezTo>
                <a:cubicBezTo>
                  <a:pt x="2658469" y="187792"/>
                  <a:pt x="2658246" y="193150"/>
                  <a:pt x="2659139" y="200294"/>
                </a:cubicBezTo>
                <a:lnTo>
                  <a:pt x="2660478" y="224404"/>
                </a:lnTo>
                <a:lnTo>
                  <a:pt x="2656460" y="227083"/>
                </a:lnTo>
                <a:cubicBezTo>
                  <a:pt x="2657353" y="242263"/>
                  <a:pt x="2657576" y="253202"/>
                  <a:pt x="2657130" y="259899"/>
                </a:cubicBezTo>
                <a:cubicBezTo>
                  <a:pt x="2656683" y="266597"/>
                  <a:pt x="2656013" y="273517"/>
                  <a:pt x="2655121" y="280661"/>
                </a:cubicBezTo>
                <a:lnTo>
                  <a:pt x="2652441" y="294055"/>
                </a:lnTo>
                <a:cubicBezTo>
                  <a:pt x="2650656" y="302985"/>
                  <a:pt x="2649316" y="312361"/>
                  <a:pt x="2648423" y="322184"/>
                </a:cubicBezTo>
                <a:cubicBezTo>
                  <a:pt x="2647530" y="332007"/>
                  <a:pt x="2646191" y="338704"/>
                  <a:pt x="2644405" y="342276"/>
                </a:cubicBezTo>
                <a:cubicBezTo>
                  <a:pt x="2642619" y="345848"/>
                  <a:pt x="2642173" y="347633"/>
                  <a:pt x="2643065" y="347633"/>
                </a:cubicBezTo>
                <a:lnTo>
                  <a:pt x="2644405" y="354331"/>
                </a:lnTo>
                <a:lnTo>
                  <a:pt x="2640387" y="358349"/>
                </a:lnTo>
                <a:lnTo>
                  <a:pt x="2640387" y="374423"/>
                </a:lnTo>
                <a:lnTo>
                  <a:pt x="2635029" y="378441"/>
                </a:lnTo>
                <a:cubicBezTo>
                  <a:pt x="2634136" y="390049"/>
                  <a:pt x="2632573" y="398979"/>
                  <a:pt x="2630341" y="405230"/>
                </a:cubicBezTo>
                <a:cubicBezTo>
                  <a:pt x="2628108" y="411481"/>
                  <a:pt x="2623867" y="415499"/>
                  <a:pt x="2617616" y="417285"/>
                </a:cubicBezTo>
                <a:cubicBezTo>
                  <a:pt x="2611365" y="419071"/>
                  <a:pt x="2607347" y="419517"/>
                  <a:pt x="2605561" y="418624"/>
                </a:cubicBezTo>
                <a:cubicBezTo>
                  <a:pt x="2603775" y="417732"/>
                  <a:pt x="2601989" y="415946"/>
                  <a:pt x="2600203" y="413267"/>
                </a:cubicBezTo>
                <a:lnTo>
                  <a:pt x="2584129" y="394514"/>
                </a:lnTo>
                <a:lnTo>
                  <a:pt x="2580111" y="394514"/>
                </a:lnTo>
                <a:lnTo>
                  <a:pt x="2573414" y="387817"/>
                </a:lnTo>
                <a:cubicBezTo>
                  <a:pt x="2573414" y="386031"/>
                  <a:pt x="2573414" y="384692"/>
                  <a:pt x="2573414" y="383799"/>
                </a:cubicBezTo>
                <a:lnTo>
                  <a:pt x="2561359" y="352991"/>
                </a:lnTo>
                <a:cubicBezTo>
                  <a:pt x="2561359" y="352098"/>
                  <a:pt x="2564261" y="347633"/>
                  <a:pt x="2570065" y="339597"/>
                </a:cubicBezTo>
                <a:cubicBezTo>
                  <a:pt x="2575869" y="331560"/>
                  <a:pt x="2580781" y="316826"/>
                  <a:pt x="2584799" y="295395"/>
                </a:cubicBezTo>
                <a:cubicBezTo>
                  <a:pt x="2588817" y="273964"/>
                  <a:pt x="2591273" y="261908"/>
                  <a:pt x="2592166" y="259230"/>
                </a:cubicBezTo>
                <a:lnTo>
                  <a:pt x="2593506" y="236459"/>
                </a:lnTo>
                <a:cubicBezTo>
                  <a:pt x="2575646" y="232887"/>
                  <a:pt x="2560912" y="225297"/>
                  <a:pt x="2549304" y="213688"/>
                </a:cubicBezTo>
                <a:cubicBezTo>
                  <a:pt x="2549304" y="211902"/>
                  <a:pt x="2549304" y="210340"/>
                  <a:pt x="2549304" y="209000"/>
                </a:cubicBezTo>
                <a:cubicBezTo>
                  <a:pt x="2549304" y="207661"/>
                  <a:pt x="2551536" y="205428"/>
                  <a:pt x="2556001" y="202303"/>
                </a:cubicBezTo>
                <a:cubicBezTo>
                  <a:pt x="2560466" y="199177"/>
                  <a:pt x="2567609" y="197168"/>
                  <a:pt x="2577432" y="196275"/>
                </a:cubicBezTo>
                <a:cubicBezTo>
                  <a:pt x="2585469" y="196275"/>
                  <a:pt x="2591273" y="196722"/>
                  <a:pt x="2594845" y="197615"/>
                </a:cubicBezTo>
                <a:lnTo>
                  <a:pt x="2613597" y="206991"/>
                </a:lnTo>
                <a:lnTo>
                  <a:pt x="2620295" y="202973"/>
                </a:lnTo>
                <a:cubicBezTo>
                  <a:pt x="2622973" y="199401"/>
                  <a:pt x="2625206" y="193596"/>
                  <a:pt x="2626992" y="185560"/>
                </a:cubicBezTo>
                <a:cubicBezTo>
                  <a:pt x="2631457" y="181095"/>
                  <a:pt x="2633913" y="177300"/>
                  <a:pt x="2634359" y="174174"/>
                </a:cubicBezTo>
                <a:cubicBezTo>
                  <a:pt x="2634805" y="171049"/>
                  <a:pt x="2635475" y="169040"/>
                  <a:pt x="2636368" y="168147"/>
                </a:cubicBezTo>
                <a:lnTo>
                  <a:pt x="2640387" y="166807"/>
                </a:lnTo>
                <a:close/>
                <a:moveTo>
                  <a:pt x="2963195" y="131982"/>
                </a:moveTo>
                <a:lnTo>
                  <a:pt x="2968553" y="136000"/>
                </a:lnTo>
                <a:cubicBezTo>
                  <a:pt x="2973910" y="136000"/>
                  <a:pt x="2977259" y="136446"/>
                  <a:pt x="2978599" y="137339"/>
                </a:cubicBezTo>
                <a:cubicBezTo>
                  <a:pt x="2979938" y="138232"/>
                  <a:pt x="2981501" y="139349"/>
                  <a:pt x="2983287" y="140688"/>
                </a:cubicBezTo>
                <a:cubicBezTo>
                  <a:pt x="2985073" y="142027"/>
                  <a:pt x="2992216" y="145376"/>
                  <a:pt x="3004718" y="150734"/>
                </a:cubicBezTo>
                <a:cubicBezTo>
                  <a:pt x="3017219" y="156092"/>
                  <a:pt x="3029944" y="165245"/>
                  <a:pt x="3042892" y="178193"/>
                </a:cubicBezTo>
                <a:cubicBezTo>
                  <a:pt x="3055840" y="191141"/>
                  <a:pt x="3066333" y="200740"/>
                  <a:pt x="3074369" y="206991"/>
                </a:cubicBezTo>
                <a:cubicBezTo>
                  <a:pt x="3082406" y="213242"/>
                  <a:pt x="3086871" y="216814"/>
                  <a:pt x="3087764" y="217707"/>
                </a:cubicBezTo>
                <a:lnTo>
                  <a:pt x="3095801" y="247174"/>
                </a:lnTo>
                <a:cubicBezTo>
                  <a:pt x="3071691" y="269499"/>
                  <a:pt x="3057849" y="284233"/>
                  <a:pt x="3054277" y="291376"/>
                </a:cubicBezTo>
                <a:cubicBezTo>
                  <a:pt x="3050706" y="298520"/>
                  <a:pt x="3048473" y="305664"/>
                  <a:pt x="3047580" y="312808"/>
                </a:cubicBezTo>
                <a:lnTo>
                  <a:pt x="3044901" y="316826"/>
                </a:lnTo>
                <a:cubicBezTo>
                  <a:pt x="3043115" y="319505"/>
                  <a:pt x="3042669" y="321737"/>
                  <a:pt x="3043562" y="323523"/>
                </a:cubicBezTo>
                <a:lnTo>
                  <a:pt x="3044901" y="332899"/>
                </a:lnTo>
                <a:lnTo>
                  <a:pt x="3040883" y="336918"/>
                </a:lnTo>
                <a:cubicBezTo>
                  <a:pt x="3040883" y="340490"/>
                  <a:pt x="3041106" y="344062"/>
                  <a:pt x="3041553" y="347633"/>
                </a:cubicBezTo>
                <a:cubicBezTo>
                  <a:pt x="3041999" y="351205"/>
                  <a:pt x="3040883" y="359019"/>
                  <a:pt x="3038204" y="371074"/>
                </a:cubicBezTo>
                <a:cubicBezTo>
                  <a:pt x="3035525" y="383129"/>
                  <a:pt x="3033293" y="394068"/>
                  <a:pt x="3031507" y="403891"/>
                </a:cubicBezTo>
                <a:cubicBezTo>
                  <a:pt x="3029721" y="413713"/>
                  <a:pt x="3024363" y="429563"/>
                  <a:pt x="3015433" y="451441"/>
                </a:cubicBezTo>
                <a:cubicBezTo>
                  <a:pt x="3006504" y="473319"/>
                  <a:pt x="2994449" y="485597"/>
                  <a:pt x="2979268" y="488276"/>
                </a:cubicBezTo>
                <a:cubicBezTo>
                  <a:pt x="2973910" y="494527"/>
                  <a:pt x="2969445" y="498768"/>
                  <a:pt x="2965873" y="501001"/>
                </a:cubicBezTo>
                <a:cubicBezTo>
                  <a:pt x="2962302" y="503233"/>
                  <a:pt x="2953595" y="505466"/>
                  <a:pt x="2939754" y="507698"/>
                </a:cubicBezTo>
                <a:cubicBezTo>
                  <a:pt x="2925913" y="509931"/>
                  <a:pt x="2912742" y="511270"/>
                  <a:pt x="2900241" y="511716"/>
                </a:cubicBezTo>
                <a:cubicBezTo>
                  <a:pt x="2887739" y="512163"/>
                  <a:pt x="2876577" y="512833"/>
                  <a:pt x="2866754" y="513726"/>
                </a:cubicBezTo>
                <a:lnTo>
                  <a:pt x="2834607" y="515065"/>
                </a:lnTo>
                <a:lnTo>
                  <a:pt x="2821213" y="520423"/>
                </a:lnTo>
                <a:lnTo>
                  <a:pt x="2803800" y="521762"/>
                </a:lnTo>
                <a:cubicBezTo>
                  <a:pt x="2801121" y="519976"/>
                  <a:pt x="2799781" y="518191"/>
                  <a:pt x="2799781" y="516405"/>
                </a:cubicBezTo>
                <a:lnTo>
                  <a:pt x="2794423" y="507028"/>
                </a:lnTo>
                <a:lnTo>
                  <a:pt x="2786387" y="494973"/>
                </a:lnTo>
                <a:lnTo>
                  <a:pt x="2782369" y="486937"/>
                </a:lnTo>
                <a:cubicBezTo>
                  <a:pt x="2780583" y="485151"/>
                  <a:pt x="2779690" y="483811"/>
                  <a:pt x="2779690" y="482918"/>
                </a:cubicBezTo>
                <a:lnTo>
                  <a:pt x="2779690" y="473542"/>
                </a:lnTo>
                <a:lnTo>
                  <a:pt x="2775671" y="469524"/>
                </a:lnTo>
                <a:lnTo>
                  <a:pt x="2775671" y="457469"/>
                </a:lnTo>
                <a:cubicBezTo>
                  <a:pt x="2777457" y="455683"/>
                  <a:pt x="2778573" y="454343"/>
                  <a:pt x="2779020" y="453450"/>
                </a:cubicBezTo>
                <a:cubicBezTo>
                  <a:pt x="2779467" y="452557"/>
                  <a:pt x="2780136" y="449878"/>
                  <a:pt x="2781029" y="445414"/>
                </a:cubicBezTo>
                <a:cubicBezTo>
                  <a:pt x="2781922" y="440949"/>
                  <a:pt x="2786833" y="434251"/>
                  <a:pt x="2795763" y="425322"/>
                </a:cubicBezTo>
                <a:cubicBezTo>
                  <a:pt x="2804693" y="416392"/>
                  <a:pt x="2813176" y="408802"/>
                  <a:pt x="2821213" y="402551"/>
                </a:cubicBezTo>
                <a:lnTo>
                  <a:pt x="2846662" y="383799"/>
                </a:lnTo>
                <a:lnTo>
                  <a:pt x="2873451" y="362367"/>
                </a:lnTo>
                <a:cubicBezTo>
                  <a:pt x="2869879" y="359689"/>
                  <a:pt x="2867424" y="357679"/>
                  <a:pt x="2866084" y="356340"/>
                </a:cubicBezTo>
                <a:cubicBezTo>
                  <a:pt x="2864745" y="355000"/>
                  <a:pt x="2860280" y="353215"/>
                  <a:pt x="2852690" y="350982"/>
                </a:cubicBezTo>
                <a:cubicBezTo>
                  <a:pt x="2845099" y="348750"/>
                  <a:pt x="2836170" y="344285"/>
                  <a:pt x="2825901" y="337588"/>
                </a:cubicBezTo>
                <a:cubicBezTo>
                  <a:pt x="2815632" y="330890"/>
                  <a:pt x="2810051" y="324863"/>
                  <a:pt x="2809157" y="319505"/>
                </a:cubicBezTo>
                <a:lnTo>
                  <a:pt x="2793084" y="282000"/>
                </a:lnTo>
                <a:lnTo>
                  <a:pt x="2798442" y="282000"/>
                </a:lnTo>
                <a:cubicBezTo>
                  <a:pt x="2802907" y="287358"/>
                  <a:pt x="2806255" y="290483"/>
                  <a:pt x="2808488" y="291376"/>
                </a:cubicBezTo>
                <a:cubicBezTo>
                  <a:pt x="2810720" y="292269"/>
                  <a:pt x="2822329" y="291823"/>
                  <a:pt x="2843314" y="290037"/>
                </a:cubicBezTo>
                <a:cubicBezTo>
                  <a:pt x="2864299" y="288251"/>
                  <a:pt x="2878363" y="286242"/>
                  <a:pt x="2885507" y="284009"/>
                </a:cubicBezTo>
                <a:cubicBezTo>
                  <a:pt x="2892650" y="281777"/>
                  <a:pt x="2904035" y="282224"/>
                  <a:pt x="2919663" y="285349"/>
                </a:cubicBezTo>
                <a:cubicBezTo>
                  <a:pt x="2935289" y="288474"/>
                  <a:pt x="2944889" y="290930"/>
                  <a:pt x="2948461" y="292716"/>
                </a:cubicBezTo>
                <a:lnTo>
                  <a:pt x="2960516" y="303432"/>
                </a:lnTo>
                <a:lnTo>
                  <a:pt x="2968553" y="304771"/>
                </a:lnTo>
                <a:cubicBezTo>
                  <a:pt x="2972125" y="287805"/>
                  <a:pt x="2975027" y="272624"/>
                  <a:pt x="2977259" y="259230"/>
                </a:cubicBezTo>
                <a:cubicBezTo>
                  <a:pt x="2979491" y="245835"/>
                  <a:pt x="2981501" y="236459"/>
                  <a:pt x="2983287" y="231101"/>
                </a:cubicBezTo>
                <a:lnTo>
                  <a:pt x="3000699" y="188239"/>
                </a:lnTo>
                <a:lnTo>
                  <a:pt x="3000699" y="182881"/>
                </a:lnTo>
                <a:cubicBezTo>
                  <a:pt x="2995341" y="182881"/>
                  <a:pt x="2990430" y="183104"/>
                  <a:pt x="2985965" y="183550"/>
                </a:cubicBezTo>
                <a:cubicBezTo>
                  <a:pt x="2981501" y="183997"/>
                  <a:pt x="2977929" y="184220"/>
                  <a:pt x="2975250" y="184220"/>
                </a:cubicBezTo>
                <a:lnTo>
                  <a:pt x="2960516" y="190917"/>
                </a:lnTo>
                <a:lnTo>
                  <a:pt x="2949800" y="193596"/>
                </a:lnTo>
                <a:lnTo>
                  <a:pt x="2927029" y="206991"/>
                </a:lnTo>
                <a:lnTo>
                  <a:pt x="2904259" y="216367"/>
                </a:lnTo>
                <a:cubicBezTo>
                  <a:pt x="2880149" y="227083"/>
                  <a:pt x="2862959" y="232664"/>
                  <a:pt x="2852690" y="233110"/>
                </a:cubicBezTo>
                <a:cubicBezTo>
                  <a:pt x="2842421" y="233557"/>
                  <a:pt x="2831928" y="229092"/>
                  <a:pt x="2821213" y="219716"/>
                </a:cubicBezTo>
                <a:cubicBezTo>
                  <a:pt x="2810497" y="210340"/>
                  <a:pt x="2804693" y="204758"/>
                  <a:pt x="2803800" y="202973"/>
                </a:cubicBezTo>
                <a:lnTo>
                  <a:pt x="2797103" y="189578"/>
                </a:lnTo>
                <a:lnTo>
                  <a:pt x="2790405" y="184220"/>
                </a:lnTo>
                <a:cubicBezTo>
                  <a:pt x="2789512" y="180648"/>
                  <a:pt x="2789289" y="176853"/>
                  <a:pt x="2789735" y="172835"/>
                </a:cubicBezTo>
                <a:cubicBezTo>
                  <a:pt x="2790182" y="168816"/>
                  <a:pt x="2791745" y="166138"/>
                  <a:pt x="2794423" y="164798"/>
                </a:cubicBezTo>
                <a:cubicBezTo>
                  <a:pt x="2797103" y="163459"/>
                  <a:pt x="2802460" y="162566"/>
                  <a:pt x="2810497" y="162119"/>
                </a:cubicBezTo>
                <a:cubicBezTo>
                  <a:pt x="2818534" y="161673"/>
                  <a:pt x="2850234" y="153413"/>
                  <a:pt x="2905598" y="137339"/>
                </a:cubicBezTo>
                <a:lnTo>
                  <a:pt x="2935066" y="136000"/>
                </a:lnTo>
                <a:close/>
                <a:moveTo>
                  <a:pt x="2216785" y="92133"/>
                </a:moveTo>
                <a:cubicBezTo>
                  <a:pt x="2211650" y="91463"/>
                  <a:pt x="2204171" y="92244"/>
                  <a:pt x="2194349" y="94477"/>
                </a:cubicBezTo>
                <a:lnTo>
                  <a:pt x="2162202" y="101174"/>
                </a:lnTo>
                <a:cubicBezTo>
                  <a:pt x="2145235" y="108318"/>
                  <a:pt x="2131841" y="114569"/>
                  <a:pt x="2122018" y="119926"/>
                </a:cubicBezTo>
                <a:cubicBezTo>
                  <a:pt x="2126483" y="126177"/>
                  <a:pt x="2129162" y="131089"/>
                  <a:pt x="2130055" y="134660"/>
                </a:cubicBezTo>
                <a:lnTo>
                  <a:pt x="2128715" y="161449"/>
                </a:lnTo>
                <a:cubicBezTo>
                  <a:pt x="2130501" y="165021"/>
                  <a:pt x="2133180" y="166807"/>
                  <a:pt x="2136752" y="166807"/>
                </a:cubicBezTo>
                <a:lnTo>
                  <a:pt x="2147468" y="166807"/>
                </a:lnTo>
                <a:cubicBezTo>
                  <a:pt x="2149254" y="167700"/>
                  <a:pt x="2153495" y="169709"/>
                  <a:pt x="2160193" y="172835"/>
                </a:cubicBezTo>
                <a:cubicBezTo>
                  <a:pt x="2166890" y="175960"/>
                  <a:pt x="2173141" y="178862"/>
                  <a:pt x="2178945" y="181541"/>
                </a:cubicBezTo>
                <a:cubicBezTo>
                  <a:pt x="2184749" y="184220"/>
                  <a:pt x="2188544" y="188239"/>
                  <a:pt x="2190330" y="193596"/>
                </a:cubicBezTo>
                <a:cubicBezTo>
                  <a:pt x="2192116" y="198954"/>
                  <a:pt x="2193233" y="203642"/>
                  <a:pt x="2193679" y="207661"/>
                </a:cubicBezTo>
                <a:cubicBezTo>
                  <a:pt x="2194125" y="211679"/>
                  <a:pt x="2190107" y="217483"/>
                  <a:pt x="2181624" y="225074"/>
                </a:cubicBezTo>
                <a:cubicBezTo>
                  <a:pt x="2173141" y="232664"/>
                  <a:pt x="2162202" y="240031"/>
                  <a:pt x="2148807" y="247174"/>
                </a:cubicBezTo>
                <a:cubicBezTo>
                  <a:pt x="2135413" y="254318"/>
                  <a:pt x="2126929" y="260569"/>
                  <a:pt x="2123357" y="265927"/>
                </a:cubicBezTo>
                <a:cubicBezTo>
                  <a:pt x="2123357" y="267713"/>
                  <a:pt x="2123804" y="268606"/>
                  <a:pt x="2124697" y="268606"/>
                </a:cubicBezTo>
                <a:lnTo>
                  <a:pt x="2142110" y="276642"/>
                </a:lnTo>
                <a:lnTo>
                  <a:pt x="2159523" y="284679"/>
                </a:lnTo>
                <a:cubicBezTo>
                  <a:pt x="2180061" y="265034"/>
                  <a:pt x="2192339" y="250746"/>
                  <a:pt x="2196358" y="241817"/>
                </a:cubicBezTo>
                <a:cubicBezTo>
                  <a:pt x="2200376" y="232887"/>
                  <a:pt x="2205511" y="215028"/>
                  <a:pt x="2211761" y="188239"/>
                </a:cubicBezTo>
                <a:cubicBezTo>
                  <a:pt x="2218012" y="161449"/>
                  <a:pt x="2221361" y="144706"/>
                  <a:pt x="2221807" y="138009"/>
                </a:cubicBezTo>
                <a:cubicBezTo>
                  <a:pt x="2222254" y="131312"/>
                  <a:pt x="2223147" y="124838"/>
                  <a:pt x="2224486" y="118587"/>
                </a:cubicBezTo>
                <a:cubicBezTo>
                  <a:pt x="2225826" y="112336"/>
                  <a:pt x="2226049" y="105639"/>
                  <a:pt x="2225156" y="98495"/>
                </a:cubicBezTo>
                <a:cubicBezTo>
                  <a:pt x="2224709" y="94923"/>
                  <a:pt x="2221919" y="92802"/>
                  <a:pt x="2216785" y="92133"/>
                </a:cubicBezTo>
                <a:close/>
                <a:moveTo>
                  <a:pt x="3562265" y="71371"/>
                </a:moveTo>
                <a:cubicBezTo>
                  <a:pt x="3540611" y="71594"/>
                  <a:pt x="3520407" y="78403"/>
                  <a:pt x="3501655" y="91798"/>
                </a:cubicBezTo>
                <a:lnTo>
                  <a:pt x="3485581" y="103853"/>
                </a:lnTo>
                <a:cubicBezTo>
                  <a:pt x="3474866" y="110104"/>
                  <a:pt x="3468615" y="115462"/>
                  <a:pt x="3466829" y="119926"/>
                </a:cubicBezTo>
                <a:cubicBezTo>
                  <a:pt x="3469508" y="127070"/>
                  <a:pt x="3471741" y="131982"/>
                  <a:pt x="3473526" y="134660"/>
                </a:cubicBezTo>
                <a:lnTo>
                  <a:pt x="3480223" y="157431"/>
                </a:lnTo>
                <a:lnTo>
                  <a:pt x="3482903" y="161449"/>
                </a:lnTo>
                <a:cubicBezTo>
                  <a:pt x="3488260" y="161449"/>
                  <a:pt x="3492279" y="161673"/>
                  <a:pt x="3494957" y="162119"/>
                </a:cubicBezTo>
                <a:cubicBezTo>
                  <a:pt x="3497637" y="162566"/>
                  <a:pt x="3503217" y="165468"/>
                  <a:pt x="3511701" y="170826"/>
                </a:cubicBezTo>
                <a:cubicBezTo>
                  <a:pt x="3520184" y="176183"/>
                  <a:pt x="3525319" y="179755"/>
                  <a:pt x="3527105" y="181541"/>
                </a:cubicBezTo>
                <a:lnTo>
                  <a:pt x="3532462" y="194936"/>
                </a:lnTo>
                <a:lnTo>
                  <a:pt x="3540499" y="211009"/>
                </a:lnTo>
                <a:lnTo>
                  <a:pt x="3544517" y="239138"/>
                </a:lnTo>
                <a:cubicBezTo>
                  <a:pt x="3547196" y="243603"/>
                  <a:pt x="3553001" y="245835"/>
                  <a:pt x="3561930" y="245835"/>
                </a:cubicBezTo>
                <a:cubicBezTo>
                  <a:pt x="3590505" y="261016"/>
                  <a:pt x="3605239" y="268606"/>
                  <a:pt x="3606132" y="268606"/>
                </a:cubicBezTo>
                <a:lnTo>
                  <a:pt x="3620866" y="282000"/>
                </a:lnTo>
                <a:cubicBezTo>
                  <a:pt x="3623545" y="281107"/>
                  <a:pt x="3624661" y="280438"/>
                  <a:pt x="3624215" y="279991"/>
                </a:cubicBezTo>
                <a:cubicBezTo>
                  <a:pt x="3623768" y="279545"/>
                  <a:pt x="3622652" y="278428"/>
                  <a:pt x="3620866" y="276642"/>
                </a:cubicBezTo>
                <a:cubicBezTo>
                  <a:pt x="3619080" y="274857"/>
                  <a:pt x="3619527" y="267266"/>
                  <a:pt x="3622206" y="253872"/>
                </a:cubicBezTo>
                <a:lnTo>
                  <a:pt x="3620866" y="186899"/>
                </a:lnTo>
                <a:lnTo>
                  <a:pt x="3623545" y="180202"/>
                </a:lnTo>
                <a:cubicBezTo>
                  <a:pt x="3623545" y="179309"/>
                  <a:pt x="3623991" y="169933"/>
                  <a:pt x="3624885" y="152073"/>
                </a:cubicBezTo>
                <a:lnTo>
                  <a:pt x="3627563" y="125284"/>
                </a:lnTo>
                <a:lnTo>
                  <a:pt x="3627563" y="110550"/>
                </a:lnTo>
                <a:lnTo>
                  <a:pt x="3631582" y="90458"/>
                </a:lnTo>
                <a:cubicBezTo>
                  <a:pt x="3607025" y="77510"/>
                  <a:pt x="3583919" y="71148"/>
                  <a:pt x="3562265" y="71371"/>
                </a:cubicBezTo>
                <a:close/>
                <a:moveTo>
                  <a:pt x="549501" y="63669"/>
                </a:moveTo>
                <a:cubicBezTo>
                  <a:pt x="555751" y="69920"/>
                  <a:pt x="562895" y="73492"/>
                  <a:pt x="570932" y="74385"/>
                </a:cubicBezTo>
                <a:lnTo>
                  <a:pt x="620491" y="75724"/>
                </a:lnTo>
                <a:cubicBezTo>
                  <a:pt x="638351" y="77510"/>
                  <a:pt x="657103" y="88226"/>
                  <a:pt x="676749" y="107871"/>
                </a:cubicBezTo>
                <a:cubicBezTo>
                  <a:pt x="677641" y="115015"/>
                  <a:pt x="678534" y="118587"/>
                  <a:pt x="679427" y="118587"/>
                </a:cubicBezTo>
                <a:lnTo>
                  <a:pt x="688804" y="130642"/>
                </a:lnTo>
                <a:lnTo>
                  <a:pt x="688804" y="136000"/>
                </a:lnTo>
                <a:cubicBezTo>
                  <a:pt x="687018" y="136000"/>
                  <a:pt x="685678" y="135777"/>
                  <a:pt x="684785" y="135330"/>
                </a:cubicBezTo>
                <a:cubicBezTo>
                  <a:pt x="683892" y="134884"/>
                  <a:pt x="679651" y="136223"/>
                  <a:pt x="672060" y="139349"/>
                </a:cubicBezTo>
                <a:cubicBezTo>
                  <a:pt x="664470" y="142474"/>
                  <a:pt x="649513" y="142251"/>
                  <a:pt x="627189" y="138679"/>
                </a:cubicBezTo>
                <a:lnTo>
                  <a:pt x="601739" y="127963"/>
                </a:lnTo>
                <a:lnTo>
                  <a:pt x="582987" y="127963"/>
                </a:lnTo>
                <a:lnTo>
                  <a:pt x="578968" y="123945"/>
                </a:lnTo>
                <a:lnTo>
                  <a:pt x="585666" y="122605"/>
                </a:lnTo>
                <a:cubicBezTo>
                  <a:pt x="584773" y="121712"/>
                  <a:pt x="584326" y="120819"/>
                  <a:pt x="584326" y="119926"/>
                </a:cubicBezTo>
                <a:lnTo>
                  <a:pt x="564234" y="95816"/>
                </a:lnTo>
                <a:cubicBezTo>
                  <a:pt x="552626" y="77957"/>
                  <a:pt x="547268" y="68581"/>
                  <a:pt x="548161" y="67688"/>
                </a:cubicBezTo>
                <a:close/>
                <a:moveTo>
                  <a:pt x="1471044" y="58312"/>
                </a:moveTo>
                <a:cubicBezTo>
                  <a:pt x="1489796" y="57419"/>
                  <a:pt x="1504307" y="57419"/>
                  <a:pt x="1514576" y="58312"/>
                </a:cubicBezTo>
                <a:cubicBezTo>
                  <a:pt x="1524845" y="59204"/>
                  <a:pt x="1540249" y="64786"/>
                  <a:pt x="1560787" y="75055"/>
                </a:cubicBezTo>
                <a:cubicBezTo>
                  <a:pt x="1581326" y="85324"/>
                  <a:pt x="1592041" y="97602"/>
                  <a:pt x="1592934" y="111890"/>
                </a:cubicBezTo>
                <a:lnTo>
                  <a:pt x="1599631" y="154752"/>
                </a:lnTo>
                <a:cubicBezTo>
                  <a:pt x="1596953" y="156538"/>
                  <a:pt x="1595390" y="157878"/>
                  <a:pt x="1594943" y="158771"/>
                </a:cubicBezTo>
                <a:cubicBezTo>
                  <a:pt x="1594497" y="159664"/>
                  <a:pt x="1593827" y="163012"/>
                  <a:pt x="1592934" y="168816"/>
                </a:cubicBezTo>
                <a:cubicBezTo>
                  <a:pt x="1592041" y="174621"/>
                  <a:pt x="1584451" y="184667"/>
                  <a:pt x="1570163" y="198954"/>
                </a:cubicBezTo>
                <a:lnTo>
                  <a:pt x="1550072" y="224404"/>
                </a:lnTo>
                <a:cubicBezTo>
                  <a:pt x="1543821" y="232441"/>
                  <a:pt x="1539356" y="240031"/>
                  <a:pt x="1536677" y="247174"/>
                </a:cubicBezTo>
                <a:cubicBezTo>
                  <a:pt x="1552751" y="247174"/>
                  <a:pt x="1563020" y="247621"/>
                  <a:pt x="1567485" y="248514"/>
                </a:cubicBezTo>
                <a:lnTo>
                  <a:pt x="1595613" y="261908"/>
                </a:lnTo>
                <a:cubicBezTo>
                  <a:pt x="1604543" y="265480"/>
                  <a:pt x="1609901" y="268829"/>
                  <a:pt x="1611687" y="271954"/>
                </a:cubicBezTo>
                <a:cubicBezTo>
                  <a:pt x="1613473" y="275080"/>
                  <a:pt x="1614812" y="276642"/>
                  <a:pt x="1615705" y="276642"/>
                </a:cubicBezTo>
                <a:lnTo>
                  <a:pt x="1613026" y="291376"/>
                </a:lnTo>
                <a:cubicBezTo>
                  <a:pt x="1612133" y="292269"/>
                  <a:pt x="1612133" y="293162"/>
                  <a:pt x="1613026" y="294055"/>
                </a:cubicBezTo>
                <a:lnTo>
                  <a:pt x="1614365" y="300753"/>
                </a:lnTo>
                <a:lnTo>
                  <a:pt x="1614365" y="310129"/>
                </a:lnTo>
                <a:cubicBezTo>
                  <a:pt x="1609008" y="310129"/>
                  <a:pt x="1606329" y="312361"/>
                  <a:pt x="1606329" y="316826"/>
                </a:cubicBezTo>
                <a:lnTo>
                  <a:pt x="1592934" y="318166"/>
                </a:lnTo>
                <a:cubicBezTo>
                  <a:pt x="1588469" y="321737"/>
                  <a:pt x="1579540" y="323970"/>
                  <a:pt x="1566145" y="324863"/>
                </a:cubicBezTo>
                <a:cubicBezTo>
                  <a:pt x="1552751" y="325756"/>
                  <a:pt x="1545161" y="328435"/>
                  <a:pt x="1543375" y="332899"/>
                </a:cubicBezTo>
                <a:cubicBezTo>
                  <a:pt x="1541589" y="337364"/>
                  <a:pt x="1541142" y="344955"/>
                  <a:pt x="1542035" y="355670"/>
                </a:cubicBezTo>
                <a:lnTo>
                  <a:pt x="1540696" y="369065"/>
                </a:lnTo>
                <a:lnTo>
                  <a:pt x="1544714" y="373083"/>
                </a:lnTo>
                <a:cubicBezTo>
                  <a:pt x="1540249" y="378441"/>
                  <a:pt x="1538910" y="381566"/>
                  <a:pt x="1540696" y="382459"/>
                </a:cubicBezTo>
                <a:lnTo>
                  <a:pt x="1544714" y="389157"/>
                </a:lnTo>
                <a:cubicBezTo>
                  <a:pt x="1544714" y="401658"/>
                  <a:pt x="1544491" y="409918"/>
                  <a:pt x="1544044" y="413936"/>
                </a:cubicBezTo>
                <a:cubicBezTo>
                  <a:pt x="1543598" y="417955"/>
                  <a:pt x="1543151" y="423089"/>
                  <a:pt x="1542705" y="429340"/>
                </a:cubicBezTo>
                <a:cubicBezTo>
                  <a:pt x="1542258" y="435591"/>
                  <a:pt x="1541812" y="441172"/>
                  <a:pt x="1541365" y="446083"/>
                </a:cubicBezTo>
                <a:cubicBezTo>
                  <a:pt x="1540919" y="450995"/>
                  <a:pt x="1540696" y="453897"/>
                  <a:pt x="1540696" y="454790"/>
                </a:cubicBezTo>
                <a:lnTo>
                  <a:pt x="1538017" y="460148"/>
                </a:lnTo>
                <a:cubicBezTo>
                  <a:pt x="1536231" y="462826"/>
                  <a:pt x="1535784" y="464166"/>
                  <a:pt x="1536677" y="464166"/>
                </a:cubicBezTo>
                <a:lnTo>
                  <a:pt x="1536677" y="472203"/>
                </a:lnTo>
                <a:lnTo>
                  <a:pt x="1532659" y="476221"/>
                </a:lnTo>
                <a:cubicBezTo>
                  <a:pt x="1531766" y="480686"/>
                  <a:pt x="1531319" y="483365"/>
                  <a:pt x="1531319" y="484258"/>
                </a:cubicBezTo>
                <a:lnTo>
                  <a:pt x="1525962" y="496313"/>
                </a:lnTo>
                <a:cubicBezTo>
                  <a:pt x="1524176" y="500778"/>
                  <a:pt x="1518371" y="508814"/>
                  <a:pt x="1508549" y="520423"/>
                </a:cubicBezTo>
                <a:lnTo>
                  <a:pt x="1489796" y="548551"/>
                </a:lnTo>
                <a:cubicBezTo>
                  <a:pt x="1487117" y="551230"/>
                  <a:pt x="1481090" y="555695"/>
                  <a:pt x="1471714" y="561946"/>
                </a:cubicBezTo>
                <a:cubicBezTo>
                  <a:pt x="1462338" y="568197"/>
                  <a:pt x="1455864" y="571769"/>
                  <a:pt x="1452292" y="572662"/>
                </a:cubicBezTo>
                <a:cubicBezTo>
                  <a:pt x="1448720" y="573555"/>
                  <a:pt x="1443585" y="574224"/>
                  <a:pt x="1436888" y="574671"/>
                </a:cubicBezTo>
                <a:cubicBezTo>
                  <a:pt x="1430191" y="575117"/>
                  <a:pt x="1419252" y="576680"/>
                  <a:pt x="1404071" y="579359"/>
                </a:cubicBezTo>
                <a:cubicBezTo>
                  <a:pt x="1388891" y="582038"/>
                  <a:pt x="1379068" y="583377"/>
                  <a:pt x="1374604" y="583377"/>
                </a:cubicBezTo>
                <a:cubicBezTo>
                  <a:pt x="1371032" y="584270"/>
                  <a:pt x="1355182" y="583154"/>
                  <a:pt x="1327053" y="580029"/>
                </a:cubicBezTo>
                <a:cubicBezTo>
                  <a:pt x="1298925" y="576903"/>
                  <a:pt x="1283967" y="574448"/>
                  <a:pt x="1282181" y="572662"/>
                </a:cubicBezTo>
                <a:lnTo>
                  <a:pt x="1275484" y="568643"/>
                </a:lnTo>
                <a:lnTo>
                  <a:pt x="1247356" y="565964"/>
                </a:lnTo>
                <a:cubicBezTo>
                  <a:pt x="1245570" y="565964"/>
                  <a:pt x="1242891" y="565071"/>
                  <a:pt x="1239319" y="563285"/>
                </a:cubicBezTo>
                <a:cubicBezTo>
                  <a:pt x="1235747" y="561499"/>
                  <a:pt x="1231505" y="559490"/>
                  <a:pt x="1226594" y="557258"/>
                </a:cubicBezTo>
                <a:cubicBezTo>
                  <a:pt x="1221683" y="555025"/>
                  <a:pt x="1217888" y="552347"/>
                  <a:pt x="1215209" y="549221"/>
                </a:cubicBezTo>
                <a:cubicBezTo>
                  <a:pt x="1212530" y="546096"/>
                  <a:pt x="1211860" y="542970"/>
                  <a:pt x="1213200" y="539845"/>
                </a:cubicBezTo>
                <a:cubicBezTo>
                  <a:pt x="1214539" y="536720"/>
                  <a:pt x="1218781" y="540515"/>
                  <a:pt x="1225924" y="551230"/>
                </a:cubicBezTo>
                <a:lnTo>
                  <a:pt x="1248695" y="551230"/>
                </a:lnTo>
                <a:lnTo>
                  <a:pt x="1250034" y="545873"/>
                </a:lnTo>
                <a:cubicBezTo>
                  <a:pt x="1253606" y="544980"/>
                  <a:pt x="1261866" y="543863"/>
                  <a:pt x="1274814" y="542524"/>
                </a:cubicBezTo>
                <a:cubicBezTo>
                  <a:pt x="1287762" y="541184"/>
                  <a:pt x="1300487" y="537389"/>
                  <a:pt x="1312989" y="531139"/>
                </a:cubicBezTo>
                <a:lnTo>
                  <a:pt x="1349154" y="517744"/>
                </a:lnTo>
                <a:lnTo>
                  <a:pt x="1369246" y="505689"/>
                </a:lnTo>
                <a:lnTo>
                  <a:pt x="1390677" y="496313"/>
                </a:lnTo>
                <a:cubicBezTo>
                  <a:pt x="1415680" y="485597"/>
                  <a:pt x="1433316" y="469077"/>
                  <a:pt x="1443585" y="446753"/>
                </a:cubicBezTo>
                <a:cubicBezTo>
                  <a:pt x="1453854" y="424429"/>
                  <a:pt x="1459435" y="411034"/>
                  <a:pt x="1460329" y="406569"/>
                </a:cubicBezTo>
                <a:lnTo>
                  <a:pt x="1463007" y="389157"/>
                </a:lnTo>
                <a:lnTo>
                  <a:pt x="1467026" y="385138"/>
                </a:lnTo>
                <a:lnTo>
                  <a:pt x="1467026" y="348973"/>
                </a:lnTo>
                <a:lnTo>
                  <a:pt x="1463007" y="344955"/>
                </a:lnTo>
                <a:cubicBezTo>
                  <a:pt x="1450506" y="351205"/>
                  <a:pt x="1438451" y="354331"/>
                  <a:pt x="1426842" y="354331"/>
                </a:cubicBezTo>
                <a:lnTo>
                  <a:pt x="1409429" y="354331"/>
                </a:lnTo>
                <a:lnTo>
                  <a:pt x="1375943" y="355670"/>
                </a:lnTo>
                <a:lnTo>
                  <a:pt x="1374604" y="351652"/>
                </a:lnTo>
                <a:cubicBezTo>
                  <a:pt x="1362995" y="352545"/>
                  <a:pt x="1354958" y="351652"/>
                  <a:pt x="1350493" y="348973"/>
                </a:cubicBezTo>
                <a:lnTo>
                  <a:pt x="1335759" y="340936"/>
                </a:lnTo>
                <a:lnTo>
                  <a:pt x="1308970" y="335578"/>
                </a:lnTo>
                <a:lnTo>
                  <a:pt x="1310310" y="328881"/>
                </a:lnTo>
                <a:lnTo>
                  <a:pt x="1307631" y="324863"/>
                </a:lnTo>
                <a:cubicBezTo>
                  <a:pt x="1306738" y="324863"/>
                  <a:pt x="1306738" y="324416"/>
                  <a:pt x="1307631" y="323523"/>
                </a:cubicBezTo>
                <a:lnTo>
                  <a:pt x="1317007" y="320844"/>
                </a:lnTo>
                <a:lnTo>
                  <a:pt x="1327723" y="314147"/>
                </a:lnTo>
                <a:lnTo>
                  <a:pt x="1334420" y="314147"/>
                </a:lnTo>
                <a:cubicBezTo>
                  <a:pt x="1337992" y="311468"/>
                  <a:pt x="1350940" y="305217"/>
                  <a:pt x="1373264" y="295395"/>
                </a:cubicBezTo>
                <a:lnTo>
                  <a:pt x="1402732" y="282000"/>
                </a:lnTo>
                <a:cubicBezTo>
                  <a:pt x="1433093" y="273071"/>
                  <a:pt x="1448720" y="268159"/>
                  <a:pt x="1449613" y="267266"/>
                </a:cubicBezTo>
                <a:lnTo>
                  <a:pt x="1454971" y="260569"/>
                </a:lnTo>
                <a:lnTo>
                  <a:pt x="1442915" y="251193"/>
                </a:lnTo>
                <a:cubicBezTo>
                  <a:pt x="1445595" y="245835"/>
                  <a:pt x="1447380" y="241370"/>
                  <a:pt x="1448273" y="237798"/>
                </a:cubicBezTo>
                <a:lnTo>
                  <a:pt x="1446934" y="211009"/>
                </a:lnTo>
                <a:lnTo>
                  <a:pt x="1454971" y="201633"/>
                </a:lnTo>
                <a:cubicBezTo>
                  <a:pt x="1451399" y="190024"/>
                  <a:pt x="1448497" y="180202"/>
                  <a:pt x="1446264" y="172165"/>
                </a:cubicBezTo>
                <a:cubicBezTo>
                  <a:pt x="1444032" y="164128"/>
                  <a:pt x="1439567" y="155199"/>
                  <a:pt x="1432870" y="145376"/>
                </a:cubicBezTo>
                <a:cubicBezTo>
                  <a:pt x="1426172" y="135553"/>
                  <a:pt x="1423717" y="129749"/>
                  <a:pt x="1425503" y="127963"/>
                </a:cubicBezTo>
                <a:lnTo>
                  <a:pt x="1433539" y="115908"/>
                </a:lnTo>
                <a:cubicBezTo>
                  <a:pt x="1439790" y="126624"/>
                  <a:pt x="1447827" y="135107"/>
                  <a:pt x="1457649" y="141358"/>
                </a:cubicBezTo>
                <a:cubicBezTo>
                  <a:pt x="1465686" y="140465"/>
                  <a:pt x="1472830" y="144930"/>
                  <a:pt x="1479081" y="154752"/>
                </a:cubicBezTo>
                <a:cubicBezTo>
                  <a:pt x="1496047" y="128856"/>
                  <a:pt x="1511228" y="108318"/>
                  <a:pt x="1524622" y="93137"/>
                </a:cubicBezTo>
                <a:cubicBezTo>
                  <a:pt x="1517479" y="91351"/>
                  <a:pt x="1513683" y="90235"/>
                  <a:pt x="1513237" y="89789"/>
                </a:cubicBezTo>
                <a:cubicBezTo>
                  <a:pt x="1512790" y="89342"/>
                  <a:pt x="1511004" y="89565"/>
                  <a:pt x="1507879" y="90458"/>
                </a:cubicBezTo>
                <a:cubicBezTo>
                  <a:pt x="1504754" y="91351"/>
                  <a:pt x="1498503" y="91575"/>
                  <a:pt x="1489127" y="91128"/>
                </a:cubicBezTo>
                <a:cubicBezTo>
                  <a:pt x="1479751" y="90682"/>
                  <a:pt x="1465463" y="94477"/>
                  <a:pt x="1446264" y="102513"/>
                </a:cubicBezTo>
                <a:cubicBezTo>
                  <a:pt x="1427065" y="110550"/>
                  <a:pt x="1407643" y="123945"/>
                  <a:pt x="1387998" y="142697"/>
                </a:cubicBezTo>
                <a:cubicBezTo>
                  <a:pt x="1368353" y="161449"/>
                  <a:pt x="1353396" y="175067"/>
                  <a:pt x="1343126" y="183550"/>
                </a:cubicBezTo>
                <a:cubicBezTo>
                  <a:pt x="1332857" y="192034"/>
                  <a:pt x="1325714" y="199401"/>
                  <a:pt x="1321695" y="205651"/>
                </a:cubicBezTo>
                <a:cubicBezTo>
                  <a:pt x="1317677" y="211902"/>
                  <a:pt x="1313882" y="216814"/>
                  <a:pt x="1310310" y="220385"/>
                </a:cubicBezTo>
                <a:lnTo>
                  <a:pt x="1310310" y="228422"/>
                </a:lnTo>
                <a:cubicBezTo>
                  <a:pt x="1309417" y="229315"/>
                  <a:pt x="1302720" y="233334"/>
                  <a:pt x="1290218" y="240477"/>
                </a:cubicBezTo>
                <a:cubicBezTo>
                  <a:pt x="1282181" y="235119"/>
                  <a:pt x="1272805" y="227529"/>
                  <a:pt x="1262090" y="217707"/>
                </a:cubicBezTo>
                <a:cubicBezTo>
                  <a:pt x="1251374" y="207884"/>
                  <a:pt x="1243337" y="197168"/>
                  <a:pt x="1237979" y="185560"/>
                </a:cubicBezTo>
                <a:cubicBezTo>
                  <a:pt x="1232622" y="173951"/>
                  <a:pt x="1229719" y="166138"/>
                  <a:pt x="1229273" y="162119"/>
                </a:cubicBezTo>
                <a:cubicBezTo>
                  <a:pt x="1228826" y="158101"/>
                  <a:pt x="1244230" y="136000"/>
                  <a:pt x="1275484" y="95816"/>
                </a:cubicBezTo>
                <a:lnTo>
                  <a:pt x="1279502" y="95816"/>
                </a:lnTo>
                <a:lnTo>
                  <a:pt x="1290218" y="86440"/>
                </a:lnTo>
                <a:lnTo>
                  <a:pt x="1290218" y="98495"/>
                </a:lnTo>
                <a:cubicBezTo>
                  <a:pt x="1297362" y="104746"/>
                  <a:pt x="1301380" y="109657"/>
                  <a:pt x="1302273" y="113229"/>
                </a:cubicBezTo>
                <a:lnTo>
                  <a:pt x="1304952" y="129303"/>
                </a:lnTo>
                <a:lnTo>
                  <a:pt x="1306292" y="130642"/>
                </a:lnTo>
                <a:cubicBezTo>
                  <a:pt x="1353619" y="102960"/>
                  <a:pt x="1385096" y="85547"/>
                  <a:pt x="1400723" y="78403"/>
                </a:cubicBezTo>
                <a:cubicBezTo>
                  <a:pt x="1416350" y="71260"/>
                  <a:pt x="1429521" y="67241"/>
                  <a:pt x="1440237" y="66348"/>
                </a:cubicBezTo>
                <a:cubicBezTo>
                  <a:pt x="1442023" y="66348"/>
                  <a:pt x="1444032" y="66571"/>
                  <a:pt x="1446264" y="67018"/>
                </a:cubicBezTo>
                <a:cubicBezTo>
                  <a:pt x="1448497" y="67464"/>
                  <a:pt x="1450506" y="65902"/>
                  <a:pt x="1452292" y="62330"/>
                </a:cubicBezTo>
                <a:cubicBezTo>
                  <a:pt x="1459435" y="63223"/>
                  <a:pt x="1465686" y="61883"/>
                  <a:pt x="1471044" y="58312"/>
                </a:cubicBezTo>
                <a:close/>
                <a:moveTo>
                  <a:pt x="2171578" y="51614"/>
                </a:moveTo>
                <a:cubicBezTo>
                  <a:pt x="2183187" y="52507"/>
                  <a:pt x="2196581" y="57419"/>
                  <a:pt x="2211761" y="66348"/>
                </a:cubicBezTo>
                <a:cubicBezTo>
                  <a:pt x="2226942" y="75278"/>
                  <a:pt x="2243239" y="89565"/>
                  <a:pt x="2260651" y="109211"/>
                </a:cubicBezTo>
                <a:cubicBezTo>
                  <a:pt x="2278065" y="128856"/>
                  <a:pt x="2288557" y="142251"/>
                  <a:pt x="2292129" y="149394"/>
                </a:cubicBezTo>
                <a:cubicBezTo>
                  <a:pt x="2295701" y="156538"/>
                  <a:pt x="2292129" y="176183"/>
                  <a:pt x="2281413" y="208330"/>
                </a:cubicBezTo>
                <a:cubicBezTo>
                  <a:pt x="2271591" y="236012"/>
                  <a:pt x="2264670" y="259453"/>
                  <a:pt x="2260651" y="278652"/>
                </a:cubicBezTo>
                <a:cubicBezTo>
                  <a:pt x="2256633" y="297850"/>
                  <a:pt x="2248373" y="314817"/>
                  <a:pt x="2235872" y="329551"/>
                </a:cubicBezTo>
                <a:cubicBezTo>
                  <a:pt x="2223370" y="344285"/>
                  <a:pt x="2198813" y="351652"/>
                  <a:pt x="2162202" y="351652"/>
                </a:cubicBezTo>
                <a:cubicBezTo>
                  <a:pt x="2155058" y="352545"/>
                  <a:pt x="2149700" y="352098"/>
                  <a:pt x="2146128" y="350312"/>
                </a:cubicBezTo>
                <a:lnTo>
                  <a:pt x="2127376" y="342276"/>
                </a:lnTo>
                <a:cubicBezTo>
                  <a:pt x="2119339" y="339597"/>
                  <a:pt x="2104159" y="344062"/>
                  <a:pt x="2081835" y="355670"/>
                </a:cubicBezTo>
                <a:cubicBezTo>
                  <a:pt x="2089871" y="361028"/>
                  <a:pt x="2096122" y="364600"/>
                  <a:pt x="2100587" y="366386"/>
                </a:cubicBezTo>
                <a:lnTo>
                  <a:pt x="2132734" y="379780"/>
                </a:lnTo>
                <a:cubicBezTo>
                  <a:pt x="2157737" y="392282"/>
                  <a:pt x="2174703" y="398533"/>
                  <a:pt x="2183633" y="398533"/>
                </a:cubicBezTo>
                <a:cubicBezTo>
                  <a:pt x="2188991" y="399426"/>
                  <a:pt x="2198367" y="394514"/>
                  <a:pt x="2211761" y="383799"/>
                </a:cubicBezTo>
                <a:cubicBezTo>
                  <a:pt x="2225156" y="373083"/>
                  <a:pt x="2241676" y="363484"/>
                  <a:pt x="2261321" y="355000"/>
                </a:cubicBezTo>
                <a:cubicBezTo>
                  <a:pt x="2280967" y="346517"/>
                  <a:pt x="2293468" y="342276"/>
                  <a:pt x="2298826" y="342276"/>
                </a:cubicBezTo>
                <a:cubicBezTo>
                  <a:pt x="2317578" y="344955"/>
                  <a:pt x="2334321" y="351875"/>
                  <a:pt x="2349055" y="363037"/>
                </a:cubicBezTo>
                <a:cubicBezTo>
                  <a:pt x="2363789" y="374199"/>
                  <a:pt x="2373835" y="384468"/>
                  <a:pt x="2379193" y="393845"/>
                </a:cubicBezTo>
                <a:cubicBezTo>
                  <a:pt x="2384551" y="403221"/>
                  <a:pt x="2387453" y="411257"/>
                  <a:pt x="2387899" y="417955"/>
                </a:cubicBezTo>
                <a:cubicBezTo>
                  <a:pt x="2388346" y="424652"/>
                  <a:pt x="2386337" y="432019"/>
                  <a:pt x="2381872" y="440056"/>
                </a:cubicBezTo>
                <a:cubicBezTo>
                  <a:pt x="2377407" y="448092"/>
                  <a:pt x="2372942" y="453004"/>
                  <a:pt x="2368477" y="454790"/>
                </a:cubicBezTo>
                <a:cubicBezTo>
                  <a:pt x="2364013" y="456576"/>
                  <a:pt x="2357762" y="457022"/>
                  <a:pt x="2349725" y="456129"/>
                </a:cubicBezTo>
                <a:cubicBezTo>
                  <a:pt x="2338117" y="456129"/>
                  <a:pt x="2321597" y="453450"/>
                  <a:pt x="2300165" y="448092"/>
                </a:cubicBezTo>
                <a:lnTo>
                  <a:pt x="2281413" y="440056"/>
                </a:lnTo>
                <a:lnTo>
                  <a:pt x="2255963" y="437377"/>
                </a:lnTo>
                <a:lnTo>
                  <a:pt x="2249266" y="426661"/>
                </a:lnTo>
                <a:cubicBezTo>
                  <a:pt x="2257303" y="426661"/>
                  <a:pt x="2267125" y="422643"/>
                  <a:pt x="2278734" y="414606"/>
                </a:cubicBezTo>
                <a:lnTo>
                  <a:pt x="2305523" y="399872"/>
                </a:lnTo>
                <a:lnTo>
                  <a:pt x="2328294" y="381120"/>
                </a:lnTo>
                <a:cubicBezTo>
                  <a:pt x="2314007" y="363260"/>
                  <a:pt x="2303737" y="354107"/>
                  <a:pt x="2297487" y="353661"/>
                </a:cubicBezTo>
                <a:cubicBezTo>
                  <a:pt x="2291236" y="353215"/>
                  <a:pt x="2282976" y="355893"/>
                  <a:pt x="2272707" y="361698"/>
                </a:cubicBezTo>
                <a:cubicBezTo>
                  <a:pt x="2262437" y="367502"/>
                  <a:pt x="2254624" y="375316"/>
                  <a:pt x="2249266" y="385138"/>
                </a:cubicBezTo>
                <a:lnTo>
                  <a:pt x="2226495" y="421303"/>
                </a:lnTo>
                <a:cubicBezTo>
                  <a:pt x="2235425" y="426661"/>
                  <a:pt x="2241006" y="430233"/>
                  <a:pt x="2243239" y="432019"/>
                </a:cubicBezTo>
                <a:cubicBezTo>
                  <a:pt x="2245471" y="433805"/>
                  <a:pt x="2255517" y="442735"/>
                  <a:pt x="2273376" y="458808"/>
                </a:cubicBezTo>
                <a:lnTo>
                  <a:pt x="2289450" y="473542"/>
                </a:lnTo>
                <a:cubicBezTo>
                  <a:pt x="2294807" y="478900"/>
                  <a:pt x="2298826" y="483811"/>
                  <a:pt x="2301505" y="488276"/>
                </a:cubicBezTo>
                <a:lnTo>
                  <a:pt x="2309541" y="503010"/>
                </a:lnTo>
                <a:lnTo>
                  <a:pt x="2317578" y="512386"/>
                </a:lnTo>
                <a:cubicBezTo>
                  <a:pt x="2317578" y="512386"/>
                  <a:pt x="2318471" y="515958"/>
                  <a:pt x="2320257" y="523102"/>
                </a:cubicBezTo>
                <a:cubicBezTo>
                  <a:pt x="2322043" y="530246"/>
                  <a:pt x="2322713" y="535827"/>
                  <a:pt x="2322267" y="539845"/>
                </a:cubicBezTo>
                <a:cubicBezTo>
                  <a:pt x="2321820" y="543863"/>
                  <a:pt x="2317578" y="547212"/>
                  <a:pt x="2309541" y="549891"/>
                </a:cubicBezTo>
                <a:lnTo>
                  <a:pt x="2290789" y="555249"/>
                </a:lnTo>
                <a:cubicBezTo>
                  <a:pt x="2289896" y="556142"/>
                  <a:pt x="2283869" y="559490"/>
                  <a:pt x="2272707" y="565295"/>
                </a:cubicBezTo>
                <a:cubicBezTo>
                  <a:pt x="2261545" y="571099"/>
                  <a:pt x="2241899" y="574224"/>
                  <a:pt x="2213771" y="574671"/>
                </a:cubicBezTo>
                <a:cubicBezTo>
                  <a:pt x="2185642" y="575117"/>
                  <a:pt x="2169792" y="575341"/>
                  <a:pt x="2166220" y="575341"/>
                </a:cubicBezTo>
                <a:cubicBezTo>
                  <a:pt x="2162648" y="574448"/>
                  <a:pt x="2160416" y="573555"/>
                  <a:pt x="2159523" y="572662"/>
                </a:cubicBezTo>
                <a:lnTo>
                  <a:pt x="2147468" y="571322"/>
                </a:lnTo>
                <a:cubicBezTo>
                  <a:pt x="2131394" y="569536"/>
                  <a:pt x="2111526" y="559044"/>
                  <a:pt x="2087862" y="539845"/>
                </a:cubicBezTo>
                <a:cubicBezTo>
                  <a:pt x="2064199" y="520646"/>
                  <a:pt x="2046562" y="500331"/>
                  <a:pt x="2034954" y="478900"/>
                </a:cubicBezTo>
                <a:cubicBezTo>
                  <a:pt x="2023345" y="457469"/>
                  <a:pt x="2016201" y="444967"/>
                  <a:pt x="2013523" y="441395"/>
                </a:cubicBezTo>
                <a:cubicBezTo>
                  <a:pt x="2010843" y="437823"/>
                  <a:pt x="2006825" y="436261"/>
                  <a:pt x="2001467" y="436707"/>
                </a:cubicBezTo>
                <a:cubicBezTo>
                  <a:pt x="1996109" y="437154"/>
                  <a:pt x="1992538" y="441395"/>
                  <a:pt x="1990752" y="449432"/>
                </a:cubicBezTo>
                <a:lnTo>
                  <a:pt x="1992091" y="470863"/>
                </a:lnTo>
                <a:lnTo>
                  <a:pt x="1990752" y="477560"/>
                </a:lnTo>
                <a:lnTo>
                  <a:pt x="1996109" y="482918"/>
                </a:lnTo>
                <a:cubicBezTo>
                  <a:pt x="1995217" y="486490"/>
                  <a:pt x="1994993" y="489169"/>
                  <a:pt x="1995440" y="490955"/>
                </a:cubicBezTo>
                <a:cubicBezTo>
                  <a:pt x="1995886" y="492741"/>
                  <a:pt x="1996556" y="496759"/>
                  <a:pt x="1997449" y="503010"/>
                </a:cubicBezTo>
                <a:cubicBezTo>
                  <a:pt x="1998342" y="509261"/>
                  <a:pt x="1999681" y="514172"/>
                  <a:pt x="2001467" y="517744"/>
                </a:cubicBezTo>
                <a:lnTo>
                  <a:pt x="2012183" y="540515"/>
                </a:lnTo>
                <a:lnTo>
                  <a:pt x="2018880" y="569983"/>
                </a:lnTo>
                <a:cubicBezTo>
                  <a:pt x="2010843" y="569090"/>
                  <a:pt x="2005039" y="567750"/>
                  <a:pt x="2001467" y="565964"/>
                </a:cubicBezTo>
                <a:lnTo>
                  <a:pt x="1982715" y="556588"/>
                </a:lnTo>
                <a:lnTo>
                  <a:pt x="1973339" y="553909"/>
                </a:lnTo>
                <a:cubicBezTo>
                  <a:pt x="1963516" y="551230"/>
                  <a:pt x="1955479" y="544087"/>
                  <a:pt x="1949229" y="532478"/>
                </a:cubicBezTo>
                <a:lnTo>
                  <a:pt x="1935834" y="496313"/>
                </a:lnTo>
                <a:cubicBezTo>
                  <a:pt x="1930476" y="484704"/>
                  <a:pt x="1928244" y="476667"/>
                  <a:pt x="1929137" y="472203"/>
                </a:cubicBezTo>
                <a:lnTo>
                  <a:pt x="1931816" y="450771"/>
                </a:lnTo>
                <a:lnTo>
                  <a:pt x="1929137" y="437377"/>
                </a:lnTo>
                <a:lnTo>
                  <a:pt x="1931816" y="430680"/>
                </a:lnTo>
                <a:cubicBezTo>
                  <a:pt x="1931816" y="429787"/>
                  <a:pt x="1932039" y="425099"/>
                  <a:pt x="1932485" y="416615"/>
                </a:cubicBezTo>
                <a:cubicBezTo>
                  <a:pt x="1932932" y="408132"/>
                  <a:pt x="1934718" y="398309"/>
                  <a:pt x="1937843" y="387147"/>
                </a:cubicBezTo>
                <a:cubicBezTo>
                  <a:pt x="1940969" y="375985"/>
                  <a:pt x="1943425" y="368395"/>
                  <a:pt x="1945210" y="364377"/>
                </a:cubicBezTo>
                <a:cubicBezTo>
                  <a:pt x="1946996" y="360358"/>
                  <a:pt x="1950345" y="355893"/>
                  <a:pt x="1955256" y="350982"/>
                </a:cubicBezTo>
                <a:cubicBezTo>
                  <a:pt x="1960167" y="346071"/>
                  <a:pt x="1971776" y="340713"/>
                  <a:pt x="1990082" y="334909"/>
                </a:cubicBezTo>
                <a:cubicBezTo>
                  <a:pt x="2008388" y="329104"/>
                  <a:pt x="2018434" y="325532"/>
                  <a:pt x="2020220" y="324193"/>
                </a:cubicBezTo>
                <a:cubicBezTo>
                  <a:pt x="2022006" y="322854"/>
                  <a:pt x="2024238" y="319505"/>
                  <a:pt x="2026917" y="314147"/>
                </a:cubicBezTo>
                <a:cubicBezTo>
                  <a:pt x="2008165" y="304324"/>
                  <a:pt x="1995886" y="293832"/>
                  <a:pt x="1990082" y="282670"/>
                </a:cubicBezTo>
                <a:cubicBezTo>
                  <a:pt x="1984278" y="271508"/>
                  <a:pt x="1978920" y="256104"/>
                  <a:pt x="1974009" y="236459"/>
                </a:cubicBezTo>
                <a:cubicBezTo>
                  <a:pt x="1969097" y="216814"/>
                  <a:pt x="1966641" y="203866"/>
                  <a:pt x="1966641" y="197615"/>
                </a:cubicBezTo>
                <a:lnTo>
                  <a:pt x="1965302" y="176183"/>
                </a:lnTo>
                <a:lnTo>
                  <a:pt x="1959944" y="149394"/>
                </a:lnTo>
                <a:lnTo>
                  <a:pt x="1965302" y="144037"/>
                </a:lnTo>
                <a:cubicBezTo>
                  <a:pt x="1962623" y="139572"/>
                  <a:pt x="1960837" y="136000"/>
                  <a:pt x="1959944" y="133321"/>
                </a:cubicBezTo>
                <a:lnTo>
                  <a:pt x="1939853" y="115908"/>
                </a:lnTo>
                <a:lnTo>
                  <a:pt x="1909045" y="86440"/>
                </a:lnTo>
                <a:cubicBezTo>
                  <a:pt x="1909045" y="86440"/>
                  <a:pt x="1909045" y="85547"/>
                  <a:pt x="1909045" y="83761"/>
                </a:cubicBezTo>
                <a:cubicBezTo>
                  <a:pt x="1909045" y="81975"/>
                  <a:pt x="1909938" y="81975"/>
                  <a:pt x="1911724" y="83761"/>
                </a:cubicBezTo>
                <a:cubicBezTo>
                  <a:pt x="1915296" y="89119"/>
                  <a:pt x="1922440" y="91575"/>
                  <a:pt x="1933155" y="91128"/>
                </a:cubicBezTo>
                <a:cubicBezTo>
                  <a:pt x="1943871" y="90682"/>
                  <a:pt x="1952354" y="91351"/>
                  <a:pt x="1958605" y="93137"/>
                </a:cubicBezTo>
                <a:lnTo>
                  <a:pt x="1985394" y="109211"/>
                </a:lnTo>
                <a:lnTo>
                  <a:pt x="2013523" y="123945"/>
                </a:lnTo>
                <a:lnTo>
                  <a:pt x="2025577" y="136000"/>
                </a:lnTo>
                <a:cubicBezTo>
                  <a:pt x="2026471" y="151180"/>
                  <a:pt x="2028033" y="164798"/>
                  <a:pt x="2030265" y="176853"/>
                </a:cubicBezTo>
                <a:cubicBezTo>
                  <a:pt x="2032498" y="188908"/>
                  <a:pt x="2039865" y="192257"/>
                  <a:pt x="2052367" y="186899"/>
                </a:cubicBezTo>
                <a:cubicBezTo>
                  <a:pt x="2064868" y="181541"/>
                  <a:pt x="2072459" y="177746"/>
                  <a:pt x="2075137" y="175514"/>
                </a:cubicBezTo>
                <a:cubicBezTo>
                  <a:pt x="2077816" y="173281"/>
                  <a:pt x="2080495" y="163682"/>
                  <a:pt x="2083174" y="146716"/>
                </a:cubicBezTo>
                <a:lnTo>
                  <a:pt x="2084513" y="133321"/>
                </a:lnTo>
                <a:cubicBezTo>
                  <a:pt x="2053259" y="133321"/>
                  <a:pt x="2032721" y="124391"/>
                  <a:pt x="2022899" y="106532"/>
                </a:cubicBezTo>
                <a:lnTo>
                  <a:pt x="2000128" y="74385"/>
                </a:lnTo>
                <a:cubicBezTo>
                  <a:pt x="2004593" y="74385"/>
                  <a:pt x="2010843" y="78403"/>
                  <a:pt x="2018880" y="86440"/>
                </a:cubicBezTo>
                <a:cubicBezTo>
                  <a:pt x="2026917" y="86440"/>
                  <a:pt x="2032945" y="85770"/>
                  <a:pt x="2036963" y="84431"/>
                </a:cubicBezTo>
                <a:cubicBezTo>
                  <a:pt x="2040981" y="83091"/>
                  <a:pt x="2051697" y="79073"/>
                  <a:pt x="2069110" y="72376"/>
                </a:cubicBezTo>
                <a:cubicBezTo>
                  <a:pt x="2086523" y="65679"/>
                  <a:pt x="2106168" y="60544"/>
                  <a:pt x="2128046" y="56972"/>
                </a:cubicBezTo>
                <a:cubicBezTo>
                  <a:pt x="2149923" y="53400"/>
                  <a:pt x="2164434" y="51614"/>
                  <a:pt x="2171578" y="51614"/>
                </a:cubicBezTo>
                <a:close/>
                <a:moveTo>
                  <a:pt x="3520407" y="34201"/>
                </a:moveTo>
                <a:cubicBezTo>
                  <a:pt x="3523979" y="35094"/>
                  <a:pt x="3549875" y="39113"/>
                  <a:pt x="3598095" y="46256"/>
                </a:cubicBezTo>
                <a:lnTo>
                  <a:pt x="3616848" y="46256"/>
                </a:lnTo>
                <a:cubicBezTo>
                  <a:pt x="3619527" y="47149"/>
                  <a:pt x="3626671" y="50275"/>
                  <a:pt x="3638279" y="55633"/>
                </a:cubicBezTo>
                <a:lnTo>
                  <a:pt x="3667747" y="69027"/>
                </a:lnTo>
                <a:cubicBezTo>
                  <a:pt x="3671319" y="71706"/>
                  <a:pt x="3675337" y="74831"/>
                  <a:pt x="3679802" y="78403"/>
                </a:cubicBezTo>
                <a:lnTo>
                  <a:pt x="3698555" y="99835"/>
                </a:lnTo>
                <a:cubicBezTo>
                  <a:pt x="3702127" y="105192"/>
                  <a:pt x="3704582" y="108541"/>
                  <a:pt x="3705921" y="109880"/>
                </a:cubicBezTo>
                <a:cubicBezTo>
                  <a:pt x="3707261" y="111220"/>
                  <a:pt x="3709717" y="119480"/>
                  <a:pt x="3713289" y="134660"/>
                </a:cubicBezTo>
                <a:lnTo>
                  <a:pt x="3706591" y="150734"/>
                </a:lnTo>
                <a:cubicBezTo>
                  <a:pt x="3699447" y="151627"/>
                  <a:pt x="3692973" y="153413"/>
                  <a:pt x="3687169" y="156092"/>
                </a:cubicBezTo>
                <a:cubicBezTo>
                  <a:pt x="3681365" y="158771"/>
                  <a:pt x="3679579" y="170826"/>
                  <a:pt x="3681811" y="192257"/>
                </a:cubicBezTo>
                <a:cubicBezTo>
                  <a:pt x="3684043" y="213688"/>
                  <a:pt x="3685607" y="228869"/>
                  <a:pt x="3686499" y="237798"/>
                </a:cubicBezTo>
                <a:lnTo>
                  <a:pt x="3689179" y="339597"/>
                </a:lnTo>
                <a:lnTo>
                  <a:pt x="3691857" y="347633"/>
                </a:lnTo>
                <a:lnTo>
                  <a:pt x="3693197" y="358349"/>
                </a:lnTo>
                <a:lnTo>
                  <a:pt x="3695875" y="362367"/>
                </a:lnTo>
                <a:lnTo>
                  <a:pt x="3701233" y="399872"/>
                </a:lnTo>
                <a:lnTo>
                  <a:pt x="3706591" y="407909"/>
                </a:lnTo>
                <a:cubicBezTo>
                  <a:pt x="3707484" y="410588"/>
                  <a:pt x="3707707" y="415499"/>
                  <a:pt x="3707261" y="422643"/>
                </a:cubicBezTo>
                <a:cubicBezTo>
                  <a:pt x="3706815" y="429787"/>
                  <a:pt x="3707484" y="435591"/>
                  <a:pt x="3709270" y="440056"/>
                </a:cubicBezTo>
                <a:lnTo>
                  <a:pt x="3718647" y="474882"/>
                </a:lnTo>
                <a:cubicBezTo>
                  <a:pt x="3718647" y="489169"/>
                  <a:pt x="3719093" y="496313"/>
                  <a:pt x="3719985" y="496313"/>
                </a:cubicBezTo>
                <a:lnTo>
                  <a:pt x="3725343" y="507028"/>
                </a:lnTo>
                <a:lnTo>
                  <a:pt x="3724004" y="531139"/>
                </a:lnTo>
                <a:lnTo>
                  <a:pt x="3724004" y="537836"/>
                </a:lnTo>
                <a:cubicBezTo>
                  <a:pt x="3723111" y="544087"/>
                  <a:pt x="3721771" y="549444"/>
                  <a:pt x="3719985" y="553909"/>
                </a:cubicBezTo>
                <a:lnTo>
                  <a:pt x="3713289" y="565964"/>
                </a:lnTo>
                <a:lnTo>
                  <a:pt x="3707931" y="583377"/>
                </a:lnTo>
                <a:lnTo>
                  <a:pt x="3703913" y="592753"/>
                </a:lnTo>
                <a:lnTo>
                  <a:pt x="3691857" y="624900"/>
                </a:lnTo>
                <a:cubicBezTo>
                  <a:pt x="3680249" y="632044"/>
                  <a:pt x="3671319" y="632044"/>
                  <a:pt x="3665068" y="624900"/>
                </a:cubicBezTo>
                <a:lnTo>
                  <a:pt x="3657031" y="610166"/>
                </a:lnTo>
                <a:lnTo>
                  <a:pt x="3642297" y="594093"/>
                </a:lnTo>
                <a:cubicBezTo>
                  <a:pt x="3641405" y="594093"/>
                  <a:pt x="3640288" y="592307"/>
                  <a:pt x="3638949" y="588735"/>
                </a:cubicBezTo>
                <a:cubicBezTo>
                  <a:pt x="3637609" y="585163"/>
                  <a:pt x="3634484" y="579359"/>
                  <a:pt x="3629573" y="571322"/>
                </a:cubicBezTo>
                <a:cubicBezTo>
                  <a:pt x="3624661" y="563285"/>
                  <a:pt x="3616848" y="548105"/>
                  <a:pt x="3606132" y="525781"/>
                </a:cubicBezTo>
                <a:cubicBezTo>
                  <a:pt x="3590952" y="529353"/>
                  <a:pt x="3577334" y="531362"/>
                  <a:pt x="3565279" y="531808"/>
                </a:cubicBezTo>
                <a:cubicBezTo>
                  <a:pt x="3553224" y="532255"/>
                  <a:pt x="3546750" y="532478"/>
                  <a:pt x="3545857" y="532478"/>
                </a:cubicBezTo>
                <a:lnTo>
                  <a:pt x="3527105" y="539175"/>
                </a:lnTo>
                <a:lnTo>
                  <a:pt x="3488260" y="543194"/>
                </a:lnTo>
                <a:lnTo>
                  <a:pt x="3465490" y="548551"/>
                </a:lnTo>
                <a:cubicBezTo>
                  <a:pt x="3452988" y="552123"/>
                  <a:pt x="3440487" y="553463"/>
                  <a:pt x="3427985" y="552570"/>
                </a:cubicBezTo>
                <a:cubicBezTo>
                  <a:pt x="3396731" y="552570"/>
                  <a:pt x="3377309" y="545873"/>
                  <a:pt x="3369719" y="532478"/>
                </a:cubicBezTo>
                <a:cubicBezTo>
                  <a:pt x="3362129" y="519083"/>
                  <a:pt x="3358110" y="510154"/>
                  <a:pt x="3357664" y="505689"/>
                </a:cubicBezTo>
                <a:cubicBezTo>
                  <a:pt x="3357217" y="501224"/>
                  <a:pt x="3358333" y="497206"/>
                  <a:pt x="3361012" y="493634"/>
                </a:cubicBezTo>
                <a:cubicBezTo>
                  <a:pt x="3361905" y="490955"/>
                  <a:pt x="3365701" y="488276"/>
                  <a:pt x="3372398" y="485597"/>
                </a:cubicBezTo>
                <a:cubicBezTo>
                  <a:pt x="3379095" y="482918"/>
                  <a:pt x="3383783" y="482025"/>
                  <a:pt x="3386462" y="482918"/>
                </a:cubicBezTo>
                <a:lnTo>
                  <a:pt x="3385123" y="488276"/>
                </a:lnTo>
                <a:lnTo>
                  <a:pt x="3377086" y="494973"/>
                </a:lnTo>
                <a:lnTo>
                  <a:pt x="3379765" y="501671"/>
                </a:lnTo>
                <a:cubicBezTo>
                  <a:pt x="3388694" y="501671"/>
                  <a:pt x="3395168" y="501447"/>
                  <a:pt x="3399187" y="501001"/>
                </a:cubicBezTo>
                <a:cubicBezTo>
                  <a:pt x="3403205" y="500554"/>
                  <a:pt x="3407447" y="499885"/>
                  <a:pt x="3411911" y="498992"/>
                </a:cubicBezTo>
                <a:cubicBezTo>
                  <a:pt x="3416376" y="498099"/>
                  <a:pt x="3428431" y="495197"/>
                  <a:pt x="3448077" y="490285"/>
                </a:cubicBezTo>
                <a:cubicBezTo>
                  <a:pt x="3467722" y="485374"/>
                  <a:pt x="3479331" y="482472"/>
                  <a:pt x="3482903" y="481579"/>
                </a:cubicBezTo>
                <a:lnTo>
                  <a:pt x="3516389" y="478900"/>
                </a:lnTo>
                <a:lnTo>
                  <a:pt x="3561930" y="470863"/>
                </a:lnTo>
                <a:cubicBezTo>
                  <a:pt x="3574432" y="472649"/>
                  <a:pt x="3585371" y="476444"/>
                  <a:pt x="3594747" y="482249"/>
                </a:cubicBezTo>
                <a:cubicBezTo>
                  <a:pt x="3604123" y="488053"/>
                  <a:pt x="3619527" y="500778"/>
                  <a:pt x="3640958" y="520423"/>
                </a:cubicBezTo>
                <a:cubicBezTo>
                  <a:pt x="3641851" y="521316"/>
                  <a:pt x="3642744" y="520423"/>
                  <a:pt x="3643637" y="517744"/>
                </a:cubicBezTo>
                <a:lnTo>
                  <a:pt x="3642297" y="512386"/>
                </a:lnTo>
                <a:cubicBezTo>
                  <a:pt x="3641405" y="511493"/>
                  <a:pt x="3641405" y="509707"/>
                  <a:pt x="3642297" y="507028"/>
                </a:cubicBezTo>
                <a:cubicBezTo>
                  <a:pt x="3642297" y="501671"/>
                  <a:pt x="3643191" y="496313"/>
                  <a:pt x="3644976" y="490955"/>
                </a:cubicBezTo>
                <a:lnTo>
                  <a:pt x="3647655" y="481579"/>
                </a:lnTo>
                <a:cubicBezTo>
                  <a:pt x="3647655" y="478900"/>
                  <a:pt x="3647879" y="476444"/>
                  <a:pt x="3648325" y="474212"/>
                </a:cubicBezTo>
                <a:cubicBezTo>
                  <a:pt x="3648771" y="471979"/>
                  <a:pt x="3648102" y="467738"/>
                  <a:pt x="3646316" y="461487"/>
                </a:cubicBezTo>
                <a:cubicBezTo>
                  <a:pt x="3643637" y="455236"/>
                  <a:pt x="3642297" y="450325"/>
                  <a:pt x="3642297" y="446753"/>
                </a:cubicBezTo>
                <a:lnTo>
                  <a:pt x="3639619" y="413267"/>
                </a:lnTo>
                <a:lnTo>
                  <a:pt x="3636940" y="403891"/>
                </a:lnTo>
                <a:lnTo>
                  <a:pt x="3635600" y="385138"/>
                </a:lnTo>
                <a:lnTo>
                  <a:pt x="3631582" y="377101"/>
                </a:lnTo>
                <a:lnTo>
                  <a:pt x="3631582" y="362367"/>
                </a:lnTo>
                <a:lnTo>
                  <a:pt x="3628903" y="343615"/>
                </a:lnTo>
                <a:cubicBezTo>
                  <a:pt x="3628903" y="333792"/>
                  <a:pt x="3628457" y="327988"/>
                  <a:pt x="3627563" y="326202"/>
                </a:cubicBezTo>
                <a:cubicBezTo>
                  <a:pt x="3623099" y="322630"/>
                  <a:pt x="3617294" y="323523"/>
                  <a:pt x="3610151" y="328881"/>
                </a:cubicBezTo>
                <a:cubicBezTo>
                  <a:pt x="3603900" y="326202"/>
                  <a:pt x="3598542" y="323747"/>
                  <a:pt x="3594077" y="321514"/>
                </a:cubicBezTo>
                <a:cubicBezTo>
                  <a:pt x="3589612" y="319282"/>
                  <a:pt x="3586933" y="317719"/>
                  <a:pt x="3586041" y="316826"/>
                </a:cubicBezTo>
                <a:lnTo>
                  <a:pt x="3557912" y="312808"/>
                </a:lnTo>
                <a:lnTo>
                  <a:pt x="3543178" y="310129"/>
                </a:lnTo>
                <a:cubicBezTo>
                  <a:pt x="3557465" y="304771"/>
                  <a:pt x="3565502" y="299413"/>
                  <a:pt x="3567288" y="294055"/>
                </a:cubicBezTo>
                <a:lnTo>
                  <a:pt x="3569967" y="284679"/>
                </a:lnTo>
                <a:cubicBezTo>
                  <a:pt x="3545857" y="288251"/>
                  <a:pt x="3532909" y="291376"/>
                  <a:pt x="3531123" y="294055"/>
                </a:cubicBezTo>
                <a:lnTo>
                  <a:pt x="3494957" y="334239"/>
                </a:lnTo>
                <a:cubicBezTo>
                  <a:pt x="3507459" y="336025"/>
                  <a:pt x="3519961" y="343615"/>
                  <a:pt x="3532462" y="357010"/>
                </a:cubicBezTo>
                <a:lnTo>
                  <a:pt x="3545857" y="377101"/>
                </a:lnTo>
                <a:cubicBezTo>
                  <a:pt x="3552107" y="386924"/>
                  <a:pt x="3555233" y="392728"/>
                  <a:pt x="3555233" y="394514"/>
                </a:cubicBezTo>
                <a:lnTo>
                  <a:pt x="3555233" y="397193"/>
                </a:lnTo>
                <a:cubicBezTo>
                  <a:pt x="3541839" y="396300"/>
                  <a:pt x="3528891" y="393621"/>
                  <a:pt x="3516389" y="389157"/>
                </a:cubicBezTo>
                <a:cubicBezTo>
                  <a:pt x="3503887" y="384692"/>
                  <a:pt x="3495181" y="382906"/>
                  <a:pt x="3490269" y="383799"/>
                </a:cubicBezTo>
                <a:cubicBezTo>
                  <a:pt x="3485358" y="384692"/>
                  <a:pt x="3482009" y="389157"/>
                  <a:pt x="3480223" y="397193"/>
                </a:cubicBezTo>
                <a:cubicBezTo>
                  <a:pt x="3481117" y="399872"/>
                  <a:pt x="3482009" y="401435"/>
                  <a:pt x="3482903" y="401881"/>
                </a:cubicBezTo>
                <a:cubicBezTo>
                  <a:pt x="3483795" y="402328"/>
                  <a:pt x="3489377" y="403891"/>
                  <a:pt x="3499646" y="406569"/>
                </a:cubicBezTo>
                <a:cubicBezTo>
                  <a:pt x="3509915" y="409248"/>
                  <a:pt x="3526658" y="428001"/>
                  <a:pt x="3549875" y="462826"/>
                </a:cubicBezTo>
                <a:cubicBezTo>
                  <a:pt x="3528444" y="465505"/>
                  <a:pt x="3511254" y="464612"/>
                  <a:pt x="3498306" y="460148"/>
                </a:cubicBezTo>
                <a:cubicBezTo>
                  <a:pt x="3485358" y="455683"/>
                  <a:pt x="3477991" y="453674"/>
                  <a:pt x="3476205" y="454120"/>
                </a:cubicBezTo>
                <a:cubicBezTo>
                  <a:pt x="3474419" y="454566"/>
                  <a:pt x="3471741" y="455906"/>
                  <a:pt x="3468169" y="458138"/>
                </a:cubicBezTo>
                <a:cubicBezTo>
                  <a:pt x="3464597" y="460371"/>
                  <a:pt x="3461918" y="458808"/>
                  <a:pt x="3460132" y="453450"/>
                </a:cubicBezTo>
                <a:lnTo>
                  <a:pt x="3477545" y="444074"/>
                </a:lnTo>
                <a:cubicBezTo>
                  <a:pt x="3473973" y="439609"/>
                  <a:pt x="3471071" y="434698"/>
                  <a:pt x="3468838" y="429340"/>
                </a:cubicBezTo>
                <a:cubicBezTo>
                  <a:pt x="3466606" y="423982"/>
                  <a:pt x="3465267" y="416839"/>
                  <a:pt x="3464820" y="407909"/>
                </a:cubicBezTo>
                <a:cubicBezTo>
                  <a:pt x="3464373" y="398979"/>
                  <a:pt x="3465490" y="392728"/>
                  <a:pt x="3468169" y="389157"/>
                </a:cubicBezTo>
                <a:lnTo>
                  <a:pt x="3478884" y="378441"/>
                </a:lnTo>
                <a:lnTo>
                  <a:pt x="3486921" y="369065"/>
                </a:lnTo>
                <a:cubicBezTo>
                  <a:pt x="3483349" y="363707"/>
                  <a:pt x="3478884" y="356563"/>
                  <a:pt x="3473526" y="347633"/>
                </a:cubicBezTo>
                <a:cubicBezTo>
                  <a:pt x="3445844" y="366386"/>
                  <a:pt x="3426199" y="376655"/>
                  <a:pt x="3414591" y="378441"/>
                </a:cubicBezTo>
                <a:lnTo>
                  <a:pt x="3377086" y="379780"/>
                </a:lnTo>
                <a:lnTo>
                  <a:pt x="3338241" y="386478"/>
                </a:lnTo>
                <a:cubicBezTo>
                  <a:pt x="3337349" y="403444"/>
                  <a:pt x="3337795" y="415946"/>
                  <a:pt x="3339581" y="423982"/>
                </a:cubicBezTo>
                <a:lnTo>
                  <a:pt x="3340921" y="434698"/>
                </a:lnTo>
                <a:cubicBezTo>
                  <a:pt x="3340921" y="440949"/>
                  <a:pt x="3340697" y="448539"/>
                  <a:pt x="3340251" y="457469"/>
                </a:cubicBezTo>
                <a:cubicBezTo>
                  <a:pt x="3339804" y="466398"/>
                  <a:pt x="3340027" y="472203"/>
                  <a:pt x="3340921" y="474882"/>
                </a:cubicBezTo>
                <a:lnTo>
                  <a:pt x="3344939" y="490955"/>
                </a:lnTo>
                <a:lnTo>
                  <a:pt x="3346278" y="503010"/>
                </a:lnTo>
                <a:lnTo>
                  <a:pt x="3348957" y="511047"/>
                </a:lnTo>
                <a:cubicBezTo>
                  <a:pt x="3348957" y="512833"/>
                  <a:pt x="3349404" y="514172"/>
                  <a:pt x="3350297" y="515065"/>
                </a:cubicBezTo>
                <a:lnTo>
                  <a:pt x="3350297" y="531139"/>
                </a:lnTo>
                <a:lnTo>
                  <a:pt x="3351636" y="545873"/>
                </a:lnTo>
                <a:cubicBezTo>
                  <a:pt x="3338241" y="542301"/>
                  <a:pt x="3324177" y="534710"/>
                  <a:pt x="3309443" y="523102"/>
                </a:cubicBezTo>
                <a:cubicBezTo>
                  <a:pt x="3294709" y="511493"/>
                  <a:pt x="3285557" y="502117"/>
                  <a:pt x="3281985" y="494973"/>
                </a:cubicBezTo>
                <a:lnTo>
                  <a:pt x="3276627" y="484258"/>
                </a:lnTo>
                <a:cubicBezTo>
                  <a:pt x="3272162" y="477114"/>
                  <a:pt x="3269483" y="472649"/>
                  <a:pt x="3268590" y="470863"/>
                </a:cubicBezTo>
                <a:cubicBezTo>
                  <a:pt x="3267697" y="469077"/>
                  <a:pt x="3269929" y="459701"/>
                  <a:pt x="3275287" y="442735"/>
                </a:cubicBezTo>
                <a:lnTo>
                  <a:pt x="3275287" y="375762"/>
                </a:lnTo>
                <a:cubicBezTo>
                  <a:pt x="3275287" y="367725"/>
                  <a:pt x="3278413" y="348526"/>
                  <a:pt x="3284663" y="318166"/>
                </a:cubicBezTo>
                <a:lnTo>
                  <a:pt x="3299397" y="245835"/>
                </a:lnTo>
                <a:lnTo>
                  <a:pt x="3315471" y="188239"/>
                </a:lnTo>
                <a:cubicBezTo>
                  <a:pt x="3314578" y="186453"/>
                  <a:pt x="3313685" y="183774"/>
                  <a:pt x="3312792" y="180202"/>
                </a:cubicBezTo>
                <a:cubicBezTo>
                  <a:pt x="3311899" y="176630"/>
                  <a:pt x="3306095" y="169486"/>
                  <a:pt x="3295379" y="158771"/>
                </a:cubicBezTo>
                <a:cubicBezTo>
                  <a:pt x="3284663" y="148055"/>
                  <a:pt x="3274394" y="133767"/>
                  <a:pt x="3264572" y="115908"/>
                </a:cubicBezTo>
                <a:cubicBezTo>
                  <a:pt x="3267251" y="112336"/>
                  <a:pt x="3280199" y="120373"/>
                  <a:pt x="3303416" y="140018"/>
                </a:cubicBezTo>
                <a:lnTo>
                  <a:pt x="3340921" y="161449"/>
                </a:lnTo>
                <a:cubicBezTo>
                  <a:pt x="3342707" y="163235"/>
                  <a:pt x="3349404" y="172165"/>
                  <a:pt x="3361012" y="188239"/>
                </a:cubicBezTo>
                <a:cubicBezTo>
                  <a:pt x="3372621" y="204312"/>
                  <a:pt x="3378649" y="213465"/>
                  <a:pt x="3379095" y="215697"/>
                </a:cubicBezTo>
                <a:cubicBezTo>
                  <a:pt x="3379541" y="217930"/>
                  <a:pt x="3377086" y="227976"/>
                  <a:pt x="3371728" y="245835"/>
                </a:cubicBezTo>
                <a:lnTo>
                  <a:pt x="3367709" y="265927"/>
                </a:lnTo>
                <a:lnTo>
                  <a:pt x="3361012" y="284679"/>
                </a:lnTo>
                <a:lnTo>
                  <a:pt x="3363691" y="287358"/>
                </a:lnTo>
                <a:cubicBezTo>
                  <a:pt x="3371728" y="281107"/>
                  <a:pt x="3380434" y="275749"/>
                  <a:pt x="3389811" y="271285"/>
                </a:cubicBezTo>
                <a:cubicBezTo>
                  <a:pt x="3399187" y="266820"/>
                  <a:pt x="3416823" y="261239"/>
                  <a:pt x="3442719" y="254541"/>
                </a:cubicBezTo>
                <a:cubicBezTo>
                  <a:pt x="3468615" y="247844"/>
                  <a:pt x="3483126" y="243379"/>
                  <a:pt x="3486251" y="241147"/>
                </a:cubicBezTo>
                <a:cubicBezTo>
                  <a:pt x="3489377" y="238915"/>
                  <a:pt x="3492725" y="232887"/>
                  <a:pt x="3496297" y="223064"/>
                </a:cubicBezTo>
                <a:lnTo>
                  <a:pt x="3507013" y="188239"/>
                </a:lnTo>
                <a:lnTo>
                  <a:pt x="3502994" y="184220"/>
                </a:lnTo>
                <a:cubicBezTo>
                  <a:pt x="3494957" y="187792"/>
                  <a:pt x="3489600" y="190471"/>
                  <a:pt x="3486921" y="192257"/>
                </a:cubicBezTo>
                <a:lnTo>
                  <a:pt x="3472187" y="216367"/>
                </a:lnTo>
                <a:lnTo>
                  <a:pt x="3461471" y="227083"/>
                </a:lnTo>
                <a:lnTo>
                  <a:pt x="3452095" y="239138"/>
                </a:lnTo>
                <a:lnTo>
                  <a:pt x="3445398" y="239138"/>
                </a:lnTo>
                <a:cubicBezTo>
                  <a:pt x="3432003" y="223957"/>
                  <a:pt x="3425306" y="213688"/>
                  <a:pt x="3425306" y="208330"/>
                </a:cubicBezTo>
                <a:lnTo>
                  <a:pt x="3421288" y="178862"/>
                </a:lnTo>
                <a:cubicBezTo>
                  <a:pt x="3437361" y="166361"/>
                  <a:pt x="3445844" y="154306"/>
                  <a:pt x="3446737" y="142697"/>
                </a:cubicBezTo>
                <a:lnTo>
                  <a:pt x="3446737" y="137339"/>
                </a:lnTo>
                <a:lnTo>
                  <a:pt x="3446737" y="129303"/>
                </a:lnTo>
                <a:cubicBezTo>
                  <a:pt x="3436022" y="131089"/>
                  <a:pt x="3424413" y="133321"/>
                  <a:pt x="3411911" y="136000"/>
                </a:cubicBezTo>
                <a:cubicBezTo>
                  <a:pt x="3399410" y="138679"/>
                  <a:pt x="3373514" y="123052"/>
                  <a:pt x="3334223" y="89119"/>
                </a:cubicBezTo>
                <a:cubicBezTo>
                  <a:pt x="3341367" y="91798"/>
                  <a:pt x="3347841" y="93361"/>
                  <a:pt x="3353645" y="93807"/>
                </a:cubicBezTo>
                <a:cubicBezTo>
                  <a:pt x="3359449" y="94254"/>
                  <a:pt x="3378872" y="84431"/>
                  <a:pt x="3411911" y="64339"/>
                </a:cubicBezTo>
                <a:cubicBezTo>
                  <a:pt x="3444951" y="44247"/>
                  <a:pt x="3481117" y="34201"/>
                  <a:pt x="3520407" y="34201"/>
                </a:cubicBezTo>
                <a:close/>
                <a:moveTo>
                  <a:pt x="2704680" y="30853"/>
                </a:moveTo>
                <a:cubicBezTo>
                  <a:pt x="2709145" y="30406"/>
                  <a:pt x="2712271" y="30629"/>
                  <a:pt x="2714057" y="31522"/>
                </a:cubicBezTo>
                <a:lnTo>
                  <a:pt x="2718075" y="35541"/>
                </a:lnTo>
                <a:lnTo>
                  <a:pt x="2722093" y="35541"/>
                </a:lnTo>
                <a:lnTo>
                  <a:pt x="2724772" y="35541"/>
                </a:lnTo>
                <a:cubicBezTo>
                  <a:pt x="2730130" y="39113"/>
                  <a:pt x="2740622" y="42238"/>
                  <a:pt x="2756249" y="44917"/>
                </a:cubicBezTo>
                <a:cubicBezTo>
                  <a:pt x="2771876" y="47596"/>
                  <a:pt x="2781029" y="56079"/>
                  <a:pt x="2783708" y="70367"/>
                </a:cubicBezTo>
                <a:lnTo>
                  <a:pt x="2787726" y="74385"/>
                </a:lnTo>
                <a:lnTo>
                  <a:pt x="2787726" y="94477"/>
                </a:lnTo>
                <a:lnTo>
                  <a:pt x="2783708" y="98495"/>
                </a:lnTo>
                <a:lnTo>
                  <a:pt x="2783708" y="113229"/>
                </a:lnTo>
                <a:lnTo>
                  <a:pt x="2779690" y="117248"/>
                </a:lnTo>
                <a:lnTo>
                  <a:pt x="2779690" y="123945"/>
                </a:lnTo>
                <a:lnTo>
                  <a:pt x="2775671" y="127963"/>
                </a:lnTo>
                <a:lnTo>
                  <a:pt x="2775671" y="136000"/>
                </a:lnTo>
                <a:lnTo>
                  <a:pt x="2771653" y="140018"/>
                </a:lnTo>
                <a:cubicBezTo>
                  <a:pt x="2770760" y="144483"/>
                  <a:pt x="2770313" y="147608"/>
                  <a:pt x="2770313" y="149394"/>
                </a:cubicBezTo>
                <a:lnTo>
                  <a:pt x="2764956" y="165468"/>
                </a:lnTo>
                <a:lnTo>
                  <a:pt x="2763616" y="181541"/>
                </a:lnTo>
                <a:cubicBezTo>
                  <a:pt x="2760937" y="183327"/>
                  <a:pt x="2759375" y="184667"/>
                  <a:pt x="2758928" y="185560"/>
                </a:cubicBezTo>
                <a:cubicBezTo>
                  <a:pt x="2758482" y="186453"/>
                  <a:pt x="2758705" y="189132"/>
                  <a:pt x="2759598" y="193596"/>
                </a:cubicBezTo>
                <a:lnTo>
                  <a:pt x="2755579" y="216367"/>
                </a:lnTo>
                <a:cubicBezTo>
                  <a:pt x="2754687" y="217260"/>
                  <a:pt x="2754463" y="218599"/>
                  <a:pt x="2754910" y="220385"/>
                </a:cubicBezTo>
                <a:cubicBezTo>
                  <a:pt x="2755356" y="222171"/>
                  <a:pt x="2755356" y="224850"/>
                  <a:pt x="2754910" y="228422"/>
                </a:cubicBezTo>
                <a:cubicBezTo>
                  <a:pt x="2754463" y="231994"/>
                  <a:pt x="2754463" y="235119"/>
                  <a:pt x="2754910" y="237798"/>
                </a:cubicBezTo>
                <a:cubicBezTo>
                  <a:pt x="2755356" y="240477"/>
                  <a:pt x="2755579" y="242263"/>
                  <a:pt x="2755579" y="243156"/>
                </a:cubicBezTo>
                <a:lnTo>
                  <a:pt x="2754240" y="280661"/>
                </a:lnTo>
                <a:lnTo>
                  <a:pt x="2754240" y="310129"/>
                </a:lnTo>
                <a:lnTo>
                  <a:pt x="2751561" y="340936"/>
                </a:lnTo>
                <a:lnTo>
                  <a:pt x="2752901" y="374423"/>
                </a:lnTo>
                <a:lnTo>
                  <a:pt x="2752901" y="407909"/>
                </a:lnTo>
                <a:cubicBezTo>
                  <a:pt x="2752901" y="418624"/>
                  <a:pt x="2752901" y="424875"/>
                  <a:pt x="2752901" y="426661"/>
                </a:cubicBezTo>
                <a:lnTo>
                  <a:pt x="2748882" y="450771"/>
                </a:lnTo>
                <a:lnTo>
                  <a:pt x="2747543" y="466845"/>
                </a:lnTo>
                <a:lnTo>
                  <a:pt x="2744864" y="484258"/>
                </a:lnTo>
                <a:lnTo>
                  <a:pt x="2739506" y="494973"/>
                </a:lnTo>
                <a:cubicBezTo>
                  <a:pt x="2737720" y="497652"/>
                  <a:pt x="2737273" y="499438"/>
                  <a:pt x="2738167" y="500331"/>
                </a:cubicBezTo>
                <a:lnTo>
                  <a:pt x="2738167" y="507028"/>
                </a:lnTo>
                <a:cubicBezTo>
                  <a:pt x="2733702" y="510600"/>
                  <a:pt x="2731023" y="512833"/>
                  <a:pt x="2730130" y="513726"/>
                </a:cubicBezTo>
                <a:lnTo>
                  <a:pt x="2715396" y="537836"/>
                </a:lnTo>
                <a:lnTo>
                  <a:pt x="2703341" y="548551"/>
                </a:lnTo>
                <a:lnTo>
                  <a:pt x="2702001" y="552570"/>
                </a:lnTo>
                <a:lnTo>
                  <a:pt x="2697983" y="552570"/>
                </a:lnTo>
                <a:lnTo>
                  <a:pt x="2684589" y="563285"/>
                </a:lnTo>
                <a:lnTo>
                  <a:pt x="2677891" y="564625"/>
                </a:lnTo>
                <a:lnTo>
                  <a:pt x="2673873" y="568643"/>
                </a:lnTo>
                <a:cubicBezTo>
                  <a:pt x="2669408" y="569536"/>
                  <a:pt x="2665167" y="570429"/>
                  <a:pt x="2661148" y="571322"/>
                </a:cubicBezTo>
                <a:cubicBezTo>
                  <a:pt x="2657130" y="572215"/>
                  <a:pt x="2651772" y="575117"/>
                  <a:pt x="2645075" y="580029"/>
                </a:cubicBezTo>
                <a:cubicBezTo>
                  <a:pt x="2638377" y="584940"/>
                  <a:pt x="2632796" y="587396"/>
                  <a:pt x="2628331" y="587396"/>
                </a:cubicBezTo>
                <a:cubicBezTo>
                  <a:pt x="2624759" y="578466"/>
                  <a:pt x="2618955" y="570429"/>
                  <a:pt x="2610919" y="563285"/>
                </a:cubicBezTo>
                <a:lnTo>
                  <a:pt x="2610919" y="552570"/>
                </a:lnTo>
                <a:cubicBezTo>
                  <a:pt x="2609133" y="551677"/>
                  <a:pt x="2608017" y="550561"/>
                  <a:pt x="2607570" y="549221"/>
                </a:cubicBezTo>
                <a:cubicBezTo>
                  <a:pt x="2607123" y="547882"/>
                  <a:pt x="2606454" y="543640"/>
                  <a:pt x="2605561" y="536496"/>
                </a:cubicBezTo>
                <a:lnTo>
                  <a:pt x="2601542" y="513726"/>
                </a:lnTo>
                <a:cubicBezTo>
                  <a:pt x="2600649" y="512833"/>
                  <a:pt x="2601319" y="507698"/>
                  <a:pt x="2603551" y="498322"/>
                </a:cubicBezTo>
                <a:cubicBezTo>
                  <a:pt x="2605784" y="488946"/>
                  <a:pt x="2607123" y="479793"/>
                  <a:pt x="2607570" y="470863"/>
                </a:cubicBezTo>
                <a:cubicBezTo>
                  <a:pt x="2608017" y="461933"/>
                  <a:pt x="2608909" y="453450"/>
                  <a:pt x="2610249" y="445414"/>
                </a:cubicBezTo>
                <a:cubicBezTo>
                  <a:pt x="2611588" y="437377"/>
                  <a:pt x="2612705" y="433358"/>
                  <a:pt x="2613597" y="433358"/>
                </a:cubicBezTo>
                <a:lnTo>
                  <a:pt x="2614937" y="434698"/>
                </a:lnTo>
                <a:cubicBezTo>
                  <a:pt x="2613151" y="445414"/>
                  <a:pt x="2612481" y="453450"/>
                  <a:pt x="2612928" y="458808"/>
                </a:cubicBezTo>
                <a:cubicBezTo>
                  <a:pt x="2613374" y="464166"/>
                  <a:pt x="2614267" y="468854"/>
                  <a:pt x="2615607" y="472872"/>
                </a:cubicBezTo>
                <a:cubicBezTo>
                  <a:pt x="2616946" y="476891"/>
                  <a:pt x="2618062" y="478900"/>
                  <a:pt x="2618955" y="478900"/>
                </a:cubicBezTo>
                <a:lnTo>
                  <a:pt x="2618955" y="485597"/>
                </a:lnTo>
                <a:lnTo>
                  <a:pt x="2618955" y="490955"/>
                </a:lnTo>
                <a:lnTo>
                  <a:pt x="2622973" y="494973"/>
                </a:lnTo>
                <a:lnTo>
                  <a:pt x="2622973" y="504349"/>
                </a:lnTo>
                <a:lnTo>
                  <a:pt x="2626992" y="507028"/>
                </a:lnTo>
                <a:lnTo>
                  <a:pt x="2626992" y="513726"/>
                </a:lnTo>
                <a:cubicBezTo>
                  <a:pt x="2632350" y="519083"/>
                  <a:pt x="2637707" y="522655"/>
                  <a:pt x="2643065" y="524441"/>
                </a:cubicBezTo>
                <a:cubicBezTo>
                  <a:pt x="2655567" y="511940"/>
                  <a:pt x="2662264" y="502117"/>
                  <a:pt x="2663157" y="494973"/>
                </a:cubicBezTo>
                <a:lnTo>
                  <a:pt x="2664497" y="485597"/>
                </a:lnTo>
                <a:cubicBezTo>
                  <a:pt x="2666283" y="482025"/>
                  <a:pt x="2667845" y="479346"/>
                  <a:pt x="2669185" y="477560"/>
                </a:cubicBezTo>
                <a:cubicBezTo>
                  <a:pt x="2670524" y="475774"/>
                  <a:pt x="2671641" y="474435"/>
                  <a:pt x="2672533" y="473542"/>
                </a:cubicBezTo>
                <a:lnTo>
                  <a:pt x="2672533" y="465505"/>
                </a:lnTo>
                <a:lnTo>
                  <a:pt x="2676552" y="461487"/>
                </a:lnTo>
                <a:lnTo>
                  <a:pt x="2676552" y="449432"/>
                </a:lnTo>
                <a:lnTo>
                  <a:pt x="2680570" y="444074"/>
                </a:lnTo>
                <a:cubicBezTo>
                  <a:pt x="2680570" y="440502"/>
                  <a:pt x="2680347" y="437377"/>
                  <a:pt x="2679901" y="434698"/>
                </a:cubicBezTo>
                <a:cubicBezTo>
                  <a:pt x="2679454" y="432019"/>
                  <a:pt x="2679677" y="429787"/>
                  <a:pt x="2680570" y="428001"/>
                </a:cubicBezTo>
                <a:lnTo>
                  <a:pt x="2684589" y="421303"/>
                </a:lnTo>
                <a:cubicBezTo>
                  <a:pt x="2685481" y="419517"/>
                  <a:pt x="2685928" y="415946"/>
                  <a:pt x="2685928" y="410588"/>
                </a:cubicBezTo>
                <a:lnTo>
                  <a:pt x="2684589" y="395854"/>
                </a:lnTo>
                <a:lnTo>
                  <a:pt x="2688607" y="391835"/>
                </a:lnTo>
                <a:lnTo>
                  <a:pt x="2688607" y="296734"/>
                </a:lnTo>
                <a:lnTo>
                  <a:pt x="2692625" y="292716"/>
                </a:lnTo>
                <a:cubicBezTo>
                  <a:pt x="2693518" y="281107"/>
                  <a:pt x="2694188" y="272847"/>
                  <a:pt x="2694634" y="267936"/>
                </a:cubicBezTo>
                <a:cubicBezTo>
                  <a:pt x="2695081" y="263025"/>
                  <a:pt x="2694634" y="259006"/>
                  <a:pt x="2693295" y="255881"/>
                </a:cubicBezTo>
                <a:cubicBezTo>
                  <a:pt x="2691955" y="252756"/>
                  <a:pt x="2691286" y="250746"/>
                  <a:pt x="2691286" y="249853"/>
                </a:cubicBezTo>
                <a:lnTo>
                  <a:pt x="2695304" y="239138"/>
                </a:lnTo>
                <a:cubicBezTo>
                  <a:pt x="2695304" y="239138"/>
                  <a:pt x="2695081" y="238245"/>
                  <a:pt x="2694634" y="236459"/>
                </a:cubicBezTo>
                <a:cubicBezTo>
                  <a:pt x="2694188" y="234673"/>
                  <a:pt x="2694188" y="232664"/>
                  <a:pt x="2694634" y="230431"/>
                </a:cubicBezTo>
                <a:cubicBezTo>
                  <a:pt x="2695081" y="228199"/>
                  <a:pt x="2695081" y="224627"/>
                  <a:pt x="2694634" y="219716"/>
                </a:cubicBezTo>
                <a:cubicBezTo>
                  <a:pt x="2694188" y="214804"/>
                  <a:pt x="2694857" y="210116"/>
                  <a:pt x="2696643" y="205651"/>
                </a:cubicBezTo>
                <a:lnTo>
                  <a:pt x="2699323" y="196275"/>
                </a:lnTo>
                <a:lnTo>
                  <a:pt x="2699323" y="174844"/>
                </a:lnTo>
                <a:lnTo>
                  <a:pt x="2706020" y="150734"/>
                </a:lnTo>
                <a:lnTo>
                  <a:pt x="2711377" y="119926"/>
                </a:lnTo>
                <a:cubicBezTo>
                  <a:pt x="2714057" y="108318"/>
                  <a:pt x="2715619" y="100504"/>
                  <a:pt x="2716065" y="96486"/>
                </a:cubicBezTo>
                <a:cubicBezTo>
                  <a:pt x="2716512" y="92468"/>
                  <a:pt x="2717182" y="89565"/>
                  <a:pt x="2718075" y="87779"/>
                </a:cubicBezTo>
                <a:lnTo>
                  <a:pt x="2722093" y="79743"/>
                </a:lnTo>
                <a:lnTo>
                  <a:pt x="2711377" y="77064"/>
                </a:lnTo>
                <a:lnTo>
                  <a:pt x="2707359" y="71706"/>
                </a:lnTo>
                <a:cubicBezTo>
                  <a:pt x="2702894" y="72599"/>
                  <a:pt x="2699769" y="72599"/>
                  <a:pt x="2697983" y="71706"/>
                </a:cubicBezTo>
                <a:lnTo>
                  <a:pt x="2676552" y="58312"/>
                </a:lnTo>
                <a:lnTo>
                  <a:pt x="2669855" y="56972"/>
                </a:lnTo>
                <a:lnTo>
                  <a:pt x="2665836" y="52954"/>
                </a:lnTo>
                <a:cubicBezTo>
                  <a:pt x="2676552" y="47596"/>
                  <a:pt x="2684589" y="42685"/>
                  <a:pt x="2689946" y="38220"/>
                </a:cubicBezTo>
                <a:cubicBezTo>
                  <a:pt x="2695304" y="33755"/>
                  <a:pt x="2700215" y="31299"/>
                  <a:pt x="2704680" y="30853"/>
                </a:cubicBezTo>
                <a:close/>
                <a:moveTo>
                  <a:pt x="867621" y="45"/>
                </a:moveTo>
                <a:cubicBezTo>
                  <a:pt x="871639" y="-401"/>
                  <a:pt x="877667" y="2501"/>
                  <a:pt x="885703" y="8752"/>
                </a:cubicBezTo>
                <a:cubicBezTo>
                  <a:pt x="893740" y="16788"/>
                  <a:pt x="899321" y="23932"/>
                  <a:pt x="902446" y="30183"/>
                </a:cubicBezTo>
                <a:cubicBezTo>
                  <a:pt x="905572" y="36434"/>
                  <a:pt x="907358" y="43578"/>
                  <a:pt x="907804" y="51614"/>
                </a:cubicBezTo>
                <a:cubicBezTo>
                  <a:pt x="908251" y="59651"/>
                  <a:pt x="907581" y="65455"/>
                  <a:pt x="905795" y="69027"/>
                </a:cubicBezTo>
                <a:cubicBezTo>
                  <a:pt x="904009" y="71706"/>
                  <a:pt x="901777" y="74385"/>
                  <a:pt x="899098" y="77064"/>
                </a:cubicBezTo>
                <a:cubicBezTo>
                  <a:pt x="896419" y="79743"/>
                  <a:pt x="895526" y="81975"/>
                  <a:pt x="896419" y="83761"/>
                </a:cubicBezTo>
                <a:cubicBezTo>
                  <a:pt x="897312" y="85547"/>
                  <a:pt x="899991" y="85547"/>
                  <a:pt x="904456" y="83761"/>
                </a:cubicBezTo>
                <a:lnTo>
                  <a:pt x="917850" y="75724"/>
                </a:lnTo>
                <a:cubicBezTo>
                  <a:pt x="922315" y="73046"/>
                  <a:pt x="929012" y="71706"/>
                  <a:pt x="937942" y="71706"/>
                </a:cubicBezTo>
                <a:cubicBezTo>
                  <a:pt x="958480" y="72599"/>
                  <a:pt x="972321" y="79296"/>
                  <a:pt x="979465" y="91798"/>
                </a:cubicBezTo>
                <a:lnTo>
                  <a:pt x="991520" y="111890"/>
                </a:lnTo>
                <a:lnTo>
                  <a:pt x="987502" y="113229"/>
                </a:lnTo>
                <a:lnTo>
                  <a:pt x="988841" y="123945"/>
                </a:lnTo>
                <a:cubicBezTo>
                  <a:pt x="979018" y="127517"/>
                  <a:pt x="969196" y="132651"/>
                  <a:pt x="959373" y="139349"/>
                </a:cubicBezTo>
                <a:cubicBezTo>
                  <a:pt x="949551" y="146046"/>
                  <a:pt x="940398" y="151180"/>
                  <a:pt x="931914" y="154752"/>
                </a:cubicBezTo>
                <a:cubicBezTo>
                  <a:pt x="923431" y="158324"/>
                  <a:pt x="908474" y="169040"/>
                  <a:pt x="887043" y="186899"/>
                </a:cubicBezTo>
                <a:cubicBezTo>
                  <a:pt x="865611" y="204758"/>
                  <a:pt x="854449" y="214581"/>
                  <a:pt x="853556" y="216367"/>
                </a:cubicBezTo>
                <a:lnTo>
                  <a:pt x="848199" y="225743"/>
                </a:lnTo>
                <a:lnTo>
                  <a:pt x="846859" y="233780"/>
                </a:lnTo>
                <a:lnTo>
                  <a:pt x="849538" y="236459"/>
                </a:lnTo>
                <a:cubicBezTo>
                  <a:pt x="856682" y="227529"/>
                  <a:pt x="862933" y="221278"/>
                  <a:pt x="868290" y="217707"/>
                </a:cubicBezTo>
                <a:lnTo>
                  <a:pt x="883024" y="209670"/>
                </a:lnTo>
                <a:lnTo>
                  <a:pt x="899098" y="192257"/>
                </a:lnTo>
                <a:cubicBezTo>
                  <a:pt x="909813" y="181541"/>
                  <a:pt x="923654" y="176183"/>
                  <a:pt x="940621" y="176183"/>
                </a:cubicBezTo>
                <a:cubicBezTo>
                  <a:pt x="947765" y="177076"/>
                  <a:pt x="960043" y="181541"/>
                  <a:pt x="977456" y="189578"/>
                </a:cubicBezTo>
                <a:cubicBezTo>
                  <a:pt x="994869" y="197615"/>
                  <a:pt x="1004022" y="212349"/>
                  <a:pt x="1004915" y="233780"/>
                </a:cubicBezTo>
                <a:cubicBezTo>
                  <a:pt x="1004915" y="247174"/>
                  <a:pt x="995538" y="271731"/>
                  <a:pt x="976786" y="307450"/>
                </a:cubicBezTo>
                <a:cubicBezTo>
                  <a:pt x="982144" y="309236"/>
                  <a:pt x="990181" y="310575"/>
                  <a:pt x="1000896" y="311468"/>
                </a:cubicBezTo>
                <a:cubicBezTo>
                  <a:pt x="1011612" y="312361"/>
                  <a:pt x="1018756" y="313924"/>
                  <a:pt x="1022327" y="316156"/>
                </a:cubicBezTo>
                <a:cubicBezTo>
                  <a:pt x="1025899" y="318389"/>
                  <a:pt x="1028578" y="324416"/>
                  <a:pt x="1030364" y="334239"/>
                </a:cubicBezTo>
                <a:lnTo>
                  <a:pt x="1047777" y="347633"/>
                </a:lnTo>
                <a:lnTo>
                  <a:pt x="1047777" y="352991"/>
                </a:lnTo>
                <a:cubicBezTo>
                  <a:pt x="1042419" y="352991"/>
                  <a:pt x="1038847" y="353438"/>
                  <a:pt x="1037061" y="354331"/>
                </a:cubicBezTo>
                <a:lnTo>
                  <a:pt x="1027685" y="359689"/>
                </a:lnTo>
                <a:lnTo>
                  <a:pt x="1015630" y="362367"/>
                </a:lnTo>
                <a:lnTo>
                  <a:pt x="982144" y="377101"/>
                </a:lnTo>
                <a:cubicBezTo>
                  <a:pt x="981251" y="378887"/>
                  <a:pt x="980581" y="380227"/>
                  <a:pt x="980135" y="381120"/>
                </a:cubicBezTo>
                <a:cubicBezTo>
                  <a:pt x="979688" y="382013"/>
                  <a:pt x="979242" y="383129"/>
                  <a:pt x="978795" y="384468"/>
                </a:cubicBezTo>
                <a:cubicBezTo>
                  <a:pt x="978349" y="385808"/>
                  <a:pt x="979018" y="388264"/>
                  <a:pt x="980804" y="391835"/>
                </a:cubicBezTo>
                <a:cubicBezTo>
                  <a:pt x="982590" y="398086"/>
                  <a:pt x="983930" y="403667"/>
                  <a:pt x="984823" y="408579"/>
                </a:cubicBezTo>
                <a:cubicBezTo>
                  <a:pt x="985716" y="413490"/>
                  <a:pt x="986609" y="424429"/>
                  <a:pt x="987502" y="441395"/>
                </a:cubicBezTo>
                <a:cubicBezTo>
                  <a:pt x="988395" y="458362"/>
                  <a:pt x="988395" y="471756"/>
                  <a:pt x="987502" y="481579"/>
                </a:cubicBezTo>
                <a:cubicBezTo>
                  <a:pt x="984823" y="503010"/>
                  <a:pt x="976116" y="521316"/>
                  <a:pt x="961382" y="536496"/>
                </a:cubicBezTo>
                <a:cubicBezTo>
                  <a:pt x="946648" y="551677"/>
                  <a:pt x="931245" y="561499"/>
                  <a:pt x="915171" y="565964"/>
                </a:cubicBezTo>
                <a:cubicBezTo>
                  <a:pt x="899098" y="570429"/>
                  <a:pt x="888159" y="573778"/>
                  <a:pt x="882355" y="576010"/>
                </a:cubicBezTo>
                <a:cubicBezTo>
                  <a:pt x="876550" y="578243"/>
                  <a:pt x="871639" y="579805"/>
                  <a:pt x="867621" y="580698"/>
                </a:cubicBezTo>
                <a:cubicBezTo>
                  <a:pt x="863602" y="581591"/>
                  <a:pt x="859361" y="582484"/>
                  <a:pt x="854896" y="583377"/>
                </a:cubicBezTo>
                <a:lnTo>
                  <a:pt x="826767" y="582038"/>
                </a:lnTo>
                <a:lnTo>
                  <a:pt x="810694" y="587396"/>
                </a:lnTo>
                <a:lnTo>
                  <a:pt x="791942" y="587396"/>
                </a:lnTo>
                <a:lnTo>
                  <a:pt x="785244" y="588735"/>
                </a:lnTo>
                <a:cubicBezTo>
                  <a:pt x="778993" y="587842"/>
                  <a:pt x="774752" y="586949"/>
                  <a:pt x="772519" y="586056"/>
                </a:cubicBezTo>
                <a:cubicBezTo>
                  <a:pt x="770287" y="585163"/>
                  <a:pt x="768724" y="584493"/>
                  <a:pt x="767831" y="584047"/>
                </a:cubicBezTo>
                <a:cubicBezTo>
                  <a:pt x="766938" y="583600"/>
                  <a:pt x="760688" y="585163"/>
                  <a:pt x="749079" y="588735"/>
                </a:cubicBezTo>
                <a:cubicBezTo>
                  <a:pt x="737470" y="592307"/>
                  <a:pt x="723629" y="591860"/>
                  <a:pt x="707556" y="587396"/>
                </a:cubicBezTo>
                <a:cubicBezTo>
                  <a:pt x="706663" y="586503"/>
                  <a:pt x="705993" y="585610"/>
                  <a:pt x="705547" y="584717"/>
                </a:cubicBezTo>
                <a:cubicBezTo>
                  <a:pt x="705100" y="583824"/>
                  <a:pt x="707556" y="582931"/>
                  <a:pt x="712914" y="582038"/>
                </a:cubicBezTo>
                <a:lnTo>
                  <a:pt x="731666" y="582038"/>
                </a:lnTo>
                <a:cubicBezTo>
                  <a:pt x="732559" y="582038"/>
                  <a:pt x="742159" y="578466"/>
                  <a:pt x="760464" y="571322"/>
                </a:cubicBezTo>
                <a:cubicBezTo>
                  <a:pt x="778770" y="564178"/>
                  <a:pt x="801094" y="552570"/>
                  <a:pt x="827437" y="536496"/>
                </a:cubicBezTo>
                <a:cubicBezTo>
                  <a:pt x="853780" y="520423"/>
                  <a:pt x="872085" y="509707"/>
                  <a:pt x="882355" y="504349"/>
                </a:cubicBezTo>
                <a:cubicBezTo>
                  <a:pt x="892624" y="498992"/>
                  <a:pt x="898875" y="495420"/>
                  <a:pt x="901107" y="493634"/>
                </a:cubicBezTo>
                <a:cubicBezTo>
                  <a:pt x="903339" y="491848"/>
                  <a:pt x="908251" y="486044"/>
                  <a:pt x="915841" y="476221"/>
                </a:cubicBezTo>
                <a:cubicBezTo>
                  <a:pt x="923431" y="466398"/>
                  <a:pt x="928119" y="459478"/>
                  <a:pt x="929905" y="455459"/>
                </a:cubicBezTo>
                <a:cubicBezTo>
                  <a:pt x="931691" y="451441"/>
                  <a:pt x="932807" y="445190"/>
                  <a:pt x="933254" y="436707"/>
                </a:cubicBezTo>
                <a:cubicBezTo>
                  <a:pt x="933700" y="428224"/>
                  <a:pt x="933924" y="423089"/>
                  <a:pt x="933924" y="421303"/>
                </a:cubicBezTo>
                <a:lnTo>
                  <a:pt x="931245" y="397193"/>
                </a:lnTo>
                <a:cubicBezTo>
                  <a:pt x="904456" y="403444"/>
                  <a:pt x="880345" y="403444"/>
                  <a:pt x="858914" y="397193"/>
                </a:cubicBezTo>
                <a:cubicBezTo>
                  <a:pt x="849092" y="385585"/>
                  <a:pt x="839269" y="377994"/>
                  <a:pt x="829446" y="374423"/>
                </a:cubicBezTo>
                <a:cubicBezTo>
                  <a:pt x="823195" y="393175"/>
                  <a:pt x="817838" y="406569"/>
                  <a:pt x="813373" y="414606"/>
                </a:cubicBezTo>
                <a:lnTo>
                  <a:pt x="799978" y="437377"/>
                </a:lnTo>
                <a:lnTo>
                  <a:pt x="793281" y="450771"/>
                </a:lnTo>
                <a:cubicBezTo>
                  <a:pt x="791495" y="454343"/>
                  <a:pt x="784351" y="463273"/>
                  <a:pt x="771850" y="477560"/>
                </a:cubicBezTo>
                <a:cubicBezTo>
                  <a:pt x="759348" y="491848"/>
                  <a:pt x="752204" y="499438"/>
                  <a:pt x="750418" y="500331"/>
                </a:cubicBezTo>
                <a:lnTo>
                  <a:pt x="737024" y="507028"/>
                </a:lnTo>
                <a:cubicBezTo>
                  <a:pt x="720951" y="515958"/>
                  <a:pt x="705324" y="521986"/>
                  <a:pt x="690143" y="525111"/>
                </a:cubicBezTo>
                <a:cubicBezTo>
                  <a:pt x="674963" y="528236"/>
                  <a:pt x="666033" y="528906"/>
                  <a:pt x="663354" y="527120"/>
                </a:cubicBezTo>
                <a:cubicBezTo>
                  <a:pt x="660675" y="525334"/>
                  <a:pt x="658889" y="522655"/>
                  <a:pt x="657996" y="519083"/>
                </a:cubicBezTo>
                <a:lnTo>
                  <a:pt x="657996" y="477560"/>
                </a:lnTo>
                <a:lnTo>
                  <a:pt x="653978" y="469524"/>
                </a:lnTo>
                <a:cubicBezTo>
                  <a:pt x="660229" y="451664"/>
                  <a:pt x="663800" y="439609"/>
                  <a:pt x="664693" y="433358"/>
                </a:cubicBezTo>
                <a:lnTo>
                  <a:pt x="666033" y="417285"/>
                </a:lnTo>
                <a:cubicBezTo>
                  <a:pt x="660675" y="419964"/>
                  <a:pt x="657103" y="421750"/>
                  <a:pt x="655317" y="422643"/>
                </a:cubicBezTo>
                <a:lnTo>
                  <a:pt x="643262" y="434698"/>
                </a:lnTo>
                <a:cubicBezTo>
                  <a:pt x="638797" y="437377"/>
                  <a:pt x="636118" y="439832"/>
                  <a:pt x="635225" y="442065"/>
                </a:cubicBezTo>
                <a:cubicBezTo>
                  <a:pt x="634333" y="444297"/>
                  <a:pt x="633663" y="445637"/>
                  <a:pt x="633216" y="446083"/>
                </a:cubicBezTo>
                <a:cubicBezTo>
                  <a:pt x="632770" y="446530"/>
                  <a:pt x="632100" y="446307"/>
                  <a:pt x="631207" y="445414"/>
                </a:cubicBezTo>
                <a:lnTo>
                  <a:pt x="621831" y="450771"/>
                </a:lnTo>
                <a:lnTo>
                  <a:pt x="607097" y="460148"/>
                </a:lnTo>
                <a:lnTo>
                  <a:pt x="605758" y="454790"/>
                </a:lnTo>
                <a:lnTo>
                  <a:pt x="599060" y="453450"/>
                </a:lnTo>
                <a:cubicBezTo>
                  <a:pt x="595488" y="462380"/>
                  <a:pt x="590354" y="475105"/>
                  <a:pt x="583657" y="491625"/>
                </a:cubicBezTo>
                <a:cubicBezTo>
                  <a:pt x="576959" y="508145"/>
                  <a:pt x="573164" y="516851"/>
                  <a:pt x="572271" y="517744"/>
                </a:cubicBezTo>
                <a:lnTo>
                  <a:pt x="562895" y="527120"/>
                </a:lnTo>
                <a:cubicBezTo>
                  <a:pt x="551286" y="526227"/>
                  <a:pt x="543696" y="524441"/>
                  <a:pt x="540124" y="521762"/>
                </a:cubicBezTo>
                <a:cubicBezTo>
                  <a:pt x="536552" y="519083"/>
                  <a:pt x="531641" y="512609"/>
                  <a:pt x="525390" y="502340"/>
                </a:cubicBezTo>
                <a:cubicBezTo>
                  <a:pt x="519140" y="492071"/>
                  <a:pt x="513335" y="483365"/>
                  <a:pt x="507977" y="476221"/>
                </a:cubicBezTo>
                <a:cubicBezTo>
                  <a:pt x="512442" y="469970"/>
                  <a:pt x="516461" y="463719"/>
                  <a:pt x="520033" y="457469"/>
                </a:cubicBezTo>
                <a:cubicBezTo>
                  <a:pt x="523604" y="451218"/>
                  <a:pt x="531641" y="436037"/>
                  <a:pt x="544143" y="411927"/>
                </a:cubicBezTo>
                <a:lnTo>
                  <a:pt x="560216" y="378441"/>
                </a:lnTo>
                <a:cubicBezTo>
                  <a:pt x="568253" y="365046"/>
                  <a:pt x="572494" y="356117"/>
                  <a:pt x="572941" y="351652"/>
                </a:cubicBezTo>
                <a:cubicBezTo>
                  <a:pt x="573387" y="347187"/>
                  <a:pt x="574057" y="344508"/>
                  <a:pt x="574950" y="343615"/>
                </a:cubicBezTo>
                <a:lnTo>
                  <a:pt x="582987" y="338257"/>
                </a:lnTo>
                <a:cubicBezTo>
                  <a:pt x="582987" y="338257"/>
                  <a:pt x="584773" y="334909"/>
                  <a:pt x="588345" y="328211"/>
                </a:cubicBezTo>
                <a:cubicBezTo>
                  <a:pt x="591916" y="321514"/>
                  <a:pt x="596381" y="314594"/>
                  <a:pt x="601739" y="307450"/>
                </a:cubicBezTo>
                <a:cubicBezTo>
                  <a:pt x="603525" y="319951"/>
                  <a:pt x="604641" y="329328"/>
                  <a:pt x="605088" y="335578"/>
                </a:cubicBezTo>
                <a:cubicBezTo>
                  <a:pt x="605534" y="341829"/>
                  <a:pt x="606427" y="346517"/>
                  <a:pt x="607767" y="349643"/>
                </a:cubicBezTo>
                <a:cubicBezTo>
                  <a:pt x="609106" y="352768"/>
                  <a:pt x="609999" y="354554"/>
                  <a:pt x="610446" y="355000"/>
                </a:cubicBezTo>
                <a:cubicBezTo>
                  <a:pt x="610892" y="355447"/>
                  <a:pt x="611115" y="356563"/>
                  <a:pt x="611115" y="358349"/>
                </a:cubicBezTo>
                <a:lnTo>
                  <a:pt x="611115" y="363707"/>
                </a:lnTo>
                <a:lnTo>
                  <a:pt x="608436" y="381120"/>
                </a:lnTo>
                <a:lnTo>
                  <a:pt x="609776" y="399872"/>
                </a:lnTo>
                <a:cubicBezTo>
                  <a:pt x="606204" y="411481"/>
                  <a:pt x="604865" y="417285"/>
                  <a:pt x="605758" y="417285"/>
                </a:cubicBezTo>
                <a:lnTo>
                  <a:pt x="608436" y="419964"/>
                </a:lnTo>
                <a:lnTo>
                  <a:pt x="723629" y="256551"/>
                </a:lnTo>
                <a:lnTo>
                  <a:pt x="726308" y="245835"/>
                </a:lnTo>
                <a:cubicBezTo>
                  <a:pt x="725415" y="244942"/>
                  <a:pt x="724746" y="244272"/>
                  <a:pt x="724299" y="243826"/>
                </a:cubicBezTo>
                <a:cubicBezTo>
                  <a:pt x="723853" y="243379"/>
                  <a:pt x="722736" y="244942"/>
                  <a:pt x="720951" y="248514"/>
                </a:cubicBezTo>
                <a:cubicBezTo>
                  <a:pt x="720058" y="249407"/>
                  <a:pt x="718718" y="250523"/>
                  <a:pt x="716932" y="251863"/>
                </a:cubicBezTo>
                <a:cubicBezTo>
                  <a:pt x="715146" y="253202"/>
                  <a:pt x="711574" y="256997"/>
                  <a:pt x="706217" y="263248"/>
                </a:cubicBezTo>
                <a:cubicBezTo>
                  <a:pt x="700859" y="269499"/>
                  <a:pt x="691706" y="276866"/>
                  <a:pt x="678758" y="285349"/>
                </a:cubicBezTo>
                <a:cubicBezTo>
                  <a:pt x="665810" y="293832"/>
                  <a:pt x="654871" y="298074"/>
                  <a:pt x="645941" y="298074"/>
                </a:cubicBezTo>
                <a:cubicBezTo>
                  <a:pt x="628975" y="298967"/>
                  <a:pt x="616473" y="292269"/>
                  <a:pt x="608436" y="277982"/>
                </a:cubicBezTo>
                <a:cubicBezTo>
                  <a:pt x="600400" y="263694"/>
                  <a:pt x="597274" y="255211"/>
                  <a:pt x="599060" y="252532"/>
                </a:cubicBezTo>
                <a:lnTo>
                  <a:pt x="601739" y="241817"/>
                </a:lnTo>
                <a:lnTo>
                  <a:pt x="604418" y="253872"/>
                </a:lnTo>
                <a:cubicBezTo>
                  <a:pt x="609776" y="252086"/>
                  <a:pt x="618259" y="246728"/>
                  <a:pt x="629868" y="237798"/>
                </a:cubicBezTo>
                <a:lnTo>
                  <a:pt x="652638" y="223064"/>
                </a:lnTo>
                <a:lnTo>
                  <a:pt x="667372" y="212349"/>
                </a:lnTo>
                <a:lnTo>
                  <a:pt x="662015" y="206991"/>
                </a:lnTo>
                <a:cubicBezTo>
                  <a:pt x="661122" y="206098"/>
                  <a:pt x="661568" y="204758"/>
                  <a:pt x="663354" y="202973"/>
                </a:cubicBezTo>
                <a:lnTo>
                  <a:pt x="675409" y="204312"/>
                </a:lnTo>
                <a:cubicBezTo>
                  <a:pt x="678981" y="204312"/>
                  <a:pt x="708895" y="185560"/>
                  <a:pt x="765152" y="148055"/>
                </a:cubicBezTo>
                <a:cubicBezTo>
                  <a:pt x="764259" y="145376"/>
                  <a:pt x="763143" y="143144"/>
                  <a:pt x="761804" y="141358"/>
                </a:cubicBezTo>
                <a:cubicBezTo>
                  <a:pt x="760464" y="139572"/>
                  <a:pt x="754437" y="137339"/>
                  <a:pt x="743721" y="134660"/>
                </a:cubicBezTo>
                <a:cubicBezTo>
                  <a:pt x="733006" y="131982"/>
                  <a:pt x="719611" y="123275"/>
                  <a:pt x="703538" y="108541"/>
                </a:cubicBezTo>
                <a:cubicBezTo>
                  <a:pt x="687464" y="93807"/>
                  <a:pt x="678088" y="76171"/>
                  <a:pt x="675409" y="55633"/>
                </a:cubicBezTo>
                <a:lnTo>
                  <a:pt x="672730" y="26165"/>
                </a:lnTo>
                <a:cubicBezTo>
                  <a:pt x="671837" y="24379"/>
                  <a:pt x="670944" y="22146"/>
                  <a:pt x="670051" y="19467"/>
                </a:cubicBezTo>
                <a:cubicBezTo>
                  <a:pt x="669158" y="16788"/>
                  <a:pt x="668935" y="14556"/>
                  <a:pt x="669382" y="12770"/>
                </a:cubicBezTo>
                <a:cubicBezTo>
                  <a:pt x="669828" y="10984"/>
                  <a:pt x="671391" y="8752"/>
                  <a:pt x="674070" y="6073"/>
                </a:cubicBezTo>
                <a:cubicBezTo>
                  <a:pt x="673177" y="7859"/>
                  <a:pt x="672953" y="9645"/>
                  <a:pt x="673400" y="11431"/>
                </a:cubicBezTo>
                <a:cubicBezTo>
                  <a:pt x="673846" y="13217"/>
                  <a:pt x="676525" y="17905"/>
                  <a:pt x="681437" y="25495"/>
                </a:cubicBezTo>
                <a:cubicBezTo>
                  <a:pt x="686348" y="33085"/>
                  <a:pt x="690813" y="38666"/>
                  <a:pt x="694831" y="42238"/>
                </a:cubicBezTo>
                <a:cubicBezTo>
                  <a:pt x="698850" y="45810"/>
                  <a:pt x="703538" y="48489"/>
                  <a:pt x="708895" y="50275"/>
                </a:cubicBezTo>
                <a:lnTo>
                  <a:pt x="743721" y="67688"/>
                </a:lnTo>
                <a:cubicBezTo>
                  <a:pt x="751758" y="73938"/>
                  <a:pt x="760241" y="81529"/>
                  <a:pt x="769171" y="90458"/>
                </a:cubicBezTo>
                <a:cubicBezTo>
                  <a:pt x="778101" y="99388"/>
                  <a:pt x="782565" y="105192"/>
                  <a:pt x="782565" y="107871"/>
                </a:cubicBezTo>
                <a:lnTo>
                  <a:pt x="785244" y="133321"/>
                </a:lnTo>
                <a:lnTo>
                  <a:pt x="797299" y="140018"/>
                </a:lnTo>
                <a:cubicBezTo>
                  <a:pt x="798192" y="150734"/>
                  <a:pt x="804443" y="156092"/>
                  <a:pt x="816052" y="156092"/>
                </a:cubicBezTo>
                <a:cubicBezTo>
                  <a:pt x="819624" y="161449"/>
                  <a:pt x="823195" y="165021"/>
                  <a:pt x="826767" y="166807"/>
                </a:cubicBezTo>
                <a:lnTo>
                  <a:pt x="837483" y="174844"/>
                </a:lnTo>
                <a:lnTo>
                  <a:pt x="846859" y="197615"/>
                </a:lnTo>
                <a:cubicBezTo>
                  <a:pt x="837036" y="197615"/>
                  <a:pt x="828107" y="195382"/>
                  <a:pt x="820070" y="190917"/>
                </a:cubicBezTo>
                <a:cubicBezTo>
                  <a:pt x="811140" y="195382"/>
                  <a:pt x="806229" y="198508"/>
                  <a:pt x="805336" y="200294"/>
                </a:cubicBezTo>
                <a:cubicBezTo>
                  <a:pt x="804443" y="202080"/>
                  <a:pt x="804443" y="206991"/>
                  <a:pt x="805336" y="215028"/>
                </a:cubicBezTo>
                <a:lnTo>
                  <a:pt x="805336" y="220385"/>
                </a:lnTo>
                <a:cubicBezTo>
                  <a:pt x="805336" y="223064"/>
                  <a:pt x="805783" y="225743"/>
                  <a:pt x="806676" y="228422"/>
                </a:cubicBezTo>
                <a:lnTo>
                  <a:pt x="809354" y="236459"/>
                </a:lnTo>
                <a:lnTo>
                  <a:pt x="812033" y="252532"/>
                </a:lnTo>
                <a:cubicBezTo>
                  <a:pt x="812033" y="255211"/>
                  <a:pt x="815605" y="264364"/>
                  <a:pt x="822749" y="279991"/>
                </a:cubicBezTo>
                <a:cubicBezTo>
                  <a:pt x="829893" y="295618"/>
                  <a:pt x="833911" y="304771"/>
                  <a:pt x="834804" y="307450"/>
                </a:cubicBezTo>
                <a:lnTo>
                  <a:pt x="834804" y="330221"/>
                </a:lnTo>
                <a:lnTo>
                  <a:pt x="837483" y="343615"/>
                </a:lnTo>
                <a:lnTo>
                  <a:pt x="833465" y="367725"/>
                </a:lnTo>
                <a:cubicBezTo>
                  <a:pt x="833465" y="370404"/>
                  <a:pt x="835251" y="371744"/>
                  <a:pt x="838822" y="371744"/>
                </a:cubicBezTo>
                <a:cubicBezTo>
                  <a:pt x="840608" y="367279"/>
                  <a:pt x="842394" y="364377"/>
                  <a:pt x="844180" y="363037"/>
                </a:cubicBezTo>
                <a:cubicBezTo>
                  <a:pt x="845966" y="361698"/>
                  <a:pt x="850877" y="360582"/>
                  <a:pt x="858914" y="359689"/>
                </a:cubicBezTo>
                <a:cubicBezTo>
                  <a:pt x="866951" y="358796"/>
                  <a:pt x="878336" y="354107"/>
                  <a:pt x="893070" y="345624"/>
                </a:cubicBezTo>
                <a:cubicBezTo>
                  <a:pt x="907804" y="337141"/>
                  <a:pt x="914501" y="328211"/>
                  <a:pt x="913162" y="318835"/>
                </a:cubicBezTo>
                <a:cubicBezTo>
                  <a:pt x="911823" y="309459"/>
                  <a:pt x="909813" y="302985"/>
                  <a:pt x="907134" y="299413"/>
                </a:cubicBezTo>
                <a:lnTo>
                  <a:pt x="911153" y="295395"/>
                </a:lnTo>
                <a:cubicBezTo>
                  <a:pt x="909367" y="293609"/>
                  <a:pt x="908027" y="291823"/>
                  <a:pt x="907134" y="290037"/>
                </a:cubicBezTo>
                <a:lnTo>
                  <a:pt x="896419" y="283340"/>
                </a:lnTo>
                <a:cubicBezTo>
                  <a:pt x="891954" y="280661"/>
                  <a:pt x="889945" y="277312"/>
                  <a:pt x="890391" y="273294"/>
                </a:cubicBezTo>
                <a:cubicBezTo>
                  <a:pt x="890838" y="269275"/>
                  <a:pt x="896419" y="265480"/>
                  <a:pt x="907134" y="261908"/>
                </a:cubicBezTo>
                <a:cubicBezTo>
                  <a:pt x="908027" y="261908"/>
                  <a:pt x="908474" y="261462"/>
                  <a:pt x="908474" y="260569"/>
                </a:cubicBezTo>
                <a:lnTo>
                  <a:pt x="903116" y="255211"/>
                </a:lnTo>
                <a:lnTo>
                  <a:pt x="895079" y="264587"/>
                </a:lnTo>
                <a:cubicBezTo>
                  <a:pt x="887043" y="264587"/>
                  <a:pt x="881238" y="267266"/>
                  <a:pt x="877667" y="272624"/>
                </a:cubicBezTo>
                <a:cubicBezTo>
                  <a:pt x="869630" y="273517"/>
                  <a:pt x="863826" y="274857"/>
                  <a:pt x="860254" y="276642"/>
                </a:cubicBezTo>
                <a:cubicBezTo>
                  <a:pt x="850431" y="269499"/>
                  <a:pt x="842394" y="257890"/>
                  <a:pt x="836143" y="241817"/>
                </a:cubicBezTo>
                <a:lnTo>
                  <a:pt x="845520" y="233780"/>
                </a:lnTo>
                <a:cubicBezTo>
                  <a:pt x="845520" y="228422"/>
                  <a:pt x="845966" y="223957"/>
                  <a:pt x="846859" y="220385"/>
                </a:cubicBezTo>
                <a:lnTo>
                  <a:pt x="866951" y="188239"/>
                </a:lnTo>
                <a:lnTo>
                  <a:pt x="880345" y="165468"/>
                </a:lnTo>
                <a:cubicBezTo>
                  <a:pt x="874095" y="165468"/>
                  <a:pt x="866504" y="161896"/>
                  <a:pt x="857575" y="154752"/>
                </a:cubicBezTo>
                <a:lnTo>
                  <a:pt x="850877" y="150734"/>
                </a:lnTo>
                <a:cubicBezTo>
                  <a:pt x="847306" y="148948"/>
                  <a:pt x="842394" y="144483"/>
                  <a:pt x="836143" y="137339"/>
                </a:cubicBezTo>
                <a:cubicBezTo>
                  <a:pt x="829893" y="130196"/>
                  <a:pt x="826544" y="124838"/>
                  <a:pt x="826098" y="121266"/>
                </a:cubicBezTo>
                <a:cubicBezTo>
                  <a:pt x="825651" y="117694"/>
                  <a:pt x="829446" y="107871"/>
                  <a:pt x="837483" y="91798"/>
                </a:cubicBezTo>
                <a:lnTo>
                  <a:pt x="846859" y="67688"/>
                </a:lnTo>
                <a:cubicBezTo>
                  <a:pt x="851324" y="56079"/>
                  <a:pt x="854003" y="46256"/>
                  <a:pt x="854896" y="38220"/>
                </a:cubicBezTo>
                <a:cubicBezTo>
                  <a:pt x="855789" y="30183"/>
                  <a:pt x="856682" y="25718"/>
                  <a:pt x="857575" y="24825"/>
                </a:cubicBezTo>
                <a:lnTo>
                  <a:pt x="862933" y="19467"/>
                </a:lnTo>
                <a:cubicBezTo>
                  <a:pt x="858468" y="16788"/>
                  <a:pt x="853333" y="17681"/>
                  <a:pt x="847529" y="22146"/>
                </a:cubicBezTo>
                <a:cubicBezTo>
                  <a:pt x="841725" y="26611"/>
                  <a:pt x="837483" y="31522"/>
                  <a:pt x="834804" y="36880"/>
                </a:cubicBezTo>
                <a:lnTo>
                  <a:pt x="822749" y="56972"/>
                </a:lnTo>
                <a:lnTo>
                  <a:pt x="817391" y="62330"/>
                </a:lnTo>
                <a:lnTo>
                  <a:pt x="816052" y="60990"/>
                </a:lnTo>
                <a:cubicBezTo>
                  <a:pt x="817838" y="60097"/>
                  <a:pt x="818954" y="59428"/>
                  <a:pt x="819400" y="58981"/>
                </a:cubicBezTo>
                <a:cubicBezTo>
                  <a:pt x="819847" y="58535"/>
                  <a:pt x="819847" y="57195"/>
                  <a:pt x="819400" y="54963"/>
                </a:cubicBezTo>
                <a:cubicBezTo>
                  <a:pt x="818954" y="52730"/>
                  <a:pt x="819624" y="50275"/>
                  <a:pt x="821409" y="47596"/>
                </a:cubicBezTo>
                <a:lnTo>
                  <a:pt x="838822" y="19467"/>
                </a:lnTo>
                <a:cubicBezTo>
                  <a:pt x="840608" y="14110"/>
                  <a:pt x="843287" y="10538"/>
                  <a:pt x="846859" y="8752"/>
                </a:cubicBezTo>
                <a:cubicBezTo>
                  <a:pt x="856682" y="3394"/>
                  <a:pt x="863602" y="492"/>
                  <a:pt x="867621" y="45"/>
                </a:cubicBezTo>
                <a:close/>
              </a:path>
            </a:pathLst>
          </a:custGeom>
          <a:solidFill>
            <a:schemeClr val="bg1"/>
          </a:solidFill>
          <a:ln>
            <a:noFill/>
          </a:ln>
          <a:effectLst>
            <a:outerShdw blurRad="254000" dist="38100" dir="5400000" algn="t" rotWithShape="0">
              <a:srgbClr val="2E8071">
                <a:alpha val="60000"/>
              </a:srgbClr>
            </a:outerShdw>
            <a:reflection blurRad="63500" stA="40000" endPos="350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defRPr>
                <a:solidFill>
                  <a:srgbClr val="D64E68"/>
                </a:solidFill>
                <a:latin typeface="汉仪雪君体简" panose="02010600000101010101" pitchFamily="2" charset="-122"/>
                <a:ea typeface="汉仪雪君体简" panose="02010600000101010101" pitchFamily="2" charset="-122"/>
              </a:defRPr>
            </a:lvl1pPr>
          </a:lstStyle>
          <a:p>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stCondLst>
                                            <p:cond delay="0"/>
                                          </p:stCondLst>
                                        </p:cTn>
                                        <p:tgtEl>
                                          <p:spTgt spid="15"/>
                                        </p:tgtEl>
                                      </p:cBhvr>
                                    </p:animEffect>
                                    <p:anim to="0" calcmode="lin" valueType="num">
                                      <p:cBhvr>
                                        <p:cTn id="8" dur="500" fill="hold">
                                          <p:stCondLst>
                                            <p:cond delay="0"/>
                                          </p:stCondLst>
                                        </p:cTn>
                                        <p:tgtEl>
                                          <p:spTgt spid="15"/>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2713984"/>
            <a:ext cx="12192000" cy="1647031"/>
          </a:xfrm>
          <a:prstGeom prst="rect">
            <a:avLst/>
          </a:prstGeom>
        </p:spPr>
      </p:pic>
      <p:pic>
        <p:nvPicPr>
          <p:cNvPr id="12" name="图片 11" descr="绿色的植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00000">
            <a:off x="-649710" y="-1242970"/>
            <a:ext cx="4352693" cy="4352693"/>
          </a:xfrm>
          <a:prstGeom prst="rect">
            <a:avLst/>
          </a:prstGeom>
        </p:spPr>
      </p:pic>
      <p:grpSp>
        <p:nvGrpSpPr>
          <p:cNvPr id="13" name="组合 12"/>
          <p:cNvGrpSpPr/>
          <p:nvPr/>
        </p:nvGrpSpPr>
        <p:grpSpPr>
          <a:xfrm>
            <a:off x="362856" y="450222"/>
            <a:ext cx="11495314" cy="6153778"/>
            <a:chOff x="373853" y="2108201"/>
            <a:chExt cx="11444294" cy="2277282"/>
          </a:xfrm>
        </p:grpSpPr>
        <p:sp>
          <p:nvSpPr>
            <p:cNvPr id="14" name="缺角矩形 13"/>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缺角矩形 14"/>
            <p:cNvSpPr/>
            <p:nvPr/>
          </p:nvSpPr>
          <p:spPr>
            <a:xfrm>
              <a:off x="518353" y="2162481"/>
              <a:ext cx="11155294" cy="2154629"/>
            </a:xfrm>
            <a:prstGeom prst="plaque">
              <a:avLst>
                <a:gd name="adj" fmla="val 8267"/>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0427" y="5408232"/>
            <a:ext cx="1069573" cy="1069573"/>
          </a:xfrm>
          <a:prstGeom prst="rect">
            <a:avLst/>
          </a:prstGeom>
        </p:spPr>
      </p:pic>
      <p:pic>
        <p:nvPicPr>
          <p:cNvPr id="23" name="图片 22" descr="图片包含 徽标&#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372" y="4423224"/>
            <a:ext cx="1069574" cy="1095526"/>
          </a:xfrm>
          <a:prstGeom prst="rect">
            <a:avLst/>
          </a:prstGeom>
        </p:spPr>
      </p:pic>
      <p:pic>
        <p:nvPicPr>
          <p:cNvPr id="24" name="图片 23" descr="图片包含 游戏机&#10;&#10;描述已自动生成"/>
          <p:cNvPicPr>
            <a:picLocks noChangeAspect="1"/>
          </p:cNvPicPr>
          <p:nvPr/>
        </p:nvPicPr>
        <p:blipFill rotWithShape="1">
          <a:blip r:embed="rId5">
            <a:extLst>
              <a:ext uri="{28A0092B-C50C-407E-A947-70E740481C1C}">
                <a14:useLocalDpi xmlns:a14="http://schemas.microsoft.com/office/drawing/2010/main" val="0"/>
              </a:ext>
            </a:extLst>
          </a:blip>
          <a:srcRect l="7158" b="7158"/>
          <a:stretch>
            <a:fillRect/>
          </a:stretch>
        </p:blipFill>
        <p:spPr>
          <a:xfrm>
            <a:off x="0" y="3183912"/>
            <a:ext cx="12192000" cy="3750469"/>
          </a:xfrm>
          <a:prstGeom prst="rect">
            <a:avLst/>
          </a:prstGeom>
        </p:spPr>
      </p:pic>
      <p:grpSp>
        <p:nvGrpSpPr>
          <p:cNvPr id="7" name="组合 6"/>
          <p:cNvGrpSpPr/>
          <p:nvPr/>
        </p:nvGrpSpPr>
        <p:grpSpPr>
          <a:xfrm>
            <a:off x="11375910" y="-602050"/>
            <a:ext cx="1501504" cy="1501504"/>
            <a:chOff x="8323465" y="0"/>
            <a:chExt cx="1676878" cy="1676878"/>
          </a:xfrm>
        </p:grpSpPr>
        <p:sp>
          <p:nvSpPr>
            <p:cNvPr id="8" name="椭圆 7"/>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rotWithShape="1">
            <a:blip r:embed="rId6">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16" name="文本框 15"/>
          <p:cNvSpPr txBox="1"/>
          <p:nvPr>
            <p:custDataLst>
              <p:tags r:id="rId7"/>
            </p:custDataLst>
          </p:nvPr>
        </p:nvSpPr>
        <p:spPr>
          <a:xfrm>
            <a:off x="1701800" y="1678595"/>
            <a:ext cx="8788400" cy="1658274"/>
          </a:xfrm>
          <a:prstGeom prst="rect">
            <a:avLst/>
          </a:prstGeom>
          <a:noFill/>
        </p:spPr>
        <p:txBody>
          <a:bodyPr wrap="square">
            <a:spAutoFit/>
          </a:bodyPr>
          <a:lstStyle>
            <a:defPPr>
              <a:defRPr lang="en-US"/>
            </a:defPPr>
            <a:lvl1pPr marR="0" lvl="0" indent="720090" algn="just" fontAlgn="auto">
              <a:lnSpc>
                <a:spcPct val="125000"/>
              </a:lnSpc>
              <a:spcBef>
                <a:spcPts val="0"/>
              </a:spcBef>
              <a:spcAft>
                <a:spcPts val="0"/>
              </a:spcAft>
              <a:buClrTx/>
              <a:buSzTx/>
              <a:buFontTx/>
              <a:buNone/>
              <a:defRPr kumimoji="0" sz="2800" b="0" i="0" u="none" strike="noStrike" kern="100" cap="none" spc="0" normalizeH="0" baseline="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昨天夜里梦见花落闲潭，可惜的是春天已过了一半自己却还不能回家。江水流淌，春光将要流尽，水潭上的月亮又要西落。</a:t>
            </a:r>
            <a:endParaRPr lang="zh-CN" altLang="en-US" dirty="0">
              <a:sym typeface="Arial" panose="020B0604020202020204" pitchFamily="34" charset="0"/>
            </a:endParaRPr>
          </a:p>
        </p:txBody>
      </p:sp>
      <p:sp>
        <p:nvSpPr>
          <p:cNvPr id="17" name="文本框 16"/>
          <p:cNvSpPr txBox="1"/>
          <p:nvPr>
            <p:custDataLst>
              <p:tags r:id="rId8"/>
            </p:custDataLst>
          </p:nvPr>
        </p:nvSpPr>
        <p:spPr>
          <a:xfrm>
            <a:off x="1701800" y="3350587"/>
            <a:ext cx="8788400" cy="1658274"/>
          </a:xfrm>
          <a:prstGeom prst="rect">
            <a:avLst/>
          </a:prstGeom>
          <a:noFill/>
        </p:spPr>
        <p:txBody>
          <a:bodyPr wrap="square">
            <a:spAutoFit/>
          </a:bodyPr>
          <a:lstStyle>
            <a:defPPr>
              <a:defRPr lang="en-US"/>
            </a:defPPr>
            <a:lvl1pPr marR="0" lvl="0" indent="720090" algn="just" fontAlgn="auto">
              <a:lnSpc>
                <a:spcPct val="125000"/>
              </a:lnSpc>
              <a:spcBef>
                <a:spcPts val="0"/>
              </a:spcBef>
              <a:spcAft>
                <a:spcPts val="0"/>
              </a:spcAft>
              <a:buClrTx/>
              <a:buSzTx/>
              <a:buFontTx/>
              <a:buNone/>
              <a:defRPr kumimoji="0" sz="2800" b="0" i="0" u="none" strike="noStrike" kern="100" cap="none" spc="0" normalizeH="0" baseline="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斜月慢慢下沉藏在海雾里，碣石与在潇水湘江的离人的距离无限遥远。不知道有几人能趁着月光回家，落月牵动着离人的别愁，将光辉洒满江畔的林木。</a:t>
            </a:r>
            <a:endParaRPr lang="zh-CN" altLang="en-US" dirty="0">
              <a:sym typeface="Arial" panose="020B0604020202020204" pitchFamily="34" charset="0"/>
            </a:endParaRPr>
          </a:p>
        </p:txBody>
      </p:sp>
      <p:sp>
        <p:nvSpPr>
          <p:cNvPr id="18" name="文本框 17"/>
          <p:cNvSpPr txBox="1"/>
          <p:nvPr>
            <p:custDataLst>
              <p:tags r:id="rId9"/>
            </p:custDataLst>
          </p:nvPr>
        </p:nvSpPr>
        <p:spPr>
          <a:xfrm>
            <a:off x="5593298" y="894815"/>
            <a:ext cx="1005403" cy="584775"/>
          </a:xfrm>
          <a:prstGeom prst="rect">
            <a:avLst/>
          </a:prstGeom>
          <a:noFill/>
        </p:spPr>
        <p:txBody>
          <a:bodyPr wrap="non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译文</a:t>
            </a:r>
            <a:endParaRPr kumimoji="0" lang="zh-CN" altLang="en-US" sz="32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3" name="直接连接符 2"/>
          <p:cNvCxnSpPr/>
          <p:nvPr/>
        </p:nvCxnSpPr>
        <p:spPr>
          <a:xfrm>
            <a:off x="1187462" y="1508295"/>
            <a:ext cx="9817076" cy="38072"/>
          </a:xfrm>
          <a:prstGeom prst="line">
            <a:avLst/>
          </a:prstGeom>
          <a:ln w="38100" cap="rnd">
            <a:gradFill flip="none" rotWithShape="1">
              <a:gsLst>
                <a:gs pos="0">
                  <a:schemeClr val="accent4">
                    <a:lumMod val="20000"/>
                    <a:lumOff val="80000"/>
                    <a:alpha val="0"/>
                  </a:schemeClr>
                </a:gs>
                <a:gs pos="50000">
                  <a:schemeClr val="accent4">
                    <a:lumMod val="75000"/>
                  </a:schemeClr>
                </a:gs>
                <a:gs pos="100000">
                  <a:schemeClr val="accent4">
                    <a:lumMod val="20000"/>
                    <a:lumOff val="80000"/>
                    <a:alpha val="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6468"/>
            <a:ext cx="7574937" cy="2009093"/>
          </a:xfrm>
          <a:prstGeom prst="rect">
            <a:avLst/>
          </a:prstGeom>
        </p:spPr>
      </p:pic>
      <p:grpSp>
        <p:nvGrpSpPr>
          <p:cNvPr id="2" name="组合 1"/>
          <p:cNvGrpSpPr/>
          <p:nvPr/>
        </p:nvGrpSpPr>
        <p:grpSpPr>
          <a:xfrm>
            <a:off x="362856" y="450222"/>
            <a:ext cx="11495314" cy="6153778"/>
            <a:chOff x="373853" y="2108201"/>
            <a:chExt cx="11444294" cy="2277282"/>
          </a:xfrm>
        </p:grpSpPr>
        <p:sp>
          <p:nvSpPr>
            <p:cNvPr id="3" name="缺角矩形 2"/>
            <p:cNvSpPr/>
            <p:nvPr/>
          </p:nvSpPr>
          <p:spPr>
            <a:xfrm>
              <a:off x="373853" y="2108201"/>
              <a:ext cx="11444294" cy="2277282"/>
            </a:xfrm>
            <a:prstGeom prst="plaque">
              <a:avLst>
                <a:gd name="adj" fmla="val 5997"/>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缺角矩形 3"/>
            <p:cNvSpPr/>
            <p:nvPr/>
          </p:nvSpPr>
          <p:spPr>
            <a:xfrm>
              <a:off x="518353" y="2157781"/>
              <a:ext cx="11155294" cy="2159329"/>
            </a:xfrm>
            <a:prstGeom prst="plaque">
              <a:avLst>
                <a:gd name="adj" fmla="val 6308"/>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1375910" y="-602050"/>
            <a:ext cx="1501504" cy="1501504"/>
            <a:chOff x="8323465" y="0"/>
            <a:chExt cx="1676878" cy="1676878"/>
          </a:xfrm>
        </p:grpSpPr>
        <p:sp>
          <p:nvSpPr>
            <p:cNvPr id="7" name="椭圆 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rotWithShape="1">
            <a:blip r:embed="rId2">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9" name="文本框 8"/>
          <p:cNvSpPr txBox="1"/>
          <p:nvPr/>
        </p:nvSpPr>
        <p:spPr>
          <a:xfrm>
            <a:off x="798286" y="944615"/>
            <a:ext cx="10624454" cy="523220"/>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defRPr kumimoji="0" sz="2800" b="1" i="0" u="none" strike="noStrike" kern="100" cap="none" spc="0" normalizeH="0" baseline="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这八句用了哪些手法来表现游子对思妇的相思？</a:t>
            </a:r>
            <a:endParaRPr lang="zh-CN" altLang="en-US" dirty="0">
              <a:sym typeface="Arial" panose="020B0604020202020204" pitchFamily="34" charset="0"/>
            </a:endParaRPr>
          </a:p>
        </p:txBody>
      </p:sp>
      <p:sp>
        <p:nvSpPr>
          <p:cNvPr id="29" name="文本框 28"/>
          <p:cNvSpPr txBox="1"/>
          <p:nvPr>
            <p:custDataLst>
              <p:tags r:id="rId3"/>
            </p:custDataLst>
          </p:nvPr>
        </p:nvSpPr>
        <p:spPr>
          <a:xfrm>
            <a:off x="4037588" y="1921424"/>
            <a:ext cx="7138412" cy="1417750"/>
          </a:xfrm>
          <a:prstGeom prst="roundRect">
            <a:avLst>
              <a:gd name="adj" fmla="val 4604"/>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用落花、流水、残月等伤情的意象表现游子的思归之情。</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89091"/>
          <p:cNvSpPr/>
          <p:nvPr>
            <p:custDataLst>
              <p:tags r:id="rId4"/>
            </p:custDataLst>
          </p:nvPr>
        </p:nvSpPr>
        <p:spPr>
          <a:xfrm>
            <a:off x="4037588" y="3592926"/>
            <a:ext cx="7138412" cy="2515804"/>
          </a:xfrm>
          <a:prstGeom prst="roundRect">
            <a:avLst>
              <a:gd name="adj" fmla="val 4588"/>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花落、水流、月落，都有美好事物消逝之意，既是写自然界美好春光的流逝，也是青春、幸福和憧憬的流逝，</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表现了游子青春逝去、有家难归的凄苦和落寞。</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 name="文本框 19"/>
          <p:cNvSpPr txBox="1"/>
          <p:nvPr/>
        </p:nvSpPr>
        <p:spPr>
          <a:xfrm>
            <a:off x="835197" y="1770111"/>
            <a:ext cx="3057247" cy="4351319"/>
          </a:xfrm>
          <a:prstGeom prst="rect">
            <a:avLst/>
          </a:prstGeom>
          <a:noFill/>
        </p:spPr>
        <p:txBody>
          <a:bodyPr wrap="none">
            <a:spAutoFit/>
          </a:bodyPr>
          <a:lstStyle>
            <a:defPPr>
              <a:defRPr lang="zh-CN"/>
            </a:defPPr>
            <a:lvl1pPr algn="ctr">
              <a:defRPr sz="2800" kern="100">
                <a:solidFill>
                  <a:schemeClr val="accent4">
                    <a:lumMod val="50000"/>
                  </a:schemeClr>
                </a:soli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昨夜闲潭梦</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落花</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可怜春半不还家。</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江</a:t>
            </a:r>
            <a:r>
              <a:rPr lang="zh-CN" altLang="en-US" dirty="0">
                <a:solidFill>
                  <a:srgbClr val="EC485D"/>
                </a:solidFill>
                <a:latin typeface="Arial" panose="020B0604020202020204" pitchFamily="34" charset="0"/>
                <a:ea typeface="微软雅黑" panose="020B0503020204020204" pitchFamily="34" charset="-122"/>
                <a:sym typeface="Arial" panose="020B0604020202020204" pitchFamily="34" charset="0"/>
              </a:rPr>
              <a:t>水流</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春去欲尽，</a:t>
            </a:r>
            <a:endParaRPr kumimoji="0" lang="en-US" altLang="zh-CN"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江潭落月复西斜。</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斜月沉沉藏海雾，</a:t>
            </a:r>
            <a:endParaRPr kumimoji="0" lang="en-US" altLang="zh-CN"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碣石潇湘无限路。</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不知乘月几人归，</a:t>
            </a:r>
            <a:endParaRPr kumimoji="0" lang="en-US" altLang="zh-CN"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914400" rtl="0" eaLnBrk="1" fontAlgn="auto" latinLnBrk="0" hangingPunct="1">
              <a:lnSpc>
                <a:spcPct val="125000"/>
              </a:lnSpc>
              <a:spcBef>
                <a:spcPts val="0"/>
              </a:spcBef>
              <a:spcAft>
                <a:spcPts val="0"/>
              </a:spcAft>
              <a:buClrTx/>
              <a:buSzTx/>
              <a:buFontTx/>
              <a:buNone/>
              <a:defRPr/>
            </a:pPr>
            <a:r>
              <a:rPr lang="zh-CN" altLang="en-US" dirty="0">
                <a:solidFill>
                  <a:srgbClr val="EC485D"/>
                </a:solidFill>
                <a:latin typeface="Arial" panose="020B0604020202020204" pitchFamily="34" charset="0"/>
                <a:ea typeface="微软雅黑" panose="020B0503020204020204" pitchFamily="34" charset="-122"/>
                <a:sym typeface="Arial" panose="020B0604020202020204" pitchFamily="34" charset="0"/>
              </a:rPr>
              <a:t>落月</a:t>
            </a:r>
            <a:r>
              <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rPr>
              <a:t>摇情满江树。</a:t>
            </a:r>
            <a:endParaRPr kumimoji="0" lang="zh-CN" altLang="en-US" sz="2800" b="0" i="0" u="none" strike="noStrike" kern="100" cap="none" spc="0" normalizeH="0" baseline="0" noProof="0" dirty="0">
              <a:ln>
                <a:noFill/>
              </a:ln>
              <a:gradFill>
                <a:gsLst>
                  <a:gs pos="100000">
                    <a:srgbClr val="FFC000">
                      <a:lumMod val="50000"/>
                    </a:srgbClr>
                  </a:gs>
                  <a:gs pos="0">
                    <a:srgbClr val="FFC000">
                      <a:lumMod val="75000"/>
                    </a:srgbClr>
                  </a:gs>
                </a:gsLst>
                <a:lin ang="5400000" scaled="0"/>
              </a:gradFill>
              <a:effectLst/>
              <a:uLnTx/>
              <a:uFillTx/>
              <a:latin typeface="Arial" panose="020B0604020202020204" pitchFamily="34" charset="0"/>
              <a:ea typeface="微软雅黑" panose="020B0503020204020204" pitchFamily="34" charset="-122"/>
              <a:sym typeface="Arial" panose="020B0604020202020204" pitchFamily="34" charset="0"/>
            </a:endParaRPr>
          </a:p>
        </p:txBody>
      </p:sp>
      <p:cxnSp>
        <p:nvCxnSpPr>
          <p:cNvPr id="11" name="直接连接符 10"/>
          <p:cNvCxnSpPr/>
          <p:nvPr/>
        </p:nvCxnSpPr>
        <p:spPr>
          <a:xfrm>
            <a:off x="887811" y="1582847"/>
            <a:ext cx="9780189" cy="37929"/>
          </a:xfrm>
          <a:prstGeom prst="line">
            <a:avLst/>
          </a:prstGeom>
          <a:ln w="38100" cap="rnd">
            <a:gradFill flip="none" rotWithShape="1">
              <a:gsLst>
                <a:gs pos="0">
                  <a:schemeClr val="accent4">
                    <a:lumMod val="75000"/>
                  </a:schemeClr>
                </a:gs>
                <a:gs pos="100000">
                  <a:schemeClr val="accent4">
                    <a:lumMod val="20000"/>
                    <a:lumOff val="80000"/>
                    <a:alpha val="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stCondLst>
                                            <p:cond delay="0"/>
                                          </p:stCondLst>
                                        </p:cTn>
                                        <p:tgtEl>
                                          <p:spTgt spid="29"/>
                                        </p:tgtEl>
                                      </p:cBhvr>
                                    </p:animEffect>
                                    <p:anim to="0" calcmode="lin" valueType="num">
                                      <p:cBhvr>
                                        <p:cTn id="8" dur="500" fill="hold">
                                          <p:stCondLst>
                                            <p:cond delay="0"/>
                                          </p:stCondLst>
                                        </p:cTn>
                                        <p:tgtEl>
                                          <p:spTgt spid="29"/>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stCondLst>
                                            <p:cond delay="0"/>
                                          </p:stCondLst>
                                        </p:cTn>
                                        <p:tgtEl>
                                          <p:spTgt spid="31"/>
                                        </p:tgtEl>
                                      </p:cBhvr>
                                    </p:animEffect>
                                    <p:anim to="0" calcmode="lin" valueType="num">
                                      <p:cBhvr>
                                        <p:cTn id="14" dur="500" fill="hold">
                                          <p:stCondLst>
                                            <p:cond delay="0"/>
                                          </p:stCondLst>
                                        </p:cTn>
                                        <p:tgtEl>
                                          <p:spTgt spid="31"/>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6468"/>
            <a:ext cx="7574937" cy="2009093"/>
          </a:xfrm>
          <a:prstGeom prst="rect">
            <a:avLst/>
          </a:prstGeom>
        </p:spPr>
      </p:pic>
      <p:grpSp>
        <p:nvGrpSpPr>
          <p:cNvPr id="10" name="组合 9"/>
          <p:cNvGrpSpPr/>
          <p:nvPr/>
        </p:nvGrpSpPr>
        <p:grpSpPr>
          <a:xfrm>
            <a:off x="488950" y="450222"/>
            <a:ext cx="11214100" cy="6153778"/>
            <a:chOff x="373853" y="2108201"/>
            <a:chExt cx="11444294" cy="2277282"/>
          </a:xfrm>
        </p:grpSpPr>
        <p:sp>
          <p:nvSpPr>
            <p:cNvPr id="19" name="缺角矩形 18"/>
            <p:cNvSpPr/>
            <p:nvPr/>
          </p:nvSpPr>
          <p:spPr>
            <a:xfrm>
              <a:off x="373853" y="2108201"/>
              <a:ext cx="11444294" cy="2277282"/>
            </a:xfrm>
            <a:prstGeom prst="plaque">
              <a:avLst>
                <a:gd name="adj" fmla="val 5171"/>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缺角矩形 19"/>
            <p:cNvSpPr/>
            <p:nvPr/>
          </p:nvSpPr>
          <p:spPr>
            <a:xfrm>
              <a:off x="500220" y="2156998"/>
              <a:ext cx="11204521" cy="2181344"/>
            </a:xfrm>
            <a:prstGeom prst="plaque">
              <a:avLst>
                <a:gd name="adj" fmla="val 4628"/>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5" name="图片 4"/>
          <p:cNvPicPr>
            <a:picLocks noChangeAspect="1"/>
          </p:cNvPicPr>
          <p:nvPr/>
        </p:nvPicPr>
        <p:blipFill rotWithShape="1">
          <a:blip r:embed="rId2">
            <a:alphaModFix amt="35000"/>
            <a:duotone>
              <a:schemeClr val="accent6">
                <a:shade val="45000"/>
                <a:satMod val="135000"/>
              </a:schemeClr>
              <a:prstClr val="white"/>
            </a:duotone>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t="63863"/>
          <a:stretch>
            <a:fillRect/>
          </a:stretch>
        </p:blipFill>
        <p:spPr>
          <a:xfrm>
            <a:off x="2042641" y="600263"/>
            <a:ext cx="9407300" cy="986310"/>
          </a:xfrm>
          <a:prstGeom prst="rect">
            <a:avLst/>
          </a:prstGeom>
        </p:spPr>
      </p:pic>
      <p:grpSp>
        <p:nvGrpSpPr>
          <p:cNvPr id="6" name="组合 5"/>
          <p:cNvGrpSpPr/>
          <p:nvPr/>
        </p:nvGrpSpPr>
        <p:grpSpPr>
          <a:xfrm>
            <a:off x="11375910" y="-602050"/>
            <a:ext cx="1501504" cy="1501504"/>
            <a:chOff x="8323465" y="0"/>
            <a:chExt cx="1676878" cy="1676878"/>
          </a:xfrm>
        </p:grpSpPr>
        <p:sp>
          <p:nvSpPr>
            <p:cNvPr id="7" name="椭圆 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8" name="图片 7"/>
            <p:cNvPicPr>
              <a:picLocks noChangeAspect="1"/>
            </p:cNvPicPr>
            <p:nvPr/>
          </p:nvPicPr>
          <p:blipFill rotWithShape="1">
            <a:blip r:embed="rId4">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29" name="文本框 28"/>
          <p:cNvSpPr txBox="1"/>
          <p:nvPr>
            <p:custDataLst>
              <p:tags r:id="rId5"/>
            </p:custDataLst>
          </p:nvPr>
        </p:nvSpPr>
        <p:spPr>
          <a:xfrm>
            <a:off x="887811" y="1827180"/>
            <a:ext cx="9780189" cy="809768"/>
          </a:xfrm>
          <a:prstGeom prst="roundRect">
            <a:avLst>
              <a:gd name="adj" fmla="val 4604"/>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457200" marR="0" lvl="0" indent="-457200" algn="just" defTabSz="914400" rtl="0" eaLnBrk="1" fontAlgn="auto" latinLnBrk="0" hangingPunct="1">
              <a:lnSpc>
                <a:spcPct val="100000"/>
              </a:lnSpc>
              <a:spcBef>
                <a:spcPts val="0"/>
              </a:spcBef>
              <a:spcAft>
                <a:spcPts val="0"/>
              </a:spcAft>
              <a:buClrTx/>
              <a:buSzTx/>
              <a:buFont typeface="+mj-ea"/>
              <a:buAutoNum type="circleNumDbPlain"/>
              <a:defRPr/>
            </a:pPr>
            <a:r>
              <a:rPr kumimoji="0" lang="zh-CN" altLang="en-US" sz="2800" b="1"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虚实结合：</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在梦中也想归家。</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209411"/>
            <a:ext cx="12192000" cy="1647031"/>
          </a:xfrm>
          <a:prstGeom prst="rect">
            <a:avLst/>
          </a:prstGeom>
        </p:spPr>
      </p:pic>
      <p:sp>
        <p:nvSpPr>
          <p:cNvPr id="21" name="文本框 20"/>
          <p:cNvSpPr txBox="1"/>
          <p:nvPr>
            <p:custDataLst>
              <p:tags r:id="rId7"/>
            </p:custDataLst>
          </p:nvPr>
        </p:nvSpPr>
        <p:spPr>
          <a:xfrm>
            <a:off x="887811" y="2736076"/>
            <a:ext cx="9780189" cy="868723"/>
          </a:xfrm>
          <a:prstGeom prst="roundRect">
            <a:avLst>
              <a:gd name="adj" fmla="val 4604"/>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457200" marR="0" lvl="0" indent="-457200" algn="just" defTabSz="914400" rtl="0" eaLnBrk="1" fontAlgn="auto" latinLnBrk="0" hangingPunct="1">
              <a:lnSpc>
                <a:spcPct val="125000"/>
              </a:lnSpc>
              <a:spcBef>
                <a:spcPts val="0"/>
              </a:spcBef>
              <a:spcAft>
                <a:spcPts val="0"/>
              </a:spcAft>
              <a:buClrTx/>
              <a:buSzTx/>
              <a:buFont typeface="+mj-ea"/>
              <a:buAutoNum type="circleNumDbPlain" startAt="2"/>
              <a:defRPr/>
            </a:pPr>
            <a:r>
              <a:rPr lang="zh-CN" altLang="en-US" b="1" dirty="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寓情于景：</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对春光渐逝的惋惜中，表达想要归家的心情。</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8"/>
            </p:custDataLst>
          </p:nvPr>
        </p:nvSpPr>
        <p:spPr>
          <a:xfrm>
            <a:off x="887811" y="3703927"/>
            <a:ext cx="9780189" cy="868723"/>
          </a:xfrm>
          <a:prstGeom prst="roundRect">
            <a:avLst>
              <a:gd name="adj" fmla="val 4604"/>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457200" marR="0" lvl="0" indent="-457200" algn="just" defTabSz="914400" rtl="0" eaLnBrk="1" fontAlgn="auto" latinLnBrk="0" hangingPunct="1">
              <a:lnSpc>
                <a:spcPct val="125000"/>
              </a:lnSpc>
              <a:spcBef>
                <a:spcPts val="0"/>
              </a:spcBef>
              <a:spcAft>
                <a:spcPts val="0"/>
              </a:spcAft>
              <a:buClrTx/>
              <a:buSzTx/>
              <a:buFont typeface="+mj-ea"/>
              <a:buAutoNum type="circleNumDbPlain" startAt="3"/>
              <a:defRPr/>
            </a:pPr>
            <a:r>
              <a:rPr lang="zh-CN" altLang="en-US" b="1" dirty="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夸张：</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以“无限路”表达其有家却难归的无奈。</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9"/>
            </p:custDataLst>
          </p:nvPr>
        </p:nvSpPr>
        <p:spPr>
          <a:xfrm>
            <a:off x="887811" y="4671779"/>
            <a:ext cx="9780189" cy="809768"/>
          </a:xfrm>
          <a:prstGeom prst="roundRect">
            <a:avLst>
              <a:gd name="adj" fmla="val 4604"/>
            </a:avLst>
          </a:prstGeom>
          <a:gradFill>
            <a:gsLst>
              <a:gs pos="100000">
                <a:schemeClr val="bg1"/>
              </a:gs>
              <a:gs pos="0">
                <a:srgbClr val="69BB95">
                  <a:lumMod val="33000"/>
                  <a:lumOff val="67000"/>
                </a:srgbClr>
              </a:gs>
            </a:gsLst>
            <a:lin ang="5400000" scaled="0"/>
          </a:gradFill>
        </p:spPr>
        <p:txBody>
          <a:bodyPr wrap="square" lIns="180000" tIns="180000" rIns="180000" bIns="180000">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457200" marR="0" lvl="0" indent="-457200" algn="just" defTabSz="914400" rtl="0" eaLnBrk="1" fontAlgn="auto" latinLnBrk="0" hangingPunct="1">
              <a:lnSpc>
                <a:spcPct val="100000"/>
              </a:lnSpc>
              <a:spcBef>
                <a:spcPts val="0"/>
              </a:spcBef>
              <a:spcAft>
                <a:spcPts val="0"/>
              </a:spcAft>
              <a:buClrTx/>
              <a:buSzTx/>
              <a:buFont typeface="+mj-ea"/>
              <a:buAutoNum type="circleNumDbPlain" startAt="4"/>
              <a:defRPr/>
            </a:pPr>
            <a:r>
              <a:rPr lang="zh-CN" altLang="en-US" b="1" dirty="0">
                <a:solidFill>
                  <a:srgbClr val="FFC000">
                    <a:lumMod val="50000"/>
                  </a:srgbClr>
                </a:solidFill>
                <a:latin typeface="Arial" panose="020B0604020202020204" pitchFamily="34" charset="0"/>
                <a:ea typeface="微软雅黑" panose="020B0503020204020204" pitchFamily="34" charset="-122"/>
                <a:sym typeface="Arial" panose="020B0604020202020204" pitchFamily="34" charset="0"/>
              </a:rPr>
              <a:t>以景结情：</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言有尽而意无穷。</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798286" y="944615"/>
            <a:ext cx="10624454" cy="523220"/>
          </a:xfrm>
          <a:prstGeom prst="rect">
            <a:avLst/>
          </a:prstGeom>
          <a:noFill/>
        </p:spPr>
        <p:txBody>
          <a:bodyPr wrap="square">
            <a:spAutoFit/>
          </a:bodyPr>
          <a:lstStyle>
            <a:defPPr>
              <a:defRPr lang="en-US"/>
            </a:defPPr>
            <a:lvl1pPr marR="0" lvl="0" indent="0" fontAlgn="auto">
              <a:lnSpc>
                <a:spcPct val="100000"/>
              </a:lnSpc>
              <a:spcBef>
                <a:spcPts val="0"/>
              </a:spcBef>
              <a:spcAft>
                <a:spcPts val="0"/>
              </a:spcAft>
              <a:buClrTx/>
              <a:buSzTx/>
              <a:buFontTx/>
              <a:buNone/>
              <a:defRPr kumimoji="0" sz="2800" b="1" i="0" u="none" strike="noStrike" kern="100" cap="none" spc="0" normalizeH="0" baseline="0">
                <a:ln>
                  <a:noFill/>
                </a:ln>
                <a:solidFill>
                  <a:srgbClr val="FFC000">
                    <a:lumMod val="50000"/>
                  </a:srgbClr>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这八句用了哪些手法来表现游子对思妇的相思？</a:t>
            </a:r>
            <a:endParaRPr lang="zh-CN" altLang="en-US" dirty="0">
              <a:sym typeface="Arial" panose="020B0604020202020204" pitchFamily="34" charset="0"/>
            </a:endParaRPr>
          </a:p>
        </p:txBody>
      </p:sp>
      <p:cxnSp>
        <p:nvCxnSpPr>
          <p:cNvPr id="31" name="直接连接符 30"/>
          <p:cNvCxnSpPr/>
          <p:nvPr/>
        </p:nvCxnSpPr>
        <p:spPr>
          <a:xfrm>
            <a:off x="887811" y="1582847"/>
            <a:ext cx="9780189" cy="37929"/>
          </a:xfrm>
          <a:prstGeom prst="line">
            <a:avLst/>
          </a:prstGeom>
          <a:ln w="38100" cap="rnd">
            <a:gradFill flip="none" rotWithShape="1">
              <a:gsLst>
                <a:gs pos="0">
                  <a:schemeClr val="accent4">
                    <a:lumMod val="75000"/>
                  </a:schemeClr>
                </a:gs>
                <a:gs pos="100000">
                  <a:schemeClr val="accent4">
                    <a:lumMod val="20000"/>
                    <a:lumOff val="80000"/>
                    <a:alpha val="0"/>
                  </a:schemeClr>
                </a:gs>
              </a:gsLst>
              <a:lin ang="0" scaled="1"/>
              <a:tileRect/>
            </a:gra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stCondLst>
                                            <p:cond delay="0"/>
                                          </p:stCondLst>
                                        </p:cTn>
                                        <p:tgtEl>
                                          <p:spTgt spid="29"/>
                                        </p:tgtEl>
                                      </p:cBhvr>
                                    </p:animEffect>
                                    <p:anim to="0" calcmode="lin" valueType="num">
                                      <p:cBhvr>
                                        <p:cTn id="8" dur="500" fill="hold">
                                          <p:stCondLst>
                                            <p:cond delay="0"/>
                                          </p:stCondLst>
                                        </p:cTn>
                                        <p:tgtEl>
                                          <p:spTgt spid="29"/>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stCondLst>
                                            <p:cond delay="0"/>
                                          </p:stCondLst>
                                        </p:cTn>
                                        <p:tgtEl>
                                          <p:spTgt spid="21"/>
                                        </p:tgtEl>
                                      </p:cBhvr>
                                    </p:animEffect>
                                    <p:anim to="0" calcmode="lin" valueType="num">
                                      <p:cBhvr>
                                        <p:cTn id="14" dur="500" fill="hold">
                                          <p:stCondLst>
                                            <p:cond delay="0"/>
                                          </p:stCondLst>
                                        </p:cTn>
                                        <p:tgtEl>
                                          <p:spTgt spid="21"/>
                                        </p:tgtEl>
                                        <p:attrNameLst>
                                          <p:attrName>ppt_x</p:attrName>
                                        </p:attrNameLst>
                                      </p:cBhvr>
                                      <p:tavLst>
                                        <p:tav tm="0">
                                          <p:val>
                                            <p:strVal val="#ppt_x-.05"/>
                                          </p:val>
                                        </p:tav>
                                        <p:tav tm="100000">
                                          <p:val>
                                            <p:strVal val="#ppt_x"/>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stCondLst>
                                            <p:cond delay="0"/>
                                          </p:stCondLst>
                                        </p:cTn>
                                        <p:tgtEl>
                                          <p:spTgt spid="23"/>
                                        </p:tgtEl>
                                      </p:cBhvr>
                                    </p:animEffect>
                                    <p:anim to="0" calcmode="lin" valueType="num">
                                      <p:cBhvr>
                                        <p:cTn id="20" dur="500" fill="hold">
                                          <p:stCondLst>
                                            <p:cond delay="0"/>
                                          </p:stCondLst>
                                        </p:cTn>
                                        <p:tgtEl>
                                          <p:spTgt spid="23"/>
                                        </p:tgtEl>
                                        <p:attrNameLst>
                                          <p:attrName>ppt_x</p:attrName>
                                        </p:attrNameLst>
                                      </p:cBhvr>
                                      <p:tavLst>
                                        <p:tav tm="0">
                                          <p:val>
                                            <p:strVal val="#ppt_x-.05"/>
                                          </p:val>
                                        </p:tav>
                                        <p:tav tm="100000">
                                          <p:val>
                                            <p:strVal val="#ppt_x"/>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decel="10000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stCondLst>
                                            <p:cond delay="0"/>
                                          </p:stCondLst>
                                        </p:cTn>
                                        <p:tgtEl>
                                          <p:spTgt spid="25"/>
                                        </p:tgtEl>
                                      </p:cBhvr>
                                    </p:animEffect>
                                    <p:anim to="0" calcmode="lin" valueType="num">
                                      <p:cBhvr>
                                        <p:cTn id="26" dur="500" fill="hold">
                                          <p:stCondLst>
                                            <p:cond delay="0"/>
                                          </p:stCondLst>
                                        </p:cTn>
                                        <p:tgtEl>
                                          <p:spTgt spid="25"/>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1" grpId="0" animBg="1"/>
      <p:bldP spid="23"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5210969"/>
            <a:ext cx="12192000" cy="1647031"/>
          </a:xfrm>
          <a:prstGeom prst="rect">
            <a:avLst/>
          </a:prstGeom>
        </p:spPr>
      </p:pic>
      <p:pic>
        <p:nvPicPr>
          <p:cNvPr id="25" name="图片 24"/>
          <p:cNvPicPr>
            <a:picLocks noChangeAspect="1"/>
          </p:cNvPicPr>
          <p:nvPr/>
        </p:nvPicPr>
        <p:blipFill>
          <a:blip r:embed="rId2">
            <a:alphaModFix amt="35000"/>
            <a:duotone>
              <a:schemeClr val="accent6">
                <a:shade val="45000"/>
                <a:satMod val="135000"/>
              </a:schemeClr>
              <a:prstClr val="white"/>
            </a:duotone>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806293" y="155254"/>
            <a:ext cx="4124475" cy="1196662"/>
          </a:xfrm>
          <a:prstGeom prst="rect">
            <a:avLst/>
          </a:prstGeom>
        </p:spPr>
      </p:pic>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50000"/>
          <a:stretch>
            <a:fillRect/>
          </a:stretch>
        </p:blipFill>
        <p:spPr>
          <a:xfrm>
            <a:off x="6096000" y="1212481"/>
            <a:ext cx="6096000" cy="1647031"/>
          </a:xfrm>
          <a:prstGeom prst="rect">
            <a:avLst/>
          </a:prstGeom>
        </p:spPr>
      </p:pic>
      <p:grpSp>
        <p:nvGrpSpPr>
          <p:cNvPr id="16" name="组合 15"/>
          <p:cNvGrpSpPr/>
          <p:nvPr/>
        </p:nvGrpSpPr>
        <p:grpSpPr>
          <a:xfrm>
            <a:off x="623888" y="1667129"/>
            <a:ext cx="10463212" cy="3838725"/>
            <a:chOff x="673100" y="2108201"/>
            <a:chExt cx="10845800" cy="2277282"/>
          </a:xfrm>
        </p:grpSpPr>
        <p:sp>
          <p:nvSpPr>
            <p:cNvPr id="17" name="缺角矩形 16"/>
            <p:cNvSpPr/>
            <p:nvPr/>
          </p:nvSpPr>
          <p:spPr>
            <a:xfrm>
              <a:off x="673100" y="2108201"/>
              <a:ext cx="10845800" cy="2277282"/>
            </a:xfrm>
            <a:prstGeom prst="plaque">
              <a:avLst>
                <a:gd name="adj" fmla="val 8267"/>
              </a:avLst>
            </a:prstGeom>
            <a:gradFill>
              <a:gsLst>
                <a:gs pos="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缺角矩形 17"/>
            <p:cNvSpPr/>
            <p:nvPr/>
          </p:nvSpPr>
          <p:spPr>
            <a:xfrm>
              <a:off x="774691" y="2164576"/>
              <a:ext cx="10642619" cy="2164531"/>
            </a:xfrm>
            <a:prstGeom prst="plaque">
              <a:avLst>
                <a:gd name="adj" fmla="val 8267"/>
              </a:avLst>
            </a:prstGeom>
            <a:solidFill>
              <a:schemeClr val="bg1">
                <a:alpha val="33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4190997" y="-5868156"/>
            <a:ext cx="9246225" cy="9246225"/>
            <a:chOff x="8154127" y="-169338"/>
            <a:chExt cx="2015553" cy="2015553"/>
          </a:xfrm>
        </p:grpSpPr>
        <p:sp>
          <p:nvSpPr>
            <p:cNvPr id="27" name="椭圆 26"/>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8" name="图片 27"/>
            <p:cNvPicPr>
              <a:picLocks noChangeAspect="1"/>
            </p:cNvPicPr>
            <p:nvPr/>
          </p:nvPicPr>
          <p:blipFill rotWithShape="1">
            <a:blip r:embed="rId4">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sp>
          <p:nvSpPr>
            <p:cNvPr id="29" name="椭圆 28"/>
            <p:cNvSpPr/>
            <p:nvPr/>
          </p:nvSpPr>
          <p:spPr>
            <a:xfrm>
              <a:off x="8245485" y="-77980"/>
              <a:ext cx="1832837" cy="1832837"/>
            </a:xfrm>
            <a:prstGeom prst="ellipse">
              <a:avLst/>
            </a:prstGeom>
            <a:noFill/>
            <a:ln w="19050" cap="rnd">
              <a:solidFill>
                <a:schemeClr val="accent4">
                  <a:lumMod val="20000"/>
                  <a:lumOff val="80000"/>
                </a:schemeClr>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8154127" y="-169338"/>
              <a:ext cx="2015553" cy="2015553"/>
            </a:xfrm>
            <a:prstGeom prst="ellipse">
              <a:avLst/>
            </a:prstGeom>
            <a:noFill/>
            <a:ln w="3175" cap="rnd">
              <a:solidFill>
                <a:schemeClr val="accent4">
                  <a:lumMod val="20000"/>
                  <a:lumOff val="80000"/>
                </a:schemeClr>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文本框 3"/>
          <p:cNvSpPr txBox="1"/>
          <p:nvPr/>
        </p:nvSpPr>
        <p:spPr>
          <a:xfrm>
            <a:off x="1027100" y="2145475"/>
            <a:ext cx="7558385" cy="2837828"/>
          </a:xfrm>
          <a:prstGeom prst="rect">
            <a:avLst/>
          </a:prstGeom>
          <a:noFill/>
        </p:spPr>
        <p:txBody>
          <a:bodyPr wrap="square">
            <a:spAutoFit/>
          </a:bodyPr>
          <a:lstStyle>
            <a:defPPr>
              <a:defRPr lang="zh-CN"/>
            </a:defPPr>
            <a:lvl1pPr algn="just">
              <a:lnSpc>
                <a:spcPct val="130000"/>
              </a:lnSpc>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         其诗作语言清丽，富有跌宕起伏的音乐美感，诗境优美深邃。</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全唐诗</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中张若虚的诗作仅存两首，一首是五言排律</a:t>
            </a:r>
            <a:r>
              <a:rPr kumimoji="0" lang="en-US" altLang="zh-CN"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代答闺梦还</a:t>
            </a:r>
            <a:r>
              <a:rPr kumimoji="0" lang="en-US" altLang="zh-CN"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，写闺</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情，诗风</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近</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齐梁；另</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一首就是千载传诵的抒情杰作</a:t>
            </a:r>
            <a:r>
              <a:rPr kumimoji="0" lang="en-US" altLang="zh-CN"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descr="黑暗中的鸟&#10;&#10;中度可信度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211096" y="1832794"/>
            <a:ext cx="947174" cy="384291"/>
          </a:xfrm>
          <a:prstGeom prst="rect">
            <a:avLst/>
          </a:prstGeom>
        </p:spPr>
      </p:pic>
      <p:pic>
        <p:nvPicPr>
          <p:cNvPr id="8" name="图片 7" descr="张着嘴&#10;&#10;中度可信度描述已自动生成"/>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546100"/>
            <a:ext cx="12192000" cy="2805906"/>
          </a:xfrm>
          <a:prstGeom prst="rect">
            <a:avLst/>
          </a:prstGeom>
        </p:spPr>
      </p:pic>
      <p:sp>
        <p:nvSpPr>
          <p:cNvPr id="3" name="文本框 2"/>
          <p:cNvSpPr txBox="1"/>
          <p:nvPr/>
        </p:nvSpPr>
        <p:spPr>
          <a:xfrm>
            <a:off x="512824" y="197471"/>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走近诗人</a:t>
            </a:r>
            <a:endParaRPr lang="en-US" altLang="zh-CN" dirty="0">
              <a:sym typeface="Arial" panose="020B0604020202020204" pitchFamily="34" charset="0"/>
            </a:endParaRPr>
          </a:p>
        </p:txBody>
      </p:sp>
      <p:pic>
        <p:nvPicPr>
          <p:cNvPr id="19" name="图片 18" descr="卡通人物&#10;&#10;中度可信度描述已自动生成"/>
          <p:cNvPicPr>
            <a:picLocks noChangeAspect="1"/>
          </p:cNvPicPr>
          <p:nvPr/>
        </p:nvPicPr>
        <p:blipFill rotWithShape="1">
          <a:blip r:embed="rId7">
            <a:extLst>
              <a:ext uri="{BEBA8EAE-BF5A-486C-A8C5-ECC9F3942E4B}">
                <a14:imgProps xmlns:a14="http://schemas.microsoft.com/office/drawing/2010/main">
                  <a14:imgLayer r:embed="rId8">
                    <a14:imgEffect>
                      <a14:colorTemperature colorTemp="11200"/>
                    </a14:imgEffect>
                    <a14:imgEffect>
                      <a14:saturation sat="150000"/>
                    </a14:imgEffect>
                    <a14:imgEffect>
                      <a14:sharpenSoften amount="25000"/>
                    </a14:imgEffect>
                  </a14:imgLayer>
                </a14:imgProps>
              </a:ext>
              <a:ext uri="{28A0092B-C50C-407E-A947-70E740481C1C}">
                <a14:useLocalDpi xmlns:a14="http://schemas.microsoft.com/office/drawing/2010/main" val="0"/>
              </a:ext>
            </a:extLst>
          </a:blip>
          <a:srcRect l="16933"/>
          <a:stretch>
            <a:fillRect/>
          </a:stretch>
        </p:blipFill>
        <p:spPr>
          <a:xfrm>
            <a:off x="8401494" y="2001172"/>
            <a:ext cx="5273205" cy="490537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sp>
        <p:nvSpPr>
          <p:cNvPr id="7" name="文本框 6"/>
          <p:cNvSpPr txBox="1"/>
          <p:nvPr/>
        </p:nvSpPr>
        <p:spPr>
          <a:xfrm>
            <a:off x="4881299" y="184345"/>
            <a:ext cx="2441695"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思维导图</a:t>
            </a:r>
            <a:endParaRPr lang="zh-CN" altLang="en-US" dirty="0">
              <a:sym typeface="Arial" panose="020B0604020202020204" pitchFamily="34" charset="0"/>
            </a:endParaRPr>
          </a:p>
        </p:txBody>
      </p:sp>
      <p:pic>
        <p:nvPicPr>
          <p:cNvPr id="38" name="图片 37" descr="图片包含 桌子, 躺, 猫, 火车&#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sp>
        <p:nvSpPr>
          <p:cNvPr id="22" name="左大括号 21"/>
          <p:cNvSpPr/>
          <p:nvPr/>
        </p:nvSpPr>
        <p:spPr>
          <a:xfrm>
            <a:off x="1882711" y="1869143"/>
            <a:ext cx="305848" cy="2297946"/>
          </a:xfrm>
          <a:prstGeom prst="leftBrace">
            <a:avLst>
              <a:gd name="adj1" fmla="val 43049"/>
              <a:gd name="adj2" fmla="val 50000"/>
            </a:avLst>
          </a:prstGeom>
          <a:ln w="12700">
            <a:solidFill>
              <a:schemeClr val="accent4">
                <a:lumMod val="50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72" name="组合 71"/>
          <p:cNvGrpSpPr/>
          <p:nvPr/>
        </p:nvGrpSpPr>
        <p:grpSpPr>
          <a:xfrm>
            <a:off x="3914765" y="1551492"/>
            <a:ext cx="4585769" cy="596673"/>
            <a:chOff x="3914765" y="1551492"/>
            <a:chExt cx="4585769" cy="596673"/>
          </a:xfrm>
        </p:grpSpPr>
        <p:sp>
          <p:nvSpPr>
            <p:cNvPr id="66" name="YOO-MD-圆角矩形 32"/>
            <p:cNvSpPr/>
            <p:nvPr>
              <p:custDataLst>
                <p:tags r:id="rId3"/>
              </p:custDataLst>
            </p:nvPr>
          </p:nvSpPr>
          <p:spPr>
            <a:xfrm>
              <a:off x="3914765" y="1551492"/>
              <a:ext cx="4484168" cy="596673"/>
            </a:xfrm>
            <a:prstGeom prst="roundRect">
              <a:avLst>
                <a:gd name="adj" fmla="val 50000"/>
              </a:avLst>
            </a:prstGeom>
            <a:gradFill flip="none" rotWithShape="1">
              <a:gsLst>
                <a:gs pos="99000">
                  <a:schemeClr val="bg1">
                    <a:alpha val="0"/>
                  </a:schemeClr>
                </a:gs>
                <a:gs pos="0">
                  <a:srgbClr val="69BB95">
                    <a:lumMod val="67000"/>
                    <a:lumOff val="3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4881300" y="1570174"/>
              <a:ext cx="3619234" cy="533288"/>
            </a:xfrm>
            <a:prstGeom prst="rect">
              <a:avLst/>
            </a:prstGeom>
            <a:noFill/>
          </p:spPr>
          <p:txBody>
            <a:bodyPr wrap="square">
              <a:spAutoFit/>
            </a:bodyPr>
            <a:lstStyle/>
            <a:p>
              <a:pPr>
                <a:lnSpc>
                  <a:spcPct val="110000"/>
                </a:lnSpc>
              </a:pPr>
              <a:r>
                <a:rPr lang="zh-CN" altLang="en-US" sz="2800" b="1" dirty="0">
                  <a:solidFill>
                    <a:srgbClr val="7F6000"/>
                  </a:solidFill>
                  <a:latin typeface="华康乾隆行楷 W7" panose="03000709000000000000" pitchFamily="65" charset="-122"/>
                  <a:ea typeface="华康乾隆行楷 W7" panose="03000709000000000000" pitchFamily="65" charset="-122"/>
                </a:rPr>
                <a:t>月色无垠 月色纯净</a:t>
              </a:r>
              <a:endParaRPr lang="zh-CN" altLang="en-US" sz="2800" b="1" dirty="0">
                <a:solidFill>
                  <a:srgbClr val="7F6000"/>
                </a:solidFill>
                <a:latin typeface="华康乾隆行楷 W7" panose="03000709000000000000" pitchFamily="65" charset="-122"/>
                <a:ea typeface="华康乾隆行楷 W7" panose="03000709000000000000" pitchFamily="65" charset="-122"/>
              </a:endParaRPr>
            </a:p>
          </p:txBody>
        </p:sp>
      </p:grpSp>
      <p:grpSp>
        <p:nvGrpSpPr>
          <p:cNvPr id="71" name="组合 70"/>
          <p:cNvGrpSpPr/>
          <p:nvPr/>
        </p:nvGrpSpPr>
        <p:grpSpPr>
          <a:xfrm>
            <a:off x="3914765" y="2708697"/>
            <a:ext cx="4484169" cy="596673"/>
            <a:chOff x="3914765" y="2715205"/>
            <a:chExt cx="4484169" cy="596673"/>
          </a:xfrm>
        </p:grpSpPr>
        <p:sp>
          <p:nvSpPr>
            <p:cNvPr id="67" name="YOO-MD-圆角矩形 32"/>
            <p:cNvSpPr/>
            <p:nvPr>
              <p:custDataLst>
                <p:tags r:id="rId4"/>
              </p:custDataLst>
            </p:nvPr>
          </p:nvSpPr>
          <p:spPr>
            <a:xfrm>
              <a:off x="3914765" y="2715205"/>
              <a:ext cx="4484168" cy="596673"/>
            </a:xfrm>
            <a:prstGeom prst="roundRect">
              <a:avLst>
                <a:gd name="adj" fmla="val 50000"/>
              </a:avLst>
            </a:prstGeom>
            <a:gradFill flip="none" rotWithShape="1">
              <a:gsLst>
                <a:gs pos="99000">
                  <a:schemeClr val="bg1">
                    <a:alpha val="0"/>
                  </a:schemeClr>
                </a:gs>
                <a:gs pos="0">
                  <a:srgbClr val="69BB95">
                    <a:lumMod val="67000"/>
                    <a:lumOff val="3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4881300" y="2734135"/>
              <a:ext cx="3517634" cy="533288"/>
            </a:xfrm>
            <a:prstGeom prst="rect">
              <a:avLst/>
            </a:prstGeom>
            <a:noFill/>
          </p:spPr>
          <p:txBody>
            <a:bodyPr wrap="square">
              <a:spAutoFit/>
            </a:bodyPr>
            <a:lstStyle/>
            <a:p>
              <a:pPr>
                <a:lnSpc>
                  <a:spcPct val="110000"/>
                </a:lnSpc>
              </a:pPr>
              <a:r>
                <a:rPr lang="zh-CN" altLang="en-US" sz="2800" b="1" dirty="0">
                  <a:solidFill>
                    <a:srgbClr val="7F6000"/>
                  </a:solidFill>
                  <a:latin typeface="华康乾隆行楷 W7" panose="03000709000000000000" pitchFamily="65" charset="-122"/>
                  <a:ea typeface="华康乾隆行楷 W7" panose="03000709000000000000" pitchFamily="65" charset="-122"/>
                </a:rPr>
                <a:t>人生无尽 宇宙永恒</a:t>
              </a:r>
              <a:endParaRPr lang="zh-CN" altLang="en-US" sz="2800" b="1" dirty="0">
                <a:solidFill>
                  <a:srgbClr val="7F6000"/>
                </a:solidFill>
                <a:latin typeface="华康乾隆行楷 W7" panose="03000709000000000000" pitchFamily="65" charset="-122"/>
                <a:ea typeface="华康乾隆行楷 W7" panose="03000709000000000000" pitchFamily="65" charset="-122"/>
              </a:endParaRPr>
            </a:p>
          </p:txBody>
        </p:sp>
      </p:grpSp>
      <p:grpSp>
        <p:nvGrpSpPr>
          <p:cNvPr id="70" name="组合 69"/>
          <p:cNvGrpSpPr/>
          <p:nvPr/>
        </p:nvGrpSpPr>
        <p:grpSpPr>
          <a:xfrm>
            <a:off x="3914765" y="3899238"/>
            <a:ext cx="4525245" cy="596673"/>
            <a:chOff x="3914765" y="3899238"/>
            <a:chExt cx="4525245" cy="596673"/>
          </a:xfrm>
        </p:grpSpPr>
        <p:sp>
          <p:nvSpPr>
            <p:cNvPr id="68" name="YOO-MD-圆角矩形 32"/>
            <p:cNvSpPr/>
            <p:nvPr>
              <p:custDataLst>
                <p:tags r:id="rId5"/>
              </p:custDataLst>
            </p:nvPr>
          </p:nvSpPr>
          <p:spPr>
            <a:xfrm>
              <a:off x="3914765" y="3899238"/>
              <a:ext cx="4484168" cy="596673"/>
            </a:xfrm>
            <a:prstGeom prst="roundRect">
              <a:avLst>
                <a:gd name="adj" fmla="val 50000"/>
              </a:avLst>
            </a:prstGeom>
            <a:gradFill flip="none" rotWithShape="1">
              <a:gsLst>
                <a:gs pos="99000">
                  <a:schemeClr val="bg1">
                    <a:alpha val="0"/>
                  </a:schemeClr>
                </a:gs>
                <a:gs pos="0">
                  <a:srgbClr val="69BB95">
                    <a:lumMod val="67000"/>
                    <a:lumOff val="3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4881299" y="3918416"/>
              <a:ext cx="3558711" cy="533288"/>
            </a:xfrm>
            <a:prstGeom prst="rect">
              <a:avLst/>
            </a:prstGeom>
            <a:noFill/>
          </p:spPr>
          <p:txBody>
            <a:bodyPr wrap="square">
              <a:spAutoFit/>
            </a:bodyPr>
            <a:lstStyle/>
            <a:p>
              <a:pPr>
                <a:lnSpc>
                  <a:spcPct val="110000"/>
                </a:lnSpc>
              </a:pPr>
              <a:r>
                <a:rPr lang="zh-CN" altLang="en-US" sz="2800" b="1" dirty="0">
                  <a:solidFill>
                    <a:srgbClr val="7F6000"/>
                  </a:solidFill>
                  <a:latin typeface="华康乾隆行楷 W7" panose="03000709000000000000" pitchFamily="65" charset="-122"/>
                  <a:ea typeface="华康乾隆行楷 W7" panose="03000709000000000000" pitchFamily="65" charset="-122"/>
                </a:rPr>
                <a:t>思妇怀远 游子思归</a:t>
              </a:r>
              <a:endParaRPr lang="zh-CN" altLang="en-US" sz="2800" b="1" dirty="0">
                <a:solidFill>
                  <a:srgbClr val="7F6000"/>
                </a:solidFill>
                <a:latin typeface="华康乾隆行楷 W7" panose="03000709000000000000" pitchFamily="65" charset="-122"/>
                <a:ea typeface="华康乾隆行楷 W7" panose="03000709000000000000" pitchFamily="65" charset="-122"/>
              </a:endParaRPr>
            </a:p>
          </p:txBody>
        </p:sp>
      </p:grpSp>
      <p:sp>
        <p:nvSpPr>
          <p:cNvPr id="15" name="文本框 14"/>
          <p:cNvSpPr txBox="1"/>
          <p:nvPr/>
        </p:nvSpPr>
        <p:spPr>
          <a:xfrm>
            <a:off x="8651679" y="1570623"/>
            <a:ext cx="2104781" cy="537358"/>
          </a:xfrm>
          <a:prstGeom prst="roundRect">
            <a:avLst>
              <a:gd name="adj" fmla="val 50000"/>
            </a:avLst>
          </a:prstGeom>
          <a:solidFill>
            <a:srgbClr val="E2F4E0"/>
          </a:solidFill>
          <a:ln>
            <a:noFill/>
          </a:ln>
        </p:spPr>
        <p:txBody>
          <a:bodyPr vert="horz" wrap="square" lIns="180000" tIns="72000" rIns="180000" bIns="72000" rtlCol="0" anchor="ctr">
            <a:noAutofit/>
          </a:bodyPr>
          <a:lstStyle>
            <a:defPPr>
              <a:defRPr lang="en-US"/>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sz="2400" b="1" dirty="0">
                <a:solidFill>
                  <a:srgbClr val="2E8071"/>
                </a:solidFill>
                <a:effectLst/>
              </a:rPr>
              <a:t>春江花月图</a:t>
            </a:r>
            <a:endParaRPr lang="zh-CN" altLang="en-US" sz="2400" b="1" dirty="0">
              <a:solidFill>
                <a:srgbClr val="2E8071"/>
              </a:solidFill>
              <a:effectLst/>
            </a:endParaRPr>
          </a:p>
        </p:txBody>
      </p:sp>
      <p:sp>
        <p:nvSpPr>
          <p:cNvPr id="17" name="文本框 16"/>
          <p:cNvSpPr txBox="1"/>
          <p:nvPr/>
        </p:nvSpPr>
        <p:spPr>
          <a:xfrm>
            <a:off x="8651679" y="2738354"/>
            <a:ext cx="2104781" cy="537358"/>
          </a:xfrm>
          <a:prstGeom prst="roundRect">
            <a:avLst>
              <a:gd name="adj" fmla="val 50000"/>
            </a:avLst>
          </a:prstGeom>
          <a:solidFill>
            <a:srgbClr val="ECF5EB"/>
          </a:solidFill>
          <a:ln>
            <a:noFill/>
          </a:ln>
        </p:spPr>
        <p:txBody>
          <a:bodyPr vert="horz" wrap="square" lIns="180000" tIns="72000" rIns="180000" bIns="72000" rtlCol="0" anchor="ctr">
            <a:noAutofit/>
          </a:bodyPr>
          <a:lstStyle>
            <a:defPPr>
              <a:defRPr lang="en-US"/>
            </a:defPPr>
            <a:lvl1pPr marR="0" lvl="0" indent="0" algn="ctr" fontAlgn="auto">
              <a:lnSpc>
                <a:spcPct val="100000"/>
              </a:lnSpc>
              <a:spcBef>
                <a:spcPts val="0"/>
              </a:spcBef>
              <a:spcAft>
                <a:spcPts val="0"/>
              </a:spcAft>
              <a:buClrTx/>
              <a:buSzTx/>
              <a:buFontTx/>
              <a:buNone/>
              <a:defRPr kumimoji="0" sz="2400" b="1" i="0" u="none" strike="noStrike" cap="none" spc="0" normalizeH="0" baseline="0">
                <a:ln>
                  <a:noFill/>
                </a:ln>
                <a:solidFill>
                  <a:srgbClr val="2E8071"/>
                </a:solidFill>
                <a:effectLst/>
                <a:uLnTx/>
                <a:uFillTx/>
                <a:latin typeface="Arial" panose="020B0604020202020204" pitchFamily="34" charset="0"/>
                <a:ea typeface="微软雅黑" panose="020B0503020204020204" pitchFamily="34" charset="-122"/>
              </a:defRPr>
            </a:lvl1pPr>
          </a:lstStyle>
          <a:p>
            <a:r>
              <a:rPr lang="zh-CN" altLang="en-US" dirty="0"/>
              <a:t>月下沉思图</a:t>
            </a:r>
            <a:endParaRPr lang="zh-CN" altLang="en-US" dirty="0"/>
          </a:p>
        </p:txBody>
      </p:sp>
      <p:sp>
        <p:nvSpPr>
          <p:cNvPr id="20" name="文本框 19"/>
          <p:cNvSpPr txBox="1"/>
          <p:nvPr/>
        </p:nvSpPr>
        <p:spPr>
          <a:xfrm>
            <a:off x="8651679" y="3621247"/>
            <a:ext cx="2104781" cy="537358"/>
          </a:xfrm>
          <a:prstGeom prst="roundRect">
            <a:avLst>
              <a:gd name="adj" fmla="val 50000"/>
            </a:avLst>
          </a:prstGeom>
          <a:solidFill>
            <a:srgbClr val="E2F4E0"/>
          </a:solidFill>
          <a:ln>
            <a:noFill/>
          </a:ln>
        </p:spPr>
        <p:txBody>
          <a:bodyPr vert="horz" wrap="square" lIns="180000" tIns="72000" rIns="180000" bIns="72000" rtlCol="0" anchor="ctr">
            <a:noAutofit/>
          </a:bodyPr>
          <a:lstStyle>
            <a:defPPr>
              <a:defRPr lang="en-US"/>
            </a:defPPr>
            <a:lvl1pPr marR="0" lvl="0" indent="0" algn="ctr" fontAlgn="auto">
              <a:lnSpc>
                <a:spcPct val="100000"/>
              </a:lnSpc>
              <a:spcBef>
                <a:spcPts val="0"/>
              </a:spcBef>
              <a:spcAft>
                <a:spcPts val="0"/>
              </a:spcAft>
              <a:buClrTx/>
              <a:buSzTx/>
              <a:buFontTx/>
              <a:buNone/>
              <a:defRPr kumimoji="0" sz="2400" b="1" i="0" u="none" strike="noStrike" cap="none" spc="0" normalizeH="0" baseline="0">
                <a:ln>
                  <a:noFill/>
                </a:ln>
                <a:solidFill>
                  <a:srgbClr val="2E8071"/>
                </a:solidFill>
                <a:effectLst/>
                <a:uLnTx/>
                <a:uFillTx/>
                <a:latin typeface="Arial" panose="020B0604020202020204" pitchFamily="34" charset="0"/>
                <a:ea typeface="微软雅黑" panose="020B0503020204020204" pitchFamily="34" charset="-122"/>
              </a:defRPr>
            </a:lvl1pPr>
          </a:lstStyle>
          <a:p>
            <a:r>
              <a:rPr lang="zh-CN" altLang="en-US" dirty="0"/>
              <a:t>思妇怀远图</a:t>
            </a:r>
            <a:endParaRPr lang="zh-CN" altLang="en-US" dirty="0"/>
          </a:p>
        </p:txBody>
      </p:sp>
      <p:sp>
        <p:nvSpPr>
          <p:cNvPr id="25" name="文本框 24"/>
          <p:cNvSpPr txBox="1"/>
          <p:nvPr/>
        </p:nvSpPr>
        <p:spPr>
          <a:xfrm>
            <a:off x="8651679" y="4298429"/>
            <a:ext cx="2104781" cy="537358"/>
          </a:xfrm>
          <a:prstGeom prst="roundRect">
            <a:avLst>
              <a:gd name="adj" fmla="val 50000"/>
            </a:avLst>
          </a:prstGeom>
          <a:solidFill>
            <a:srgbClr val="E2F4E0"/>
          </a:solidFill>
          <a:ln>
            <a:noFill/>
          </a:ln>
        </p:spPr>
        <p:txBody>
          <a:bodyPr vert="horz" wrap="square" lIns="180000" tIns="72000" rIns="180000" bIns="72000" rtlCol="0" anchor="ctr">
            <a:noAutofit/>
          </a:bodyPr>
          <a:lstStyle>
            <a:defPPr>
              <a:defRPr lang="en-US"/>
            </a:defPPr>
            <a:lvl1pPr marR="0" lvl="0" indent="0" algn="ctr" fontAlgn="auto">
              <a:lnSpc>
                <a:spcPct val="100000"/>
              </a:lnSpc>
              <a:spcBef>
                <a:spcPts val="0"/>
              </a:spcBef>
              <a:spcAft>
                <a:spcPts val="0"/>
              </a:spcAft>
              <a:buClrTx/>
              <a:buSzTx/>
              <a:buFontTx/>
              <a:buNone/>
              <a:defRPr kumimoji="0" sz="2400" b="1" i="0" u="none" strike="noStrike" cap="none" spc="0" normalizeH="0" baseline="0">
                <a:ln>
                  <a:noFill/>
                </a:ln>
                <a:solidFill>
                  <a:srgbClr val="2E8071"/>
                </a:solidFill>
                <a:effectLst/>
                <a:uLnTx/>
                <a:uFillTx/>
                <a:latin typeface="Arial" panose="020B0604020202020204" pitchFamily="34" charset="0"/>
                <a:ea typeface="微软雅黑" panose="020B0503020204020204" pitchFamily="34" charset="-122"/>
              </a:defRPr>
            </a:lvl1pPr>
          </a:lstStyle>
          <a:p>
            <a:r>
              <a:rPr lang="zh-CN" altLang="en-US" dirty="0"/>
              <a:t>游子思归图</a:t>
            </a:r>
            <a:endParaRPr lang="zh-CN" altLang="en-US" dirty="0"/>
          </a:p>
        </p:txBody>
      </p:sp>
      <p:grpSp>
        <p:nvGrpSpPr>
          <p:cNvPr id="27" name="组合 26"/>
          <p:cNvGrpSpPr/>
          <p:nvPr/>
        </p:nvGrpSpPr>
        <p:grpSpPr>
          <a:xfrm>
            <a:off x="693737" y="1079054"/>
            <a:ext cx="1325568" cy="3555999"/>
            <a:chOff x="10122434" y="1418037"/>
            <a:chExt cx="1381158" cy="3705127"/>
          </a:xfrm>
        </p:grpSpPr>
        <p:sp>
          <p:nvSpPr>
            <p:cNvPr id="30" name="任意多边形: 形状 29"/>
            <p:cNvSpPr/>
            <p:nvPr/>
          </p:nvSpPr>
          <p:spPr>
            <a:xfrm>
              <a:off x="10581580" y="1418037"/>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形状 30"/>
            <p:cNvSpPr/>
            <p:nvPr/>
          </p:nvSpPr>
          <p:spPr>
            <a:xfrm rot="10800000">
              <a:off x="10611003" y="4903072"/>
              <a:ext cx="384272" cy="220092"/>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rgbClr val="7F6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2" name="组合 31"/>
            <p:cNvGrpSpPr/>
            <p:nvPr/>
          </p:nvGrpSpPr>
          <p:grpSpPr>
            <a:xfrm>
              <a:off x="10122434" y="1748366"/>
              <a:ext cx="1381158" cy="3021328"/>
              <a:chOff x="5351591" y="-5186104"/>
              <a:chExt cx="2830141" cy="6191027"/>
            </a:xfrm>
            <a:solidFill>
              <a:srgbClr val="7F6000"/>
            </a:solidFill>
            <a:effectLst/>
          </p:grpSpPr>
          <p:grpSp>
            <p:nvGrpSpPr>
              <p:cNvPr id="33" name="PA-图形 3"/>
              <p:cNvGrpSpPr/>
              <p:nvPr>
                <p:custDataLst>
                  <p:tags r:id="rId6"/>
                </p:custDataLst>
              </p:nvPr>
            </p:nvGrpSpPr>
            <p:grpSpPr>
              <a:xfrm>
                <a:off x="5928021" y="-3729960"/>
                <a:ext cx="1044305" cy="1234839"/>
                <a:chOff x="1882421" y="-1533136"/>
                <a:chExt cx="933843" cy="1104223"/>
              </a:xfrm>
              <a:grpFill/>
            </p:grpSpPr>
            <p:sp>
              <p:nvSpPr>
                <p:cNvPr id="48" name="PA-任意多边形 21"/>
                <p:cNvSpPr/>
                <p:nvPr>
                  <p:custDataLst>
                    <p:tags r:id="rId7"/>
                  </p:custDataLst>
                </p:nvPr>
              </p:nvSpPr>
              <p:spPr>
                <a:xfrm>
                  <a:off x="1882421" y="-1533136"/>
                  <a:ext cx="400479"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49" name="PA-任意多边形 22"/>
                <p:cNvSpPr/>
                <p:nvPr>
                  <p:custDataLst>
                    <p:tags r:id="rId8"/>
                  </p:custDataLst>
                </p:nvPr>
              </p:nvSpPr>
              <p:spPr>
                <a:xfrm>
                  <a:off x="2330248" y="-1155910"/>
                  <a:ext cx="486016" cy="509789"/>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50" name="PA-任意多边形 23"/>
                <p:cNvSpPr/>
                <p:nvPr>
                  <p:custDataLst>
                    <p:tags r:id="rId9"/>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51" name="PA-任意多边形 24"/>
                <p:cNvSpPr/>
                <p:nvPr>
                  <p:custDataLst>
                    <p:tags r:id="rId10"/>
                  </p:custDataLst>
                </p:nvPr>
              </p:nvSpPr>
              <p:spPr>
                <a:xfrm>
                  <a:off x="1919503" y="-937997"/>
                  <a:ext cx="320275"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nvGrpSpPr>
              <p:cNvPr id="34" name="PA-图形 3"/>
              <p:cNvGrpSpPr/>
              <p:nvPr>
                <p:custDataLst>
                  <p:tags r:id="rId11"/>
                </p:custDataLst>
              </p:nvPr>
            </p:nvGrpSpPr>
            <p:grpSpPr>
              <a:xfrm>
                <a:off x="6293646" y="-2662459"/>
                <a:ext cx="1216800" cy="1311451"/>
                <a:chOff x="3497808" y="-1546372"/>
                <a:chExt cx="1011569" cy="1090256"/>
              </a:xfrm>
              <a:grpFill/>
            </p:grpSpPr>
            <p:sp>
              <p:nvSpPr>
                <p:cNvPr id="39" name="PA-任意多边形 31"/>
                <p:cNvSpPr/>
                <p:nvPr>
                  <p:custDataLst>
                    <p:tags r:id="rId12"/>
                  </p:custDataLst>
                </p:nvPr>
              </p:nvSpPr>
              <p:spPr>
                <a:xfrm>
                  <a:off x="3579240" y="-1546372"/>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40" name="PA-任意多边形 33"/>
                <p:cNvSpPr/>
                <p:nvPr>
                  <p:custDataLst>
                    <p:tags r:id="rId13"/>
                  </p:custDataLst>
                </p:nvPr>
              </p:nvSpPr>
              <p:spPr>
                <a:xfrm>
                  <a:off x="3817804" y="-1499166"/>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41" name="PA-任意多边形 34"/>
                <p:cNvSpPr/>
                <p:nvPr>
                  <p:custDataLst>
                    <p:tags r:id="rId14"/>
                  </p:custDataLst>
                </p:nvPr>
              </p:nvSpPr>
              <p:spPr>
                <a:xfrm>
                  <a:off x="4051314" y="-1024489"/>
                  <a:ext cx="458063" cy="461731"/>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45" name="PA-任意多边形 35"/>
                <p:cNvSpPr/>
                <p:nvPr>
                  <p:custDataLst>
                    <p:tags r:id="rId15"/>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47" name="PA-任意多边形 36"/>
                <p:cNvSpPr/>
                <p:nvPr>
                  <p:custDataLst>
                    <p:tags r:id="rId16"/>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sp>
            <p:nvSpPr>
              <p:cNvPr id="35" name="PA-图形 57"/>
              <p:cNvSpPr/>
              <p:nvPr>
                <p:custDataLst>
                  <p:tags r:id="rId17"/>
                </p:custDataLst>
              </p:nvPr>
            </p:nvSpPr>
            <p:spPr>
              <a:xfrm rot="1202445">
                <a:off x="5351591" y="-1531610"/>
                <a:ext cx="1784379" cy="1973141"/>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sp>
            <p:nvSpPr>
              <p:cNvPr id="36" name="PA-文本框 53"/>
              <p:cNvSpPr txBox="1"/>
              <p:nvPr>
                <p:custDataLst>
                  <p:tags r:id="rId18"/>
                </p:custDataLst>
              </p:nvPr>
            </p:nvSpPr>
            <p:spPr>
              <a:xfrm>
                <a:off x="5776115" y="-5186104"/>
                <a:ext cx="1769242" cy="1606863"/>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uLnTx/>
                  <a:uFillTx/>
                  <a:latin typeface="演示悠然小楷" panose="00000500000000000000" pitchFamily="2" charset="-122"/>
                  <a:ea typeface="演示悠然小楷" panose="00000500000000000000" pitchFamily="2" charset="-122"/>
                  <a:cs typeface="+mn-cs"/>
                </a:endParaRPr>
              </a:p>
            </p:txBody>
          </p:sp>
          <p:sp>
            <p:nvSpPr>
              <p:cNvPr id="37" name="PA-任意多边形 65"/>
              <p:cNvSpPr/>
              <p:nvPr>
                <p:custDataLst>
                  <p:tags r:id="rId19"/>
                </p:custDataLst>
              </p:nvPr>
            </p:nvSpPr>
            <p:spPr>
              <a:xfrm>
                <a:off x="6212767" y="-465619"/>
                <a:ext cx="1968965" cy="1470542"/>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grp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latin typeface="演示悠然小楷" panose="00000500000000000000" pitchFamily="2" charset="-122"/>
                  <a:ea typeface="演示悠然小楷" panose="00000500000000000000" pitchFamily="2" charset="-122"/>
                </a:endParaRPr>
              </a:p>
            </p:txBody>
          </p:sp>
        </p:grpSp>
      </p:grpSp>
      <p:grpSp>
        <p:nvGrpSpPr>
          <p:cNvPr id="56" name="YOO-MD-组合 31"/>
          <p:cNvGrpSpPr/>
          <p:nvPr>
            <p:custDataLst>
              <p:tags r:id="rId20"/>
            </p:custDataLst>
          </p:nvPr>
        </p:nvGrpSpPr>
        <p:grpSpPr>
          <a:xfrm>
            <a:off x="2247544" y="1570174"/>
            <a:ext cx="2281841" cy="596673"/>
            <a:chOff x="1308026" y="1951245"/>
            <a:chExt cx="2976544" cy="630323"/>
          </a:xfrm>
        </p:grpSpPr>
        <p:sp>
          <p:nvSpPr>
            <p:cNvPr id="57" name="YOO-MD-圆角矩形 32"/>
            <p:cNvSpPr/>
            <p:nvPr>
              <p:custDataLst>
                <p:tags r:id="rId21"/>
              </p:custDataLst>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YOO-MD-文本框 33"/>
            <p:cNvSpPr txBox="1"/>
            <p:nvPr>
              <p:custDataLst>
                <p:tags r:id="rId22"/>
              </p:custDataLst>
            </p:nvPr>
          </p:nvSpPr>
          <p:spPr>
            <a:xfrm>
              <a:off x="1840412" y="1957530"/>
              <a:ext cx="1846803" cy="617754"/>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景物美</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YOO-MD-组合 31"/>
          <p:cNvGrpSpPr/>
          <p:nvPr>
            <p:custDataLst>
              <p:tags r:id="rId23"/>
            </p:custDataLst>
          </p:nvPr>
        </p:nvGrpSpPr>
        <p:grpSpPr>
          <a:xfrm>
            <a:off x="2247544" y="2709256"/>
            <a:ext cx="2281841" cy="596673"/>
            <a:chOff x="1308026" y="1951245"/>
            <a:chExt cx="2976544" cy="630323"/>
          </a:xfrm>
        </p:grpSpPr>
        <p:sp>
          <p:nvSpPr>
            <p:cNvPr id="60" name="YOO-MD-圆角矩形 32"/>
            <p:cNvSpPr/>
            <p:nvPr>
              <p:custDataLst>
                <p:tags r:id="rId24"/>
              </p:custDataLst>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YOO-MD-文本框 33"/>
            <p:cNvSpPr txBox="1"/>
            <p:nvPr>
              <p:custDataLst>
                <p:tags r:id="rId25"/>
              </p:custDataLst>
            </p:nvPr>
          </p:nvSpPr>
          <p:spPr>
            <a:xfrm>
              <a:off x="1840412" y="1957530"/>
              <a:ext cx="1846803" cy="617754"/>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哲理美</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YOO-MD-组合 31"/>
          <p:cNvGrpSpPr/>
          <p:nvPr>
            <p:custDataLst>
              <p:tags r:id="rId26"/>
            </p:custDataLst>
          </p:nvPr>
        </p:nvGrpSpPr>
        <p:grpSpPr>
          <a:xfrm>
            <a:off x="2247544" y="3868657"/>
            <a:ext cx="2281841" cy="596673"/>
            <a:chOff x="1308026" y="1951245"/>
            <a:chExt cx="2976544" cy="630323"/>
          </a:xfrm>
        </p:grpSpPr>
        <p:sp>
          <p:nvSpPr>
            <p:cNvPr id="63" name="YOO-MD-圆角矩形 32"/>
            <p:cNvSpPr/>
            <p:nvPr>
              <p:custDataLst>
                <p:tags r:id="rId27"/>
              </p:custDataLst>
            </p:nvPr>
          </p:nvSpPr>
          <p:spPr>
            <a:xfrm>
              <a:off x="1308026" y="1951245"/>
              <a:ext cx="2976544" cy="630323"/>
            </a:xfrm>
            <a:prstGeom prst="roundRect">
              <a:avLst>
                <a:gd name="adj" fmla="val 50000"/>
              </a:avLst>
            </a:prstGeom>
            <a:gradFill flip="none" rotWithShape="1">
              <a:gsLst>
                <a:gs pos="100000">
                  <a:schemeClr val="bg1"/>
                </a:gs>
                <a:gs pos="0">
                  <a:srgbClr val="69BB95">
                    <a:lumMod val="67000"/>
                    <a:lumOff val="33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YOO-MD-文本框 33"/>
            <p:cNvSpPr txBox="1"/>
            <p:nvPr>
              <p:custDataLst>
                <p:tags r:id="rId28"/>
              </p:custDataLst>
            </p:nvPr>
          </p:nvSpPr>
          <p:spPr>
            <a:xfrm>
              <a:off x="1840412" y="1957530"/>
              <a:ext cx="1846803" cy="617754"/>
            </a:xfrm>
            <a:prstGeom prst="rect">
              <a:avLst/>
            </a:prstGeom>
            <a:noFill/>
          </p:spPr>
          <p:txBody>
            <a:bodyPr vert="horz" wrap="none" rtlCol="0" anchor="ctr">
              <a:spAutoFit/>
            </a:bodyPr>
            <a:lstStyle>
              <a:defPPr>
                <a:defRPr lang="zh-CN"/>
              </a:defPPr>
              <a:lvl1pPr algn="dist">
                <a:defRPr sz="3600">
                  <a:solidFill>
                    <a:srgbClr val="604C52"/>
                  </a:solidFill>
                  <a:latin typeface="汉仪心海行楷W" panose="00020600040101010101" pitchFamily="18" charset="-122"/>
                  <a:ea typeface="汉仪心海行楷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rPr>
                <a:t>情感美</a:t>
              </a:r>
              <a:endParaRPr kumimoji="0" lang="zh-CN" altLang="en-US" sz="3200" b="1" i="0" u="none" strike="noStrike" kern="100" cap="none" spc="0" normalizeH="0" baseline="0" noProof="0" dirty="0">
                <a:ln>
                  <a:noFill/>
                </a:ln>
                <a:solidFill>
                  <a:srgbClr val="2E807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left)">
                                      <p:cBhvr>
                                        <p:cTn id="10" dur="500"/>
                                        <p:tgtEl>
                                          <p:spTgt spid="56"/>
                                        </p:tgtEl>
                                      </p:cBhvr>
                                    </p:animEffect>
                                  </p:childTnLst>
                                </p:cTn>
                              </p:par>
                              <p:par>
                                <p:cTn id="11" presetID="22" presetClass="entr" presetSubtype="8"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par>
                                <p:cTn id="14" presetID="2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left)">
                                      <p:cBhvr>
                                        <p:cTn id="21" dur="500"/>
                                        <p:tgtEl>
                                          <p:spTgt spid="72"/>
                                        </p:tgtEl>
                                      </p:cBhvr>
                                    </p:animEffect>
                                  </p:childTnLst>
                                </p:cTn>
                              </p:par>
                              <p:par>
                                <p:cTn id="22" presetID="22" presetClass="entr" presetSubtype="8"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left)">
                                      <p:cBhvr>
                                        <p:cTn id="24" dur="500"/>
                                        <p:tgtEl>
                                          <p:spTgt spid="71"/>
                                        </p:tgtEl>
                                      </p:cBhvr>
                                    </p:animEffect>
                                  </p:childTnLst>
                                </p:cTn>
                              </p:par>
                              <p:par>
                                <p:cTn id="25" presetID="22" presetClass="entr" presetSubtype="8"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left)">
                                      <p:cBhvr>
                                        <p:cTn id="27" dur="5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animBg="1"/>
      <p:bldP spid="17" grpId="0" animBg="1"/>
      <p:bldP spid="20" grpId="0" animBg="1"/>
      <p:bldP spid="2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sp>
        <p:nvSpPr>
          <p:cNvPr id="7" name="文本框 6"/>
          <p:cNvSpPr txBox="1"/>
          <p:nvPr/>
        </p:nvSpPr>
        <p:spPr>
          <a:xfrm>
            <a:off x="4881298" y="192812"/>
            <a:ext cx="2441695"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课堂小结</a:t>
            </a:r>
            <a:endParaRPr lang="zh-CN" altLang="en-US" dirty="0">
              <a:sym typeface="Arial" panose="020B0604020202020204" pitchFamily="34" charset="0"/>
            </a:endParaRPr>
          </a:p>
        </p:txBody>
      </p:sp>
      <p:pic>
        <p:nvPicPr>
          <p:cNvPr id="22" name="图片 21" descr="卡通人物&#10;&#10;中度可信度描述已自动生成"/>
          <p:cNvPicPr>
            <a:picLocks noChangeAspect="1"/>
          </p:cNvPicPr>
          <p:nvPr/>
        </p:nvPicPr>
        <p:blipFill>
          <a:blip r:embed="rId1">
            <a:extLst>
              <a:ext uri="{28A0092B-C50C-407E-A947-70E740481C1C}">
                <a14:useLocalDpi xmlns:a14="http://schemas.microsoft.com/office/drawing/2010/main" val="0"/>
              </a:ext>
            </a:extLst>
          </a:blip>
          <a:srcRect l="11231" t="51218"/>
          <a:stretch>
            <a:fillRect/>
          </a:stretch>
        </p:blipFill>
        <p:spPr>
          <a:xfrm rot="20700000">
            <a:off x="-329431" y="-380262"/>
            <a:ext cx="3777642" cy="2075970"/>
          </a:xfrm>
          <a:custGeom>
            <a:avLst/>
            <a:gdLst>
              <a:gd name="connsiteX0" fmla="*/ 556255 w 3777642"/>
              <a:gd name="connsiteY0" fmla="*/ 0 h 2075970"/>
              <a:gd name="connsiteX1" fmla="*/ 3777642 w 3777642"/>
              <a:gd name="connsiteY1" fmla="*/ 863168 h 2075970"/>
              <a:gd name="connsiteX2" fmla="*/ 3777642 w 3777642"/>
              <a:gd name="connsiteY2" fmla="*/ 2075970 h 2075970"/>
              <a:gd name="connsiteX3" fmla="*/ 0 w 3777642"/>
              <a:gd name="connsiteY3" fmla="*/ 2075970 h 2075970"/>
            </a:gdLst>
            <a:ahLst/>
            <a:cxnLst>
              <a:cxn ang="0">
                <a:pos x="connsiteX0" y="connsiteY0"/>
              </a:cxn>
              <a:cxn ang="0">
                <a:pos x="connsiteX1" y="connsiteY1"/>
              </a:cxn>
              <a:cxn ang="0">
                <a:pos x="connsiteX2" y="connsiteY2"/>
              </a:cxn>
              <a:cxn ang="0">
                <a:pos x="connsiteX3" y="connsiteY3"/>
              </a:cxn>
            </a:cxnLst>
            <a:rect l="l" t="t" r="r" b="b"/>
            <a:pathLst>
              <a:path w="3777642" h="2075970">
                <a:moveTo>
                  <a:pt x="556255" y="0"/>
                </a:moveTo>
                <a:lnTo>
                  <a:pt x="3777642" y="863168"/>
                </a:lnTo>
                <a:lnTo>
                  <a:pt x="3777642" y="2075970"/>
                </a:lnTo>
                <a:lnTo>
                  <a:pt x="0" y="2075970"/>
                </a:lnTo>
                <a:close/>
              </a:path>
            </a:pathLst>
          </a:custGeom>
        </p:spPr>
      </p:pic>
      <p:sp>
        <p:nvSpPr>
          <p:cNvPr id="41" name="任意多边形: 形状 40"/>
          <p:cNvSpPr/>
          <p:nvPr/>
        </p:nvSpPr>
        <p:spPr>
          <a:xfrm rot="16200000" flipH="1">
            <a:off x="2107926" y="-1376949"/>
            <a:ext cx="1064174" cy="6623920"/>
          </a:xfrm>
          <a:custGeom>
            <a:avLst/>
            <a:gdLst>
              <a:gd name="connsiteX0" fmla="*/ 1816230 w 2121794"/>
              <a:gd name="connsiteY0" fmla="*/ 85 h 2235438"/>
              <a:gd name="connsiteX1" fmla="*/ 130 w 2121794"/>
              <a:gd name="connsiteY1" fmla="*/ 406485 h 2235438"/>
              <a:gd name="connsiteX2" fmla="*/ 1714630 w 2121794"/>
              <a:gd name="connsiteY2" fmla="*/ 1549485 h 2235438"/>
              <a:gd name="connsiteX3" fmla="*/ 533530 w 2121794"/>
              <a:gd name="connsiteY3" fmla="*/ 2235285 h 2235438"/>
              <a:gd name="connsiteX4" fmla="*/ 2121030 w 2121794"/>
              <a:gd name="connsiteY4" fmla="*/ 1600285 h 2235438"/>
              <a:gd name="connsiteX5" fmla="*/ 292230 w 2121794"/>
              <a:gd name="connsiteY5" fmla="*/ 431885 h 2235438"/>
              <a:gd name="connsiteX6" fmla="*/ 1816230 w 2121794"/>
              <a:gd name="connsiteY6" fmla="*/ 85 h 2235438"/>
              <a:gd name="connsiteX0-1" fmla="*/ 1818078 w 2123642"/>
              <a:gd name="connsiteY0-2" fmla="*/ 326 h 2235679"/>
              <a:gd name="connsiteX1-3" fmla="*/ 1978 w 2123642"/>
              <a:gd name="connsiteY1-4" fmla="*/ 406726 h 2235679"/>
              <a:gd name="connsiteX2-5" fmla="*/ 1716478 w 2123642"/>
              <a:gd name="connsiteY2-6" fmla="*/ 1549726 h 2235679"/>
              <a:gd name="connsiteX3-7" fmla="*/ 535378 w 2123642"/>
              <a:gd name="connsiteY3-8" fmla="*/ 2235526 h 2235679"/>
              <a:gd name="connsiteX4-9" fmla="*/ 2122878 w 2123642"/>
              <a:gd name="connsiteY4-10" fmla="*/ 1600526 h 2235679"/>
              <a:gd name="connsiteX5-11" fmla="*/ 294078 w 2123642"/>
              <a:gd name="connsiteY5-12" fmla="*/ 432126 h 2235679"/>
              <a:gd name="connsiteX6-13" fmla="*/ 1818078 w 2123642"/>
              <a:gd name="connsiteY6-14" fmla="*/ 326 h 2235679"/>
              <a:gd name="connsiteX0-15" fmla="*/ 1818078 w 2123642"/>
              <a:gd name="connsiteY0-16" fmla="*/ 326 h 2235679"/>
              <a:gd name="connsiteX1-17" fmla="*/ 1978 w 2123642"/>
              <a:gd name="connsiteY1-18" fmla="*/ 406726 h 2235679"/>
              <a:gd name="connsiteX2-19" fmla="*/ 1716478 w 2123642"/>
              <a:gd name="connsiteY2-20" fmla="*/ 1549726 h 2235679"/>
              <a:gd name="connsiteX3-21" fmla="*/ 535378 w 2123642"/>
              <a:gd name="connsiteY3-22" fmla="*/ 2235526 h 2235679"/>
              <a:gd name="connsiteX4-23" fmla="*/ 2122878 w 2123642"/>
              <a:gd name="connsiteY4-24" fmla="*/ 1600526 h 2235679"/>
              <a:gd name="connsiteX5-25" fmla="*/ 294078 w 2123642"/>
              <a:gd name="connsiteY5-26" fmla="*/ 432126 h 2235679"/>
              <a:gd name="connsiteX6-27" fmla="*/ 1818078 w 2123642"/>
              <a:gd name="connsiteY6-28" fmla="*/ 326 h 2235679"/>
              <a:gd name="connsiteX0-29" fmla="*/ 1818078 w 2123642"/>
              <a:gd name="connsiteY0-30" fmla="*/ 326 h 2235679"/>
              <a:gd name="connsiteX1-31" fmla="*/ 1978 w 2123642"/>
              <a:gd name="connsiteY1-32" fmla="*/ 406726 h 2235679"/>
              <a:gd name="connsiteX2-33" fmla="*/ 1716478 w 2123642"/>
              <a:gd name="connsiteY2-34" fmla="*/ 1549726 h 2235679"/>
              <a:gd name="connsiteX3-35" fmla="*/ 535378 w 2123642"/>
              <a:gd name="connsiteY3-36" fmla="*/ 2235526 h 2235679"/>
              <a:gd name="connsiteX4-37" fmla="*/ 2122878 w 2123642"/>
              <a:gd name="connsiteY4-38" fmla="*/ 1600526 h 2235679"/>
              <a:gd name="connsiteX5-39" fmla="*/ 294078 w 2123642"/>
              <a:gd name="connsiteY5-40" fmla="*/ 432126 h 2235679"/>
              <a:gd name="connsiteX6-41" fmla="*/ 1818078 w 2123642"/>
              <a:gd name="connsiteY6-42" fmla="*/ 326 h 2235679"/>
              <a:gd name="connsiteX0-43" fmla="*/ 1816125 w 2121684"/>
              <a:gd name="connsiteY0-44" fmla="*/ 86 h 2235439"/>
              <a:gd name="connsiteX1-45" fmla="*/ 25 w 2121684"/>
              <a:gd name="connsiteY1-46" fmla="*/ 406486 h 2235439"/>
              <a:gd name="connsiteX2-47" fmla="*/ 1771675 w 2121684"/>
              <a:gd name="connsiteY2-48" fmla="*/ 1549486 h 2235439"/>
              <a:gd name="connsiteX3-49" fmla="*/ 533425 w 2121684"/>
              <a:gd name="connsiteY3-50" fmla="*/ 2235286 h 2235439"/>
              <a:gd name="connsiteX4-51" fmla="*/ 2120925 w 2121684"/>
              <a:gd name="connsiteY4-52" fmla="*/ 1600286 h 2235439"/>
              <a:gd name="connsiteX5-53" fmla="*/ 292125 w 2121684"/>
              <a:gd name="connsiteY5-54" fmla="*/ 431886 h 2235439"/>
              <a:gd name="connsiteX6-55" fmla="*/ 1816125 w 2121684"/>
              <a:gd name="connsiteY6-56" fmla="*/ 86 h 2235439"/>
              <a:gd name="connsiteX0-57" fmla="*/ 1816183 w 2121742"/>
              <a:gd name="connsiteY0-58" fmla="*/ 177 h 2235530"/>
              <a:gd name="connsiteX1-59" fmla="*/ 83 w 2121742"/>
              <a:gd name="connsiteY1-60" fmla="*/ 406577 h 2235530"/>
              <a:gd name="connsiteX2-61" fmla="*/ 1771733 w 2121742"/>
              <a:gd name="connsiteY2-62" fmla="*/ 1549577 h 2235530"/>
              <a:gd name="connsiteX3-63" fmla="*/ 533483 w 2121742"/>
              <a:gd name="connsiteY3-64" fmla="*/ 2235377 h 2235530"/>
              <a:gd name="connsiteX4-65" fmla="*/ 2120983 w 2121742"/>
              <a:gd name="connsiteY4-66" fmla="*/ 1600377 h 2235530"/>
              <a:gd name="connsiteX5-67" fmla="*/ 292183 w 2121742"/>
              <a:gd name="connsiteY5-68" fmla="*/ 431977 h 2235530"/>
              <a:gd name="connsiteX6-69" fmla="*/ 1816183 w 2121742"/>
              <a:gd name="connsiteY6-70" fmla="*/ 177 h 2235530"/>
              <a:gd name="connsiteX0-71" fmla="*/ 1816183 w 2121742"/>
              <a:gd name="connsiteY0-72" fmla="*/ 0 h 2235353"/>
              <a:gd name="connsiteX1-73" fmla="*/ 83 w 2121742"/>
              <a:gd name="connsiteY1-74" fmla="*/ 406400 h 2235353"/>
              <a:gd name="connsiteX2-75" fmla="*/ 1771733 w 2121742"/>
              <a:gd name="connsiteY2-76" fmla="*/ 1549400 h 2235353"/>
              <a:gd name="connsiteX3-77" fmla="*/ 533483 w 2121742"/>
              <a:gd name="connsiteY3-78" fmla="*/ 2235200 h 2235353"/>
              <a:gd name="connsiteX4-79" fmla="*/ 2120983 w 2121742"/>
              <a:gd name="connsiteY4-80" fmla="*/ 1600200 h 2235353"/>
              <a:gd name="connsiteX5-81" fmla="*/ 254083 w 2121742"/>
              <a:gd name="connsiteY5-82" fmla="*/ 406400 h 2235353"/>
              <a:gd name="connsiteX6-83" fmla="*/ 1816183 w 2121742"/>
              <a:gd name="connsiteY6-84" fmla="*/ 0 h 2235353"/>
              <a:gd name="connsiteX0-85" fmla="*/ 1816183 w 2121742"/>
              <a:gd name="connsiteY0-86" fmla="*/ 0 h 2235353"/>
              <a:gd name="connsiteX1-87" fmla="*/ 83 w 2121742"/>
              <a:gd name="connsiteY1-88" fmla="*/ 406400 h 2235353"/>
              <a:gd name="connsiteX2-89" fmla="*/ 1771733 w 2121742"/>
              <a:gd name="connsiteY2-90" fmla="*/ 1549400 h 2235353"/>
              <a:gd name="connsiteX3-91" fmla="*/ 533483 w 2121742"/>
              <a:gd name="connsiteY3-92" fmla="*/ 2235200 h 2235353"/>
              <a:gd name="connsiteX4-93" fmla="*/ 2120983 w 2121742"/>
              <a:gd name="connsiteY4-94" fmla="*/ 1600200 h 2235353"/>
              <a:gd name="connsiteX5-95" fmla="*/ 254083 w 2121742"/>
              <a:gd name="connsiteY5-96" fmla="*/ 406400 h 2235353"/>
              <a:gd name="connsiteX6-97" fmla="*/ 1816183 w 2121742"/>
              <a:gd name="connsiteY6-98" fmla="*/ 0 h 2235353"/>
              <a:gd name="connsiteX0-99" fmla="*/ 1816183 w 1975755"/>
              <a:gd name="connsiteY0-100" fmla="*/ 0 h 2235792"/>
              <a:gd name="connsiteX1-101" fmla="*/ 83 w 1975755"/>
              <a:gd name="connsiteY1-102" fmla="*/ 406400 h 2235792"/>
              <a:gd name="connsiteX2-103" fmla="*/ 1771733 w 1975755"/>
              <a:gd name="connsiteY2-104" fmla="*/ 1549400 h 2235792"/>
              <a:gd name="connsiteX3-105" fmla="*/ 533483 w 1975755"/>
              <a:gd name="connsiteY3-106" fmla="*/ 2235200 h 2235792"/>
              <a:gd name="connsiteX4-107" fmla="*/ 1974933 w 1975755"/>
              <a:gd name="connsiteY4-108" fmla="*/ 1644650 h 2235792"/>
              <a:gd name="connsiteX5-109" fmla="*/ 254083 w 1975755"/>
              <a:gd name="connsiteY5-110" fmla="*/ 406400 h 2235792"/>
              <a:gd name="connsiteX6-111" fmla="*/ 1816183 w 1975755"/>
              <a:gd name="connsiteY6-112" fmla="*/ 0 h 2235792"/>
              <a:gd name="connsiteX0-113" fmla="*/ 1816183 w 1983639"/>
              <a:gd name="connsiteY0-114" fmla="*/ 0 h 2235935"/>
              <a:gd name="connsiteX1-115" fmla="*/ 83 w 1983639"/>
              <a:gd name="connsiteY1-116" fmla="*/ 406400 h 2235935"/>
              <a:gd name="connsiteX2-117" fmla="*/ 1771733 w 1983639"/>
              <a:gd name="connsiteY2-118" fmla="*/ 1549400 h 2235935"/>
              <a:gd name="connsiteX3-119" fmla="*/ 533483 w 1983639"/>
              <a:gd name="connsiteY3-120" fmla="*/ 2235200 h 2235935"/>
              <a:gd name="connsiteX4-121" fmla="*/ 1974933 w 1983639"/>
              <a:gd name="connsiteY4-122" fmla="*/ 1644650 h 2235935"/>
              <a:gd name="connsiteX5-123" fmla="*/ 254083 w 1983639"/>
              <a:gd name="connsiteY5-124" fmla="*/ 406400 h 2235935"/>
              <a:gd name="connsiteX6-125" fmla="*/ 1816183 w 1983639"/>
              <a:gd name="connsiteY6-126" fmla="*/ 0 h 2235935"/>
              <a:gd name="connsiteX0-127" fmla="*/ 1816183 w 2286780"/>
              <a:gd name="connsiteY0-128" fmla="*/ 0 h 2236270"/>
              <a:gd name="connsiteX1-129" fmla="*/ 83 w 2286780"/>
              <a:gd name="connsiteY1-130" fmla="*/ 406400 h 2236270"/>
              <a:gd name="connsiteX2-131" fmla="*/ 1771733 w 2286780"/>
              <a:gd name="connsiteY2-132" fmla="*/ 1549400 h 2236270"/>
              <a:gd name="connsiteX3-133" fmla="*/ 533483 w 2286780"/>
              <a:gd name="connsiteY3-134" fmla="*/ 2235200 h 2236270"/>
              <a:gd name="connsiteX4-135" fmla="*/ 2279079 w 2286780"/>
              <a:gd name="connsiteY4-136" fmla="*/ 1661721 h 2236270"/>
              <a:gd name="connsiteX5-137" fmla="*/ 254083 w 2286780"/>
              <a:gd name="connsiteY5-138" fmla="*/ 406400 h 2236270"/>
              <a:gd name="connsiteX6-139" fmla="*/ 1816183 w 2286780"/>
              <a:gd name="connsiteY6-140" fmla="*/ 0 h 2236270"/>
              <a:gd name="connsiteX0-141" fmla="*/ 1817344 w 2287941"/>
              <a:gd name="connsiteY0-142" fmla="*/ 0 h 2235539"/>
              <a:gd name="connsiteX1-143" fmla="*/ 1244 w 2287941"/>
              <a:gd name="connsiteY1-144" fmla="*/ 406400 h 2235539"/>
              <a:gd name="connsiteX2-145" fmla="*/ 2151127 w 2287941"/>
              <a:gd name="connsiteY2-146" fmla="*/ 1600612 h 2235539"/>
              <a:gd name="connsiteX3-147" fmla="*/ 534644 w 2287941"/>
              <a:gd name="connsiteY3-148" fmla="*/ 2235200 h 2235539"/>
              <a:gd name="connsiteX4-149" fmla="*/ 2280240 w 2287941"/>
              <a:gd name="connsiteY4-150" fmla="*/ 1661721 h 2235539"/>
              <a:gd name="connsiteX5-151" fmla="*/ 255244 w 2287941"/>
              <a:gd name="connsiteY5-152" fmla="*/ 406400 h 2235539"/>
              <a:gd name="connsiteX6-153" fmla="*/ 1817344 w 2287941"/>
              <a:gd name="connsiteY6-154" fmla="*/ 0 h 2235539"/>
              <a:gd name="connsiteX0-155" fmla="*/ 1817179 w 2287776"/>
              <a:gd name="connsiteY0-156" fmla="*/ 0 h 2235987"/>
              <a:gd name="connsiteX1-157" fmla="*/ 1079 w 2287776"/>
              <a:gd name="connsiteY1-158" fmla="*/ 406400 h 2235987"/>
              <a:gd name="connsiteX2-159" fmla="*/ 2127567 w 2287776"/>
              <a:gd name="connsiteY2-160" fmla="*/ 1566470 h 2235987"/>
              <a:gd name="connsiteX3-161" fmla="*/ 534479 w 2287776"/>
              <a:gd name="connsiteY3-162" fmla="*/ 2235200 h 2235987"/>
              <a:gd name="connsiteX4-163" fmla="*/ 2280075 w 2287776"/>
              <a:gd name="connsiteY4-164" fmla="*/ 1661721 h 2235987"/>
              <a:gd name="connsiteX5-165" fmla="*/ 255079 w 2287776"/>
              <a:gd name="connsiteY5-166" fmla="*/ 406400 h 2235987"/>
              <a:gd name="connsiteX6-167" fmla="*/ 1817179 w 2287776"/>
              <a:gd name="connsiteY6-168" fmla="*/ 0 h 2235987"/>
              <a:gd name="connsiteX0-169" fmla="*/ 1817179 w 2326657"/>
              <a:gd name="connsiteY0-170" fmla="*/ 0 h 2235447"/>
              <a:gd name="connsiteX1-171" fmla="*/ 1079 w 2326657"/>
              <a:gd name="connsiteY1-172" fmla="*/ 406400 h 2235447"/>
              <a:gd name="connsiteX2-173" fmla="*/ 2127567 w 2326657"/>
              <a:gd name="connsiteY2-174" fmla="*/ 1566470 h 2235447"/>
              <a:gd name="connsiteX3-175" fmla="*/ 534479 w 2326657"/>
              <a:gd name="connsiteY3-176" fmla="*/ 2235200 h 2235447"/>
              <a:gd name="connsiteX4-177" fmla="*/ 2319069 w 2326657"/>
              <a:gd name="connsiteY4-178" fmla="*/ 1622702 h 2235447"/>
              <a:gd name="connsiteX5-179" fmla="*/ 255079 w 2326657"/>
              <a:gd name="connsiteY5-180" fmla="*/ 406400 h 2235447"/>
              <a:gd name="connsiteX6-181" fmla="*/ 1817179 w 2326657"/>
              <a:gd name="connsiteY6-182" fmla="*/ 0 h 2235447"/>
              <a:gd name="connsiteX0-183" fmla="*/ 1817179 w 2311105"/>
              <a:gd name="connsiteY0-184" fmla="*/ 0 h 2235549"/>
              <a:gd name="connsiteX1-185" fmla="*/ 1079 w 2311105"/>
              <a:gd name="connsiteY1-186" fmla="*/ 406400 h 2235549"/>
              <a:gd name="connsiteX2-187" fmla="*/ 2127567 w 2311105"/>
              <a:gd name="connsiteY2-188" fmla="*/ 1566470 h 2235549"/>
              <a:gd name="connsiteX3-189" fmla="*/ 534479 w 2311105"/>
              <a:gd name="connsiteY3-190" fmla="*/ 2235200 h 2235549"/>
              <a:gd name="connsiteX4-191" fmla="*/ 2303472 w 2311105"/>
              <a:gd name="connsiteY4-192" fmla="*/ 1632457 h 2235549"/>
              <a:gd name="connsiteX5-193" fmla="*/ 255079 w 2311105"/>
              <a:gd name="connsiteY5-194" fmla="*/ 406400 h 2235549"/>
              <a:gd name="connsiteX6-195" fmla="*/ 1817179 w 2311105"/>
              <a:gd name="connsiteY6-196" fmla="*/ 0 h 2235549"/>
              <a:gd name="connsiteX0-197" fmla="*/ 1817187 w 2311441"/>
              <a:gd name="connsiteY0-198" fmla="*/ 29 h 2235578"/>
              <a:gd name="connsiteX1-199" fmla="*/ 1087 w 2311441"/>
              <a:gd name="connsiteY1-200" fmla="*/ 406429 h 2235578"/>
              <a:gd name="connsiteX2-201" fmla="*/ 2127575 w 2311441"/>
              <a:gd name="connsiteY2-202" fmla="*/ 1566499 h 2235578"/>
              <a:gd name="connsiteX3-203" fmla="*/ 534487 w 2311441"/>
              <a:gd name="connsiteY3-204" fmla="*/ 2235229 h 2235578"/>
              <a:gd name="connsiteX4-205" fmla="*/ 2303480 w 2311441"/>
              <a:gd name="connsiteY4-206" fmla="*/ 1632486 h 2235578"/>
              <a:gd name="connsiteX5-207" fmla="*/ 346632 w 2311441"/>
              <a:gd name="connsiteY5-208" fmla="*/ 421061 h 2235578"/>
              <a:gd name="connsiteX6-209" fmla="*/ 1817187 w 2311441"/>
              <a:gd name="connsiteY6-210" fmla="*/ 29 h 2235578"/>
              <a:gd name="connsiteX0-211" fmla="*/ 1847688 w 2341942"/>
              <a:gd name="connsiteY0-212" fmla="*/ 64 h 2235613"/>
              <a:gd name="connsiteX1-213" fmla="*/ 1074 w 2341942"/>
              <a:gd name="connsiteY1-214" fmla="*/ 443044 h 2235613"/>
              <a:gd name="connsiteX2-215" fmla="*/ 2158076 w 2341942"/>
              <a:gd name="connsiteY2-216" fmla="*/ 1566534 h 2235613"/>
              <a:gd name="connsiteX3-217" fmla="*/ 564988 w 2341942"/>
              <a:gd name="connsiteY3-218" fmla="*/ 2235264 h 2235613"/>
              <a:gd name="connsiteX4-219" fmla="*/ 2333981 w 2341942"/>
              <a:gd name="connsiteY4-220" fmla="*/ 1632521 h 2235613"/>
              <a:gd name="connsiteX5-221" fmla="*/ 377133 w 2341942"/>
              <a:gd name="connsiteY5-222" fmla="*/ 421096 h 2235613"/>
              <a:gd name="connsiteX6-223" fmla="*/ 1847688 w 2341942"/>
              <a:gd name="connsiteY6-224" fmla="*/ 64 h 2235613"/>
              <a:gd name="connsiteX0-225" fmla="*/ 1852764 w 2347018"/>
              <a:gd name="connsiteY0-226" fmla="*/ 64 h 2235613"/>
              <a:gd name="connsiteX1-227" fmla="*/ 6150 w 2347018"/>
              <a:gd name="connsiteY1-228" fmla="*/ 443044 h 2235613"/>
              <a:gd name="connsiteX2-229" fmla="*/ 2163152 w 2347018"/>
              <a:gd name="connsiteY2-230" fmla="*/ 1566534 h 2235613"/>
              <a:gd name="connsiteX3-231" fmla="*/ 570064 w 2347018"/>
              <a:gd name="connsiteY3-232" fmla="*/ 2235264 h 2235613"/>
              <a:gd name="connsiteX4-233" fmla="*/ 2339057 w 2347018"/>
              <a:gd name="connsiteY4-234" fmla="*/ 1632521 h 2235613"/>
              <a:gd name="connsiteX5-235" fmla="*/ 382209 w 2347018"/>
              <a:gd name="connsiteY5-236" fmla="*/ 421096 h 2235613"/>
              <a:gd name="connsiteX6-237" fmla="*/ 1852764 w 2347018"/>
              <a:gd name="connsiteY6-238" fmla="*/ 64 h 2235613"/>
              <a:gd name="connsiteX0-239" fmla="*/ 1847313 w 2341567"/>
              <a:gd name="connsiteY0-240" fmla="*/ 64 h 2235613"/>
              <a:gd name="connsiteX1-241" fmla="*/ 699 w 2341567"/>
              <a:gd name="connsiteY1-242" fmla="*/ 443044 h 2235613"/>
              <a:gd name="connsiteX2-243" fmla="*/ 2096671 w 2341567"/>
              <a:gd name="connsiteY2-244" fmla="*/ 1566534 h 2235613"/>
              <a:gd name="connsiteX3-245" fmla="*/ 564613 w 2341567"/>
              <a:gd name="connsiteY3-246" fmla="*/ 2235264 h 2235613"/>
              <a:gd name="connsiteX4-247" fmla="*/ 2333606 w 2341567"/>
              <a:gd name="connsiteY4-248" fmla="*/ 1632521 h 2235613"/>
              <a:gd name="connsiteX5-249" fmla="*/ 376758 w 2341567"/>
              <a:gd name="connsiteY5-250" fmla="*/ 421096 h 2235613"/>
              <a:gd name="connsiteX6-251" fmla="*/ 1847313 w 2341567"/>
              <a:gd name="connsiteY6-252" fmla="*/ 64 h 2235613"/>
              <a:gd name="connsiteX0-253" fmla="*/ 1847313 w 2417624"/>
              <a:gd name="connsiteY0-254" fmla="*/ 63 h 2235410"/>
              <a:gd name="connsiteX1-255" fmla="*/ 699 w 2417624"/>
              <a:gd name="connsiteY1-256" fmla="*/ 443043 h 2235410"/>
              <a:gd name="connsiteX2-257" fmla="*/ 2096671 w 2417624"/>
              <a:gd name="connsiteY2-258" fmla="*/ 1566533 h 2235410"/>
              <a:gd name="connsiteX3-259" fmla="*/ 564613 w 2417624"/>
              <a:gd name="connsiteY3-260" fmla="*/ 2235263 h 2235410"/>
              <a:gd name="connsiteX4-261" fmla="*/ 2409894 w 2417624"/>
              <a:gd name="connsiteY4-262" fmla="*/ 1610572 h 2235410"/>
              <a:gd name="connsiteX5-263" fmla="*/ 376758 w 2417624"/>
              <a:gd name="connsiteY5-264" fmla="*/ 421095 h 2235410"/>
              <a:gd name="connsiteX6-265" fmla="*/ 1847313 w 2417624"/>
              <a:gd name="connsiteY6-266" fmla="*/ 63 h 22354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17624" h="2235410">
                <a:moveTo>
                  <a:pt x="1847313" y="63"/>
                </a:moveTo>
                <a:cubicBezTo>
                  <a:pt x="1784637" y="3721"/>
                  <a:pt x="-40861" y="181965"/>
                  <a:pt x="699" y="443043"/>
                </a:cubicBezTo>
                <a:cubicBezTo>
                  <a:pt x="42259" y="704121"/>
                  <a:pt x="2002685" y="1267830"/>
                  <a:pt x="2096671" y="1566533"/>
                </a:cubicBezTo>
                <a:cubicBezTo>
                  <a:pt x="2190657" y="1865236"/>
                  <a:pt x="512409" y="2227923"/>
                  <a:pt x="564613" y="2235263"/>
                </a:cubicBezTo>
                <a:cubicBezTo>
                  <a:pt x="616817" y="2242603"/>
                  <a:pt x="2259611" y="1974639"/>
                  <a:pt x="2409894" y="1610572"/>
                </a:cubicBezTo>
                <a:cubicBezTo>
                  <a:pt x="2560177" y="1246505"/>
                  <a:pt x="470522" y="689513"/>
                  <a:pt x="376758" y="421095"/>
                </a:cubicBezTo>
                <a:cubicBezTo>
                  <a:pt x="282994" y="152677"/>
                  <a:pt x="1909989" y="-3595"/>
                  <a:pt x="1847313" y="63"/>
                </a:cubicBezTo>
                <a:close/>
              </a:path>
            </a:pathLst>
          </a:custGeom>
          <a:gradFill>
            <a:gsLst>
              <a:gs pos="0">
                <a:srgbClr val="69BB95"/>
              </a:gs>
              <a:gs pos="100000">
                <a:schemeClr val="accent6">
                  <a:lumMod val="50000"/>
                </a:schemeClr>
              </a:gs>
            </a:gsLst>
            <a:lin ang="0" scaled="0"/>
          </a:gradFill>
          <a:ln w="25400">
            <a:gradFill>
              <a:gsLst>
                <a:gs pos="0">
                  <a:schemeClr val="accent4">
                    <a:lumMod val="20000"/>
                    <a:lumOff val="80000"/>
                  </a:schemeClr>
                </a:gs>
                <a:gs pos="100000">
                  <a:schemeClr val="accent4">
                    <a:lumMod val="40000"/>
                    <a:lumOff val="60000"/>
                  </a:schemeClr>
                </a:gs>
                <a:gs pos="63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648409" y="1527292"/>
            <a:ext cx="1133265" cy="1133265"/>
          </a:xfrm>
          <a:prstGeom prst="ellipse">
            <a:avLst/>
          </a:prstGeom>
          <a:gradFill flip="none" rotWithShape="1">
            <a:gsLst>
              <a:gs pos="0">
                <a:schemeClr val="accent4">
                  <a:lumMod val="0"/>
                  <a:lumOff val="100000"/>
                  <a:alpha val="0"/>
                </a:schemeClr>
              </a:gs>
              <a:gs pos="35000">
                <a:schemeClr val="accent4">
                  <a:lumMod val="0"/>
                  <a:lumOff val="100000"/>
                  <a:alpha val="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1719501" y="2068517"/>
            <a:ext cx="1133265" cy="1133265"/>
          </a:xfrm>
          <a:prstGeom prst="ellipse">
            <a:avLst/>
          </a:prstGeom>
          <a:gradFill flip="none" rotWithShape="1">
            <a:gsLst>
              <a:gs pos="0">
                <a:schemeClr val="accent4">
                  <a:lumMod val="0"/>
                  <a:lumOff val="100000"/>
                  <a:alpha val="0"/>
                </a:schemeClr>
              </a:gs>
              <a:gs pos="35000">
                <a:schemeClr val="accent4">
                  <a:lumMod val="0"/>
                  <a:lumOff val="100000"/>
                  <a:alpha val="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2790593" y="1527292"/>
            <a:ext cx="1133265" cy="1133265"/>
          </a:xfrm>
          <a:prstGeom prst="ellipse">
            <a:avLst/>
          </a:prstGeom>
          <a:gradFill flip="none" rotWithShape="1">
            <a:gsLst>
              <a:gs pos="0">
                <a:schemeClr val="accent4">
                  <a:lumMod val="0"/>
                  <a:lumOff val="100000"/>
                  <a:alpha val="0"/>
                </a:schemeClr>
              </a:gs>
              <a:gs pos="35000">
                <a:schemeClr val="accent4">
                  <a:lumMod val="0"/>
                  <a:lumOff val="100000"/>
                  <a:alpha val="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861685" y="2068517"/>
            <a:ext cx="1133265" cy="1133265"/>
          </a:xfrm>
          <a:prstGeom prst="ellipse">
            <a:avLst/>
          </a:prstGeom>
          <a:gradFill flip="none" rotWithShape="1">
            <a:gsLst>
              <a:gs pos="0">
                <a:schemeClr val="accent4">
                  <a:lumMod val="0"/>
                  <a:lumOff val="100000"/>
                  <a:alpha val="0"/>
                </a:schemeClr>
              </a:gs>
              <a:gs pos="35000">
                <a:schemeClr val="accent4">
                  <a:lumMod val="0"/>
                  <a:lumOff val="100000"/>
                  <a:alpha val="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4" name="椭圆 33"/>
          <p:cNvSpPr/>
          <p:nvPr/>
        </p:nvSpPr>
        <p:spPr>
          <a:xfrm>
            <a:off x="4314665" y="1433670"/>
            <a:ext cx="1133265" cy="1133265"/>
          </a:xfrm>
          <a:prstGeom prst="ellipse">
            <a:avLst/>
          </a:prstGeom>
          <a:gradFill flip="none" rotWithShape="1">
            <a:gsLst>
              <a:gs pos="0">
                <a:schemeClr val="accent4">
                  <a:lumMod val="0"/>
                  <a:lumOff val="100000"/>
                  <a:alpha val="0"/>
                </a:schemeClr>
              </a:gs>
              <a:gs pos="35000">
                <a:schemeClr val="accent4">
                  <a:lumMod val="0"/>
                  <a:lumOff val="100000"/>
                  <a:alpha val="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形状 35"/>
          <p:cNvSpPr/>
          <p:nvPr/>
        </p:nvSpPr>
        <p:spPr>
          <a:xfrm rot="16200000" flipH="1">
            <a:off x="8505144" y="10539"/>
            <a:ext cx="1339627" cy="5218110"/>
          </a:xfrm>
          <a:custGeom>
            <a:avLst/>
            <a:gdLst>
              <a:gd name="connsiteX0" fmla="*/ 0 w 1245640"/>
              <a:gd name="connsiteY0" fmla="*/ 4590970 h 4696986"/>
              <a:gd name="connsiteX1" fmla="*/ 0 w 1245640"/>
              <a:gd name="connsiteY1" fmla="*/ 365657 h 4696986"/>
              <a:gd name="connsiteX2" fmla="*/ 106016 w 1245640"/>
              <a:gd name="connsiteY2" fmla="*/ 259641 h 4696986"/>
              <a:gd name="connsiteX3" fmla="*/ 472228 w 1245640"/>
              <a:gd name="connsiteY3" fmla="*/ 259641 h 4696986"/>
              <a:gd name="connsiteX4" fmla="*/ 622820 w 1245640"/>
              <a:gd name="connsiteY4" fmla="*/ 0 h 4696986"/>
              <a:gd name="connsiteX5" fmla="*/ 773412 w 1245640"/>
              <a:gd name="connsiteY5" fmla="*/ 259641 h 4696986"/>
              <a:gd name="connsiteX6" fmla="*/ 1139624 w 1245640"/>
              <a:gd name="connsiteY6" fmla="*/ 259641 h 4696986"/>
              <a:gd name="connsiteX7" fmla="*/ 1245640 w 1245640"/>
              <a:gd name="connsiteY7" fmla="*/ 365657 h 4696986"/>
              <a:gd name="connsiteX8" fmla="*/ 1245640 w 1245640"/>
              <a:gd name="connsiteY8" fmla="*/ 4590970 h 4696986"/>
              <a:gd name="connsiteX9" fmla="*/ 1139624 w 1245640"/>
              <a:gd name="connsiteY9" fmla="*/ 4696986 h 4696986"/>
              <a:gd name="connsiteX10" fmla="*/ 106016 w 1245640"/>
              <a:gd name="connsiteY10" fmla="*/ 4696986 h 4696986"/>
              <a:gd name="connsiteX11" fmla="*/ 0 w 1245640"/>
              <a:gd name="connsiteY11" fmla="*/ 4590970 h 469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640" h="4696986">
                <a:moveTo>
                  <a:pt x="0" y="4590970"/>
                </a:moveTo>
                <a:lnTo>
                  <a:pt x="0" y="365657"/>
                </a:lnTo>
                <a:cubicBezTo>
                  <a:pt x="0" y="307106"/>
                  <a:pt x="47465" y="259641"/>
                  <a:pt x="106016" y="259641"/>
                </a:cubicBezTo>
                <a:lnTo>
                  <a:pt x="472228" y="259641"/>
                </a:lnTo>
                <a:lnTo>
                  <a:pt x="622820" y="0"/>
                </a:lnTo>
                <a:lnTo>
                  <a:pt x="773412" y="259641"/>
                </a:lnTo>
                <a:lnTo>
                  <a:pt x="1139624" y="259641"/>
                </a:lnTo>
                <a:cubicBezTo>
                  <a:pt x="1198175" y="259641"/>
                  <a:pt x="1245640" y="307106"/>
                  <a:pt x="1245640" y="365657"/>
                </a:cubicBezTo>
                <a:lnTo>
                  <a:pt x="1245640" y="4590970"/>
                </a:lnTo>
                <a:cubicBezTo>
                  <a:pt x="1245640" y="4649521"/>
                  <a:pt x="1198175" y="4696986"/>
                  <a:pt x="1139624" y="4696986"/>
                </a:cubicBezTo>
                <a:lnTo>
                  <a:pt x="106016" y="4696986"/>
                </a:lnTo>
                <a:cubicBezTo>
                  <a:pt x="47465" y="4696986"/>
                  <a:pt x="0" y="4649521"/>
                  <a:pt x="0" y="4590970"/>
                </a:cubicBezTo>
                <a:close/>
              </a:path>
            </a:pathLst>
          </a:cu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nvSpPr>
        <p:spPr>
          <a:xfrm>
            <a:off x="6110093" y="1433670"/>
            <a:ext cx="5218111" cy="1658274"/>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全诗以春、江、花、月、夜五个意象，营造了朦胧恬静、幽深静谧而又略带惆怅的意境。</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1079500" y="3364784"/>
            <a:ext cx="10020300" cy="2925950"/>
            <a:chOff x="1079500" y="3364784"/>
            <a:chExt cx="10020300" cy="2925950"/>
          </a:xfrm>
        </p:grpSpPr>
        <p:grpSp>
          <p:nvGrpSpPr>
            <p:cNvPr id="15" name="组合 14"/>
            <p:cNvGrpSpPr/>
            <p:nvPr/>
          </p:nvGrpSpPr>
          <p:grpSpPr>
            <a:xfrm>
              <a:off x="1079500" y="3364784"/>
              <a:ext cx="10020300" cy="2925950"/>
              <a:chOff x="373853" y="2108201"/>
              <a:chExt cx="11444294" cy="2277282"/>
            </a:xfrm>
          </p:grpSpPr>
          <p:sp>
            <p:nvSpPr>
              <p:cNvPr id="16" name="缺角矩形 15"/>
              <p:cNvSpPr/>
              <p:nvPr/>
            </p:nvSpPr>
            <p:spPr>
              <a:xfrm>
                <a:off x="373853" y="2108201"/>
                <a:ext cx="11444294" cy="2277282"/>
              </a:xfrm>
              <a:prstGeom prst="plaque">
                <a:avLst>
                  <a:gd name="adj" fmla="val 7190"/>
                </a:avLst>
              </a:prstGeom>
              <a:gradFill>
                <a:gsLst>
                  <a:gs pos="33000">
                    <a:schemeClr val="accent4">
                      <a:lumMod val="20000"/>
                      <a:lumOff val="80000"/>
                    </a:schemeClr>
                  </a:gs>
                  <a:gs pos="100000">
                    <a:schemeClr val="accent4">
                      <a:lumMod val="20000"/>
                      <a:lumOff val="80000"/>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缺角矩形 16"/>
              <p:cNvSpPr/>
              <p:nvPr/>
            </p:nvSpPr>
            <p:spPr>
              <a:xfrm>
                <a:off x="489891" y="2186407"/>
                <a:ext cx="11212217" cy="2120868"/>
              </a:xfrm>
              <a:prstGeom prst="plaque">
                <a:avLst>
                  <a:gd name="adj" fmla="val 6706"/>
                </a:avLst>
              </a:prstGeom>
              <a:gradFill>
                <a:gsLst>
                  <a:gs pos="33000">
                    <a:schemeClr val="bg1">
                      <a:alpha val="85000"/>
                    </a:schemeClr>
                  </a:gs>
                  <a:gs pos="90000">
                    <a:schemeClr val="bg1">
                      <a:alpha val="5000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文本框 36"/>
            <p:cNvSpPr txBox="1"/>
            <p:nvPr/>
          </p:nvSpPr>
          <p:spPr>
            <a:xfrm>
              <a:off x="1591733" y="3592939"/>
              <a:ext cx="9008534" cy="1658274"/>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构成了春江花月图、月下沉思图、思妇怀远图、游子思归图四幅图画，表现了一种迥绝的宇宙意识，呈现出</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一种更</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深沉、更寥廓、更宁静的境界。</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7501" t="10523" r="7715" b="23167"/>
          <a:stretch>
            <a:fillRect/>
          </a:stretch>
        </p:blipFill>
        <p:spPr>
          <a:xfrm>
            <a:off x="504472" y="1010003"/>
            <a:ext cx="5286728" cy="2222947"/>
          </a:xfrm>
          <a:prstGeom prst="rect">
            <a:avLst/>
          </a:prstGeom>
        </p:spPr>
      </p:pic>
      <p:pic>
        <p:nvPicPr>
          <p:cNvPr id="26" name="图片 25" descr="图片包含 桌子, 躺, 猫, 火车&#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Effect>
                      <a14:colorTemperature colorTemp="8800"/>
                    </a14:imgEffect>
                  </a14:imgLayer>
                </a14:imgProps>
              </a:ext>
              <a:ext uri="{28A0092B-C50C-407E-A947-70E740481C1C}">
                <a14:useLocalDpi xmlns:a14="http://schemas.microsoft.com/office/drawing/2010/main" val="0"/>
              </a:ext>
            </a:extLst>
          </a:blip>
          <a:srcRect l="56464"/>
          <a:stretch>
            <a:fillRect/>
          </a:stretch>
        </p:blipFill>
        <p:spPr>
          <a:xfrm rot="16200000">
            <a:off x="5128221" y="-205780"/>
            <a:ext cx="1935559" cy="12192000"/>
          </a:xfrm>
          <a:custGeom>
            <a:avLst/>
            <a:gdLst>
              <a:gd name="connsiteX0" fmla="*/ 1935559 w 1935559"/>
              <a:gd name="connsiteY0" fmla="*/ 0 h 12192000"/>
              <a:gd name="connsiteX1" fmla="*/ 1935559 w 1935559"/>
              <a:gd name="connsiteY1" fmla="*/ 12192000 h 12192000"/>
              <a:gd name="connsiteX2" fmla="*/ 0 w 1935559"/>
              <a:gd name="connsiteY2" fmla="*/ 12192000 h 12192000"/>
              <a:gd name="connsiteX3" fmla="*/ 0 w 1935559"/>
              <a:gd name="connsiteY3" fmla="*/ 0 h 12192000"/>
            </a:gdLst>
            <a:ahLst/>
            <a:cxnLst>
              <a:cxn ang="0">
                <a:pos x="connsiteX0" y="connsiteY0"/>
              </a:cxn>
              <a:cxn ang="0">
                <a:pos x="connsiteX1" y="connsiteY1"/>
              </a:cxn>
              <a:cxn ang="0">
                <a:pos x="connsiteX2" y="connsiteY2"/>
              </a:cxn>
              <a:cxn ang="0">
                <a:pos x="connsiteX3" y="connsiteY3"/>
              </a:cxn>
            </a:cxnLst>
            <a:rect l="l" t="t" r="r" b="b"/>
            <a:pathLst>
              <a:path w="1935559" h="12192000">
                <a:moveTo>
                  <a:pt x="1935559" y="0"/>
                </a:moveTo>
                <a:lnTo>
                  <a:pt x="1935559" y="12192000"/>
                </a:lnTo>
                <a:lnTo>
                  <a:pt x="0" y="12192000"/>
                </a:lnTo>
                <a:lnTo>
                  <a:pt x="0" y="0"/>
                </a:lnTo>
                <a:close/>
              </a:path>
            </a:pathLst>
          </a:cu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stCondLst>
                                            <p:cond delay="0"/>
                                          </p:stCondLst>
                                        </p:cTn>
                                        <p:tgtEl>
                                          <p:spTgt spid="28"/>
                                        </p:tgtEl>
                                      </p:cBhvr>
                                    </p:animEffect>
                                    <p:anim to="0" calcmode="lin" valueType="num">
                                      <p:cBhvr>
                                        <p:cTn id="8" dur="500" fill="hold">
                                          <p:stCondLst>
                                            <p:cond delay="0"/>
                                          </p:stCondLst>
                                        </p:cTn>
                                        <p:tgtEl>
                                          <p:spTgt spid="28"/>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1" name="图片 30"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7" name="组合 6"/>
          <p:cNvGrpSpPr/>
          <p:nvPr/>
        </p:nvGrpSpPr>
        <p:grpSpPr>
          <a:xfrm>
            <a:off x="362856" y="962251"/>
            <a:ext cx="11495314" cy="5381947"/>
            <a:chOff x="373853" y="2108201"/>
            <a:chExt cx="11444294" cy="2277282"/>
          </a:xfrm>
        </p:grpSpPr>
        <p:sp>
          <p:nvSpPr>
            <p:cNvPr id="8" name="缺角矩形 7"/>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5" name="图片 4" descr="图片包含 桌子, 躺, 猫, 火车&#10;&#10;描述已自动生成"/>
          <p:cNvPicPr>
            <a:picLocks noChangeAspect="1"/>
          </p:cNvPicPr>
          <p:nvPr/>
        </p:nvPicPr>
        <p:blipFill rotWithShape="1">
          <a:blip r:embed="rId4">
            <a:extLst>
              <a:ext uri="{28A0092B-C50C-407E-A947-70E740481C1C}">
                <a14:useLocalDpi xmlns:a14="http://schemas.microsoft.com/office/drawing/2010/main" val="0"/>
              </a:ext>
            </a:extLst>
          </a:blip>
          <a:srcRect l="58855"/>
          <a:stretch>
            <a:fillRect/>
          </a:stretch>
        </p:blipFill>
        <p:spPr>
          <a:xfrm rot="16200000">
            <a:off x="5181377" y="-152623"/>
            <a:ext cx="1829246" cy="12192000"/>
          </a:xfrm>
          <a:custGeom>
            <a:avLst/>
            <a:gdLst>
              <a:gd name="connsiteX0" fmla="*/ 1829246 w 1829246"/>
              <a:gd name="connsiteY0" fmla="*/ 0 h 12192000"/>
              <a:gd name="connsiteX1" fmla="*/ 1829246 w 1829246"/>
              <a:gd name="connsiteY1" fmla="*/ 12192000 h 12192000"/>
              <a:gd name="connsiteX2" fmla="*/ 0 w 1829246"/>
              <a:gd name="connsiteY2" fmla="*/ 12192000 h 12192000"/>
              <a:gd name="connsiteX3" fmla="*/ 0 w 1829246"/>
              <a:gd name="connsiteY3" fmla="*/ 0 h 12192000"/>
            </a:gdLst>
            <a:ahLst/>
            <a:cxnLst>
              <a:cxn ang="0">
                <a:pos x="connsiteX0" y="connsiteY0"/>
              </a:cxn>
              <a:cxn ang="0">
                <a:pos x="connsiteX1" y="connsiteY1"/>
              </a:cxn>
              <a:cxn ang="0">
                <a:pos x="connsiteX2" y="connsiteY2"/>
              </a:cxn>
              <a:cxn ang="0">
                <a:pos x="connsiteX3" y="connsiteY3"/>
              </a:cxn>
            </a:cxnLst>
            <a:rect l="l" t="t" r="r" b="b"/>
            <a:pathLst>
              <a:path w="1829246" h="12192000">
                <a:moveTo>
                  <a:pt x="1829246" y="0"/>
                </a:moveTo>
                <a:lnTo>
                  <a:pt x="1829246" y="12192000"/>
                </a:lnTo>
                <a:lnTo>
                  <a:pt x="0" y="12192000"/>
                </a:lnTo>
                <a:lnTo>
                  <a:pt x="0" y="0"/>
                </a:lnTo>
                <a:close/>
              </a:path>
            </a:pathLst>
          </a:custGeom>
        </p:spPr>
      </p:pic>
      <p:sp>
        <p:nvSpPr>
          <p:cNvPr id="2" name="文本框 1"/>
          <p:cNvSpPr txBox="1"/>
          <p:nvPr/>
        </p:nvSpPr>
        <p:spPr>
          <a:xfrm>
            <a:off x="4599170" y="192810"/>
            <a:ext cx="3005952"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理解性默写</a:t>
            </a:r>
            <a:endParaRPr lang="zh-CN" altLang="en-US" dirty="0">
              <a:sym typeface="Arial" panose="020B0604020202020204" pitchFamily="34" charset="0"/>
            </a:endParaRPr>
          </a:p>
        </p:txBody>
      </p:sp>
      <p:pic>
        <p:nvPicPr>
          <p:cNvPr id="27" name="图片 26" descr="卡通人物&#10;&#10;中度可信度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482853">
            <a:off x="-1352865" y="-2220946"/>
            <a:ext cx="4255566" cy="4255566"/>
          </a:xfrm>
          <a:prstGeom prst="rect">
            <a:avLst/>
          </a:prstGeom>
        </p:spPr>
      </p:pic>
      <p:sp>
        <p:nvSpPr>
          <p:cNvPr id="11" name="文本框 10"/>
          <p:cNvSpPr txBox="1"/>
          <p:nvPr/>
        </p:nvSpPr>
        <p:spPr>
          <a:xfrm>
            <a:off x="624114" y="1367881"/>
            <a:ext cx="10943770" cy="4351319"/>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1</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）在</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中，良辰美景引发诗人对生命本源和宇宙无穷思索的诗句：</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2</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中写个人的生命是短暂的，而人类的存在是绵延长久的句子：</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3</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中写江水曲曲折折地绕着花草丛生的原野流淌，月光照射着开遍鲜花的树林好像细密的雪珠闪烁，点染出春江月夜中的奇异之花的句子：</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a:t>
            </a:r>
            <a:r>
              <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3305980" y="1939898"/>
            <a:ext cx="7433445" cy="523220"/>
          </a:xfrm>
          <a:prstGeom prst="rect">
            <a:avLst/>
          </a:prstGeom>
          <a:noFill/>
        </p:spPr>
        <p:txBody>
          <a:bodyPr wrap="non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江畔何人初见月                     江月何年初照人</a:t>
            </a:r>
            <a:endParaRPr lang="zh-CN" altLang="en-US" dirty="0">
              <a:sym typeface="Arial" panose="020B0604020202020204" pitchFamily="34" charset="0"/>
            </a:endParaRPr>
          </a:p>
        </p:txBody>
      </p:sp>
      <p:sp>
        <p:nvSpPr>
          <p:cNvPr id="13" name="文本框 12"/>
          <p:cNvSpPr txBox="1"/>
          <p:nvPr/>
        </p:nvSpPr>
        <p:spPr>
          <a:xfrm>
            <a:off x="3305980" y="2921272"/>
            <a:ext cx="7116051" cy="523220"/>
          </a:xfrm>
          <a:prstGeom prst="rect">
            <a:avLst/>
          </a:prstGeom>
          <a:noFill/>
        </p:spPr>
        <p:txBody>
          <a:bodyPr wrap="non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en-US" altLang="zh-CN" dirty="0" err="1">
                <a:sym typeface="Arial" panose="020B0604020202020204" pitchFamily="34" charset="0"/>
              </a:rPr>
              <a:t>人生代代无穷已</a:t>
            </a:r>
            <a:r>
              <a:rPr lang="en-US" altLang="zh-CN" dirty="0">
                <a:sym typeface="Arial" panose="020B0604020202020204" pitchFamily="34" charset="0"/>
              </a:rPr>
              <a:t>                  </a:t>
            </a:r>
            <a:r>
              <a:rPr lang="en-US" altLang="zh-CN" dirty="0" err="1">
                <a:sym typeface="Arial" panose="020B0604020202020204" pitchFamily="34" charset="0"/>
              </a:rPr>
              <a:t>江月年年望相似</a:t>
            </a:r>
            <a:endParaRPr lang="zh-CN" altLang="en-US" dirty="0">
              <a:sym typeface="Arial" panose="020B0604020202020204" pitchFamily="34" charset="0"/>
            </a:endParaRPr>
          </a:p>
        </p:txBody>
      </p:sp>
      <p:sp>
        <p:nvSpPr>
          <p:cNvPr id="14" name="文本框 13"/>
          <p:cNvSpPr txBox="1"/>
          <p:nvPr/>
        </p:nvSpPr>
        <p:spPr>
          <a:xfrm>
            <a:off x="7593190" y="4558359"/>
            <a:ext cx="2698175" cy="523220"/>
          </a:xfrm>
          <a:prstGeom prst="rect">
            <a:avLst/>
          </a:prstGeom>
          <a:noFill/>
        </p:spPr>
        <p:txBody>
          <a:bodyPr wrap="non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en-US" altLang="en-US" dirty="0" err="1">
                <a:sym typeface="Arial" panose="020B0604020202020204" pitchFamily="34" charset="0"/>
              </a:rPr>
              <a:t>江流宛转绕芳甸</a:t>
            </a:r>
            <a:endParaRPr lang="en-US" altLang="en-US" dirty="0">
              <a:sym typeface="Arial" panose="020B0604020202020204" pitchFamily="34" charset="0"/>
            </a:endParaRPr>
          </a:p>
        </p:txBody>
      </p:sp>
      <p:sp>
        <p:nvSpPr>
          <p:cNvPr id="3" name="YOO-MD-文本框 2"/>
          <p:cNvSpPr txBox="1"/>
          <p:nvPr>
            <p:custDataLst>
              <p:tags r:id="rId6"/>
            </p:custDataLst>
          </p:nvPr>
        </p:nvSpPr>
        <p:spPr>
          <a:xfrm>
            <a:off x="1290925" y="5092805"/>
            <a:ext cx="2698175" cy="523220"/>
          </a:xfrm>
          <a:prstGeom prst="rect">
            <a:avLst/>
          </a:prstGeom>
          <a:noFill/>
        </p:spPr>
        <p:txBody>
          <a:bodyPr wrap="non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en-US" altLang="en-US" dirty="0" err="1">
                <a:sym typeface="Arial" panose="020B0604020202020204" pitchFamily="34" charset="0"/>
              </a:rPr>
              <a:t>月照花林皆似霰</a:t>
            </a:r>
            <a:endParaRPr lang="en-US"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stCondLst>
                                            <p:cond delay="0"/>
                                          </p:stCondLst>
                                        </p:cTn>
                                        <p:tgtEl>
                                          <p:spTgt spid="12"/>
                                        </p:tgtEl>
                                      </p:cBhvr>
                                    </p:animEffect>
                                    <p:anim to="0" calcmode="lin" valueType="num">
                                      <p:cBhvr>
                                        <p:cTn id="8" dur="500" fill="hold">
                                          <p:stCondLst>
                                            <p:cond delay="0"/>
                                          </p:stCondLst>
                                        </p:cTn>
                                        <p:tgtEl>
                                          <p:spTgt spid="12"/>
                                        </p:tgtEl>
                                        <p:attrNameLst>
                                          <p:attrName>ppt_y</p:attrName>
                                        </p:attrNameLst>
                                      </p:cBhvr>
                                      <p:tavLst>
                                        <p:tav tm="0">
                                          <p:val>
                                            <p:strVal val="#ppt_y+.05"/>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stCondLst>
                                            <p:cond delay="0"/>
                                          </p:stCondLst>
                                        </p:cTn>
                                        <p:tgtEl>
                                          <p:spTgt spid="13"/>
                                        </p:tgtEl>
                                      </p:cBhvr>
                                    </p:animEffect>
                                    <p:anim to="0" calcmode="lin" valueType="num">
                                      <p:cBhvr>
                                        <p:cTn id="14" dur="500" fill="hold">
                                          <p:stCondLst>
                                            <p:cond delay="0"/>
                                          </p:stCondLst>
                                        </p:cTn>
                                        <p:tgtEl>
                                          <p:spTgt spid="13"/>
                                        </p:tgtEl>
                                        <p:attrNameLst>
                                          <p:attrName>ppt_y</p:attrName>
                                        </p:attrNameLst>
                                      </p:cBhvr>
                                      <p:tavLst>
                                        <p:tav tm="0">
                                          <p:val>
                                            <p:strVal val="#ppt_y+.05"/>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stCondLst>
                                            <p:cond delay="0"/>
                                          </p:stCondLst>
                                        </p:cTn>
                                        <p:tgtEl>
                                          <p:spTgt spid="14"/>
                                        </p:tgtEl>
                                      </p:cBhvr>
                                    </p:animEffect>
                                    <p:anim to="0" calcmode="lin" valueType="num">
                                      <p:cBhvr>
                                        <p:cTn id="20" dur="500" fill="hold">
                                          <p:stCondLst>
                                            <p:cond delay="0"/>
                                          </p:stCondLst>
                                        </p:cTn>
                                        <p:tgtEl>
                                          <p:spTgt spid="14"/>
                                        </p:tgtEl>
                                        <p:attrNameLst>
                                          <p:attrName>ppt_y</p:attrName>
                                        </p:attrNameLst>
                                      </p:cBhvr>
                                      <p:tavLst>
                                        <p:tav tm="0">
                                          <p:val>
                                            <p:strVal val="#ppt_y+.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decel="10000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stCondLst>
                                            <p:cond delay="0"/>
                                          </p:stCondLst>
                                        </p:cTn>
                                        <p:tgtEl>
                                          <p:spTgt spid="3"/>
                                        </p:tgtEl>
                                      </p:cBhvr>
                                    </p:animEffect>
                                    <p:anim to="0" calcmode="lin" valueType="num">
                                      <p:cBhvr>
                                        <p:cTn id="26" dur="500" fill="hold">
                                          <p:stCondLst>
                                            <p:cond delay="0"/>
                                          </p:stCondLst>
                                        </p:cTn>
                                        <p:tgtEl>
                                          <p:spTgt spid="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1" name="图片 30"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7" name="组合 6"/>
          <p:cNvGrpSpPr/>
          <p:nvPr/>
        </p:nvGrpSpPr>
        <p:grpSpPr>
          <a:xfrm>
            <a:off x="317500" y="1119649"/>
            <a:ext cx="11586026" cy="5224549"/>
            <a:chOff x="373853" y="2108201"/>
            <a:chExt cx="11444294" cy="2277282"/>
          </a:xfrm>
        </p:grpSpPr>
        <p:sp>
          <p:nvSpPr>
            <p:cNvPr id="8" name="缺角矩形 7"/>
            <p:cNvSpPr/>
            <p:nvPr/>
          </p:nvSpPr>
          <p:spPr>
            <a:xfrm>
              <a:off x="373853" y="2108201"/>
              <a:ext cx="11444294" cy="2277282"/>
            </a:xfrm>
            <a:prstGeom prst="plaque">
              <a:avLst>
                <a:gd name="adj" fmla="val 5593"/>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68957"/>
              <a:ext cx="11155294" cy="2148153"/>
            </a:xfrm>
            <a:prstGeom prst="plaque">
              <a:avLst>
                <a:gd name="adj" fmla="val 5175"/>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3" name="图片 2" descr="图片包含 桌子, 躺, 猫, 火车&#10;&#10;描述已自动生成"/>
          <p:cNvPicPr>
            <a:picLocks noChangeAspect="1"/>
          </p:cNvPicPr>
          <p:nvPr/>
        </p:nvPicPr>
        <p:blipFill rotWithShape="1">
          <a:blip r:embed="rId4">
            <a:extLst>
              <a:ext uri="{28A0092B-C50C-407E-A947-70E740481C1C}">
                <a14:useLocalDpi xmlns:a14="http://schemas.microsoft.com/office/drawing/2010/main" val="0"/>
              </a:ext>
            </a:extLst>
          </a:blip>
          <a:srcRect l="58855"/>
          <a:stretch>
            <a:fillRect/>
          </a:stretch>
        </p:blipFill>
        <p:spPr>
          <a:xfrm rot="16200000">
            <a:off x="5181377" y="-152623"/>
            <a:ext cx="1829246" cy="12192000"/>
          </a:xfrm>
          <a:custGeom>
            <a:avLst/>
            <a:gdLst>
              <a:gd name="connsiteX0" fmla="*/ 1829246 w 1829246"/>
              <a:gd name="connsiteY0" fmla="*/ 0 h 12192000"/>
              <a:gd name="connsiteX1" fmla="*/ 1829246 w 1829246"/>
              <a:gd name="connsiteY1" fmla="*/ 12192000 h 12192000"/>
              <a:gd name="connsiteX2" fmla="*/ 0 w 1829246"/>
              <a:gd name="connsiteY2" fmla="*/ 12192000 h 12192000"/>
              <a:gd name="connsiteX3" fmla="*/ 0 w 1829246"/>
              <a:gd name="connsiteY3" fmla="*/ 0 h 12192000"/>
            </a:gdLst>
            <a:ahLst/>
            <a:cxnLst>
              <a:cxn ang="0">
                <a:pos x="connsiteX0" y="connsiteY0"/>
              </a:cxn>
              <a:cxn ang="0">
                <a:pos x="connsiteX1" y="connsiteY1"/>
              </a:cxn>
              <a:cxn ang="0">
                <a:pos x="connsiteX2" y="connsiteY2"/>
              </a:cxn>
              <a:cxn ang="0">
                <a:pos x="connsiteX3" y="connsiteY3"/>
              </a:cxn>
            </a:cxnLst>
            <a:rect l="l" t="t" r="r" b="b"/>
            <a:pathLst>
              <a:path w="1829246" h="12192000">
                <a:moveTo>
                  <a:pt x="1829246" y="0"/>
                </a:moveTo>
                <a:lnTo>
                  <a:pt x="1829246" y="12192000"/>
                </a:lnTo>
                <a:lnTo>
                  <a:pt x="0" y="12192000"/>
                </a:lnTo>
                <a:lnTo>
                  <a:pt x="0" y="0"/>
                </a:lnTo>
                <a:close/>
              </a:path>
            </a:pathLst>
          </a:custGeom>
        </p:spPr>
      </p:pic>
      <p:pic>
        <p:nvPicPr>
          <p:cNvPr id="27" name="图片 26" descr="卡通人物&#10;&#10;中度可信度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sp>
        <p:nvSpPr>
          <p:cNvPr id="11" name="文本框 10"/>
          <p:cNvSpPr txBox="1"/>
          <p:nvPr/>
        </p:nvSpPr>
        <p:spPr>
          <a:xfrm>
            <a:off x="522514" y="1480078"/>
            <a:ext cx="11146970" cy="3812710"/>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4</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中写月光像白霜一样从空中泻下，照得江畔的白沙也看不见了的句子：</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5</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写出江天一色，没有些微灰尘，只有明亮的一轮孤月高悬空中的句子：</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6</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中运用想象和“鱼雁传书”的典故，含蓄地表达书信不能往来，暗含相思之苦的句子：</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YOO-MD-文本框 11"/>
          <p:cNvSpPr txBox="1"/>
          <p:nvPr>
            <p:custDataLst>
              <p:tags r:id="rId6"/>
            </p:custDataLst>
          </p:nvPr>
        </p:nvSpPr>
        <p:spPr>
          <a:xfrm>
            <a:off x="4543004" y="1992293"/>
            <a:ext cx="6798656" cy="523220"/>
          </a:xfrm>
          <a:prstGeom prst="rect">
            <a:avLst/>
          </a:prstGeom>
          <a:noFill/>
        </p:spPr>
        <p:txBody>
          <a:bodyPr wrap="non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空里流霜不觉飞               汀上白沙看不见</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YOO-MD-文本框 12"/>
          <p:cNvSpPr txBox="1"/>
          <p:nvPr>
            <p:custDataLst>
              <p:tags r:id="rId7"/>
            </p:custDataLst>
          </p:nvPr>
        </p:nvSpPr>
        <p:spPr>
          <a:xfrm>
            <a:off x="4591094" y="3081791"/>
            <a:ext cx="6702476" cy="523220"/>
          </a:xfrm>
          <a:prstGeom prst="rect">
            <a:avLst/>
          </a:prstGeom>
          <a:noFill/>
        </p:spPr>
        <p:txBody>
          <a:bodyPr wrap="non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江天一色无纤尘              皎皎空中孤月轮 </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YOO-MD-文本框 13"/>
          <p:cNvSpPr txBox="1"/>
          <p:nvPr>
            <p:custDataLst>
              <p:tags r:id="rId8"/>
            </p:custDataLst>
          </p:nvPr>
        </p:nvSpPr>
        <p:spPr>
          <a:xfrm>
            <a:off x="7509736" y="4172343"/>
            <a:ext cx="2698175" cy="523220"/>
          </a:xfrm>
          <a:prstGeom prst="rect">
            <a:avLst/>
          </a:prstGeom>
          <a:noFill/>
        </p:spPr>
        <p:txBody>
          <a:bodyPr wrap="non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鸿雁长飞光不度</a:t>
            </a:r>
            <a:endParaRPr lang="zh-CN" altLang="en-US" dirty="0">
              <a:sym typeface="Arial" panose="020B0604020202020204" pitchFamily="34" charset="0"/>
            </a:endParaRPr>
          </a:p>
        </p:txBody>
      </p:sp>
      <p:sp>
        <p:nvSpPr>
          <p:cNvPr id="17" name="YOO-MD-文本框 16"/>
          <p:cNvSpPr txBox="1"/>
          <p:nvPr>
            <p:custDataLst>
              <p:tags r:id="rId9"/>
            </p:custDataLst>
          </p:nvPr>
        </p:nvSpPr>
        <p:spPr>
          <a:xfrm>
            <a:off x="1290925" y="4702790"/>
            <a:ext cx="2698175" cy="523220"/>
          </a:xfrm>
          <a:prstGeom prst="rect">
            <a:avLst/>
          </a:prstGeom>
          <a:noFill/>
        </p:spPr>
        <p:txBody>
          <a:bodyPr wrap="none">
            <a:spAutoFit/>
          </a:bodyPr>
          <a:lstStyle>
            <a:defPPr>
              <a:defRPr lang="en-US"/>
            </a:defPPr>
            <a:lvl1pPr marR="0" lvl="0" indent="0" fontAlgn="auto">
              <a:lnSpc>
                <a:spcPct val="100000"/>
              </a:lnSpc>
              <a:spcBef>
                <a:spcPts val="0"/>
              </a:spcBef>
              <a:spcAft>
                <a:spcPts val="0"/>
              </a:spcAft>
              <a:buClrTx/>
              <a:buSzTx/>
              <a:buFontTx/>
              <a:buNone/>
              <a:defRPr kumimoji="0" sz="2800" b="0" i="0" u="none" strike="noStrike" kern="100" cap="none" spc="0" normalizeH="0" baseline="0">
                <a:ln>
                  <a:noFill/>
                </a:ln>
                <a:solidFill>
                  <a:srgbClr val="EC485D"/>
                </a:solidFill>
                <a:effectLst/>
                <a:uLnTx/>
                <a:uFillTx/>
                <a:latin typeface="Arial" panose="020B0604020202020204" pitchFamily="34" charset="0"/>
                <a:ea typeface="微软雅黑" panose="020B0503020204020204" pitchFamily="34" charset="-122"/>
                <a:cs typeface="Times New Roman" panose="02020603050405020304" pitchFamily="18" charset="0"/>
              </a:defRPr>
            </a:lvl1pPr>
          </a:lstStyle>
          <a:p>
            <a:r>
              <a:rPr lang="zh-CN" altLang="en-US" dirty="0">
                <a:sym typeface="Arial" panose="020B0604020202020204" pitchFamily="34" charset="0"/>
              </a:rPr>
              <a:t>鱼龙潜跃水成文</a:t>
            </a:r>
            <a:endParaRPr lang="zh-CN" altLang="en-US" dirty="0">
              <a:sym typeface="Arial" panose="020B0604020202020204" pitchFamily="34" charset="0"/>
            </a:endParaRPr>
          </a:p>
        </p:txBody>
      </p:sp>
      <p:sp>
        <p:nvSpPr>
          <p:cNvPr id="4" name="文本框 3"/>
          <p:cNvSpPr txBox="1"/>
          <p:nvPr/>
        </p:nvSpPr>
        <p:spPr>
          <a:xfrm>
            <a:off x="4599170" y="192810"/>
            <a:ext cx="3005952"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理解性默写</a:t>
            </a:r>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to="" calcmode="lin" valueType="num">
                                      <p:cBhvr>
                                        <p:cTn id="8" dur="500" fill="hold">
                                          <p:stCondLst>
                                            <p:cond delay="0"/>
                                          </p:stCondLst>
                                        </p:cTn>
                                        <p:tgtEl>
                                          <p:spTgt spid="12"/>
                                        </p:tgtEl>
                                        <p:attrNameLst>
                                          <p:attrName>ppt_y</p:attrName>
                                        </p:attrNameLst>
                                      </p:cBhvr>
                                      <p:tavLst>
                                        <p:tav tm="0">
                                          <p:val>
                                            <p:strVal val="#ppt_y+.05"/>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to="" calcmode="lin" valueType="num">
                                      <p:cBhvr>
                                        <p:cTn id="14" dur="500" fill="hold">
                                          <p:stCondLst>
                                            <p:cond delay="0"/>
                                          </p:stCondLst>
                                        </p:cTn>
                                        <p:tgtEl>
                                          <p:spTgt spid="13"/>
                                        </p:tgtEl>
                                        <p:attrNameLst>
                                          <p:attrName>ppt_y</p:attrName>
                                        </p:attrNameLst>
                                      </p:cBhvr>
                                      <p:tavLst>
                                        <p:tav tm="0">
                                          <p:val>
                                            <p:strVal val="#ppt_y+.05"/>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decel="10000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to="" calcmode="lin" valueType="num">
                                      <p:cBhvr>
                                        <p:cTn id="20" dur="500" fill="hold">
                                          <p:stCondLst>
                                            <p:cond delay="0"/>
                                          </p:stCondLst>
                                        </p:cTn>
                                        <p:tgtEl>
                                          <p:spTgt spid="14"/>
                                        </p:tgtEl>
                                        <p:attrNameLst>
                                          <p:attrName>ppt_y</p:attrName>
                                        </p:attrNameLst>
                                      </p:cBhvr>
                                      <p:tavLst>
                                        <p:tav tm="0">
                                          <p:val>
                                            <p:strVal val="#ppt_y+.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decel="10000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to="" calcmode="lin" valueType="num">
                                      <p:cBhvr>
                                        <p:cTn id="26" dur="500" fill="hold">
                                          <p:stCondLst>
                                            <p:cond delay="0"/>
                                          </p:stCondLst>
                                        </p:cTn>
                                        <p:tgtEl>
                                          <p:spTgt spid="17"/>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1" name="图片 30"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pic>
        <p:nvPicPr>
          <p:cNvPr id="4" name="图片 3" descr="图片包含 桌子, 躺, 猫, 火车&#10;&#10;描述已自动生成"/>
          <p:cNvPicPr>
            <a:picLocks noChangeAspect="1"/>
          </p:cNvPicPr>
          <p:nvPr/>
        </p:nvPicPr>
        <p:blipFill rotWithShape="1">
          <a:blip r:embed="rId4">
            <a:extLst>
              <a:ext uri="{28A0092B-C50C-407E-A947-70E740481C1C}">
                <a14:useLocalDpi xmlns:a14="http://schemas.microsoft.com/office/drawing/2010/main" val="0"/>
              </a:ext>
            </a:extLst>
          </a:blip>
          <a:srcRect l="64854"/>
          <a:stretch>
            <a:fillRect/>
          </a:stretch>
        </p:blipFill>
        <p:spPr>
          <a:xfrm rot="16200000">
            <a:off x="5314727" y="-19273"/>
            <a:ext cx="1562546" cy="12192000"/>
          </a:xfrm>
          <a:custGeom>
            <a:avLst/>
            <a:gdLst>
              <a:gd name="connsiteX0" fmla="*/ 1562546 w 1562546"/>
              <a:gd name="connsiteY0" fmla="*/ 0 h 12192000"/>
              <a:gd name="connsiteX1" fmla="*/ 1562546 w 1562546"/>
              <a:gd name="connsiteY1" fmla="*/ 12192000 h 12192000"/>
              <a:gd name="connsiteX2" fmla="*/ 0 w 1562546"/>
              <a:gd name="connsiteY2" fmla="*/ 12192000 h 12192000"/>
              <a:gd name="connsiteX3" fmla="*/ 0 w 1562546"/>
              <a:gd name="connsiteY3" fmla="*/ 0 h 12192000"/>
            </a:gdLst>
            <a:ahLst/>
            <a:cxnLst>
              <a:cxn ang="0">
                <a:pos x="connsiteX0" y="connsiteY0"/>
              </a:cxn>
              <a:cxn ang="0">
                <a:pos x="connsiteX1" y="connsiteY1"/>
              </a:cxn>
              <a:cxn ang="0">
                <a:pos x="connsiteX2" y="connsiteY2"/>
              </a:cxn>
              <a:cxn ang="0">
                <a:pos x="connsiteX3" y="connsiteY3"/>
              </a:cxn>
            </a:cxnLst>
            <a:rect l="l" t="t" r="r" b="b"/>
            <a:pathLst>
              <a:path w="1562546" h="12192000">
                <a:moveTo>
                  <a:pt x="1562546" y="0"/>
                </a:moveTo>
                <a:lnTo>
                  <a:pt x="1562546" y="12192000"/>
                </a:lnTo>
                <a:lnTo>
                  <a:pt x="0" y="12192000"/>
                </a:lnTo>
                <a:lnTo>
                  <a:pt x="0" y="0"/>
                </a:lnTo>
                <a:close/>
              </a:path>
            </a:pathLst>
          </a:custGeom>
        </p:spPr>
      </p:pic>
      <p:grpSp>
        <p:nvGrpSpPr>
          <p:cNvPr id="7" name="组合 6"/>
          <p:cNvGrpSpPr/>
          <p:nvPr/>
        </p:nvGrpSpPr>
        <p:grpSpPr>
          <a:xfrm>
            <a:off x="362856" y="1058735"/>
            <a:ext cx="11495314" cy="5285463"/>
            <a:chOff x="373853" y="2108201"/>
            <a:chExt cx="11444294" cy="2277282"/>
          </a:xfrm>
        </p:grpSpPr>
        <p:sp>
          <p:nvSpPr>
            <p:cNvPr id="8" name="缺角矩形 7"/>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68257"/>
              <a:ext cx="11155294" cy="2148853"/>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卡通人物&#10;&#10;中度可信度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258240">
            <a:off x="-340440" y="-2456653"/>
            <a:ext cx="4255566" cy="4255566"/>
          </a:xfrm>
          <a:prstGeom prst="rect">
            <a:avLst/>
          </a:prstGeom>
        </p:spPr>
      </p:pic>
      <p:sp>
        <p:nvSpPr>
          <p:cNvPr id="11" name="文本框 10"/>
          <p:cNvSpPr txBox="1"/>
          <p:nvPr/>
        </p:nvSpPr>
        <p:spPr>
          <a:xfrm>
            <a:off x="825498" y="1515644"/>
            <a:ext cx="10541002" cy="3397981"/>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7</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中诗人以白云、青枫浦托物言情，写游子像一片白云般缓缓地离去，只剩思妇站在离别的青枫浦上独自忧愁的句子：</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8</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a:t>
            </a:r>
            <a:r>
              <a:rPr kumimoji="0" lang="en-US" altLang="zh-CN"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a:t>
            </a:r>
            <a:r>
              <a:rPr kumimoji="0" lang="zh-CN" altLang="en-US"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两句，描写了一幅意境优美的江月图：月光闪耀着千万里的光辉，明月朗照在茫茫的春江之上，波光荡漾，清明澄澈。</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YOO-MD-文本框 11"/>
          <p:cNvSpPr txBox="1"/>
          <p:nvPr>
            <p:custDataLst>
              <p:tags r:id="rId6"/>
            </p:custDataLst>
          </p:nvPr>
        </p:nvSpPr>
        <p:spPr>
          <a:xfrm>
            <a:off x="2364557" y="2622285"/>
            <a:ext cx="7957632" cy="523220"/>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白云一片去悠悠                            青枫浦上不胜愁</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YOO-MD-文本框 12"/>
          <p:cNvSpPr txBox="1"/>
          <p:nvPr>
            <p:custDataLst>
              <p:tags r:id="rId7"/>
            </p:custDataLst>
          </p:nvPr>
        </p:nvSpPr>
        <p:spPr>
          <a:xfrm>
            <a:off x="4799986" y="3218926"/>
            <a:ext cx="2805136" cy="523220"/>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滟滟随波千万里</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YOO-MD-文本框 2"/>
          <p:cNvSpPr txBox="1"/>
          <p:nvPr>
            <p:custDataLst>
              <p:tags r:id="rId8"/>
            </p:custDataLst>
          </p:nvPr>
        </p:nvSpPr>
        <p:spPr>
          <a:xfrm>
            <a:off x="8229650" y="3245937"/>
            <a:ext cx="2949572" cy="523220"/>
          </a:xfrm>
          <a:prstGeom prst="rect">
            <a:avLst/>
          </a:prstGeom>
          <a:noFill/>
        </p:spPr>
        <p:txBody>
          <a:bodyPr wrap="squar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何处春江无月明 </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4599170" y="192810"/>
            <a:ext cx="3005952" cy="76944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理解性默写</a:t>
            </a:r>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to="" calcmode="lin" valueType="num">
                                      <p:cBhvr>
                                        <p:cTn id="8" dur="500" fill="hold">
                                          <p:stCondLst>
                                            <p:cond delay="0"/>
                                          </p:stCondLst>
                                        </p:cTn>
                                        <p:tgtEl>
                                          <p:spTgt spid="12"/>
                                        </p:tgtEl>
                                        <p:attrNameLst>
                                          <p:attrName>ppt_y</p:attrName>
                                        </p:attrNameLst>
                                      </p:cBhvr>
                                      <p:tavLst>
                                        <p:tav tm="0">
                                          <p:val>
                                            <p:strVal val="#ppt_y+.05"/>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to="" calcmode="lin" valueType="num">
                                      <p:cBhvr>
                                        <p:cTn id="14" dur="500" fill="hold">
                                          <p:stCondLst>
                                            <p:cond delay="0"/>
                                          </p:stCondLst>
                                        </p:cTn>
                                        <p:tgtEl>
                                          <p:spTgt spid="13"/>
                                        </p:tgtEl>
                                        <p:attrNameLst>
                                          <p:attrName>ppt_y</p:attrName>
                                        </p:attrNameLst>
                                      </p:cBhvr>
                                      <p:tavLst>
                                        <p:tav tm="0">
                                          <p:val>
                                            <p:strVal val="#ppt_y+.05"/>
                                          </p:val>
                                        </p:tav>
                                        <p:tav tm="100000">
                                          <p:val>
                                            <p:strVal val="#ppt_y"/>
                                          </p:val>
                                        </p:tav>
                                      </p:tavLst>
                                    </p:anim>
                                  </p:childTnLst>
                                </p:cTn>
                              </p:par>
                              <p:par>
                                <p:cTn id="15" presetID="10" presetClass="entr" presetSubtype="0" decel="10000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to="" calcmode="lin" valueType="num">
                                      <p:cBhvr>
                                        <p:cTn id="18" dur="500" fill="hold">
                                          <p:stCondLst>
                                            <p:cond delay="0"/>
                                          </p:stCondLst>
                                        </p:cTn>
                                        <p:tgtEl>
                                          <p:spTgt spid="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1">
            <a:alphaModFix amt="35000"/>
            <a:duotone>
              <a:schemeClr val="accent6">
                <a:shade val="45000"/>
                <a:satMod val="135000"/>
              </a:schemeClr>
              <a:prstClr val="white"/>
            </a:duotone>
            <a:extLst>
              <a:ext uri="{BEBA8EAE-BF5A-486C-A8C5-ECC9F3942E4B}">
                <a14:imgProps xmlns:a14="http://schemas.microsoft.com/office/drawing/2010/main">
                  <a14:imgLayer r:embed="rId2">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186981" y="-577573"/>
            <a:ext cx="9407300" cy="2729404"/>
          </a:xfrm>
          <a:prstGeom prst="rect">
            <a:avLst/>
          </a:prstGeom>
        </p:spPr>
      </p:pic>
      <p:pic>
        <p:nvPicPr>
          <p:cNvPr id="31" name="图片 30" descr="图片包含 游戏机, 伞, 装饰品, 雨&#10;&#10;描述已自动生成"/>
          <p:cNvPicPr>
            <a:picLocks noChangeAspect="1"/>
          </p:cNvPicPr>
          <p:nvPr/>
        </p:nvPicPr>
        <p:blipFill rotWithShape="1">
          <a:blip r:embed="rId3">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pic>
        <p:nvPicPr>
          <p:cNvPr id="6" name="图片 5" descr="图片包含 桌子, 躺, 猫, 火车&#10;&#10;描述已自动生成"/>
          <p:cNvPicPr>
            <a:picLocks noChangeAspect="1"/>
          </p:cNvPicPr>
          <p:nvPr/>
        </p:nvPicPr>
        <p:blipFill rotWithShape="1">
          <a:blip r:embed="rId4">
            <a:extLst>
              <a:ext uri="{28A0092B-C50C-407E-A947-70E740481C1C}">
                <a14:useLocalDpi xmlns:a14="http://schemas.microsoft.com/office/drawing/2010/main" val="0"/>
              </a:ext>
            </a:extLst>
          </a:blip>
          <a:srcRect l="50000"/>
          <a:stretch>
            <a:fillRect/>
          </a:stretch>
        </p:blipFill>
        <p:spPr>
          <a:xfrm rot="16200000">
            <a:off x="4984527" y="-349474"/>
            <a:ext cx="2222946" cy="12192002"/>
          </a:xfrm>
          <a:prstGeom prst="rect">
            <a:avLst/>
          </a:prstGeom>
        </p:spPr>
      </p:pic>
      <p:grpSp>
        <p:nvGrpSpPr>
          <p:cNvPr id="7" name="组合 6"/>
          <p:cNvGrpSpPr/>
          <p:nvPr/>
        </p:nvGrpSpPr>
        <p:grpSpPr>
          <a:xfrm>
            <a:off x="362856" y="1346745"/>
            <a:ext cx="11495314" cy="4997453"/>
            <a:chOff x="373853" y="2108201"/>
            <a:chExt cx="11444294" cy="2277282"/>
          </a:xfrm>
        </p:grpSpPr>
        <p:sp>
          <p:nvSpPr>
            <p:cNvPr id="8" name="缺角矩形 7"/>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7" name="图片 26" descr="卡通人物&#10;&#10;中度可信度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sp>
        <p:nvSpPr>
          <p:cNvPr id="11" name="文本框 10"/>
          <p:cNvSpPr txBox="1"/>
          <p:nvPr/>
        </p:nvSpPr>
        <p:spPr>
          <a:xfrm>
            <a:off x="977899" y="1963445"/>
            <a:ext cx="10531927" cy="2277675"/>
          </a:xfrm>
          <a:prstGeom prst="rect">
            <a:avLst/>
          </a:prstGeom>
          <a:noFill/>
        </p:spPr>
        <p:txBody>
          <a:bodyPr wrap="square">
            <a:spAutoFit/>
          </a:bodyPr>
          <a:lstStyle>
            <a:defPPr>
              <a:defRPr lang="zh-CN"/>
            </a:defPPr>
            <a:lvl1pPr algn="just">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3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9</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春江花月夜</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中，一轮孤月徘徊中天，像是等待着什么人似的，却又永远不能如愿；月光下，只有大江急流，写出了江月有恨、流水无情的句子：</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r>
              <a:rPr kumimoji="0" lang="en-US" altLang="zh-CN"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____________________</a:t>
            </a: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YOO-MD-文本框 13"/>
          <p:cNvSpPr txBox="1"/>
          <p:nvPr>
            <p:custDataLst>
              <p:tags r:id="rId6"/>
            </p:custDataLst>
          </p:nvPr>
        </p:nvSpPr>
        <p:spPr>
          <a:xfrm>
            <a:off x="7348640" y="3074811"/>
            <a:ext cx="2698175" cy="523220"/>
          </a:xfrm>
          <a:prstGeom prst="rect">
            <a:avLst/>
          </a:prstGeom>
          <a:noFill/>
        </p:spPr>
        <p:txBody>
          <a:bodyPr wrap="non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不知江月待何人</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YOO-MD-文本框 2"/>
          <p:cNvSpPr txBox="1"/>
          <p:nvPr>
            <p:custDataLst>
              <p:tags r:id="rId7"/>
            </p:custDataLst>
          </p:nvPr>
        </p:nvSpPr>
        <p:spPr>
          <a:xfrm>
            <a:off x="1094301" y="3627198"/>
            <a:ext cx="2698175" cy="523220"/>
          </a:xfrm>
          <a:prstGeom prst="rect">
            <a:avLst/>
          </a:prstGeom>
          <a:noFill/>
        </p:spPr>
        <p:txBody>
          <a:bodyPr wrap="none">
            <a:spAutoFit/>
          </a:bodyPr>
          <a:lstStyle>
            <a:defPPr>
              <a:defRPr lang="zh-CN"/>
            </a:defPPr>
            <a:lvl1pPr algn="just">
              <a:defRPr sz="28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rPr>
              <a:t>但见长江送流水</a:t>
            </a:r>
            <a:endParaRPr kumimoji="0" lang="zh-CN" altLang="en-US" sz="2800" b="0" i="0" u="none" strike="noStrike" kern="100" cap="none" spc="0" normalizeH="0" baseline="0" noProof="0" dirty="0">
              <a:ln>
                <a:noFill/>
              </a:ln>
              <a:solidFill>
                <a:srgbClr val="EC485D"/>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4855650" y="254364"/>
            <a:ext cx="2492990" cy="646331"/>
          </a:xfrm>
          <a:prstGeom prst="rect">
            <a:avLst/>
          </a:prstGeom>
          <a:noFill/>
        </p:spPr>
        <p:txBody>
          <a:bodyPr vert="horz"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理解性默写</a:t>
            </a:r>
            <a:endParaRPr kumimoji="0" lang="zh-CN" altLang="en-US" sz="36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decel="10000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to="" calcmode="lin" valueType="num">
                                      <p:cBhvr>
                                        <p:cTn id="8" dur="500" fill="hold">
                                          <p:stCondLst>
                                            <p:cond delay="0"/>
                                          </p:stCondLst>
                                        </p:cTn>
                                        <p:tgtEl>
                                          <p:spTgt spid="14"/>
                                        </p:tgtEl>
                                        <p:attrNameLst>
                                          <p:attrName>ppt_y</p:attrName>
                                        </p:attrNameLst>
                                      </p:cBhvr>
                                      <p:tavLst>
                                        <p:tav tm="0">
                                          <p:val>
                                            <p:strVal val="#ppt_y+.05"/>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decel="10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to="" calcmode="lin" valueType="num">
                                      <p:cBhvr>
                                        <p:cTn id="14" dur="500" fill="hold">
                                          <p:stCondLst>
                                            <p:cond delay="0"/>
                                          </p:stCondLst>
                                        </p:cTn>
                                        <p:tgtEl>
                                          <p:spTgt spid="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32" name="图片 31" descr="查看图片"/>
          <p:cNvPicPr>
            <a:picLocks noChangeAspect="1" noChangeArrowheads="1"/>
          </p:cNvPicPr>
          <p:nvPr/>
        </p:nvPicPr>
        <p:blipFill>
          <a:blip r:embed="rId1">
            <a:alphaModFix amt="85000"/>
            <a:extLst>
              <a:ext uri="{28A0092B-C50C-407E-A947-70E740481C1C}">
                <a14:useLocalDpi xmlns:a14="http://schemas.microsoft.com/office/drawing/2010/main" val="0"/>
              </a:ext>
            </a:extLst>
          </a:blip>
          <a:srcRect t="22403" r="280" b="36465"/>
          <a:stretch>
            <a:fillRect/>
          </a:stretch>
        </p:blipFill>
        <p:spPr bwMode="auto">
          <a:xfrm>
            <a:off x="5907932" y="1250762"/>
            <a:ext cx="6284068" cy="5607237"/>
          </a:xfrm>
          <a:custGeom>
            <a:avLst/>
            <a:gdLst>
              <a:gd name="connsiteX0" fmla="*/ 7685807 w 7685807"/>
              <a:gd name="connsiteY0" fmla="*/ 0 h 6858000"/>
              <a:gd name="connsiteX1" fmla="*/ 0 w 7685807"/>
              <a:gd name="connsiteY1" fmla="*/ 0 h 6858000"/>
              <a:gd name="connsiteX2" fmla="*/ 0 w 7685807"/>
              <a:gd name="connsiteY2" fmla="*/ 6858000 h 6858000"/>
              <a:gd name="connsiteX3" fmla="*/ 7685807 w 768580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685807" h="6858000">
                <a:moveTo>
                  <a:pt x="7685807" y="0"/>
                </a:moveTo>
                <a:lnTo>
                  <a:pt x="0" y="0"/>
                </a:lnTo>
                <a:lnTo>
                  <a:pt x="0" y="6858000"/>
                </a:lnTo>
                <a:lnTo>
                  <a:pt x="7685807" y="6858000"/>
                </a:lnTo>
                <a:close/>
              </a:path>
            </a:pathLst>
          </a:cu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2">
            <a:alphaModFix amt="20000"/>
          </a:blip>
          <a:stretch>
            <a:fillRect/>
          </a:stretch>
        </p:blipFill>
        <p:spPr>
          <a:xfrm>
            <a:off x="-494191" y="358592"/>
            <a:ext cx="13180376" cy="5064382"/>
          </a:xfrm>
          <a:prstGeom prst="rect">
            <a:avLst/>
          </a:prstGeom>
        </p:spPr>
      </p:pic>
      <p:pic>
        <p:nvPicPr>
          <p:cNvPr id="25" name="图片 24"/>
          <p:cNvPicPr>
            <a:picLocks noChangeAspect="1"/>
          </p:cNvPicPr>
          <p:nvPr/>
        </p:nvPicPr>
        <p:blipFill>
          <a:blip r:embed="rId3">
            <a:alphaModFix amt="35000"/>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547141" y="-1267231"/>
            <a:ext cx="11097712" cy="3219856"/>
          </a:xfrm>
          <a:prstGeom prst="rect">
            <a:avLst/>
          </a:prstGeom>
        </p:spPr>
      </p:pic>
      <p:sp>
        <p:nvSpPr>
          <p:cNvPr id="44" name="任意多边形: 形状 43" hidden="1"/>
          <p:cNvSpPr/>
          <p:nvPr/>
        </p:nvSpPr>
        <p:spPr>
          <a:xfrm>
            <a:off x="8188296" y="3226963"/>
            <a:ext cx="2694108" cy="1543050"/>
          </a:xfrm>
          <a:custGeom>
            <a:avLst/>
            <a:gdLst>
              <a:gd name="connsiteX0" fmla="*/ 1348483 w 2694108"/>
              <a:gd name="connsiteY0" fmla="*/ 1209675 h 1543050"/>
              <a:gd name="connsiteX1" fmla="*/ 1634233 w 2694108"/>
              <a:gd name="connsiteY1" fmla="*/ 1495425 h 1543050"/>
              <a:gd name="connsiteX2" fmla="*/ 1586608 w 2694108"/>
              <a:gd name="connsiteY2" fmla="*/ 1543050 h 1543050"/>
              <a:gd name="connsiteX3" fmla="*/ 1538983 w 2694108"/>
              <a:gd name="connsiteY3" fmla="*/ 1495425 h 1543050"/>
              <a:gd name="connsiteX4" fmla="*/ 1348483 w 2694108"/>
              <a:gd name="connsiteY4" fmla="*/ 1304925 h 1543050"/>
              <a:gd name="connsiteX5" fmla="*/ 1157983 w 2694108"/>
              <a:gd name="connsiteY5" fmla="*/ 1491615 h 1543050"/>
              <a:gd name="connsiteX6" fmla="*/ 1109406 w 2694108"/>
              <a:gd name="connsiteY6" fmla="*/ 1538288 h 1543050"/>
              <a:gd name="connsiteX7" fmla="*/ 1062733 w 2694108"/>
              <a:gd name="connsiteY7" fmla="*/ 1489710 h 1543050"/>
              <a:gd name="connsiteX8" fmla="*/ 1348483 w 2694108"/>
              <a:gd name="connsiteY8" fmla="*/ 1209675 h 1543050"/>
              <a:gd name="connsiteX9" fmla="*/ 1349435 w 2694108"/>
              <a:gd name="connsiteY9" fmla="*/ 1028700 h 1543050"/>
              <a:gd name="connsiteX10" fmla="*/ 1794253 w 2694108"/>
              <a:gd name="connsiteY10" fmla="*/ 1352550 h 1543050"/>
              <a:gd name="connsiteX11" fmla="*/ 1763773 w 2694108"/>
              <a:gd name="connsiteY11" fmla="*/ 1412558 h 1543050"/>
              <a:gd name="connsiteX12" fmla="*/ 1747580 w 2694108"/>
              <a:gd name="connsiteY12" fmla="*/ 1414463 h 1543050"/>
              <a:gd name="connsiteX13" fmla="*/ 1701860 w 2694108"/>
              <a:gd name="connsiteY13" fmla="*/ 1381125 h 1543050"/>
              <a:gd name="connsiteX14" fmla="*/ 1348483 w 2694108"/>
              <a:gd name="connsiteY14" fmla="*/ 1123950 h 1543050"/>
              <a:gd name="connsiteX15" fmla="*/ 997010 w 2694108"/>
              <a:gd name="connsiteY15" fmla="*/ 1376363 h 1543050"/>
              <a:gd name="connsiteX16" fmla="*/ 937003 w 2694108"/>
              <a:gd name="connsiteY16" fmla="*/ 1405890 h 1543050"/>
              <a:gd name="connsiteX17" fmla="*/ 907475 w 2694108"/>
              <a:gd name="connsiteY17" fmla="*/ 1345883 h 1543050"/>
              <a:gd name="connsiteX18" fmla="*/ 1349435 w 2694108"/>
              <a:gd name="connsiteY18" fmla="*/ 1028700 h 1543050"/>
              <a:gd name="connsiteX19" fmla="*/ 1348483 w 2694108"/>
              <a:gd name="connsiteY19" fmla="*/ 476250 h 1543050"/>
              <a:gd name="connsiteX20" fmla="*/ 1157983 w 2694108"/>
              <a:gd name="connsiteY20" fmla="*/ 662940 h 1543050"/>
              <a:gd name="connsiteX21" fmla="*/ 1157021 w 2694108"/>
              <a:gd name="connsiteY21" fmla="*/ 665101 h 1543050"/>
              <a:gd name="connsiteX22" fmla="*/ 1166258 w 2694108"/>
              <a:gd name="connsiteY22" fmla="*/ 675590 h 1543050"/>
              <a:gd name="connsiteX23" fmla="*/ 1221771 w 2694108"/>
              <a:gd name="connsiteY23" fmla="*/ 762718 h 1543050"/>
              <a:gd name="connsiteX24" fmla="*/ 1253698 w 2694108"/>
              <a:gd name="connsiteY24" fmla="*/ 836132 h 1543050"/>
              <a:gd name="connsiteX25" fmla="*/ 1348483 w 2694108"/>
              <a:gd name="connsiteY25" fmla="*/ 828675 h 1543050"/>
              <a:gd name="connsiteX26" fmla="*/ 1440311 w 2694108"/>
              <a:gd name="connsiteY26" fmla="*/ 835930 h 1543050"/>
              <a:gd name="connsiteX27" fmla="*/ 1473600 w 2694108"/>
              <a:gd name="connsiteY27" fmla="*/ 760257 h 1543050"/>
              <a:gd name="connsiteX28" fmla="*/ 1529324 w 2694108"/>
              <a:gd name="connsiteY28" fmla="*/ 673581 h 1543050"/>
              <a:gd name="connsiteX29" fmla="*/ 1538313 w 2694108"/>
              <a:gd name="connsiteY29" fmla="*/ 663452 h 1543050"/>
              <a:gd name="connsiteX30" fmla="*/ 1523951 w 2694108"/>
              <a:gd name="connsiteY30" fmla="*/ 592782 h 1543050"/>
              <a:gd name="connsiteX31" fmla="*/ 1348483 w 2694108"/>
              <a:gd name="connsiteY31" fmla="*/ 476250 h 1543050"/>
              <a:gd name="connsiteX32" fmla="*/ 1348483 w 2694108"/>
              <a:gd name="connsiteY32" fmla="*/ 295275 h 1543050"/>
              <a:gd name="connsiteX33" fmla="*/ 1050856 w 2694108"/>
              <a:gd name="connsiteY33" fmla="*/ 444356 h 1543050"/>
              <a:gd name="connsiteX34" fmla="*/ 1008223 w 2694108"/>
              <a:gd name="connsiteY34" fmla="*/ 526170 h 1543050"/>
              <a:gd name="connsiteX35" fmla="*/ 1020585 w 2694108"/>
              <a:gd name="connsiteY35" fmla="*/ 533638 h 1543050"/>
              <a:gd name="connsiteX36" fmla="*/ 1079994 w 2694108"/>
              <a:gd name="connsiteY36" fmla="*/ 583252 h 1543050"/>
              <a:gd name="connsiteX37" fmla="*/ 1086888 w 2694108"/>
              <a:gd name="connsiteY37" fmla="*/ 552182 h 1543050"/>
              <a:gd name="connsiteX38" fmla="*/ 1348483 w 2694108"/>
              <a:gd name="connsiteY38" fmla="*/ 381000 h 1543050"/>
              <a:gd name="connsiteX39" fmla="*/ 1611686 w 2694108"/>
              <a:gd name="connsiteY39" fmla="*/ 555799 h 1543050"/>
              <a:gd name="connsiteX40" fmla="*/ 1618961 w 2694108"/>
              <a:gd name="connsiteY40" fmla="*/ 579107 h 1543050"/>
              <a:gd name="connsiteX41" fmla="*/ 1675071 w 2694108"/>
              <a:gd name="connsiteY41" fmla="*/ 532567 h 1543050"/>
              <a:gd name="connsiteX42" fmla="*/ 1687887 w 2694108"/>
              <a:gd name="connsiteY42" fmla="*/ 524871 h 1543050"/>
              <a:gd name="connsiteX43" fmla="*/ 1648520 w 2694108"/>
              <a:gd name="connsiteY43" fmla="*/ 447169 h 1543050"/>
              <a:gd name="connsiteX44" fmla="*/ 1348483 w 2694108"/>
              <a:gd name="connsiteY44" fmla="*/ 295275 h 1543050"/>
              <a:gd name="connsiteX45" fmla="*/ 1348483 w 2694108"/>
              <a:gd name="connsiteY45" fmla="*/ 95250 h 1543050"/>
              <a:gd name="connsiteX46" fmla="*/ 845543 w 2694108"/>
              <a:gd name="connsiteY46" fmla="*/ 396069 h 1543050"/>
              <a:gd name="connsiteX47" fmla="*/ 826577 w 2694108"/>
              <a:gd name="connsiteY47" fmla="*/ 439104 h 1543050"/>
              <a:gd name="connsiteX48" fmla="*/ 838836 w 2694108"/>
              <a:gd name="connsiteY48" fmla="*/ 442049 h 1543050"/>
              <a:gd name="connsiteX49" fmla="*/ 927687 w 2694108"/>
              <a:gd name="connsiteY49" fmla="*/ 478624 h 1543050"/>
              <a:gd name="connsiteX50" fmla="*/ 975326 w 2694108"/>
              <a:gd name="connsiteY50" fmla="*/ 387682 h 1543050"/>
              <a:gd name="connsiteX51" fmla="*/ 1349435 w 2694108"/>
              <a:gd name="connsiteY51" fmla="*/ 200025 h 1543050"/>
              <a:gd name="connsiteX52" fmla="*/ 1726893 w 2694108"/>
              <a:gd name="connsiteY52" fmla="*/ 391701 h 1543050"/>
              <a:gd name="connsiteX53" fmla="*/ 1770339 w 2694108"/>
              <a:gd name="connsiteY53" fmla="*/ 476950 h 1543050"/>
              <a:gd name="connsiteX54" fmla="*/ 1856359 w 2694108"/>
              <a:gd name="connsiteY54" fmla="*/ 441737 h 1543050"/>
              <a:gd name="connsiteX55" fmla="*/ 1871117 w 2694108"/>
              <a:gd name="connsiteY55" fmla="*/ 438208 h 1543050"/>
              <a:gd name="connsiteX56" fmla="*/ 1853286 w 2694108"/>
              <a:gd name="connsiteY56" fmla="*/ 397619 h 1543050"/>
              <a:gd name="connsiteX57" fmla="*/ 1348483 w 2694108"/>
              <a:gd name="connsiteY57" fmla="*/ 95250 h 1543050"/>
              <a:gd name="connsiteX58" fmla="*/ 1348483 w 2694108"/>
              <a:gd name="connsiteY58" fmla="*/ 0 h 1543050"/>
              <a:gd name="connsiteX59" fmla="*/ 1937098 w 2694108"/>
              <a:gd name="connsiteY59" fmla="*/ 353143 h 1543050"/>
              <a:gd name="connsiteX60" fmla="*/ 1964926 w 2694108"/>
              <a:gd name="connsiteY60" fmla="*/ 417130 h 1543050"/>
              <a:gd name="connsiteX61" fmla="*/ 2060953 w 2694108"/>
              <a:gd name="connsiteY61" fmla="*/ 409575 h 1543050"/>
              <a:gd name="connsiteX62" fmla="*/ 2691508 w 2694108"/>
              <a:gd name="connsiteY62" fmla="*/ 859155 h 1543050"/>
              <a:gd name="connsiteX63" fmla="*/ 2661980 w 2694108"/>
              <a:gd name="connsiteY63" fmla="*/ 920115 h 1543050"/>
              <a:gd name="connsiteX64" fmla="*/ 2647693 w 2694108"/>
              <a:gd name="connsiteY64" fmla="*/ 922020 h 1543050"/>
              <a:gd name="connsiteX65" fmla="*/ 2602926 w 2694108"/>
              <a:gd name="connsiteY65" fmla="*/ 889635 h 1543050"/>
              <a:gd name="connsiteX66" fmla="*/ 2061905 w 2694108"/>
              <a:gd name="connsiteY66" fmla="*/ 504825 h 1543050"/>
              <a:gd name="connsiteX67" fmla="*/ 1558053 w 2694108"/>
              <a:gd name="connsiteY67" fmla="*/ 805644 h 1543050"/>
              <a:gd name="connsiteX68" fmla="*/ 1535539 w 2694108"/>
              <a:gd name="connsiteY68" fmla="*/ 856675 h 1543050"/>
              <a:gd name="connsiteX69" fmla="*/ 1554163 w 2694108"/>
              <a:gd name="connsiteY69" fmla="*/ 861149 h 1543050"/>
              <a:gd name="connsiteX70" fmla="*/ 1625776 w 2694108"/>
              <a:gd name="connsiteY70" fmla="*/ 889038 h 1543050"/>
              <a:gd name="connsiteX71" fmla="*/ 1637440 w 2694108"/>
              <a:gd name="connsiteY71" fmla="*/ 895204 h 1543050"/>
              <a:gd name="connsiteX72" fmla="*/ 1688749 w 2694108"/>
              <a:gd name="connsiteY72" fmla="*/ 797258 h 1543050"/>
              <a:gd name="connsiteX73" fmla="*/ 2062858 w 2694108"/>
              <a:gd name="connsiteY73" fmla="*/ 609600 h 1543050"/>
              <a:gd name="connsiteX74" fmla="*/ 2507676 w 2694108"/>
              <a:gd name="connsiteY74" fmla="*/ 933450 h 1543050"/>
              <a:gd name="connsiteX75" fmla="*/ 2477196 w 2694108"/>
              <a:gd name="connsiteY75" fmla="*/ 993458 h 1543050"/>
              <a:gd name="connsiteX76" fmla="*/ 2461003 w 2694108"/>
              <a:gd name="connsiteY76" fmla="*/ 995363 h 1543050"/>
              <a:gd name="connsiteX77" fmla="*/ 2415283 w 2694108"/>
              <a:gd name="connsiteY77" fmla="*/ 962025 h 1543050"/>
              <a:gd name="connsiteX78" fmla="*/ 2061906 w 2694108"/>
              <a:gd name="connsiteY78" fmla="*/ 704850 h 1543050"/>
              <a:gd name="connsiteX79" fmla="*/ 1764279 w 2694108"/>
              <a:gd name="connsiteY79" fmla="*/ 853931 h 1543050"/>
              <a:gd name="connsiteX80" fmla="*/ 1717609 w 2694108"/>
              <a:gd name="connsiteY80" fmla="*/ 943492 h 1543050"/>
              <a:gd name="connsiteX81" fmla="*/ 1788284 w 2694108"/>
              <a:gd name="connsiteY81" fmla="*/ 998087 h 1543050"/>
              <a:gd name="connsiteX82" fmla="*/ 1800310 w 2694108"/>
              <a:gd name="connsiteY82" fmla="*/ 961757 h 1543050"/>
              <a:gd name="connsiteX83" fmla="*/ 2061905 w 2694108"/>
              <a:gd name="connsiteY83" fmla="*/ 790575 h 1543050"/>
              <a:gd name="connsiteX84" fmla="*/ 2347655 w 2694108"/>
              <a:gd name="connsiteY84" fmla="*/ 1076325 h 1543050"/>
              <a:gd name="connsiteX85" fmla="*/ 2300030 w 2694108"/>
              <a:gd name="connsiteY85" fmla="*/ 1123950 h 1543050"/>
              <a:gd name="connsiteX86" fmla="*/ 2252405 w 2694108"/>
              <a:gd name="connsiteY86" fmla="*/ 1076325 h 1543050"/>
              <a:gd name="connsiteX87" fmla="*/ 2061905 w 2694108"/>
              <a:gd name="connsiteY87" fmla="*/ 885825 h 1543050"/>
              <a:gd name="connsiteX88" fmla="*/ 1871405 w 2694108"/>
              <a:gd name="connsiteY88" fmla="*/ 1072515 h 1543050"/>
              <a:gd name="connsiteX89" fmla="*/ 1866857 w 2694108"/>
              <a:gd name="connsiteY89" fmla="*/ 1082870 h 1543050"/>
              <a:gd name="connsiteX90" fmla="*/ 1910943 w 2694108"/>
              <a:gd name="connsiteY90" fmla="*/ 1137022 h 1543050"/>
              <a:gd name="connsiteX91" fmla="*/ 1979038 w 2694108"/>
              <a:gd name="connsiteY91" fmla="*/ 1278255 h 1543050"/>
              <a:gd name="connsiteX92" fmla="*/ 1949511 w 2694108"/>
              <a:gd name="connsiteY92" fmla="*/ 1339215 h 1543050"/>
              <a:gd name="connsiteX93" fmla="*/ 1934270 w 2694108"/>
              <a:gd name="connsiteY93" fmla="*/ 1341120 h 1543050"/>
              <a:gd name="connsiteX94" fmla="*/ 1889503 w 2694108"/>
              <a:gd name="connsiteY94" fmla="*/ 1308735 h 1543050"/>
              <a:gd name="connsiteX95" fmla="*/ 1349435 w 2694108"/>
              <a:gd name="connsiteY95" fmla="*/ 923925 h 1543050"/>
              <a:gd name="connsiteX96" fmla="*/ 809368 w 2694108"/>
              <a:gd name="connsiteY96" fmla="*/ 1306830 h 1543050"/>
              <a:gd name="connsiteX97" fmla="*/ 748408 w 2694108"/>
              <a:gd name="connsiteY97" fmla="*/ 1336358 h 1543050"/>
              <a:gd name="connsiteX98" fmla="*/ 718880 w 2694108"/>
              <a:gd name="connsiteY98" fmla="*/ 1275397 h 1543050"/>
              <a:gd name="connsiteX99" fmla="*/ 816854 w 2694108"/>
              <a:gd name="connsiteY99" fmla="*/ 1092681 h 1543050"/>
              <a:gd name="connsiteX100" fmla="*/ 826086 w 2694108"/>
              <a:gd name="connsiteY100" fmla="*/ 1082277 h 1543050"/>
              <a:gd name="connsiteX101" fmla="*/ 823655 w 2694108"/>
              <a:gd name="connsiteY101" fmla="*/ 1076325 h 1543050"/>
              <a:gd name="connsiteX102" fmla="*/ 633155 w 2694108"/>
              <a:gd name="connsiteY102" fmla="*/ 885825 h 1543050"/>
              <a:gd name="connsiteX103" fmla="*/ 442655 w 2694108"/>
              <a:gd name="connsiteY103" fmla="*/ 1072515 h 1543050"/>
              <a:gd name="connsiteX104" fmla="*/ 394078 w 2694108"/>
              <a:gd name="connsiteY104" fmla="*/ 1119188 h 1543050"/>
              <a:gd name="connsiteX105" fmla="*/ 347405 w 2694108"/>
              <a:gd name="connsiteY105" fmla="*/ 1070610 h 1543050"/>
              <a:gd name="connsiteX106" fmla="*/ 633155 w 2694108"/>
              <a:gd name="connsiteY106" fmla="*/ 790575 h 1543050"/>
              <a:gd name="connsiteX107" fmla="*/ 896358 w 2694108"/>
              <a:gd name="connsiteY107" fmla="*/ 965374 h 1543050"/>
              <a:gd name="connsiteX108" fmla="*/ 906583 w 2694108"/>
              <a:gd name="connsiteY108" fmla="*/ 998131 h 1543050"/>
              <a:gd name="connsiteX109" fmla="*/ 962601 w 2694108"/>
              <a:gd name="connsiteY109" fmla="*/ 951667 h 1543050"/>
              <a:gd name="connsiteX110" fmla="*/ 976927 w 2694108"/>
              <a:gd name="connsiteY110" fmla="*/ 943065 h 1543050"/>
              <a:gd name="connsiteX111" fmla="*/ 933193 w 2694108"/>
              <a:gd name="connsiteY111" fmla="*/ 856744 h 1543050"/>
              <a:gd name="connsiteX112" fmla="*/ 633156 w 2694108"/>
              <a:gd name="connsiteY112" fmla="*/ 704850 h 1543050"/>
              <a:gd name="connsiteX113" fmla="*/ 281683 w 2694108"/>
              <a:gd name="connsiteY113" fmla="*/ 957263 h 1543050"/>
              <a:gd name="connsiteX114" fmla="*/ 221676 w 2694108"/>
              <a:gd name="connsiteY114" fmla="*/ 986790 h 1543050"/>
              <a:gd name="connsiteX115" fmla="*/ 192148 w 2694108"/>
              <a:gd name="connsiteY115" fmla="*/ 926783 h 1543050"/>
              <a:gd name="connsiteX116" fmla="*/ 633156 w 2694108"/>
              <a:gd name="connsiteY116" fmla="*/ 609600 h 1543050"/>
              <a:gd name="connsiteX117" fmla="*/ 1010614 w 2694108"/>
              <a:gd name="connsiteY117" fmla="*/ 801276 h 1543050"/>
              <a:gd name="connsiteX118" fmla="*/ 1058733 w 2694108"/>
              <a:gd name="connsiteY118" fmla="*/ 895696 h 1543050"/>
              <a:gd name="connsiteX119" fmla="*/ 1143889 w 2694108"/>
              <a:gd name="connsiteY119" fmla="*/ 860837 h 1543050"/>
              <a:gd name="connsiteX120" fmla="*/ 1159847 w 2694108"/>
              <a:gd name="connsiteY120" fmla="*/ 857021 h 1543050"/>
              <a:gd name="connsiteX121" fmla="*/ 1137958 w 2694108"/>
              <a:gd name="connsiteY121" fmla="*/ 807194 h 1543050"/>
              <a:gd name="connsiteX122" fmla="*/ 633155 w 2694108"/>
              <a:gd name="connsiteY122" fmla="*/ 504825 h 1543050"/>
              <a:gd name="connsiteX123" fmla="*/ 93088 w 2694108"/>
              <a:gd name="connsiteY123" fmla="*/ 887730 h 1543050"/>
              <a:gd name="connsiteX124" fmla="*/ 32128 w 2694108"/>
              <a:gd name="connsiteY124" fmla="*/ 917258 h 1543050"/>
              <a:gd name="connsiteX125" fmla="*/ 2600 w 2694108"/>
              <a:gd name="connsiteY125" fmla="*/ 856298 h 1543050"/>
              <a:gd name="connsiteX126" fmla="*/ 633155 w 2694108"/>
              <a:gd name="connsiteY126" fmla="*/ 409575 h 1543050"/>
              <a:gd name="connsiteX127" fmla="*/ 731830 w 2694108"/>
              <a:gd name="connsiteY127" fmla="*/ 417370 h 1543050"/>
              <a:gd name="connsiteX128" fmla="*/ 761130 w 2694108"/>
              <a:gd name="connsiteY128" fmla="*/ 350956 h 1543050"/>
              <a:gd name="connsiteX129" fmla="*/ 1348483 w 2694108"/>
              <a:gd name="connsiteY129"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694108" h="1543050">
                <a:moveTo>
                  <a:pt x="1348483" y="1209675"/>
                </a:moveTo>
                <a:cubicBezTo>
                  <a:pt x="1505646" y="1209675"/>
                  <a:pt x="1634233" y="1338263"/>
                  <a:pt x="1634233" y="1495425"/>
                </a:cubicBezTo>
                <a:cubicBezTo>
                  <a:pt x="1634233" y="1522095"/>
                  <a:pt x="1613278" y="1543050"/>
                  <a:pt x="1586608" y="1543050"/>
                </a:cubicBezTo>
                <a:cubicBezTo>
                  <a:pt x="1559938" y="1543050"/>
                  <a:pt x="1538983" y="1522095"/>
                  <a:pt x="1538983" y="1495425"/>
                </a:cubicBezTo>
                <a:cubicBezTo>
                  <a:pt x="1538983" y="1390650"/>
                  <a:pt x="1453258" y="1304925"/>
                  <a:pt x="1348483" y="1304925"/>
                </a:cubicBezTo>
                <a:cubicBezTo>
                  <a:pt x="1245613" y="1304925"/>
                  <a:pt x="1159888" y="1388745"/>
                  <a:pt x="1157983" y="1491615"/>
                </a:cubicBezTo>
                <a:cubicBezTo>
                  <a:pt x="1157031" y="1518285"/>
                  <a:pt x="1135123" y="1539240"/>
                  <a:pt x="1109406" y="1538288"/>
                </a:cubicBezTo>
                <a:cubicBezTo>
                  <a:pt x="1082736" y="1537335"/>
                  <a:pt x="1061781" y="1516380"/>
                  <a:pt x="1062733" y="1489710"/>
                </a:cubicBezTo>
                <a:cubicBezTo>
                  <a:pt x="1065591" y="1335405"/>
                  <a:pt x="1194178" y="1209675"/>
                  <a:pt x="1348483" y="1209675"/>
                </a:cubicBezTo>
                <a:close/>
                <a:moveTo>
                  <a:pt x="1349435" y="1028700"/>
                </a:moveTo>
                <a:cubicBezTo>
                  <a:pt x="1553270" y="1028700"/>
                  <a:pt x="1731388" y="1159192"/>
                  <a:pt x="1794253" y="1352550"/>
                </a:cubicBezTo>
                <a:cubicBezTo>
                  <a:pt x="1801873" y="1377315"/>
                  <a:pt x="1788538" y="1403985"/>
                  <a:pt x="1763773" y="1412558"/>
                </a:cubicBezTo>
                <a:cubicBezTo>
                  <a:pt x="1757105" y="1413510"/>
                  <a:pt x="1752343" y="1414463"/>
                  <a:pt x="1747580" y="1414463"/>
                </a:cubicBezTo>
                <a:cubicBezTo>
                  <a:pt x="1727578" y="1414463"/>
                  <a:pt x="1708528" y="1402080"/>
                  <a:pt x="1701860" y="1381125"/>
                </a:cubicBezTo>
                <a:cubicBezTo>
                  <a:pt x="1652330" y="1226820"/>
                  <a:pt x="1510408" y="1123950"/>
                  <a:pt x="1348483" y="1123950"/>
                </a:cubicBezTo>
                <a:cubicBezTo>
                  <a:pt x="1189415" y="1123950"/>
                  <a:pt x="1047493" y="1224915"/>
                  <a:pt x="997010" y="1376363"/>
                </a:cubicBezTo>
                <a:cubicBezTo>
                  <a:pt x="988438" y="1401128"/>
                  <a:pt x="961768" y="1414463"/>
                  <a:pt x="937003" y="1405890"/>
                </a:cubicBezTo>
                <a:cubicBezTo>
                  <a:pt x="912238" y="1397317"/>
                  <a:pt x="898903" y="1370647"/>
                  <a:pt x="907475" y="1345883"/>
                </a:cubicBezTo>
                <a:cubicBezTo>
                  <a:pt x="971293" y="1156335"/>
                  <a:pt x="1149410" y="1028700"/>
                  <a:pt x="1349435" y="1028700"/>
                </a:cubicBezTo>
                <a:close/>
                <a:moveTo>
                  <a:pt x="1348483" y="476250"/>
                </a:moveTo>
                <a:cubicBezTo>
                  <a:pt x="1245613" y="476250"/>
                  <a:pt x="1159888" y="560070"/>
                  <a:pt x="1157983" y="662940"/>
                </a:cubicBezTo>
                <a:lnTo>
                  <a:pt x="1157021" y="665101"/>
                </a:lnTo>
                <a:lnTo>
                  <a:pt x="1166258" y="675590"/>
                </a:lnTo>
                <a:cubicBezTo>
                  <a:pt x="1186856" y="702960"/>
                  <a:pt x="1205445" y="732063"/>
                  <a:pt x="1221771" y="762718"/>
                </a:cubicBezTo>
                <a:lnTo>
                  <a:pt x="1253698" y="836132"/>
                </a:lnTo>
                <a:lnTo>
                  <a:pt x="1348483" y="828675"/>
                </a:lnTo>
                <a:lnTo>
                  <a:pt x="1440311" y="835930"/>
                </a:lnTo>
                <a:lnTo>
                  <a:pt x="1473600" y="760257"/>
                </a:lnTo>
                <a:cubicBezTo>
                  <a:pt x="1490014" y="729745"/>
                  <a:pt x="1508674" y="700795"/>
                  <a:pt x="1529324" y="673581"/>
                </a:cubicBezTo>
                <a:lnTo>
                  <a:pt x="1538313" y="663452"/>
                </a:lnTo>
                <a:lnTo>
                  <a:pt x="1523951" y="592782"/>
                </a:lnTo>
                <a:cubicBezTo>
                  <a:pt x="1494930" y="524470"/>
                  <a:pt x="1427064" y="476250"/>
                  <a:pt x="1348483" y="476250"/>
                </a:cubicBezTo>
                <a:close/>
                <a:moveTo>
                  <a:pt x="1348483" y="295275"/>
                </a:moveTo>
                <a:cubicBezTo>
                  <a:pt x="1229182" y="295275"/>
                  <a:pt x="1119526" y="352068"/>
                  <a:pt x="1050856" y="444356"/>
                </a:cubicBezTo>
                <a:lnTo>
                  <a:pt x="1008223" y="526170"/>
                </a:lnTo>
                <a:lnTo>
                  <a:pt x="1020585" y="533638"/>
                </a:lnTo>
                <a:lnTo>
                  <a:pt x="1079994" y="583252"/>
                </a:lnTo>
                <a:lnTo>
                  <a:pt x="1086888" y="552182"/>
                </a:lnTo>
                <a:cubicBezTo>
                  <a:pt x="1131492" y="451723"/>
                  <a:pt x="1232754" y="381000"/>
                  <a:pt x="1348483" y="381000"/>
                </a:cubicBezTo>
                <a:cubicBezTo>
                  <a:pt x="1466355" y="381000"/>
                  <a:pt x="1568154" y="453331"/>
                  <a:pt x="1611686" y="555799"/>
                </a:cubicBezTo>
                <a:lnTo>
                  <a:pt x="1618961" y="579107"/>
                </a:lnTo>
                <a:lnTo>
                  <a:pt x="1675071" y="532567"/>
                </a:lnTo>
                <a:lnTo>
                  <a:pt x="1687887" y="524871"/>
                </a:lnTo>
                <a:lnTo>
                  <a:pt x="1648520" y="447169"/>
                </a:lnTo>
                <a:cubicBezTo>
                  <a:pt x="1580119" y="353139"/>
                  <a:pt x="1469927" y="295275"/>
                  <a:pt x="1348483" y="295275"/>
                </a:cubicBezTo>
                <a:close/>
                <a:moveTo>
                  <a:pt x="1348483" y="95250"/>
                </a:moveTo>
                <a:cubicBezTo>
                  <a:pt x="1135956" y="95250"/>
                  <a:pt x="943849" y="213390"/>
                  <a:pt x="845543" y="396069"/>
                </a:cubicBezTo>
                <a:lnTo>
                  <a:pt x="826577" y="439104"/>
                </a:lnTo>
                <a:lnTo>
                  <a:pt x="838836" y="442049"/>
                </a:lnTo>
                <a:lnTo>
                  <a:pt x="927687" y="478624"/>
                </a:lnTo>
                <a:lnTo>
                  <a:pt x="975326" y="387682"/>
                </a:lnTo>
                <a:cubicBezTo>
                  <a:pt x="1061721" y="271820"/>
                  <a:pt x="1199416" y="200025"/>
                  <a:pt x="1349435" y="200025"/>
                </a:cubicBezTo>
                <a:cubicBezTo>
                  <a:pt x="1502311" y="200025"/>
                  <a:pt x="1640722" y="273427"/>
                  <a:pt x="1726893" y="391701"/>
                </a:cubicBezTo>
                <a:lnTo>
                  <a:pt x="1770339" y="476950"/>
                </a:lnTo>
                <a:lnTo>
                  <a:pt x="1856359" y="441737"/>
                </a:lnTo>
                <a:lnTo>
                  <a:pt x="1871117" y="438208"/>
                </a:lnTo>
                <a:lnTo>
                  <a:pt x="1853286" y="397619"/>
                </a:lnTo>
                <a:cubicBezTo>
                  <a:pt x="1754784" y="214119"/>
                  <a:pt x="1561843" y="95250"/>
                  <a:pt x="1348483" y="95250"/>
                </a:cubicBezTo>
                <a:close/>
                <a:moveTo>
                  <a:pt x="1348483" y="0"/>
                </a:moveTo>
                <a:cubicBezTo>
                  <a:pt x="1597680" y="0"/>
                  <a:pt x="1822813" y="138559"/>
                  <a:pt x="1937098" y="353143"/>
                </a:cubicBezTo>
                <a:lnTo>
                  <a:pt x="1964926" y="417130"/>
                </a:lnTo>
                <a:lnTo>
                  <a:pt x="2060953" y="409575"/>
                </a:lnTo>
                <a:cubicBezTo>
                  <a:pt x="2345750" y="409575"/>
                  <a:pt x="2599115" y="590550"/>
                  <a:pt x="2691508" y="859155"/>
                </a:cubicBezTo>
                <a:cubicBezTo>
                  <a:pt x="2700080" y="883920"/>
                  <a:pt x="2686745" y="911542"/>
                  <a:pt x="2661980" y="920115"/>
                </a:cubicBezTo>
                <a:cubicBezTo>
                  <a:pt x="2657218" y="921067"/>
                  <a:pt x="2652455" y="922020"/>
                  <a:pt x="2647693" y="922020"/>
                </a:cubicBezTo>
                <a:cubicBezTo>
                  <a:pt x="2627690" y="922020"/>
                  <a:pt x="2609593" y="909638"/>
                  <a:pt x="2602926" y="889635"/>
                </a:cubicBezTo>
                <a:cubicBezTo>
                  <a:pt x="2522915" y="660083"/>
                  <a:pt x="2305745" y="504825"/>
                  <a:pt x="2061905" y="504825"/>
                </a:cubicBezTo>
                <a:cubicBezTo>
                  <a:pt x="1849379" y="504825"/>
                  <a:pt x="1656542" y="622965"/>
                  <a:pt x="1558053" y="805644"/>
                </a:cubicBezTo>
                <a:lnTo>
                  <a:pt x="1535539" y="856675"/>
                </a:lnTo>
                <a:lnTo>
                  <a:pt x="1554163" y="861149"/>
                </a:lnTo>
                <a:cubicBezTo>
                  <a:pt x="1578630" y="869086"/>
                  <a:pt x="1602537" y="878407"/>
                  <a:pt x="1625776" y="889038"/>
                </a:cubicBezTo>
                <a:lnTo>
                  <a:pt x="1637440" y="895204"/>
                </a:lnTo>
                <a:lnTo>
                  <a:pt x="1688749" y="797258"/>
                </a:lnTo>
                <a:cubicBezTo>
                  <a:pt x="1775144" y="681395"/>
                  <a:pt x="1912839" y="609600"/>
                  <a:pt x="2062858" y="609600"/>
                </a:cubicBezTo>
                <a:cubicBezTo>
                  <a:pt x="2266693" y="609600"/>
                  <a:pt x="2444811" y="740092"/>
                  <a:pt x="2507676" y="933450"/>
                </a:cubicBezTo>
                <a:cubicBezTo>
                  <a:pt x="2515296" y="958215"/>
                  <a:pt x="2501961" y="984885"/>
                  <a:pt x="2477196" y="993458"/>
                </a:cubicBezTo>
                <a:cubicBezTo>
                  <a:pt x="2470528" y="994410"/>
                  <a:pt x="2465766" y="995363"/>
                  <a:pt x="2461003" y="995363"/>
                </a:cubicBezTo>
                <a:cubicBezTo>
                  <a:pt x="2441001" y="995363"/>
                  <a:pt x="2421951" y="982980"/>
                  <a:pt x="2415283" y="962025"/>
                </a:cubicBezTo>
                <a:cubicBezTo>
                  <a:pt x="2365753" y="807720"/>
                  <a:pt x="2223831" y="704850"/>
                  <a:pt x="2061906" y="704850"/>
                </a:cubicBezTo>
                <a:cubicBezTo>
                  <a:pt x="1942605" y="704850"/>
                  <a:pt x="1832949" y="761643"/>
                  <a:pt x="1764279" y="853931"/>
                </a:cubicBezTo>
                <a:lnTo>
                  <a:pt x="1717609" y="943492"/>
                </a:lnTo>
                <a:lnTo>
                  <a:pt x="1788284" y="998087"/>
                </a:lnTo>
                <a:lnTo>
                  <a:pt x="1800310" y="961757"/>
                </a:lnTo>
                <a:cubicBezTo>
                  <a:pt x="1844914" y="861298"/>
                  <a:pt x="1946176" y="790575"/>
                  <a:pt x="2061905" y="790575"/>
                </a:cubicBezTo>
                <a:cubicBezTo>
                  <a:pt x="2219068" y="790575"/>
                  <a:pt x="2347655" y="919163"/>
                  <a:pt x="2347655" y="1076325"/>
                </a:cubicBezTo>
                <a:cubicBezTo>
                  <a:pt x="2347655" y="1102995"/>
                  <a:pt x="2325748" y="1123950"/>
                  <a:pt x="2300030" y="1123950"/>
                </a:cubicBezTo>
                <a:cubicBezTo>
                  <a:pt x="2273360" y="1123950"/>
                  <a:pt x="2252405" y="1102995"/>
                  <a:pt x="2252405" y="1076325"/>
                </a:cubicBezTo>
                <a:cubicBezTo>
                  <a:pt x="2252405" y="971550"/>
                  <a:pt x="2166680" y="885825"/>
                  <a:pt x="2061905" y="885825"/>
                </a:cubicBezTo>
                <a:cubicBezTo>
                  <a:pt x="1959035" y="885825"/>
                  <a:pt x="1873310" y="969645"/>
                  <a:pt x="1871405" y="1072515"/>
                </a:cubicBezTo>
                <a:lnTo>
                  <a:pt x="1866857" y="1082870"/>
                </a:lnTo>
                <a:lnTo>
                  <a:pt x="1910943" y="1137022"/>
                </a:lnTo>
                <a:cubicBezTo>
                  <a:pt x="1938731" y="1180609"/>
                  <a:pt x="1961714" y="1227892"/>
                  <a:pt x="1979038" y="1278255"/>
                </a:cubicBezTo>
                <a:cubicBezTo>
                  <a:pt x="1987611" y="1303020"/>
                  <a:pt x="1974275" y="1330642"/>
                  <a:pt x="1949511" y="1339215"/>
                </a:cubicBezTo>
                <a:cubicBezTo>
                  <a:pt x="1944748" y="1340167"/>
                  <a:pt x="1939033" y="1341120"/>
                  <a:pt x="1934270" y="1341120"/>
                </a:cubicBezTo>
                <a:cubicBezTo>
                  <a:pt x="1914268" y="1341120"/>
                  <a:pt x="1896170" y="1328738"/>
                  <a:pt x="1889503" y="1308735"/>
                </a:cubicBezTo>
                <a:cubicBezTo>
                  <a:pt x="1810445" y="1078230"/>
                  <a:pt x="1593275" y="923925"/>
                  <a:pt x="1349435" y="923925"/>
                </a:cubicBezTo>
                <a:cubicBezTo>
                  <a:pt x="1106548" y="923925"/>
                  <a:pt x="889378" y="1078230"/>
                  <a:pt x="809368" y="1306830"/>
                </a:cubicBezTo>
                <a:cubicBezTo>
                  <a:pt x="800795" y="1331595"/>
                  <a:pt x="773173" y="1344930"/>
                  <a:pt x="748408" y="1336358"/>
                </a:cubicBezTo>
                <a:cubicBezTo>
                  <a:pt x="723643" y="1327785"/>
                  <a:pt x="710308" y="1300163"/>
                  <a:pt x="718880" y="1275397"/>
                </a:cubicBezTo>
                <a:cubicBezTo>
                  <a:pt x="742216" y="1208484"/>
                  <a:pt x="775554" y="1147108"/>
                  <a:pt x="816854" y="1092681"/>
                </a:cubicBezTo>
                <a:lnTo>
                  <a:pt x="826086" y="1082277"/>
                </a:lnTo>
                <a:lnTo>
                  <a:pt x="823655" y="1076325"/>
                </a:lnTo>
                <a:cubicBezTo>
                  <a:pt x="823655" y="971550"/>
                  <a:pt x="737930" y="885825"/>
                  <a:pt x="633155" y="885825"/>
                </a:cubicBezTo>
                <a:cubicBezTo>
                  <a:pt x="530285" y="885825"/>
                  <a:pt x="444560" y="969645"/>
                  <a:pt x="442655" y="1072515"/>
                </a:cubicBezTo>
                <a:cubicBezTo>
                  <a:pt x="441703" y="1099185"/>
                  <a:pt x="419795" y="1119188"/>
                  <a:pt x="394078" y="1119188"/>
                </a:cubicBezTo>
                <a:cubicBezTo>
                  <a:pt x="367408" y="1118235"/>
                  <a:pt x="346453" y="1097280"/>
                  <a:pt x="347405" y="1070610"/>
                </a:cubicBezTo>
                <a:cubicBezTo>
                  <a:pt x="350263" y="916305"/>
                  <a:pt x="478850" y="790575"/>
                  <a:pt x="633155" y="790575"/>
                </a:cubicBezTo>
                <a:cubicBezTo>
                  <a:pt x="751027" y="790575"/>
                  <a:pt x="852826" y="862906"/>
                  <a:pt x="896358" y="965374"/>
                </a:cubicBezTo>
                <a:lnTo>
                  <a:pt x="906583" y="998131"/>
                </a:lnTo>
                <a:lnTo>
                  <a:pt x="962601" y="951667"/>
                </a:lnTo>
                <a:lnTo>
                  <a:pt x="976927" y="943065"/>
                </a:lnTo>
                <a:lnTo>
                  <a:pt x="933193" y="856744"/>
                </a:lnTo>
                <a:cubicBezTo>
                  <a:pt x="864792" y="762714"/>
                  <a:pt x="754600" y="704850"/>
                  <a:pt x="633156" y="704850"/>
                </a:cubicBezTo>
                <a:cubicBezTo>
                  <a:pt x="474088" y="704850"/>
                  <a:pt x="332166" y="805815"/>
                  <a:pt x="281683" y="957263"/>
                </a:cubicBezTo>
                <a:cubicBezTo>
                  <a:pt x="273111" y="982028"/>
                  <a:pt x="246441" y="995363"/>
                  <a:pt x="221676" y="986790"/>
                </a:cubicBezTo>
                <a:cubicBezTo>
                  <a:pt x="196911" y="978217"/>
                  <a:pt x="183576" y="951548"/>
                  <a:pt x="192148" y="926783"/>
                </a:cubicBezTo>
                <a:cubicBezTo>
                  <a:pt x="255013" y="737235"/>
                  <a:pt x="433131" y="609600"/>
                  <a:pt x="633156" y="609600"/>
                </a:cubicBezTo>
                <a:cubicBezTo>
                  <a:pt x="786032" y="609600"/>
                  <a:pt x="924442" y="683002"/>
                  <a:pt x="1010614" y="801276"/>
                </a:cubicBezTo>
                <a:lnTo>
                  <a:pt x="1058733" y="895696"/>
                </a:lnTo>
                <a:lnTo>
                  <a:pt x="1143889" y="860837"/>
                </a:lnTo>
                <a:lnTo>
                  <a:pt x="1159847" y="857021"/>
                </a:lnTo>
                <a:lnTo>
                  <a:pt x="1137958" y="807194"/>
                </a:lnTo>
                <a:cubicBezTo>
                  <a:pt x="1039456" y="623694"/>
                  <a:pt x="846515" y="504825"/>
                  <a:pt x="633155" y="504825"/>
                </a:cubicBezTo>
                <a:cubicBezTo>
                  <a:pt x="390268" y="504825"/>
                  <a:pt x="173098" y="659130"/>
                  <a:pt x="93088" y="887730"/>
                </a:cubicBezTo>
                <a:cubicBezTo>
                  <a:pt x="84515" y="912495"/>
                  <a:pt x="56893" y="925830"/>
                  <a:pt x="32128" y="917258"/>
                </a:cubicBezTo>
                <a:cubicBezTo>
                  <a:pt x="7363" y="908685"/>
                  <a:pt x="-5972" y="881063"/>
                  <a:pt x="2600" y="856298"/>
                </a:cubicBezTo>
                <a:cubicBezTo>
                  <a:pt x="96898" y="589598"/>
                  <a:pt x="349310" y="409575"/>
                  <a:pt x="633155" y="409575"/>
                </a:cubicBezTo>
                <a:lnTo>
                  <a:pt x="731830" y="417370"/>
                </a:lnTo>
                <a:lnTo>
                  <a:pt x="761130" y="350956"/>
                </a:lnTo>
                <a:cubicBezTo>
                  <a:pt x="876028" y="137830"/>
                  <a:pt x="1100952" y="0"/>
                  <a:pt x="1348483" y="0"/>
                </a:cubicBezTo>
                <a:close/>
              </a:path>
            </a:pathLst>
          </a:custGeom>
          <a:solidFill>
            <a:schemeClr val="accent4">
              <a:lumMod val="40000"/>
              <a:lumOff val="6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2249713" y="-4989728"/>
            <a:ext cx="7692574" cy="7692574"/>
            <a:chOff x="8323465" y="0"/>
            <a:chExt cx="1676878" cy="1676878"/>
          </a:xfrm>
        </p:grpSpPr>
        <p:sp>
          <p:nvSpPr>
            <p:cNvPr id="10" name="椭圆 9"/>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1" name="图片 10"/>
            <p:cNvPicPr>
              <a:picLocks noChangeAspect="1"/>
            </p:cNvPicPr>
            <p:nvPr/>
          </p:nvPicPr>
          <p:blipFill rotWithShape="1">
            <a:blip r:embed="rId5">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2" name="文本框 1"/>
          <p:cNvSpPr txBox="1"/>
          <p:nvPr/>
        </p:nvSpPr>
        <p:spPr>
          <a:xfrm>
            <a:off x="5086483" y="207796"/>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古今评说</a:t>
            </a:r>
            <a:endParaRPr lang="en-US" altLang="zh-CN" dirty="0">
              <a:sym typeface="Arial" panose="020B0604020202020204" pitchFamily="34" charset="0"/>
            </a:endParaRPr>
          </a:p>
        </p:txBody>
      </p:sp>
      <p:grpSp>
        <p:nvGrpSpPr>
          <p:cNvPr id="21" name="组合 20"/>
          <p:cNvGrpSpPr/>
          <p:nvPr/>
        </p:nvGrpSpPr>
        <p:grpSpPr>
          <a:xfrm>
            <a:off x="3007170" y="2727266"/>
            <a:ext cx="6177660" cy="584775"/>
            <a:chOff x="792003" y="1901765"/>
            <a:chExt cx="6177660" cy="584775"/>
          </a:xfrm>
        </p:grpSpPr>
        <p:sp>
          <p:nvSpPr>
            <p:cNvPr id="18" name="文本框 17"/>
            <p:cNvSpPr txBox="1"/>
            <p:nvPr/>
          </p:nvSpPr>
          <p:spPr>
            <a:xfrm>
              <a:off x="792003" y="1901765"/>
              <a:ext cx="3057247" cy="584775"/>
            </a:xfrm>
            <a:prstGeom prst="rect">
              <a:avLst/>
            </a:prstGeom>
            <a:noFill/>
          </p:spPr>
          <p:txBody>
            <a:bodyPr vert="horz" wrap="none" rtlCol="0" anchor="ctr">
              <a:spAutoFit/>
            </a:bodyPr>
            <a:lstStyle>
              <a:defPPr>
                <a:defRPr lang="zh-CN"/>
              </a:defPPr>
              <a:lvl1pPr algn="ctr">
                <a:defRPr sz="54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“孤篇压全唐”</a:t>
              </a:r>
              <a:endParaRPr kumimoji="0" lang="zh-CN" altLang="en-US" sz="32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3912416" y="1901765"/>
              <a:ext cx="3057247" cy="584775"/>
            </a:xfrm>
            <a:prstGeom prst="rect">
              <a:avLst/>
            </a:prstGeom>
            <a:noFill/>
          </p:spPr>
          <p:txBody>
            <a:bodyPr vert="horz" wrap="none" rtlCol="0" anchor="ctr">
              <a:spAutoFit/>
            </a:bodyPr>
            <a:lstStyle>
              <a:defPPr>
                <a:defRPr lang="zh-CN"/>
              </a:defPPr>
              <a:lvl1pPr algn="ctr">
                <a:defRPr sz="54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“盛唐第一诗”</a:t>
              </a:r>
              <a:endParaRPr kumimoji="0" lang="zh-CN" altLang="en-US" sz="3200" b="1"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3075956" y="3844298"/>
            <a:ext cx="6141634" cy="887537"/>
            <a:chOff x="1523999" y="3202364"/>
            <a:chExt cx="6141634" cy="887537"/>
          </a:xfrm>
        </p:grpSpPr>
        <p:sp>
          <p:nvSpPr>
            <p:cNvPr id="29" name="任意多边形: 形状 28"/>
            <p:cNvSpPr/>
            <p:nvPr/>
          </p:nvSpPr>
          <p:spPr>
            <a:xfrm>
              <a:off x="1523999" y="3202364"/>
              <a:ext cx="6141634" cy="887537"/>
            </a:xfrm>
            <a:custGeom>
              <a:avLst/>
              <a:gdLst>
                <a:gd name="connsiteX0" fmla="*/ 76790 w 6141634"/>
                <a:gd name="connsiteY0" fmla="*/ 0 h 887537"/>
                <a:gd name="connsiteX1" fmla="*/ 5709251 w 6141634"/>
                <a:gd name="connsiteY1" fmla="*/ 0 h 887537"/>
                <a:gd name="connsiteX2" fmla="*/ 5786041 w 6141634"/>
                <a:gd name="connsiteY2" fmla="*/ 76790 h 887537"/>
                <a:gd name="connsiteX3" fmla="*/ 5786041 w 6141634"/>
                <a:gd name="connsiteY3" fmla="*/ 237524 h 887537"/>
                <a:gd name="connsiteX4" fmla="*/ 6141634 w 6141634"/>
                <a:gd name="connsiteY4" fmla="*/ 443769 h 887537"/>
                <a:gd name="connsiteX5" fmla="*/ 5786041 w 6141634"/>
                <a:gd name="connsiteY5" fmla="*/ 650012 h 887537"/>
                <a:gd name="connsiteX6" fmla="*/ 5786041 w 6141634"/>
                <a:gd name="connsiteY6" fmla="*/ 810747 h 887537"/>
                <a:gd name="connsiteX7" fmla="*/ 5709251 w 6141634"/>
                <a:gd name="connsiteY7" fmla="*/ 887537 h 887537"/>
                <a:gd name="connsiteX8" fmla="*/ 76790 w 6141634"/>
                <a:gd name="connsiteY8" fmla="*/ 887537 h 887537"/>
                <a:gd name="connsiteX9" fmla="*/ 0 w 6141634"/>
                <a:gd name="connsiteY9" fmla="*/ 810747 h 887537"/>
                <a:gd name="connsiteX10" fmla="*/ 0 w 6141634"/>
                <a:gd name="connsiteY10" fmla="*/ 76790 h 887537"/>
                <a:gd name="connsiteX11" fmla="*/ 76790 w 6141634"/>
                <a:gd name="connsiteY11" fmla="*/ 0 h 887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41634" h="887537">
                  <a:moveTo>
                    <a:pt x="76790" y="0"/>
                  </a:moveTo>
                  <a:lnTo>
                    <a:pt x="5709251" y="0"/>
                  </a:lnTo>
                  <a:cubicBezTo>
                    <a:pt x="5751661" y="0"/>
                    <a:pt x="5786041" y="34380"/>
                    <a:pt x="5786041" y="76790"/>
                  </a:cubicBezTo>
                  <a:lnTo>
                    <a:pt x="5786041" y="237524"/>
                  </a:lnTo>
                  <a:lnTo>
                    <a:pt x="6141634" y="443769"/>
                  </a:lnTo>
                  <a:lnTo>
                    <a:pt x="5786041" y="650012"/>
                  </a:lnTo>
                  <a:lnTo>
                    <a:pt x="5786041" y="810747"/>
                  </a:lnTo>
                  <a:cubicBezTo>
                    <a:pt x="5786041" y="853157"/>
                    <a:pt x="5751661" y="887537"/>
                    <a:pt x="5709251" y="887537"/>
                  </a:cubicBezTo>
                  <a:lnTo>
                    <a:pt x="76790" y="887537"/>
                  </a:lnTo>
                  <a:cubicBezTo>
                    <a:pt x="34380" y="887537"/>
                    <a:pt x="0" y="853157"/>
                    <a:pt x="0" y="810747"/>
                  </a:cubicBezTo>
                  <a:lnTo>
                    <a:pt x="0" y="76790"/>
                  </a:lnTo>
                  <a:cubicBezTo>
                    <a:pt x="0" y="34380"/>
                    <a:pt x="34380" y="0"/>
                    <a:pt x="76790" y="0"/>
                  </a:cubicBezTo>
                  <a:close/>
                </a:path>
              </a:pathLst>
            </a:custGeom>
            <a:gradFill>
              <a:gsLst>
                <a:gs pos="100000">
                  <a:srgbClr val="E2F4E0">
                    <a:alpha val="50000"/>
                  </a:srgbClr>
                </a:gs>
                <a:gs pos="0">
                  <a:srgbClr val="69BB95">
                    <a:lumMod val="67000"/>
                    <a:lumOff val="33000"/>
                    <a:alpha val="50000"/>
                  </a:srgbClr>
                </a:gs>
              </a:gsLst>
              <a:lin ang="5400000" scaled="0"/>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1922849" y="3352030"/>
              <a:ext cx="5611738" cy="584775"/>
            </a:xfrm>
            <a:prstGeom prst="rect">
              <a:avLst/>
            </a:prstGeom>
            <a:noFill/>
          </p:spPr>
          <p:txBody>
            <a:bodyPr vert="horz" wrap="square" rtlCol="0" anchor="ctr">
              <a:spAutoFit/>
            </a:bodyPr>
            <a:lstStyle>
              <a:defPPr>
                <a:defRPr lang="zh-CN"/>
              </a:defPPr>
              <a:lvl1pPr algn="ctr">
                <a:defRPr sz="320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rPr>
                <a:t>诗中的诗，顶峰上的顶峰。</a:t>
              </a:r>
              <a:endParaRPr kumimoji="0" lang="zh-CN" altLang="en-US" b="1" i="0" u="none" strike="noStrike" kern="1200" cap="none" spc="0" normalizeH="0" baseline="0" noProof="0" dirty="0">
                <a:ln>
                  <a:noFill/>
                </a:ln>
                <a:solidFill>
                  <a:srgbClr val="7F6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6" name="图片 25" descr="戴眼镜的男人的黑白照&#10;&#10;描述已自动生成"/>
          <p:cNvPicPr>
            <a:picLocks noChangeAspect="1"/>
          </p:cNvPicPr>
          <p:nvPr/>
        </p:nvPicPr>
        <p:blipFill>
          <a:blip r:embed="rId6">
            <a:extLst>
              <a:ext uri="{BEBA8EAE-BF5A-486C-A8C5-ECC9F3942E4B}">
                <a14:imgProps xmlns:a14="http://schemas.microsoft.com/office/drawing/2010/main">
                  <a14:imgLayer r:embed="rId7">
                    <a14:imgEffect>
                      <a14:colorTemperature colorTemp="8800"/>
                    </a14:imgEffect>
                    <a14:imgEffect>
                      <a14:saturation sat="33000"/>
                    </a14:imgEffect>
                  </a14:imgLayer>
                </a14:imgProps>
              </a:ext>
            </a:extLst>
          </a:blip>
          <a:stretch>
            <a:fillRect/>
          </a:stretch>
        </p:blipFill>
        <p:spPr>
          <a:xfrm>
            <a:off x="8193047" y="2027485"/>
            <a:ext cx="3998953" cy="4830515"/>
          </a:xfrm>
          <a:prstGeom prst="rect">
            <a:avLst/>
          </a:prstGeom>
        </p:spPr>
      </p:pic>
      <p:grpSp>
        <p:nvGrpSpPr>
          <p:cNvPr id="51" name="组合 50"/>
          <p:cNvGrpSpPr/>
          <p:nvPr/>
        </p:nvGrpSpPr>
        <p:grpSpPr>
          <a:xfrm>
            <a:off x="3925951" y="836613"/>
            <a:ext cx="4578413" cy="1667766"/>
            <a:chOff x="1418124" y="1944316"/>
            <a:chExt cx="7269299" cy="2647967"/>
          </a:xfrm>
        </p:grpSpPr>
        <p:grpSp>
          <p:nvGrpSpPr>
            <p:cNvPr id="33" name="PA-图形 3"/>
            <p:cNvGrpSpPr/>
            <p:nvPr>
              <p:custDataLst>
                <p:tags r:id="rId8"/>
              </p:custDataLst>
            </p:nvPr>
          </p:nvGrpSpPr>
          <p:grpSpPr>
            <a:xfrm>
              <a:off x="3306096" y="2320276"/>
              <a:ext cx="1083969" cy="1281746"/>
              <a:chOff x="1967562" y="-1540207"/>
              <a:chExt cx="933838" cy="1104223"/>
            </a:xfrm>
            <a:solidFill>
              <a:srgbClr val="000000"/>
            </a:solidFill>
          </p:grpSpPr>
          <p:sp>
            <p:nvSpPr>
              <p:cNvPr id="34" name="PA-任意多边形 21"/>
              <p:cNvSpPr/>
              <p:nvPr>
                <p:custDataLst>
                  <p:tags r:id="rId9"/>
                </p:custDataLst>
              </p:nvPr>
            </p:nvSpPr>
            <p:spPr>
              <a:xfrm>
                <a:off x="1967562" y="-1540207"/>
                <a:ext cx="400478" cy="631243"/>
              </a:xfrm>
              <a:custGeom>
                <a:avLst/>
                <a:gdLst>
                  <a:gd name="connsiteX0" fmla="*/ 128087 w 400478"/>
                  <a:gd name="connsiteY0" fmla="*/ -126 h 631243"/>
                  <a:gd name="connsiteX1" fmla="*/ 213053 w 400478"/>
                  <a:gd name="connsiteY1" fmla="*/ 11592 h 631243"/>
                  <a:gd name="connsiteX2" fmla="*/ 286013 w 400478"/>
                  <a:gd name="connsiteY2" fmla="*/ 29052 h 631243"/>
                  <a:gd name="connsiteX3" fmla="*/ 384630 w 400478"/>
                  <a:gd name="connsiteY3" fmla="*/ 87380 h 631243"/>
                  <a:gd name="connsiteX4" fmla="*/ 399465 w 400478"/>
                  <a:gd name="connsiteY4" fmla="*/ 132489 h 631243"/>
                  <a:gd name="connsiteX5" fmla="*/ 382350 w 400478"/>
                  <a:gd name="connsiteY5" fmla="*/ 176040 h 631243"/>
                  <a:gd name="connsiteX6" fmla="*/ 341310 w 400478"/>
                  <a:gd name="connsiteY6" fmla="*/ 194771 h 631243"/>
                  <a:gd name="connsiteX7" fmla="*/ 335942 w 400478"/>
                  <a:gd name="connsiteY7" fmla="*/ 183429 h 631243"/>
                  <a:gd name="connsiteX8" fmla="*/ 311786 w 400478"/>
                  <a:gd name="connsiteY8" fmla="*/ 196185 h 631243"/>
                  <a:gd name="connsiteX9" fmla="*/ 258163 w 400478"/>
                  <a:gd name="connsiteY9" fmla="*/ 203141 h 631243"/>
                  <a:gd name="connsiteX10" fmla="*/ 176400 w 400478"/>
                  <a:gd name="connsiteY10" fmla="*/ 242160 h 631243"/>
                  <a:gd name="connsiteX11" fmla="*/ 80640 w 400478"/>
                  <a:gd name="connsiteY11" fmla="*/ 366146 h 631243"/>
                  <a:gd name="connsiteX12" fmla="*/ 74031 w 400478"/>
                  <a:gd name="connsiteY12" fmla="*/ 406032 h 631243"/>
                  <a:gd name="connsiteX13" fmla="*/ 170974 w 400478"/>
                  <a:gd name="connsiteY13" fmla="*/ 488573 h 631243"/>
                  <a:gd name="connsiteX14" fmla="*/ 188752 w 400478"/>
                  <a:gd name="connsiteY14" fmla="*/ 532297 h 631243"/>
                  <a:gd name="connsiteX15" fmla="*/ 178593 w 400478"/>
                  <a:gd name="connsiteY15" fmla="*/ 581563 h 631243"/>
                  <a:gd name="connsiteX16" fmla="*/ 108318 w 400478"/>
                  <a:gd name="connsiteY16" fmla="*/ 631117 h 631243"/>
                  <a:gd name="connsiteX17" fmla="*/ 94147 w 400478"/>
                  <a:gd name="connsiteY17" fmla="*/ 565430 h 631243"/>
                  <a:gd name="connsiteX18" fmla="*/ 14722 w 400478"/>
                  <a:gd name="connsiteY18" fmla="*/ 526756 h 631243"/>
                  <a:gd name="connsiteX19" fmla="*/ 25862 w 400478"/>
                  <a:gd name="connsiteY19" fmla="*/ 516770 h 631243"/>
                  <a:gd name="connsiteX20" fmla="*/ 6410 w 400478"/>
                  <a:gd name="connsiteY20" fmla="*/ 386493 h 631243"/>
                  <a:gd name="connsiteX21" fmla="*/ 40350 w 400478"/>
                  <a:gd name="connsiteY21" fmla="*/ 331051 h 631243"/>
                  <a:gd name="connsiteX22" fmla="*/ 188464 w 400478"/>
                  <a:gd name="connsiteY22" fmla="*/ 164871 h 631243"/>
                  <a:gd name="connsiteX23" fmla="*/ 201595 w 400478"/>
                  <a:gd name="connsiteY23" fmla="*/ 128564 h 631243"/>
                  <a:gd name="connsiteX24" fmla="*/ 135851 w 400478"/>
                  <a:gd name="connsiteY24" fmla="*/ 41520 h 631243"/>
                  <a:gd name="connsiteX25" fmla="*/ 149992 w 400478"/>
                  <a:gd name="connsiteY25" fmla="*/ 34623 h 631243"/>
                  <a:gd name="connsiteX26" fmla="*/ 128087 w 400478"/>
                  <a:gd name="connsiteY26" fmla="*/ -126 h 63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0478" h="631243">
                    <a:moveTo>
                      <a:pt x="128087" y="-126"/>
                    </a:moveTo>
                    <a:cubicBezTo>
                      <a:pt x="156746" y="-183"/>
                      <a:pt x="185895" y="1808"/>
                      <a:pt x="213053" y="11592"/>
                    </a:cubicBezTo>
                    <a:cubicBezTo>
                      <a:pt x="237960" y="14651"/>
                      <a:pt x="262723" y="19442"/>
                      <a:pt x="286013" y="29052"/>
                    </a:cubicBezTo>
                    <a:cubicBezTo>
                      <a:pt x="324052" y="37278"/>
                      <a:pt x="360185" y="56528"/>
                      <a:pt x="384630" y="87380"/>
                    </a:cubicBezTo>
                    <a:cubicBezTo>
                      <a:pt x="396665" y="99126"/>
                      <a:pt x="396810" y="116905"/>
                      <a:pt x="399465" y="132489"/>
                    </a:cubicBezTo>
                    <a:cubicBezTo>
                      <a:pt x="402870" y="148709"/>
                      <a:pt x="398253" y="168421"/>
                      <a:pt x="382350" y="176040"/>
                    </a:cubicBezTo>
                    <a:cubicBezTo>
                      <a:pt x="368209" y="181235"/>
                      <a:pt x="354500" y="187498"/>
                      <a:pt x="341310" y="194771"/>
                    </a:cubicBezTo>
                    <a:cubicBezTo>
                      <a:pt x="339521" y="190990"/>
                      <a:pt x="337732" y="187209"/>
                      <a:pt x="335942" y="183429"/>
                    </a:cubicBezTo>
                    <a:cubicBezTo>
                      <a:pt x="327890" y="187585"/>
                      <a:pt x="320386" y="193212"/>
                      <a:pt x="311786" y="196185"/>
                    </a:cubicBezTo>
                    <a:cubicBezTo>
                      <a:pt x="294094" y="197542"/>
                      <a:pt x="274007" y="193126"/>
                      <a:pt x="258163" y="203141"/>
                    </a:cubicBezTo>
                    <a:cubicBezTo>
                      <a:pt x="233400" y="221380"/>
                      <a:pt x="197555" y="217917"/>
                      <a:pt x="176400" y="242160"/>
                    </a:cubicBezTo>
                    <a:cubicBezTo>
                      <a:pt x="141940" y="281353"/>
                      <a:pt x="104306" y="319016"/>
                      <a:pt x="80640" y="366146"/>
                    </a:cubicBezTo>
                    <a:cubicBezTo>
                      <a:pt x="73656" y="378066"/>
                      <a:pt x="72357" y="392467"/>
                      <a:pt x="74031" y="406032"/>
                    </a:cubicBezTo>
                    <a:cubicBezTo>
                      <a:pt x="104219" y="435902"/>
                      <a:pt x="139458" y="460146"/>
                      <a:pt x="170974" y="488573"/>
                    </a:cubicBezTo>
                    <a:cubicBezTo>
                      <a:pt x="183586" y="499136"/>
                      <a:pt x="186068" y="517001"/>
                      <a:pt x="188752" y="532297"/>
                    </a:cubicBezTo>
                    <a:cubicBezTo>
                      <a:pt x="184943" y="548604"/>
                      <a:pt x="180989" y="564910"/>
                      <a:pt x="178593" y="581563"/>
                    </a:cubicBezTo>
                    <a:cubicBezTo>
                      <a:pt x="159603" y="603612"/>
                      <a:pt x="135562" y="620525"/>
                      <a:pt x="108318" y="631117"/>
                    </a:cubicBezTo>
                    <a:cubicBezTo>
                      <a:pt x="106470" y="609269"/>
                      <a:pt x="113426" y="581563"/>
                      <a:pt x="94147" y="565430"/>
                    </a:cubicBezTo>
                    <a:cubicBezTo>
                      <a:pt x="69702" y="548835"/>
                      <a:pt x="42053" y="537666"/>
                      <a:pt x="14722" y="526756"/>
                    </a:cubicBezTo>
                    <a:cubicBezTo>
                      <a:pt x="18445" y="523408"/>
                      <a:pt x="22139" y="520089"/>
                      <a:pt x="25862" y="516770"/>
                    </a:cubicBezTo>
                    <a:cubicBezTo>
                      <a:pt x="11634" y="475615"/>
                      <a:pt x="-11137" y="430188"/>
                      <a:pt x="6410" y="386493"/>
                    </a:cubicBezTo>
                    <a:cubicBezTo>
                      <a:pt x="15675" y="366896"/>
                      <a:pt x="27883" y="348714"/>
                      <a:pt x="40350" y="331051"/>
                    </a:cubicBezTo>
                    <a:cubicBezTo>
                      <a:pt x="88750" y="274802"/>
                      <a:pt x="143585" y="224151"/>
                      <a:pt x="188464" y="164871"/>
                    </a:cubicBezTo>
                    <a:cubicBezTo>
                      <a:pt x="195131" y="154048"/>
                      <a:pt x="202779" y="141667"/>
                      <a:pt x="201595" y="128564"/>
                    </a:cubicBezTo>
                    <a:cubicBezTo>
                      <a:pt x="184452" y="96154"/>
                      <a:pt x="156832" y="71276"/>
                      <a:pt x="135851" y="41520"/>
                    </a:cubicBezTo>
                    <a:cubicBezTo>
                      <a:pt x="140555" y="39183"/>
                      <a:pt x="145259" y="36903"/>
                      <a:pt x="149992" y="34623"/>
                    </a:cubicBezTo>
                    <a:cubicBezTo>
                      <a:pt x="140670" y="24435"/>
                      <a:pt x="130800" y="14103"/>
                      <a:pt x="128087" y="-126"/>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5" name="PA-任意多边形 22"/>
              <p:cNvSpPr/>
              <p:nvPr>
                <p:custDataLst>
                  <p:tags r:id="rId10"/>
                </p:custDataLst>
              </p:nvPr>
            </p:nvSpPr>
            <p:spPr>
              <a:xfrm>
                <a:off x="2415386" y="-1162983"/>
                <a:ext cx="486015" cy="509788"/>
              </a:xfrm>
              <a:custGeom>
                <a:avLst/>
                <a:gdLst>
                  <a:gd name="connsiteX0" fmla="*/ 355631 w 486015"/>
                  <a:gd name="connsiteY0" fmla="*/ 2583 h 509788"/>
                  <a:gd name="connsiteX1" fmla="*/ 412054 w 486015"/>
                  <a:gd name="connsiteY1" fmla="*/ 2698 h 509788"/>
                  <a:gd name="connsiteX2" fmla="*/ 482907 w 486015"/>
                  <a:gd name="connsiteY2" fmla="*/ 29539 h 509788"/>
                  <a:gd name="connsiteX3" fmla="*/ 485937 w 486015"/>
                  <a:gd name="connsiteY3" fmla="*/ 68962 h 509788"/>
                  <a:gd name="connsiteX4" fmla="*/ 483196 w 486015"/>
                  <a:gd name="connsiteY4" fmla="*/ 108530 h 509788"/>
                  <a:gd name="connsiteX5" fmla="*/ 475259 w 486015"/>
                  <a:gd name="connsiteY5" fmla="*/ 103335 h 509788"/>
                  <a:gd name="connsiteX6" fmla="*/ 413468 w 486015"/>
                  <a:gd name="connsiteY6" fmla="*/ 174593 h 509788"/>
                  <a:gd name="connsiteX7" fmla="*/ 322845 w 486015"/>
                  <a:gd name="connsiteY7" fmla="*/ 254277 h 509788"/>
                  <a:gd name="connsiteX8" fmla="*/ 242930 w 486015"/>
                  <a:gd name="connsiteY8" fmla="*/ 333067 h 509788"/>
                  <a:gd name="connsiteX9" fmla="*/ 242757 w 486015"/>
                  <a:gd name="connsiteY9" fmla="*/ 345391 h 509788"/>
                  <a:gd name="connsiteX10" fmla="*/ 354967 w 486015"/>
                  <a:gd name="connsiteY10" fmla="*/ 337079 h 509788"/>
                  <a:gd name="connsiteX11" fmla="*/ 445879 w 486015"/>
                  <a:gd name="connsiteY11" fmla="*/ 371394 h 509788"/>
                  <a:gd name="connsiteX12" fmla="*/ 427235 w 486015"/>
                  <a:gd name="connsiteY12" fmla="*/ 377195 h 509788"/>
                  <a:gd name="connsiteX13" fmla="*/ 446196 w 486015"/>
                  <a:gd name="connsiteY13" fmla="*/ 388913 h 509788"/>
                  <a:gd name="connsiteX14" fmla="*/ 433353 w 486015"/>
                  <a:gd name="connsiteY14" fmla="*/ 410818 h 509788"/>
                  <a:gd name="connsiteX15" fmla="*/ 455056 w 486015"/>
                  <a:gd name="connsiteY15" fmla="*/ 424556 h 509788"/>
                  <a:gd name="connsiteX16" fmla="*/ 407378 w 486015"/>
                  <a:gd name="connsiteY16" fmla="*/ 460314 h 509788"/>
                  <a:gd name="connsiteX17" fmla="*/ 339787 w 486015"/>
                  <a:gd name="connsiteY17" fmla="*/ 471021 h 509788"/>
                  <a:gd name="connsiteX18" fmla="*/ 232251 w 486015"/>
                  <a:gd name="connsiteY18" fmla="*/ 492465 h 509788"/>
                  <a:gd name="connsiteX19" fmla="*/ 96606 w 486015"/>
                  <a:gd name="connsiteY19" fmla="*/ 504933 h 509788"/>
                  <a:gd name="connsiteX20" fmla="*/ 77875 w 486015"/>
                  <a:gd name="connsiteY20" fmla="*/ 492465 h 509788"/>
                  <a:gd name="connsiteX21" fmla="*/ 43387 w 486015"/>
                  <a:gd name="connsiteY21" fmla="*/ 413242 h 509788"/>
                  <a:gd name="connsiteX22" fmla="*/ 18220 w 486015"/>
                  <a:gd name="connsiteY22" fmla="*/ 369432 h 509788"/>
                  <a:gd name="connsiteX23" fmla="*/ 39577 w 486015"/>
                  <a:gd name="connsiteY23" fmla="*/ 358234 h 509788"/>
                  <a:gd name="connsiteX24" fmla="*/ 49159 w 486015"/>
                  <a:gd name="connsiteY24" fmla="*/ 324351 h 509788"/>
                  <a:gd name="connsiteX25" fmla="*/ 97125 w 486015"/>
                  <a:gd name="connsiteY25" fmla="*/ 287987 h 509788"/>
                  <a:gd name="connsiteX26" fmla="*/ 196377 w 486015"/>
                  <a:gd name="connsiteY26" fmla="*/ 194535 h 509788"/>
                  <a:gd name="connsiteX27" fmla="*/ 254994 w 486015"/>
                  <a:gd name="connsiteY27" fmla="*/ 130061 h 509788"/>
                  <a:gd name="connsiteX28" fmla="*/ 185006 w 486015"/>
                  <a:gd name="connsiteY28" fmla="*/ 136064 h 509788"/>
                  <a:gd name="connsiteX29" fmla="*/ 142466 w 486015"/>
                  <a:gd name="connsiteY29" fmla="*/ 149772 h 509788"/>
                  <a:gd name="connsiteX30" fmla="*/ 150893 w 486015"/>
                  <a:gd name="connsiteY30" fmla="*/ 137218 h 509788"/>
                  <a:gd name="connsiteX31" fmla="*/ 55739 w 486015"/>
                  <a:gd name="connsiteY31" fmla="*/ 138950 h 509788"/>
                  <a:gd name="connsiteX32" fmla="*/ 62290 w 486015"/>
                  <a:gd name="connsiteY32" fmla="*/ 118401 h 509788"/>
                  <a:gd name="connsiteX33" fmla="*/ 23906 w 486015"/>
                  <a:gd name="connsiteY33" fmla="*/ 113408 h 509788"/>
                  <a:gd name="connsiteX34" fmla="*/ -78 w 486015"/>
                  <a:gd name="connsiteY34" fmla="*/ 32309 h 509788"/>
                  <a:gd name="connsiteX35" fmla="*/ 23934 w 486015"/>
                  <a:gd name="connsiteY35" fmla="*/ 19726 h 509788"/>
                  <a:gd name="connsiteX36" fmla="*/ 96721 w 486015"/>
                  <a:gd name="connsiteY36" fmla="*/ 36840 h 509788"/>
                  <a:gd name="connsiteX37" fmla="*/ 157184 w 486015"/>
                  <a:gd name="connsiteY37" fmla="*/ 27749 h 509788"/>
                  <a:gd name="connsiteX38" fmla="*/ 288963 w 486015"/>
                  <a:gd name="connsiteY38" fmla="*/ 7056 h 509788"/>
                  <a:gd name="connsiteX39" fmla="*/ 355631 w 486015"/>
                  <a:gd name="connsiteY39" fmla="*/ 2583 h 5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15" h="509788">
                    <a:moveTo>
                      <a:pt x="355631" y="2583"/>
                    </a:moveTo>
                    <a:cubicBezTo>
                      <a:pt x="374131" y="-1833"/>
                      <a:pt x="393439" y="-390"/>
                      <a:pt x="412054" y="2698"/>
                    </a:cubicBezTo>
                    <a:cubicBezTo>
                      <a:pt x="436326" y="9798"/>
                      <a:pt x="459212" y="20765"/>
                      <a:pt x="482907" y="29539"/>
                    </a:cubicBezTo>
                    <a:cubicBezTo>
                      <a:pt x="483340" y="42728"/>
                      <a:pt x="485649" y="55831"/>
                      <a:pt x="485937" y="68962"/>
                    </a:cubicBezTo>
                    <a:cubicBezTo>
                      <a:pt x="481926" y="81834"/>
                      <a:pt x="481291" y="95139"/>
                      <a:pt x="483196" y="108530"/>
                    </a:cubicBezTo>
                    <a:cubicBezTo>
                      <a:pt x="480511" y="106799"/>
                      <a:pt x="477885" y="105067"/>
                      <a:pt x="475259" y="103335"/>
                    </a:cubicBezTo>
                    <a:cubicBezTo>
                      <a:pt x="455749" y="128011"/>
                      <a:pt x="431275" y="148560"/>
                      <a:pt x="413468" y="174593"/>
                    </a:cubicBezTo>
                    <a:cubicBezTo>
                      <a:pt x="392342" y="210178"/>
                      <a:pt x="350176" y="224839"/>
                      <a:pt x="322845" y="254277"/>
                    </a:cubicBezTo>
                    <a:cubicBezTo>
                      <a:pt x="302268" y="285591"/>
                      <a:pt x="279785" y="319791"/>
                      <a:pt x="242930" y="333067"/>
                    </a:cubicBezTo>
                    <a:cubicBezTo>
                      <a:pt x="242843" y="337165"/>
                      <a:pt x="242785" y="341264"/>
                      <a:pt x="242757" y="345391"/>
                    </a:cubicBezTo>
                    <a:cubicBezTo>
                      <a:pt x="280449" y="346401"/>
                      <a:pt x="317419" y="337656"/>
                      <a:pt x="354967" y="337079"/>
                    </a:cubicBezTo>
                    <a:cubicBezTo>
                      <a:pt x="386570" y="343572"/>
                      <a:pt x="421058" y="348883"/>
                      <a:pt x="445879" y="371394"/>
                    </a:cubicBezTo>
                    <a:cubicBezTo>
                      <a:pt x="439616" y="373299"/>
                      <a:pt x="433411" y="375204"/>
                      <a:pt x="427235" y="377195"/>
                    </a:cubicBezTo>
                    <a:cubicBezTo>
                      <a:pt x="433613" y="381005"/>
                      <a:pt x="439904" y="384930"/>
                      <a:pt x="446196" y="388913"/>
                    </a:cubicBezTo>
                    <a:cubicBezTo>
                      <a:pt x="442127" y="396330"/>
                      <a:pt x="437711" y="403574"/>
                      <a:pt x="433353" y="410818"/>
                    </a:cubicBezTo>
                    <a:cubicBezTo>
                      <a:pt x="440568" y="415407"/>
                      <a:pt x="447783" y="419967"/>
                      <a:pt x="455056" y="424556"/>
                    </a:cubicBezTo>
                    <a:cubicBezTo>
                      <a:pt x="440655" y="438293"/>
                      <a:pt x="425849" y="452175"/>
                      <a:pt x="407378" y="460314"/>
                    </a:cubicBezTo>
                    <a:cubicBezTo>
                      <a:pt x="386627" y="471310"/>
                      <a:pt x="362182" y="467183"/>
                      <a:pt x="339787" y="471021"/>
                    </a:cubicBezTo>
                    <a:cubicBezTo>
                      <a:pt x="303826" y="477544"/>
                      <a:pt x="266682" y="479391"/>
                      <a:pt x="232251" y="492465"/>
                    </a:cubicBezTo>
                    <a:cubicBezTo>
                      <a:pt x="189913" y="511138"/>
                      <a:pt x="141686" y="513274"/>
                      <a:pt x="96606" y="504933"/>
                    </a:cubicBezTo>
                    <a:cubicBezTo>
                      <a:pt x="89333" y="502884"/>
                      <a:pt x="81079" y="499998"/>
                      <a:pt x="77875" y="492465"/>
                    </a:cubicBezTo>
                    <a:cubicBezTo>
                      <a:pt x="64859" y="466779"/>
                      <a:pt x="51352" y="441035"/>
                      <a:pt x="43387" y="413242"/>
                    </a:cubicBezTo>
                    <a:cubicBezTo>
                      <a:pt x="38480" y="396907"/>
                      <a:pt x="28552" y="382765"/>
                      <a:pt x="18220" y="369432"/>
                    </a:cubicBezTo>
                    <a:cubicBezTo>
                      <a:pt x="25464" y="366084"/>
                      <a:pt x="33949" y="364208"/>
                      <a:pt x="39577" y="358234"/>
                    </a:cubicBezTo>
                    <a:cubicBezTo>
                      <a:pt x="44570" y="347440"/>
                      <a:pt x="40241" y="333384"/>
                      <a:pt x="49159" y="324351"/>
                    </a:cubicBezTo>
                    <a:cubicBezTo>
                      <a:pt x="63849" y="310411"/>
                      <a:pt x="87601" y="307468"/>
                      <a:pt x="97125" y="287987"/>
                    </a:cubicBezTo>
                    <a:cubicBezTo>
                      <a:pt x="126332" y="253181"/>
                      <a:pt x="161283" y="223281"/>
                      <a:pt x="196377" y="194535"/>
                    </a:cubicBezTo>
                    <a:cubicBezTo>
                      <a:pt x="221371" y="178806"/>
                      <a:pt x="235917" y="151822"/>
                      <a:pt x="254994" y="130061"/>
                    </a:cubicBezTo>
                    <a:cubicBezTo>
                      <a:pt x="231443" y="125356"/>
                      <a:pt x="208441" y="135515"/>
                      <a:pt x="185006" y="136064"/>
                    </a:cubicBezTo>
                    <a:cubicBezTo>
                      <a:pt x="169277" y="135082"/>
                      <a:pt x="155741" y="142730"/>
                      <a:pt x="142466" y="149772"/>
                    </a:cubicBezTo>
                    <a:cubicBezTo>
                      <a:pt x="145207" y="145559"/>
                      <a:pt x="148065" y="141403"/>
                      <a:pt x="150893" y="137218"/>
                    </a:cubicBezTo>
                    <a:cubicBezTo>
                      <a:pt x="119435" y="141287"/>
                      <a:pt x="87082" y="145472"/>
                      <a:pt x="55739" y="138950"/>
                    </a:cubicBezTo>
                    <a:cubicBezTo>
                      <a:pt x="58077" y="132167"/>
                      <a:pt x="60270" y="125299"/>
                      <a:pt x="62290" y="118401"/>
                    </a:cubicBezTo>
                    <a:cubicBezTo>
                      <a:pt x="49620" y="115688"/>
                      <a:pt x="35767" y="119584"/>
                      <a:pt x="23906" y="113408"/>
                    </a:cubicBezTo>
                    <a:cubicBezTo>
                      <a:pt x="4251" y="91041"/>
                      <a:pt x="11091" y="58428"/>
                      <a:pt x="-78" y="32309"/>
                    </a:cubicBezTo>
                    <a:cubicBezTo>
                      <a:pt x="7744" y="27778"/>
                      <a:pt x="15565" y="23247"/>
                      <a:pt x="23934" y="19726"/>
                    </a:cubicBezTo>
                    <a:cubicBezTo>
                      <a:pt x="47456" y="27201"/>
                      <a:pt x="70891" y="43103"/>
                      <a:pt x="96721" y="36840"/>
                    </a:cubicBezTo>
                    <a:cubicBezTo>
                      <a:pt x="116462" y="31270"/>
                      <a:pt x="136838" y="29654"/>
                      <a:pt x="157184" y="27749"/>
                    </a:cubicBezTo>
                    <a:cubicBezTo>
                      <a:pt x="200851" y="19495"/>
                      <a:pt x="244402" y="9105"/>
                      <a:pt x="288963" y="7056"/>
                    </a:cubicBezTo>
                    <a:cubicBezTo>
                      <a:pt x="311157" y="5238"/>
                      <a:pt x="333524" y="5382"/>
                      <a:pt x="355631" y="2583"/>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6" name="PA-任意多边形 23"/>
              <p:cNvSpPr/>
              <p:nvPr>
                <p:custDataLst>
                  <p:tags r:id="rId11"/>
                </p:custDataLst>
              </p:nvPr>
            </p:nvSpPr>
            <p:spPr>
              <a:xfrm>
                <a:off x="2318587" y="-961029"/>
                <a:ext cx="11659" cy="12612"/>
              </a:xfrm>
              <a:custGeom>
                <a:avLst/>
                <a:gdLst>
                  <a:gd name="connsiteX0" fmla="*/ 234 w 11659"/>
                  <a:gd name="connsiteY0" fmla="*/ -192 h 12612"/>
                  <a:gd name="connsiteX1" fmla="*/ 11663 w 11659"/>
                  <a:gd name="connsiteY1" fmla="*/ 12420 h 12612"/>
                  <a:gd name="connsiteX2" fmla="*/ 3 w 11659"/>
                  <a:gd name="connsiteY2" fmla="*/ 11872 h 12612"/>
                  <a:gd name="connsiteX3" fmla="*/ 234 w 11659"/>
                  <a:gd name="connsiteY3" fmla="*/ -192 h 12612"/>
                </a:gdLst>
                <a:ahLst/>
                <a:cxnLst>
                  <a:cxn ang="0">
                    <a:pos x="connsiteX0" y="connsiteY0"/>
                  </a:cxn>
                  <a:cxn ang="0">
                    <a:pos x="connsiteX1" y="connsiteY1"/>
                  </a:cxn>
                  <a:cxn ang="0">
                    <a:pos x="connsiteX2" y="connsiteY2"/>
                  </a:cxn>
                  <a:cxn ang="0">
                    <a:pos x="connsiteX3" y="connsiteY3"/>
                  </a:cxn>
                </a:cxnLst>
                <a:rect l="l" t="t" r="r" b="b"/>
                <a:pathLst>
                  <a:path w="11659" h="12612">
                    <a:moveTo>
                      <a:pt x="234" y="-192"/>
                    </a:moveTo>
                    <a:cubicBezTo>
                      <a:pt x="4130" y="3935"/>
                      <a:pt x="7911" y="8149"/>
                      <a:pt x="11663" y="12420"/>
                    </a:cubicBezTo>
                    <a:cubicBezTo>
                      <a:pt x="7766" y="12247"/>
                      <a:pt x="3870" y="12045"/>
                      <a:pt x="3" y="11872"/>
                    </a:cubicBezTo>
                    <a:cubicBezTo>
                      <a:pt x="61" y="7831"/>
                      <a:pt x="147" y="3819"/>
                      <a:pt x="234" y="-192"/>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37" name="PA-任意多边形 24"/>
              <p:cNvSpPr/>
              <p:nvPr>
                <p:custDataLst>
                  <p:tags r:id="rId12"/>
                </p:custDataLst>
              </p:nvPr>
            </p:nvSpPr>
            <p:spPr>
              <a:xfrm>
                <a:off x="2004642" y="-945069"/>
                <a:ext cx="320274" cy="509084"/>
              </a:xfrm>
              <a:custGeom>
                <a:avLst/>
                <a:gdLst>
                  <a:gd name="connsiteX0" fmla="*/ 268328 w 320274"/>
                  <a:gd name="connsiteY0" fmla="*/ 73916 h 509084"/>
                  <a:gd name="connsiteX1" fmla="*/ 314419 w 320274"/>
                  <a:gd name="connsiteY1" fmla="*/ -256 h 509084"/>
                  <a:gd name="connsiteX2" fmla="*/ 320104 w 320274"/>
                  <a:gd name="connsiteY2" fmla="*/ 20841 h 509084"/>
                  <a:gd name="connsiteX3" fmla="*/ 304318 w 320274"/>
                  <a:gd name="connsiteY3" fmla="*/ 81622 h 509084"/>
                  <a:gd name="connsiteX4" fmla="*/ 276265 w 320274"/>
                  <a:gd name="connsiteY4" fmla="*/ 107337 h 509084"/>
                  <a:gd name="connsiteX5" fmla="*/ 286972 w 320274"/>
                  <a:gd name="connsiteY5" fmla="*/ 141970 h 509084"/>
                  <a:gd name="connsiteX6" fmla="*/ 286511 w 320274"/>
                  <a:gd name="connsiteY6" fmla="*/ 126327 h 509084"/>
                  <a:gd name="connsiteX7" fmla="*/ 299354 w 320274"/>
                  <a:gd name="connsiteY7" fmla="*/ 130137 h 509084"/>
                  <a:gd name="connsiteX8" fmla="*/ 290580 w 320274"/>
                  <a:gd name="connsiteY8" fmla="*/ 233199 h 509084"/>
                  <a:gd name="connsiteX9" fmla="*/ 277275 w 320274"/>
                  <a:gd name="connsiteY9" fmla="*/ 244772 h 509084"/>
                  <a:gd name="connsiteX10" fmla="*/ 280969 w 320274"/>
                  <a:gd name="connsiteY10" fmla="*/ 265090 h 509084"/>
                  <a:gd name="connsiteX11" fmla="*/ 227173 w 320274"/>
                  <a:gd name="connsiteY11" fmla="*/ 320647 h 509084"/>
                  <a:gd name="connsiteX12" fmla="*/ 236581 w 320274"/>
                  <a:gd name="connsiteY12" fmla="*/ 337184 h 509084"/>
                  <a:gd name="connsiteX13" fmla="*/ 191587 w 320274"/>
                  <a:gd name="connsiteY13" fmla="*/ 395107 h 509084"/>
                  <a:gd name="connsiteX14" fmla="*/ 101686 w 320274"/>
                  <a:gd name="connsiteY14" fmla="*/ 504230 h 509084"/>
                  <a:gd name="connsiteX15" fmla="*/ 74355 w 320274"/>
                  <a:gd name="connsiteY15" fmla="*/ 505731 h 509084"/>
                  <a:gd name="connsiteX16" fmla="*/ 21684 w 320274"/>
                  <a:gd name="connsiteY16" fmla="*/ 408268 h 509084"/>
                  <a:gd name="connsiteX17" fmla="*/ 1424 w 320274"/>
                  <a:gd name="connsiteY17" fmla="*/ 326246 h 509084"/>
                  <a:gd name="connsiteX18" fmla="*/ 26706 w 320274"/>
                  <a:gd name="connsiteY18" fmla="*/ 196978 h 509084"/>
                  <a:gd name="connsiteX19" fmla="*/ 27399 w 320274"/>
                  <a:gd name="connsiteY19" fmla="*/ 279607 h 509084"/>
                  <a:gd name="connsiteX20" fmla="*/ 51353 w 320274"/>
                  <a:gd name="connsiteY20" fmla="*/ 313489 h 509084"/>
                  <a:gd name="connsiteX21" fmla="*/ 138022 w 320274"/>
                  <a:gd name="connsiteY21" fmla="*/ 240472 h 509084"/>
                  <a:gd name="connsiteX22" fmla="*/ 268328 w 320274"/>
                  <a:gd name="connsiteY22" fmla="*/ 73916 h 509084"/>
                  <a:gd name="connsiteX23" fmla="*/ 199582 w 320274"/>
                  <a:gd name="connsiteY23" fmla="*/ 200153 h 509084"/>
                  <a:gd name="connsiteX24" fmla="*/ 208644 w 320274"/>
                  <a:gd name="connsiteY24" fmla="*/ 211149 h 509084"/>
                  <a:gd name="connsiteX25" fmla="*/ 205989 w 320274"/>
                  <a:gd name="connsiteY25" fmla="*/ 195737 h 509084"/>
                  <a:gd name="connsiteX26" fmla="*/ 199582 w 320274"/>
                  <a:gd name="connsiteY26" fmla="*/ 200153 h 50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0274" h="509084">
                    <a:moveTo>
                      <a:pt x="268328" y="73916"/>
                    </a:moveTo>
                    <a:cubicBezTo>
                      <a:pt x="280392" y="47364"/>
                      <a:pt x="294418" y="21274"/>
                      <a:pt x="314419" y="-256"/>
                    </a:cubicBezTo>
                    <a:cubicBezTo>
                      <a:pt x="317247" y="6411"/>
                      <a:pt x="321288" y="13280"/>
                      <a:pt x="320104" y="20841"/>
                    </a:cubicBezTo>
                    <a:cubicBezTo>
                      <a:pt x="317392" y="41621"/>
                      <a:pt x="311388" y="61939"/>
                      <a:pt x="304318" y="81622"/>
                    </a:cubicBezTo>
                    <a:cubicBezTo>
                      <a:pt x="297189" y="92301"/>
                      <a:pt x="283538" y="96630"/>
                      <a:pt x="276265" y="107337"/>
                    </a:cubicBezTo>
                    <a:cubicBezTo>
                      <a:pt x="275197" y="119776"/>
                      <a:pt x="282181" y="130974"/>
                      <a:pt x="286972" y="141970"/>
                    </a:cubicBezTo>
                    <a:cubicBezTo>
                      <a:pt x="287030" y="136746"/>
                      <a:pt x="286857" y="131522"/>
                      <a:pt x="286511" y="126327"/>
                    </a:cubicBezTo>
                    <a:cubicBezTo>
                      <a:pt x="290782" y="127568"/>
                      <a:pt x="295053" y="128867"/>
                      <a:pt x="299354" y="130137"/>
                    </a:cubicBezTo>
                    <a:cubicBezTo>
                      <a:pt x="298949" y="164654"/>
                      <a:pt x="286395" y="198681"/>
                      <a:pt x="290580" y="233199"/>
                    </a:cubicBezTo>
                    <a:cubicBezTo>
                      <a:pt x="286135" y="237037"/>
                      <a:pt x="281691" y="240876"/>
                      <a:pt x="277275" y="244772"/>
                    </a:cubicBezTo>
                    <a:cubicBezTo>
                      <a:pt x="278689" y="251381"/>
                      <a:pt x="283076" y="258221"/>
                      <a:pt x="280969" y="265090"/>
                    </a:cubicBezTo>
                    <a:cubicBezTo>
                      <a:pt x="269367" y="289102"/>
                      <a:pt x="248559" y="305928"/>
                      <a:pt x="227173" y="320647"/>
                    </a:cubicBezTo>
                    <a:cubicBezTo>
                      <a:pt x="229482" y="326563"/>
                      <a:pt x="233176" y="331816"/>
                      <a:pt x="236581" y="337184"/>
                    </a:cubicBezTo>
                    <a:cubicBezTo>
                      <a:pt x="220448" y="355482"/>
                      <a:pt x="201718" y="372510"/>
                      <a:pt x="191587" y="395107"/>
                    </a:cubicBezTo>
                    <a:cubicBezTo>
                      <a:pt x="171241" y="438312"/>
                      <a:pt x="135049" y="471156"/>
                      <a:pt x="101686" y="504230"/>
                    </a:cubicBezTo>
                    <a:cubicBezTo>
                      <a:pt x="94615" y="512196"/>
                      <a:pt x="83071" y="507838"/>
                      <a:pt x="74355" y="505731"/>
                    </a:cubicBezTo>
                    <a:cubicBezTo>
                      <a:pt x="48352" y="478890"/>
                      <a:pt x="29852" y="444690"/>
                      <a:pt x="21684" y="408268"/>
                    </a:cubicBezTo>
                    <a:cubicBezTo>
                      <a:pt x="14123" y="381052"/>
                      <a:pt x="-4233" y="355770"/>
                      <a:pt x="1424" y="326246"/>
                    </a:cubicBezTo>
                    <a:cubicBezTo>
                      <a:pt x="-971" y="282464"/>
                      <a:pt x="-3858" y="232593"/>
                      <a:pt x="26706" y="196978"/>
                    </a:cubicBezTo>
                    <a:cubicBezTo>
                      <a:pt x="33344" y="224656"/>
                      <a:pt x="17701" y="252362"/>
                      <a:pt x="27399" y="279607"/>
                    </a:cubicBezTo>
                    <a:cubicBezTo>
                      <a:pt x="31035" y="293345"/>
                      <a:pt x="39924" y="305206"/>
                      <a:pt x="51353" y="313489"/>
                    </a:cubicBezTo>
                    <a:cubicBezTo>
                      <a:pt x="76433" y="284571"/>
                      <a:pt x="113635" y="270198"/>
                      <a:pt x="138022" y="240472"/>
                    </a:cubicBezTo>
                    <a:cubicBezTo>
                      <a:pt x="178196" y="182490"/>
                      <a:pt x="228558" y="132215"/>
                      <a:pt x="268328" y="73916"/>
                    </a:cubicBezTo>
                    <a:moveTo>
                      <a:pt x="199582" y="200153"/>
                    </a:moveTo>
                    <a:cubicBezTo>
                      <a:pt x="202526" y="203847"/>
                      <a:pt x="205556" y="207513"/>
                      <a:pt x="208644" y="211149"/>
                    </a:cubicBezTo>
                    <a:cubicBezTo>
                      <a:pt x="207750" y="206012"/>
                      <a:pt x="206855" y="200875"/>
                      <a:pt x="205989" y="195737"/>
                    </a:cubicBezTo>
                    <a:cubicBezTo>
                      <a:pt x="204402" y="196834"/>
                      <a:pt x="201169" y="199056"/>
                      <a:pt x="199582" y="200153"/>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grpSp>
        <p:grpSp>
          <p:nvGrpSpPr>
            <p:cNvPr id="38" name="PA-图形 3"/>
            <p:cNvGrpSpPr/>
            <p:nvPr>
              <p:custDataLst>
                <p:tags r:id="rId13"/>
              </p:custDataLst>
            </p:nvPr>
          </p:nvGrpSpPr>
          <p:grpSpPr>
            <a:xfrm>
              <a:off x="4507572" y="2129859"/>
              <a:ext cx="1184846" cy="1388810"/>
              <a:chOff x="3496798" y="-1534434"/>
              <a:chExt cx="930138" cy="1090256"/>
            </a:xfrm>
            <a:solidFill>
              <a:srgbClr val="000000"/>
            </a:solidFill>
          </p:grpSpPr>
          <p:sp>
            <p:nvSpPr>
              <p:cNvPr id="39" name="PA-任意多边形 31"/>
              <p:cNvSpPr/>
              <p:nvPr>
                <p:custDataLst>
                  <p:tags r:id="rId14"/>
                </p:custDataLst>
              </p:nvPr>
            </p:nvSpPr>
            <p:spPr>
              <a:xfrm>
                <a:off x="3496798" y="-1534434"/>
                <a:ext cx="685527" cy="1090256"/>
              </a:xfrm>
              <a:custGeom>
                <a:avLst/>
                <a:gdLst>
                  <a:gd name="connsiteX0" fmla="*/ 572820 w 685527"/>
                  <a:gd name="connsiteY0" fmla="*/ -184 h 1090256"/>
                  <a:gd name="connsiteX1" fmla="*/ 667339 w 685527"/>
                  <a:gd name="connsiteY1" fmla="*/ 27465 h 1090256"/>
                  <a:gd name="connsiteX2" fmla="*/ 685031 w 685527"/>
                  <a:gd name="connsiteY2" fmla="*/ 49947 h 1090256"/>
                  <a:gd name="connsiteX3" fmla="*/ 672909 w 685527"/>
                  <a:gd name="connsiteY3" fmla="*/ 129920 h 1090256"/>
                  <a:gd name="connsiteX4" fmla="*/ 645261 w 685527"/>
                  <a:gd name="connsiteY4" fmla="*/ 182389 h 1090256"/>
                  <a:gd name="connsiteX5" fmla="*/ 612706 w 685527"/>
                  <a:gd name="connsiteY5" fmla="*/ 256590 h 1090256"/>
                  <a:gd name="connsiteX6" fmla="*/ 569212 w 685527"/>
                  <a:gd name="connsiteY6" fmla="*/ 305076 h 1090256"/>
                  <a:gd name="connsiteX7" fmla="*/ 453423 w 685527"/>
                  <a:gd name="connsiteY7" fmla="*/ 367271 h 1090256"/>
                  <a:gd name="connsiteX8" fmla="*/ 445977 w 685527"/>
                  <a:gd name="connsiteY8" fmla="*/ 345222 h 1090256"/>
                  <a:gd name="connsiteX9" fmla="*/ 419887 w 685527"/>
                  <a:gd name="connsiteY9" fmla="*/ 355294 h 1090256"/>
                  <a:gd name="connsiteX10" fmla="*/ 416741 w 685527"/>
                  <a:gd name="connsiteY10" fmla="*/ 339738 h 1090256"/>
                  <a:gd name="connsiteX11" fmla="*/ 398732 w 685527"/>
                  <a:gd name="connsiteY11" fmla="*/ 353966 h 1090256"/>
                  <a:gd name="connsiteX12" fmla="*/ 361415 w 685527"/>
                  <a:gd name="connsiteY12" fmla="*/ 380605 h 1090256"/>
                  <a:gd name="connsiteX13" fmla="*/ 389323 w 685527"/>
                  <a:gd name="connsiteY13" fmla="*/ 345741 h 1090256"/>
                  <a:gd name="connsiteX14" fmla="*/ 326898 w 685527"/>
                  <a:gd name="connsiteY14" fmla="*/ 377690 h 1090256"/>
                  <a:gd name="connsiteX15" fmla="*/ 279104 w 685527"/>
                  <a:gd name="connsiteY15" fmla="*/ 412467 h 1090256"/>
                  <a:gd name="connsiteX16" fmla="*/ 367562 w 685527"/>
                  <a:gd name="connsiteY16" fmla="*/ 394516 h 1090256"/>
                  <a:gd name="connsiteX17" fmla="*/ 380203 w 685527"/>
                  <a:gd name="connsiteY17" fmla="*/ 377373 h 1090256"/>
                  <a:gd name="connsiteX18" fmla="*/ 431749 w 685527"/>
                  <a:gd name="connsiteY18" fmla="*/ 374371 h 1090256"/>
                  <a:gd name="connsiteX19" fmla="*/ 484564 w 685527"/>
                  <a:gd name="connsiteY19" fmla="*/ 383289 h 1090256"/>
                  <a:gd name="connsiteX20" fmla="*/ 505286 w 685527"/>
                  <a:gd name="connsiteY20" fmla="*/ 440924 h 1090256"/>
                  <a:gd name="connsiteX21" fmla="*/ 429151 w 685527"/>
                  <a:gd name="connsiteY21" fmla="*/ 560754 h 1090256"/>
                  <a:gd name="connsiteX22" fmla="*/ 346811 w 685527"/>
                  <a:gd name="connsiteY22" fmla="*/ 680988 h 1090256"/>
                  <a:gd name="connsiteX23" fmla="*/ 368977 w 685527"/>
                  <a:gd name="connsiteY23" fmla="*/ 712042 h 1090256"/>
                  <a:gd name="connsiteX24" fmla="*/ 361617 w 685527"/>
                  <a:gd name="connsiteY24" fmla="*/ 800125 h 1090256"/>
                  <a:gd name="connsiteX25" fmla="*/ 352670 w 685527"/>
                  <a:gd name="connsiteY25" fmla="*/ 879405 h 1090256"/>
                  <a:gd name="connsiteX26" fmla="*/ 333651 w 685527"/>
                  <a:gd name="connsiteY26" fmla="*/ 964891 h 1090256"/>
                  <a:gd name="connsiteX27" fmla="*/ 329380 w 685527"/>
                  <a:gd name="connsiteY27" fmla="*/ 1014329 h 1090256"/>
                  <a:gd name="connsiteX28" fmla="*/ 334690 w 685527"/>
                  <a:gd name="connsiteY28" fmla="*/ 1052801 h 1090256"/>
                  <a:gd name="connsiteX29" fmla="*/ 312640 w 685527"/>
                  <a:gd name="connsiteY29" fmla="*/ 1088675 h 1090256"/>
                  <a:gd name="connsiteX30" fmla="*/ 275843 w 685527"/>
                  <a:gd name="connsiteY30" fmla="*/ 1085529 h 1090256"/>
                  <a:gd name="connsiteX31" fmla="*/ 204211 w 685527"/>
                  <a:gd name="connsiteY31" fmla="*/ 986854 h 1090256"/>
                  <a:gd name="connsiteX32" fmla="*/ 175379 w 685527"/>
                  <a:gd name="connsiteY32" fmla="*/ 932913 h 1090256"/>
                  <a:gd name="connsiteX33" fmla="*/ 187327 w 685527"/>
                  <a:gd name="connsiteY33" fmla="*/ 902956 h 1090256"/>
                  <a:gd name="connsiteX34" fmla="*/ 149491 w 685527"/>
                  <a:gd name="connsiteY34" fmla="*/ 911787 h 1090256"/>
                  <a:gd name="connsiteX35" fmla="*/ 158784 w 685527"/>
                  <a:gd name="connsiteY35" fmla="*/ 923937 h 1090256"/>
                  <a:gd name="connsiteX36" fmla="*/ 86661 w 685527"/>
                  <a:gd name="connsiteY36" fmla="*/ 991472 h 1090256"/>
                  <a:gd name="connsiteX37" fmla="*/ 14509 w 685527"/>
                  <a:gd name="connsiteY37" fmla="*/ 1004805 h 1090256"/>
                  <a:gd name="connsiteX38" fmla="*/ 8304 w 685527"/>
                  <a:gd name="connsiteY38" fmla="*/ 953433 h 1090256"/>
                  <a:gd name="connsiteX39" fmla="*/ 23687 w 685527"/>
                  <a:gd name="connsiteY39" fmla="*/ 924948 h 1090256"/>
                  <a:gd name="connsiteX40" fmla="*/ 10209 w 685527"/>
                  <a:gd name="connsiteY40" fmla="*/ 926246 h 1090256"/>
                  <a:gd name="connsiteX41" fmla="*/ 12835 w 685527"/>
                  <a:gd name="connsiteY41" fmla="*/ 902754 h 1090256"/>
                  <a:gd name="connsiteX42" fmla="*/ 973 w 685527"/>
                  <a:gd name="connsiteY42" fmla="*/ 911816 h 1090256"/>
                  <a:gd name="connsiteX43" fmla="*/ 165 w 685527"/>
                  <a:gd name="connsiteY43" fmla="*/ 894730 h 1090256"/>
                  <a:gd name="connsiteX44" fmla="*/ 28795 w 685527"/>
                  <a:gd name="connsiteY44" fmla="*/ 873835 h 1090256"/>
                  <a:gd name="connsiteX45" fmla="*/ 19040 w 685527"/>
                  <a:gd name="connsiteY45" fmla="*/ 862291 h 1090256"/>
                  <a:gd name="connsiteX46" fmla="*/ 47699 w 685527"/>
                  <a:gd name="connsiteY46" fmla="*/ 833315 h 1090256"/>
                  <a:gd name="connsiteX47" fmla="*/ 41984 w 685527"/>
                  <a:gd name="connsiteY47" fmla="*/ 817153 h 1090256"/>
                  <a:gd name="connsiteX48" fmla="*/ 88104 w 685527"/>
                  <a:gd name="connsiteY48" fmla="*/ 797094 h 1090256"/>
                  <a:gd name="connsiteX49" fmla="*/ 139880 w 685527"/>
                  <a:gd name="connsiteY49" fmla="*/ 737872 h 1090256"/>
                  <a:gd name="connsiteX50" fmla="*/ 259594 w 685527"/>
                  <a:gd name="connsiteY50" fmla="*/ 593193 h 1090256"/>
                  <a:gd name="connsiteX51" fmla="*/ 289523 w 685527"/>
                  <a:gd name="connsiteY51" fmla="*/ 549469 h 1090256"/>
                  <a:gd name="connsiteX52" fmla="*/ 254948 w 685527"/>
                  <a:gd name="connsiteY52" fmla="*/ 542976 h 1090256"/>
                  <a:gd name="connsiteX53" fmla="*/ 183229 w 685527"/>
                  <a:gd name="connsiteY53" fmla="*/ 568604 h 1090256"/>
                  <a:gd name="connsiteX54" fmla="*/ 96935 w 685527"/>
                  <a:gd name="connsiteY54" fmla="*/ 521676 h 1090256"/>
                  <a:gd name="connsiteX55" fmla="*/ 97310 w 685527"/>
                  <a:gd name="connsiteY55" fmla="*/ 499165 h 1090256"/>
                  <a:gd name="connsiteX56" fmla="*/ 99359 w 685527"/>
                  <a:gd name="connsiteY56" fmla="*/ 464215 h 1090256"/>
                  <a:gd name="connsiteX57" fmla="*/ 132838 w 685527"/>
                  <a:gd name="connsiteY57" fmla="*/ 449842 h 1090256"/>
                  <a:gd name="connsiteX58" fmla="*/ 192233 w 685527"/>
                  <a:gd name="connsiteY58" fmla="*/ 451718 h 1090256"/>
                  <a:gd name="connsiteX59" fmla="*/ 258122 w 685527"/>
                  <a:gd name="connsiteY59" fmla="*/ 421472 h 1090256"/>
                  <a:gd name="connsiteX60" fmla="*/ 403927 w 685527"/>
                  <a:gd name="connsiteY60" fmla="*/ 293330 h 1090256"/>
                  <a:gd name="connsiteX61" fmla="*/ 440003 w 685527"/>
                  <a:gd name="connsiteY61" fmla="*/ 251309 h 1090256"/>
                  <a:gd name="connsiteX62" fmla="*/ 493742 w 685527"/>
                  <a:gd name="connsiteY62" fmla="*/ 192519 h 1090256"/>
                  <a:gd name="connsiteX63" fmla="*/ 509933 w 685527"/>
                  <a:gd name="connsiteY63" fmla="*/ 156444 h 1090256"/>
                  <a:gd name="connsiteX64" fmla="*/ 548202 w 685527"/>
                  <a:gd name="connsiteY64" fmla="*/ 85937 h 1090256"/>
                  <a:gd name="connsiteX65" fmla="*/ 572820 w 685527"/>
                  <a:gd name="connsiteY65" fmla="*/ -184 h 109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85527" h="1090256">
                    <a:moveTo>
                      <a:pt x="572820" y="-184"/>
                    </a:moveTo>
                    <a:cubicBezTo>
                      <a:pt x="602633" y="14506"/>
                      <a:pt x="636314" y="16094"/>
                      <a:pt x="667339" y="27465"/>
                    </a:cubicBezTo>
                    <a:cubicBezTo>
                      <a:pt x="677209" y="30524"/>
                      <a:pt x="682289" y="40712"/>
                      <a:pt x="685031" y="49947"/>
                    </a:cubicBezTo>
                    <a:cubicBezTo>
                      <a:pt x="687686" y="77163"/>
                      <a:pt x="682087" y="104436"/>
                      <a:pt x="672909" y="129920"/>
                    </a:cubicBezTo>
                    <a:cubicBezTo>
                      <a:pt x="667195" y="149171"/>
                      <a:pt x="652331" y="163774"/>
                      <a:pt x="645261" y="182389"/>
                    </a:cubicBezTo>
                    <a:cubicBezTo>
                      <a:pt x="635477" y="207556"/>
                      <a:pt x="627655" y="233761"/>
                      <a:pt x="612706" y="256590"/>
                    </a:cubicBezTo>
                    <a:cubicBezTo>
                      <a:pt x="600873" y="274657"/>
                      <a:pt x="588751" y="294456"/>
                      <a:pt x="569212" y="305076"/>
                    </a:cubicBezTo>
                    <a:cubicBezTo>
                      <a:pt x="530568" y="325770"/>
                      <a:pt x="496570" y="355698"/>
                      <a:pt x="453423" y="367271"/>
                    </a:cubicBezTo>
                    <a:cubicBezTo>
                      <a:pt x="450883" y="359767"/>
                      <a:pt x="448632" y="352581"/>
                      <a:pt x="445977" y="345222"/>
                    </a:cubicBezTo>
                    <a:cubicBezTo>
                      <a:pt x="437088" y="348108"/>
                      <a:pt x="428459" y="351629"/>
                      <a:pt x="419887" y="355294"/>
                    </a:cubicBezTo>
                    <a:cubicBezTo>
                      <a:pt x="418819" y="350128"/>
                      <a:pt x="417809" y="344904"/>
                      <a:pt x="416741" y="339738"/>
                    </a:cubicBezTo>
                    <a:cubicBezTo>
                      <a:pt x="410219" y="343750"/>
                      <a:pt x="403927" y="348281"/>
                      <a:pt x="398732" y="353966"/>
                    </a:cubicBezTo>
                    <a:cubicBezTo>
                      <a:pt x="385947" y="362365"/>
                      <a:pt x="373710" y="371514"/>
                      <a:pt x="361415" y="380605"/>
                    </a:cubicBezTo>
                    <a:cubicBezTo>
                      <a:pt x="370766" y="369032"/>
                      <a:pt x="380377" y="357661"/>
                      <a:pt x="389323" y="345741"/>
                    </a:cubicBezTo>
                    <a:cubicBezTo>
                      <a:pt x="365542" y="349493"/>
                      <a:pt x="346811" y="365597"/>
                      <a:pt x="326898" y="377690"/>
                    </a:cubicBezTo>
                    <a:cubicBezTo>
                      <a:pt x="311428" y="389869"/>
                      <a:pt x="291572" y="396652"/>
                      <a:pt x="279104" y="412467"/>
                    </a:cubicBezTo>
                    <a:cubicBezTo>
                      <a:pt x="309177" y="409725"/>
                      <a:pt x="338240" y="401183"/>
                      <a:pt x="367562" y="394516"/>
                    </a:cubicBezTo>
                    <a:cubicBezTo>
                      <a:pt x="375412" y="393073"/>
                      <a:pt x="375441" y="381413"/>
                      <a:pt x="380203" y="377373"/>
                    </a:cubicBezTo>
                    <a:cubicBezTo>
                      <a:pt x="396885" y="381961"/>
                      <a:pt x="418184" y="389869"/>
                      <a:pt x="431749" y="374371"/>
                    </a:cubicBezTo>
                    <a:cubicBezTo>
                      <a:pt x="449383" y="377084"/>
                      <a:pt x="467305" y="378729"/>
                      <a:pt x="484564" y="383289"/>
                    </a:cubicBezTo>
                    <a:cubicBezTo>
                      <a:pt x="508143" y="390504"/>
                      <a:pt x="511029" y="420606"/>
                      <a:pt x="505286" y="440924"/>
                    </a:cubicBezTo>
                    <a:cubicBezTo>
                      <a:pt x="491375" y="487101"/>
                      <a:pt x="458849" y="523985"/>
                      <a:pt x="429151" y="560754"/>
                    </a:cubicBezTo>
                    <a:cubicBezTo>
                      <a:pt x="402686" y="601563"/>
                      <a:pt x="368197" y="636802"/>
                      <a:pt x="346811" y="680988"/>
                    </a:cubicBezTo>
                    <a:cubicBezTo>
                      <a:pt x="354286" y="691204"/>
                      <a:pt x="363868" y="700267"/>
                      <a:pt x="368977" y="712042"/>
                    </a:cubicBezTo>
                    <a:cubicBezTo>
                      <a:pt x="379136" y="742374"/>
                      <a:pt x="352497" y="769965"/>
                      <a:pt x="361617" y="800125"/>
                    </a:cubicBezTo>
                    <a:cubicBezTo>
                      <a:pt x="358385" y="826446"/>
                      <a:pt x="351718" y="852565"/>
                      <a:pt x="352670" y="879405"/>
                    </a:cubicBezTo>
                    <a:cubicBezTo>
                      <a:pt x="348226" y="908237"/>
                      <a:pt x="350967" y="939811"/>
                      <a:pt x="333651" y="964891"/>
                    </a:cubicBezTo>
                    <a:cubicBezTo>
                      <a:pt x="342540" y="981428"/>
                      <a:pt x="328514" y="997446"/>
                      <a:pt x="329380" y="1014329"/>
                    </a:cubicBezTo>
                    <a:cubicBezTo>
                      <a:pt x="328860" y="1027403"/>
                      <a:pt x="334892" y="1039727"/>
                      <a:pt x="334690" y="1052801"/>
                    </a:cubicBezTo>
                    <a:cubicBezTo>
                      <a:pt x="328572" y="1065413"/>
                      <a:pt x="320231" y="1076871"/>
                      <a:pt x="312640" y="1088675"/>
                    </a:cubicBezTo>
                    <a:cubicBezTo>
                      <a:pt x="301009" y="1087232"/>
                      <a:pt x="286002" y="1094447"/>
                      <a:pt x="275843" y="1085529"/>
                    </a:cubicBezTo>
                    <a:cubicBezTo>
                      <a:pt x="245568" y="1057418"/>
                      <a:pt x="232407" y="1016609"/>
                      <a:pt x="204211" y="986854"/>
                    </a:cubicBezTo>
                    <a:cubicBezTo>
                      <a:pt x="192176" y="970548"/>
                      <a:pt x="173156" y="955396"/>
                      <a:pt x="175379" y="932913"/>
                    </a:cubicBezTo>
                    <a:cubicBezTo>
                      <a:pt x="177659" y="922321"/>
                      <a:pt x="183546" y="912999"/>
                      <a:pt x="187327" y="902956"/>
                    </a:cubicBezTo>
                    <a:cubicBezTo>
                      <a:pt x="174542" y="905063"/>
                      <a:pt x="161872" y="908006"/>
                      <a:pt x="149491" y="911787"/>
                    </a:cubicBezTo>
                    <a:cubicBezTo>
                      <a:pt x="152492" y="915885"/>
                      <a:pt x="155580" y="919926"/>
                      <a:pt x="158784" y="923937"/>
                    </a:cubicBezTo>
                    <a:cubicBezTo>
                      <a:pt x="131655" y="942928"/>
                      <a:pt x="107614" y="966045"/>
                      <a:pt x="86661" y="991472"/>
                    </a:cubicBezTo>
                    <a:cubicBezTo>
                      <a:pt x="63428" y="997965"/>
                      <a:pt x="39156" y="1008586"/>
                      <a:pt x="14509" y="1004805"/>
                    </a:cubicBezTo>
                    <a:cubicBezTo>
                      <a:pt x="23167" y="988008"/>
                      <a:pt x="14595" y="969624"/>
                      <a:pt x="8304" y="953433"/>
                    </a:cubicBezTo>
                    <a:cubicBezTo>
                      <a:pt x="13989" y="944227"/>
                      <a:pt x="19588" y="934962"/>
                      <a:pt x="23687" y="924948"/>
                    </a:cubicBezTo>
                    <a:cubicBezTo>
                      <a:pt x="19184" y="925323"/>
                      <a:pt x="14682" y="925785"/>
                      <a:pt x="10209" y="926246"/>
                    </a:cubicBezTo>
                    <a:cubicBezTo>
                      <a:pt x="11103" y="918396"/>
                      <a:pt x="12056" y="910575"/>
                      <a:pt x="12835" y="902754"/>
                    </a:cubicBezTo>
                    <a:cubicBezTo>
                      <a:pt x="8852" y="905726"/>
                      <a:pt x="4898" y="908757"/>
                      <a:pt x="973" y="911816"/>
                    </a:cubicBezTo>
                    <a:cubicBezTo>
                      <a:pt x="685" y="906102"/>
                      <a:pt x="396" y="900416"/>
                      <a:pt x="165" y="894730"/>
                    </a:cubicBezTo>
                    <a:cubicBezTo>
                      <a:pt x="9949" y="888121"/>
                      <a:pt x="19444" y="881050"/>
                      <a:pt x="28795" y="873835"/>
                    </a:cubicBezTo>
                    <a:cubicBezTo>
                      <a:pt x="25649" y="869881"/>
                      <a:pt x="22388" y="866043"/>
                      <a:pt x="19040" y="862291"/>
                    </a:cubicBezTo>
                    <a:cubicBezTo>
                      <a:pt x="28535" y="852565"/>
                      <a:pt x="38030" y="842839"/>
                      <a:pt x="47699" y="833315"/>
                    </a:cubicBezTo>
                    <a:cubicBezTo>
                      <a:pt x="45852" y="827889"/>
                      <a:pt x="43889" y="822521"/>
                      <a:pt x="41984" y="817153"/>
                    </a:cubicBezTo>
                    <a:cubicBezTo>
                      <a:pt x="58233" y="812535"/>
                      <a:pt x="75578" y="809562"/>
                      <a:pt x="88104" y="797094"/>
                    </a:cubicBezTo>
                    <a:cubicBezTo>
                      <a:pt x="107267" y="779778"/>
                      <a:pt x="135926" y="765983"/>
                      <a:pt x="139880" y="737872"/>
                    </a:cubicBezTo>
                    <a:cubicBezTo>
                      <a:pt x="193850" y="702893"/>
                      <a:pt x="218439" y="640265"/>
                      <a:pt x="259594" y="593193"/>
                    </a:cubicBezTo>
                    <a:cubicBezTo>
                      <a:pt x="270302" y="579167"/>
                      <a:pt x="282481" y="565862"/>
                      <a:pt x="289523" y="549469"/>
                    </a:cubicBezTo>
                    <a:cubicBezTo>
                      <a:pt x="278123" y="547218"/>
                      <a:pt x="266636" y="540609"/>
                      <a:pt x="254948" y="542976"/>
                    </a:cubicBezTo>
                    <a:cubicBezTo>
                      <a:pt x="232090" y="554145"/>
                      <a:pt x="210329" y="571317"/>
                      <a:pt x="183229" y="568604"/>
                    </a:cubicBezTo>
                    <a:cubicBezTo>
                      <a:pt x="148654" y="570942"/>
                      <a:pt x="111452" y="554347"/>
                      <a:pt x="96935" y="521676"/>
                    </a:cubicBezTo>
                    <a:cubicBezTo>
                      <a:pt x="92087" y="514721"/>
                      <a:pt x="95925" y="506496"/>
                      <a:pt x="97310" y="499165"/>
                    </a:cubicBezTo>
                    <a:cubicBezTo>
                      <a:pt x="100283" y="487736"/>
                      <a:pt x="99042" y="475845"/>
                      <a:pt x="99359" y="464215"/>
                    </a:cubicBezTo>
                    <a:cubicBezTo>
                      <a:pt x="109836" y="458846"/>
                      <a:pt x="119649" y="446205"/>
                      <a:pt x="132838" y="449842"/>
                    </a:cubicBezTo>
                    <a:cubicBezTo>
                      <a:pt x="152059" y="451949"/>
                      <a:pt x="174080" y="462598"/>
                      <a:pt x="192233" y="451718"/>
                    </a:cubicBezTo>
                    <a:cubicBezTo>
                      <a:pt x="214341" y="441934"/>
                      <a:pt x="239276" y="437807"/>
                      <a:pt x="258122" y="421472"/>
                    </a:cubicBezTo>
                    <a:cubicBezTo>
                      <a:pt x="308571" y="380951"/>
                      <a:pt x="356797" y="337689"/>
                      <a:pt x="403927" y="293330"/>
                    </a:cubicBezTo>
                    <a:cubicBezTo>
                      <a:pt x="418848" y="281959"/>
                      <a:pt x="427679" y="265075"/>
                      <a:pt x="440003" y="251309"/>
                    </a:cubicBezTo>
                    <a:cubicBezTo>
                      <a:pt x="457435" y="231279"/>
                      <a:pt x="476771" y="212953"/>
                      <a:pt x="493742" y="192519"/>
                    </a:cubicBezTo>
                    <a:cubicBezTo>
                      <a:pt x="502284" y="182043"/>
                      <a:pt x="503410" y="167988"/>
                      <a:pt x="509933" y="156444"/>
                    </a:cubicBezTo>
                    <a:cubicBezTo>
                      <a:pt x="521506" y="132316"/>
                      <a:pt x="539024" y="111248"/>
                      <a:pt x="548202" y="85937"/>
                    </a:cubicBezTo>
                    <a:cubicBezTo>
                      <a:pt x="556312" y="57220"/>
                      <a:pt x="562517" y="27898"/>
                      <a:pt x="572820" y="-184"/>
                    </a:cubicBezTo>
                    <a:close/>
                  </a:path>
                </a:pathLst>
              </a:custGeom>
              <a:gradFill flip="none" rotWithShape="1">
                <a:gsLst>
                  <a:gs pos="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40" name="PA-任意多边形 33"/>
              <p:cNvSpPr/>
              <p:nvPr>
                <p:custDataLst>
                  <p:tags r:id="rId15"/>
                </p:custDataLst>
              </p:nvPr>
            </p:nvSpPr>
            <p:spPr>
              <a:xfrm>
                <a:off x="3735361" y="-1487228"/>
                <a:ext cx="152413" cy="158253"/>
              </a:xfrm>
              <a:custGeom>
                <a:avLst/>
                <a:gdLst>
                  <a:gd name="connsiteX0" fmla="*/ 172 w 152413"/>
                  <a:gd name="connsiteY0" fmla="*/ 1082 h 158253"/>
                  <a:gd name="connsiteX1" fmla="*/ 26146 w 152413"/>
                  <a:gd name="connsiteY1" fmla="*/ 332 h 158253"/>
                  <a:gd name="connsiteX2" fmla="*/ 95297 w 152413"/>
                  <a:gd name="connsiteY2" fmla="*/ 45066 h 158253"/>
                  <a:gd name="connsiteX3" fmla="*/ 152585 w 152413"/>
                  <a:gd name="connsiteY3" fmla="*/ 102816 h 158253"/>
                  <a:gd name="connsiteX4" fmla="*/ 138732 w 152413"/>
                  <a:gd name="connsiteY4" fmla="*/ 154535 h 158253"/>
                  <a:gd name="connsiteX5" fmla="*/ 132672 w 152413"/>
                  <a:gd name="connsiteY5" fmla="*/ 158171 h 158253"/>
                  <a:gd name="connsiteX6" fmla="*/ 43925 w 152413"/>
                  <a:gd name="connsiteY6" fmla="*/ 79381 h 158253"/>
                  <a:gd name="connsiteX7" fmla="*/ 22221 w 152413"/>
                  <a:gd name="connsiteY7" fmla="*/ 28413 h 158253"/>
                  <a:gd name="connsiteX8" fmla="*/ 172 w 152413"/>
                  <a:gd name="connsiteY8" fmla="*/ 1082 h 158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13" h="158253">
                    <a:moveTo>
                      <a:pt x="172" y="1082"/>
                    </a:moveTo>
                    <a:cubicBezTo>
                      <a:pt x="8801" y="938"/>
                      <a:pt x="17546" y="-880"/>
                      <a:pt x="26146" y="332"/>
                    </a:cubicBezTo>
                    <a:cubicBezTo>
                      <a:pt x="50390" y="13204"/>
                      <a:pt x="72728" y="29481"/>
                      <a:pt x="95297" y="45066"/>
                    </a:cubicBezTo>
                    <a:cubicBezTo>
                      <a:pt x="119222" y="59265"/>
                      <a:pt x="131026" y="85875"/>
                      <a:pt x="152585" y="102816"/>
                    </a:cubicBezTo>
                    <a:cubicBezTo>
                      <a:pt x="147564" y="119931"/>
                      <a:pt x="139714" y="136468"/>
                      <a:pt x="138732" y="154535"/>
                    </a:cubicBezTo>
                    <a:cubicBezTo>
                      <a:pt x="136712" y="155747"/>
                      <a:pt x="134692" y="156959"/>
                      <a:pt x="132672" y="158171"/>
                    </a:cubicBezTo>
                    <a:cubicBezTo>
                      <a:pt x="100376" y="135314"/>
                      <a:pt x="66667" y="112514"/>
                      <a:pt x="43925" y="79381"/>
                    </a:cubicBezTo>
                    <a:cubicBezTo>
                      <a:pt x="33246" y="63970"/>
                      <a:pt x="30678" y="44777"/>
                      <a:pt x="22221" y="28413"/>
                    </a:cubicBezTo>
                    <a:cubicBezTo>
                      <a:pt x="14544" y="19582"/>
                      <a:pt x="5857" y="11472"/>
                      <a:pt x="172" y="1082"/>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41" name="PA-任意多边形 34"/>
              <p:cNvSpPr/>
              <p:nvPr>
                <p:custDataLst>
                  <p:tags r:id="rId16"/>
                </p:custDataLst>
              </p:nvPr>
            </p:nvSpPr>
            <p:spPr>
              <a:xfrm>
                <a:off x="3968873" y="-1012552"/>
                <a:ext cx="458063" cy="461730"/>
              </a:xfrm>
              <a:custGeom>
                <a:avLst/>
                <a:gdLst>
                  <a:gd name="connsiteX0" fmla="*/ 205019 w 458063"/>
                  <a:gd name="connsiteY0" fmla="*/ 3525 h 461730"/>
                  <a:gd name="connsiteX1" fmla="*/ 304790 w 458063"/>
                  <a:gd name="connsiteY1" fmla="*/ 4535 h 461730"/>
                  <a:gd name="connsiteX2" fmla="*/ 351198 w 458063"/>
                  <a:gd name="connsiteY2" fmla="*/ 66817 h 461730"/>
                  <a:gd name="connsiteX3" fmla="*/ 297575 w 458063"/>
                  <a:gd name="connsiteY3" fmla="*/ 165896 h 461730"/>
                  <a:gd name="connsiteX4" fmla="*/ 164296 w 458063"/>
                  <a:gd name="connsiteY4" fmla="*/ 316895 h 461730"/>
                  <a:gd name="connsiteX5" fmla="*/ 190617 w 458063"/>
                  <a:gd name="connsiteY5" fmla="*/ 343476 h 461730"/>
                  <a:gd name="connsiteX6" fmla="*/ 257141 w 458063"/>
                  <a:gd name="connsiteY6" fmla="*/ 360677 h 461730"/>
                  <a:gd name="connsiteX7" fmla="*/ 288369 w 458063"/>
                  <a:gd name="connsiteY7" fmla="*/ 341052 h 461730"/>
                  <a:gd name="connsiteX8" fmla="*/ 314112 w 458063"/>
                  <a:gd name="connsiteY8" fmla="*/ 345381 h 461730"/>
                  <a:gd name="connsiteX9" fmla="*/ 355499 w 458063"/>
                  <a:gd name="connsiteY9" fmla="*/ 350518 h 461730"/>
                  <a:gd name="connsiteX10" fmla="*/ 384129 w 458063"/>
                  <a:gd name="connsiteY10" fmla="*/ 352279 h 461730"/>
                  <a:gd name="connsiteX11" fmla="*/ 449412 w 458063"/>
                  <a:gd name="connsiteY11" fmla="*/ 385324 h 461730"/>
                  <a:gd name="connsiteX12" fmla="*/ 450422 w 458063"/>
                  <a:gd name="connsiteY12" fmla="*/ 431213 h 461730"/>
                  <a:gd name="connsiteX13" fmla="*/ 360463 w 458063"/>
                  <a:gd name="connsiteY13" fmla="*/ 451733 h 461730"/>
                  <a:gd name="connsiteX14" fmla="*/ 314372 w 458063"/>
                  <a:gd name="connsiteY14" fmla="*/ 459612 h 461730"/>
                  <a:gd name="connsiteX15" fmla="*/ 222480 w 458063"/>
                  <a:gd name="connsiteY15" fmla="*/ 455138 h 461730"/>
                  <a:gd name="connsiteX16" fmla="*/ 163806 w 458063"/>
                  <a:gd name="connsiteY16" fmla="*/ 436725 h 461730"/>
                  <a:gd name="connsiteX17" fmla="*/ 80456 w 458063"/>
                  <a:gd name="connsiteY17" fmla="*/ 343072 h 461730"/>
                  <a:gd name="connsiteX18" fmla="*/ 52028 w 458063"/>
                  <a:gd name="connsiteY18" fmla="*/ 348671 h 461730"/>
                  <a:gd name="connsiteX19" fmla="*/ 67382 w 458063"/>
                  <a:gd name="connsiteY19" fmla="*/ 333375 h 461730"/>
                  <a:gd name="connsiteX20" fmla="*/ 44149 w 458063"/>
                  <a:gd name="connsiteY20" fmla="*/ 338916 h 461730"/>
                  <a:gd name="connsiteX21" fmla="*/ 23196 w 458063"/>
                  <a:gd name="connsiteY21" fmla="*/ 326794 h 461730"/>
                  <a:gd name="connsiteX22" fmla="*/ 53327 w 458063"/>
                  <a:gd name="connsiteY22" fmla="*/ 304514 h 461730"/>
                  <a:gd name="connsiteX23" fmla="*/ 42706 w 458063"/>
                  <a:gd name="connsiteY23" fmla="*/ 291815 h 461730"/>
                  <a:gd name="connsiteX24" fmla="*/ 33442 w 458063"/>
                  <a:gd name="connsiteY24" fmla="*/ 301743 h 461730"/>
                  <a:gd name="connsiteX25" fmla="*/ 78 w 458063"/>
                  <a:gd name="connsiteY25" fmla="*/ 282233 h 461730"/>
                  <a:gd name="connsiteX26" fmla="*/ 8737 w 458063"/>
                  <a:gd name="connsiteY26" fmla="*/ 273258 h 461730"/>
                  <a:gd name="connsiteX27" fmla="*/ 47468 w 458063"/>
                  <a:gd name="connsiteY27" fmla="*/ 264715 h 461730"/>
                  <a:gd name="connsiteX28" fmla="*/ 40628 w 458063"/>
                  <a:gd name="connsiteY28" fmla="*/ 235133 h 461730"/>
                  <a:gd name="connsiteX29" fmla="*/ 51364 w 458063"/>
                  <a:gd name="connsiteY29" fmla="*/ 240905 h 461730"/>
                  <a:gd name="connsiteX30" fmla="*/ 70152 w 458063"/>
                  <a:gd name="connsiteY30" fmla="*/ 108607 h 461730"/>
                  <a:gd name="connsiteX31" fmla="*/ 74020 w 458063"/>
                  <a:gd name="connsiteY31" fmla="*/ 58851 h 461730"/>
                  <a:gd name="connsiteX32" fmla="*/ 57281 w 458063"/>
                  <a:gd name="connsiteY32" fmla="*/ 22285 h 461730"/>
                  <a:gd name="connsiteX33" fmla="*/ 109259 w 458063"/>
                  <a:gd name="connsiteY33" fmla="*/ 73108 h 461730"/>
                  <a:gd name="connsiteX34" fmla="*/ 132549 w 458063"/>
                  <a:gd name="connsiteY34" fmla="*/ 168724 h 461730"/>
                  <a:gd name="connsiteX35" fmla="*/ 202306 w 458063"/>
                  <a:gd name="connsiteY35" fmla="*/ 81882 h 461730"/>
                  <a:gd name="connsiteX36" fmla="*/ 218497 w 458063"/>
                  <a:gd name="connsiteY36" fmla="*/ 18821 h 461730"/>
                  <a:gd name="connsiteX37" fmla="*/ 205019 w 458063"/>
                  <a:gd name="connsiteY37" fmla="*/ 3525 h 46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063" h="461730">
                    <a:moveTo>
                      <a:pt x="205019" y="3525"/>
                    </a:moveTo>
                    <a:cubicBezTo>
                      <a:pt x="238180" y="1620"/>
                      <a:pt x="272091" y="-4412"/>
                      <a:pt x="304790" y="4535"/>
                    </a:cubicBezTo>
                    <a:cubicBezTo>
                      <a:pt x="330621" y="13193"/>
                      <a:pt x="356451" y="37177"/>
                      <a:pt x="351198" y="66817"/>
                    </a:cubicBezTo>
                    <a:cubicBezTo>
                      <a:pt x="342858" y="104076"/>
                      <a:pt x="321097" y="136516"/>
                      <a:pt x="297575" y="165896"/>
                    </a:cubicBezTo>
                    <a:cubicBezTo>
                      <a:pt x="254457" y="217383"/>
                      <a:pt x="210964" y="268582"/>
                      <a:pt x="164296" y="316895"/>
                    </a:cubicBezTo>
                    <a:cubicBezTo>
                      <a:pt x="172637" y="326044"/>
                      <a:pt x="179246" y="337848"/>
                      <a:pt x="190617" y="343476"/>
                    </a:cubicBezTo>
                    <a:cubicBezTo>
                      <a:pt x="212465" y="350201"/>
                      <a:pt x="234514" y="357127"/>
                      <a:pt x="257141" y="360677"/>
                    </a:cubicBezTo>
                    <a:cubicBezTo>
                      <a:pt x="270821" y="362120"/>
                      <a:pt x="279739" y="349594"/>
                      <a:pt x="288369" y="341052"/>
                    </a:cubicBezTo>
                    <a:cubicBezTo>
                      <a:pt x="296680" y="343851"/>
                      <a:pt x="305339" y="345294"/>
                      <a:pt x="314112" y="345381"/>
                    </a:cubicBezTo>
                    <a:cubicBezTo>
                      <a:pt x="328110" y="345352"/>
                      <a:pt x="341444" y="351384"/>
                      <a:pt x="355499" y="350518"/>
                    </a:cubicBezTo>
                    <a:cubicBezTo>
                      <a:pt x="365023" y="350489"/>
                      <a:pt x="375009" y="348527"/>
                      <a:pt x="384129" y="352279"/>
                    </a:cubicBezTo>
                    <a:cubicBezTo>
                      <a:pt x="406928" y="360994"/>
                      <a:pt x="429873" y="370316"/>
                      <a:pt x="449412" y="385324"/>
                    </a:cubicBezTo>
                    <a:cubicBezTo>
                      <a:pt x="463409" y="396320"/>
                      <a:pt x="458156" y="417850"/>
                      <a:pt x="450422" y="431213"/>
                    </a:cubicBezTo>
                    <a:cubicBezTo>
                      <a:pt x="422831" y="445124"/>
                      <a:pt x="390997" y="448673"/>
                      <a:pt x="360463" y="451733"/>
                    </a:cubicBezTo>
                    <a:cubicBezTo>
                      <a:pt x="344618" y="453118"/>
                      <a:pt x="331140" y="466307"/>
                      <a:pt x="314372" y="459612"/>
                    </a:cubicBezTo>
                    <a:cubicBezTo>
                      <a:pt x="283953" y="454965"/>
                      <a:pt x="253130" y="455946"/>
                      <a:pt x="222480" y="455138"/>
                    </a:cubicBezTo>
                    <a:cubicBezTo>
                      <a:pt x="202508" y="450809"/>
                      <a:pt x="182883" y="443940"/>
                      <a:pt x="163806" y="436725"/>
                    </a:cubicBezTo>
                    <a:cubicBezTo>
                      <a:pt x="129808" y="411905"/>
                      <a:pt x="101957" y="379177"/>
                      <a:pt x="80456" y="343072"/>
                    </a:cubicBezTo>
                    <a:cubicBezTo>
                      <a:pt x="71191" y="345814"/>
                      <a:pt x="61696" y="348007"/>
                      <a:pt x="52028" y="348671"/>
                    </a:cubicBezTo>
                    <a:cubicBezTo>
                      <a:pt x="57223" y="343620"/>
                      <a:pt x="62418" y="338627"/>
                      <a:pt x="67382" y="333375"/>
                    </a:cubicBezTo>
                    <a:cubicBezTo>
                      <a:pt x="59705" y="335106"/>
                      <a:pt x="52230" y="339782"/>
                      <a:pt x="44149" y="338916"/>
                    </a:cubicBezTo>
                    <a:cubicBezTo>
                      <a:pt x="36559" y="336088"/>
                      <a:pt x="30036" y="330979"/>
                      <a:pt x="23196" y="326794"/>
                    </a:cubicBezTo>
                    <a:cubicBezTo>
                      <a:pt x="32835" y="318800"/>
                      <a:pt x="43168" y="311787"/>
                      <a:pt x="53327" y="304514"/>
                    </a:cubicBezTo>
                    <a:cubicBezTo>
                      <a:pt x="49806" y="300243"/>
                      <a:pt x="46285" y="296029"/>
                      <a:pt x="42706" y="291815"/>
                    </a:cubicBezTo>
                    <a:cubicBezTo>
                      <a:pt x="39589" y="295105"/>
                      <a:pt x="36501" y="298424"/>
                      <a:pt x="33442" y="301743"/>
                    </a:cubicBezTo>
                    <a:cubicBezTo>
                      <a:pt x="22503" y="294874"/>
                      <a:pt x="11450" y="288294"/>
                      <a:pt x="78" y="282233"/>
                    </a:cubicBezTo>
                    <a:cubicBezTo>
                      <a:pt x="2243" y="279982"/>
                      <a:pt x="6572" y="275480"/>
                      <a:pt x="8737" y="273258"/>
                    </a:cubicBezTo>
                    <a:cubicBezTo>
                      <a:pt x="21840" y="271382"/>
                      <a:pt x="35029" y="269362"/>
                      <a:pt x="47468" y="264715"/>
                    </a:cubicBezTo>
                    <a:cubicBezTo>
                      <a:pt x="45448" y="254700"/>
                      <a:pt x="43254" y="244945"/>
                      <a:pt x="40628" y="235133"/>
                    </a:cubicBezTo>
                    <a:cubicBezTo>
                      <a:pt x="44207" y="237066"/>
                      <a:pt x="47756" y="239000"/>
                      <a:pt x="51364" y="240905"/>
                    </a:cubicBezTo>
                    <a:cubicBezTo>
                      <a:pt x="60426" y="197239"/>
                      <a:pt x="63745" y="152678"/>
                      <a:pt x="70152" y="108607"/>
                    </a:cubicBezTo>
                    <a:cubicBezTo>
                      <a:pt x="71596" y="92099"/>
                      <a:pt x="75261" y="75475"/>
                      <a:pt x="74020" y="58851"/>
                    </a:cubicBezTo>
                    <a:cubicBezTo>
                      <a:pt x="69922" y="46037"/>
                      <a:pt x="62764" y="34522"/>
                      <a:pt x="57281" y="22285"/>
                    </a:cubicBezTo>
                    <a:cubicBezTo>
                      <a:pt x="79734" y="32790"/>
                      <a:pt x="98898" y="50366"/>
                      <a:pt x="109259" y="73108"/>
                    </a:cubicBezTo>
                    <a:cubicBezTo>
                      <a:pt x="125219" y="102546"/>
                      <a:pt x="125911" y="136631"/>
                      <a:pt x="132549" y="168724"/>
                    </a:cubicBezTo>
                    <a:cubicBezTo>
                      <a:pt x="157658" y="141451"/>
                      <a:pt x="185307" y="115332"/>
                      <a:pt x="202306" y="81882"/>
                    </a:cubicBezTo>
                    <a:cubicBezTo>
                      <a:pt x="214398" y="63353"/>
                      <a:pt x="222884" y="41448"/>
                      <a:pt x="218497" y="18821"/>
                    </a:cubicBezTo>
                    <a:cubicBezTo>
                      <a:pt x="215149" y="12818"/>
                      <a:pt x="209723" y="8403"/>
                      <a:pt x="205019" y="3525"/>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42" name="PA-任意多边形 35"/>
              <p:cNvSpPr/>
              <p:nvPr>
                <p:custDataLst>
                  <p:tags r:id="rId17"/>
                </p:custDataLst>
              </p:nvPr>
            </p:nvSpPr>
            <p:spPr>
              <a:xfrm>
                <a:off x="3497808" y="-683100"/>
                <a:ext cx="15873" cy="10159"/>
              </a:xfrm>
              <a:custGeom>
                <a:avLst/>
                <a:gdLst>
                  <a:gd name="connsiteX0" fmla="*/ 246 w 15873"/>
                  <a:gd name="connsiteY0" fmla="*/ -259 h 10159"/>
                  <a:gd name="connsiteX1" fmla="*/ 16119 w 15873"/>
                  <a:gd name="connsiteY1" fmla="*/ 3522 h 10159"/>
                  <a:gd name="connsiteX2" fmla="*/ 7374 w 15873"/>
                  <a:gd name="connsiteY2" fmla="*/ 9900 h 10159"/>
                  <a:gd name="connsiteX3" fmla="*/ 246 w 15873"/>
                  <a:gd name="connsiteY3" fmla="*/ -259 h 10159"/>
                </a:gdLst>
                <a:ahLst/>
                <a:cxnLst>
                  <a:cxn ang="0">
                    <a:pos x="connsiteX0" y="connsiteY0"/>
                  </a:cxn>
                  <a:cxn ang="0">
                    <a:pos x="connsiteX1" y="connsiteY1"/>
                  </a:cxn>
                  <a:cxn ang="0">
                    <a:pos x="connsiteX2" y="connsiteY2"/>
                  </a:cxn>
                  <a:cxn ang="0">
                    <a:pos x="connsiteX3" y="connsiteY3"/>
                  </a:cxn>
                </a:cxnLst>
                <a:rect l="l" t="t" r="r" b="b"/>
                <a:pathLst>
                  <a:path w="15873" h="10159">
                    <a:moveTo>
                      <a:pt x="246" y="-259"/>
                    </a:moveTo>
                    <a:cubicBezTo>
                      <a:pt x="5556" y="924"/>
                      <a:pt x="10838" y="2165"/>
                      <a:pt x="16119" y="3522"/>
                    </a:cubicBezTo>
                    <a:cubicBezTo>
                      <a:pt x="13204" y="5658"/>
                      <a:pt x="10318" y="7764"/>
                      <a:pt x="7374" y="9900"/>
                    </a:cubicBezTo>
                    <a:cubicBezTo>
                      <a:pt x="5008" y="6494"/>
                      <a:pt x="2612" y="3118"/>
                      <a:pt x="246" y="-259"/>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43" name="PA-任意多边形 36"/>
              <p:cNvSpPr/>
              <p:nvPr>
                <p:custDataLst>
                  <p:tags r:id="rId18"/>
                </p:custDataLst>
              </p:nvPr>
            </p:nvSpPr>
            <p:spPr>
              <a:xfrm>
                <a:off x="3600014" y="-556046"/>
                <a:ext cx="7502" cy="7523"/>
              </a:xfrm>
              <a:custGeom>
                <a:avLst/>
                <a:gdLst>
                  <a:gd name="connsiteX0" fmla="*/ 2781 w 7502"/>
                  <a:gd name="connsiteY0" fmla="*/ 49 h 7523"/>
                  <a:gd name="connsiteX1" fmla="*/ 5147 w 7502"/>
                  <a:gd name="connsiteY1" fmla="*/ 6917 h 7523"/>
                  <a:gd name="connsiteX2" fmla="*/ 2781 w 7502"/>
                  <a:gd name="connsiteY2" fmla="*/ 49 h 7523"/>
                </a:gdLst>
                <a:ahLst/>
                <a:cxnLst>
                  <a:cxn ang="0">
                    <a:pos x="connsiteX0" y="connsiteY0"/>
                  </a:cxn>
                  <a:cxn ang="0">
                    <a:pos x="connsiteX1" y="connsiteY1"/>
                  </a:cxn>
                  <a:cxn ang="0">
                    <a:pos x="connsiteX2" y="connsiteY2"/>
                  </a:cxn>
                </a:cxnLst>
                <a:rect l="l" t="t" r="r" b="b"/>
                <a:pathLst>
                  <a:path w="7502" h="7523">
                    <a:moveTo>
                      <a:pt x="2781" y="49"/>
                    </a:moveTo>
                    <a:cubicBezTo>
                      <a:pt x="7312" y="-1972"/>
                      <a:pt x="9996" y="5676"/>
                      <a:pt x="5147" y="6917"/>
                    </a:cubicBezTo>
                    <a:cubicBezTo>
                      <a:pt x="587" y="8851"/>
                      <a:pt x="-2010" y="1347"/>
                      <a:pt x="2781" y="49"/>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grpSp>
        <p:sp>
          <p:nvSpPr>
            <p:cNvPr id="45" name="PA-图形 57"/>
            <p:cNvSpPr/>
            <p:nvPr>
              <p:custDataLst>
                <p:tags r:id="rId19"/>
              </p:custDataLst>
            </p:nvPr>
          </p:nvSpPr>
          <p:spPr>
            <a:xfrm rot="21399516">
              <a:off x="4839236" y="2497685"/>
              <a:ext cx="1894216" cy="2094598"/>
            </a:xfrm>
            <a:custGeom>
              <a:avLst/>
              <a:gdLst>
                <a:gd name="connsiteX0" fmla="*/ 0 w 3205994"/>
                <a:gd name="connsiteY0" fmla="*/ 3032759 h 3545144"/>
                <a:gd name="connsiteX1" fmla="*/ 361664 w 3205994"/>
                <a:gd name="connsiteY1" fmla="*/ 3337464 h 3545144"/>
                <a:gd name="connsiteX2" fmla="*/ 437483 w 3205994"/>
                <a:gd name="connsiteY2" fmla="*/ 3359562 h 3545144"/>
                <a:gd name="connsiteX3" fmla="*/ 876300 w 3205994"/>
                <a:gd name="connsiteY3" fmla="*/ 3396329 h 3545144"/>
                <a:gd name="connsiteX4" fmla="*/ 1077659 w 3205994"/>
                <a:gd name="connsiteY4" fmla="*/ 3367849 h 3545144"/>
                <a:gd name="connsiteX5" fmla="*/ 1445324 w 3205994"/>
                <a:gd name="connsiteY5" fmla="*/ 3190017 h 3545144"/>
                <a:gd name="connsiteX6" fmla="*/ 1603058 w 3205994"/>
                <a:gd name="connsiteY6" fmla="*/ 3048380 h 3545144"/>
                <a:gd name="connsiteX7" fmla="*/ 1746790 w 3205994"/>
                <a:gd name="connsiteY7" fmla="*/ 2881121 h 3545144"/>
                <a:gd name="connsiteX8" fmla="*/ 1989487 w 3205994"/>
                <a:gd name="connsiteY8" fmla="*/ 2499931 h 3545144"/>
                <a:gd name="connsiteX9" fmla="*/ 2151317 w 3205994"/>
                <a:gd name="connsiteY9" fmla="*/ 2198655 h 3545144"/>
                <a:gd name="connsiteX10" fmla="*/ 2303526 w 3205994"/>
                <a:gd name="connsiteY10" fmla="*/ 1892902 h 3545144"/>
                <a:gd name="connsiteX11" fmla="*/ 2526506 w 3205994"/>
                <a:gd name="connsiteY11" fmla="*/ 1477517 h 3545144"/>
                <a:gd name="connsiteX12" fmla="*/ 2630138 w 3205994"/>
                <a:gd name="connsiteY12" fmla="*/ 1217866 h 3545144"/>
                <a:gd name="connsiteX13" fmla="*/ 2707577 w 3205994"/>
                <a:gd name="connsiteY13" fmla="*/ 1052321 h 3545144"/>
                <a:gd name="connsiteX14" fmla="*/ 2686717 w 3205994"/>
                <a:gd name="connsiteY14" fmla="*/ 1015364 h 3545144"/>
                <a:gd name="connsiteX15" fmla="*/ 2539556 w 3205994"/>
                <a:gd name="connsiteY15" fmla="*/ 933449 h 3545144"/>
                <a:gd name="connsiteX16" fmla="*/ 2499551 w 3205994"/>
                <a:gd name="connsiteY16" fmla="*/ 904207 h 3545144"/>
                <a:gd name="connsiteX17" fmla="*/ 2503170 w 3205994"/>
                <a:gd name="connsiteY17" fmla="*/ 1053083 h 3545144"/>
                <a:gd name="connsiteX18" fmla="*/ 2528983 w 3205994"/>
                <a:gd name="connsiteY18" fmla="*/ 1084611 h 3545144"/>
                <a:gd name="connsiteX19" fmla="*/ 2616899 w 3205994"/>
                <a:gd name="connsiteY19" fmla="*/ 1173574 h 3545144"/>
                <a:gd name="connsiteX20" fmla="*/ 2604611 w 3205994"/>
                <a:gd name="connsiteY20" fmla="*/ 1253299 h 3545144"/>
                <a:gd name="connsiteX21" fmla="*/ 2568321 w 3205994"/>
                <a:gd name="connsiteY21" fmla="*/ 1254632 h 3545144"/>
                <a:gd name="connsiteX22" fmla="*/ 2303812 w 3205994"/>
                <a:gd name="connsiteY22" fmla="*/ 1109947 h 3545144"/>
                <a:gd name="connsiteX23" fmla="*/ 2291048 w 3205994"/>
                <a:gd name="connsiteY23" fmla="*/ 1067942 h 3545144"/>
                <a:gd name="connsiteX24" fmla="*/ 2274570 w 3205994"/>
                <a:gd name="connsiteY24" fmla="*/ 1001172 h 3545144"/>
                <a:gd name="connsiteX25" fmla="*/ 2307431 w 3205994"/>
                <a:gd name="connsiteY25" fmla="*/ 1018698 h 3545144"/>
                <a:gd name="connsiteX26" fmla="*/ 2385727 w 3205994"/>
                <a:gd name="connsiteY26" fmla="*/ 985932 h 3545144"/>
                <a:gd name="connsiteX27" fmla="*/ 2405920 w 3205994"/>
                <a:gd name="connsiteY27" fmla="*/ 955738 h 3545144"/>
                <a:gd name="connsiteX28" fmla="*/ 2422303 w 3205994"/>
                <a:gd name="connsiteY28" fmla="*/ 844105 h 3545144"/>
                <a:gd name="connsiteX29" fmla="*/ 2421065 w 3205994"/>
                <a:gd name="connsiteY29" fmla="*/ 822483 h 3545144"/>
                <a:gd name="connsiteX30" fmla="*/ 2404872 w 3205994"/>
                <a:gd name="connsiteY30" fmla="*/ 789050 h 3545144"/>
                <a:gd name="connsiteX31" fmla="*/ 2465546 w 3205994"/>
                <a:gd name="connsiteY31" fmla="*/ 754855 h 3545144"/>
                <a:gd name="connsiteX32" fmla="*/ 2497646 w 3205994"/>
                <a:gd name="connsiteY32" fmla="*/ 748283 h 3545144"/>
                <a:gd name="connsiteX33" fmla="*/ 2737104 w 3205994"/>
                <a:gd name="connsiteY33" fmla="*/ 909256 h 3545144"/>
                <a:gd name="connsiteX34" fmla="*/ 2789873 w 3205994"/>
                <a:gd name="connsiteY34" fmla="*/ 899826 h 3545144"/>
                <a:gd name="connsiteX35" fmla="*/ 2862834 w 3205994"/>
                <a:gd name="connsiteY35" fmla="*/ 767905 h 3545144"/>
                <a:gd name="connsiteX36" fmla="*/ 2841117 w 3205994"/>
                <a:gd name="connsiteY36" fmla="*/ 732281 h 3545144"/>
                <a:gd name="connsiteX37" fmla="*/ 2521553 w 3205994"/>
                <a:gd name="connsiteY37" fmla="*/ 642079 h 3545144"/>
                <a:gd name="connsiteX38" fmla="*/ 2465928 w 3205994"/>
                <a:gd name="connsiteY38" fmla="*/ 611218 h 3545144"/>
                <a:gd name="connsiteX39" fmla="*/ 2410111 w 3205994"/>
                <a:gd name="connsiteY39" fmla="*/ 719327 h 3545144"/>
                <a:gd name="connsiteX40" fmla="*/ 2376011 w 3205994"/>
                <a:gd name="connsiteY40" fmla="*/ 750093 h 3545144"/>
                <a:gd name="connsiteX41" fmla="*/ 2338292 w 3205994"/>
                <a:gd name="connsiteY41" fmla="*/ 799051 h 3545144"/>
                <a:gd name="connsiteX42" fmla="*/ 2323624 w 3205994"/>
                <a:gd name="connsiteY42" fmla="*/ 827055 h 3545144"/>
                <a:gd name="connsiteX43" fmla="*/ 2233517 w 3205994"/>
                <a:gd name="connsiteY43" fmla="*/ 957071 h 3545144"/>
                <a:gd name="connsiteX44" fmla="*/ 2175701 w 3205994"/>
                <a:gd name="connsiteY44" fmla="*/ 1026223 h 3545144"/>
                <a:gd name="connsiteX45" fmla="*/ 2133029 w 3205994"/>
                <a:gd name="connsiteY45" fmla="*/ 1091945 h 3545144"/>
                <a:gd name="connsiteX46" fmla="*/ 2064353 w 3205994"/>
                <a:gd name="connsiteY46" fmla="*/ 1164621 h 3545144"/>
                <a:gd name="connsiteX47" fmla="*/ 2040064 w 3205994"/>
                <a:gd name="connsiteY47" fmla="*/ 1202911 h 3545144"/>
                <a:gd name="connsiteX48" fmla="*/ 2014347 w 3205994"/>
                <a:gd name="connsiteY48" fmla="*/ 1213198 h 3545144"/>
                <a:gd name="connsiteX49" fmla="*/ 2005965 w 3205994"/>
                <a:gd name="connsiteY49" fmla="*/ 1211674 h 3545144"/>
                <a:gd name="connsiteX50" fmla="*/ 1950244 w 3205994"/>
                <a:gd name="connsiteY50" fmla="*/ 1273682 h 3545144"/>
                <a:gd name="connsiteX51" fmla="*/ 1905191 w 3205994"/>
                <a:gd name="connsiteY51" fmla="*/ 1332928 h 3545144"/>
                <a:gd name="connsiteX52" fmla="*/ 1801559 w 3205994"/>
                <a:gd name="connsiteY52" fmla="*/ 1315021 h 3545144"/>
                <a:gd name="connsiteX53" fmla="*/ 1778603 w 3205994"/>
                <a:gd name="connsiteY53" fmla="*/ 1308448 h 3545144"/>
                <a:gd name="connsiteX54" fmla="*/ 1664399 w 3205994"/>
                <a:gd name="connsiteY54" fmla="*/ 1223104 h 3545144"/>
                <a:gd name="connsiteX55" fmla="*/ 1647349 w 3205994"/>
                <a:gd name="connsiteY55" fmla="*/ 1181766 h 3545144"/>
                <a:gd name="connsiteX56" fmla="*/ 1629823 w 3205994"/>
                <a:gd name="connsiteY56" fmla="*/ 1178051 h 3545144"/>
                <a:gd name="connsiteX57" fmla="*/ 1624013 w 3205994"/>
                <a:gd name="connsiteY57" fmla="*/ 1193863 h 3545144"/>
                <a:gd name="connsiteX58" fmla="*/ 1611725 w 3205994"/>
                <a:gd name="connsiteY58" fmla="*/ 1243583 h 3545144"/>
                <a:gd name="connsiteX59" fmla="*/ 1511713 w 3205994"/>
                <a:gd name="connsiteY59" fmla="*/ 1106899 h 3545144"/>
                <a:gd name="connsiteX60" fmla="*/ 1532192 w 3205994"/>
                <a:gd name="connsiteY60" fmla="*/ 979455 h 3545144"/>
                <a:gd name="connsiteX61" fmla="*/ 1562005 w 3205994"/>
                <a:gd name="connsiteY61" fmla="*/ 894778 h 3545144"/>
                <a:gd name="connsiteX62" fmla="*/ 1584198 w 3205994"/>
                <a:gd name="connsiteY62" fmla="*/ 876490 h 3545144"/>
                <a:gd name="connsiteX63" fmla="*/ 1687830 w 3205994"/>
                <a:gd name="connsiteY63" fmla="*/ 788383 h 3545144"/>
                <a:gd name="connsiteX64" fmla="*/ 1813084 w 3205994"/>
                <a:gd name="connsiteY64" fmla="*/ 574547 h 3545144"/>
                <a:gd name="connsiteX65" fmla="*/ 1934432 w 3205994"/>
                <a:gd name="connsiteY65" fmla="*/ 381285 h 3545144"/>
                <a:gd name="connsiteX66" fmla="*/ 1945767 w 3205994"/>
                <a:gd name="connsiteY66" fmla="*/ 342232 h 3545144"/>
                <a:gd name="connsiteX67" fmla="*/ 2005013 w 3205994"/>
                <a:gd name="connsiteY67" fmla="*/ 250030 h 3545144"/>
                <a:gd name="connsiteX68" fmla="*/ 2099596 w 3205994"/>
                <a:gd name="connsiteY68" fmla="*/ 50767 h 3545144"/>
                <a:gd name="connsiteX69" fmla="*/ 2213420 w 3205994"/>
                <a:gd name="connsiteY69" fmla="*/ 2190 h 3545144"/>
                <a:gd name="connsiteX70" fmla="*/ 2235518 w 3205994"/>
                <a:gd name="connsiteY70" fmla="*/ 10000 h 3545144"/>
                <a:gd name="connsiteX71" fmla="*/ 2530697 w 3205994"/>
                <a:gd name="connsiteY71" fmla="*/ 258508 h 3545144"/>
                <a:gd name="connsiteX72" fmla="*/ 2604230 w 3205994"/>
                <a:gd name="connsiteY72" fmla="*/ 380523 h 3545144"/>
                <a:gd name="connsiteX73" fmla="*/ 2582990 w 3205994"/>
                <a:gd name="connsiteY73" fmla="*/ 450722 h 3545144"/>
                <a:gd name="connsiteX74" fmla="*/ 2601278 w 3205994"/>
                <a:gd name="connsiteY74" fmla="*/ 493108 h 3545144"/>
                <a:gd name="connsiteX75" fmla="*/ 2893409 w 3205994"/>
                <a:gd name="connsiteY75" fmla="*/ 547306 h 3545144"/>
                <a:gd name="connsiteX76" fmla="*/ 3140202 w 3205994"/>
                <a:gd name="connsiteY76" fmla="*/ 617695 h 3545144"/>
                <a:gd name="connsiteX77" fmla="*/ 3205924 w 3205994"/>
                <a:gd name="connsiteY77" fmla="*/ 745711 h 3545144"/>
                <a:gd name="connsiteX78" fmla="*/ 3168015 w 3205994"/>
                <a:gd name="connsiteY78" fmla="*/ 778192 h 3545144"/>
                <a:gd name="connsiteX79" fmla="*/ 3068288 w 3205994"/>
                <a:gd name="connsiteY79" fmla="*/ 843533 h 3545144"/>
                <a:gd name="connsiteX80" fmla="*/ 3034474 w 3205994"/>
                <a:gd name="connsiteY80" fmla="*/ 905541 h 3545144"/>
                <a:gd name="connsiteX81" fmla="*/ 2911126 w 3205994"/>
                <a:gd name="connsiteY81" fmla="*/ 1075086 h 3545144"/>
                <a:gd name="connsiteX82" fmla="*/ 2776919 w 3205994"/>
                <a:gd name="connsiteY82" fmla="*/ 1318354 h 3545144"/>
                <a:gd name="connsiteX83" fmla="*/ 2673382 w 3205994"/>
                <a:gd name="connsiteY83" fmla="*/ 1527428 h 3545144"/>
                <a:gd name="connsiteX84" fmla="*/ 2542985 w 3205994"/>
                <a:gd name="connsiteY84" fmla="*/ 1797557 h 3545144"/>
                <a:gd name="connsiteX85" fmla="*/ 2452307 w 3205994"/>
                <a:gd name="connsiteY85" fmla="*/ 1935574 h 3545144"/>
                <a:gd name="connsiteX86" fmla="*/ 2382869 w 3205994"/>
                <a:gd name="connsiteY86" fmla="*/ 2070067 h 3545144"/>
                <a:gd name="connsiteX87" fmla="*/ 2236470 w 3205994"/>
                <a:gd name="connsiteY87" fmla="*/ 2335720 h 3545144"/>
                <a:gd name="connsiteX88" fmla="*/ 2081403 w 3205994"/>
                <a:gd name="connsiteY88" fmla="*/ 2625851 h 3545144"/>
                <a:gd name="connsiteX89" fmla="*/ 1828229 w 3205994"/>
                <a:gd name="connsiteY89" fmla="*/ 3000755 h 3545144"/>
                <a:gd name="connsiteX90" fmla="*/ 1570673 w 3205994"/>
                <a:gd name="connsiteY90" fmla="*/ 3289267 h 3545144"/>
                <a:gd name="connsiteX91" fmla="*/ 1477328 w 3205994"/>
                <a:gd name="connsiteY91" fmla="*/ 3360324 h 3545144"/>
                <a:gd name="connsiteX92" fmla="*/ 1338263 w 3205994"/>
                <a:gd name="connsiteY92" fmla="*/ 3454717 h 3545144"/>
                <a:gd name="connsiteX93" fmla="*/ 1308449 w 3205994"/>
                <a:gd name="connsiteY93" fmla="*/ 3468052 h 3545144"/>
                <a:gd name="connsiteX94" fmla="*/ 840772 w 3205994"/>
                <a:gd name="connsiteY94" fmla="*/ 3540442 h 3545144"/>
                <a:gd name="connsiteX95" fmla="*/ 277082 w 3205994"/>
                <a:gd name="connsiteY95" fmla="*/ 3368039 h 3545144"/>
                <a:gd name="connsiteX96" fmla="*/ 11049 w 3205994"/>
                <a:gd name="connsiteY96" fmla="*/ 3067525 h 3545144"/>
                <a:gd name="connsiteX97" fmla="*/ 0 w 3205994"/>
                <a:gd name="connsiteY97" fmla="*/ 3032759 h 354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205994" h="3545144">
                  <a:moveTo>
                    <a:pt x="0" y="3032759"/>
                  </a:moveTo>
                  <a:cubicBezTo>
                    <a:pt x="96393" y="3166871"/>
                    <a:pt x="223838" y="3258597"/>
                    <a:pt x="361664" y="3337464"/>
                  </a:cubicBezTo>
                  <a:cubicBezTo>
                    <a:pt x="383762" y="3350132"/>
                    <a:pt x="412242" y="3349751"/>
                    <a:pt x="437483" y="3359562"/>
                  </a:cubicBezTo>
                  <a:cubicBezTo>
                    <a:pt x="579787" y="3414521"/>
                    <a:pt x="727043" y="3417760"/>
                    <a:pt x="876300" y="3396329"/>
                  </a:cubicBezTo>
                  <a:cubicBezTo>
                    <a:pt x="943356" y="3386708"/>
                    <a:pt x="1011269" y="3382613"/>
                    <a:pt x="1077659" y="3367849"/>
                  </a:cubicBezTo>
                  <a:cubicBezTo>
                    <a:pt x="1214247" y="3337464"/>
                    <a:pt x="1344263" y="3295840"/>
                    <a:pt x="1445324" y="3190017"/>
                  </a:cubicBezTo>
                  <a:cubicBezTo>
                    <a:pt x="1493996" y="3139058"/>
                    <a:pt x="1552956" y="3098101"/>
                    <a:pt x="1603058" y="3048380"/>
                  </a:cubicBezTo>
                  <a:cubicBezTo>
                    <a:pt x="1655159" y="2996660"/>
                    <a:pt x="1701260" y="2939224"/>
                    <a:pt x="1746790" y="2881121"/>
                  </a:cubicBezTo>
                  <a:cubicBezTo>
                    <a:pt x="1840325" y="2761678"/>
                    <a:pt x="1908429" y="2626804"/>
                    <a:pt x="1989487" y="2499931"/>
                  </a:cubicBezTo>
                  <a:cubicBezTo>
                    <a:pt x="2050733" y="2404014"/>
                    <a:pt x="2104073" y="2302954"/>
                    <a:pt x="2151317" y="2198655"/>
                  </a:cubicBezTo>
                  <a:cubicBezTo>
                    <a:pt x="2198275" y="2095023"/>
                    <a:pt x="2250948" y="1993963"/>
                    <a:pt x="2303526" y="1892902"/>
                  </a:cubicBezTo>
                  <a:cubicBezTo>
                    <a:pt x="2376107" y="1753456"/>
                    <a:pt x="2445830" y="1612201"/>
                    <a:pt x="2526506" y="1477517"/>
                  </a:cubicBezTo>
                  <a:cubicBezTo>
                    <a:pt x="2575846" y="1395316"/>
                    <a:pt x="2598039" y="1305115"/>
                    <a:pt x="2630138" y="1217866"/>
                  </a:cubicBezTo>
                  <a:cubicBezTo>
                    <a:pt x="2651379" y="1160144"/>
                    <a:pt x="2684907" y="1109090"/>
                    <a:pt x="2707577" y="1052321"/>
                  </a:cubicBezTo>
                  <a:cubicBezTo>
                    <a:pt x="2719102" y="1023460"/>
                    <a:pt x="2714530" y="1021365"/>
                    <a:pt x="2686717" y="1015364"/>
                  </a:cubicBezTo>
                  <a:cubicBezTo>
                    <a:pt x="2630329" y="1003267"/>
                    <a:pt x="2582609" y="971454"/>
                    <a:pt x="2539556" y="933449"/>
                  </a:cubicBezTo>
                  <a:cubicBezTo>
                    <a:pt x="2527935" y="923162"/>
                    <a:pt x="2519172" y="909446"/>
                    <a:pt x="2499551" y="904207"/>
                  </a:cubicBezTo>
                  <a:cubicBezTo>
                    <a:pt x="2488216" y="954880"/>
                    <a:pt x="2495836" y="1004029"/>
                    <a:pt x="2503170" y="1053083"/>
                  </a:cubicBezTo>
                  <a:cubicBezTo>
                    <a:pt x="2505456" y="1068323"/>
                    <a:pt x="2514600" y="1078134"/>
                    <a:pt x="2528983" y="1084611"/>
                  </a:cubicBezTo>
                  <a:cubicBezTo>
                    <a:pt x="2569559" y="1102708"/>
                    <a:pt x="2591562" y="1140904"/>
                    <a:pt x="2616899" y="1173574"/>
                  </a:cubicBezTo>
                  <a:cubicBezTo>
                    <a:pt x="2636139" y="1198339"/>
                    <a:pt x="2609755" y="1226724"/>
                    <a:pt x="2604611" y="1253299"/>
                  </a:cubicBezTo>
                  <a:cubicBezTo>
                    <a:pt x="2600992" y="1272253"/>
                    <a:pt x="2580323" y="1255204"/>
                    <a:pt x="2568321" y="1254632"/>
                  </a:cubicBezTo>
                  <a:cubicBezTo>
                    <a:pt x="2456974" y="1249489"/>
                    <a:pt x="2376583" y="1187005"/>
                    <a:pt x="2303812" y="1109947"/>
                  </a:cubicBezTo>
                  <a:cubicBezTo>
                    <a:pt x="2290953" y="1096327"/>
                    <a:pt x="2286095" y="1074419"/>
                    <a:pt x="2291048" y="1067942"/>
                  </a:cubicBezTo>
                  <a:cubicBezTo>
                    <a:pt x="2313527" y="1038034"/>
                    <a:pt x="2289048" y="1021651"/>
                    <a:pt x="2274570" y="1001172"/>
                  </a:cubicBezTo>
                  <a:cubicBezTo>
                    <a:pt x="2293715" y="996219"/>
                    <a:pt x="2296859" y="1013650"/>
                    <a:pt x="2307431" y="1018698"/>
                  </a:cubicBezTo>
                  <a:cubicBezTo>
                    <a:pt x="2350199" y="1039367"/>
                    <a:pt x="2370868" y="1032414"/>
                    <a:pt x="2385727" y="985932"/>
                  </a:cubicBezTo>
                  <a:cubicBezTo>
                    <a:pt x="2390013" y="972406"/>
                    <a:pt x="2398871" y="965644"/>
                    <a:pt x="2405920" y="955738"/>
                  </a:cubicBezTo>
                  <a:cubicBezTo>
                    <a:pt x="2430209" y="921733"/>
                    <a:pt x="2451164" y="886110"/>
                    <a:pt x="2422303" y="844105"/>
                  </a:cubicBezTo>
                  <a:cubicBezTo>
                    <a:pt x="2417159" y="836580"/>
                    <a:pt x="2415350" y="828007"/>
                    <a:pt x="2421065" y="822483"/>
                  </a:cubicBezTo>
                  <a:cubicBezTo>
                    <a:pt x="2439734" y="804385"/>
                    <a:pt x="2423351" y="797432"/>
                    <a:pt x="2404872" y="789050"/>
                  </a:cubicBezTo>
                  <a:cubicBezTo>
                    <a:pt x="2432971" y="782573"/>
                    <a:pt x="2455164" y="780097"/>
                    <a:pt x="2465546" y="754855"/>
                  </a:cubicBezTo>
                  <a:cubicBezTo>
                    <a:pt x="2471071" y="741425"/>
                    <a:pt x="2484501" y="739425"/>
                    <a:pt x="2497646" y="748283"/>
                  </a:cubicBezTo>
                  <a:cubicBezTo>
                    <a:pt x="2577274" y="802195"/>
                    <a:pt x="2656523" y="856868"/>
                    <a:pt x="2737104" y="909256"/>
                  </a:cubicBezTo>
                  <a:cubicBezTo>
                    <a:pt x="2753678" y="920019"/>
                    <a:pt x="2776061" y="925162"/>
                    <a:pt x="2789873" y="899826"/>
                  </a:cubicBezTo>
                  <a:cubicBezTo>
                    <a:pt x="2814066" y="855725"/>
                    <a:pt x="2839117" y="812196"/>
                    <a:pt x="2862834" y="767905"/>
                  </a:cubicBezTo>
                  <a:cubicBezTo>
                    <a:pt x="2874740" y="745616"/>
                    <a:pt x="2869311" y="733424"/>
                    <a:pt x="2841117" y="732281"/>
                  </a:cubicBezTo>
                  <a:cubicBezTo>
                    <a:pt x="2727579" y="727900"/>
                    <a:pt x="2628710" y="670178"/>
                    <a:pt x="2521553" y="642079"/>
                  </a:cubicBezTo>
                  <a:cubicBezTo>
                    <a:pt x="2502408" y="637031"/>
                    <a:pt x="2485835" y="622553"/>
                    <a:pt x="2465928" y="611218"/>
                  </a:cubicBezTo>
                  <a:cubicBezTo>
                    <a:pt x="2447163" y="647223"/>
                    <a:pt x="2427351" y="682656"/>
                    <a:pt x="2410111" y="719327"/>
                  </a:cubicBezTo>
                  <a:cubicBezTo>
                    <a:pt x="2402586" y="735424"/>
                    <a:pt x="2390204" y="742473"/>
                    <a:pt x="2376011" y="750093"/>
                  </a:cubicBezTo>
                  <a:cubicBezTo>
                    <a:pt x="2356580" y="760570"/>
                    <a:pt x="2337816" y="772667"/>
                    <a:pt x="2338292" y="799051"/>
                  </a:cubicBezTo>
                  <a:cubicBezTo>
                    <a:pt x="2338483" y="810958"/>
                    <a:pt x="2334197" y="821911"/>
                    <a:pt x="2323624" y="827055"/>
                  </a:cubicBezTo>
                  <a:cubicBezTo>
                    <a:pt x="2268950" y="853915"/>
                    <a:pt x="2249996" y="901445"/>
                    <a:pt x="2233517" y="957071"/>
                  </a:cubicBezTo>
                  <a:cubicBezTo>
                    <a:pt x="2226659" y="980312"/>
                    <a:pt x="2239709" y="1042606"/>
                    <a:pt x="2175701" y="1026223"/>
                  </a:cubicBezTo>
                  <a:cubicBezTo>
                    <a:pt x="2171891" y="1055083"/>
                    <a:pt x="2146173" y="1069657"/>
                    <a:pt x="2133029" y="1091945"/>
                  </a:cubicBezTo>
                  <a:cubicBezTo>
                    <a:pt x="2115312" y="1122044"/>
                    <a:pt x="2095976" y="1148524"/>
                    <a:pt x="2064353" y="1164621"/>
                  </a:cubicBezTo>
                  <a:cubicBezTo>
                    <a:pt x="2048637" y="1172622"/>
                    <a:pt x="2046256" y="1188529"/>
                    <a:pt x="2040064" y="1202911"/>
                  </a:cubicBezTo>
                  <a:cubicBezTo>
                    <a:pt x="2038160" y="1207198"/>
                    <a:pt x="2039112" y="1253108"/>
                    <a:pt x="2014347" y="1213198"/>
                  </a:cubicBezTo>
                  <a:cubicBezTo>
                    <a:pt x="2013395" y="1211579"/>
                    <a:pt x="2008823" y="1212151"/>
                    <a:pt x="2005965" y="1211674"/>
                  </a:cubicBezTo>
                  <a:cubicBezTo>
                    <a:pt x="2000631" y="1246155"/>
                    <a:pt x="1957673" y="1253299"/>
                    <a:pt x="1950244" y="1273682"/>
                  </a:cubicBezTo>
                  <a:cubicBezTo>
                    <a:pt x="1940243" y="1300828"/>
                    <a:pt x="1917859" y="1311687"/>
                    <a:pt x="1905191" y="1332928"/>
                  </a:cubicBezTo>
                  <a:cubicBezTo>
                    <a:pt x="1891856" y="1355407"/>
                    <a:pt x="1814513" y="1342072"/>
                    <a:pt x="1801559" y="1315021"/>
                  </a:cubicBezTo>
                  <a:cubicBezTo>
                    <a:pt x="1793939" y="1299114"/>
                    <a:pt x="1794129" y="1301876"/>
                    <a:pt x="1778603" y="1308448"/>
                  </a:cubicBezTo>
                  <a:cubicBezTo>
                    <a:pt x="1723263" y="1331785"/>
                    <a:pt x="1661255" y="1284160"/>
                    <a:pt x="1664399" y="1223104"/>
                  </a:cubicBezTo>
                  <a:cubicBezTo>
                    <a:pt x="1665351" y="1205293"/>
                    <a:pt x="1660398" y="1192053"/>
                    <a:pt x="1647349" y="1181766"/>
                  </a:cubicBezTo>
                  <a:cubicBezTo>
                    <a:pt x="1642967" y="1178242"/>
                    <a:pt x="1634300" y="1175956"/>
                    <a:pt x="1629823" y="1178051"/>
                  </a:cubicBezTo>
                  <a:cubicBezTo>
                    <a:pt x="1626013" y="1179861"/>
                    <a:pt x="1622012" y="1191481"/>
                    <a:pt x="1624013" y="1193863"/>
                  </a:cubicBezTo>
                  <a:cubicBezTo>
                    <a:pt x="1643063" y="1216913"/>
                    <a:pt x="1613154" y="1222819"/>
                    <a:pt x="1611725" y="1243583"/>
                  </a:cubicBezTo>
                  <a:cubicBezTo>
                    <a:pt x="1570482" y="1199101"/>
                    <a:pt x="1542860" y="1150238"/>
                    <a:pt x="1511713" y="1106899"/>
                  </a:cubicBezTo>
                  <a:cubicBezTo>
                    <a:pt x="1495330" y="1084039"/>
                    <a:pt x="1495806" y="1018507"/>
                    <a:pt x="1532192" y="979455"/>
                  </a:cubicBezTo>
                  <a:cubicBezTo>
                    <a:pt x="1553718" y="956309"/>
                    <a:pt x="1565720" y="927734"/>
                    <a:pt x="1562005" y="894778"/>
                  </a:cubicBezTo>
                  <a:cubicBezTo>
                    <a:pt x="1560005" y="877156"/>
                    <a:pt x="1575340" y="880585"/>
                    <a:pt x="1584198" y="876490"/>
                  </a:cubicBezTo>
                  <a:cubicBezTo>
                    <a:pt x="1627061" y="856868"/>
                    <a:pt x="1663065" y="828484"/>
                    <a:pt x="1687830" y="788383"/>
                  </a:cubicBezTo>
                  <a:cubicBezTo>
                    <a:pt x="1731169" y="718089"/>
                    <a:pt x="1775555" y="649128"/>
                    <a:pt x="1813084" y="574547"/>
                  </a:cubicBezTo>
                  <a:cubicBezTo>
                    <a:pt x="1846517" y="508348"/>
                    <a:pt x="1872139" y="431482"/>
                    <a:pt x="1934432" y="381285"/>
                  </a:cubicBezTo>
                  <a:cubicBezTo>
                    <a:pt x="1947577" y="370712"/>
                    <a:pt x="1943576" y="354329"/>
                    <a:pt x="1945767" y="342232"/>
                  </a:cubicBezTo>
                  <a:cubicBezTo>
                    <a:pt x="1953101" y="302418"/>
                    <a:pt x="2001679" y="292512"/>
                    <a:pt x="2005013" y="250030"/>
                  </a:cubicBezTo>
                  <a:cubicBezTo>
                    <a:pt x="2011013" y="172306"/>
                    <a:pt x="2060067" y="113061"/>
                    <a:pt x="2099596" y="50767"/>
                  </a:cubicBezTo>
                  <a:cubicBezTo>
                    <a:pt x="2124932" y="10762"/>
                    <a:pt x="2164937" y="-6478"/>
                    <a:pt x="2213420" y="2190"/>
                  </a:cubicBezTo>
                  <a:cubicBezTo>
                    <a:pt x="2221040" y="3523"/>
                    <a:pt x="2230565" y="4952"/>
                    <a:pt x="2235518" y="10000"/>
                  </a:cubicBezTo>
                  <a:cubicBezTo>
                    <a:pt x="2326196" y="102202"/>
                    <a:pt x="2447735" y="158114"/>
                    <a:pt x="2530697" y="258508"/>
                  </a:cubicBezTo>
                  <a:cubicBezTo>
                    <a:pt x="2560701" y="294798"/>
                    <a:pt x="2583942" y="337756"/>
                    <a:pt x="2604230" y="380523"/>
                  </a:cubicBezTo>
                  <a:cubicBezTo>
                    <a:pt x="2615660" y="404621"/>
                    <a:pt x="2594039" y="429862"/>
                    <a:pt x="2582990" y="450722"/>
                  </a:cubicBezTo>
                  <a:cubicBezTo>
                    <a:pt x="2568226" y="478630"/>
                    <a:pt x="2576132" y="486822"/>
                    <a:pt x="2601278" y="493108"/>
                  </a:cubicBezTo>
                  <a:cubicBezTo>
                    <a:pt x="2697575" y="517302"/>
                    <a:pt x="2793302" y="544734"/>
                    <a:pt x="2893409" y="547306"/>
                  </a:cubicBezTo>
                  <a:cubicBezTo>
                    <a:pt x="2982087" y="549496"/>
                    <a:pt x="3064574" y="569404"/>
                    <a:pt x="3140202" y="617695"/>
                  </a:cubicBezTo>
                  <a:cubicBezTo>
                    <a:pt x="3188208" y="648366"/>
                    <a:pt x="3203639" y="692657"/>
                    <a:pt x="3205924" y="745711"/>
                  </a:cubicBezTo>
                  <a:cubicBezTo>
                    <a:pt x="3207163" y="774001"/>
                    <a:pt x="3192018" y="785335"/>
                    <a:pt x="3168015" y="778192"/>
                  </a:cubicBezTo>
                  <a:cubicBezTo>
                    <a:pt x="3108198" y="760475"/>
                    <a:pt x="3088767" y="809719"/>
                    <a:pt x="3068288" y="843533"/>
                  </a:cubicBezTo>
                  <a:cubicBezTo>
                    <a:pt x="3056763" y="862583"/>
                    <a:pt x="3049715" y="886967"/>
                    <a:pt x="3034474" y="905541"/>
                  </a:cubicBezTo>
                  <a:cubicBezTo>
                    <a:pt x="2990088" y="959738"/>
                    <a:pt x="2947988" y="1016983"/>
                    <a:pt x="2911126" y="1075086"/>
                  </a:cubicBezTo>
                  <a:cubicBezTo>
                    <a:pt x="2862072" y="1152524"/>
                    <a:pt x="2793016" y="1219294"/>
                    <a:pt x="2776919" y="1318354"/>
                  </a:cubicBezTo>
                  <a:cubicBezTo>
                    <a:pt x="2764250" y="1395888"/>
                    <a:pt x="2707672" y="1457419"/>
                    <a:pt x="2673382" y="1527428"/>
                  </a:cubicBezTo>
                  <a:cubicBezTo>
                    <a:pt x="2629376" y="1617249"/>
                    <a:pt x="2583942" y="1706403"/>
                    <a:pt x="2542985" y="1797557"/>
                  </a:cubicBezTo>
                  <a:cubicBezTo>
                    <a:pt x="2519934" y="1848802"/>
                    <a:pt x="2478691" y="1886521"/>
                    <a:pt x="2452307" y="1935574"/>
                  </a:cubicBezTo>
                  <a:cubicBezTo>
                    <a:pt x="2428399" y="1980056"/>
                    <a:pt x="2407063" y="2025776"/>
                    <a:pt x="2382869" y="2070067"/>
                  </a:cubicBezTo>
                  <a:cubicBezTo>
                    <a:pt x="2334387" y="2158745"/>
                    <a:pt x="2284476" y="2246756"/>
                    <a:pt x="2236470" y="2335720"/>
                  </a:cubicBezTo>
                  <a:cubicBezTo>
                    <a:pt x="2184368" y="2432208"/>
                    <a:pt x="2138458" y="2532411"/>
                    <a:pt x="2081403" y="2625851"/>
                  </a:cubicBezTo>
                  <a:cubicBezTo>
                    <a:pt x="2002822" y="2754534"/>
                    <a:pt x="1919859" y="2880550"/>
                    <a:pt x="1828229" y="3000755"/>
                  </a:cubicBezTo>
                  <a:cubicBezTo>
                    <a:pt x="1749743" y="3103625"/>
                    <a:pt x="1665446" y="3200875"/>
                    <a:pt x="1570673" y="3289267"/>
                  </a:cubicBezTo>
                  <a:cubicBezTo>
                    <a:pt x="1541621" y="3316414"/>
                    <a:pt x="1507331" y="3335369"/>
                    <a:pt x="1477328" y="3360324"/>
                  </a:cubicBezTo>
                  <a:cubicBezTo>
                    <a:pt x="1434084" y="3396233"/>
                    <a:pt x="1371410" y="3403091"/>
                    <a:pt x="1338263" y="3454717"/>
                  </a:cubicBezTo>
                  <a:cubicBezTo>
                    <a:pt x="1333310" y="3462432"/>
                    <a:pt x="1319022" y="3466052"/>
                    <a:pt x="1308449" y="3468052"/>
                  </a:cubicBezTo>
                  <a:cubicBezTo>
                    <a:pt x="1153382" y="3498055"/>
                    <a:pt x="1001935" y="3563111"/>
                    <a:pt x="840772" y="3540442"/>
                  </a:cubicBezTo>
                  <a:cubicBezTo>
                    <a:pt x="644557" y="3512914"/>
                    <a:pt x="442817" y="3494722"/>
                    <a:pt x="277082" y="3368039"/>
                  </a:cubicBezTo>
                  <a:cubicBezTo>
                    <a:pt x="169355" y="3285648"/>
                    <a:pt x="77438" y="3187445"/>
                    <a:pt x="11049" y="3067525"/>
                  </a:cubicBezTo>
                  <a:cubicBezTo>
                    <a:pt x="5429" y="3056762"/>
                    <a:pt x="3620" y="3044285"/>
                    <a:pt x="0" y="3032759"/>
                  </a:cubicBezTo>
                  <a:close/>
                </a:path>
              </a:pathLst>
            </a:custGeom>
            <a:gradFill flip="none" rotWithShape="1">
              <a:gsLst>
                <a:gs pos="0">
                  <a:srgbClr val="FFC000"/>
                </a:gs>
                <a:gs pos="53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sp>
          <p:nvSpPr>
            <p:cNvPr id="46" name="PA-文本框 53"/>
            <p:cNvSpPr txBox="1"/>
            <p:nvPr>
              <p:custDataLst>
                <p:tags r:id="rId20"/>
              </p:custDataLst>
            </p:nvPr>
          </p:nvSpPr>
          <p:spPr>
            <a:xfrm>
              <a:off x="1418124" y="1944316"/>
              <a:ext cx="1973231" cy="1792129"/>
            </a:xfrm>
            <a:custGeom>
              <a:avLst/>
              <a:gdLst>
                <a:gd name="connsiteX0" fmla="*/ 1349915 w 2097056"/>
                <a:gd name="connsiteY0" fmla="*/ 1529620 h 1792129"/>
                <a:gd name="connsiteX1" fmla="*/ 1314578 w 2097056"/>
                <a:gd name="connsiteY1" fmla="*/ 1592723 h 1792129"/>
                <a:gd name="connsiteX2" fmla="*/ 1313316 w 2097056"/>
                <a:gd name="connsiteY2" fmla="*/ 1595247 h 1792129"/>
                <a:gd name="connsiteX3" fmla="*/ 1317102 w 2097056"/>
                <a:gd name="connsiteY3" fmla="*/ 1600295 h 1792129"/>
                <a:gd name="connsiteX4" fmla="*/ 1344867 w 2097056"/>
                <a:gd name="connsiteY4" fmla="*/ 1620488 h 1792129"/>
                <a:gd name="connsiteX5" fmla="*/ 1349915 w 2097056"/>
                <a:gd name="connsiteY5" fmla="*/ 1620488 h 1792129"/>
                <a:gd name="connsiteX6" fmla="*/ 1352439 w 2097056"/>
                <a:gd name="connsiteY6" fmla="*/ 1592723 h 1792129"/>
                <a:gd name="connsiteX7" fmla="*/ 1354964 w 2097056"/>
                <a:gd name="connsiteY7" fmla="*/ 1547289 h 1792129"/>
                <a:gd name="connsiteX8" fmla="*/ 1352439 w 2097056"/>
                <a:gd name="connsiteY8" fmla="*/ 1529620 h 1792129"/>
                <a:gd name="connsiteX9" fmla="*/ 1349915 w 2097056"/>
                <a:gd name="connsiteY9" fmla="*/ 1529620 h 1792129"/>
                <a:gd name="connsiteX10" fmla="*/ 1072262 w 2097056"/>
                <a:gd name="connsiteY10" fmla="*/ 1363027 h 1792129"/>
                <a:gd name="connsiteX11" fmla="*/ 1064689 w 2097056"/>
                <a:gd name="connsiteY11" fmla="*/ 1368076 h 1792129"/>
                <a:gd name="connsiteX12" fmla="*/ 1052069 w 2097056"/>
                <a:gd name="connsiteY12" fmla="*/ 1451372 h 1792129"/>
                <a:gd name="connsiteX13" fmla="*/ 1054593 w 2097056"/>
                <a:gd name="connsiteY13" fmla="*/ 1484185 h 1792129"/>
                <a:gd name="connsiteX14" fmla="*/ 1059641 w 2097056"/>
                <a:gd name="connsiteY14" fmla="*/ 1511951 h 1792129"/>
                <a:gd name="connsiteX15" fmla="*/ 1059641 w 2097056"/>
                <a:gd name="connsiteY15" fmla="*/ 1544764 h 1792129"/>
                <a:gd name="connsiteX16" fmla="*/ 1060903 w 2097056"/>
                <a:gd name="connsiteY16" fmla="*/ 1546026 h 1792129"/>
                <a:gd name="connsiteX17" fmla="*/ 1062165 w 2097056"/>
                <a:gd name="connsiteY17" fmla="*/ 1547289 h 1792129"/>
                <a:gd name="connsiteX18" fmla="*/ 1107599 w 2097056"/>
                <a:gd name="connsiteY18" fmla="*/ 1494282 h 1792129"/>
                <a:gd name="connsiteX19" fmla="*/ 1107599 w 2097056"/>
                <a:gd name="connsiteY19" fmla="*/ 1461468 h 1792129"/>
                <a:gd name="connsiteX20" fmla="*/ 1098765 w 2097056"/>
                <a:gd name="connsiteY20" fmla="*/ 1442537 h 1792129"/>
                <a:gd name="connsiteX21" fmla="*/ 1092455 w 2097056"/>
                <a:gd name="connsiteY21" fmla="*/ 1426131 h 1792129"/>
                <a:gd name="connsiteX22" fmla="*/ 1116434 w 2097056"/>
                <a:gd name="connsiteY22" fmla="*/ 1436227 h 1792129"/>
                <a:gd name="connsiteX23" fmla="*/ 1145461 w 2097056"/>
                <a:gd name="connsiteY23" fmla="*/ 1448848 h 1792129"/>
                <a:gd name="connsiteX24" fmla="*/ 1164392 w 2097056"/>
                <a:gd name="connsiteY24" fmla="*/ 1413510 h 1792129"/>
                <a:gd name="connsiteX25" fmla="*/ 1178275 w 2097056"/>
                <a:gd name="connsiteY25" fmla="*/ 1363027 h 1792129"/>
                <a:gd name="connsiteX26" fmla="*/ 1130316 w 2097056"/>
                <a:gd name="connsiteY26" fmla="*/ 1363027 h 1792129"/>
                <a:gd name="connsiteX27" fmla="*/ 1072262 w 2097056"/>
                <a:gd name="connsiteY27" fmla="*/ 1363027 h 1792129"/>
                <a:gd name="connsiteX28" fmla="*/ 1352439 w 2097056"/>
                <a:gd name="connsiteY28" fmla="*/ 1340310 h 1792129"/>
                <a:gd name="connsiteX29" fmla="*/ 1337295 w 2097056"/>
                <a:gd name="connsiteY29" fmla="*/ 1347883 h 1792129"/>
                <a:gd name="connsiteX30" fmla="*/ 1276716 w 2097056"/>
                <a:gd name="connsiteY30" fmla="*/ 1410986 h 1792129"/>
                <a:gd name="connsiteX31" fmla="*/ 1269143 w 2097056"/>
                <a:gd name="connsiteY31" fmla="*/ 1416034 h 1792129"/>
                <a:gd name="connsiteX32" fmla="*/ 1206040 w 2097056"/>
                <a:gd name="connsiteY32" fmla="*/ 1491758 h 1792129"/>
                <a:gd name="connsiteX33" fmla="*/ 1200992 w 2097056"/>
                <a:gd name="connsiteY33" fmla="*/ 1504378 h 1792129"/>
                <a:gd name="connsiteX34" fmla="*/ 1214875 w 2097056"/>
                <a:gd name="connsiteY34" fmla="*/ 1513213 h 1792129"/>
                <a:gd name="connsiteX35" fmla="*/ 1236330 w 2097056"/>
                <a:gd name="connsiteY35" fmla="*/ 1516999 h 1792129"/>
                <a:gd name="connsiteX36" fmla="*/ 1283026 w 2097056"/>
                <a:gd name="connsiteY36" fmla="*/ 1495544 h 1792129"/>
                <a:gd name="connsiteX37" fmla="*/ 1349915 w 2097056"/>
                <a:gd name="connsiteY37" fmla="*/ 1474089 h 1792129"/>
                <a:gd name="connsiteX38" fmla="*/ 1354964 w 2097056"/>
                <a:gd name="connsiteY38" fmla="*/ 1469041 h 1792129"/>
                <a:gd name="connsiteX39" fmla="*/ 1354964 w 2097056"/>
                <a:gd name="connsiteY39" fmla="*/ 1433703 h 1792129"/>
                <a:gd name="connsiteX40" fmla="*/ 1354964 w 2097056"/>
                <a:gd name="connsiteY40" fmla="*/ 1363027 h 1792129"/>
                <a:gd name="connsiteX41" fmla="*/ 1354964 w 2097056"/>
                <a:gd name="connsiteY41" fmla="*/ 1357979 h 1792129"/>
                <a:gd name="connsiteX42" fmla="*/ 1352439 w 2097056"/>
                <a:gd name="connsiteY42" fmla="*/ 1340310 h 1792129"/>
                <a:gd name="connsiteX43" fmla="*/ 1349915 w 2097056"/>
                <a:gd name="connsiteY43" fmla="*/ 1070229 h 1792129"/>
                <a:gd name="connsiteX44" fmla="*/ 1330984 w 2097056"/>
                <a:gd name="connsiteY44" fmla="*/ 1080325 h 1792129"/>
                <a:gd name="connsiteX45" fmla="*/ 1317102 w 2097056"/>
                <a:gd name="connsiteY45" fmla="*/ 1087898 h 1792129"/>
                <a:gd name="connsiteX46" fmla="*/ 1276716 w 2097056"/>
                <a:gd name="connsiteY46" fmla="*/ 1101780 h 1792129"/>
                <a:gd name="connsiteX47" fmla="*/ 1218661 w 2097056"/>
                <a:gd name="connsiteY47" fmla="*/ 1125760 h 1792129"/>
                <a:gd name="connsiteX48" fmla="*/ 1198468 w 2097056"/>
                <a:gd name="connsiteY48" fmla="*/ 1128284 h 1792129"/>
                <a:gd name="connsiteX49" fmla="*/ 1183323 w 2097056"/>
                <a:gd name="connsiteY49" fmla="*/ 1130808 h 1792129"/>
                <a:gd name="connsiteX50" fmla="*/ 1158082 w 2097056"/>
                <a:gd name="connsiteY50" fmla="*/ 1128284 h 1792129"/>
                <a:gd name="connsiteX51" fmla="*/ 1132841 w 2097056"/>
                <a:gd name="connsiteY51" fmla="*/ 1125760 h 1792129"/>
                <a:gd name="connsiteX52" fmla="*/ 1101289 w 2097056"/>
                <a:gd name="connsiteY52" fmla="*/ 1132070 h 1792129"/>
                <a:gd name="connsiteX53" fmla="*/ 1087406 w 2097056"/>
                <a:gd name="connsiteY53" fmla="*/ 1158573 h 1792129"/>
                <a:gd name="connsiteX54" fmla="*/ 1079834 w 2097056"/>
                <a:gd name="connsiteY54" fmla="*/ 1180028 h 1792129"/>
                <a:gd name="connsiteX55" fmla="*/ 1072262 w 2097056"/>
                <a:gd name="connsiteY55" fmla="*/ 1206532 h 1792129"/>
                <a:gd name="connsiteX56" fmla="*/ 1067213 w 2097056"/>
                <a:gd name="connsiteY56" fmla="*/ 1282255 h 1792129"/>
                <a:gd name="connsiteX57" fmla="*/ 1068475 w 2097056"/>
                <a:gd name="connsiteY57" fmla="*/ 1291090 h 1792129"/>
                <a:gd name="connsiteX58" fmla="*/ 1077310 w 2097056"/>
                <a:gd name="connsiteY58" fmla="*/ 1289828 h 1792129"/>
                <a:gd name="connsiteX59" fmla="*/ 1125268 w 2097056"/>
                <a:gd name="connsiteY59" fmla="*/ 1277207 h 1792129"/>
                <a:gd name="connsiteX60" fmla="*/ 1223709 w 2097056"/>
                <a:gd name="connsiteY60" fmla="*/ 1236821 h 1792129"/>
                <a:gd name="connsiteX61" fmla="*/ 1284288 w 2097056"/>
                <a:gd name="connsiteY61" fmla="*/ 1216628 h 1792129"/>
                <a:gd name="connsiteX62" fmla="*/ 1307005 w 2097056"/>
                <a:gd name="connsiteY62" fmla="*/ 1211580 h 1792129"/>
                <a:gd name="connsiteX63" fmla="*/ 1339819 w 2097056"/>
                <a:gd name="connsiteY63" fmla="*/ 1214104 h 1792129"/>
                <a:gd name="connsiteX64" fmla="*/ 1358750 w 2097056"/>
                <a:gd name="connsiteY64" fmla="*/ 1207794 h 1792129"/>
                <a:gd name="connsiteX65" fmla="*/ 1362536 w 2097056"/>
                <a:gd name="connsiteY65" fmla="*/ 1191387 h 1792129"/>
                <a:gd name="connsiteX66" fmla="*/ 1360012 w 2097056"/>
                <a:gd name="connsiteY66" fmla="*/ 1148477 h 1792129"/>
                <a:gd name="connsiteX67" fmla="*/ 1360012 w 2097056"/>
                <a:gd name="connsiteY67" fmla="*/ 1125760 h 1792129"/>
                <a:gd name="connsiteX68" fmla="*/ 1349915 w 2097056"/>
                <a:gd name="connsiteY68" fmla="*/ 1070229 h 1792129"/>
                <a:gd name="connsiteX69" fmla="*/ 1122744 w 2097056"/>
                <a:gd name="connsiteY69" fmla="*/ 0 h 1792129"/>
                <a:gd name="connsiteX70" fmla="*/ 1168178 w 2097056"/>
                <a:gd name="connsiteY70" fmla="*/ 12620 h 1792129"/>
                <a:gd name="connsiteX71" fmla="*/ 1218661 w 2097056"/>
                <a:gd name="connsiteY71" fmla="*/ 42910 h 1792129"/>
                <a:gd name="connsiteX72" fmla="*/ 1248950 w 2097056"/>
                <a:gd name="connsiteY72" fmla="*/ 60579 h 1792129"/>
                <a:gd name="connsiteX73" fmla="*/ 1286812 w 2097056"/>
                <a:gd name="connsiteY73" fmla="*/ 138827 h 1792129"/>
                <a:gd name="connsiteX74" fmla="*/ 1286812 w 2097056"/>
                <a:gd name="connsiteY74" fmla="*/ 194357 h 1792129"/>
                <a:gd name="connsiteX75" fmla="*/ 1291860 w 2097056"/>
                <a:gd name="connsiteY75" fmla="*/ 199406 h 1792129"/>
                <a:gd name="connsiteX76" fmla="*/ 1354964 w 2097056"/>
                <a:gd name="connsiteY76" fmla="*/ 214551 h 1792129"/>
                <a:gd name="connsiteX77" fmla="*/ 1365060 w 2097056"/>
                <a:gd name="connsiteY77" fmla="*/ 224647 h 1792129"/>
                <a:gd name="connsiteX78" fmla="*/ 1392825 w 2097056"/>
                <a:gd name="connsiteY78" fmla="*/ 239792 h 1792129"/>
                <a:gd name="connsiteX79" fmla="*/ 1404184 w 2097056"/>
                <a:gd name="connsiteY79" fmla="*/ 249888 h 1792129"/>
                <a:gd name="connsiteX80" fmla="*/ 1395350 w 2097056"/>
                <a:gd name="connsiteY80" fmla="*/ 262509 h 1792129"/>
                <a:gd name="connsiteX81" fmla="*/ 1385253 w 2097056"/>
                <a:gd name="connsiteY81" fmla="*/ 272606 h 1792129"/>
                <a:gd name="connsiteX82" fmla="*/ 1372632 w 2097056"/>
                <a:gd name="connsiteY82" fmla="*/ 280178 h 1792129"/>
                <a:gd name="connsiteX83" fmla="*/ 1360012 w 2097056"/>
                <a:gd name="connsiteY83" fmla="*/ 285226 h 1792129"/>
                <a:gd name="connsiteX84" fmla="*/ 1289336 w 2097056"/>
                <a:gd name="connsiteY84" fmla="*/ 310467 h 1792129"/>
                <a:gd name="connsiteX85" fmla="*/ 1289336 w 2097056"/>
                <a:gd name="connsiteY85" fmla="*/ 318040 h 1792129"/>
                <a:gd name="connsiteX86" fmla="*/ 1269143 w 2097056"/>
                <a:gd name="connsiteY86" fmla="*/ 434149 h 1792129"/>
                <a:gd name="connsiteX87" fmla="*/ 1264095 w 2097056"/>
                <a:gd name="connsiteY87" fmla="*/ 451818 h 1792129"/>
                <a:gd name="connsiteX88" fmla="*/ 1284288 w 2097056"/>
                <a:gd name="connsiteY88" fmla="*/ 448032 h 1792129"/>
                <a:gd name="connsiteX89" fmla="*/ 1299433 w 2097056"/>
                <a:gd name="connsiteY89" fmla="*/ 444246 h 1792129"/>
                <a:gd name="connsiteX90" fmla="*/ 1313316 w 2097056"/>
                <a:gd name="connsiteY90" fmla="*/ 437936 h 1792129"/>
                <a:gd name="connsiteX91" fmla="*/ 1334771 w 2097056"/>
                <a:gd name="connsiteY91" fmla="*/ 439198 h 1792129"/>
                <a:gd name="connsiteX92" fmla="*/ 1362536 w 2097056"/>
                <a:gd name="connsiteY92" fmla="*/ 434149 h 1792129"/>
                <a:gd name="connsiteX93" fmla="*/ 1402922 w 2097056"/>
                <a:gd name="connsiteY93" fmla="*/ 424053 h 1792129"/>
                <a:gd name="connsiteX94" fmla="*/ 1402922 w 2097056"/>
                <a:gd name="connsiteY94" fmla="*/ 432887 h 1792129"/>
                <a:gd name="connsiteX95" fmla="*/ 1410494 w 2097056"/>
                <a:gd name="connsiteY95" fmla="*/ 436673 h 1792129"/>
                <a:gd name="connsiteX96" fmla="*/ 1448356 w 2097056"/>
                <a:gd name="connsiteY96" fmla="*/ 456866 h 1792129"/>
                <a:gd name="connsiteX97" fmla="*/ 1458453 w 2097056"/>
                <a:gd name="connsiteY97" fmla="*/ 464439 h 1792129"/>
                <a:gd name="connsiteX98" fmla="*/ 1460977 w 2097056"/>
                <a:gd name="connsiteY98" fmla="*/ 472011 h 1792129"/>
                <a:gd name="connsiteX99" fmla="*/ 1450880 w 2097056"/>
                <a:gd name="connsiteY99" fmla="*/ 485894 h 1792129"/>
                <a:gd name="connsiteX100" fmla="*/ 1430687 w 2097056"/>
                <a:gd name="connsiteY100" fmla="*/ 502301 h 1792129"/>
                <a:gd name="connsiteX101" fmla="*/ 1428163 w 2097056"/>
                <a:gd name="connsiteY101" fmla="*/ 504825 h 1792129"/>
                <a:gd name="connsiteX102" fmla="*/ 1401660 w 2097056"/>
                <a:gd name="connsiteY102" fmla="*/ 528804 h 1792129"/>
                <a:gd name="connsiteX103" fmla="*/ 1375157 w 2097056"/>
                <a:gd name="connsiteY103" fmla="*/ 540163 h 1792129"/>
                <a:gd name="connsiteX104" fmla="*/ 1362536 w 2097056"/>
                <a:gd name="connsiteY104" fmla="*/ 543949 h 1792129"/>
                <a:gd name="connsiteX105" fmla="*/ 1349915 w 2097056"/>
                <a:gd name="connsiteY105" fmla="*/ 547735 h 1792129"/>
                <a:gd name="connsiteX106" fmla="*/ 1317102 w 2097056"/>
                <a:gd name="connsiteY106" fmla="*/ 557832 h 1792129"/>
                <a:gd name="connsiteX107" fmla="*/ 1248950 w 2097056"/>
                <a:gd name="connsiteY107" fmla="*/ 583073 h 1792129"/>
                <a:gd name="connsiteX108" fmla="*/ 1231281 w 2097056"/>
                <a:gd name="connsiteY108" fmla="*/ 598218 h 1792129"/>
                <a:gd name="connsiteX109" fmla="*/ 1211088 w 2097056"/>
                <a:gd name="connsiteY109" fmla="*/ 666369 h 1792129"/>
                <a:gd name="connsiteX110" fmla="*/ 1200992 w 2097056"/>
                <a:gd name="connsiteY110" fmla="*/ 691610 h 1792129"/>
                <a:gd name="connsiteX111" fmla="*/ 1236330 w 2097056"/>
                <a:gd name="connsiteY111" fmla="*/ 678990 h 1792129"/>
                <a:gd name="connsiteX112" fmla="*/ 1322150 w 2097056"/>
                <a:gd name="connsiteY112" fmla="*/ 651224 h 1792129"/>
                <a:gd name="connsiteX113" fmla="*/ 1378943 w 2097056"/>
                <a:gd name="connsiteY113" fmla="*/ 631031 h 1792129"/>
                <a:gd name="connsiteX114" fmla="*/ 1448356 w 2097056"/>
                <a:gd name="connsiteY114" fmla="*/ 605790 h 1792129"/>
                <a:gd name="connsiteX115" fmla="*/ 1513983 w 2097056"/>
                <a:gd name="connsiteY115" fmla="*/ 585597 h 1792129"/>
                <a:gd name="connsiteX116" fmla="*/ 1566990 w 2097056"/>
                <a:gd name="connsiteY116" fmla="*/ 567928 h 1792129"/>
                <a:gd name="connsiteX117" fmla="*/ 1574562 w 2097056"/>
                <a:gd name="connsiteY117" fmla="*/ 562880 h 1792129"/>
                <a:gd name="connsiteX118" fmla="*/ 1574562 w 2097056"/>
                <a:gd name="connsiteY118" fmla="*/ 552783 h 1792129"/>
                <a:gd name="connsiteX119" fmla="*/ 1534176 w 2097056"/>
                <a:gd name="connsiteY119" fmla="*/ 499777 h 1792129"/>
                <a:gd name="connsiteX120" fmla="*/ 1501363 w 2097056"/>
                <a:gd name="connsiteY120" fmla="*/ 466963 h 1792129"/>
                <a:gd name="connsiteX121" fmla="*/ 1501363 w 2097056"/>
                <a:gd name="connsiteY121" fmla="*/ 464439 h 1792129"/>
                <a:gd name="connsiteX122" fmla="*/ 1526604 w 2097056"/>
                <a:gd name="connsiteY122" fmla="*/ 482108 h 1792129"/>
                <a:gd name="connsiteX123" fmla="*/ 1534176 w 2097056"/>
                <a:gd name="connsiteY123" fmla="*/ 487156 h 1792129"/>
                <a:gd name="connsiteX124" fmla="*/ 1551845 w 2097056"/>
                <a:gd name="connsiteY124" fmla="*/ 493466 h 1792129"/>
                <a:gd name="connsiteX125" fmla="*/ 1561942 w 2097056"/>
                <a:gd name="connsiteY125" fmla="*/ 502301 h 1792129"/>
                <a:gd name="connsiteX126" fmla="*/ 1572038 w 2097056"/>
                <a:gd name="connsiteY126" fmla="*/ 504825 h 1792129"/>
                <a:gd name="connsiteX127" fmla="*/ 1587183 w 2097056"/>
                <a:gd name="connsiteY127" fmla="*/ 499777 h 1792129"/>
                <a:gd name="connsiteX128" fmla="*/ 1604852 w 2097056"/>
                <a:gd name="connsiteY128" fmla="*/ 503563 h 1792129"/>
                <a:gd name="connsiteX129" fmla="*/ 1617473 w 2097056"/>
                <a:gd name="connsiteY129" fmla="*/ 509873 h 1792129"/>
                <a:gd name="connsiteX130" fmla="*/ 1655334 w 2097056"/>
                <a:gd name="connsiteY130" fmla="*/ 527542 h 1792129"/>
                <a:gd name="connsiteX131" fmla="*/ 1675527 w 2097056"/>
                <a:gd name="connsiteY131" fmla="*/ 535114 h 1792129"/>
                <a:gd name="connsiteX132" fmla="*/ 1703293 w 2097056"/>
                <a:gd name="connsiteY132" fmla="*/ 527542 h 1792129"/>
                <a:gd name="connsiteX133" fmla="*/ 1723486 w 2097056"/>
                <a:gd name="connsiteY133" fmla="*/ 522494 h 1792129"/>
                <a:gd name="connsiteX134" fmla="*/ 1727272 w 2097056"/>
                <a:gd name="connsiteY134" fmla="*/ 522494 h 1792129"/>
                <a:gd name="connsiteX135" fmla="*/ 1728534 w 2097056"/>
                <a:gd name="connsiteY135" fmla="*/ 525018 h 1792129"/>
                <a:gd name="connsiteX136" fmla="*/ 1766396 w 2097056"/>
                <a:gd name="connsiteY136" fmla="*/ 537639 h 1792129"/>
                <a:gd name="connsiteX137" fmla="*/ 1768920 w 2097056"/>
                <a:gd name="connsiteY137" fmla="*/ 537639 h 1792129"/>
                <a:gd name="connsiteX138" fmla="*/ 1782803 w 2097056"/>
                <a:gd name="connsiteY138" fmla="*/ 554045 h 1792129"/>
                <a:gd name="connsiteX139" fmla="*/ 1789113 w 2097056"/>
                <a:gd name="connsiteY139" fmla="*/ 567928 h 1792129"/>
                <a:gd name="connsiteX140" fmla="*/ 1756299 w 2097056"/>
                <a:gd name="connsiteY140" fmla="*/ 620935 h 1792129"/>
                <a:gd name="connsiteX141" fmla="*/ 1756299 w 2097056"/>
                <a:gd name="connsiteY141" fmla="*/ 631031 h 1792129"/>
                <a:gd name="connsiteX142" fmla="*/ 1746203 w 2097056"/>
                <a:gd name="connsiteY142" fmla="*/ 646176 h 1792129"/>
                <a:gd name="connsiteX143" fmla="*/ 1698245 w 2097056"/>
                <a:gd name="connsiteY143" fmla="*/ 658797 h 1792129"/>
                <a:gd name="connsiteX144" fmla="*/ 1632617 w 2097056"/>
                <a:gd name="connsiteY144" fmla="*/ 678990 h 1792129"/>
                <a:gd name="connsiteX145" fmla="*/ 1549321 w 2097056"/>
                <a:gd name="connsiteY145" fmla="*/ 704231 h 1792129"/>
                <a:gd name="connsiteX146" fmla="*/ 1466025 w 2097056"/>
                <a:gd name="connsiteY146" fmla="*/ 731996 h 1792129"/>
                <a:gd name="connsiteX147" fmla="*/ 1397874 w 2097056"/>
                <a:gd name="connsiteY147" fmla="*/ 754713 h 1792129"/>
                <a:gd name="connsiteX148" fmla="*/ 1395350 w 2097056"/>
                <a:gd name="connsiteY148" fmla="*/ 767334 h 1792129"/>
                <a:gd name="connsiteX149" fmla="*/ 1430687 w 2097056"/>
                <a:gd name="connsiteY149" fmla="*/ 790051 h 1792129"/>
                <a:gd name="connsiteX150" fmla="*/ 1473597 w 2097056"/>
                <a:gd name="connsiteY150" fmla="*/ 815292 h 1792129"/>
                <a:gd name="connsiteX151" fmla="*/ 1551845 w 2097056"/>
                <a:gd name="connsiteY151" fmla="*/ 860727 h 1792129"/>
                <a:gd name="connsiteX152" fmla="*/ 1592231 w 2097056"/>
                <a:gd name="connsiteY152" fmla="*/ 885968 h 1792129"/>
                <a:gd name="connsiteX153" fmla="*/ 1625045 w 2097056"/>
                <a:gd name="connsiteY153" fmla="*/ 906161 h 1792129"/>
                <a:gd name="connsiteX154" fmla="*/ 1683100 w 2097056"/>
                <a:gd name="connsiteY154" fmla="*/ 933926 h 1792129"/>
                <a:gd name="connsiteX155" fmla="*/ 1736106 w 2097056"/>
                <a:gd name="connsiteY155" fmla="*/ 956643 h 1792129"/>
                <a:gd name="connsiteX156" fmla="*/ 1847168 w 2097056"/>
                <a:gd name="connsiteY156" fmla="*/ 994505 h 1792129"/>
                <a:gd name="connsiteX157" fmla="*/ 1932988 w 2097056"/>
                <a:gd name="connsiteY157" fmla="*/ 1017222 h 1792129"/>
                <a:gd name="connsiteX158" fmla="*/ 1993567 w 2097056"/>
                <a:gd name="connsiteY158" fmla="*/ 1032367 h 1792129"/>
                <a:gd name="connsiteX159" fmla="*/ 2023857 w 2097056"/>
                <a:gd name="connsiteY159" fmla="*/ 1039939 h 1792129"/>
                <a:gd name="connsiteX160" fmla="*/ 2056670 w 2097056"/>
                <a:gd name="connsiteY160" fmla="*/ 1057608 h 1792129"/>
                <a:gd name="connsiteX161" fmla="*/ 2054146 w 2097056"/>
                <a:gd name="connsiteY161" fmla="*/ 1068967 h 1792129"/>
                <a:gd name="connsiteX162" fmla="*/ 2064243 w 2097056"/>
                <a:gd name="connsiteY162" fmla="*/ 1077801 h 1792129"/>
                <a:gd name="connsiteX163" fmla="*/ 2081912 w 2097056"/>
                <a:gd name="connsiteY163" fmla="*/ 1082849 h 1792129"/>
                <a:gd name="connsiteX164" fmla="*/ 2097056 w 2097056"/>
                <a:gd name="connsiteY164" fmla="*/ 1090422 h 1792129"/>
                <a:gd name="connsiteX165" fmla="*/ 2097056 w 2097056"/>
                <a:gd name="connsiteY165" fmla="*/ 1092946 h 1792129"/>
                <a:gd name="connsiteX166" fmla="*/ 2071815 w 2097056"/>
                <a:gd name="connsiteY166" fmla="*/ 1095470 h 1792129"/>
                <a:gd name="connsiteX167" fmla="*/ 2064243 w 2097056"/>
                <a:gd name="connsiteY167" fmla="*/ 1097994 h 1792129"/>
                <a:gd name="connsiteX168" fmla="*/ 2051622 w 2097056"/>
                <a:gd name="connsiteY168" fmla="*/ 1128284 h 1792129"/>
                <a:gd name="connsiteX169" fmla="*/ 2051622 w 2097056"/>
                <a:gd name="connsiteY169" fmla="*/ 1130808 h 1792129"/>
                <a:gd name="connsiteX170" fmla="*/ 2040263 w 2097056"/>
                <a:gd name="connsiteY170" fmla="*/ 1144691 h 1792129"/>
                <a:gd name="connsiteX171" fmla="*/ 2023857 w 2097056"/>
                <a:gd name="connsiteY171" fmla="*/ 1158573 h 1792129"/>
                <a:gd name="connsiteX172" fmla="*/ 2013760 w 2097056"/>
                <a:gd name="connsiteY172" fmla="*/ 1168670 h 1792129"/>
                <a:gd name="connsiteX173" fmla="*/ 2003664 w 2097056"/>
                <a:gd name="connsiteY173" fmla="*/ 1176242 h 1792129"/>
                <a:gd name="connsiteX174" fmla="*/ 1993567 w 2097056"/>
                <a:gd name="connsiteY174" fmla="*/ 1176242 h 1792129"/>
                <a:gd name="connsiteX175" fmla="*/ 1907747 w 2097056"/>
                <a:gd name="connsiteY175" fmla="*/ 1158573 h 1792129"/>
                <a:gd name="connsiteX176" fmla="*/ 1816878 w 2097056"/>
                <a:gd name="connsiteY176" fmla="*/ 1143429 h 1792129"/>
                <a:gd name="connsiteX177" fmla="*/ 1713389 w 2097056"/>
                <a:gd name="connsiteY177" fmla="*/ 1120711 h 1792129"/>
                <a:gd name="connsiteX178" fmla="*/ 1632617 w 2097056"/>
                <a:gd name="connsiteY178" fmla="*/ 1105567 h 1792129"/>
                <a:gd name="connsiteX179" fmla="*/ 1603590 w 2097056"/>
                <a:gd name="connsiteY179" fmla="*/ 1100518 h 1792129"/>
                <a:gd name="connsiteX180" fmla="*/ 1579611 w 2097056"/>
                <a:gd name="connsiteY180" fmla="*/ 1092946 h 1792129"/>
                <a:gd name="connsiteX181" fmla="*/ 1516507 w 2097056"/>
                <a:gd name="connsiteY181" fmla="*/ 1072753 h 1792129"/>
                <a:gd name="connsiteX182" fmla="*/ 1516507 w 2097056"/>
                <a:gd name="connsiteY182" fmla="*/ 1075277 h 1792129"/>
                <a:gd name="connsiteX183" fmla="*/ 1526604 w 2097056"/>
                <a:gd name="connsiteY183" fmla="*/ 1087898 h 1792129"/>
                <a:gd name="connsiteX184" fmla="*/ 1543011 w 2097056"/>
                <a:gd name="connsiteY184" fmla="*/ 1105567 h 1792129"/>
                <a:gd name="connsiteX185" fmla="*/ 1546797 w 2097056"/>
                <a:gd name="connsiteY185" fmla="*/ 1133332 h 1792129"/>
                <a:gd name="connsiteX186" fmla="*/ 1546797 w 2097056"/>
                <a:gd name="connsiteY186" fmla="*/ 1219152 h 1792129"/>
                <a:gd name="connsiteX187" fmla="*/ 1551845 w 2097056"/>
                <a:gd name="connsiteY187" fmla="*/ 1292352 h 1792129"/>
                <a:gd name="connsiteX188" fmla="*/ 1551845 w 2097056"/>
                <a:gd name="connsiteY188" fmla="*/ 1405938 h 1792129"/>
                <a:gd name="connsiteX189" fmla="*/ 1551845 w 2097056"/>
                <a:gd name="connsiteY189" fmla="*/ 1494282 h 1792129"/>
                <a:gd name="connsiteX190" fmla="*/ 1551845 w 2097056"/>
                <a:gd name="connsiteY190" fmla="*/ 1582626 h 1792129"/>
                <a:gd name="connsiteX191" fmla="*/ 1551845 w 2097056"/>
                <a:gd name="connsiteY191" fmla="*/ 1645729 h 1792129"/>
                <a:gd name="connsiteX192" fmla="*/ 1549321 w 2097056"/>
                <a:gd name="connsiteY192" fmla="*/ 1683591 h 1792129"/>
                <a:gd name="connsiteX193" fmla="*/ 1544273 w 2097056"/>
                <a:gd name="connsiteY193" fmla="*/ 1711356 h 1792129"/>
                <a:gd name="connsiteX194" fmla="*/ 1535438 w 2097056"/>
                <a:gd name="connsiteY194" fmla="*/ 1725239 h 1792129"/>
                <a:gd name="connsiteX195" fmla="*/ 1516507 w 2097056"/>
                <a:gd name="connsiteY195" fmla="*/ 1726501 h 1792129"/>
                <a:gd name="connsiteX196" fmla="*/ 1497577 w 2097056"/>
                <a:gd name="connsiteY196" fmla="*/ 1734074 h 1792129"/>
                <a:gd name="connsiteX197" fmla="*/ 1481170 w 2097056"/>
                <a:gd name="connsiteY197" fmla="*/ 1746694 h 1792129"/>
                <a:gd name="connsiteX198" fmla="*/ 1473597 w 2097056"/>
                <a:gd name="connsiteY198" fmla="*/ 1764363 h 1792129"/>
                <a:gd name="connsiteX199" fmla="*/ 1438260 w 2097056"/>
                <a:gd name="connsiteY199" fmla="*/ 1754267 h 1792129"/>
                <a:gd name="connsiteX200" fmla="*/ 1416805 w 2097056"/>
                <a:gd name="connsiteY200" fmla="*/ 1764363 h 1792129"/>
                <a:gd name="connsiteX201" fmla="*/ 1402922 w 2097056"/>
                <a:gd name="connsiteY201" fmla="*/ 1779508 h 1792129"/>
                <a:gd name="connsiteX202" fmla="*/ 1395350 w 2097056"/>
                <a:gd name="connsiteY202" fmla="*/ 1792129 h 1792129"/>
                <a:gd name="connsiteX203" fmla="*/ 1358750 w 2097056"/>
                <a:gd name="connsiteY203" fmla="*/ 1763101 h 1792129"/>
                <a:gd name="connsiteX204" fmla="*/ 1317102 w 2097056"/>
                <a:gd name="connsiteY204" fmla="*/ 1726501 h 1792129"/>
                <a:gd name="connsiteX205" fmla="*/ 1275454 w 2097056"/>
                <a:gd name="connsiteY205" fmla="*/ 1683591 h 1792129"/>
                <a:gd name="connsiteX206" fmla="*/ 1243902 w 2097056"/>
                <a:gd name="connsiteY206" fmla="*/ 1648253 h 1792129"/>
                <a:gd name="connsiteX207" fmla="*/ 1223709 w 2097056"/>
                <a:gd name="connsiteY207" fmla="*/ 1643205 h 1792129"/>
                <a:gd name="connsiteX208" fmla="*/ 1193420 w 2097056"/>
                <a:gd name="connsiteY208" fmla="*/ 1662136 h 1792129"/>
                <a:gd name="connsiteX209" fmla="*/ 1163130 w 2097056"/>
                <a:gd name="connsiteY209" fmla="*/ 1678543 h 1792129"/>
                <a:gd name="connsiteX210" fmla="*/ 1140413 w 2097056"/>
                <a:gd name="connsiteY210" fmla="*/ 1689902 h 1792129"/>
                <a:gd name="connsiteX211" fmla="*/ 1110123 w 2097056"/>
                <a:gd name="connsiteY211" fmla="*/ 1701260 h 1792129"/>
                <a:gd name="connsiteX212" fmla="*/ 1084882 w 2097056"/>
                <a:gd name="connsiteY212" fmla="*/ 1703784 h 1792129"/>
                <a:gd name="connsiteX213" fmla="*/ 1047020 w 2097056"/>
                <a:gd name="connsiteY213" fmla="*/ 1696212 h 1792129"/>
                <a:gd name="connsiteX214" fmla="*/ 1039448 w 2097056"/>
                <a:gd name="connsiteY214" fmla="*/ 1686115 h 1792129"/>
                <a:gd name="connsiteX215" fmla="*/ 1026827 w 2097056"/>
                <a:gd name="connsiteY215" fmla="*/ 1664660 h 1792129"/>
                <a:gd name="connsiteX216" fmla="*/ 1014207 w 2097056"/>
                <a:gd name="connsiteY216" fmla="*/ 1643205 h 1792129"/>
                <a:gd name="connsiteX217" fmla="*/ 968772 w 2097056"/>
                <a:gd name="connsiteY217" fmla="*/ 1668447 h 1792129"/>
                <a:gd name="connsiteX218" fmla="*/ 952366 w 2097056"/>
                <a:gd name="connsiteY218" fmla="*/ 1672233 h 1792129"/>
                <a:gd name="connsiteX219" fmla="*/ 938483 w 2097056"/>
                <a:gd name="connsiteY219" fmla="*/ 1663398 h 1792129"/>
                <a:gd name="connsiteX220" fmla="*/ 923338 w 2097056"/>
                <a:gd name="connsiteY220" fmla="*/ 1640681 h 1792129"/>
                <a:gd name="connsiteX221" fmla="*/ 914504 w 2097056"/>
                <a:gd name="connsiteY221" fmla="*/ 1623012 h 1792129"/>
                <a:gd name="connsiteX222" fmla="*/ 908193 w 2097056"/>
                <a:gd name="connsiteY222" fmla="*/ 1605343 h 1792129"/>
                <a:gd name="connsiteX223" fmla="*/ 908193 w 2097056"/>
                <a:gd name="connsiteY223" fmla="*/ 1600295 h 1792129"/>
                <a:gd name="connsiteX224" fmla="*/ 894311 w 2097056"/>
                <a:gd name="connsiteY224" fmla="*/ 1552337 h 1792129"/>
                <a:gd name="connsiteX225" fmla="*/ 895573 w 2097056"/>
                <a:gd name="connsiteY225" fmla="*/ 1516999 h 1792129"/>
                <a:gd name="connsiteX226" fmla="*/ 909455 w 2097056"/>
                <a:gd name="connsiteY226" fmla="*/ 1441275 h 1792129"/>
                <a:gd name="connsiteX227" fmla="*/ 928386 w 2097056"/>
                <a:gd name="connsiteY227" fmla="*/ 1378172 h 1792129"/>
                <a:gd name="connsiteX228" fmla="*/ 968772 w 2097056"/>
                <a:gd name="connsiteY228" fmla="*/ 1267111 h 1792129"/>
                <a:gd name="connsiteX229" fmla="*/ 1016731 w 2097056"/>
                <a:gd name="connsiteY229" fmla="*/ 1181290 h 1792129"/>
                <a:gd name="connsiteX230" fmla="*/ 1034400 w 2097056"/>
                <a:gd name="connsiteY230" fmla="*/ 1143429 h 1792129"/>
                <a:gd name="connsiteX231" fmla="*/ 1087406 w 2097056"/>
                <a:gd name="connsiteY231" fmla="*/ 1092946 h 1792129"/>
                <a:gd name="connsiteX232" fmla="*/ 1155558 w 2097056"/>
                <a:gd name="connsiteY232" fmla="*/ 1052560 h 1792129"/>
                <a:gd name="connsiteX233" fmla="*/ 1206040 w 2097056"/>
                <a:gd name="connsiteY233" fmla="*/ 1032367 h 1792129"/>
                <a:gd name="connsiteX234" fmla="*/ 1314578 w 2097056"/>
                <a:gd name="connsiteY234" fmla="*/ 997029 h 1792129"/>
                <a:gd name="connsiteX235" fmla="*/ 1341081 w 2097056"/>
                <a:gd name="connsiteY235" fmla="*/ 991981 h 1792129"/>
                <a:gd name="connsiteX236" fmla="*/ 1367584 w 2097056"/>
                <a:gd name="connsiteY236" fmla="*/ 989457 h 1792129"/>
                <a:gd name="connsiteX237" fmla="*/ 1392825 w 2097056"/>
                <a:gd name="connsiteY237" fmla="*/ 999553 h 1792129"/>
                <a:gd name="connsiteX238" fmla="*/ 1428163 w 2097056"/>
                <a:gd name="connsiteY238" fmla="*/ 1009650 h 1792129"/>
                <a:gd name="connsiteX239" fmla="*/ 1463501 w 2097056"/>
                <a:gd name="connsiteY239" fmla="*/ 1028581 h 1792129"/>
                <a:gd name="connsiteX240" fmla="*/ 1483694 w 2097056"/>
                <a:gd name="connsiteY240" fmla="*/ 1047512 h 1792129"/>
                <a:gd name="connsiteX241" fmla="*/ 1493790 w 2097056"/>
                <a:gd name="connsiteY241" fmla="*/ 1052560 h 1792129"/>
                <a:gd name="connsiteX242" fmla="*/ 1501363 w 2097056"/>
                <a:gd name="connsiteY242" fmla="*/ 1057608 h 1792129"/>
                <a:gd name="connsiteX243" fmla="*/ 1617473 w 2097056"/>
                <a:gd name="connsiteY243" fmla="*/ 1052560 h 1792129"/>
                <a:gd name="connsiteX244" fmla="*/ 1584659 w 2097056"/>
                <a:gd name="connsiteY244" fmla="*/ 1029843 h 1792129"/>
                <a:gd name="connsiteX245" fmla="*/ 1415543 w 2097056"/>
                <a:gd name="connsiteY245" fmla="*/ 896064 h 1792129"/>
                <a:gd name="connsiteX246" fmla="*/ 1319626 w 2097056"/>
                <a:gd name="connsiteY246" fmla="*/ 787527 h 1792129"/>
                <a:gd name="connsiteX247" fmla="*/ 1307005 w 2097056"/>
                <a:gd name="connsiteY247" fmla="*/ 782479 h 1792129"/>
                <a:gd name="connsiteX248" fmla="*/ 1233806 w 2097056"/>
                <a:gd name="connsiteY248" fmla="*/ 806458 h 1792129"/>
                <a:gd name="connsiteX249" fmla="*/ 1145461 w 2097056"/>
                <a:gd name="connsiteY249" fmla="*/ 838009 h 1792129"/>
                <a:gd name="connsiteX250" fmla="*/ 1137889 w 2097056"/>
                <a:gd name="connsiteY250" fmla="*/ 845582 h 1792129"/>
                <a:gd name="connsiteX251" fmla="*/ 1127792 w 2097056"/>
                <a:gd name="connsiteY251" fmla="*/ 858203 h 1792129"/>
                <a:gd name="connsiteX252" fmla="*/ 1072262 w 2097056"/>
                <a:gd name="connsiteY252" fmla="*/ 946547 h 1792129"/>
                <a:gd name="connsiteX253" fmla="*/ 996538 w 2097056"/>
                <a:gd name="connsiteY253" fmla="*/ 1052560 h 1792129"/>
                <a:gd name="connsiteX254" fmla="*/ 923338 w 2097056"/>
                <a:gd name="connsiteY254" fmla="*/ 1140904 h 1792129"/>
                <a:gd name="connsiteX255" fmla="*/ 867807 w 2097056"/>
                <a:gd name="connsiteY255" fmla="*/ 1201483 h 1792129"/>
                <a:gd name="connsiteX256" fmla="*/ 802180 w 2097056"/>
                <a:gd name="connsiteY256" fmla="*/ 1267111 h 1792129"/>
                <a:gd name="connsiteX257" fmla="*/ 686070 w 2097056"/>
                <a:gd name="connsiteY257" fmla="*/ 1368076 h 1792129"/>
                <a:gd name="connsiteX258" fmla="*/ 665877 w 2097056"/>
                <a:gd name="connsiteY258" fmla="*/ 1383220 h 1792129"/>
                <a:gd name="connsiteX259" fmla="*/ 658305 w 2097056"/>
                <a:gd name="connsiteY259" fmla="*/ 1388269 h 1792129"/>
                <a:gd name="connsiteX260" fmla="*/ 620443 w 2097056"/>
                <a:gd name="connsiteY260" fmla="*/ 1388269 h 1792129"/>
                <a:gd name="connsiteX261" fmla="*/ 607823 w 2097056"/>
                <a:gd name="connsiteY261" fmla="*/ 1378172 h 1792129"/>
                <a:gd name="connsiteX262" fmla="*/ 0 w 2097056"/>
                <a:gd name="connsiteY262" fmla="*/ 1744440 h 1792129"/>
                <a:gd name="connsiteX263" fmla="*/ 537147 w 2097056"/>
                <a:gd name="connsiteY263" fmla="*/ 1342834 h 1792129"/>
                <a:gd name="connsiteX264" fmla="*/ 542195 w 2097056"/>
                <a:gd name="connsiteY264" fmla="*/ 1335262 h 1792129"/>
                <a:gd name="connsiteX265" fmla="*/ 547244 w 2097056"/>
                <a:gd name="connsiteY265" fmla="*/ 1330214 h 1792129"/>
                <a:gd name="connsiteX266" fmla="*/ 557340 w 2097056"/>
                <a:gd name="connsiteY266" fmla="*/ 1320117 h 1792129"/>
                <a:gd name="connsiteX267" fmla="*/ 559864 w 2097056"/>
                <a:gd name="connsiteY267" fmla="*/ 1287304 h 1792129"/>
                <a:gd name="connsiteX268" fmla="*/ 567437 w 2097056"/>
                <a:gd name="connsiteY268" fmla="*/ 1277207 h 1792129"/>
                <a:gd name="connsiteX269" fmla="*/ 602774 w 2097056"/>
                <a:gd name="connsiteY269" fmla="*/ 1264587 h 1792129"/>
                <a:gd name="connsiteX270" fmla="*/ 638112 w 2097056"/>
                <a:gd name="connsiteY270" fmla="*/ 1231773 h 1792129"/>
                <a:gd name="connsiteX271" fmla="*/ 726456 w 2097056"/>
                <a:gd name="connsiteY271" fmla="*/ 1143429 h 1792129"/>
                <a:gd name="connsiteX272" fmla="*/ 764318 w 2097056"/>
                <a:gd name="connsiteY272" fmla="*/ 1105567 h 1792129"/>
                <a:gd name="connsiteX273" fmla="*/ 817325 w 2097056"/>
                <a:gd name="connsiteY273" fmla="*/ 1055084 h 1792129"/>
                <a:gd name="connsiteX274" fmla="*/ 870332 w 2097056"/>
                <a:gd name="connsiteY274" fmla="*/ 999553 h 1792129"/>
                <a:gd name="connsiteX275" fmla="*/ 925862 w 2097056"/>
                <a:gd name="connsiteY275" fmla="*/ 916257 h 1792129"/>
                <a:gd name="connsiteX276" fmla="*/ 925862 w 2097056"/>
                <a:gd name="connsiteY276" fmla="*/ 913733 h 1792129"/>
                <a:gd name="connsiteX277" fmla="*/ 870332 w 2097056"/>
                <a:gd name="connsiteY277" fmla="*/ 931402 h 1792129"/>
                <a:gd name="connsiteX278" fmla="*/ 779463 w 2097056"/>
                <a:gd name="connsiteY278" fmla="*/ 964216 h 1792129"/>
                <a:gd name="connsiteX279" fmla="*/ 723932 w 2097056"/>
                <a:gd name="connsiteY279" fmla="*/ 981885 h 1792129"/>
                <a:gd name="connsiteX280" fmla="*/ 718884 w 2097056"/>
                <a:gd name="connsiteY280" fmla="*/ 984409 h 1792129"/>
                <a:gd name="connsiteX281" fmla="*/ 688595 w 2097056"/>
                <a:gd name="connsiteY281" fmla="*/ 995767 h 1792129"/>
                <a:gd name="connsiteX282" fmla="*/ 663353 w 2097056"/>
                <a:gd name="connsiteY282" fmla="*/ 994505 h 1792129"/>
                <a:gd name="connsiteX283" fmla="*/ 639374 w 2097056"/>
                <a:gd name="connsiteY283" fmla="*/ 995767 h 1792129"/>
                <a:gd name="connsiteX284" fmla="*/ 607823 w 2097056"/>
                <a:gd name="connsiteY284" fmla="*/ 994505 h 1792129"/>
                <a:gd name="connsiteX285" fmla="*/ 597726 w 2097056"/>
                <a:gd name="connsiteY285" fmla="*/ 989457 h 1792129"/>
                <a:gd name="connsiteX286" fmla="*/ 577533 w 2097056"/>
                <a:gd name="connsiteY286" fmla="*/ 981885 h 1792129"/>
                <a:gd name="connsiteX287" fmla="*/ 557340 w 2097056"/>
                <a:gd name="connsiteY287" fmla="*/ 974312 h 1792129"/>
                <a:gd name="connsiteX288" fmla="*/ 539671 w 2097056"/>
                <a:gd name="connsiteY288" fmla="*/ 966740 h 1792129"/>
                <a:gd name="connsiteX289" fmla="*/ 527050 w 2097056"/>
                <a:gd name="connsiteY289" fmla="*/ 959167 h 1792129"/>
                <a:gd name="connsiteX290" fmla="*/ 524526 w 2097056"/>
                <a:gd name="connsiteY290" fmla="*/ 944023 h 1792129"/>
                <a:gd name="connsiteX291" fmla="*/ 539671 w 2097056"/>
                <a:gd name="connsiteY291" fmla="*/ 928878 h 1792129"/>
                <a:gd name="connsiteX292" fmla="*/ 552292 w 2097056"/>
                <a:gd name="connsiteY292" fmla="*/ 928878 h 1792129"/>
                <a:gd name="connsiteX293" fmla="*/ 552292 w 2097056"/>
                <a:gd name="connsiteY293" fmla="*/ 921305 h 1792129"/>
                <a:gd name="connsiteX294" fmla="*/ 564912 w 2097056"/>
                <a:gd name="connsiteY294" fmla="*/ 923830 h 1792129"/>
                <a:gd name="connsiteX295" fmla="*/ 587630 w 2097056"/>
                <a:gd name="connsiteY295" fmla="*/ 916257 h 1792129"/>
                <a:gd name="connsiteX296" fmla="*/ 602774 w 2097056"/>
                <a:gd name="connsiteY296" fmla="*/ 906161 h 1792129"/>
                <a:gd name="connsiteX297" fmla="*/ 587630 w 2097056"/>
                <a:gd name="connsiteY297" fmla="*/ 898588 h 1792129"/>
                <a:gd name="connsiteX298" fmla="*/ 600250 w 2097056"/>
                <a:gd name="connsiteY298" fmla="*/ 896064 h 1792129"/>
                <a:gd name="connsiteX299" fmla="*/ 628016 w 2097056"/>
                <a:gd name="connsiteY299" fmla="*/ 888492 h 1792129"/>
                <a:gd name="connsiteX300" fmla="*/ 633064 w 2097056"/>
                <a:gd name="connsiteY300" fmla="*/ 885968 h 1792129"/>
                <a:gd name="connsiteX301" fmla="*/ 686070 w 2097056"/>
                <a:gd name="connsiteY301" fmla="*/ 873347 h 1792129"/>
                <a:gd name="connsiteX302" fmla="*/ 723932 w 2097056"/>
                <a:gd name="connsiteY302" fmla="*/ 855678 h 1792129"/>
                <a:gd name="connsiteX303" fmla="*/ 779463 w 2097056"/>
                <a:gd name="connsiteY303" fmla="*/ 835485 h 1792129"/>
                <a:gd name="connsiteX304" fmla="*/ 872856 w 2097056"/>
                <a:gd name="connsiteY304" fmla="*/ 802672 h 1792129"/>
                <a:gd name="connsiteX305" fmla="*/ 996538 w 2097056"/>
                <a:gd name="connsiteY305" fmla="*/ 762286 h 1792129"/>
                <a:gd name="connsiteX306" fmla="*/ 1001586 w 2097056"/>
                <a:gd name="connsiteY306" fmla="*/ 759762 h 1792129"/>
                <a:gd name="connsiteX307" fmla="*/ 1026827 w 2097056"/>
                <a:gd name="connsiteY307" fmla="*/ 752189 h 1792129"/>
                <a:gd name="connsiteX308" fmla="*/ 1036924 w 2097056"/>
                <a:gd name="connsiteY308" fmla="*/ 734520 h 1792129"/>
                <a:gd name="connsiteX309" fmla="*/ 1041972 w 2097056"/>
                <a:gd name="connsiteY309" fmla="*/ 719376 h 1792129"/>
                <a:gd name="connsiteX310" fmla="*/ 1049544 w 2097056"/>
                <a:gd name="connsiteY310" fmla="*/ 697921 h 1792129"/>
                <a:gd name="connsiteX311" fmla="*/ 1059641 w 2097056"/>
                <a:gd name="connsiteY311" fmla="*/ 671417 h 1792129"/>
                <a:gd name="connsiteX312" fmla="*/ 1057117 w 2097056"/>
                <a:gd name="connsiteY312" fmla="*/ 666369 h 1792129"/>
                <a:gd name="connsiteX313" fmla="*/ 1004110 w 2097056"/>
                <a:gd name="connsiteY313" fmla="*/ 681514 h 1792129"/>
                <a:gd name="connsiteX314" fmla="*/ 935959 w 2097056"/>
                <a:gd name="connsiteY314" fmla="*/ 701707 h 1792129"/>
                <a:gd name="connsiteX315" fmla="*/ 935959 w 2097056"/>
                <a:gd name="connsiteY315" fmla="*/ 696658 h 1792129"/>
                <a:gd name="connsiteX316" fmla="*/ 999062 w 2097056"/>
                <a:gd name="connsiteY316" fmla="*/ 653748 h 1792129"/>
                <a:gd name="connsiteX317" fmla="*/ 939745 w 2097056"/>
                <a:gd name="connsiteY317" fmla="*/ 628507 h 1792129"/>
                <a:gd name="connsiteX318" fmla="*/ 875380 w 2097056"/>
                <a:gd name="connsiteY318" fmla="*/ 593169 h 1792129"/>
                <a:gd name="connsiteX319" fmla="*/ 882952 w 2097056"/>
                <a:gd name="connsiteY319" fmla="*/ 589383 h 1792129"/>
                <a:gd name="connsiteX320" fmla="*/ 895573 w 2097056"/>
                <a:gd name="connsiteY320" fmla="*/ 588121 h 1792129"/>
                <a:gd name="connsiteX321" fmla="*/ 903145 w 2097056"/>
                <a:gd name="connsiteY321" fmla="*/ 588121 h 1792129"/>
                <a:gd name="connsiteX322" fmla="*/ 923338 w 2097056"/>
                <a:gd name="connsiteY322" fmla="*/ 585597 h 1792129"/>
                <a:gd name="connsiteX323" fmla="*/ 971297 w 2097056"/>
                <a:gd name="connsiteY323" fmla="*/ 570452 h 1792129"/>
                <a:gd name="connsiteX324" fmla="*/ 978869 w 2097056"/>
                <a:gd name="connsiteY324" fmla="*/ 557832 h 1792129"/>
                <a:gd name="connsiteX325" fmla="*/ 980131 w 2097056"/>
                <a:gd name="connsiteY325" fmla="*/ 551521 h 1792129"/>
                <a:gd name="connsiteX326" fmla="*/ 983917 w 2097056"/>
                <a:gd name="connsiteY326" fmla="*/ 545211 h 1792129"/>
                <a:gd name="connsiteX327" fmla="*/ 986441 w 2097056"/>
                <a:gd name="connsiteY327" fmla="*/ 547735 h 1792129"/>
                <a:gd name="connsiteX328" fmla="*/ 1005372 w 2097056"/>
                <a:gd name="connsiteY328" fmla="*/ 545211 h 1792129"/>
                <a:gd name="connsiteX329" fmla="*/ 1021779 w 2097056"/>
                <a:gd name="connsiteY329" fmla="*/ 542687 h 1792129"/>
                <a:gd name="connsiteX330" fmla="*/ 1064689 w 2097056"/>
                <a:gd name="connsiteY330" fmla="*/ 527542 h 1792129"/>
                <a:gd name="connsiteX331" fmla="*/ 1105075 w 2097056"/>
                <a:gd name="connsiteY331" fmla="*/ 514921 h 1792129"/>
                <a:gd name="connsiteX332" fmla="*/ 1120220 w 2097056"/>
                <a:gd name="connsiteY332" fmla="*/ 497252 h 1792129"/>
                <a:gd name="connsiteX333" fmla="*/ 1137889 w 2097056"/>
                <a:gd name="connsiteY333" fmla="*/ 403860 h 1792129"/>
                <a:gd name="connsiteX334" fmla="*/ 1139151 w 2097056"/>
                <a:gd name="connsiteY334" fmla="*/ 397550 h 1792129"/>
                <a:gd name="connsiteX335" fmla="*/ 1137889 w 2097056"/>
                <a:gd name="connsiteY335" fmla="*/ 388715 h 1792129"/>
                <a:gd name="connsiteX336" fmla="*/ 1112648 w 2097056"/>
                <a:gd name="connsiteY336" fmla="*/ 401336 h 1792129"/>
                <a:gd name="connsiteX337" fmla="*/ 1092455 w 2097056"/>
                <a:gd name="connsiteY337" fmla="*/ 408908 h 1792129"/>
                <a:gd name="connsiteX338" fmla="*/ 1067213 w 2097056"/>
                <a:gd name="connsiteY338" fmla="*/ 413956 h 1792129"/>
                <a:gd name="connsiteX339" fmla="*/ 1041972 w 2097056"/>
                <a:gd name="connsiteY339" fmla="*/ 424053 h 1792129"/>
                <a:gd name="connsiteX340" fmla="*/ 981393 w 2097056"/>
                <a:gd name="connsiteY340" fmla="*/ 451818 h 1792129"/>
                <a:gd name="connsiteX341" fmla="*/ 996538 w 2097056"/>
                <a:gd name="connsiteY341" fmla="*/ 437936 h 1792129"/>
                <a:gd name="connsiteX342" fmla="*/ 1009158 w 2097056"/>
                <a:gd name="connsiteY342" fmla="*/ 424053 h 1792129"/>
                <a:gd name="connsiteX343" fmla="*/ 1007896 w 2097056"/>
                <a:gd name="connsiteY343" fmla="*/ 422791 h 1792129"/>
                <a:gd name="connsiteX344" fmla="*/ 1006634 w 2097056"/>
                <a:gd name="connsiteY344" fmla="*/ 421529 h 1792129"/>
                <a:gd name="connsiteX345" fmla="*/ 996538 w 2097056"/>
                <a:gd name="connsiteY345" fmla="*/ 424053 h 1792129"/>
                <a:gd name="connsiteX346" fmla="*/ 987703 w 2097056"/>
                <a:gd name="connsiteY346" fmla="*/ 429101 h 1792129"/>
                <a:gd name="connsiteX347" fmla="*/ 981393 w 2097056"/>
                <a:gd name="connsiteY347" fmla="*/ 429101 h 1792129"/>
                <a:gd name="connsiteX348" fmla="*/ 952366 w 2097056"/>
                <a:gd name="connsiteY348" fmla="*/ 424053 h 1792129"/>
                <a:gd name="connsiteX349" fmla="*/ 920814 w 2097056"/>
                <a:gd name="connsiteY349" fmla="*/ 413956 h 1792129"/>
                <a:gd name="connsiteX350" fmla="*/ 888000 w 2097056"/>
                <a:gd name="connsiteY350" fmla="*/ 400074 h 1792129"/>
                <a:gd name="connsiteX351" fmla="*/ 857711 w 2097056"/>
                <a:gd name="connsiteY351" fmla="*/ 381143 h 1792129"/>
                <a:gd name="connsiteX352" fmla="*/ 855187 w 2097056"/>
                <a:gd name="connsiteY352" fmla="*/ 368522 h 1792129"/>
                <a:gd name="connsiteX353" fmla="*/ 865283 w 2097056"/>
                <a:gd name="connsiteY353" fmla="*/ 340757 h 1792129"/>
                <a:gd name="connsiteX354" fmla="*/ 860235 w 2097056"/>
                <a:gd name="connsiteY354" fmla="*/ 315516 h 1792129"/>
                <a:gd name="connsiteX355" fmla="*/ 855187 w 2097056"/>
                <a:gd name="connsiteY355" fmla="*/ 310467 h 1792129"/>
                <a:gd name="connsiteX356" fmla="*/ 888000 w 2097056"/>
                <a:gd name="connsiteY356" fmla="*/ 338233 h 1792129"/>
                <a:gd name="connsiteX357" fmla="*/ 908193 w 2097056"/>
                <a:gd name="connsiteY357" fmla="*/ 343281 h 1792129"/>
                <a:gd name="connsiteX358" fmla="*/ 951104 w 2097056"/>
                <a:gd name="connsiteY358" fmla="*/ 325612 h 1792129"/>
                <a:gd name="connsiteX359" fmla="*/ 1047020 w 2097056"/>
                <a:gd name="connsiteY359" fmla="*/ 292798 h 1792129"/>
                <a:gd name="connsiteX360" fmla="*/ 1089930 w 2097056"/>
                <a:gd name="connsiteY360" fmla="*/ 272606 h 1792129"/>
                <a:gd name="connsiteX361" fmla="*/ 1142937 w 2097056"/>
                <a:gd name="connsiteY361" fmla="*/ 252412 h 1792129"/>
                <a:gd name="connsiteX362" fmla="*/ 1163130 w 2097056"/>
                <a:gd name="connsiteY362" fmla="*/ 241054 h 1792129"/>
                <a:gd name="connsiteX363" fmla="*/ 1163130 w 2097056"/>
                <a:gd name="connsiteY363" fmla="*/ 219599 h 1792129"/>
                <a:gd name="connsiteX364" fmla="*/ 1161868 w 2097056"/>
                <a:gd name="connsiteY364" fmla="*/ 194357 h 1792129"/>
                <a:gd name="connsiteX365" fmla="*/ 1160606 w 2097056"/>
                <a:gd name="connsiteY365" fmla="*/ 169116 h 1792129"/>
                <a:gd name="connsiteX366" fmla="*/ 1158082 w 2097056"/>
                <a:gd name="connsiteY366" fmla="*/ 106013 h 1792129"/>
                <a:gd name="connsiteX367" fmla="*/ 1158082 w 2097056"/>
                <a:gd name="connsiteY367" fmla="*/ 100965 h 1792129"/>
                <a:gd name="connsiteX368" fmla="*/ 1145461 w 2097056"/>
                <a:gd name="connsiteY368" fmla="*/ 85820 h 1792129"/>
                <a:gd name="connsiteX369" fmla="*/ 1112648 w 2097056"/>
                <a:gd name="connsiteY369" fmla="*/ 55531 h 1792129"/>
                <a:gd name="connsiteX370" fmla="*/ 1072262 w 2097056"/>
                <a:gd name="connsiteY370" fmla="*/ 42910 h 1792129"/>
                <a:gd name="connsiteX371" fmla="*/ 1081096 w 2097056"/>
                <a:gd name="connsiteY371" fmla="*/ 27765 h 1792129"/>
                <a:gd name="connsiteX372" fmla="*/ 1092455 w 2097056"/>
                <a:gd name="connsiteY372" fmla="*/ 12620 h 1792129"/>
                <a:gd name="connsiteX373" fmla="*/ 1122744 w 2097056"/>
                <a:gd name="connsiteY373" fmla="*/ 0 h 1792129"/>
                <a:gd name="connsiteX0-1" fmla="*/ 1349915 w 2097056"/>
                <a:gd name="connsiteY0-2" fmla="*/ 1529620 h 1792129"/>
                <a:gd name="connsiteX1-3" fmla="*/ 1314578 w 2097056"/>
                <a:gd name="connsiteY1-4" fmla="*/ 1592723 h 1792129"/>
                <a:gd name="connsiteX2-5" fmla="*/ 1313316 w 2097056"/>
                <a:gd name="connsiteY2-6" fmla="*/ 1595247 h 1792129"/>
                <a:gd name="connsiteX3-7" fmla="*/ 1317102 w 2097056"/>
                <a:gd name="connsiteY3-8" fmla="*/ 1600295 h 1792129"/>
                <a:gd name="connsiteX4-9" fmla="*/ 1344867 w 2097056"/>
                <a:gd name="connsiteY4-10" fmla="*/ 1620488 h 1792129"/>
                <a:gd name="connsiteX5-11" fmla="*/ 1349915 w 2097056"/>
                <a:gd name="connsiteY5-12" fmla="*/ 1620488 h 1792129"/>
                <a:gd name="connsiteX6-13" fmla="*/ 1352439 w 2097056"/>
                <a:gd name="connsiteY6-14" fmla="*/ 1592723 h 1792129"/>
                <a:gd name="connsiteX7-15" fmla="*/ 1354964 w 2097056"/>
                <a:gd name="connsiteY7-16" fmla="*/ 1547289 h 1792129"/>
                <a:gd name="connsiteX8-17" fmla="*/ 1352439 w 2097056"/>
                <a:gd name="connsiteY8-18" fmla="*/ 1529620 h 1792129"/>
                <a:gd name="connsiteX9-19" fmla="*/ 1349915 w 2097056"/>
                <a:gd name="connsiteY9-20" fmla="*/ 1529620 h 1792129"/>
                <a:gd name="connsiteX10-21" fmla="*/ 1072262 w 2097056"/>
                <a:gd name="connsiteY10-22" fmla="*/ 1363027 h 1792129"/>
                <a:gd name="connsiteX11-23" fmla="*/ 1064689 w 2097056"/>
                <a:gd name="connsiteY11-24" fmla="*/ 1368076 h 1792129"/>
                <a:gd name="connsiteX12-25" fmla="*/ 1052069 w 2097056"/>
                <a:gd name="connsiteY12-26" fmla="*/ 1451372 h 1792129"/>
                <a:gd name="connsiteX13-27" fmla="*/ 1054593 w 2097056"/>
                <a:gd name="connsiteY13-28" fmla="*/ 1484185 h 1792129"/>
                <a:gd name="connsiteX14-29" fmla="*/ 1059641 w 2097056"/>
                <a:gd name="connsiteY14-30" fmla="*/ 1511951 h 1792129"/>
                <a:gd name="connsiteX15-31" fmla="*/ 1059641 w 2097056"/>
                <a:gd name="connsiteY15-32" fmla="*/ 1544764 h 1792129"/>
                <a:gd name="connsiteX16-33" fmla="*/ 1060903 w 2097056"/>
                <a:gd name="connsiteY16-34" fmla="*/ 1546026 h 1792129"/>
                <a:gd name="connsiteX17-35" fmla="*/ 1062165 w 2097056"/>
                <a:gd name="connsiteY17-36" fmla="*/ 1547289 h 1792129"/>
                <a:gd name="connsiteX18-37" fmla="*/ 1107599 w 2097056"/>
                <a:gd name="connsiteY18-38" fmla="*/ 1494282 h 1792129"/>
                <a:gd name="connsiteX19-39" fmla="*/ 1107599 w 2097056"/>
                <a:gd name="connsiteY19-40" fmla="*/ 1461468 h 1792129"/>
                <a:gd name="connsiteX20-41" fmla="*/ 1098765 w 2097056"/>
                <a:gd name="connsiteY20-42" fmla="*/ 1442537 h 1792129"/>
                <a:gd name="connsiteX21-43" fmla="*/ 1092455 w 2097056"/>
                <a:gd name="connsiteY21-44" fmla="*/ 1426131 h 1792129"/>
                <a:gd name="connsiteX22-45" fmla="*/ 1116434 w 2097056"/>
                <a:gd name="connsiteY22-46" fmla="*/ 1436227 h 1792129"/>
                <a:gd name="connsiteX23-47" fmla="*/ 1145461 w 2097056"/>
                <a:gd name="connsiteY23-48" fmla="*/ 1448848 h 1792129"/>
                <a:gd name="connsiteX24-49" fmla="*/ 1164392 w 2097056"/>
                <a:gd name="connsiteY24-50" fmla="*/ 1413510 h 1792129"/>
                <a:gd name="connsiteX25-51" fmla="*/ 1178275 w 2097056"/>
                <a:gd name="connsiteY25-52" fmla="*/ 1363027 h 1792129"/>
                <a:gd name="connsiteX26-53" fmla="*/ 1130316 w 2097056"/>
                <a:gd name="connsiteY26-54" fmla="*/ 1363027 h 1792129"/>
                <a:gd name="connsiteX27-55" fmla="*/ 1072262 w 2097056"/>
                <a:gd name="connsiteY27-56" fmla="*/ 1363027 h 1792129"/>
                <a:gd name="connsiteX28-57" fmla="*/ 1352439 w 2097056"/>
                <a:gd name="connsiteY28-58" fmla="*/ 1340310 h 1792129"/>
                <a:gd name="connsiteX29-59" fmla="*/ 1337295 w 2097056"/>
                <a:gd name="connsiteY29-60" fmla="*/ 1347883 h 1792129"/>
                <a:gd name="connsiteX30-61" fmla="*/ 1276716 w 2097056"/>
                <a:gd name="connsiteY30-62" fmla="*/ 1410986 h 1792129"/>
                <a:gd name="connsiteX31-63" fmla="*/ 1269143 w 2097056"/>
                <a:gd name="connsiteY31-64" fmla="*/ 1416034 h 1792129"/>
                <a:gd name="connsiteX32-65" fmla="*/ 1206040 w 2097056"/>
                <a:gd name="connsiteY32-66" fmla="*/ 1491758 h 1792129"/>
                <a:gd name="connsiteX33-67" fmla="*/ 1200992 w 2097056"/>
                <a:gd name="connsiteY33-68" fmla="*/ 1504378 h 1792129"/>
                <a:gd name="connsiteX34-69" fmla="*/ 1214875 w 2097056"/>
                <a:gd name="connsiteY34-70" fmla="*/ 1513213 h 1792129"/>
                <a:gd name="connsiteX35-71" fmla="*/ 1236330 w 2097056"/>
                <a:gd name="connsiteY35-72" fmla="*/ 1516999 h 1792129"/>
                <a:gd name="connsiteX36-73" fmla="*/ 1283026 w 2097056"/>
                <a:gd name="connsiteY36-74" fmla="*/ 1495544 h 1792129"/>
                <a:gd name="connsiteX37-75" fmla="*/ 1349915 w 2097056"/>
                <a:gd name="connsiteY37-76" fmla="*/ 1474089 h 1792129"/>
                <a:gd name="connsiteX38-77" fmla="*/ 1354964 w 2097056"/>
                <a:gd name="connsiteY38-78" fmla="*/ 1469041 h 1792129"/>
                <a:gd name="connsiteX39-79" fmla="*/ 1354964 w 2097056"/>
                <a:gd name="connsiteY39-80" fmla="*/ 1433703 h 1792129"/>
                <a:gd name="connsiteX40-81" fmla="*/ 1354964 w 2097056"/>
                <a:gd name="connsiteY40-82" fmla="*/ 1363027 h 1792129"/>
                <a:gd name="connsiteX41-83" fmla="*/ 1354964 w 2097056"/>
                <a:gd name="connsiteY41-84" fmla="*/ 1357979 h 1792129"/>
                <a:gd name="connsiteX42-85" fmla="*/ 1352439 w 2097056"/>
                <a:gd name="connsiteY42-86" fmla="*/ 1340310 h 1792129"/>
                <a:gd name="connsiteX43-87" fmla="*/ 1349915 w 2097056"/>
                <a:gd name="connsiteY43-88" fmla="*/ 1070229 h 1792129"/>
                <a:gd name="connsiteX44-89" fmla="*/ 1330984 w 2097056"/>
                <a:gd name="connsiteY44-90" fmla="*/ 1080325 h 1792129"/>
                <a:gd name="connsiteX45-91" fmla="*/ 1317102 w 2097056"/>
                <a:gd name="connsiteY45-92" fmla="*/ 1087898 h 1792129"/>
                <a:gd name="connsiteX46-93" fmla="*/ 1276716 w 2097056"/>
                <a:gd name="connsiteY46-94" fmla="*/ 1101780 h 1792129"/>
                <a:gd name="connsiteX47-95" fmla="*/ 1218661 w 2097056"/>
                <a:gd name="connsiteY47-96" fmla="*/ 1125760 h 1792129"/>
                <a:gd name="connsiteX48-97" fmla="*/ 1198468 w 2097056"/>
                <a:gd name="connsiteY48-98" fmla="*/ 1128284 h 1792129"/>
                <a:gd name="connsiteX49-99" fmla="*/ 1183323 w 2097056"/>
                <a:gd name="connsiteY49-100" fmla="*/ 1130808 h 1792129"/>
                <a:gd name="connsiteX50-101" fmla="*/ 1158082 w 2097056"/>
                <a:gd name="connsiteY50-102" fmla="*/ 1128284 h 1792129"/>
                <a:gd name="connsiteX51-103" fmla="*/ 1132841 w 2097056"/>
                <a:gd name="connsiteY51-104" fmla="*/ 1125760 h 1792129"/>
                <a:gd name="connsiteX52-105" fmla="*/ 1101289 w 2097056"/>
                <a:gd name="connsiteY52-106" fmla="*/ 1132070 h 1792129"/>
                <a:gd name="connsiteX53-107" fmla="*/ 1087406 w 2097056"/>
                <a:gd name="connsiteY53-108" fmla="*/ 1158573 h 1792129"/>
                <a:gd name="connsiteX54-109" fmla="*/ 1079834 w 2097056"/>
                <a:gd name="connsiteY54-110" fmla="*/ 1180028 h 1792129"/>
                <a:gd name="connsiteX55-111" fmla="*/ 1072262 w 2097056"/>
                <a:gd name="connsiteY55-112" fmla="*/ 1206532 h 1792129"/>
                <a:gd name="connsiteX56-113" fmla="*/ 1067213 w 2097056"/>
                <a:gd name="connsiteY56-114" fmla="*/ 1282255 h 1792129"/>
                <a:gd name="connsiteX57-115" fmla="*/ 1068475 w 2097056"/>
                <a:gd name="connsiteY57-116" fmla="*/ 1291090 h 1792129"/>
                <a:gd name="connsiteX58-117" fmla="*/ 1077310 w 2097056"/>
                <a:gd name="connsiteY58-118" fmla="*/ 1289828 h 1792129"/>
                <a:gd name="connsiteX59-119" fmla="*/ 1125268 w 2097056"/>
                <a:gd name="connsiteY59-120" fmla="*/ 1277207 h 1792129"/>
                <a:gd name="connsiteX60-121" fmla="*/ 1223709 w 2097056"/>
                <a:gd name="connsiteY60-122" fmla="*/ 1236821 h 1792129"/>
                <a:gd name="connsiteX61-123" fmla="*/ 1284288 w 2097056"/>
                <a:gd name="connsiteY61-124" fmla="*/ 1216628 h 1792129"/>
                <a:gd name="connsiteX62-125" fmla="*/ 1307005 w 2097056"/>
                <a:gd name="connsiteY62-126" fmla="*/ 1211580 h 1792129"/>
                <a:gd name="connsiteX63-127" fmla="*/ 1339819 w 2097056"/>
                <a:gd name="connsiteY63-128" fmla="*/ 1214104 h 1792129"/>
                <a:gd name="connsiteX64-129" fmla="*/ 1358750 w 2097056"/>
                <a:gd name="connsiteY64-130" fmla="*/ 1207794 h 1792129"/>
                <a:gd name="connsiteX65-131" fmla="*/ 1362536 w 2097056"/>
                <a:gd name="connsiteY65-132" fmla="*/ 1191387 h 1792129"/>
                <a:gd name="connsiteX66-133" fmla="*/ 1360012 w 2097056"/>
                <a:gd name="connsiteY66-134" fmla="*/ 1148477 h 1792129"/>
                <a:gd name="connsiteX67-135" fmla="*/ 1360012 w 2097056"/>
                <a:gd name="connsiteY67-136" fmla="*/ 1125760 h 1792129"/>
                <a:gd name="connsiteX68-137" fmla="*/ 1349915 w 2097056"/>
                <a:gd name="connsiteY68-138" fmla="*/ 1070229 h 1792129"/>
                <a:gd name="connsiteX69-139" fmla="*/ 1122744 w 2097056"/>
                <a:gd name="connsiteY69-140" fmla="*/ 0 h 1792129"/>
                <a:gd name="connsiteX70-141" fmla="*/ 1168178 w 2097056"/>
                <a:gd name="connsiteY70-142" fmla="*/ 12620 h 1792129"/>
                <a:gd name="connsiteX71-143" fmla="*/ 1218661 w 2097056"/>
                <a:gd name="connsiteY71-144" fmla="*/ 42910 h 1792129"/>
                <a:gd name="connsiteX72-145" fmla="*/ 1248950 w 2097056"/>
                <a:gd name="connsiteY72-146" fmla="*/ 60579 h 1792129"/>
                <a:gd name="connsiteX73-147" fmla="*/ 1286812 w 2097056"/>
                <a:gd name="connsiteY73-148" fmla="*/ 138827 h 1792129"/>
                <a:gd name="connsiteX74-149" fmla="*/ 1286812 w 2097056"/>
                <a:gd name="connsiteY74-150" fmla="*/ 194357 h 1792129"/>
                <a:gd name="connsiteX75-151" fmla="*/ 1291860 w 2097056"/>
                <a:gd name="connsiteY75-152" fmla="*/ 199406 h 1792129"/>
                <a:gd name="connsiteX76-153" fmla="*/ 1354964 w 2097056"/>
                <a:gd name="connsiteY76-154" fmla="*/ 214551 h 1792129"/>
                <a:gd name="connsiteX77-155" fmla="*/ 1365060 w 2097056"/>
                <a:gd name="connsiteY77-156" fmla="*/ 224647 h 1792129"/>
                <a:gd name="connsiteX78-157" fmla="*/ 1392825 w 2097056"/>
                <a:gd name="connsiteY78-158" fmla="*/ 239792 h 1792129"/>
                <a:gd name="connsiteX79-159" fmla="*/ 1404184 w 2097056"/>
                <a:gd name="connsiteY79-160" fmla="*/ 249888 h 1792129"/>
                <a:gd name="connsiteX80-161" fmla="*/ 1395350 w 2097056"/>
                <a:gd name="connsiteY80-162" fmla="*/ 262509 h 1792129"/>
                <a:gd name="connsiteX81-163" fmla="*/ 1385253 w 2097056"/>
                <a:gd name="connsiteY81-164" fmla="*/ 272606 h 1792129"/>
                <a:gd name="connsiteX82-165" fmla="*/ 1372632 w 2097056"/>
                <a:gd name="connsiteY82-166" fmla="*/ 280178 h 1792129"/>
                <a:gd name="connsiteX83-167" fmla="*/ 1360012 w 2097056"/>
                <a:gd name="connsiteY83-168" fmla="*/ 285226 h 1792129"/>
                <a:gd name="connsiteX84-169" fmla="*/ 1289336 w 2097056"/>
                <a:gd name="connsiteY84-170" fmla="*/ 310467 h 1792129"/>
                <a:gd name="connsiteX85-171" fmla="*/ 1289336 w 2097056"/>
                <a:gd name="connsiteY85-172" fmla="*/ 318040 h 1792129"/>
                <a:gd name="connsiteX86-173" fmla="*/ 1269143 w 2097056"/>
                <a:gd name="connsiteY86-174" fmla="*/ 434149 h 1792129"/>
                <a:gd name="connsiteX87-175" fmla="*/ 1264095 w 2097056"/>
                <a:gd name="connsiteY87-176" fmla="*/ 451818 h 1792129"/>
                <a:gd name="connsiteX88-177" fmla="*/ 1284288 w 2097056"/>
                <a:gd name="connsiteY88-178" fmla="*/ 448032 h 1792129"/>
                <a:gd name="connsiteX89-179" fmla="*/ 1299433 w 2097056"/>
                <a:gd name="connsiteY89-180" fmla="*/ 444246 h 1792129"/>
                <a:gd name="connsiteX90-181" fmla="*/ 1313316 w 2097056"/>
                <a:gd name="connsiteY90-182" fmla="*/ 437936 h 1792129"/>
                <a:gd name="connsiteX91-183" fmla="*/ 1334771 w 2097056"/>
                <a:gd name="connsiteY91-184" fmla="*/ 439198 h 1792129"/>
                <a:gd name="connsiteX92-185" fmla="*/ 1362536 w 2097056"/>
                <a:gd name="connsiteY92-186" fmla="*/ 434149 h 1792129"/>
                <a:gd name="connsiteX93-187" fmla="*/ 1402922 w 2097056"/>
                <a:gd name="connsiteY93-188" fmla="*/ 424053 h 1792129"/>
                <a:gd name="connsiteX94-189" fmla="*/ 1402922 w 2097056"/>
                <a:gd name="connsiteY94-190" fmla="*/ 432887 h 1792129"/>
                <a:gd name="connsiteX95-191" fmla="*/ 1410494 w 2097056"/>
                <a:gd name="connsiteY95-192" fmla="*/ 436673 h 1792129"/>
                <a:gd name="connsiteX96-193" fmla="*/ 1448356 w 2097056"/>
                <a:gd name="connsiteY96-194" fmla="*/ 456866 h 1792129"/>
                <a:gd name="connsiteX97-195" fmla="*/ 1458453 w 2097056"/>
                <a:gd name="connsiteY97-196" fmla="*/ 464439 h 1792129"/>
                <a:gd name="connsiteX98-197" fmla="*/ 1460977 w 2097056"/>
                <a:gd name="connsiteY98-198" fmla="*/ 472011 h 1792129"/>
                <a:gd name="connsiteX99-199" fmla="*/ 1450880 w 2097056"/>
                <a:gd name="connsiteY99-200" fmla="*/ 485894 h 1792129"/>
                <a:gd name="connsiteX100-201" fmla="*/ 1430687 w 2097056"/>
                <a:gd name="connsiteY100-202" fmla="*/ 502301 h 1792129"/>
                <a:gd name="connsiteX101-203" fmla="*/ 1428163 w 2097056"/>
                <a:gd name="connsiteY101-204" fmla="*/ 504825 h 1792129"/>
                <a:gd name="connsiteX102-205" fmla="*/ 1401660 w 2097056"/>
                <a:gd name="connsiteY102-206" fmla="*/ 528804 h 1792129"/>
                <a:gd name="connsiteX103-207" fmla="*/ 1375157 w 2097056"/>
                <a:gd name="connsiteY103-208" fmla="*/ 540163 h 1792129"/>
                <a:gd name="connsiteX104-209" fmla="*/ 1362536 w 2097056"/>
                <a:gd name="connsiteY104-210" fmla="*/ 543949 h 1792129"/>
                <a:gd name="connsiteX105-211" fmla="*/ 1349915 w 2097056"/>
                <a:gd name="connsiteY105-212" fmla="*/ 547735 h 1792129"/>
                <a:gd name="connsiteX106-213" fmla="*/ 1317102 w 2097056"/>
                <a:gd name="connsiteY106-214" fmla="*/ 557832 h 1792129"/>
                <a:gd name="connsiteX107-215" fmla="*/ 1248950 w 2097056"/>
                <a:gd name="connsiteY107-216" fmla="*/ 583073 h 1792129"/>
                <a:gd name="connsiteX108-217" fmla="*/ 1231281 w 2097056"/>
                <a:gd name="connsiteY108-218" fmla="*/ 598218 h 1792129"/>
                <a:gd name="connsiteX109-219" fmla="*/ 1211088 w 2097056"/>
                <a:gd name="connsiteY109-220" fmla="*/ 666369 h 1792129"/>
                <a:gd name="connsiteX110-221" fmla="*/ 1200992 w 2097056"/>
                <a:gd name="connsiteY110-222" fmla="*/ 691610 h 1792129"/>
                <a:gd name="connsiteX111-223" fmla="*/ 1236330 w 2097056"/>
                <a:gd name="connsiteY111-224" fmla="*/ 678990 h 1792129"/>
                <a:gd name="connsiteX112-225" fmla="*/ 1322150 w 2097056"/>
                <a:gd name="connsiteY112-226" fmla="*/ 651224 h 1792129"/>
                <a:gd name="connsiteX113-227" fmla="*/ 1378943 w 2097056"/>
                <a:gd name="connsiteY113-228" fmla="*/ 631031 h 1792129"/>
                <a:gd name="connsiteX114-229" fmla="*/ 1448356 w 2097056"/>
                <a:gd name="connsiteY114-230" fmla="*/ 605790 h 1792129"/>
                <a:gd name="connsiteX115-231" fmla="*/ 1513983 w 2097056"/>
                <a:gd name="connsiteY115-232" fmla="*/ 585597 h 1792129"/>
                <a:gd name="connsiteX116-233" fmla="*/ 1566990 w 2097056"/>
                <a:gd name="connsiteY116-234" fmla="*/ 567928 h 1792129"/>
                <a:gd name="connsiteX117-235" fmla="*/ 1574562 w 2097056"/>
                <a:gd name="connsiteY117-236" fmla="*/ 562880 h 1792129"/>
                <a:gd name="connsiteX118-237" fmla="*/ 1574562 w 2097056"/>
                <a:gd name="connsiteY118-238" fmla="*/ 552783 h 1792129"/>
                <a:gd name="connsiteX119-239" fmla="*/ 1534176 w 2097056"/>
                <a:gd name="connsiteY119-240" fmla="*/ 499777 h 1792129"/>
                <a:gd name="connsiteX120-241" fmla="*/ 1501363 w 2097056"/>
                <a:gd name="connsiteY120-242" fmla="*/ 466963 h 1792129"/>
                <a:gd name="connsiteX121-243" fmla="*/ 1501363 w 2097056"/>
                <a:gd name="connsiteY121-244" fmla="*/ 464439 h 1792129"/>
                <a:gd name="connsiteX122-245" fmla="*/ 1526604 w 2097056"/>
                <a:gd name="connsiteY122-246" fmla="*/ 482108 h 1792129"/>
                <a:gd name="connsiteX123-247" fmla="*/ 1534176 w 2097056"/>
                <a:gd name="connsiteY123-248" fmla="*/ 487156 h 1792129"/>
                <a:gd name="connsiteX124-249" fmla="*/ 1551845 w 2097056"/>
                <a:gd name="connsiteY124-250" fmla="*/ 493466 h 1792129"/>
                <a:gd name="connsiteX125-251" fmla="*/ 1561942 w 2097056"/>
                <a:gd name="connsiteY125-252" fmla="*/ 502301 h 1792129"/>
                <a:gd name="connsiteX126-253" fmla="*/ 1572038 w 2097056"/>
                <a:gd name="connsiteY126-254" fmla="*/ 504825 h 1792129"/>
                <a:gd name="connsiteX127-255" fmla="*/ 1587183 w 2097056"/>
                <a:gd name="connsiteY127-256" fmla="*/ 499777 h 1792129"/>
                <a:gd name="connsiteX128-257" fmla="*/ 1604852 w 2097056"/>
                <a:gd name="connsiteY128-258" fmla="*/ 503563 h 1792129"/>
                <a:gd name="connsiteX129-259" fmla="*/ 1617473 w 2097056"/>
                <a:gd name="connsiteY129-260" fmla="*/ 509873 h 1792129"/>
                <a:gd name="connsiteX130-261" fmla="*/ 1655334 w 2097056"/>
                <a:gd name="connsiteY130-262" fmla="*/ 527542 h 1792129"/>
                <a:gd name="connsiteX131-263" fmla="*/ 1675527 w 2097056"/>
                <a:gd name="connsiteY131-264" fmla="*/ 535114 h 1792129"/>
                <a:gd name="connsiteX132-265" fmla="*/ 1703293 w 2097056"/>
                <a:gd name="connsiteY132-266" fmla="*/ 527542 h 1792129"/>
                <a:gd name="connsiteX133-267" fmla="*/ 1723486 w 2097056"/>
                <a:gd name="connsiteY133-268" fmla="*/ 522494 h 1792129"/>
                <a:gd name="connsiteX134-269" fmla="*/ 1727272 w 2097056"/>
                <a:gd name="connsiteY134-270" fmla="*/ 522494 h 1792129"/>
                <a:gd name="connsiteX135-271" fmla="*/ 1728534 w 2097056"/>
                <a:gd name="connsiteY135-272" fmla="*/ 525018 h 1792129"/>
                <a:gd name="connsiteX136-273" fmla="*/ 1766396 w 2097056"/>
                <a:gd name="connsiteY136-274" fmla="*/ 537639 h 1792129"/>
                <a:gd name="connsiteX137-275" fmla="*/ 1768920 w 2097056"/>
                <a:gd name="connsiteY137-276" fmla="*/ 537639 h 1792129"/>
                <a:gd name="connsiteX138-277" fmla="*/ 1782803 w 2097056"/>
                <a:gd name="connsiteY138-278" fmla="*/ 554045 h 1792129"/>
                <a:gd name="connsiteX139-279" fmla="*/ 1789113 w 2097056"/>
                <a:gd name="connsiteY139-280" fmla="*/ 567928 h 1792129"/>
                <a:gd name="connsiteX140-281" fmla="*/ 1756299 w 2097056"/>
                <a:gd name="connsiteY140-282" fmla="*/ 620935 h 1792129"/>
                <a:gd name="connsiteX141-283" fmla="*/ 1756299 w 2097056"/>
                <a:gd name="connsiteY141-284" fmla="*/ 631031 h 1792129"/>
                <a:gd name="connsiteX142-285" fmla="*/ 1746203 w 2097056"/>
                <a:gd name="connsiteY142-286" fmla="*/ 646176 h 1792129"/>
                <a:gd name="connsiteX143-287" fmla="*/ 1698245 w 2097056"/>
                <a:gd name="connsiteY143-288" fmla="*/ 658797 h 1792129"/>
                <a:gd name="connsiteX144-289" fmla="*/ 1632617 w 2097056"/>
                <a:gd name="connsiteY144-290" fmla="*/ 678990 h 1792129"/>
                <a:gd name="connsiteX145-291" fmla="*/ 1549321 w 2097056"/>
                <a:gd name="connsiteY145-292" fmla="*/ 704231 h 1792129"/>
                <a:gd name="connsiteX146-293" fmla="*/ 1466025 w 2097056"/>
                <a:gd name="connsiteY146-294" fmla="*/ 731996 h 1792129"/>
                <a:gd name="connsiteX147-295" fmla="*/ 1397874 w 2097056"/>
                <a:gd name="connsiteY147-296" fmla="*/ 754713 h 1792129"/>
                <a:gd name="connsiteX148-297" fmla="*/ 1395350 w 2097056"/>
                <a:gd name="connsiteY148-298" fmla="*/ 767334 h 1792129"/>
                <a:gd name="connsiteX149-299" fmla="*/ 1430687 w 2097056"/>
                <a:gd name="connsiteY149-300" fmla="*/ 790051 h 1792129"/>
                <a:gd name="connsiteX150-301" fmla="*/ 1473597 w 2097056"/>
                <a:gd name="connsiteY150-302" fmla="*/ 815292 h 1792129"/>
                <a:gd name="connsiteX151-303" fmla="*/ 1551845 w 2097056"/>
                <a:gd name="connsiteY151-304" fmla="*/ 860727 h 1792129"/>
                <a:gd name="connsiteX152-305" fmla="*/ 1592231 w 2097056"/>
                <a:gd name="connsiteY152-306" fmla="*/ 885968 h 1792129"/>
                <a:gd name="connsiteX153-307" fmla="*/ 1625045 w 2097056"/>
                <a:gd name="connsiteY153-308" fmla="*/ 906161 h 1792129"/>
                <a:gd name="connsiteX154-309" fmla="*/ 1683100 w 2097056"/>
                <a:gd name="connsiteY154-310" fmla="*/ 933926 h 1792129"/>
                <a:gd name="connsiteX155-311" fmla="*/ 1736106 w 2097056"/>
                <a:gd name="connsiteY155-312" fmla="*/ 956643 h 1792129"/>
                <a:gd name="connsiteX156-313" fmla="*/ 1847168 w 2097056"/>
                <a:gd name="connsiteY156-314" fmla="*/ 994505 h 1792129"/>
                <a:gd name="connsiteX157-315" fmla="*/ 1932988 w 2097056"/>
                <a:gd name="connsiteY157-316" fmla="*/ 1017222 h 1792129"/>
                <a:gd name="connsiteX158-317" fmla="*/ 1993567 w 2097056"/>
                <a:gd name="connsiteY158-318" fmla="*/ 1032367 h 1792129"/>
                <a:gd name="connsiteX159-319" fmla="*/ 2023857 w 2097056"/>
                <a:gd name="connsiteY159-320" fmla="*/ 1039939 h 1792129"/>
                <a:gd name="connsiteX160-321" fmla="*/ 2056670 w 2097056"/>
                <a:gd name="connsiteY160-322" fmla="*/ 1057608 h 1792129"/>
                <a:gd name="connsiteX161-323" fmla="*/ 2054146 w 2097056"/>
                <a:gd name="connsiteY161-324" fmla="*/ 1068967 h 1792129"/>
                <a:gd name="connsiteX162-325" fmla="*/ 2064243 w 2097056"/>
                <a:gd name="connsiteY162-326" fmla="*/ 1077801 h 1792129"/>
                <a:gd name="connsiteX163-327" fmla="*/ 2081912 w 2097056"/>
                <a:gd name="connsiteY163-328" fmla="*/ 1082849 h 1792129"/>
                <a:gd name="connsiteX164-329" fmla="*/ 2097056 w 2097056"/>
                <a:gd name="connsiteY164-330" fmla="*/ 1090422 h 1792129"/>
                <a:gd name="connsiteX165-331" fmla="*/ 2097056 w 2097056"/>
                <a:gd name="connsiteY165-332" fmla="*/ 1092946 h 1792129"/>
                <a:gd name="connsiteX166-333" fmla="*/ 2071815 w 2097056"/>
                <a:gd name="connsiteY166-334" fmla="*/ 1095470 h 1792129"/>
                <a:gd name="connsiteX167-335" fmla="*/ 2064243 w 2097056"/>
                <a:gd name="connsiteY167-336" fmla="*/ 1097994 h 1792129"/>
                <a:gd name="connsiteX168-337" fmla="*/ 2051622 w 2097056"/>
                <a:gd name="connsiteY168-338" fmla="*/ 1128284 h 1792129"/>
                <a:gd name="connsiteX169-339" fmla="*/ 2051622 w 2097056"/>
                <a:gd name="connsiteY169-340" fmla="*/ 1130808 h 1792129"/>
                <a:gd name="connsiteX170-341" fmla="*/ 2040263 w 2097056"/>
                <a:gd name="connsiteY170-342" fmla="*/ 1144691 h 1792129"/>
                <a:gd name="connsiteX171-343" fmla="*/ 2023857 w 2097056"/>
                <a:gd name="connsiteY171-344" fmla="*/ 1158573 h 1792129"/>
                <a:gd name="connsiteX172-345" fmla="*/ 2013760 w 2097056"/>
                <a:gd name="connsiteY172-346" fmla="*/ 1168670 h 1792129"/>
                <a:gd name="connsiteX173-347" fmla="*/ 2003664 w 2097056"/>
                <a:gd name="connsiteY173-348" fmla="*/ 1176242 h 1792129"/>
                <a:gd name="connsiteX174-349" fmla="*/ 1993567 w 2097056"/>
                <a:gd name="connsiteY174-350" fmla="*/ 1176242 h 1792129"/>
                <a:gd name="connsiteX175-351" fmla="*/ 1907747 w 2097056"/>
                <a:gd name="connsiteY175-352" fmla="*/ 1158573 h 1792129"/>
                <a:gd name="connsiteX176-353" fmla="*/ 1816878 w 2097056"/>
                <a:gd name="connsiteY176-354" fmla="*/ 1143429 h 1792129"/>
                <a:gd name="connsiteX177-355" fmla="*/ 1713389 w 2097056"/>
                <a:gd name="connsiteY177-356" fmla="*/ 1120711 h 1792129"/>
                <a:gd name="connsiteX178-357" fmla="*/ 1632617 w 2097056"/>
                <a:gd name="connsiteY178-358" fmla="*/ 1105567 h 1792129"/>
                <a:gd name="connsiteX179-359" fmla="*/ 1603590 w 2097056"/>
                <a:gd name="connsiteY179-360" fmla="*/ 1100518 h 1792129"/>
                <a:gd name="connsiteX180-361" fmla="*/ 1579611 w 2097056"/>
                <a:gd name="connsiteY180-362" fmla="*/ 1092946 h 1792129"/>
                <a:gd name="connsiteX181-363" fmla="*/ 1516507 w 2097056"/>
                <a:gd name="connsiteY181-364" fmla="*/ 1072753 h 1792129"/>
                <a:gd name="connsiteX182-365" fmla="*/ 1516507 w 2097056"/>
                <a:gd name="connsiteY182-366" fmla="*/ 1075277 h 1792129"/>
                <a:gd name="connsiteX183-367" fmla="*/ 1526604 w 2097056"/>
                <a:gd name="connsiteY183-368" fmla="*/ 1087898 h 1792129"/>
                <a:gd name="connsiteX184-369" fmla="*/ 1543011 w 2097056"/>
                <a:gd name="connsiteY184-370" fmla="*/ 1105567 h 1792129"/>
                <a:gd name="connsiteX185-371" fmla="*/ 1546797 w 2097056"/>
                <a:gd name="connsiteY185-372" fmla="*/ 1133332 h 1792129"/>
                <a:gd name="connsiteX186-373" fmla="*/ 1546797 w 2097056"/>
                <a:gd name="connsiteY186-374" fmla="*/ 1219152 h 1792129"/>
                <a:gd name="connsiteX187-375" fmla="*/ 1551845 w 2097056"/>
                <a:gd name="connsiteY187-376" fmla="*/ 1292352 h 1792129"/>
                <a:gd name="connsiteX188-377" fmla="*/ 1551845 w 2097056"/>
                <a:gd name="connsiteY188-378" fmla="*/ 1405938 h 1792129"/>
                <a:gd name="connsiteX189-379" fmla="*/ 1551845 w 2097056"/>
                <a:gd name="connsiteY189-380" fmla="*/ 1494282 h 1792129"/>
                <a:gd name="connsiteX190-381" fmla="*/ 1551845 w 2097056"/>
                <a:gd name="connsiteY190-382" fmla="*/ 1582626 h 1792129"/>
                <a:gd name="connsiteX191-383" fmla="*/ 1551845 w 2097056"/>
                <a:gd name="connsiteY191-384" fmla="*/ 1645729 h 1792129"/>
                <a:gd name="connsiteX192-385" fmla="*/ 1549321 w 2097056"/>
                <a:gd name="connsiteY192-386" fmla="*/ 1683591 h 1792129"/>
                <a:gd name="connsiteX193-387" fmla="*/ 1544273 w 2097056"/>
                <a:gd name="connsiteY193-388" fmla="*/ 1711356 h 1792129"/>
                <a:gd name="connsiteX194-389" fmla="*/ 1535438 w 2097056"/>
                <a:gd name="connsiteY194-390" fmla="*/ 1725239 h 1792129"/>
                <a:gd name="connsiteX195-391" fmla="*/ 1516507 w 2097056"/>
                <a:gd name="connsiteY195-392" fmla="*/ 1726501 h 1792129"/>
                <a:gd name="connsiteX196-393" fmla="*/ 1497577 w 2097056"/>
                <a:gd name="connsiteY196-394" fmla="*/ 1734074 h 1792129"/>
                <a:gd name="connsiteX197-395" fmla="*/ 1481170 w 2097056"/>
                <a:gd name="connsiteY197-396" fmla="*/ 1746694 h 1792129"/>
                <a:gd name="connsiteX198-397" fmla="*/ 1473597 w 2097056"/>
                <a:gd name="connsiteY198-398" fmla="*/ 1764363 h 1792129"/>
                <a:gd name="connsiteX199-399" fmla="*/ 1438260 w 2097056"/>
                <a:gd name="connsiteY199-400" fmla="*/ 1754267 h 1792129"/>
                <a:gd name="connsiteX200-401" fmla="*/ 1416805 w 2097056"/>
                <a:gd name="connsiteY200-402" fmla="*/ 1764363 h 1792129"/>
                <a:gd name="connsiteX201-403" fmla="*/ 1402922 w 2097056"/>
                <a:gd name="connsiteY201-404" fmla="*/ 1779508 h 1792129"/>
                <a:gd name="connsiteX202-405" fmla="*/ 1395350 w 2097056"/>
                <a:gd name="connsiteY202-406" fmla="*/ 1792129 h 1792129"/>
                <a:gd name="connsiteX203-407" fmla="*/ 1358750 w 2097056"/>
                <a:gd name="connsiteY203-408" fmla="*/ 1763101 h 1792129"/>
                <a:gd name="connsiteX204-409" fmla="*/ 1317102 w 2097056"/>
                <a:gd name="connsiteY204-410" fmla="*/ 1726501 h 1792129"/>
                <a:gd name="connsiteX205-411" fmla="*/ 1275454 w 2097056"/>
                <a:gd name="connsiteY205-412" fmla="*/ 1683591 h 1792129"/>
                <a:gd name="connsiteX206-413" fmla="*/ 1243902 w 2097056"/>
                <a:gd name="connsiteY206-414" fmla="*/ 1648253 h 1792129"/>
                <a:gd name="connsiteX207-415" fmla="*/ 1223709 w 2097056"/>
                <a:gd name="connsiteY207-416" fmla="*/ 1643205 h 1792129"/>
                <a:gd name="connsiteX208-417" fmla="*/ 1193420 w 2097056"/>
                <a:gd name="connsiteY208-418" fmla="*/ 1662136 h 1792129"/>
                <a:gd name="connsiteX209-419" fmla="*/ 1163130 w 2097056"/>
                <a:gd name="connsiteY209-420" fmla="*/ 1678543 h 1792129"/>
                <a:gd name="connsiteX210-421" fmla="*/ 1140413 w 2097056"/>
                <a:gd name="connsiteY210-422" fmla="*/ 1689902 h 1792129"/>
                <a:gd name="connsiteX211-423" fmla="*/ 1110123 w 2097056"/>
                <a:gd name="connsiteY211-424" fmla="*/ 1701260 h 1792129"/>
                <a:gd name="connsiteX212-425" fmla="*/ 1084882 w 2097056"/>
                <a:gd name="connsiteY212-426" fmla="*/ 1703784 h 1792129"/>
                <a:gd name="connsiteX213-427" fmla="*/ 1047020 w 2097056"/>
                <a:gd name="connsiteY213-428" fmla="*/ 1696212 h 1792129"/>
                <a:gd name="connsiteX214-429" fmla="*/ 1039448 w 2097056"/>
                <a:gd name="connsiteY214-430" fmla="*/ 1686115 h 1792129"/>
                <a:gd name="connsiteX215-431" fmla="*/ 1026827 w 2097056"/>
                <a:gd name="connsiteY215-432" fmla="*/ 1664660 h 1792129"/>
                <a:gd name="connsiteX216-433" fmla="*/ 1014207 w 2097056"/>
                <a:gd name="connsiteY216-434" fmla="*/ 1643205 h 1792129"/>
                <a:gd name="connsiteX217-435" fmla="*/ 968772 w 2097056"/>
                <a:gd name="connsiteY217-436" fmla="*/ 1668447 h 1792129"/>
                <a:gd name="connsiteX218-437" fmla="*/ 952366 w 2097056"/>
                <a:gd name="connsiteY218-438" fmla="*/ 1672233 h 1792129"/>
                <a:gd name="connsiteX219-439" fmla="*/ 938483 w 2097056"/>
                <a:gd name="connsiteY219-440" fmla="*/ 1663398 h 1792129"/>
                <a:gd name="connsiteX220-441" fmla="*/ 923338 w 2097056"/>
                <a:gd name="connsiteY220-442" fmla="*/ 1640681 h 1792129"/>
                <a:gd name="connsiteX221-443" fmla="*/ 914504 w 2097056"/>
                <a:gd name="connsiteY221-444" fmla="*/ 1623012 h 1792129"/>
                <a:gd name="connsiteX222-445" fmla="*/ 908193 w 2097056"/>
                <a:gd name="connsiteY222-446" fmla="*/ 1605343 h 1792129"/>
                <a:gd name="connsiteX223-447" fmla="*/ 908193 w 2097056"/>
                <a:gd name="connsiteY223-448" fmla="*/ 1600295 h 1792129"/>
                <a:gd name="connsiteX224-449" fmla="*/ 894311 w 2097056"/>
                <a:gd name="connsiteY224-450" fmla="*/ 1552337 h 1792129"/>
                <a:gd name="connsiteX225-451" fmla="*/ 895573 w 2097056"/>
                <a:gd name="connsiteY225-452" fmla="*/ 1516999 h 1792129"/>
                <a:gd name="connsiteX226-453" fmla="*/ 909455 w 2097056"/>
                <a:gd name="connsiteY226-454" fmla="*/ 1441275 h 1792129"/>
                <a:gd name="connsiteX227-455" fmla="*/ 928386 w 2097056"/>
                <a:gd name="connsiteY227-456" fmla="*/ 1378172 h 1792129"/>
                <a:gd name="connsiteX228-457" fmla="*/ 968772 w 2097056"/>
                <a:gd name="connsiteY228-458" fmla="*/ 1267111 h 1792129"/>
                <a:gd name="connsiteX229-459" fmla="*/ 1016731 w 2097056"/>
                <a:gd name="connsiteY229-460" fmla="*/ 1181290 h 1792129"/>
                <a:gd name="connsiteX230-461" fmla="*/ 1034400 w 2097056"/>
                <a:gd name="connsiteY230-462" fmla="*/ 1143429 h 1792129"/>
                <a:gd name="connsiteX231-463" fmla="*/ 1087406 w 2097056"/>
                <a:gd name="connsiteY231-464" fmla="*/ 1092946 h 1792129"/>
                <a:gd name="connsiteX232-465" fmla="*/ 1155558 w 2097056"/>
                <a:gd name="connsiteY232-466" fmla="*/ 1052560 h 1792129"/>
                <a:gd name="connsiteX233-467" fmla="*/ 1206040 w 2097056"/>
                <a:gd name="connsiteY233-468" fmla="*/ 1032367 h 1792129"/>
                <a:gd name="connsiteX234-469" fmla="*/ 1314578 w 2097056"/>
                <a:gd name="connsiteY234-470" fmla="*/ 997029 h 1792129"/>
                <a:gd name="connsiteX235-471" fmla="*/ 1341081 w 2097056"/>
                <a:gd name="connsiteY235-472" fmla="*/ 991981 h 1792129"/>
                <a:gd name="connsiteX236-473" fmla="*/ 1367584 w 2097056"/>
                <a:gd name="connsiteY236-474" fmla="*/ 989457 h 1792129"/>
                <a:gd name="connsiteX237-475" fmla="*/ 1392825 w 2097056"/>
                <a:gd name="connsiteY237-476" fmla="*/ 999553 h 1792129"/>
                <a:gd name="connsiteX238-477" fmla="*/ 1428163 w 2097056"/>
                <a:gd name="connsiteY238-478" fmla="*/ 1009650 h 1792129"/>
                <a:gd name="connsiteX239-479" fmla="*/ 1463501 w 2097056"/>
                <a:gd name="connsiteY239-480" fmla="*/ 1028581 h 1792129"/>
                <a:gd name="connsiteX240-481" fmla="*/ 1483694 w 2097056"/>
                <a:gd name="connsiteY240-482" fmla="*/ 1047512 h 1792129"/>
                <a:gd name="connsiteX241-483" fmla="*/ 1493790 w 2097056"/>
                <a:gd name="connsiteY241-484" fmla="*/ 1052560 h 1792129"/>
                <a:gd name="connsiteX242-485" fmla="*/ 1501363 w 2097056"/>
                <a:gd name="connsiteY242-486" fmla="*/ 1057608 h 1792129"/>
                <a:gd name="connsiteX243-487" fmla="*/ 1617473 w 2097056"/>
                <a:gd name="connsiteY243-488" fmla="*/ 1052560 h 1792129"/>
                <a:gd name="connsiteX244-489" fmla="*/ 1584659 w 2097056"/>
                <a:gd name="connsiteY244-490" fmla="*/ 1029843 h 1792129"/>
                <a:gd name="connsiteX245-491" fmla="*/ 1415543 w 2097056"/>
                <a:gd name="connsiteY245-492" fmla="*/ 896064 h 1792129"/>
                <a:gd name="connsiteX246-493" fmla="*/ 1319626 w 2097056"/>
                <a:gd name="connsiteY246-494" fmla="*/ 787527 h 1792129"/>
                <a:gd name="connsiteX247-495" fmla="*/ 1307005 w 2097056"/>
                <a:gd name="connsiteY247-496" fmla="*/ 782479 h 1792129"/>
                <a:gd name="connsiteX248-497" fmla="*/ 1233806 w 2097056"/>
                <a:gd name="connsiteY248-498" fmla="*/ 806458 h 1792129"/>
                <a:gd name="connsiteX249-499" fmla="*/ 1145461 w 2097056"/>
                <a:gd name="connsiteY249-500" fmla="*/ 838009 h 1792129"/>
                <a:gd name="connsiteX250-501" fmla="*/ 1137889 w 2097056"/>
                <a:gd name="connsiteY250-502" fmla="*/ 845582 h 1792129"/>
                <a:gd name="connsiteX251-503" fmla="*/ 1127792 w 2097056"/>
                <a:gd name="connsiteY251-504" fmla="*/ 858203 h 1792129"/>
                <a:gd name="connsiteX252-505" fmla="*/ 1072262 w 2097056"/>
                <a:gd name="connsiteY252-506" fmla="*/ 946547 h 1792129"/>
                <a:gd name="connsiteX253-507" fmla="*/ 996538 w 2097056"/>
                <a:gd name="connsiteY253-508" fmla="*/ 1052560 h 1792129"/>
                <a:gd name="connsiteX254-509" fmla="*/ 923338 w 2097056"/>
                <a:gd name="connsiteY254-510" fmla="*/ 1140904 h 1792129"/>
                <a:gd name="connsiteX255-511" fmla="*/ 867807 w 2097056"/>
                <a:gd name="connsiteY255-512" fmla="*/ 1201483 h 1792129"/>
                <a:gd name="connsiteX256-513" fmla="*/ 802180 w 2097056"/>
                <a:gd name="connsiteY256-514" fmla="*/ 1267111 h 1792129"/>
                <a:gd name="connsiteX257-515" fmla="*/ 686070 w 2097056"/>
                <a:gd name="connsiteY257-516" fmla="*/ 1368076 h 1792129"/>
                <a:gd name="connsiteX258-517" fmla="*/ 665877 w 2097056"/>
                <a:gd name="connsiteY258-518" fmla="*/ 1383220 h 1792129"/>
                <a:gd name="connsiteX259-519" fmla="*/ 658305 w 2097056"/>
                <a:gd name="connsiteY259-520" fmla="*/ 1388269 h 1792129"/>
                <a:gd name="connsiteX260-521" fmla="*/ 620443 w 2097056"/>
                <a:gd name="connsiteY260-522" fmla="*/ 1388269 h 1792129"/>
                <a:gd name="connsiteX261-523" fmla="*/ 442723 w 2097056"/>
                <a:gd name="connsiteY261-524" fmla="*/ 1487710 h 1792129"/>
                <a:gd name="connsiteX262-525" fmla="*/ 0 w 2097056"/>
                <a:gd name="connsiteY262-526" fmla="*/ 1744440 h 1792129"/>
                <a:gd name="connsiteX263-527" fmla="*/ 537147 w 2097056"/>
                <a:gd name="connsiteY263-528" fmla="*/ 1342834 h 1792129"/>
                <a:gd name="connsiteX264-529" fmla="*/ 542195 w 2097056"/>
                <a:gd name="connsiteY264-530" fmla="*/ 1335262 h 1792129"/>
                <a:gd name="connsiteX265-531" fmla="*/ 547244 w 2097056"/>
                <a:gd name="connsiteY265-532" fmla="*/ 1330214 h 1792129"/>
                <a:gd name="connsiteX266-533" fmla="*/ 557340 w 2097056"/>
                <a:gd name="connsiteY266-534" fmla="*/ 1320117 h 1792129"/>
                <a:gd name="connsiteX267-535" fmla="*/ 559864 w 2097056"/>
                <a:gd name="connsiteY267-536" fmla="*/ 1287304 h 1792129"/>
                <a:gd name="connsiteX268-537" fmla="*/ 567437 w 2097056"/>
                <a:gd name="connsiteY268-538" fmla="*/ 1277207 h 1792129"/>
                <a:gd name="connsiteX269-539" fmla="*/ 602774 w 2097056"/>
                <a:gd name="connsiteY269-540" fmla="*/ 1264587 h 1792129"/>
                <a:gd name="connsiteX270-541" fmla="*/ 638112 w 2097056"/>
                <a:gd name="connsiteY270-542" fmla="*/ 1231773 h 1792129"/>
                <a:gd name="connsiteX271-543" fmla="*/ 726456 w 2097056"/>
                <a:gd name="connsiteY271-544" fmla="*/ 1143429 h 1792129"/>
                <a:gd name="connsiteX272-545" fmla="*/ 764318 w 2097056"/>
                <a:gd name="connsiteY272-546" fmla="*/ 1105567 h 1792129"/>
                <a:gd name="connsiteX273-547" fmla="*/ 817325 w 2097056"/>
                <a:gd name="connsiteY273-548" fmla="*/ 1055084 h 1792129"/>
                <a:gd name="connsiteX274-549" fmla="*/ 870332 w 2097056"/>
                <a:gd name="connsiteY274-550" fmla="*/ 999553 h 1792129"/>
                <a:gd name="connsiteX275-551" fmla="*/ 925862 w 2097056"/>
                <a:gd name="connsiteY275-552" fmla="*/ 916257 h 1792129"/>
                <a:gd name="connsiteX276-553" fmla="*/ 925862 w 2097056"/>
                <a:gd name="connsiteY276-554" fmla="*/ 913733 h 1792129"/>
                <a:gd name="connsiteX277-555" fmla="*/ 870332 w 2097056"/>
                <a:gd name="connsiteY277-556" fmla="*/ 931402 h 1792129"/>
                <a:gd name="connsiteX278-557" fmla="*/ 779463 w 2097056"/>
                <a:gd name="connsiteY278-558" fmla="*/ 964216 h 1792129"/>
                <a:gd name="connsiteX279-559" fmla="*/ 723932 w 2097056"/>
                <a:gd name="connsiteY279-560" fmla="*/ 981885 h 1792129"/>
                <a:gd name="connsiteX280-561" fmla="*/ 718884 w 2097056"/>
                <a:gd name="connsiteY280-562" fmla="*/ 984409 h 1792129"/>
                <a:gd name="connsiteX281-563" fmla="*/ 688595 w 2097056"/>
                <a:gd name="connsiteY281-564" fmla="*/ 995767 h 1792129"/>
                <a:gd name="connsiteX282-565" fmla="*/ 663353 w 2097056"/>
                <a:gd name="connsiteY282-566" fmla="*/ 994505 h 1792129"/>
                <a:gd name="connsiteX283-567" fmla="*/ 639374 w 2097056"/>
                <a:gd name="connsiteY283-568" fmla="*/ 995767 h 1792129"/>
                <a:gd name="connsiteX284-569" fmla="*/ 607823 w 2097056"/>
                <a:gd name="connsiteY284-570" fmla="*/ 994505 h 1792129"/>
                <a:gd name="connsiteX285-571" fmla="*/ 597726 w 2097056"/>
                <a:gd name="connsiteY285-572" fmla="*/ 989457 h 1792129"/>
                <a:gd name="connsiteX286-573" fmla="*/ 577533 w 2097056"/>
                <a:gd name="connsiteY286-574" fmla="*/ 981885 h 1792129"/>
                <a:gd name="connsiteX287-575" fmla="*/ 557340 w 2097056"/>
                <a:gd name="connsiteY287-576" fmla="*/ 974312 h 1792129"/>
                <a:gd name="connsiteX288-577" fmla="*/ 539671 w 2097056"/>
                <a:gd name="connsiteY288-578" fmla="*/ 966740 h 1792129"/>
                <a:gd name="connsiteX289-579" fmla="*/ 527050 w 2097056"/>
                <a:gd name="connsiteY289-580" fmla="*/ 959167 h 1792129"/>
                <a:gd name="connsiteX290-581" fmla="*/ 524526 w 2097056"/>
                <a:gd name="connsiteY290-582" fmla="*/ 944023 h 1792129"/>
                <a:gd name="connsiteX291-583" fmla="*/ 539671 w 2097056"/>
                <a:gd name="connsiteY291-584" fmla="*/ 928878 h 1792129"/>
                <a:gd name="connsiteX292-585" fmla="*/ 552292 w 2097056"/>
                <a:gd name="connsiteY292-586" fmla="*/ 928878 h 1792129"/>
                <a:gd name="connsiteX293-587" fmla="*/ 552292 w 2097056"/>
                <a:gd name="connsiteY293-588" fmla="*/ 921305 h 1792129"/>
                <a:gd name="connsiteX294-589" fmla="*/ 564912 w 2097056"/>
                <a:gd name="connsiteY294-590" fmla="*/ 923830 h 1792129"/>
                <a:gd name="connsiteX295-591" fmla="*/ 587630 w 2097056"/>
                <a:gd name="connsiteY295-592" fmla="*/ 916257 h 1792129"/>
                <a:gd name="connsiteX296-593" fmla="*/ 602774 w 2097056"/>
                <a:gd name="connsiteY296-594" fmla="*/ 906161 h 1792129"/>
                <a:gd name="connsiteX297-595" fmla="*/ 587630 w 2097056"/>
                <a:gd name="connsiteY297-596" fmla="*/ 898588 h 1792129"/>
                <a:gd name="connsiteX298-597" fmla="*/ 600250 w 2097056"/>
                <a:gd name="connsiteY298-598" fmla="*/ 896064 h 1792129"/>
                <a:gd name="connsiteX299-599" fmla="*/ 628016 w 2097056"/>
                <a:gd name="connsiteY299-600" fmla="*/ 888492 h 1792129"/>
                <a:gd name="connsiteX300-601" fmla="*/ 633064 w 2097056"/>
                <a:gd name="connsiteY300-602" fmla="*/ 885968 h 1792129"/>
                <a:gd name="connsiteX301-603" fmla="*/ 686070 w 2097056"/>
                <a:gd name="connsiteY301-604" fmla="*/ 873347 h 1792129"/>
                <a:gd name="connsiteX302-605" fmla="*/ 723932 w 2097056"/>
                <a:gd name="connsiteY302-606" fmla="*/ 855678 h 1792129"/>
                <a:gd name="connsiteX303-607" fmla="*/ 779463 w 2097056"/>
                <a:gd name="connsiteY303-608" fmla="*/ 835485 h 1792129"/>
                <a:gd name="connsiteX304-609" fmla="*/ 872856 w 2097056"/>
                <a:gd name="connsiteY304-610" fmla="*/ 802672 h 1792129"/>
                <a:gd name="connsiteX305-611" fmla="*/ 996538 w 2097056"/>
                <a:gd name="connsiteY305-612" fmla="*/ 762286 h 1792129"/>
                <a:gd name="connsiteX306-613" fmla="*/ 1001586 w 2097056"/>
                <a:gd name="connsiteY306-614" fmla="*/ 759762 h 1792129"/>
                <a:gd name="connsiteX307-615" fmla="*/ 1026827 w 2097056"/>
                <a:gd name="connsiteY307-616" fmla="*/ 752189 h 1792129"/>
                <a:gd name="connsiteX308-617" fmla="*/ 1036924 w 2097056"/>
                <a:gd name="connsiteY308-618" fmla="*/ 734520 h 1792129"/>
                <a:gd name="connsiteX309-619" fmla="*/ 1041972 w 2097056"/>
                <a:gd name="connsiteY309-620" fmla="*/ 719376 h 1792129"/>
                <a:gd name="connsiteX310-621" fmla="*/ 1049544 w 2097056"/>
                <a:gd name="connsiteY310-622" fmla="*/ 697921 h 1792129"/>
                <a:gd name="connsiteX311-623" fmla="*/ 1059641 w 2097056"/>
                <a:gd name="connsiteY311-624" fmla="*/ 671417 h 1792129"/>
                <a:gd name="connsiteX312-625" fmla="*/ 1057117 w 2097056"/>
                <a:gd name="connsiteY312-626" fmla="*/ 666369 h 1792129"/>
                <a:gd name="connsiteX313-627" fmla="*/ 1004110 w 2097056"/>
                <a:gd name="connsiteY313-628" fmla="*/ 681514 h 1792129"/>
                <a:gd name="connsiteX314-629" fmla="*/ 935959 w 2097056"/>
                <a:gd name="connsiteY314-630" fmla="*/ 701707 h 1792129"/>
                <a:gd name="connsiteX315-631" fmla="*/ 935959 w 2097056"/>
                <a:gd name="connsiteY315-632" fmla="*/ 696658 h 1792129"/>
                <a:gd name="connsiteX316-633" fmla="*/ 999062 w 2097056"/>
                <a:gd name="connsiteY316-634" fmla="*/ 653748 h 1792129"/>
                <a:gd name="connsiteX317-635" fmla="*/ 939745 w 2097056"/>
                <a:gd name="connsiteY317-636" fmla="*/ 628507 h 1792129"/>
                <a:gd name="connsiteX318-637" fmla="*/ 875380 w 2097056"/>
                <a:gd name="connsiteY318-638" fmla="*/ 593169 h 1792129"/>
                <a:gd name="connsiteX319-639" fmla="*/ 882952 w 2097056"/>
                <a:gd name="connsiteY319-640" fmla="*/ 589383 h 1792129"/>
                <a:gd name="connsiteX320-641" fmla="*/ 895573 w 2097056"/>
                <a:gd name="connsiteY320-642" fmla="*/ 588121 h 1792129"/>
                <a:gd name="connsiteX321-643" fmla="*/ 903145 w 2097056"/>
                <a:gd name="connsiteY321-644" fmla="*/ 588121 h 1792129"/>
                <a:gd name="connsiteX322-645" fmla="*/ 923338 w 2097056"/>
                <a:gd name="connsiteY322-646" fmla="*/ 585597 h 1792129"/>
                <a:gd name="connsiteX323-647" fmla="*/ 971297 w 2097056"/>
                <a:gd name="connsiteY323-648" fmla="*/ 570452 h 1792129"/>
                <a:gd name="connsiteX324-649" fmla="*/ 978869 w 2097056"/>
                <a:gd name="connsiteY324-650" fmla="*/ 557832 h 1792129"/>
                <a:gd name="connsiteX325-651" fmla="*/ 980131 w 2097056"/>
                <a:gd name="connsiteY325-652" fmla="*/ 551521 h 1792129"/>
                <a:gd name="connsiteX326-653" fmla="*/ 983917 w 2097056"/>
                <a:gd name="connsiteY326-654" fmla="*/ 545211 h 1792129"/>
                <a:gd name="connsiteX327-655" fmla="*/ 986441 w 2097056"/>
                <a:gd name="connsiteY327-656" fmla="*/ 547735 h 1792129"/>
                <a:gd name="connsiteX328-657" fmla="*/ 1005372 w 2097056"/>
                <a:gd name="connsiteY328-658" fmla="*/ 545211 h 1792129"/>
                <a:gd name="connsiteX329-659" fmla="*/ 1021779 w 2097056"/>
                <a:gd name="connsiteY329-660" fmla="*/ 542687 h 1792129"/>
                <a:gd name="connsiteX330-661" fmla="*/ 1064689 w 2097056"/>
                <a:gd name="connsiteY330-662" fmla="*/ 527542 h 1792129"/>
                <a:gd name="connsiteX331-663" fmla="*/ 1105075 w 2097056"/>
                <a:gd name="connsiteY331-664" fmla="*/ 514921 h 1792129"/>
                <a:gd name="connsiteX332-665" fmla="*/ 1120220 w 2097056"/>
                <a:gd name="connsiteY332-666" fmla="*/ 497252 h 1792129"/>
                <a:gd name="connsiteX333-667" fmla="*/ 1137889 w 2097056"/>
                <a:gd name="connsiteY333-668" fmla="*/ 403860 h 1792129"/>
                <a:gd name="connsiteX334-669" fmla="*/ 1139151 w 2097056"/>
                <a:gd name="connsiteY334-670" fmla="*/ 397550 h 1792129"/>
                <a:gd name="connsiteX335-671" fmla="*/ 1137889 w 2097056"/>
                <a:gd name="connsiteY335-672" fmla="*/ 388715 h 1792129"/>
                <a:gd name="connsiteX336-673" fmla="*/ 1112648 w 2097056"/>
                <a:gd name="connsiteY336-674" fmla="*/ 401336 h 1792129"/>
                <a:gd name="connsiteX337-675" fmla="*/ 1092455 w 2097056"/>
                <a:gd name="connsiteY337-676" fmla="*/ 408908 h 1792129"/>
                <a:gd name="connsiteX338-677" fmla="*/ 1067213 w 2097056"/>
                <a:gd name="connsiteY338-678" fmla="*/ 413956 h 1792129"/>
                <a:gd name="connsiteX339-679" fmla="*/ 1041972 w 2097056"/>
                <a:gd name="connsiteY339-680" fmla="*/ 424053 h 1792129"/>
                <a:gd name="connsiteX340-681" fmla="*/ 981393 w 2097056"/>
                <a:gd name="connsiteY340-682" fmla="*/ 451818 h 1792129"/>
                <a:gd name="connsiteX341-683" fmla="*/ 996538 w 2097056"/>
                <a:gd name="connsiteY341-684" fmla="*/ 437936 h 1792129"/>
                <a:gd name="connsiteX342-685" fmla="*/ 1009158 w 2097056"/>
                <a:gd name="connsiteY342-686" fmla="*/ 424053 h 1792129"/>
                <a:gd name="connsiteX343-687" fmla="*/ 1007896 w 2097056"/>
                <a:gd name="connsiteY343-688" fmla="*/ 422791 h 1792129"/>
                <a:gd name="connsiteX344-689" fmla="*/ 1006634 w 2097056"/>
                <a:gd name="connsiteY344-690" fmla="*/ 421529 h 1792129"/>
                <a:gd name="connsiteX345-691" fmla="*/ 996538 w 2097056"/>
                <a:gd name="connsiteY345-692" fmla="*/ 424053 h 1792129"/>
                <a:gd name="connsiteX346-693" fmla="*/ 987703 w 2097056"/>
                <a:gd name="connsiteY346-694" fmla="*/ 429101 h 1792129"/>
                <a:gd name="connsiteX347-695" fmla="*/ 981393 w 2097056"/>
                <a:gd name="connsiteY347-696" fmla="*/ 429101 h 1792129"/>
                <a:gd name="connsiteX348-697" fmla="*/ 952366 w 2097056"/>
                <a:gd name="connsiteY348-698" fmla="*/ 424053 h 1792129"/>
                <a:gd name="connsiteX349-699" fmla="*/ 920814 w 2097056"/>
                <a:gd name="connsiteY349-700" fmla="*/ 413956 h 1792129"/>
                <a:gd name="connsiteX350-701" fmla="*/ 888000 w 2097056"/>
                <a:gd name="connsiteY350-702" fmla="*/ 400074 h 1792129"/>
                <a:gd name="connsiteX351-703" fmla="*/ 857711 w 2097056"/>
                <a:gd name="connsiteY351-704" fmla="*/ 381143 h 1792129"/>
                <a:gd name="connsiteX352-705" fmla="*/ 855187 w 2097056"/>
                <a:gd name="connsiteY352-706" fmla="*/ 368522 h 1792129"/>
                <a:gd name="connsiteX353-707" fmla="*/ 865283 w 2097056"/>
                <a:gd name="connsiteY353-708" fmla="*/ 340757 h 1792129"/>
                <a:gd name="connsiteX354-709" fmla="*/ 860235 w 2097056"/>
                <a:gd name="connsiteY354-710" fmla="*/ 315516 h 1792129"/>
                <a:gd name="connsiteX355-711" fmla="*/ 855187 w 2097056"/>
                <a:gd name="connsiteY355-712" fmla="*/ 310467 h 1792129"/>
                <a:gd name="connsiteX356-713" fmla="*/ 888000 w 2097056"/>
                <a:gd name="connsiteY356-714" fmla="*/ 338233 h 1792129"/>
                <a:gd name="connsiteX357-715" fmla="*/ 908193 w 2097056"/>
                <a:gd name="connsiteY357-716" fmla="*/ 343281 h 1792129"/>
                <a:gd name="connsiteX358-717" fmla="*/ 951104 w 2097056"/>
                <a:gd name="connsiteY358-718" fmla="*/ 325612 h 1792129"/>
                <a:gd name="connsiteX359-719" fmla="*/ 1047020 w 2097056"/>
                <a:gd name="connsiteY359-720" fmla="*/ 292798 h 1792129"/>
                <a:gd name="connsiteX360-721" fmla="*/ 1089930 w 2097056"/>
                <a:gd name="connsiteY360-722" fmla="*/ 272606 h 1792129"/>
                <a:gd name="connsiteX361-723" fmla="*/ 1142937 w 2097056"/>
                <a:gd name="connsiteY361-724" fmla="*/ 252412 h 1792129"/>
                <a:gd name="connsiteX362-725" fmla="*/ 1163130 w 2097056"/>
                <a:gd name="connsiteY362-726" fmla="*/ 241054 h 1792129"/>
                <a:gd name="connsiteX363-727" fmla="*/ 1163130 w 2097056"/>
                <a:gd name="connsiteY363-728" fmla="*/ 219599 h 1792129"/>
                <a:gd name="connsiteX364-729" fmla="*/ 1161868 w 2097056"/>
                <a:gd name="connsiteY364-730" fmla="*/ 194357 h 1792129"/>
                <a:gd name="connsiteX365-731" fmla="*/ 1160606 w 2097056"/>
                <a:gd name="connsiteY365-732" fmla="*/ 169116 h 1792129"/>
                <a:gd name="connsiteX366-733" fmla="*/ 1158082 w 2097056"/>
                <a:gd name="connsiteY366-734" fmla="*/ 106013 h 1792129"/>
                <a:gd name="connsiteX367-735" fmla="*/ 1158082 w 2097056"/>
                <a:gd name="connsiteY367-736" fmla="*/ 100965 h 1792129"/>
                <a:gd name="connsiteX368-737" fmla="*/ 1145461 w 2097056"/>
                <a:gd name="connsiteY368-738" fmla="*/ 85820 h 1792129"/>
                <a:gd name="connsiteX369-739" fmla="*/ 1112648 w 2097056"/>
                <a:gd name="connsiteY369-740" fmla="*/ 55531 h 1792129"/>
                <a:gd name="connsiteX370-741" fmla="*/ 1072262 w 2097056"/>
                <a:gd name="connsiteY370-742" fmla="*/ 42910 h 1792129"/>
                <a:gd name="connsiteX371-743" fmla="*/ 1081096 w 2097056"/>
                <a:gd name="connsiteY371-744" fmla="*/ 27765 h 1792129"/>
                <a:gd name="connsiteX372-745" fmla="*/ 1092455 w 2097056"/>
                <a:gd name="connsiteY372-746" fmla="*/ 12620 h 1792129"/>
                <a:gd name="connsiteX373-747" fmla="*/ 1122744 w 2097056"/>
                <a:gd name="connsiteY373-748" fmla="*/ 0 h 1792129"/>
                <a:gd name="connsiteX0-749" fmla="*/ 1349915 w 2097056"/>
                <a:gd name="connsiteY0-750" fmla="*/ 1529620 h 1792129"/>
                <a:gd name="connsiteX1-751" fmla="*/ 1314578 w 2097056"/>
                <a:gd name="connsiteY1-752" fmla="*/ 1592723 h 1792129"/>
                <a:gd name="connsiteX2-753" fmla="*/ 1313316 w 2097056"/>
                <a:gd name="connsiteY2-754" fmla="*/ 1595247 h 1792129"/>
                <a:gd name="connsiteX3-755" fmla="*/ 1317102 w 2097056"/>
                <a:gd name="connsiteY3-756" fmla="*/ 1600295 h 1792129"/>
                <a:gd name="connsiteX4-757" fmla="*/ 1344867 w 2097056"/>
                <a:gd name="connsiteY4-758" fmla="*/ 1620488 h 1792129"/>
                <a:gd name="connsiteX5-759" fmla="*/ 1349915 w 2097056"/>
                <a:gd name="connsiteY5-760" fmla="*/ 1620488 h 1792129"/>
                <a:gd name="connsiteX6-761" fmla="*/ 1352439 w 2097056"/>
                <a:gd name="connsiteY6-762" fmla="*/ 1592723 h 1792129"/>
                <a:gd name="connsiteX7-763" fmla="*/ 1354964 w 2097056"/>
                <a:gd name="connsiteY7-764" fmla="*/ 1547289 h 1792129"/>
                <a:gd name="connsiteX8-765" fmla="*/ 1352439 w 2097056"/>
                <a:gd name="connsiteY8-766" fmla="*/ 1529620 h 1792129"/>
                <a:gd name="connsiteX9-767" fmla="*/ 1349915 w 2097056"/>
                <a:gd name="connsiteY9-768" fmla="*/ 1529620 h 1792129"/>
                <a:gd name="connsiteX10-769" fmla="*/ 1072262 w 2097056"/>
                <a:gd name="connsiteY10-770" fmla="*/ 1363027 h 1792129"/>
                <a:gd name="connsiteX11-771" fmla="*/ 1064689 w 2097056"/>
                <a:gd name="connsiteY11-772" fmla="*/ 1368076 h 1792129"/>
                <a:gd name="connsiteX12-773" fmla="*/ 1052069 w 2097056"/>
                <a:gd name="connsiteY12-774" fmla="*/ 1451372 h 1792129"/>
                <a:gd name="connsiteX13-775" fmla="*/ 1054593 w 2097056"/>
                <a:gd name="connsiteY13-776" fmla="*/ 1484185 h 1792129"/>
                <a:gd name="connsiteX14-777" fmla="*/ 1059641 w 2097056"/>
                <a:gd name="connsiteY14-778" fmla="*/ 1511951 h 1792129"/>
                <a:gd name="connsiteX15-779" fmla="*/ 1059641 w 2097056"/>
                <a:gd name="connsiteY15-780" fmla="*/ 1544764 h 1792129"/>
                <a:gd name="connsiteX16-781" fmla="*/ 1060903 w 2097056"/>
                <a:gd name="connsiteY16-782" fmla="*/ 1546026 h 1792129"/>
                <a:gd name="connsiteX17-783" fmla="*/ 1062165 w 2097056"/>
                <a:gd name="connsiteY17-784" fmla="*/ 1547289 h 1792129"/>
                <a:gd name="connsiteX18-785" fmla="*/ 1107599 w 2097056"/>
                <a:gd name="connsiteY18-786" fmla="*/ 1494282 h 1792129"/>
                <a:gd name="connsiteX19-787" fmla="*/ 1107599 w 2097056"/>
                <a:gd name="connsiteY19-788" fmla="*/ 1461468 h 1792129"/>
                <a:gd name="connsiteX20-789" fmla="*/ 1098765 w 2097056"/>
                <a:gd name="connsiteY20-790" fmla="*/ 1442537 h 1792129"/>
                <a:gd name="connsiteX21-791" fmla="*/ 1092455 w 2097056"/>
                <a:gd name="connsiteY21-792" fmla="*/ 1426131 h 1792129"/>
                <a:gd name="connsiteX22-793" fmla="*/ 1116434 w 2097056"/>
                <a:gd name="connsiteY22-794" fmla="*/ 1436227 h 1792129"/>
                <a:gd name="connsiteX23-795" fmla="*/ 1145461 w 2097056"/>
                <a:gd name="connsiteY23-796" fmla="*/ 1448848 h 1792129"/>
                <a:gd name="connsiteX24-797" fmla="*/ 1164392 w 2097056"/>
                <a:gd name="connsiteY24-798" fmla="*/ 1413510 h 1792129"/>
                <a:gd name="connsiteX25-799" fmla="*/ 1178275 w 2097056"/>
                <a:gd name="connsiteY25-800" fmla="*/ 1363027 h 1792129"/>
                <a:gd name="connsiteX26-801" fmla="*/ 1130316 w 2097056"/>
                <a:gd name="connsiteY26-802" fmla="*/ 1363027 h 1792129"/>
                <a:gd name="connsiteX27-803" fmla="*/ 1072262 w 2097056"/>
                <a:gd name="connsiteY27-804" fmla="*/ 1363027 h 1792129"/>
                <a:gd name="connsiteX28-805" fmla="*/ 1352439 w 2097056"/>
                <a:gd name="connsiteY28-806" fmla="*/ 1340310 h 1792129"/>
                <a:gd name="connsiteX29-807" fmla="*/ 1337295 w 2097056"/>
                <a:gd name="connsiteY29-808" fmla="*/ 1347883 h 1792129"/>
                <a:gd name="connsiteX30-809" fmla="*/ 1276716 w 2097056"/>
                <a:gd name="connsiteY30-810" fmla="*/ 1410986 h 1792129"/>
                <a:gd name="connsiteX31-811" fmla="*/ 1269143 w 2097056"/>
                <a:gd name="connsiteY31-812" fmla="*/ 1416034 h 1792129"/>
                <a:gd name="connsiteX32-813" fmla="*/ 1206040 w 2097056"/>
                <a:gd name="connsiteY32-814" fmla="*/ 1491758 h 1792129"/>
                <a:gd name="connsiteX33-815" fmla="*/ 1200992 w 2097056"/>
                <a:gd name="connsiteY33-816" fmla="*/ 1504378 h 1792129"/>
                <a:gd name="connsiteX34-817" fmla="*/ 1214875 w 2097056"/>
                <a:gd name="connsiteY34-818" fmla="*/ 1513213 h 1792129"/>
                <a:gd name="connsiteX35-819" fmla="*/ 1236330 w 2097056"/>
                <a:gd name="connsiteY35-820" fmla="*/ 1516999 h 1792129"/>
                <a:gd name="connsiteX36-821" fmla="*/ 1283026 w 2097056"/>
                <a:gd name="connsiteY36-822" fmla="*/ 1495544 h 1792129"/>
                <a:gd name="connsiteX37-823" fmla="*/ 1349915 w 2097056"/>
                <a:gd name="connsiteY37-824" fmla="*/ 1474089 h 1792129"/>
                <a:gd name="connsiteX38-825" fmla="*/ 1354964 w 2097056"/>
                <a:gd name="connsiteY38-826" fmla="*/ 1469041 h 1792129"/>
                <a:gd name="connsiteX39-827" fmla="*/ 1354964 w 2097056"/>
                <a:gd name="connsiteY39-828" fmla="*/ 1433703 h 1792129"/>
                <a:gd name="connsiteX40-829" fmla="*/ 1354964 w 2097056"/>
                <a:gd name="connsiteY40-830" fmla="*/ 1363027 h 1792129"/>
                <a:gd name="connsiteX41-831" fmla="*/ 1354964 w 2097056"/>
                <a:gd name="connsiteY41-832" fmla="*/ 1357979 h 1792129"/>
                <a:gd name="connsiteX42-833" fmla="*/ 1352439 w 2097056"/>
                <a:gd name="connsiteY42-834" fmla="*/ 1340310 h 1792129"/>
                <a:gd name="connsiteX43-835" fmla="*/ 1349915 w 2097056"/>
                <a:gd name="connsiteY43-836" fmla="*/ 1070229 h 1792129"/>
                <a:gd name="connsiteX44-837" fmla="*/ 1330984 w 2097056"/>
                <a:gd name="connsiteY44-838" fmla="*/ 1080325 h 1792129"/>
                <a:gd name="connsiteX45-839" fmla="*/ 1317102 w 2097056"/>
                <a:gd name="connsiteY45-840" fmla="*/ 1087898 h 1792129"/>
                <a:gd name="connsiteX46-841" fmla="*/ 1276716 w 2097056"/>
                <a:gd name="connsiteY46-842" fmla="*/ 1101780 h 1792129"/>
                <a:gd name="connsiteX47-843" fmla="*/ 1218661 w 2097056"/>
                <a:gd name="connsiteY47-844" fmla="*/ 1125760 h 1792129"/>
                <a:gd name="connsiteX48-845" fmla="*/ 1198468 w 2097056"/>
                <a:gd name="connsiteY48-846" fmla="*/ 1128284 h 1792129"/>
                <a:gd name="connsiteX49-847" fmla="*/ 1183323 w 2097056"/>
                <a:gd name="connsiteY49-848" fmla="*/ 1130808 h 1792129"/>
                <a:gd name="connsiteX50-849" fmla="*/ 1158082 w 2097056"/>
                <a:gd name="connsiteY50-850" fmla="*/ 1128284 h 1792129"/>
                <a:gd name="connsiteX51-851" fmla="*/ 1132841 w 2097056"/>
                <a:gd name="connsiteY51-852" fmla="*/ 1125760 h 1792129"/>
                <a:gd name="connsiteX52-853" fmla="*/ 1101289 w 2097056"/>
                <a:gd name="connsiteY52-854" fmla="*/ 1132070 h 1792129"/>
                <a:gd name="connsiteX53-855" fmla="*/ 1087406 w 2097056"/>
                <a:gd name="connsiteY53-856" fmla="*/ 1158573 h 1792129"/>
                <a:gd name="connsiteX54-857" fmla="*/ 1079834 w 2097056"/>
                <a:gd name="connsiteY54-858" fmla="*/ 1180028 h 1792129"/>
                <a:gd name="connsiteX55-859" fmla="*/ 1072262 w 2097056"/>
                <a:gd name="connsiteY55-860" fmla="*/ 1206532 h 1792129"/>
                <a:gd name="connsiteX56-861" fmla="*/ 1067213 w 2097056"/>
                <a:gd name="connsiteY56-862" fmla="*/ 1282255 h 1792129"/>
                <a:gd name="connsiteX57-863" fmla="*/ 1068475 w 2097056"/>
                <a:gd name="connsiteY57-864" fmla="*/ 1291090 h 1792129"/>
                <a:gd name="connsiteX58-865" fmla="*/ 1077310 w 2097056"/>
                <a:gd name="connsiteY58-866" fmla="*/ 1289828 h 1792129"/>
                <a:gd name="connsiteX59-867" fmla="*/ 1125268 w 2097056"/>
                <a:gd name="connsiteY59-868" fmla="*/ 1277207 h 1792129"/>
                <a:gd name="connsiteX60-869" fmla="*/ 1223709 w 2097056"/>
                <a:gd name="connsiteY60-870" fmla="*/ 1236821 h 1792129"/>
                <a:gd name="connsiteX61-871" fmla="*/ 1284288 w 2097056"/>
                <a:gd name="connsiteY61-872" fmla="*/ 1216628 h 1792129"/>
                <a:gd name="connsiteX62-873" fmla="*/ 1307005 w 2097056"/>
                <a:gd name="connsiteY62-874" fmla="*/ 1211580 h 1792129"/>
                <a:gd name="connsiteX63-875" fmla="*/ 1339819 w 2097056"/>
                <a:gd name="connsiteY63-876" fmla="*/ 1214104 h 1792129"/>
                <a:gd name="connsiteX64-877" fmla="*/ 1358750 w 2097056"/>
                <a:gd name="connsiteY64-878" fmla="*/ 1207794 h 1792129"/>
                <a:gd name="connsiteX65-879" fmla="*/ 1362536 w 2097056"/>
                <a:gd name="connsiteY65-880" fmla="*/ 1191387 h 1792129"/>
                <a:gd name="connsiteX66-881" fmla="*/ 1360012 w 2097056"/>
                <a:gd name="connsiteY66-882" fmla="*/ 1148477 h 1792129"/>
                <a:gd name="connsiteX67-883" fmla="*/ 1360012 w 2097056"/>
                <a:gd name="connsiteY67-884" fmla="*/ 1125760 h 1792129"/>
                <a:gd name="connsiteX68-885" fmla="*/ 1349915 w 2097056"/>
                <a:gd name="connsiteY68-886" fmla="*/ 1070229 h 1792129"/>
                <a:gd name="connsiteX69-887" fmla="*/ 1122744 w 2097056"/>
                <a:gd name="connsiteY69-888" fmla="*/ 0 h 1792129"/>
                <a:gd name="connsiteX70-889" fmla="*/ 1168178 w 2097056"/>
                <a:gd name="connsiteY70-890" fmla="*/ 12620 h 1792129"/>
                <a:gd name="connsiteX71-891" fmla="*/ 1218661 w 2097056"/>
                <a:gd name="connsiteY71-892" fmla="*/ 42910 h 1792129"/>
                <a:gd name="connsiteX72-893" fmla="*/ 1248950 w 2097056"/>
                <a:gd name="connsiteY72-894" fmla="*/ 60579 h 1792129"/>
                <a:gd name="connsiteX73-895" fmla="*/ 1286812 w 2097056"/>
                <a:gd name="connsiteY73-896" fmla="*/ 138827 h 1792129"/>
                <a:gd name="connsiteX74-897" fmla="*/ 1286812 w 2097056"/>
                <a:gd name="connsiteY74-898" fmla="*/ 194357 h 1792129"/>
                <a:gd name="connsiteX75-899" fmla="*/ 1291860 w 2097056"/>
                <a:gd name="connsiteY75-900" fmla="*/ 199406 h 1792129"/>
                <a:gd name="connsiteX76-901" fmla="*/ 1354964 w 2097056"/>
                <a:gd name="connsiteY76-902" fmla="*/ 214551 h 1792129"/>
                <a:gd name="connsiteX77-903" fmla="*/ 1365060 w 2097056"/>
                <a:gd name="connsiteY77-904" fmla="*/ 224647 h 1792129"/>
                <a:gd name="connsiteX78-905" fmla="*/ 1392825 w 2097056"/>
                <a:gd name="connsiteY78-906" fmla="*/ 239792 h 1792129"/>
                <a:gd name="connsiteX79-907" fmla="*/ 1404184 w 2097056"/>
                <a:gd name="connsiteY79-908" fmla="*/ 249888 h 1792129"/>
                <a:gd name="connsiteX80-909" fmla="*/ 1395350 w 2097056"/>
                <a:gd name="connsiteY80-910" fmla="*/ 262509 h 1792129"/>
                <a:gd name="connsiteX81-911" fmla="*/ 1385253 w 2097056"/>
                <a:gd name="connsiteY81-912" fmla="*/ 272606 h 1792129"/>
                <a:gd name="connsiteX82-913" fmla="*/ 1372632 w 2097056"/>
                <a:gd name="connsiteY82-914" fmla="*/ 280178 h 1792129"/>
                <a:gd name="connsiteX83-915" fmla="*/ 1360012 w 2097056"/>
                <a:gd name="connsiteY83-916" fmla="*/ 285226 h 1792129"/>
                <a:gd name="connsiteX84-917" fmla="*/ 1289336 w 2097056"/>
                <a:gd name="connsiteY84-918" fmla="*/ 310467 h 1792129"/>
                <a:gd name="connsiteX85-919" fmla="*/ 1289336 w 2097056"/>
                <a:gd name="connsiteY85-920" fmla="*/ 318040 h 1792129"/>
                <a:gd name="connsiteX86-921" fmla="*/ 1269143 w 2097056"/>
                <a:gd name="connsiteY86-922" fmla="*/ 434149 h 1792129"/>
                <a:gd name="connsiteX87-923" fmla="*/ 1264095 w 2097056"/>
                <a:gd name="connsiteY87-924" fmla="*/ 451818 h 1792129"/>
                <a:gd name="connsiteX88-925" fmla="*/ 1284288 w 2097056"/>
                <a:gd name="connsiteY88-926" fmla="*/ 448032 h 1792129"/>
                <a:gd name="connsiteX89-927" fmla="*/ 1299433 w 2097056"/>
                <a:gd name="connsiteY89-928" fmla="*/ 444246 h 1792129"/>
                <a:gd name="connsiteX90-929" fmla="*/ 1313316 w 2097056"/>
                <a:gd name="connsiteY90-930" fmla="*/ 437936 h 1792129"/>
                <a:gd name="connsiteX91-931" fmla="*/ 1334771 w 2097056"/>
                <a:gd name="connsiteY91-932" fmla="*/ 439198 h 1792129"/>
                <a:gd name="connsiteX92-933" fmla="*/ 1362536 w 2097056"/>
                <a:gd name="connsiteY92-934" fmla="*/ 434149 h 1792129"/>
                <a:gd name="connsiteX93-935" fmla="*/ 1402922 w 2097056"/>
                <a:gd name="connsiteY93-936" fmla="*/ 424053 h 1792129"/>
                <a:gd name="connsiteX94-937" fmla="*/ 1402922 w 2097056"/>
                <a:gd name="connsiteY94-938" fmla="*/ 432887 h 1792129"/>
                <a:gd name="connsiteX95-939" fmla="*/ 1410494 w 2097056"/>
                <a:gd name="connsiteY95-940" fmla="*/ 436673 h 1792129"/>
                <a:gd name="connsiteX96-941" fmla="*/ 1448356 w 2097056"/>
                <a:gd name="connsiteY96-942" fmla="*/ 456866 h 1792129"/>
                <a:gd name="connsiteX97-943" fmla="*/ 1458453 w 2097056"/>
                <a:gd name="connsiteY97-944" fmla="*/ 464439 h 1792129"/>
                <a:gd name="connsiteX98-945" fmla="*/ 1460977 w 2097056"/>
                <a:gd name="connsiteY98-946" fmla="*/ 472011 h 1792129"/>
                <a:gd name="connsiteX99-947" fmla="*/ 1450880 w 2097056"/>
                <a:gd name="connsiteY99-948" fmla="*/ 485894 h 1792129"/>
                <a:gd name="connsiteX100-949" fmla="*/ 1430687 w 2097056"/>
                <a:gd name="connsiteY100-950" fmla="*/ 502301 h 1792129"/>
                <a:gd name="connsiteX101-951" fmla="*/ 1428163 w 2097056"/>
                <a:gd name="connsiteY101-952" fmla="*/ 504825 h 1792129"/>
                <a:gd name="connsiteX102-953" fmla="*/ 1401660 w 2097056"/>
                <a:gd name="connsiteY102-954" fmla="*/ 528804 h 1792129"/>
                <a:gd name="connsiteX103-955" fmla="*/ 1375157 w 2097056"/>
                <a:gd name="connsiteY103-956" fmla="*/ 540163 h 1792129"/>
                <a:gd name="connsiteX104-957" fmla="*/ 1362536 w 2097056"/>
                <a:gd name="connsiteY104-958" fmla="*/ 543949 h 1792129"/>
                <a:gd name="connsiteX105-959" fmla="*/ 1349915 w 2097056"/>
                <a:gd name="connsiteY105-960" fmla="*/ 547735 h 1792129"/>
                <a:gd name="connsiteX106-961" fmla="*/ 1317102 w 2097056"/>
                <a:gd name="connsiteY106-962" fmla="*/ 557832 h 1792129"/>
                <a:gd name="connsiteX107-963" fmla="*/ 1248950 w 2097056"/>
                <a:gd name="connsiteY107-964" fmla="*/ 583073 h 1792129"/>
                <a:gd name="connsiteX108-965" fmla="*/ 1231281 w 2097056"/>
                <a:gd name="connsiteY108-966" fmla="*/ 598218 h 1792129"/>
                <a:gd name="connsiteX109-967" fmla="*/ 1211088 w 2097056"/>
                <a:gd name="connsiteY109-968" fmla="*/ 666369 h 1792129"/>
                <a:gd name="connsiteX110-969" fmla="*/ 1200992 w 2097056"/>
                <a:gd name="connsiteY110-970" fmla="*/ 691610 h 1792129"/>
                <a:gd name="connsiteX111-971" fmla="*/ 1236330 w 2097056"/>
                <a:gd name="connsiteY111-972" fmla="*/ 678990 h 1792129"/>
                <a:gd name="connsiteX112-973" fmla="*/ 1322150 w 2097056"/>
                <a:gd name="connsiteY112-974" fmla="*/ 651224 h 1792129"/>
                <a:gd name="connsiteX113-975" fmla="*/ 1378943 w 2097056"/>
                <a:gd name="connsiteY113-976" fmla="*/ 631031 h 1792129"/>
                <a:gd name="connsiteX114-977" fmla="*/ 1448356 w 2097056"/>
                <a:gd name="connsiteY114-978" fmla="*/ 605790 h 1792129"/>
                <a:gd name="connsiteX115-979" fmla="*/ 1513983 w 2097056"/>
                <a:gd name="connsiteY115-980" fmla="*/ 585597 h 1792129"/>
                <a:gd name="connsiteX116-981" fmla="*/ 1566990 w 2097056"/>
                <a:gd name="connsiteY116-982" fmla="*/ 567928 h 1792129"/>
                <a:gd name="connsiteX117-983" fmla="*/ 1574562 w 2097056"/>
                <a:gd name="connsiteY117-984" fmla="*/ 562880 h 1792129"/>
                <a:gd name="connsiteX118-985" fmla="*/ 1574562 w 2097056"/>
                <a:gd name="connsiteY118-986" fmla="*/ 552783 h 1792129"/>
                <a:gd name="connsiteX119-987" fmla="*/ 1534176 w 2097056"/>
                <a:gd name="connsiteY119-988" fmla="*/ 499777 h 1792129"/>
                <a:gd name="connsiteX120-989" fmla="*/ 1501363 w 2097056"/>
                <a:gd name="connsiteY120-990" fmla="*/ 466963 h 1792129"/>
                <a:gd name="connsiteX121-991" fmla="*/ 1501363 w 2097056"/>
                <a:gd name="connsiteY121-992" fmla="*/ 464439 h 1792129"/>
                <a:gd name="connsiteX122-993" fmla="*/ 1526604 w 2097056"/>
                <a:gd name="connsiteY122-994" fmla="*/ 482108 h 1792129"/>
                <a:gd name="connsiteX123-995" fmla="*/ 1534176 w 2097056"/>
                <a:gd name="connsiteY123-996" fmla="*/ 487156 h 1792129"/>
                <a:gd name="connsiteX124-997" fmla="*/ 1551845 w 2097056"/>
                <a:gd name="connsiteY124-998" fmla="*/ 493466 h 1792129"/>
                <a:gd name="connsiteX125-999" fmla="*/ 1561942 w 2097056"/>
                <a:gd name="connsiteY125-1000" fmla="*/ 502301 h 1792129"/>
                <a:gd name="connsiteX126-1001" fmla="*/ 1572038 w 2097056"/>
                <a:gd name="connsiteY126-1002" fmla="*/ 504825 h 1792129"/>
                <a:gd name="connsiteX127-1003" fmla="*/ 1587183 w 2097056"/>
                <a:gd name="connsiteY127-1004" fmla="*/ 499777 h 1792129"/>
                <a:gd name="connsiteX128-1005" fmla="*/ 1604852 w 2097056"/>
                <a:gd name="connsiteY128-1006" fmla="*/ 503563 h 1792129"/>
                <a:gd name="connsiteX129-1007" fmla="*/ 1617473 w 2097056"/>
                <a:gd name="connsiteY129-1008" fmla="*/ 509873 h 1792129"/>
                <a:gd name="connsiteX130-1009" fmla="*/ 1655334 w 2097056"/>
                <a:gd name="connsiteY130-1010" fmla="*/ 527542 h 1792129"/>
                <a:gd name="connsiteX131-1011" fmla="*/ 1675527 w 2097056"/>
                <a:gd name="connsiteY131-1012" fmla="*/ 535114 h 1792129"/>
                <a:gd name="connsiteX132-1013" fmla="*/ 1703293 w 2097056"/>
                <a:gd name="connsiteY132-1014" fmla="*/ 527542 h 1792129"/>
                <a:gd name="connsiteX133-1015" fmla="*/ 1723486 w 2097056"/>
                <a:gd name="connsiteY133-1016" fmla="*/ 522494 h 1792129"/>
                <a:gd name="connsiteX134-1017" fmla="*/ 1727272 w 2097056"/>
                <a:gd name="connsiteY134-1018" fmla="*/ 522494 h 1792129"/>
                <a:gd name="connsiteX135-1019" fmla="*/ 1728534 w 2097056"/>
                <a:gd name="connsiteY135-1020" fmla="*/ 525018 h 1792129"/>
                <a:gd name="connsiteX136-1021" fmla="*/ 1766396 w 2097056"/>
                <a:gd name="connsiteY136-1022" fmla="*/ 537639 h 1792129"/>
                <a:gd name="connsiteX137-1023" fmla="*/ 1768920 w 2097056"/>
                <a:gd name="connsiteY137-1024" fmla="*/ 537639 h 1792129"/>
                <a:gd name="connsiteX138-1025" fmla="*/ 1782803 w 2097056"/>
                <a:gd name="connsiteY138-1026" fmla="*/ 554045 h 1792129"/>
                <a:gd name="connsiteX139-1027" fmla="*/ 1789113 w 2097056"/>
                <a:gd name="connsiteY139-1028" fmla="*/ 567928 h 1792129"/>
                <a:gd name="connsiteX140-1029" fmla="*/ 1756299 w 2097056"/>
                <a:gd name="connsiteY140-1030" fmla="*/ 620935 h 1792129"/>
                <a:gd name="connsiteX141-1031" fmla="*/ 1756299 w 2097056"/>
                <a:gd name="connsiteY141-1032" fmla="*/ 631031 h 1792129"/>
                <a:gd name="connsiteX142-1033" fmla="*/ 1746203 w 2097056"/>
                <a:gd name="connsiteY142-1034" fmla="*/ 646176 h 1792129"/>
                <a:gd name="connsiteX143-1035" fmla="*/ 1698245 w 2097056"/>
                <a:gd name="connsiteY143-1036" fmla="*/ 658797 h 1792129"/>
                <a:gd name="connsiteX144-1037" fmla="*/ 1632617 w 2097056"/>
                <a:gd name="connsiteY144-1038" fmla="*/ 678990 h 1792129"/>
                <a:gd name="connsiteX145-1039" fmla="*/ 1549321 w 2097056"/>
                <a:gd name="connsiteY145-1040" fmla="*/ 704231 h 1792129"/>
                <a:gd name="connsiteX146-1041" fmla="*/ 1466025 w 2097056"/>
                <a:gd name="connsiteY146-1042" fmla="*/ 731996 h 1792129"/>
                <a:gd name="connsiteX147-1043" fmla="*/ 1397874 w 2097056"/>
                <a:gd name="connsiteY147-1044" fmla="*/ 754713 h 1792129"/>
                <a:gd name="connsiteX148-1045" fmla="*/ 1395350 w 2097056"/>
                <a:gd name="connsiteY148-1046" fmla="*/ 767334 h 1792129"/>
                <a:gd name="connsiteX149-1047" fmla="*/ 1430687 w 2097056"/>
                <a:gd name="connsiteY149-1048" fmla="*/ 790051 h 1792129"/>
                <a:gd name="connsiteX150-1049" fmla="*/ 1473597 w 2097056"/>
                <a:gd name="connsiteY150-1050" fmla="*/ 815292 h 1792129"/>
                <a:gd name="connsiteX151-1051" fmla="*/ 1551845 w 2097056"/>
                <a:gd name="connsiteY151-1052" fmla="*/ 860727 h 1792129"/>
                <a:gd name="connsiteX152-1053" fmla="*/ 1592231 w 2097056"/>
                <a:gd name="connsiteY152-1054" fmla="*/ 885968 h 1792129"/>
                <a:gd name="connsiteX153-1055" fmla="*/ 1625045 w 2097056"/>
                <a:gd name="connsiteY153-1056" fmla="*/ 906161 h 1792129"/>
                <a:gd name="connsiteX154-1057" fmla="*/ 1683100 w 2097056"/>
                <a:gd name="connsiteY154-1058" fmla="*/ 933926 h 1792129"/>
                <a:gd name="connsiteX155-1059" fmla="*/ 1736106 w 2097056"/>
                <a:gd name="connsiteY155-1060" fmla="*/ 956643 h 1792129"/>
                <a:gd name="connsiteX156-1061" fmla="*/ 1847168 w 2097056"/>
                <a:gd name="connsiteY156-1062" fmla="*/ 994505 h 1792129"/>
                <a:gd name="connsiteX157-1063" fmla="*/ 1932988 w 2097056"/>
                <a:gd name="connsiteY157-1064" fmla="*/ 1017222 h 1792129"/>
                <a:gd name="connsiteX158-1065" fmla="*/ 1993567 w 2097056"/>
                <a:gd name="connsiteY158-1066" fmla="*/ 1032367 h 1792129"/>
                <a:gd name="connsiteX159-1067" fmla="*/ 2023857 w 2097056"/>
                <a:gd name="connsiteY159-1068" fmla="*/ 1039939 h 1792129"/>
                <a:gd name="connsiteX160-1069" fmla="*/ 2056670 w 2097056"/>
                <a:gd name="connsiteY160-1070" fmla="*/ 1057608 h 1792129"/>
                <a:gd name="connsiteX161-1071" fmla="*/ 2054146 w 2097056"/>
                <a:gd name="connsiteY161-1072" fmla="*/ 1068967 h 1792129"/>
                <a:gd name="connsiteX162-1073" fmla="*/ 2064243 w 2097056"/>
                <a:gd name="connsiteY162-1074" fmla="*/ 1077801 h 1792129"/>
                <a:gd name="connsiteX163-1075" fmla="*/ 2081912 w 2097056"/>
                <a:gd name="connsiteY163-1076" fmla="*/ 1082849 h 1792129"/>
                <a:gd name="connsiteX164-1077" fmla="*/ 2097056 w 2097056"/>
                <a:gd name="connsiteY164-1078" fmla="*/ 1090422 h 1792129"/>
                <a:gd name="connsiteX165-1079" fmla="*/ 2097056 w 2097056"/>
                <a:gd name="connsiteY165-1080" fmla="*/ 1092946 h 1792129"/>
                <a:gd name="connsiteX166-1081" fmla="*/ 2071815 w 2097056"/>
                <a:gd name="connsiteY166-1082" fmla="*/ 1095470 h 1792129"/>
                <a:gd name="connsiteX167-1083" fmla="*/ 2064243 w 2097056"/>
                <a:gd name="connsiteY167-1084" fmla="*/ 1097994 h 1792129"/>
                <a:gd name="connsiteX168-1085" fmla="*/ 2051622 w 2097056"/>
                <a:gd name="connsiteY168-1086" fmla="*/ 1128284 h 1792129"/>
                <a:gd name="connsiteX169-1087" fmla="*/ 2051622 w 2097056"/>
                <a:gd name="connsiteY169-1088" fmla="*/ 1130808 h 1792129"/>
                <a:gd name="connsiteX170-1089" fmla="*/ 2040263 w 2097056"/>
                <a:gd name="connsiteY170-1090" fmla="*/ 1144691 h 1792129"/>
                <a:gd name="connsiteX171-1091" fmla="*/ 2023857 w 2097056"/>
                <a:gd name="connsiteY171-1092" fmla="*/ 1158573 h 1792129"/>
                <a:gd name="connsiteX172-1093" fmla="*/ 2013760 w 2097056"/>
                <a:gd name="connsiteY172-1094" fmla="*/ 1168670 h 1792129"/>
                <a:gd name="connsiteX173-1095" fmla="*/ 2003664 w 2097056"/>
                <a:gd name="connsiteY173-1096" fmla="*/ 1176242 h 1792129"/>
                <a:gd name="connsiteX174-1097" fmla="*/ 1993567 w 2097056"/>
                <a:gd name="connsiteY174-1098" fmla="*/ 1176242 h 1792129"/>
                <a:gd name="connsiteX175-1099" fmla="*/ 1907747 w 2097056"/>
                <a:gd name="connsiteY175-1100" fmla="*/ 1158573 h 1792129"/>
                <a:gd name="connsiteX176-1101" fmla="*/ 1816878 w 2097056"/>
                <a:gd name="connsiteY176-1102" fmla="*/ 1143429 h 1792129"/>
                <a:gd name="connsiteX177-1103" fmla="*/ 1713389 w 2097056"/>
                <a:gd name="connsiteY177-1104" fmla="*/ 1120711 h 1792129"/>
                <a:gd name="connsiteX178-1105" fmla="*/ 1632617 w 2097056"/>
                <a:gd name="connsiteY178-1106" fmla="*/ 1105567 h 1792129"/>
                <a:gd name="connsiteX179-1107" fmla="*/ 1603590 w 2097056"/>
                <a:gd name="connsiteY179-1108" fmla="*/ 1100518 h 1792129"/>
                <a:gd name="connsiteX180-1109" fmla="*/ 1579611 w 2097056"/>
                <a:gd name="connsiteY180-1110" fmla="*/ 1092946 h 1792129"/>
                <a:gd name="connsiteX181-1111" fmla="*/ 1516507 w 2097056"/>
                <a:gd name="connsiteY181-1112" fmla="*/ 1072753 h 1792129"/>
                <a:gd name="connsiteX182-1113" fmla="*/ 1516507 w 2097056"/>
                <a:gd name="connsiteY182-1114" fmla="*/ 1075277 h 1792129"/>
                <a:gd name="connsiteX183-1115" fmla="*/ 1526604 w 2097056"/>
                <a:gd name="connsiteY183-1116" fmla="*/ 1087898 h 1792129"/>
                <a:gd name="connsiteX184-1117" fmla="*/ 1543011 w 2097056"/>
                <a:gd name="connsiteY184-1118" fmla="*/ 1105567 h 1792129"/>
                <a:gd name="connsiteX185-1119" fmla="*/ 1546797 w 2097056"/>
                <a:gd name="connsiteY185-1120" fmla="*/ 1133332 h 1792129"/>
                <a:gd name="connsiteX186-1121" fmla="*/ 1546797 w 2097056"/>
                <a:gd name="connsiteY186-1122" fmla="*/ 1219152 h 1792129"/>
                <a:gd name="connsiteX187-1123" fmla="*/ 1551845 w 2097056"/>
                <a:gd name="connsiteY187-1124" fmla="*/ 1292352 h 1792129"/>
                <a:gd name="connsiteX188-1125" fmla="*/ 1551845 w 2097056"/>
                <a:gd name="connsiteY188-1126" fmla="*/ 1405938 h 1792129"/>
                <a:gd name="connsiteX189-1127" fmla="*/ 1551845 w 2097056"/>
                <a:gd name="connsiteY189-1128" fmla="*/ 1494282 h 1792129"/>
                <a:gd name="connsiteX190-1129" fmla="*/ 1551845 w 2097056"/>
                <a:gd name="connsiteY190-1130" fmla="*/ 1582626 h 1792129"/>
                <a:gd name="connsiteX191-1131" fmla="*/ 1551845 w 2097056"/>
                <a:gd name="connsiteY191-1132" fmla="*/ 1645729 h 1792129"/>
                <a:gd name="connsiteX192-1133" fmla="*/ 1549321 w 2097056"/>
                <a:gd name="connsiteY192-1134" fmla="*/ 1683591 h 1792129"/>
                <a:gd name="connsiteX193-1135" fmla="*/ 1544273 w 2097056"/>
                <a:gd name="connsiteY193-1136" fmla="*/ 1711356 h 1792129"/>
                <a:gd name="connsiteX194-1137" fmla="*/ 1535438 w 2097056"/>
                <a:gd name="connsiteY194-1138" fmla="*/ 1725239 h 1792129"/>
                <a:gd name="connsiteX195-1139" fmla="*/ 1516507 w 2097056"/>
                <a:gd name="connsiteY195-1140" fmla="*/ 1726501 h 1792129"/>
                <a:gd name="connsiteX196-1141" fmla="*/ 1497577 w 2097056"/>
                <a:gd name="connsiteY196-1142" fmla="*/ 1734074 h 1792129"/>
                <a:gd name="connsiteX197-1143" fmla="*/ 1481170 w 2097056"/>
                <a:gd name="connsiteY197-1144" fmla="*/ 1746694 h 1792129"/>
                <a:gd name="connsiteX198-1145" fmla="*/ 1473597 w 2097056"/>
                <a:gd name="connsiteY198-1146" fmla="*/ 1764363 h 1792129"/>
                <a:gd name="connsiteX199-1147" fmla="*/ 1438260 w 2097056"/>
                <a:gd name="connsiteY199-1148" fmla="*/ 1754267 h 1792129"/>
                <a:gd name="connsiteX200-1149" fmla="*/ 1416805 w 2097056"/>
                <a:gd name="connsiteY200-1150" fmla="*/ 1764363 h 1792129"/>
                <a:gd name="connsiteX201-1151" fmla="*/ 1402922 w 2097056"/>
                <a:gd name="connsiteY201-1152" fmla="*/ 1779508 h 1792129"/>
                <a:gd name="connsiteX202-1153" fmla="*/ 1395350 w 2097056"/>
                <a:gd name="connsiteY202-1154" fmla="*/ 1792129 h 1792129"/>
                <a:gd name="connsiteX203-1155" fmla="*/ 1358750 w 2097056"/>
                <a:gd name="connsiteY203-1156" fmla="*/ 1763101 h 1792129"/>
                <a:gd name="connsiteX204-1157" fmla="*/ 1317102 w 2097056"/>
                <a:gd name="connsiteY204-1158" fmla="*/ 1726501 h 1792129"/>
                <a:gd name="connsiteX205-1159" fmla="*/ 1275454 w 2097056"/>
                <a:gd name="connsiteY205-1160" fmla="*/ 1683591 h 1792129"/>
                <a:gd name="connsiteX206-1161" fmla="*/ 1243902 w 2097056"/>
                <a:gd name="connsiteY206-1162" fmla="*/ 1648253 h 1792129"/>
                <a:gd name="connsiteX207-1163" fmla="*/ 1223709 w 2097056"/>
                <a:gd name="connsiteY207-1164" fmla="*/ 1643205 h 1792129"/>
                <a:gd name="connsiteX208-1165" fmla="*/ 1193420 w 2097056"/>
                <a:gd name="connsiteY208-1166" fmla="*/ 1662136 h 1792129"/>
                <a:gd name="connsiteX209-1167" fmla="*/ 1163130 w 2097056"/>
                <a:gd name="connsiteY209-1168" fmla="*/ 1678543 h 1792129"/>
                <a:gd name="connsiteX210-1169" fmla="*/ 1140413 w 2097056"/>
                <a:gd name="connsiteY210-1170" fmla="*/ 1689902 h 1792129"/>
                <a:gd name="connsiteX211-1171" fmla="*/ 1110123 w 2097056"/>
                <a:gd name="connsiteY211-1172" fmla="*/ 1701260 h 1792129"/>
                <a:gd name="connsiteX212-1173" fmla="*/ 1084882 w 2097056"/>
                <a:gd name="connsiteY212-1174" fmla="*/ 1703784 h 1792129"/>
                <a:gd name="connsiteX213-1175" fmla="*/ 1047020 w 2097056"/>
                <a:gd name="connsiteY213-1176" fmla="*/ 1696212 h 1792129"/>
                <a:gd name="connsiteX214-1177" fmla="*/ 1039448 w 2097056"/>
                <a:gd name="connsiteY214-1178" fmla="*/ 1686115 h 1792129"/>
                <a:gd name="connsiteX215-1179" fmla="*/ 1026827 w 2097056"/>
                <a:gd name="connsiteY215-1180" fmla="*/ 1664660 h 1792129"/>
                <a:gd name="connsiteX216-1181" fmla="*/ 1014207 w 2097056"/>
                <a:gd name="connsiteY216-1182" fmla="*/ 1643205 h 1792129"/>
                <a:gd name="connsiteX217-1183" fmla="*/ 968772 w 2097056"/>
                <a:gd name="connsiteY217-1184" fmla="*/ 1668447 h 1792129"/>
                <a:gd name="connsiteX218-1185" fmla="*/ 952366 w 2097056"/>
                <a:gd name="connsiteY218-1186" fmla="*/ 1672233 h 1792129"/>
                <a:gd name="connsiteX219-1187" fmla="*/ 938483 w 2097056"/>
                <a:gd name="connsiteY219-1188" fmla="*/ 1663398 h 1792129"/>
                <a:gd name="connsiteX220-1189" fmla="*/ 923338 w 2097056"/>
                <a:gd name="connsiteY220-1190" fmla="*/ 1640681 h 1792129"/>
                <a:gd name="connsiteX221-1191" fmla="*/ 914504 w 2097056"/>
                <a:gd name="connsiteY221-1192" fmla="*/ 1623012 h 1792129"/>
                <a:gd name="connsiteX222-1193" fmla="*/ 908193 w 2097056"/>
                <a:gd name="connsiteY222-1194" fmla="*/ 1605343 h 1792129"/>
                <a:gd name="connsiteX223-1195" fmla="*/ 908193 w 2097056"/>
                <a:gd name="connsiteY223-1196" fmla="*/ 1600295 h 1792129"/>
                <a:gd name="connsiteX224-1197" fmla="*/ 894311 w 2097056"/>
                <a:gd name="connsiteY224-1198" fmla="*/ 1552337 h 1792129"/>
                <a:gd name="connsiteX225-1199" fmla="*/ 895573 w 2097056"/>
                <a:gd name="connsiteY225-1200" fmla="*/ 1516999 h 1792129"/>
                <a:gd name="connsiteX226-1201" fmla="*/ 909455 w 2097056"/>
                <a:gd name="connsiteY226-1202" fmla="*/ 1441275 h 1792129"/>
                <a:gd name="connsiteX227-1203" fmla="*/ 928386 w 2097056"/>
                <a:gd name="connsiteY227-1204" fmla="*/ 1378172 h 1792129"/>
                <a:gd name="connsiteX228-1205" fmla="*/ 968772 w 2097056"/>
                <a:gd name="connsiteY228-1206" fmla="*/ 1267111 h 1792129"/>
                <a:gd name="connsiteX229-1207" fmla="*/ 1016731 w 2097056"/>
                <a:gd name="connsiteY229-1208" fmla="*/ 1181290 h 1792129"/>
                <a:gd name="connsiteX230-1209" fmla="*/ 1034400 w 2097056"/>
                <a:gd name="connsiteY230-1210" fmla="*/ 1143429 h 1792129"/>
                <a:gd name="connsiteX231-1211" fmla="*/ 1087406 w 2097056"/>
                <a:gd name="connsiteY231-1212" fmla="*/ 1092946 h 1792129"/>
                <a:gd name="connsiteX232-1213" fmla="*/ 1155558 w 2097056"/>
                <a:gd name="connsiteY232-1214" fmla="*/ 1052560 h 1792129"/>
                <a:gd name="connsiteX233-1215" fmla="*/ 1206040 w 2097056"/>
                <a:gd name="connsiteY233-1216" fmla="*/ 1032367 h 1792129"/>
                <a:gd name="connsiteX234-1217" fmla="*/ 1314578 w 2097056"/>
                <a:gd name="connsiteY234-1218" fmla="*/ 997029 h 1792129"/>
                <a:gd name="connsiteX235-1219" fmla="*/ 1341081 w 2097056"/>
                <a:gd name="connsiteY235-1220" fmla="*/ 991981 h 1792129"/>
                <a:gd name="connsiteX236-1221" fmla="*/ 1367584 w 2097056"/>
                <a:gd name="connsiteY236-1222" fmla="*/ 989457 h 1792129"/>
                <a:gd name="connsiteX237-1223" fmla="*/ 1392825 w 2097056"/>
                <a:gd name="connsiteY237-1224" fmla="*/ 999553 h 1792129"/>
                <a:gd name="connsiteX238-1225" fmla="*/ 1428163 w 2097056"/>
                <a:gd name="connsiteY238-1226" fmla="*/ 1009650 h 1792129"/>
                <a:gd name="connsiteX239-1227" fmla="*/ 1463501 w 2097056"/>
                <a:gd name="connsiteY239-1228" fmla="*/ 1028581 h 1792129"/>
                <a:gd name="connsiteX240-1229" fmla="*/ 1483694 w 2097056"/>
                <a:gd name="connsiteY240-1230" fmla="*/ 1047512 h 1792129"/>
                <a:gd name="connsiteX241-1231" fmla="*/ 1493790 w 2097056"/>
                <a:gd name="connsiteY241-1232" fmla="*/ 1052560 h 1792129"/>
                <a:gd name="connsiteX242-1233" fmla="*/ 1501363 w 2097056"/>
                <a:gd name="connsiteY242-1234" fmla="*/ 1057608 h 1792129"/>
                <a:gd name="connsiteX243-1235" fmla="*/ 1617473 w 2097056"/>
                <a:gd name="connsiteY243-1236" fmla="*/ 1052560 h 1792129"/>
                <a:gd name="connsiteX244-1237" fmla="*/ 1584659 w 2097056"/>
                <a:gd name="connsiteY244-1238" fmla="*/ 1029843 h 1792129"/>
                <a:gd name="connsiteX245-1239" fmla="*/ 1415543 w 2097056"/>
                <a:gd name="connsiteY245-1240" fmla="*/ 896064 h 1792129"/>
                <a:gd name="connsiteX246-1241" fmla="*/ 1319626 w 2097056"/>
                <a:gd name="connsiteY246-1242" fmla="*/ 787527 h 1792129"/>
                <a:gd name="connsiteX247-1243" fmla="*/ 1307005 w 2097056"/>
                <a:gd name="connsiteY247-1244" fmla="*/ 782479 h 1792129"/>
                <a:gd name="connsiteX248-1245" fmla="*/ 1233806 w 2097056"/>
                <a:gd name="connsiteY248-1246" fmla="*/ 806458 h 1792129"/>
                <a:gd name="connsiteX249-1247" fmla="*/ 1145461 w 2097056"/>
                <a:gd name="connsiteY249-1248" fmla="*/ 838009 h 1792129"/>
                <a:gd name="connsiteX250-1249" fmla="*/ 1137889 w 2097056"/>
                <a:gd name="connsiteY250-1250" fmla="*/ 845582 h 1792129"/>
                <a:gd name="connsiteX251-1251" fmla="*/ 1127792 w 2097056"/>
                <a:gd name="connsiteY251-1252" fmla="*/ 858203 h 1792129"/>
                <a:gd name="connsiteX252-1253" fmla="*/ 1072262 w 2097056"/>
                <a:gd name="connsiteY252-1254" fmla="*/ 946547 h 1792129"/>
                <a:gd name="connsiteX253-1255" fmla="*/ 996538 w 2097056"/>
                <a:gd name="connsiteY253-1256" fmla="*/ 1052560 h 1792129"/>
                <a:gd name="connsiteX254-1257" fmla="*/ 923338 w 2097056"/>
                <a:gd name="connsiteY254-1258" fmla="*/ 1140904 h 1792129"/>
                <a:gd name="connsiteX255-1259" fmla="*/ 867807 w 2097056"/>
                <a:gd name="connsiteY255-1260" fmla="*/ 1201483 h 1792129"/>
                <a:gd name="connsiteX256-1261" fmla="*/ 802180 w 2097056"/>
                <a:gd name="connsiteY256-1262" fmla="*/ 1267111 h 1792129"/>
                <a:gd name="connsiteX257-1263" fmla="*/ 686070 w 2097056"/>
                <a:gd name="connsiteY257-1264" fmla="*/ 1368076 h 1792129"/>
                <a:gd name="connsiteX258-1265" fmla="*/ 665877 w 2097056"/>
                <a:gd name="connsiteY258-1266" fmla="*/ 1383220 h 1792129"/>
                <a:gd name="connsiteX259-1267" fmla="*/ 658305 w 2097056"/>
                <a:gd name="connsiteY259-1268" fmla="*/ 1388269 h 1792129"/>
                <a:gd name="connsiteX260-1269" fmla="*/ 601393 w 2097056"/>
                <a:gd name="connsiteY260-1270" fmla="*/ 1420019 h 1792129"/>
                <a:gd name="connsiteX261-1271" fmla="*/ 442723 w 2097056"/>
                <a:gd name="connsiteY261-1272" fmla="*/ 1487710 h 1792129"/>
                <a:gd name="connsiteX262-1273" fmla="*/ 0 w 2097056"/>
                <a:gd name="connsiteY262-1274" fmla="*/ 1744440 h 1792129"/>
                <a:gd name="connsiteX263-1275" fmla="*/ 537147 w 2097056"/>
                <a:gd name="connsiteY263-1276" fmla="*/ 1342834 h 1792129"/>
                <a:gd name="connsiteX264-1277" fmla="*/ 542195 w 2097056"/>
                <a:gd name="connsiteY264-1278" fmla="*/ 1335262 h 1792129"/>
                <a:gd name="connsiteX265-1279" fmla="*/ 547244 w 2097056"/>
                <a:gd name="connsiteY265-1280" fmla="*/ 1330214 h 1792129"/>
                <a:gd name="connsiteX266-1281" fmla="*/ 557340 w 2097056"/>
                <a:gd name="connsiteY266-1282" fmla="*/ 1320117 h 1792129"/>
                <a:gd name="connsiteX267-1283" fmla="*/ 559864 w 2097056"/>
                <a:gd name="connsiteY267-1284" fmla="*/ 1287304 h 1792129"/>
                <a:gd name="connsiteX268-1285" fmla="*/ 567437 w 2097056"/>
                <a:gd name="connsiteY268-1286" fmla="*/ 1277207 h 1792129"/>
                <a:gd name="connsiteX269-1287" fmla="*/ 602774 w 2097056"/>
                <a:gd name="connsiteY269-1288" fmla="*/ 1264587 h 1792129"/>
                <a:gd name="connsiteX270-1289" fmla="*/ 638112 w 2097056"/>
                <a:gd name="connsiteY270-1290" fmla="*/ 1231773 h 1792129"/>
                <a:gd name="connsiteX271-1291" fmla="*/ 726456 w 2097056"/>
                <a:gd name="connsiteY271-1292" fmla="*/ 1143429 h 1792129"/>
                <a:gd name="connsiteX272-1293" fmla="*/ 764318 w 2097056"/>
                <a:gd name="connsiteY272-1294" fmla="*/ 1105567 h 1792129"/>
                <a:gd name="connsiteX273-1295" fmla="*/ 817325 w 2097056"/>
                <a:gd name="connsiteY273-1296" fmla="*/ 1055084 h 1792129"/>
                <a:gd name="connsiteX274-1297" fmla="*/ 870332 w 2097056"/>
                <a:gd name="connsiteY274-1298" fmla="*/ 999553 h 1792129"/>
                <a:gd name="connsiteX275-1299" fmla="*/ 925862 w 2097056"/>
                <a:gd name="connsiteY275-1300" fmla="*/ 916257 h 1792129"/>
                <a:gd name="connsiteX276-1301" fmla="*/ 925862 w 2097056"/>
                <a:gd name="connsiteY276-1302" fmla="*/ 913733 h 1792129"/>
                <a:gd name="connsiteX277-1303" fmla="*/ 870332 w 2097056"/>
                <a:gd name="connsiteY277-1304" fmla="*/ 931402 h 1792129"/>
                <a:gd name="connsiteX278-1305" fmla="*/ 779463 w 2097056"/>
                <a:gd name="connsiteY278-1306" fmla="*/ 964216 h 1792129"/>
                <a:gd name="connsiteX279-1307" fmla="*/ 723932 w 2097056"/>
                <a:gd name="connsiteY279-1308" fmla="*/ 981885 h 1792129"/>
                <a:gd name="connsiteX280-1309" fmla="*/ 718884 w 2097056"/>
                <a:gd name="connsiteY280-1310" fmla="*/ 984409 h 1792129"/>
                <a:gd name="connsiteX281-1311" fmla="*/ 688595 w 2097056"/>
                <a:gd name="connsiteY281-1312" fmla="*/ 995767 h 1792129"/>
                <a:gd name="connsiteX282-1313" fmla="*/ 663353 w 2097056"/>
                <a:gd name="connsiteY282-1314" fmla="*/ 994505 h 1792129"/>
                <a:gd name="connsiteX283-1315" fmla="*/ 639374 w 2097056"/>
                <a:gd name="connsiteY283-1316" fmla="*/ 995767 h 1792129"/>
                <a:gd name="connsiteX284-1317" fmla="*/ 607823 w 2097056"/>
                <a:gd name="connsiteY284-1318" fmla="*/ 994505 h 1792129"/>
                <a:gd name="connsiteX285-1319" fmla="*/ 597726 w 2097056"/>
                <a:gd name="connsiteY285-1320" fmla="*/ 989457 h 1792129"/>
                <a:gd name="connsiteX286-1321" fmla="*/ 577533 w 2097056"/>
                <a:gd name="connsiteY286-1322" fmla="*/ 981885 h 1792129"/>
                <a:gd name="connsiteX287-1323" fmla="*/ 557340 w 2097056"/>
                <a:gd name="connsiteY287-1324" fmla="*/ 974312 h 1792129"/>
                <a:gd name="connsiteX288-1325" fmla="*/ 539671 w 2097056"/>
                <a:gd name="connsiteY288-1326" fmla="*/ 966740 h 1792129"/>
                <a:gd name="connsiteX289-1327" fmla="*/ 527050 w 2097056"/>
                <a:gd name="connsiteY289-1328" fmla="*/ 959167 h 1792129"/>
                <a:gd name="connsiteX290-1329" fmla="*/ 524526 w 2097056"/>
                <a:gd name="connsiteY290-1330" fmla="*/ 944023 h 1792129"/>
                <a:gd name="connsiteX291-1331" fmla="*/ 539671 w 2097056"/>
                <a:gd name="connsiteY291-1332" fmla="*/ 928878 h 1792129"/>
                <a:gd name="connsiteX292-1333" fmla="*/ 552292 w 2097056"/>
                <a:gd name="connsiteY292-1334" fmla="*/ 928878 h 1792129"/>
                <a:gd name="connsiteX293-1335" fmla="*/ 552292 w 2097056"/>
                <a:gd name="connsiteY293-1336" fmla="*/ 921305 h 1792129"/>
                <a:gd name="connsiteX294-1337" fmla="*/ 564912 w 2097056"/>
                <a:gd name="connsiteY294-1338" fmla="*/ 923830 h 1792129"/>
                <a:gd name="connsiteX295-1339" fmla="*/ 587630 w 2097056"/>
                <a:gd name="connsiteY295-1340" fmla="*/ 916257 h 1792129"/>
                <a:gd name="connsiteX296-1341" fmla="*/ 602774 w 2097056"/>
                <a:gd name="connsiteY296-1342" fmla="*/ 906161 h 1792129"/>
                <a:gd name="connsiteX297-1343" fmla="*/ 587630 w 2097056"/>
                <a:gd name="connsiteY297-1344" fmla="*/ 898588 h 1792129"/>
                <a:gd name="connsiteX298-1345" fmla="*/ 600250 w 2097056"/>
                <a:gd name="connsiteY298-1346" fmla="*/ 896064 h 1792129"/>
                <a:gd name="connsiteX299-1347" fmla="*/ 628016 w 2097056"/>
                <a:gd name="connsiteY299-1348" fmla="*/ 888492 h 1792129"/>
                <a:gd name="connsiteX300-1349" fmla="*/ 633064 w 2097056"/>
                <a:gd name="connsiteY300-1350" fmla="*/ 885968 h 1792129"/>
                <a:gd name="connsiteX301-1351" fmla="*/ 686070 w 2097056"/>
                <a:gd name="connsiteY301-1352" fmla="*/ 873347 h 1792129"/>
                <a:gd name="connsiteX302-1353" fmla="*/ 723932 w 2097056"/>
                <a:gd name="connsiteY302-1354" fmla="*/ 855678 h 1792129"/>
                <a:gd name="connsiteX303-1355" fmla="*/ 779463 w 2097056"/>
                <a:gd name="connsiteY303-1356" fmla="*/ 835485 h 1792129"/>
                <a:gd name="connsiteX304-1357" fmla="*/ 872856 w 2097056"/>
                <a:gd name="connsiteY304-1358" fmla="*/ 802672 h 1792129"/>
                <a:gd name="connsiteX305-1359" fmla="*/ 996538 w 2097056"/>
                <a:gd name="connsiteY305-1360" fmla="*/ 762286 h 1792129"/>
                <a:gd name="connsiteX306-1361" fmla="*/ 1001586 w 2097056"/>
                <a:gd name="connsiteY306-1362" fmla="*/ 759762 h 1792129"/>
                <a:gd name="connsiteX307-1363" fmla="*/ 1026827 w 2097056"/>
                <a:gd name="connsiteY307-1364" fmla="*/ 752189 h 1792129"/>
                <a:gd name="connsiteX308-1365" fmla="*/ 1036924 w 2097056"/>
                <a:gd name="connsiteY308-1366" fmla="*/ 734520 h 1792129"/>
                <a:gd name="connsiteX309-1367" fmla="*/ 1041972 w 2097056"/>
                <a:gd name="connsiteY309-1368" fmla="*/ 719376 h 1792129"/>
                <a:gd name="connsiteX310-1369" fmla="*/ 1049544 w 2097056"/>
                <a:gd name="connsiteY310-1370" fmla="*/ 697921 h 1792129"/>
                <a:gd name="connsiteX311-1371" fmla="*/ 1059641 w 2097056"/>
                <a:gd name="connsiteY311-1372" fmla="*/ 671417 h 1792129"/>
                <a:gd name="connsiteX312-1373" fmla="*/ 1057117 w 2097056"/>
                <a:gd name="connsiteY312-1374" fmla="*/ 666369 h 1792129"/>
                <a:gd name="connsiteX313-1375" fmla="*/ 1004110 w 2097056"/>
                <a:gd name="connsiteY313-1376" fmla="*/ 681514 h 1792129"/>
                <a:gd name="connsiteX314-1377" fmla="*/ 935959 w 2097056"/>
                <a:gd name="connsiteY314-1378" fmla="*/ 701707 h 1792129"/>
                <a:gd name="connsiteX315-1379" fmla="*/ 935959 w 2097056"/>
                <a:gd name="connsiteY315-1380" fmla="*/ 696658 h 1792129"/>
                <a:gd name="connsiteX316-1381" fmla="*/ 999062 w 2097056"/>
                <a:gd name="connsiteY316-1382" fmla="*/ 653748 h 1792129"/>
                <a:gd name="connsiteX317-1383" fmla="*/ 939745 w 2097056"/>
                <a:gd name="connsiteY317-1384" fmla="*/ 628507 h 1792129"/>
                <a:gd name="connsiteX318-1385" fmla="*/ 875380 w 2097056"/>
                <a:gd name="connsiteY318-1386" fmla="*/ 593169 h 1792129"/>
                <a:gd name="connsiteX319-1387" fmla="*/ 882952 w 2097056"/>
                <a:gd name="connsiteY319-1388" fmla="*/ 589383 h 1792129"/>
                <a:gd name="connsiteX320-1389" fmla="*/ 895573 w 2097056"/>
                <a:gd name="connsiteY320-1390" fmla="*/ 588121 h 1792129"/>
                <a:gd name="connsiteX321-1391" fmla="*/ 903145 w 2097056"/>
                <a:gd name="connsiteY321-1392" fmla="*/ 588121 h 1792129"/>
                <a:gd name="connsiteX322-1393" fmla="*/ 923338 w 2097056"/>
                <a:gd name="connsiteY322-1394" fmla="*/ 585597 h 1792129"/>
                <a:gd name="connsiteX323-1395" fmla="*/ 971297 w 2097056"/>
                <a:gd name="connsiteY323-1396" fmla="*/ 570452 h 1792129"/>
                <a:gd name="connsiteX324-1397" fmla="*/ 978869 w 2097056"/>
                <a:gd name="connsiteY324-1398" fmla="*/ 557832 h 1792129"/>
                <a:gd name="connsiteX325-1399" fmla="*/ 980131 w 2097056"/>
                <a:gd name="connsiteY325-1400" fmla="*/ 551521 h 1792129"/>
                <a:gd name="connsiteX326-1401" fmla="*/ 983917 w 2097056"/>
                <a:gd name="connsiteY326-1402" fmla="*/ 545211 h 1792129"/>
                <a:gd name="connsiteX327-1403" fmla="*/ 986441 w 2097056"/>
                <a:gd name="connsiteY327-1404" fmla="*/ 547735 h 1792129"/>
                <a:gd name="connsiteX328-1405" fmla="*/ 1005372 w 2097056"/>
                <a:gd name="connsiteY328-1406" fmla="*/ 545211 h 1792129"/>
                <a:gd name="connsiteX329-1407" fmla="*/ 1021779 w 2097056"/>
                <a:gd name="connsiteY329-1408" fmla="*/ 542687 h 1792129"/>
                <a:gd name="connsiteX330-1409" fmla="*/ 1064689 w 2097056"/>
                <a:gd name="connsiteY330-1410" fmla="*/ 527542 h 1792129"/>
                <a:gd name="connsiteX331-1411" fmla="*/ 1105075 w 2097056"/>
                <a:gd name="connsiteY331-1412" fmla="*/ 514921 h 1792129"/>
                <a:gd name="connsiteX332-1413" fmla="*/ 1120220 w 2097056"/>
                <a:gd name="connsiteY332-1414" fmla="*/ 497252 h 1792129"/>
                <a:gd name="connsiteX333-1415" fmla="*/ 1137889 w 2097056"/>
                <a:gd name="connsiteY333-1416" fmla="*/ 403860 h 1792129"/>
                <a:gd name="connsiteX334-1417" fmla="*/ 1139151 w 2097056"/>
                <a:gd name="connsiteY334-1418" fmla="*/ 397550 h 1792129"/>
                <a:gd name="connsiteX335-1419" fmla="*/ 1137889 w 2097056"/>
                <a:gd name="connsiteY335-1420" fmla="*/ 388715 h 1792129"/>
                <a:gd name="connsiteX336-1421" fmla="*/ 1112648 w 2097056"/>
                <a:gd name="connsiteY336-1422" fmla="*/ 401336 h 1792129"/>
                <a:gd name="connsiteX337-1423" fmla="*/ 1092455 w 2097056"/>
                <a:gd name="connsiteY337-1424" fmla="*/ 408908 h 1792129"/>
                <a:gd name="connsiteX338-1425" fmla="*/ 1067213 w 2097056"/>
                <a:gd name="connsiteY338-1426" fmla="*/ 413956 h 1792129"/>
                <a:gd name="connsiteX339-1427" fmla="*/ 1041972 w 2097056"/>
                <a:gd name="connsiteY339-1428" fmla="*/ 424053 h 1792129"/>
                <a:gd name="connsiteX340-1429" fmla="*/ 981393 w 2097056"/>
                <a:gd name="connsiteY340-1430" fmla="*/ 451818 h 1792129"/>
                <a:gd name="connsiteX341-1431" fmla="*/ 996538 w 2097056"/>
                <a:gd name="connsiteY341-1432" fmla="*/ 437936 h 1792129"/>
                <a:gd name="connsiteX342-1433" fmla="*/ 1009158 w 2097056"/>
                <a:gd name="connsiteY342-1434" fmla="*/ 424053 h 1792129"/>
                <a:gd name="connsiteX343-1435" fmla="*/ 1007896 w 2097056"/>
                <a:gd name="connsiteY343-1436" fmla="*/ 422791 h 1792129"/>
                <a:gd name="connsiteX344-1437" fmla="*/ 1006634 w 2097056"/>
                <a:gd name="connsiteY344-1438" fmla="*/ 421529 h 1792129"/>
                <a:gd name="connsiteX345-1439" fmla="*/ 996538 w 2097056"/>
                <a:gd name="connsiteY345-1440" fmla="*/ 424053 h 1792129"/>
                <a:gd name="connsiteX346-1441" fmla="*/ 987703 w 2097056"/>
                <a:gd name="connsiteY346-1442" fmla="*/ 429101 h 1792129"/>
                <a:gd name="connsiteX347-1443" fmla="*/ 981393 w 2097056"/>
                <a:gd name="connsiteY347-1444" fmla="*/ 429101 h 1792129"/>
                <a:gd name="connsiteX348-1445" fmla="*/ 952366 w 2097056"/>
                <a:gd name="connsiteY348-1446" fmla="*/ 424053 h 1792129"/>
                <a:gd name="connsiteX349-1447" fmla="*/ 920814 w 2097056"/>
                <a:gd name="connsiteY349-1448" fmla="*/ 413956 h 1792129"/>
                <a:gd name="connsiteX350-1449" fmla="*/ 888000 w 2097056"/>
                <a:gd name="connsiteY350-1450" fmla="*/ 400074 h 1792129"/>
                <a:gd name="connsiteX351-1451" fmla="*/ 857711 w 2097056"/>
                <a:gd name="connsiteY351-1452" fmla="*/ 381143 h 1792129"/>
                <a:gd name="connsiteX352-1453" fmla="*/ 855187 w 2097056"/>
                <a:gd name="connsiteY352-1454" fmla="*/ 368522 h 1792129"/>
                <a:gd name="connsiteX353-1455" fmla="*/ 865283 w 2097056"/>
                <a:gd name="connsiteY353-1456" fmla="*/ 340757 h 1792129"/>
                <a:gd name="connsiteX354-1457" fmla="*/ 860235 w 2097056"/>
                <a:gd name="connsiteY354-1458" fmla="*/ 315516 h 1792129"/>
                <a:gd name="connsiteX355-1459" fmla="*/ 855187 w 2097056"/>
                <a:gd name="connsiteY355-1460" fmla="*/ 310467 h 1792129"/>
                <a:gd name="connsiteX356-1461" fmla="*/ 888000 w 2097056"/>
                <a:gd name="connsiteY356-1462" fmla="*/ 338233 h 1792129"/>
                <a:gd name="connsiteX357-1463" fmla="*/ 908193 w 2097056"/>
                <a:gd name="connsiteY357-1464" fmla="*/ 343281 h 1792129"/>
                <a:gd name="connsiteX358-1465" fmla="*/ 951104 w 2097056"/>
                <a:gd name="connsiteY358-1466" fmla="*/ 325612 h 1792129"/>
                <a:gd name="connsiteX359-1467" fmla="*/ 1047020 w 2097056"/>
                <a:gd name="connsiteY359-1468" fmla="*/ 292798 h 1792129"/>
                <a:gd name="connsiteX360-1469" fmla="*/ 1089930 w 2097056"/>
                <a:gd name="connsiteY360-1470" fmla="*/ 272606 h 1792129"/>
                <a:gd name="connsiteX361-1471" fmla="*/ 1142937 w 2097056"/>
                <a:gd name="connsiteY361-1472" fmla="*/ 252412 h 1792129"/>
                <a:gd name="connsiteX362-1473" fmla="*/ 1163130 w 2097056"/>
                <a:gd name="connsiteY362-1474" fmla="*/ 241054 h 1792129"/>
                <a:gd name="connsiteX363-1475" fmla="*/ 1163130 w 2097056"/>
                <a:gd name="connsiteY363-1476" fmla="*/ 219599 h 1792129"/>
                <a:gd name="connsiteX364-1477" fmla="*/ 1161868 w 2097056"/>
                <a:gd name="connsiteY364-1478" fmla="*/ 194357 h 1792129"/>
                <a:gd name="connsiteX365-1479" fmla="*/ 1160606 w 2097056"/>
                <a:gd name="connsiteY365-1480" fmla="*/ 169116 h 1792129"/>
                <a:gd name="connsiteX366-1481" fmla="*/ 1158082 w 2097056"/>
                <a:gd name="connsiteY366-1482" fmla="*/ 106013 h 1792129"/>
                <a:gd name="connsiteX367-1483" fmla="*/ 1158082 w 2097056"/>
                <a:gd name="connsiteY367-1484" fmla="*/ 100965 h 1792129"/>
                <a:gd name="connsiteX368-1485" fmla="*/ 1145461 w 2097056"/>
                <a:gd name="connsiteY368-1486" fmla="*/ 85820 h 1792129"/>
                <a:gd name="connsiteX369-1487" fmla="*/ 1112648 w 2097056"/>
                <a:gd name="connsiteY369-1488" fmla="*/ 55531 h 1792129"/>
                <a:gd name="connsiteX370-1489" fmla="*/ 1072262 w 2097056"/>
                <a:gd name="connsiteY370-1490" fmla="*/ 42910 h 1792129"/>
                <a:gd name="connsiteX371-1491" fmla="*/ 1081096 w 2097056"/>
                <a:gd name="connsiteY371-1492" fmla="*/ 27765 h 1792129"/>
                <a:gd name="connsiteX372-1493" fmla="*/ 1092455 w 2097056"/>
                <a:gd name="connsiteY372-1494" fmla="*/ 12620 h 1792129"/>
                <a:gd name="connsiteX373-1495" fmla="*/ 1122744 w 2097056"/>
                <a:gd name="connsiteY373-1496" fmla="*/ 0 h 1792129"/>
                <a:gd name="connsiteX0-1497" fmla="*/ 1349915 w 2097056"/>
                <a:gd name="connsiteY0-1498" fmla="*/ 1529620 h 1792129"/>
                <a:gd name="connsiteX1-1499" fmla="*/ 1314578 w 2097056"/>
                <a:gd name="connsiteY1-1500" fmla="*/ 1592723 h 1792129"/>
                <a:gd name="connsiteX2-1501" fmla="*/ 1313316 w 2097056"/>
                <a:gd name="connsiteY2-1502" fmla="*/ 1595247 h 1792129"/>
                <a:gd name="connsiteX3-1503" fmla="*/ 1317102 w 2097056"/>
                <a:gd name="connsiteY3-1504" fmla="*/ 1600295 h 1792129"/>
                <a:gd name="connsiteX4-1505" fmla="*/ 1344867 w 2097056"/>
                <a:gd name="connsiteY4-1506" fmla="*/ 1620488 h 1792129"/>
                <a:gd name="connsiteX5-1507" fmla="*/ 1349915 w 2097056"/>
                <a:gd name="connsiteY5-1508" fmla="*/ 1620488 h 1792129"/>
                <a:gd name="connsiteX6-1509" fmla="*/ 1352439 w 2097056"/>
                <a:gd name="connsiteY6-1510" fmla="*/ 1592723 h 1792129"/>
                <a:gd name="connsiteX7-1511" fmla="*/ 1354964 w 2097056"/>
                <a:gd name="connsiteY7-1512" fmla="*/ 1547289 h 1792129"/>
                <a:gd name="connsiteX8-1513" fmla="*/ 1352439 w 2097056"/>
                <a:gd name="connsiteY8-1514" fmla="*/ 1529620 h 1792129"/>
                <a:gd name="connsiteX9-1515" fmla="*/ 1349915 w 2097056"/>
                <a:gd name="connsiteY9-1516" fmla="*/ 1529620 h 1792129"/>
                <a:gd name="connsiteX10-1517" fmla="*/ 1072262 w 2097056"/>
                <a:gd name="connsiteY10-1518" fmla="*/ 1363027 h 1792129"/>
                <a:gd name="connsiteX11-1519" fmla="*/ 1064689 w 2097056"/>
                <a:gd name="connsiteY11-1520" fmla="*/ 1368076 h 1792129"/>
                <a:gd name="connsiteX12-1521" fmla="*/ 1052069 w 2097056"/>
                <a:gd name="connsiteY12-1522" fmla="*/ 1451372 h 1792129"/>
                <a:gd name="connsiteX13-1523" fmla="*/ 1054593 w 2097056"/>
                <a:gd name="connsiteY13-1524" fmla="*/ 1484185 h 1792129"/>
                <a:gd name="connsiteX14-1525" fmla="*/ 1059641 w 2097056"/>
                <a:gd name="connsiteY14-1526" fmla="*/ 1511951 h 1792129"/>
                <a:gd name="connsiteX15-1527" fmla="*/ 1059641 w 2097056"/>
                <a:gd name="connsiteY15-1528" fmla="*/ 1544764 h 1792129"/>
                <a:gd name="connsiteX16-1529" fmla="*/ 1060903 w 2097056"/>
                <a:gd name="connsiteY16-1530" fmla="*/ 1546026 h 1792129"/>
                <a:gd name="connsiteX17-1531" fmla="*/ 1062165 w 2097056"/>
                <a:gd name="connsiteY17-1532" fmla="*/ 1547289 h 1792129"/>
                <a:gd name="connsiteX18-1533" fmla="*/ 1107599 w 2097056"/>
                <a:gd name="connsiteY18-1534" fmla="*/ 1494282 h 1792129"/>
                <a:gd name="connsiteX19-1535" fmla="*/ 1107599 w 2097056"/>
                <a:gd name="connsiteY19-1536" fmla="*/ 1461468 h 1792129"/>
                <a:gd name="connsiteX20-1537" fmla="*/ 1098765 w 2097056"/>
                <a:gd name="connsiteY20-1538" fmla="*/ 1442537 h 1792129"/>
                <a:gd name="connsiteX21-1539" fmla="*/ 1092455 w 2097056"/>
                <a:gd name="connsiteY21-1540" fmla="*/ 1426131 h 1792129"/>
                <a:gd name="connsiteX22-1541" fmla="*/ 1116434 w 2097056"/>
                <a:gd name="connsiteY22-1542" fmla="*/ 1436227 h 1792129"/>
                <a:gd name="connsiteX23-1543" fmla="*/ 1145461 w 2097056"/>
                <a:gd name="connsiteY23-1544" fmla="*/ 1448848 h 1792129"/>
                <a:gd name="connsiteX24-1545" fmla="*/ 1164392 w 2097056"/>
                <a:gd name="connsiteY24-1546" fmla="*/ 1413510 h 1792129"/>
                <a:gd name="connsiteX25-1547" fmla="*/ 1178275 w 2097056"/>
                <a:gd name="connsiteY25-1548" fmla="*/ 1363027 h 1792129"/>
                <a:gd name="connsiteX26-1549" fmla="*/ 1130316 w 2097056"/>
                <a:gd name="connsiteY26-1550" fmla="*/ 1363027 h 1792129"/>
                <a:gd name="connsiteX27-1551" fmla="*/ 1072262 w 2097056"/>
                <a:gd name="connsiteY27-1552" fmla="*/ 1363027 h 1792129"/>
                <a:gd name="connsiteX28-1553" fmla="*/ 1352439 w 2097056"/>
                <a:gd name="connsiteY28-1554" fmla="*/ 1340310 h 1792129"/>
                <a:gd name="connsiteX29-1555" fmla="*/ 1337295 w 2097056"/>
                <a:gd name="connsiteY29-1556" fmla="*/ 1347883 h 1792129"/>
                <a:gd name="connsiteX30-1557" fmla="*/ 1276716 w 2097056"/>
                <a:gd name="connsiteY30-1558" fmla="*/ 1410986 h 1792129"/>
                <a:gd name="connsiteX31-1559" fmla="*/ 1269143 w 2097056"/>
                <a:gd name="connsiteY31-1560" fmla="*/ 1416034 h 1792129"/>
                <a:gd name="connsiteX32-1561" fmla="*/ 1206040 w 2097056"/>
                <a:gd name="connsiteY32-1562" fmla="*/ 1491758 h 1792129"/>
                <a:gd name="connsiteX33-1563" fmla="*/ 1200992 w 2097056"/>
                <a:gd name="connsiteY33-1564" fmla="*/ 1504378 h 1792129"/>
                <a:gd name="connsiteX34-1565" fmla="*/ 1214875 w 2097056"/>
                <a:gd name="connsiteY34-1566" fmla="*/ 1513213 h 1792129"/>
                <a:gd name="connsiteX35-1567" fmla="*/ 1236330 w 2097056"/>
                <a:gd name="connsiteY35-1568" fmla="*/ 1516999 h 1792129"/>
                <a:gd name="connsiteX36-1569" fmla="*/ 1283026 w 2097056"/>
                <a:gd name="connsiteY36-1570" fmla="*/ 1495544 h 1792129"/>
                <a:gd name="connsiteX37-1571" fmla="*/ 1349915 w 2097056"/>
                <a:gd name="connsiteY37-1572" fmla="*/ 1474089 h 1792129"/>
                <a:gd name="connsiteX38-1573" fmla="*/ 1354964 w 2097056"/>
                <a:gd name="connsiteY38-1574" fmla="*/ 1469041 h 1792129"/>
                <a:gd name="connsiteX39-1575" fmla="*/ 1354964 w 2097056"/>
                <a:gd name="connsiteY39-1576" fmla="*/ 1433703 h 1792129"/>
                <a:gd name="connsiteX40-1577" fmla="*/ 1354964 w 2097056"/>
                <a:gd name="connsiteY40-1578" fmla="*/ 1363027 h 1792129"/>
                <a:gd name="connsiteX41-1579" fmla="*/ 1354964 w 2097056"/>
                <a:gd name="connsiteY41-1580" fmla="*/ 1357979 h 1792129"/>
                <a:gd name="connsiteX42-1581" fmla="*/ 1352439 w 2097056"/>
                <a:gd name="connsiteY42-1582" fmla="*/ 1340310 h 1792129"/>
                <a:gd name="connsiteX43-1583" fmla="*/ 1349915 w 2097056"/>
                <a:gd name="connsiteY43-1584" fmla="*/ 1070229 h 1792129"/>
                <a:gd name="connsiteX44-1585" fmla="*/ 1330984 w 2097056"/>
                <a:gd name="connsiteY44-1586" fmla="*/ 1080325 h 1792129"/>
                <a:gd name="connsiteX45-1587" fmla="*/ 1317102 w 2097056"/>
                <a:gd name="connsiteY45-1588" fmla="*/ 1087898 h 1792129"/>
                <a:gd name="connsiteX46-1589" fmla="*/ 1276716 w 2097056"/>
                <a:gd name="connsiteY46-1590" fmla="*/ 1101780 h 1792129"/>
                <a:gd name="connsiteX47-1591" fmla="*/ 1218661 w 2097056"/>
                <a:gd name="connsiteY47-1592" fmla="*/ 1125760 h 1792129"/>
                <a:gd name="connsiteX48-1593" fmla="*/ 1198468 w 2097056"/>
                <a:gd name="connsiteY48-1594" fmla="*/ 1128284 h 1792129"/>
                <a:gd name="connsiteX49-1595" fmla="*/ 1183323 w 2097056"/>
                <a:gd name="connsiteY49-1596" fmla="*/ 1130808 h 1792129"/>
                <a:gd name="connsiteX50-1597" fmla="*/ 1158082 w 2097056"/>
                <a:gd name="connsiteY50-1598" fmla="*/ 1128284 h 1792129"/>
                <a:gd name="connsiteX51-1599" fmla="*/ 1132841 w 2097056"/>
                <a:gd name="connsiteY51-1600" fmla="*/ 1125760 h 1792129"/>
                <a:gd name="connsiteX52-1601" fmla="*/ 1101289 w 2097056"/>
                <a:gd name="connsiteY52-1602" fmla="*/ 1132070 h 1792129"/>
                <a:gd name="connsiteX53-1603" fmla="*/ 1087406 w 2097056"/>
                <a:gd name="connsiteY53-1604" fmla="*/ 1158573 h 1792129"/>
                <a:gd name="connsiteX54-1605" fmla="*/ 1079834 w 2097056"/>
                <a:gd name="connsiteY54-1606" fmla="*/ 1180028 h 1792129"/>
                <a:gd name="connsiteX55-1607" fmla="*/ 1072262 w 2097056"/>
                <a:gd name="connsiteY55-1608" fmla="*/ 1206532 h 1792129"/>
                <a:gd name="connsiteX56-1609" fmla="*/ 1067213 w 2097056"/>
                <a:gd name="connsiteY56-1610" fmla="*/ 1282255 h 1792129"/>
                <a:gd name="connsiteX57-1611" fmla="*/ 1068475 w 2097056"/>
                <a:gd name="connsiteY57-1612" fmla="*/ 1291090 h 1792129"/>
                <a:gd name="connsiteX58-1613" fmla="*/ 1077310 w 2097056"/>
                <a:gd name="connsiteY58-1614" fmla="*/ 1289828 h 1792129"/>
                <a:gd name="connsiteX59-1615" fmla="*/ 1125268 w 2097056"/>
                <a:gd name="connsiteY59-1616" fmla="*/ 1277207 h 1792129"/>
                <a:gd name="connsiteX60-1617" fmla="*/ 1223709 w 2097056"/>
                <a:gd name="connsiteY60-1618" fmla="*/ 1236821 h 1792129"/>
                <a:gd name="connsiteX61-1619" fmla="*/ 1284288 w 2097056"/>
                <a:gd name="connsiteY61-1620" fmla="*/ 1216628 h 1792129"/>
                <a:gd name="connsiteX62-1621" fmla="*/ 1307005 w 2097056"/>
                <a:gd name="connsiteY62-1622" fmla="*/ 1211580 h 1792129"/>
                <a:gd name="connsiteX63-1623" fmla="*/ 1339819 w 2097056"/>
                <a:gd name="connsiteY63-1624" fmla="*/ 1214104 h 1792129"/>
                <a:gd name="connsiteX64-1625" fmla="*/ 1358750 w 2097056"/>
                <a:gd name="connsiteY64-1626" fmla="*/ 1207794 h 1792129"/>
                <a:gd name="connsiteX65-1627" fmla="*/ 1362536 w 2097056"/>
                <a:gd name="connsiteY65-1628" fmla="*/ 1191387 h 1792129"/>
                <a:gd name="connsiteX66-1629" fmla="*/ 1360012 w 2097056"/>
                <a:gd name="connsiteY66-1630" fmla="*/ 1148477 h 1792129"/>
                <a:gd name="connsiteX67-1631" fmla="*/ 1360012 w 2097056"/>
                <a:gd name="connsiteY67-1632" fmla="*/ 1125760 h 1792129"/>
                <a:gd name="connsiteX68-1633" fmla="*/ 1349915 w 2097056"/>
                <a:gd name="connsiteY68-1634" fmla="*/ 1070229 h 1792129"/>
                <a:gd name="connsiteX69-1635" fmla="*/ 1122744 w 2097056"/>
                <a:gd name="connsiteY69-1636" fmla="*/ 0 h 1792129"/>
                <a:gd name="connsiteX70-1637" fmla="*/ 1168178 w 2097056"/>
                <a:gd name="connsiteY70-1638" fmla="*/ 12620 h 1792129"/>
                <a:gd name="connsiteX71-1639" fmla="*/ 1218661 w 2097056"/>
                <a:gd name="connsiteY71-1640" fmla="*/ 42910 h 1792129"/>
                <a:gd name="connsiteX72-1641" fmla="*/ 1248950 w 2097056"/>
                <a:gd name="connsiteY72-1642" fmla="*/ 60579 h 1792129"/>
                <a:gd name="connsiteX73-1643" fmla="*/ 1286812 w 2097056"/>
                <a:gd name="connsiteY73-1644" fmla="*/ 138827 h 1792129"/>
                <a:gd name="connsiteX74-1645" fmla="*/ 1286812 w 2097056"/>
                <a:gd name="connsiteY74-1646" fmla="*/ 194357 h 1792129"/>
                <a:gd name="connsiteX75-1647" fmla="*/ 1291860 w 2097056"/>
                <a:gd name="connsiteY75-1648" fmla="*/ 199406 h 1792129"/>
                <a:gd name="connsiteX76-1649" fmla="*/ 1354964 w 2097056"/>
                <a:gd name="connsiteY76-1650" fmla="*/ 214551 h 1792129"/>
                <a:gd name="connsiteX77-1651" fmla="*/ 1365060 w 2097056"/>
                <a:gd name="connsiteY77-1652" fmla="*/ 224647 h 1792129"/>
                <a:gd name="connsiteX78-1653" fmla="*/ 1392825 w 2097056"/>
                <a:gd name="connsiteY78-1654" fmla="*/ 239792 h 1792129"/>
                <a:gd name="connsiteX79-1655" fmla="*/ 1404184 w 2097056"/>
                <a:gd name="connsiteY79-1656" fmla="*/ 249888 h 1792129"/>
                <a:gd name="connsiteX80-1657" fmla="*/ 1395350 w 2097056"/>
                <a:gd name="connsiteY80-1658" fmla="*/ 262509 h 1792129"/>
                <a:gd name="connsiteX81-1659" fmla="*/ 1385253 w 2097056"/>
                <a:gd name="connsiteY81-1660" fmla="*/ 272606 h 1792129"/>
                <a:gd name="connsiteX82-1661" fmla="*/ 1372632 w 2097056"/>
                <a:gd name="connsiteY82-1662" fmla="*/ 280178 h 1792129"/>
                <a:gd name="connsiteX83-1663" fmla="*/ 1360012 w 2097056"/>
                <a:gd name="connsiteY83-1664" fmla="*/ 285226 h 1792129"/>
                <a:gd name="connsiteX84-1665" fmla="*/ 1289336 w 2097056"/>
                <a:gd name="connsiteY84-1666" fmla="*/ 310467 h 1792129"/>
                <a:gd name="connsiteX85-1667" fmla="*/ 1289336 w 2097056"/>
                <a:gd name="connsiteY85-1668" fmla="*/ 318040 h 1792129"/>
                <a:gd name="connsiteX86-1669" fmla="*/ 1269143 w 2097056"/>
                <a:gd name="connsiteY86-1670" fmla="*/ 434149 h 1792129"/>
                <a:gd name="connsiteX87-1671" fmla="*/ 1264095 w 2097056"/>
                <a:gd name="connsiteY87-1672" fmla="*/ 451818 h 1792129"/>
                <a:gd name="connsiteX88-1673" fmla="*/ 1284288 w 2097056"/>
                <a:gd name="connsiteY88-1674" fmla="*/ 448032 h 1792129"/>
                <a:gd name="connsiteX89-1675" fmla="*/ 1299433 w 2097056"/>
                <a:gd name="connsiteY89-1676" fmla="*/ 444246 h 1792129"/>
                <a:gd name="connsiteX90-1677" fmla="*/ 1313316 w 2097056"/>
                <a:gd name="connsiteY90-1678" fmla="*/ 437936 h 1792129"/>
                <a:gd name="connsiteX91-1679" fmla="*/ 1334771 w 2097056"/>
                <a:gd name="connsiteY91-1680" fmla="*/ 439198 h 1792129"/>
                <a:gd name="connsiteX92-1681" fmla="*/ 1362536 w 2097056"/>
                <a:gd name="connsiteY92-1682" fmla="*/ 434149 h 1792129"/>
                <a:gd name="connsiteX93-1683" fmla="*/ 1402922 w 2097056"/>
                <a:gd name="connsiteY93-1684" fmla="*/ 424053 h 1792129"/>
                <a:gd name="connsiteX94-1685" fmla="*/ 1402922 w 2097056"/>
                <a:gd name="connsiteY94-1686" fmla="*/ 432887 h 1792129"/>
                <a:gd name="connsiteX95-1687" fmla="*/ 1410494 w 2097056"/>
                <a:gd name="connsiteY95-1688" fmla="*/ 436673 h 1792129"/>
                <a:gd name="connsiteX96-1689" fmla="*/ 1448356 w 2097056"/>
                <a:gd name="connsiteY96-1690" fmla="*/ 456866 h 1792129"/>
                <a:gd name="connsiteX97-1691" fmla="*/ 1458453 w 2097056"/>
                <a:gd name="connsiteY97-1692" fmla="*/ 464439 h 1792129"/>
                <a:gd name="connsiteX98-1693" fmla="*/ 1460977 w 2097056"/>
                <a:gd name="connsiteY98-1694" fmla="*/ 472011 h 1792129"/>
                <a:gd name="connsiteX99-1695" fmla="*/ 1450880 w 2097056"/>
                <a:gd name="connsiteY99-1696" fmla="*/ 485894 h 1792129"/>
                <a:gd name="connsiteX100-1697" fmla="*/ 1430687 w 2097056"/>
                <a:gd name="connsiteY100-1698" fmla="*/ 502301 h 1792129"/>
                <a:gd name="connsiteX101-1699" fmla="*/ 1428163 w 2097056"/>
                <a:gd name="connsiteY101-1700" fmla="*/ 504825 h 1792129"/>
                <a:gd name="connsiteX102-1701" fmla="*/ 1401660 w 2097056"/>
                <a:gd name="connsiteY102-1702" fmla="*/ 528804 h 1792129"/>
                <a:gd name="connsiteX103-1703" fmla="*/ 1375157 w 2097056"/>
                <a:gd name="connsiteY103-1704" fmla="*/ 540163 h 1792129"/>
                <a:gd name="connsiteX104-1705" fmla="*/ 1362536 w 2097056"/>
                <a:gd name="connsiteY104-1706" fmla="*/ 543949 h 1792129"/>
                <a:gd name="connsiteX105-1707" fmla="*/ 1349915 w 2097056"/>
                <a:gd name="connsiteY105-1708" fmla="*/ 547735 h 1792129"/>
                <a:gd name="connsiteX106-1709" fmla="*/ 1317102 w 2097056"/>
                <a:gd name="connsiteY106-1710" fmla="*/ 557832 h 1792129"/>
                <a:gd name="connsiteX107-1711" fmla="*/ 1248950 w 2097056"/>
                <a:gd name="connsiteY107-1712" fmla="*/ 583073 h 1792129"/>
                <a:gd name="connsiteX108-1713" fmla="*/ 1231281 w 2097056"/>
                <a:gd name="connsiteY108-1714" fmla="*/ 598218 h 1792129"/>
                <a:gd name="connsiteX109-1715" fmla="*/ 1211088 w 2097056"/>
                <a:gd name="connsiteY109-1716" fmla="*/ 666369 h 1792129"/>
                <a:gd name="connsiteX110-1717" fmla="*/ 1200992 w 2097056"/>
                <a:gd name="connsiteY110-1718" fmla="*/ 691610 h 1792129"/>
                <a:gd name="connsiteX111-1719" fmla="*/ 1236330 w 2097056"/>
                <a:gd name="connsiteY111-1720" fmla="*/ 678990 h 1792129"/>
                <a:gd name="connsiteX112-1721" fmla="*/ 1322150 w 2097056"/>
                <a:gd name="connsiteY112-1722" fmla="*/ 651224 h 1792129"/>
                <a:gd name="connsiteX113-1723" fmla="*/ 1378943 w 2097056"/>
                <a:gd name="connsiteY113-1724" fmla="*/ 631031 h 1792129"/>
                <a:gd name="connsiteX114-1725" fmla="*/ 1448356 w 2097056"/>
                <a:gd name="connsiteY114-1726" fmla="*/ 605790 h 1792129"/>
                <a:gd name="connsiteX115-1727" fmla="*/ 1513983 w 2097056"/>
                <a:gd name="connsiteY115-1728" fmla="*/ 585597 h 1792129"/>
                <a:gd name="connsiteX116-1729" fmla="*/ 1566990 w 2097056"/>
                <a:gd name="connsiteY116-1730" fmla="*/ 567928 h 1792129"/>
                <a:gd name="connsiteX117-1731" fmla="*/ 1574562 w 2097056"/>
                <a:gd name="connsiteY117-1732" fmla="*/ 562880 h 1792129"/>
                <a:gd name="connsiteX118-1733" fmla="*/ 1574562 w 2097056"/>
                <a:gd name="connsiteY118-1734" fmla="*/ 552783 h 1792129"/>
                <a:gd name="connsiteX119-1735" fmla="*/ 1534176 w 2097056"/>
                <a:gd name="connsiteY119-1736" fmla="*/ 499777 h 1792129"/>
                <a:gd name="connsiteX120-1737" fmla="*/ 1501363 w 2097056"/>
                <a:gd name="connsiteY120-1738" fmla="*/ 466963 h 1792129"/>
                <a:gd name="connsiteX121-1739" fmla="*/ 1501363 w 2097056"/>
                <a:gd name="connsiteY121-1740" fmla="*/ 464439 h 1792129"/>
                <a:gd name="connsiteX122-1741" fmla="*/ 1526604 w 2097056"/>
                <a:gd name="connsiteY122-1742" fmla="*/ 482108 h 1792129"/>
                <a:gd name="connsiteX123-1743" fmla="*/ 1534176 w 2097056"/>
                <a:gd name="connsiteY123-1744" fmla="*/ 487156 h 1792129"/>
                <a:gd name="connsiteX124-1745" fmla="*/ 1551845 w 2097056"/>
                <a:gd name="connsiteY124-1746" fmla="*/ 493466 h 1792129"/>
                <a:gd name="connsiteX125-1747" fmla="*/ 1561942 w 2097056"/>
                <a:gd name="connsiteY125-1748" fmla="*/ 502301 h 1792129"/>
                <a:gd name="connsiteX126-1749" fmla="*/ 1572038 w 2097056"/>
                <a:gd name="connsiteY126-1750" fmla="*/ 504825 h 1792129"/>
                <a:gd name="connsiteX127-1751" fmla="*/ 1587183 w 2097056"/>
                <a:gd name="connsiteY127-1752" fmla="*/ 499777 h 1792129"/>
                <a:gd name="connsiteX128-1753" fmla="*/ 1604852 w 2097056"/>
                <a:gd name="connsiteY128-1754" fmla="*/ 503563 h 1792129"/>
                <a:gd name="connsiteX129-1755" fmla="*/ 1617473 w 2097056"/>
                <a:gd name="connsiteY129-1756" fmla="*/ 509873 h 1792129"/>
                <a:gd name="connsiteX130-1757" fmla="*/ 1655334 w 2097056"/>
                <a:gd name="connsiteY130-1758" fmla="*/ 527542 h 1792129"/>
                <a:gd name="connsiteX131-1759" fmla="*/ 1675527 w 2097056"/>
                <a:gd name="connsiteY131-1760" fmla="*/ 535114 h 1792129"/>
                <a:gd name="connsiteX132-1761" fmla="*/ 1703293 w 2097056"/>
                <a:gd name="connsiteY132-1762" fmla="*/ 527542 h 1792129"/>
                <a:gd name="connsiteX133-1763" fmla="*/ 1723486 w 2097056"/>
                <a:gd name="connsiteY133-1764" fmla="*/ 522494 h 1792129"/>
                <a:gd name="connsiteX134-1765" fmla="*/ 1727272 w 2097056"/>
                <a:gd name="connsiteY134-1766" fmla="*/ 522494 h 1792129"/>
                <a:gd name="connsiteX135-1767" fmla="*/ 1728534 w 2097056"/>
                <a:gd name="connsiteY135-1768" fmla="*/ 525018 h 1792129"/>
                <a:gd name="connsiteX136-1769" fmla="*/ 1766396 w 2097056"/>
                <a:gd name="connsiteY136-1770" fmla="*/ 537639 h 1792129"/>
                <a:gd name="connsiteX137-1771" fmla="*/ 1768920 w 2097056"/>
                <a:gd name="connsiteY137-1772" fmla="*/ 537639 h 1792129"/>
                <a:gd name="connsiteX138-1773" fmla="*/ 1782803 w 2097056"/>
                <a:gd name="connsiteY138-1774" fmla="*/ 554045 h 1792129"/>
                <a:gd name="connsiteX139-1775" fmla="*/ 1789113 w 2097056"/>
                <a:gd name="connsiteY139-1776" fmla="*/ 567928 h 1792129"/>
                <a:gd name="connsiteX140-1777" fmla="*/ 1756299 w 2097056"/>
                <a:gd name="connsiteY140-1778" fmla="*/ 620935 h 1792129"/>
                <a:gd name="connsiteX141-1779" fmla="*/ 1756299 w 2097056"/>
                <a:gd name="connsiteY141-1780" fmla="*/ 631031 h 1792129"/>
                <a:gd name="connsiteX142-1781" fmla="*/ 1746203 w 2097056"/>
                <a:gd name="connsiteY142-1782" fmla="*/ 646176 h 1792129"/>
                <a:gd name="connsiteX143-1783" fmla="*/ 1698245 w 2097056"/>
                <a:gd name="connsiteY143-1784" fmla="*/ 658797 h 1792129"/>
                <a:gd name="connsiteX144-1785" fmla="*/ 1632617 w 2097056"/>
                <a:gd name="connsiteY144-1786" fmla="*/ 678990 h 1792129"/>
                <a:gd name="connsiteX145-1787" fmla="*/ 1549321 w 2097056"/>
                <a:gd name="connsiteY145-1788" fmla="*/ 704231 h 1792129"/>
                <a:gd name="connsiteX146-1789" fmla="*/ 1466025 w 2097056"/>
                <a:gd name="connsiteY146-1790" fmla="*/ 731996 h 1792129"/>
                <a:gd name="connsiteX147-1791" fmla="*/ 1397874 w 2097056"/>
                <a:gd name="connsiteY147-1792" fmla="*/ 754713 h 1792129"/>
                <a:gd name="connsiteX148-1793" fmla="*/ 1395350 w 2097056"/>
                <a:gd name="connsiteY148-1794" fmla="*/ 767334 h 1792129"/>
                <a:gd name="connsiteX149-1795" fmla="*/ 1430687 w 2097056"/>
                <a:gd name="connsiteY149-1796" fmla="*/ 790051 h 1792129"/>
                <a:gd name="connsiteX150-1797" fmla="*/ 1473597 w 2097056"/>
                <a:gd name="connsiteY150-1798" fmla="*/ 815292 h 1792129"/>
                <a:gd name="connsiteX151-1799" fmla="*/ 1551845 w 2097056"/>
                <a:gd name="connsiteY151-1800" fmla="*/ 860727 h 1792129"/>
                <a:gd name="connsiteX152-1801" fmla="*/ 1592231 w 2097056"/>
                <a:gd name="connsiteY152-1802" fmla="*/ 885968 h 1792129"/>
                <a:gd name="connsiteX153-1803" fmla="*/ 1625045 w 2097056"/>
                <a:gd name="connsiteY153-1804" fmla="*/ 906161 h 1792129"/>
                <a:gd name="connsiteX154-1805" fmla="*/ 1683100 w 2097056"/>
                <a:gd name="connsiteY154-1806" fmla="*/ 933926 h 1792129"/>
                <a:gd name="connsiteX155-1807" fmla="*/ 1736106 w 2097056"/>
                <a:gd name="connsiteY155-1808" fmla="*/ 956643 h 1792129"/>
                <a:gd name="connsiteX156-1809" fmla="*/ 1847168 w 2097056"/>
                <a:gd name="connsiteY156-1810" fmla="*/ 994505 h 1792129"/>
                <a:gd name="connsiteX157-1811" fmla="*/ 1932988 w 2097056"/>
                <a:gd name="connsiteY157-1812" fmla="*/ 1017222 h 1792129"/>
                <a:gd name="connsiteX158-1813" fmla="*/ 1993567 w 2097056"/>
                <a:gd name="connsiteY158-1814" fmla="*/ 1032367 h 1792129"/>
                <a:gd name="connsiteX159-1815" fmla="*/ 2023857 w 2097056"/>
                <a:gd name="connsiteY159-1816" fmla="*/ 1039939 h 1792129"/>
                <a:gd name="connsiteX160-1817" fmla="*/ 2056670 w 2097056"/>
                <a:gd name="connsiteY160-1818" fmla="*/ 1057608 h 1792129"/>
                <a:gd name="connsiteX161-1819" fmla="*/ 2054146 w 2097056"/>
                <a:gd name="connsiteY161-1820" fmla="*/ 1068967 h 1792129"/>
                <a:gd name="connsiteX162-1821" fmla="*/ 2064243 w 2097056"/>
                <a:gd name="connsiteY162-1822" fmla="*/ 1077801 h 1792129"/>
                <a:gd name="connsiteX163-1823" fmla="*/ 2081912 w 2097056"/>
                <a:gd name="connsiteY163-1824" fmla="*/ 1082849 h 1792129"/>
                <a:gd name="connsiteX164-1825" fmla="*/ 2097056 w 2097056"/>
                <a:gd name="connsiteY164-1826" fmla="*/ 1090422 h 1792129"/>
                <a:gd name="connsiteX165-1827" fmla="*/ 2097056 w 2097056"/>
                <a:gd name="connsiteY165-1828" fmla="*/ 1092946 h 1792129"/>
                <a:gd name="connsiteX166-1829" fmla="*/ 2071815 w 2097056"/>
                <a:gd name="connsiteY166-1830" fmla="*/ 1095470 h 1792129"/>
                <a:gd name="connsiteX167-1831" fmla="*/ 2064243 w 2097056"/>
                <a:gd name="connsiteY167-1832" fmla="*/ 1097994 h 1792129"/>
                <a:gd name="connsiteX168-1833" fmla="*/ 2051622 w 2097056"/>
                <a:gd name="connsiteY168-1834" fmla="*/ 1128284 h 1792129"/>
                <a:gd name="connsiteX169-1835" fmla="*/ 2051622 w 2097056"/>
                <a:gd name="connsiteY169-1836" fmla="*/ 1130808 h 1792129"/>
                <a:gd name="connsiteX170-1837" fmla="*/ 2040263 w 2097056"/>
                <a:gd name="connsiteY170-1838" fmla="*/ 1144691 h 1792129"/>
                <a:gd name="connsiteX171-1839" fmla="*/ 2023857 w 2097056"/>
                <a:gd name="connsiteY171-1840" fmla="*/ 1158573 h 1792129"/>
                <a:gd name="connsiteX172-1841" fmla="*/ 2013760 w 2097056"/>
                <a:gd name="connsiteY172-1842" fmla="*/ 1168670 h 1792129"/>
                <a:gd name="connsiteX173-1843" fmla="*/ 2003664 w 2097056"/>
                <a:gd name="connsiteY173-1844" fmla="*/ 1176242 h 1792129"/>
                <a:gd name="connsiteX174-1845" fmla="*/ 1993567 w 2097056"/>
                <a:gd name="connsiteY174-1846" fmla="*/ 1176242 h 1792129"/>
                <a:gd name="connsiteX175-1847" fmla="*/ 1907747 w 2097056"/>
                <a:gd name="connsiteY175-1848" fmla="*/ 1158573 h 1792129"/>
                <a:gd name="connsiteX176-1849" fmla="*/ 1816878 w 2097056"/>
                <a:gd name="connsiteY176-1850" fmla="*/ 1143429 h 1792129"/>
                <a:gd name="connsiteX177-1851" fmla="*/ 1713389 w 2097056"/>
                <a:gd name="connsiteY177-1852" fmla="*/ 1120711 h 1792129"/>
                <a:gd name="connsiteX178-1853" fmla="*/ 1632617 w 2097056"/>
                <a:gd name="connsiteY178-1854" fmla="*/ 1105567 h 1792129"/>
                <a:gd name="connsiteX179-1855" fmla="*/ 1603590 w 2097056"/>
                <a:gd name="connsiteY179-1856" fmla="*/ 1100518 h 1792129"/>
                <a:gd name="connsiteX180-1857" fmla="*/ 1579611 w 2097056"/>
                <a:gd name="connsiteY180-1858" fmla="*/ 1092946 h 1792129"/>
                <a:gd name="connsiteX181-1859" fmla="*/ 1516507 w 2097056"/>
                <a:gd name="connsiteY181-1860" fmla="*/ 1072753 h 1792129"/>
                <a:gd name="connsiteX182-1861" fmla="*/ 1516507 w 2097056"/>
                <a:gd name="connsiteY182-1862" fmla="*/ 1075277 h 1792129"/>
                <a:gd name="connsiteX183-1863" fmla="*/ 1526604 w 2097056"/>
                <a:gd name="connsiteY183-1864" fmla="*/ 1087898 h 1792129"/>
                <a:gd name="connsiteX184-1865" fmla="*/ 1543011 w 2097056"/>
                <a:gd name="connsiteY184-1866" fmla="*/ 1105567 h 1792129"/>
                <a:gd name="connsiteX185-1867" fmla="*/ 1546797 w 2097056"/>
                <a:gd name="connsiteY185-1868" fmla="*/ 1133332 h 1792129"/>
                <a:gd name="connsiteX186-1869" fmla="*/ 1546797 w 2097056"/>
                <a:gd name="connsiteY186-1870" fmla="*/ 1219152 h 1792129"/>
                <a:gd name="connsiteX187-1871" fmla="*/ 1551845 w 2097056"/>
                <a:gd name="connsiteY187-1872" fmla="*/ 1292352 h 1792129"/>
                <a:gd name="connsiteX188-1873" fmla="*/ 1551845 w 2097056"/>
                <a:gd name="connsiteY188-1874" fmla="*/ 1405938 h 1792129"/>
                <a:gd name="connsiteX189-1875" fmla="*/ 1551845 w 2097056"/>
                <a:gd name="connsiteY189-1876" fmla="*/ 1494282 h 1792129"/>
                <a:gd name="connsiteX190-1877" fmla="*/ 1551845 w 2097056"/>
                <a:gd name="connsiteY190-1878" fmla="*/ 1582626 h 1792129"/>
                <a:gd name="connsiteX191-1879" fmla="*/ 1551845 w 2097056"/>
                <a:gd name="connsiteY191-1880" fmla="*/ 1645729 h 1792129"/>
                <a:gd name="connsiteX192-1881" fmla="*/ 1549321 w 2097056"/>
                <a:gd name="connsiteY192-1882" fmla="*/ 1683591 h 1792129"/>
                <a:gd name="connsiteX193-1883" fmla="*/ 1544273 w 2097056"/>
                <a:gd name="connsiteY193-1884" fmla="*/ 1711356 h 1792129"/>
                <a:gd name="connsiteX194-1885" fmla="*/ 1535438 w 2097056"/>
                <a:gd name="connsiteY194-1886" fmla="*/ 1725239 h 1792129"/>
                <a:gd name="connsiteX195-1887" fmla="*/ 1516507 w 2097056"/>
                <a:gd name="connsiteY195-1888" fmla="*/ 1726501 h 1792129"/>
                <a:gd name="connsiteX196-1889" fmla="*/ 1497577 w 2097056"/>
                <a:gd name="connsiteY196-1890" fmla="*/ 1734074 h 1792129"/>
                <a:gd name="connsiteX197-1891" fmla="*/ 1481170 w 2097056"/>
                <a:gd name="connsiteY197-1892" fmla="*/ 1746694 h 1792129"/>
                <a:gd name="connsiteX198-1893" fmla="*/ 1473597 w 2097056"/>
                <a:gd name="connsiteY198-1894" fmla="*/ 1764363 h 1792129"/>
                <a:gd name="connsiteX199-1895" fmla="*/ 1438260 w 2097056"/>
                <a:gd name="connsiteY199-1896" fmla="*/ 1754267 h 1792129"/>
                <a:gd name="connsiteX200-1897" fmla="*/ 1416805 w 2097056"/>
                <a:gd name="connsiteY200-1898" fmla="*/ 1764363 h 1792129"/>
                <a:gd name="connsiteX201-1899" fmla="*/ 1402922 w 2097056"/>
                <a:gd name="connsiteY201-1900" fmla="*/ 1779508 h 1792129"/>
                <a:gd name="connsiteX202-1901" fmla="*/ 1395350 w 2097056"/>
                <a:gd name="connsiteY202-1902" fmla="*/ 1792129 h 1792129"/>
                <a:gd name="connsiteX203-1903" fmla="*/ 1358750 w 2097056"/>
                <a:gd name="connsiteY203-1904" fmla="*/ 1763101 h 1792129"/>
                <a:gd name="connsiteX204-1905" fmla="*/ 1317102 w 2097056"/>
                <a:gd name="connsiteY204-1906" fmla="*/ 1726501 h 1792129"/>
                <a:gd name="connsiteX205-1907" fmla="*/ 1275454 w 2097056"/>
                <a:gd name="connsiteY205-1908" fmla="*/ 1683591 h 1792129"/>
                <a:gd name="connsiteX206-1909" fmla="*/ 1243902 w 2097056"/>
                <a:gd name="connsiteY206-1910" fmla="*/ 1648253 h 1792129"/>
                <a:gd name="connsiteX207-1911" fmla="*/ 1223709 w 2097056"/>
                <a:gd name="connsiteY207-1912" fmla="*/ 1643205 h 1792129"/>
                <a:gd name="connsiteX208-1913" fmla="*/ 1193420 w 2097056"/>
                <a:gd name="connsiteY208-1914" fmla="*/ 1662136 h 1792129"/>
                <a:gd name="connsiteX209-1915" fmla="*/ 1163130 w 2097056"/>
                <a:gd name="connsiteY209-1916" fmla="*/ 1678543 h 1792129"/>
                <a:gd name="connsiteX210-1917" fmla="*/ 1140413 w 2097056"/>
                <a:gd name="connsiteY210-1918" fmla="*/ 1689902 h 1792129"/>
                <a:gd name="connsiteX211-1919" fmla="*/ 1110123 w 2097056"/>
                <a:gd name="connsiteY211-1920" fmla="*/ 1701260 h 1792129"/>
                <a:gd name="connsiteX212-1921" fmla="*/ 1084882 w 2097056"/>
                <a:gd name="connsiteY212-1922" fmla="*/ 1703784 h 1792129"/>
                <a:gd name="connsiteX213-1923" fmla="*/ 1047020 w 2097056"/>
                <a:gd name="connsiteY213-1924" fmla="*/ 1696212 h 1792129"/>
                <a:gd name="connsiteX214-1925" fmla="*/ 1039448 w 2097056"/>
                <a:gd name="connsiteY214-1926" fmla="*/ 1686115 h 1792129"/>
                <a:gd name="connsiteX215-1927" fmla="*/ 1026827 w 2097056"/>
                <a:gd name="connsiteY215-1928" fmla="*/ 1664660 h 1792129"/>
                <a:gd name="connsiteX216-1929" fmla="*/ 1014207 w 2097056"/>
                <a:gd name="connsiteY216-1930" fmla="*/ 1643205 h 1792129"/>
                <a:gd name="connsiteX217-1931" fmla="*/ 968772 w 2097056"/>
                <a:gd name="connsiteY217-1932" fmla="*/ 1668447 h 1792129"/>
                <a:gd name="connsiteX218-1933" fmla="*/ 952366 w 2097056"/>
                <a:gd name="connsiteY218-1934" fmla="*/ 1672233 h 1792129"/>
                <a:gd name="connsiteX219-1935" fmla="*/ 938483 w 2097056"/>
                <a:gd name="connsiteY219-1936" fmla="*/ 1663398 h 1792129"/>
                <a:gd name="connsiteX220-1937" fmla="*/ 923338 w 2097056"/>
                <a:gd name="connsiteY220-1938" fmla="*/ 1640681 h 1792129"/>
                <a:gd name="connsiteX221-1939" fmla="*/ 914504 w 2097056"/>
                <a:gd name="connsiteY221-1940" fmla="*/ 1623012 h 1792129"/>
                <a:gd name="connsiteX222-1941" fmla="*/ 908193 w 2097056"/>
                <a:gd name="connsiteY222-1942" fmla="*/ 1605343 h 1792129"/>
                <a:gd name="connsiteX223-1943" fmla="*/ 908193 w 2097056"/>
                <a:gd name="connsiteY223-1944" fmla="*/ 1600295 h 1792129"/>
                <a:gd name="connsiteX224-1945" fmla="*/ 894311 w 2097056"/>
                <a:gd name="connsiteY224-1946" fmla="*/ 1552337 h 1792129"/>
                <a:gd name="connsiteX225-1947" fmla="*/ 895573 w 2097056"/>
                <a:gd name="connsiteY225-1948" fmla="*/ 1516999 h 1792129"/>
                <a:gd name="connsiteX226-1949" fmla="*/ 909455 w 2097056"/>
                <a:gd name="connsiteY226-1950" fmla="*/ 1441275 h 1792129"/>
                <a:gd name="connsiteX227-1951" fmla="*/ 928386 w 2097056"/>
                <a:gd name="connsiteY227-1952" fmla="*/ 1378172 h 1792129"/>
                <a:gd name="connsiteX228-1953" fmla="*/ 968772 w 2097056"/>
                <a:gd name="connsiteY228-1954" fmla="*/ 1267111 h 1792129"/>
                <a:gd name="connsiteX229-1955" fmla="*/ 1016731 w 2097056"/>
                <a:gd name="connsiteY229-1956" fmla="*/ 1181290 h 1792129"/>
                <a:gd name="connsiteX230-1957" fmla="*/ 1034400 w 2097056"/>
                <a:gd name="connsiteY230-1958" fmla="*/ 1143429 h 1792129"/>
                <a:gd name="connsiteX231-1959" fmla="*/ 1087406 w 2097056"/>
                <a:gd name="connsiteY231-1960" fmla="*/ 1092946 h 1792129"/>
                <a:gd name="connsiteX232-1961" fmla="*/ 1155558 w 2097056"/>
                <a:gd name="connsiteY232-1962" fmla="*/ 1052560 h 1792129"/>
                <a:gd name="connsiteX233-1963" fmla="*/ 1206040 w 2097056"/>
                <a:gd name="connsiteY233-1964" fmla="*/ 1032367 h 1792129"/>
                <a:gd name="connsiteX234-1965" fmla="*/ 1314578 w 2097056"/>
                <a:gd name="connsiteY234-1966" fmla="*/ 997029 h 1792129"/>
                <a:gd name="connsiteX235-1967" fmla="*/ 1341081 w 2097056"/>
                <a:gd name="connsiteY235-1968" fmla="*/ 991981 h 1792129"/>
                <a:gd name="connsiteX236-1969" fmla="*/ 1367584 w 2097056"/>
                <a:gd name="connsiteY236-1970" fmla="*/ 989457 h 1792129"/>
                <a:gd name="connsiteX237-1971" fmla="*/ 1392825 w 2097056"/>
                <a:gd name="connsiteY237-1972" fmla="*/ 999553 h 1792129"/>
                <a:gd name="connsiteX238-1973" fmla="*/ 1428163 w 2097056"/>
                <a:gd name="connsiteY238-1974" fmla="*/ 1009650 h 1792129"/>
                <a:gd name="connsiteX239-1975" fmla="*/ 1463501 w 2097056"/>
                <a:gd name="connsiteY239-1976" fmla="*/ 1028581 h 1792129"/>
                <a:gd name="connsiteX240-1977" fmla="*/ 1483694 w 2097056"/>
                <a:gd name="connsiteY240-1978" fmla="*/ 1047512 h 1792129"/>
                <a:gd name="connsiteX241-1979" fmla="*/ 1493790 w 2097056"/>
                <a:gd name="connsiteY241-1980" fmla="*/ 1052560 h 1792129"/>
                <a:gd name="connsiteX242-1981" fmla="*/ 1501363 w 2097056"/>
                <a:gd name="connsiteY242-1982" fmla="*/ 1057608 h 1792129"/>
                <a:gd name="connsiteX243-1983" fmla="*/ 1617473 w 2097056"/>
                <a:gd name="connsiteY243-1984" fmla="*/ 1052560 h 1792129"/>
                <a:gd name="connsiteX244-1985" fmla="*/ 1584659 w 2097056"/>
                <a:gd name="connsiteY244-1986" fmla="*/ 1029843 h 1792129"/>
                <a:gd name="connsiteX245-1987" fmla="*/ 1415543 w 2097056"/>
                <a:gd name="connsiteY245-1988" fmla="*/ 896064 h 1792129"/>
                <a:gd name="connsiteX246-1989" fmla="*/ 1319626 w 2097056"/>
                <a:gd name="connsiteY246-1990" fmla="*/ 787527 h 1792129"/>
                <a:gd name="connsiteX247-1991" fmla="*/ 1307005 w 2097056"/>
                <a:gd name="connsiteY247-1992" fmla="*/ 782479 h 1792129"/>
                <a:gd name="connsiteX248-1993" fmla="*/ 1233806 w 2097056"/>
                <a:gd name="connsiteY248-1994" fmla="*/ 806458 h 1792129"/>
                <a:gd name="connsiteX249-1995" fmla="*/ 1145461 w 2097056"/>
                <a:gd name="connsiteY249-1996" fmla="*/ 838009 h 1792129"/>
                <a:gd name="connsiteX250-1997" fmla="*/ 1137889 w 2097056"/>
                <a:gd name="connsiteY250-1998" fmla="*/ 845582 h 1792129"/>
                <a:gd name="connsiteX251-1999" fmla="*/ 1127792 w 2097056"/>
                <a:gd name="connsiteY251-2000" fmla="*/ 858203 h 1792129"/>
                <a:gd name="connsiteX252-2001" fmla="*/ 1072262 w 2097056"/>
                <a:gd name="connsiteY252-2002" fmla="*/ 946547 h 1792129"/>
                <a:gd name="connsiteX253-2003" fmla="*/ 996538 w 2097056"/>
                <a:gd name="connsiteY253-2004" fmla="*/ 1052560 h 1792129"/>
                <a:gd name="connsiteX254-2005" fmla="*/ 923338 w 2097056"/>
                <a:gd name="connsiteY254-2006" fmla="*/ 1140904 h 1792129"/>
                <a:gd name="connsiteX255-2007" fmla="*/ 867807 w 2097056"/>
                <a:gd name="connsiteY255-2008" fmla="*/ 1201483 h 1792129"/>
                <a:gd name="connsiteX256-2009" fmla="*/ 802180 w 2097056"/>
                <a:gd name="connsiteY256-2010" fmla="*/ 1267111 h 1792129"/>
                <a:gd name="connsiteX257-2011" fmla="*/ 686070 w 2097056"/>
                <a:gd name="connsiteY257-2012" fmla="*/ 1368076 h 1792129"/>
                <a:gd name="connsiteX258-2013" fmla="*/ 665877 w 2097056"/>
                <a:gd name="connsiteY258-2014" fmla="*/ 1383220 h 1792129"/>
                <a:gd name="connsiteX259-2015" fmla="*/ 658305 w 2097056"/>
                <a:gd name="connsiteY259-2016" fmla="*/ 1388269 h 1792129"/>
                <a:gd name="connsiteX260-2017" fmla="*/ 601393 w 2097056"/>
                <a:gd name="connsiteY260-2018" fmla="*/ 1420019 h 1792129"/>
                <a:gd name="connsiteX261-2019" fmla="*/ 442723 w 2097056"/>
                <a:gd name="connsiteY261-2020" fmla="*/ 1487710 h 1792129"/>
                <a:gd name="connsiteX262-2021" fmla="*/ 0 w 2097056"/>
                <a:gd name="connsiteY262-2022" fmla="*/ 1744440 h 1792129"/>
                <a:gd name="connsiteX263-2023" fmla="*/ 537147 w 2097056"/>
                <a:gd name="connsiteY263-2024" fmla="*/ 1342834 h 1792129"/>
                <a:gd name="connsiteX264-2025" fmla="*/ 542195 w 2097056"/>
                <a:gd name="connsiteY264-2026" fmla="*/ 1335262 h 1792129"/>
                <a:gd name="connsiteX265-2027" fmla="*/ 547244 w 2097056"/>
                <a:gd name="connsiteY265-2028" fmla="*/ 1330214 h 1792129"/>
                <a:gd name="connsiteX266-2029" fmla="*/ 557340 w 2097056"/>
                <a:gd name="connsiteY266-2030" fmla="*/ 1320117 h 1792129"/>
                <a:gd name="connsiteX267-2031" fmla="*/ 559864 w 2097056"/>
                <a:gd name="connsiteY267-2032" fmla="*/ 1287304 h 1792129"/>
                <a:gd name="connsiteX268-2033" fmla="*/ 567437 w 2097056"/>
                <a:gd name="connsiteY268-2034" fmla="*/ 1277207 h 1792129"/>
                <a:gd name="connsiteX269-2035" fmla="*/ 602774 w 2097056"/>
                <a:gd name="connsiteY269-2036" fmla="*/ 1264587 h 1792129"/>
                <a:gd name="connsiteX270-2037" fmla="*/ 638112 w 2097056"/>
                <a:gd name="connsiteY270-2038" fmla="*/ 1231773 h 1792129"/>
                <a:gd name="connsiteX271-2039" fmla="*/ 726456 w 2097056"/>
                <a:gd name="connsiteY271-2040" fmla="*/ 1143429 h 1792129"/>
                <a:gd name="connsiteX272-2041" fmla="*/ 764318 w 2097056"/>
                <a:gd name="connsiteY272-2042" fmla="*/ 1105567 h 1792129"/>
                <a:gd name="connsiteX273-2043" fmla="*/ 817325 w 2097056"/>
                <a:gd name="connsiteY273-2044" fmla="*/ 1055084 h 1792129"/>
                <a:gd name="connsiteX274-2045" fmla="*/ 870332 w 2097056"/>
                <a:gd name="connsiteY274-2046" fmla="*/ 999553 h 1792129"/>
                <a:gd name="connsiteX275-2047" fmla="*/ 925862 w 2097056"/>
                <a:gd name="connsiteY275-2048" fmla="*/ 916257 h 1792129"/>
                <a:gd name="connsiteX276-2049" fmla="*/ 925862 w 2097056"/>
                <a:gd name="connsiteY276-2050" fmla="*/ 913733 h 1792129"/>
                <a:gd name="connsiteX277-2051" fmla="*/ 870332 w 2097056"/>
                <a:gd name="connsiteY277-2052" fmla="*/ 931402 h 1792129"/>
                <a:gd name="connsiteX278-2053" fmla="*/ 779463 w 2097056"/>
                <a:gd name="connsiteY278-2054" fmla="*/ 964216 h 1792129"/>
                <a:gd name="connsiteX279-2055" fmla="*/ 723932 w 2097056"/>
                <a:gd name="connsiteY279-2056" fmla="*/ 981885 h 1792129"/>
                <a:gd name="connsiteX280-2057" fmla="*/ 718884 w 2097056"/>
                <a:gd name="connsiteY280-2058" fmla="*/ 984409 h 1792129"/>
                <a:gd name="connsiteX281-2059" fmla="*/ 688595 w 2097056"/>
                <a:gd name="connsiteY281-2060" fmla="*/ 995767 h 1792129"/>
                <a:gd name="connsiteX282-2061" fmla="*/ 663353 w 2097056"/>
                <a:gd name="connsiteY282-2062" fmla="*/ 994505 h 1792129"/>
                <a:gd name="connsiteX283-2063" fmla="*/ 639374 w 2097056"/>
                <a:gd name="connsiteY283-2064" fmla="*/ 995767 h 1792129"/>
                <a:gd name="connsiteX284-2065" fmla="*/ 607823 w 2097056"/>
                <a:gd name="connsiteY284-2066" fmla="*/ 994505 h 1792129"/>
                <a:gd name="connsiteX285-2067" fmla="*/ 597726 w 2097056"/>
                <a:gd name="connsiteY285-2068" fmla="*/ 989457 h 1792129"/>
                <a:gd name="connsiteX286-2069" fmla="*/ 577533 w 2097056"/>
                <a:gd name="connsiteY286-2070" fmla="*/ 981885 h 1792129"/>
                <a:gd name="connsiteX287-2071" fmla="*/ 557340 w 2097056"/>
                <a:gd name="connsiteY287-2072" fmla="*/ 974312 h 1792129"/>
                <a:gd name="connsiteX288-2073" fmla="*/ 539671 w 2097056"/>
                <a:gd name="connsiteY288-2074" fmla="*/ 966740 h 1792129"/>
                <a:gd name="connsiteX289-2075" fmla="*/ 527050 w 2097056"/>
                <a:gd name="connsiteY289-2076" fmla="*/ 959167 h 1792129"/>
                <a:gd name="connsiteX290-2077" fmla="*/ 524526 w 2097056"/>
                <a:gd name="connsiteY290-2078" fmla="*/ 944023 h 1792129"/>
                <a:gd name="connsiteX291-2079" fmla="*/ 539671 w 2097056"/>
                <a:gd name="connsiteY291-2080" fmla="*/ 928878 h 1792129"/>
                <a:gd name="connsiteX292-2081" fmla="*/ 552292 w 2097056"/>
                <a:gd name="connsiteY292-2082" fmla="*/ 928878 h 1792129"/>
                <a:gd name="connsiteX293-2083" fmla="*/ 552292 w 2097056"/>
                <a:gd name="connsiteY293-2084" fmla="*/ 921305 h 1792129"/>
                <a:gd name="connsiteX294-2085" fmla="*/ 564912 w 2097056"/>
                <a:gd name="connsiteY294-2086" fmla="*/ 923830 h 1792129"/>
                <a:gd name="connsiteX295-2087" fmla="*/ 587630 w 2097056"/>
                <a:gd name="connsiteY295-2088" fmla="*/ 916257 h 1792129"/>
                <a:gd name="connsiteX296-2089" fmla="*/ 602774 w 2097056"/>
                <a:gd name="connsiteY296-2090" fmla="*/ 906161 h 1792129"/>
                <a:gd name="connsiteX297-2091" fmla="*/ 587630 w 2097056"/>
                <a:gd name="connsiteY297-2092" fmla="*/ 898588 h 1792129"/>
                <a:gd name="connsiteX298-2093" fmla="*/ 600250 w 2097056"/>
                <a:gd name="connsiteY298-2094" fmla="*/ 896064 h 1792129"/>
                <a:gd name="connsiteX299-2095" fmla="*/ 628016 w 2097056"/>
                <a:gd name="connsiteY299-2096" fmla="*/ 888492 h 1792129"/>
                <a:gd name="connsiteX300-2097" fmla="*/ 633064 w 2097056"/>
                <a:gd name="connsiteY300-2098" fmla="*/ 885968 h 1792129"/>
                <a:gd name="connsiteX301-2099" fmla="*/ 686070 w 2097056"/>
                <a:gd name="connsiteY301-2100" fmla="*/ 873347 h 1792129"/>
                <a:gd name="connsiteX302-2101" fmla="*/ 723932 w 2097056"/>
                <a:gd name="connsiteY302-2102" fmla="*/ 855678 h 1792129"/>
                <a:gd name="connsiteX303-2103" fmla="*/ 779463 w 2097056"/>
                <a:gd name="connsiteY303-2104" fmla="*/ 835485 h 1792129"/>
                <a:gd name="connsiteX304-2105" fmla="*/ 872856 w 2097056"/>
                <a:gd name="connsiteY304-2106" fmla="*/ 802672 h 1792129"/>
                <a:gd name="connsiteX305-2107" fmla="*/ 996538 w 2097056"/>
                <a:gd name="connsiteY305-2108" fmla="*/ 762286 h 1792129"/>
                <a:gd name="connsiteX306-2109" fmla="*/ 1001586 w 2097056"/>
                <a:gd name="connsiteY306-2110" fmla="*/ 759762 h 1792129"/>
                <a:gd name="connsiteX307-2111" fmla="*/ 1026827 w 2097056"/>
                <a:gd name="connsiteY307-2112" fmla="*/ 752189 h 1792129"/>
                <a:gd name="connsiteX308-2113" fmla="*/ 1036924 w 2097056"/>
                <a:gd name="connsiteY308-2114" fmla="*/ 734520 h 1792129"/>
                <a:gd name="connsiteX309-2115" fmla="*/ 1041972 w 2097056"/>
                <a:gd name="connsiteY309-2116" fmla="*/ 719376 h 1792129"/>
                <a:gd name="connsiteX310-2117" fmla="*/ 1049544 w 2097056"/>
                <a:gd name="connsiteY310-2118" fmla="*/ 697921 h 1792129"/>
                <a:gd name="connsiteX311-2119" fmla="*/ 1059641 w 2097056"/>
                <a:gd name="connsiteY311-2120" fmla="*/ 671417 h 1792129"/>
                <a:gd name="connsiteX312-2121" fmla="*/ 1057117 w 2097056"/>
                <a:gd name="connsiteY312-2122" fmla="*/ 666369 h 1792129"/>
                <a:gd name="connsiteX313-2123" fmla="*/ 1004110 w 2097056"/>
                <a:gd name="connsiteY313-2124" fmla="*/ 681514 h 1792129"/>
                <a:gd name="connsiteX314-2125" fmla="*/ 935959 w 2097056"/>
                <a:gd name="connsiteY314-2126" fmla="*/ 701707 h 1792129"/>
                <a:gd name="connsiteX315-2127" fmla="*/ 935959 w 2097056"/>
                <a:gd name="connsiteY315-2128" fmla="*/ 696658 h 1792129"/>
                <a:gd name="connsiteX316-2129" fmla="*/ 999062 w 2097056"/>
                <a:gd name="connsiteY316-2130" fmla="*/ 653748 h 1792129"/>
                <a:gd name="connsiteX317-2131" fmla="*/ 939745 w 2097056"/>
                <a:gd name="connsiteY317-2132" fmla="*/ 628507 h 1792129"/>
                <a:gd name="connsiteX318-2133" fmla="*/ 875380 w 2097056"/>
                <a:gd name="connsiteY318-2134" fmla="*/ 593169 h 1792129"/>
                <a:gd name="connsiteX319-2135" fmla="*/ 882952 w 2097056"/>
                <a:gd name="connsiteY319-2136" fmla="*/ 589383 h 1792129"/>
                <a:gd name="connsiteX320-2137" fmla="*/ 895573 w 2097056"/>
                <a:gd name="connsiteY320-2138" fmla="*/ 588121 h 1792129"/>
                <a:gd name="connsiteX321-2139" fmla="*/ 903145 w 2097056"/>
                <a:gd name="connsiteY321-2140" fmla="*/ 588121 h 1792129"/>
                <a:gd name="connsiteX322-2141" fmla="*/ 923338 w 2097056"/>
                <a:gd name="connsiteY322-2142" fmla="*/ 585597 h 1792129"/>
                <a:gd name="connsiteX323-2143" fmla="*/ 971297 w 2097056"/>
                <a:gd name="connsiteY323-2144" fmla="*/ 570452 h 1792129"/>
                <a:gd name="connsiteX324-2145" fmla="*/ 978869 w 2097056"/>
                <a:gd name="connsiteY324-2146" fmla="*/ 557832 h 1792129"/>
                <a:gd name="connsiteX325-2147" fmla="*/ 980131 w 2097056"/>
                <a:gd name="connsiteY325-2148" fmla="*/ 551521 h 1792129"/>
                <a:gd name="connsiteX326-2149" fmla="*/ 983917 w 2097056"/>
                <a:gd name="connsiteY326-2150" fmla="*/ 545211 h 1792129"/>
                <a:gd name="connsiteX327-2151" fmla="*/ 986441 w 2097056"/>
                <a:gd name="connsiteY327-2152" fmla="*/ 547735 h 1792129"/>
                <a:gd name="connsiteX328-2153" fmla="*/ 1005372 w 2097056"/>
                <a:gd name="connsiteY328-2154" fmla="*/ 545211 h 1792129"/>
                <a:gd name="connsiteX329-2155" fmla="*/ 1021779 w 2097056"/>
                <a:gd name="connsiteY329-2156" fmla="*/ 542687 h 1792129"/>
                <a:gd name="connsiteX330-2157" fmla="*/ 1064689 w 2097056"/>
                <a:gd name="connsiteY330-2158" fmla="*/ 527542 h 1792129"/>
                <a:gd name="connsiteX331-2159" fmla="*/ 1105075 w 2097056"/>
                <a:gd name="connsiteY331-2160" fmla="*/ 514921 h 1792129"/>
                <a:gd name="connsiteX332-2161" fmla="*/ 1120220 w 2097056"/>
                <a:gd name="connsiteY332-2162" fmla="*/ 497252 h 1792129"/>
                <a:gd name="connsiteX333-2163" fmla="*/ 1137889 w 2097056"/>
                <a:gd name="connsiteY333-2164" fmla="*/ 403860 h 1792129"/>
                <a:gd name="connsiteX334-2165" fmla="*/ 1139151 w 2097056"/>
                <a:gd name="connsiteY334-2166" fmla="*/ 397550 h 1792129"/>
                <a:gd name="connsiteX335-2167" fmla="*/ 1137889 w 2097056"/>
                <a:gd name="connsiteY335-2168" fmla="*/ 388715 h 1792129"/>
                <a:gd name="connsiteX336-2169" fmla="*/ 1112648 w 2097056"/>
                <a:gd name="connsiteY336-2170" fmla="*/ 401336 h 1792129"/>
                <a:gd name="connsiteX337-2171" fmla="*/ 1092455 w 2097056"/>
                <a:gd name="connsiteY337-2172" fmla="*/ 408908 h 1792129"/>
                <a:gd name="connsiteX338-2173" fmla="*/ 1067213 w 2097056"/>
                <a:gd name="connsiteY338-2174" fmla="*/ 413956 h 1792129"/>
                <a:gd name="connsiteX339-2175" fmla="*/ 1041972 w 2097056"/>
                <a:gd name="connsiteY339-2176" fmla="*/ 424053 h 1792129"/>
                <a:gd name="connsiteX340-2177" fmla="*/ 981393 w 2097056"/>
                <a:gd name="connsiteY340-2178" fmla="*/ 451818 h 1792129"/>
                <a:gd name="connsiteX341-2179" fmla="*/ 996538 w 2097056"/>
                <a:gd name="connsiteY341-2180" fmla="*/ 437936 h 1792129"/>
                <a:gd name="connsiteX342-2181" fmla="*/ 1009158 w 2097056"/>
                <a:gd name="connsiteY342-2182" fmla="*/ 424053 h 1792129"/>
                <a:gd name="connsiteX343-2183" fmla="*/ 1007896 w 2097056"/>
                <a:gd name="connsiteY343-2184" fmla="*/ 422791 h 1792129"/>
                <a:gd name="connsiteX344-2185" fmla="*/ 1006634 w 2097056"/>
                <a:gd name="connsiteY344-2186" fmla="*/ 421529 h 1792129"/>
                <a:gd name="connsiteX345-2187" fmla="*/ 996538 w 2097056"/>
                <a:gd name="connsiteY345-2188" fmla="*/ 424053 h 1792129"/>
                <a:gd name="connsiteX346-2189" fmla="*/ 987703 w 2097056"/>
                <a:gd name="connsiteY346-2190" fmla="*/ 429101 h 1792129"/>
                <a:gd name="connsiteX347-2191" fmla="*/ 981393 w 2097056"/>
                <a:gd name="connsiteY347-2192" fmla="*/ 429101 h 1792129"/>
                <a:gd name="connsiteX348-2193" fmla="*/ 952366 w 2097056"/>
                <a:gd name="connsiteY348-2194" fmla="*/ 424053 h 1792129"/>
                <a:gd name="connsiteX349-2195" fmla="*/ 920814 w 2097056"/>
                <a:gd name="connsiteY349-2196" fmla="*/ 413956 h 1792129"/>
                <a:gd name="connsiteX350-2197" fmla="*/ 888000 w 2097056"/>
                <a:gd name="connsiteY350-2198" fmla="*/ 400074 h 1792129"/>
                <a:gd name="connsiteX351-2199" fmla="*/ 857711 w 2097056"/>
                <a:gd name="connsiteY351-2200" fmla="*/ 381143 h 1792129"/>
                <a:gd name="connsiteX352-2201" fmla="*/ 855187 w 2097056"/>
                <a:gd name="connsiteY352-2202" fmla="*/ 368522 h 1792129"/>
                <a:gd name="connsiteX353-2203" fmla="*/ 865283 w 2097056"/>
                <a:gd name="connsiteY353-2204" fmla="*/ 340757 h 1792129"/>
                <a:gd name="connsiteX354-2205" fmla="*/ 860235 w 2097056"/>
                <a:gd name="connsiteY354-2206" fmla="*/ 315516 h 1792129"/>
                <a:gd name="connsiteX355-2207" fmla="*/ 855187 w 2097056"/>
                <a:gd name="connsiteY355-2208" fmla="*/ 310467 h 1792129"/>
                <a:gd name="connsiteX356-2209" fmla="*/ 888000 w 2097056"/>
                <a:gd name="connsiteY356-2210" fmla="*/ 338233 h 1792129"/>
                <a:gd name="connsiteX357-2211" fmla="*/ 908193 w 2097056"/>
                <a:gd name="connsiteY357-2212" fmla="*/ 343281 h 1792129"/>
                <a:gd name="connsiteX358-2213" fmla="*/ 951104 w 2097056"/>
                <a:gd name="connsiteY358-2214" fmla="*/ 325612 h 1792129"/>
                <a:gd name="connsiteX359-2215" fmla="*/ 1047020 w 2097056"/>
                <a:gd name="connsiteY359-2216" fmla="*/ 292798 h 1792129"/>
                <a:gd name="connsiteX360-2217" fmla="*/ 1089930 w 2097056"/>
                <a:gd name="connsiteY360-2218" fmla="*/ 272606 h 1792129"/>
                <a:gd name="connsiteX361-2219" fmla="*/ 1142937 w 2097056"/>
                <a:gd name="connsiteY361-2220" fmla="*/ 252412 h 1792129"/>
                <a:gd name="connsiteX362-2221" fmla="*/ 1163130 w 2097056"/>
                <a:gd name="connsiteY362-2222" fmla="*/ 241054 h 1792129"/>
                <a:gd name="connsiteX363-2223" fmla="*/ 1163130 w 2097056"/>
                <a:gd name="connsiteY363-2224" fmla="*/ 219599 h 1792129"/>
                <a:gd name="connsiteX364-2225" fmla="*/ 1161868 w 2097056"/>
                <a:gd name="connsiteY364-2226" fmla="*/ 194357 h 1792129"/>
                <a:gd name="connsiteX365-2227" fmla="*/ 1160606 w 2097056"/>
                <a:gd name="connsiteY365-2228" fmla="*/ 169116 h 1792129"/>
                <a:gd name="connsiteX366-2229" fmla="*/ 1158082 w 2097056"/>
                <a:gd name="connsiteY366-2230" fmla="*/ 106013 h 1792129"/>
                <a:gd name="connsiteX367-2231" fmla="*/ 1158082 w 2097056"/>
                <a:gd name="connsiteY367-2232" fmla="*/ 100965 h 1792129"/>
                <a:gd name="connsiteX368-2233" fmla="*/ 1145461 w 2097056"/>
                <a:gd name="connsiteY368-2234" fmla="*/ 85820 h 1792129"/>
                <a:gd name="connsiteX369-2235" fmla="*/ 1112648 w 2097056"/>
                <a:gd name="connsiteY369-2236" fmla="*/ 55531 h 1792129"/>
                <a:gd name="connsiteX370-2237" fmla="*/ 1072262 w 2097056"/>
                <a:gd name="connsiteY370-2238" fmla="*/ 42910 h 1792129"/>
                <a:gd name="connsiteX371-2239" fmla="*/ 1081096 w 2097056"/>
                <a:gd name="connsiteY371-2240" fmla="*/ 27765 h 1792129"/>
                <a:gd name="connsiteX372-2241" fmla="*/ 1092455 w 2097056"/>
                <a:gd name="connsiteY372-2242" fmla="*/ 12620 h 1792129"/>
                <a:gd name="connsiteX373-2243" fmla="*/ 1122744 w 2097056"/>
                <a:gd name="connsiteY373-2244" fmla="*/ 0 h 1792129"/>
                <a:gd name="connsiteX0-2245" fmla="*/ 1349915 w 2097056"/>
                <a:gd name="connsiteY0-2246" fmla="*/ 1529620 h 1792129"/>
                <a:gd name="connsiteX1-2247" fmla="*/ 1314578 w 2097056"/>
                <a:gd name="connsiteY1-2248" fmla="*/ 1592723 h 1792129"/>
                <a:gd name="connsiteX2-2249" fmla="*/ 1313316 w 2097056"/>
                <a:gd name="connsiteY2-2250" fmla="*/ 1595247 h 1792129"/>
                <a:gd name="connsiteX3-2251" fmla="*/ 1317102 w 2097056"/>
                <a:gd name="connsiteY3-2252" fmla="*/ 1600295 h 1792129"/>
                <a:gd name="connsiteX4-2253" fmla="*/ 1344867 w 2097056"/>
                <a:gd name="connsiteY4-2254" fmla="*/ 1620488 h 1792129"/>
                <a:gd name="connsiteX5-2255" fmla="*/ 1349915 w 2097056"/>
                <a:gd name="connsiteY5-2256" fmla="*/ 1620488 h 1792129"/>
                <a:gd name="connsiteX6-2257" fmla="*/ 1352439 w 2097056"/>
                <a:gd name="connsiteY6-2258" fmla="*/ 1592723 h 1792129"/>
                <a:gd name="connsiteX7-2259" fmla="*/ 1354964 w 2097056"/>
                <a:gd name="connsiteY7-2260" fmla="*/ 1547289 h 1792129"/>
                <a:gd name="connsiteX8-2261" fmla="*/ 1352439 w 2097056"/>
                <a:gd name="connsiteY8-2262" fmla="*/ 1529620 h 1792129"/>
                <a:gd name="connsiteX9-2263" fmla="*/ 1349915 w 2097056"/>
                <a:gd name="connsiteY9-2264" fmla="*/ 1529620 h 1792129"/>
                <a:gd name="connsiteX10-2265" fmla="*/ 1072262 w 2097056"/>
                <a:gd name="connsiteY10-2266" fmla="*/ 1363027 h 1792129"/>
                <a:gd name="connsiteX11-2267" fmla="*/ 1064689 w 2097056"/>
                <a:gd name="connsiteY11-2268" fmla="*/ 1368076 h 1792129"/>
                <a:gd name="connsiteX12-2269" fmla="*/ 1052069 w 2097056"/>
                <a:gd name="connsiteY12-2270" fmla="*/ 1451372 h 1792129"/>
                <a:gd name="connsiteX13-2271" fmla="*/ 1054593 w 2097056"/>
                <a:gd name="connsiteY13-2272" fmla="*/ 1484185 h 1792129"/>
                <a:gd name="connsiteX14-2273" fmla="*/ 1059641 w 2097056"/>
                <a:gd name="connsiteY14-2274" fmla="*/ 1511951 h 1792129"/>
                <a:gd name="connsiteX15-2275" fmla="*/ 1059641 w 2097056"/>
                <a:gd name="connsiteY15-2276" fmla="*/ 1544764 h 1792129"/>
                <a:gd name="connsiteX16-2277" fmla="*/ 1060903 w 2097056"/>
                <a:gd name="connsiteY16-2278" fmla="*/ 1546026 h 1792129"/>
                <a:gd name="connsiteX17-2279" fmla="*/ 1062165 w 2097056"/>
                <a:gd name="connsiteY17-2280" fmla="*/ 1547289 h 1792129"/>
                <a:gd name="connsiteX18-2281" fmla="*/ 1107599 w 2097056"/>
                <a:gd name="connsiteY18-2282" fmla="*/ 1494282 h 1792129"/>
                <a:gd name="connsiteX19-2283" fmla="*/ 1107599 w 2097056"/>
                <a:gd name="connsiteY19-2284" fmla="*/ 1461468 h 1792129"/>
                <a:gd name="connsiteX20-2285" fmla="*/ 1098765 w 2097056"/>
                <a:gd name="connsiteY20-2286" fmla="*/ 1442537 h 1792129"/>
                <a:gd name="connsiteX21-2287" fmla="*/ 1092455 w 2097056"/>
                <a:gd name="connsiteY21-2288" fmla="*/ 1426131 h 1792129"/>
                <a:gd name="connsiteX22-2289" fmla="*/ 1116434 w 2097056"/>
                <a:gd name="connsiteY22-2290" fmla="*/ 1436227 h 1792129"/>
                <a:gd name="connsiteX23-2291" fmla="*/ 1145461 w 2097056"/>
                <a:gd name="connsiteY23-2292" fmla="*/ 1448848 h 1792129"/>
                <a:gd name="connsiteX24-2293" fmla="*/ 1164392 w 2097056"/>
                <a:gd name="connsiteY24-2294" fmla="*/ 1413510 h 1792129"/>
                <a:gd name="connsiteX25-2295" fmla="*/ 1178275 w 2097056"/>
                <a:gd name="connsiteY25-2296" fmla="*/ 1363027 h 1792129"/>
                <a:gd name="connsiteX26-2297" fmla="*/ 1130316 w 2097056"/>
                <a:gd name="connsiteY26-2298" fmla="*/ 1363027 h 1792129"/>
                <a:gd name="connsiteX27-2299" fmla="*/ 1072262 w 2097056"/>
                <a:gd name="connsiteY27-2300" fmla="*/ 1363027 h 1792129"/>
                <a:gd name="connsiteX28-2301" fmla="*/ 1352439 w 2097056"/>
                <a:gd name="connsiteY28-2302" fmla="*/ 1340310 h 1792129"/>
                <a:gd name="connsiteX29-2303" fmla="*/ 1337295 w 2097056"/>
                <a:gd name="connsiteY29-2304" fmla="*/ 1347883 h 1792129"/>
                <a:gd name="connsiteX30-2305" fmla="*/ 1276716 w 2097056"/>
                <a:gd name="connsiteY30-2306" fmla="*/ 1410986 h 1792129"/>
                <a:gd name="connsiteX31-2307" fmla="*/ 1269143 w 2097056"/>
                <a:gd name="connsiteY31-2308" fmla="*/ 1416034 h 1792129"/>
                <a:gd name="connsiteX32-2309" fmla="*/ 1206040 w 2097056"/>
                <a:gd name="connsiteY32-2310" fmla="*/ 1491758 h 1792129"/>
                <a:gd name="connsiteX33-2311" fmla="*/ 1200992 w 2097056"/>
                <a:gd name="connsiteY33-2312" fmla="*/ 1504378 h 1792129"/>
                <a:gd name="connsiteX34-2313" fmla="*/ 1214875 w 2097056"/>
                <a:gd name="connsiteY34-2314" fmla="*/ 1513213 h 1792129"/>
                <a:gd name="connsiteX35-2315" fmla="*/ 1236330 w 2097056"/>
                <a:gd name="connsiteY35-2316" fmla="*/ 1516999 h 1792129"/>
                <a:gd name="connsiteX36-2317" fmla="*/ 1283026 w 2097056"/>
                <a:gd name="connsiteY36-2318" fmla="*/ 1495544 h 1792129"/>
                <a:gd name="connsiteX37-2319" fmla="*/ 1349915 w 2097056"/>
                <a:gd name="connsiteY37-2320" fmla="*/ 1474089 h 1792129"/>
                <a:gd name="connsiteX38-2321" fmla="*/ 1354964 w 2097056"/>
                <a:gd name="connsiteY38-2322" fmla="*/ 1469041 h 1792129"/>
                <a:gd name="connsiteX39-2323" fmla="*/ 1354964 w 2097056"/>
                <a:gd name="connsiteY39-2324" fmla="*/ 1433703 h 1792129"/>
                <a:gd name="connsiteX40-2325" fmla="*/ 1354964 w 2097056"/>
                <a:gd name="connsiteY40-2326" fmla="*/ 1363027 h 1792129"/>
                <a:gd name="connsiteX41-2327" fmla="*/ 1354964 w 2097056"/>
                <a:gd name="connsiteY41-2328" fmla="*/ 1357979 h 1792129"/>
                <a:gd name="connsiteX42-2329" fmla="*/ 1352439 w 2097056"/>
                <a:gd name="connsiteY42-2330" fmla="*/ 1340310 h 1792129"/>
                <a:gd name="connsiteX43-2331" fmla="*/ 1349915 w 2097056"/>
                <a:gd name="connsiteY43-2332" fmla="*/ 1070229 h 1792129"/>
                <a:gd name="connsiteX44-2333" fmla="*/ 1330984 w 2097056"/>
                <a:gd name="connsiteY44-2334" fmla="*/ 1080325 h 1792129"/>
                <a:gd name="connsiteX45-2335" fmla="*/ 1317102 w 2097056"/>
                <a:gd name="connsiteY45-2336" fmla="*/ 1087898 h 1792129"/>
                <a:gd name="connsiteX46-2337" fmla="*/ 1276716 w 2097056"/>
                <a:gd name="connsiteY46-2338" fmla="*/ 1101780 h 1792129"/>
                <a:gd name="connsiteX47-2339" fmla="*/ 1218661 w 2097056"/>
                <a:gd name="connsiteY47-2340" fmla="*/ 1125760 h 1792129"/>
                <a:gd name="connsiteX48-2341" fmla="*/ 1198468 w 2097056"/>
                <a:gd name="connsiteY48-2342" fmla="*/ 1128284 h 1792129"/>
                <a:gd name="connsiteX49-2343" fmla="*/ 1183323 w 2097056"/>
                <a:gd name="connsiteY49-2344" fmla="*/ 1130808 h 1792129"/>
                <a:gd name="connsiteX50-2345" fmla="*/ 1158082 w 2097056"/>
                <a:gd name="connsiteY50-2346" fmla="*/ 1128284 h 1792129"/>
                <a:gd name="connsiteX51-2347" fmla="*/ 1132841 w 2097056"/>
                <a:gd name="connsiteY51-2348" fmla="*/ 1125760 h 1792129"/>
                <a:gd name="connsiteX52-2349" fmla="*/ 1101289 w 2097056"/>
                <a:gd name="connsiteY52-2350" fmla="*/ 1132070 h 1792129"/>
                <a:gd name="connsiteX53-2351" fmla="*/ 1087406 w 2097056"/>
                <a:gd name="connsiteY53-2352" fmla="*/ 1158573 h 1792129"/>
                <a:gd name="connsiteX54-2353" fmla="*/ 1079834 w 2097056"/>
                <a:gd name="connsiteY54-2354" fmla="*/ 1180028 h 1792129"/>
                <a:gd name="connsiteX55-2355" fmla="*/ 1072262 w 2097056"/>
                <a:gd name="connsiteY55-2356" fmla="*/ 1206532 h 1792129"/>
                <a:gd name="connsiteX56-2357" fmla="*/ 1067213 w 2097056"/>
                <a:gd name="connsiteY56-2358" fmla="*/ 1282255 h 1792129"/>
                <a:gd name="connsiteX57-2359" fmla="*/ 1068475 w 2097056"/>
                <a:gd name="connsiteY57-2360" fmla="*/ 1291090 h 1792129"/>
                <a:gd name="connsiteX58-2361" fmla="*/ 1077310 w 2097056"/>
                <a:gd name="connsiteY58-2362" fmla="*/ 1289828 h 1792129"/>
                <a:gd name="connsiteX59-2363" fmla="*/ 1125268 w 2097056"/>
                <a:gd name="connsiteY59-2364" fmla="*/ 1277207 h 1792129"/>
                <a:gd name="connsiteX60-2365" fmla="*/ 1223709 w 2097056"/>
                <a:gd name="connsiteY60-2366" fmla="*/ 1236821 h 1792129"/>
                <a:gd name="connsiteX61-2367" fmla="*/ 1284288 w 2097056"/>
                <a:gd name="connsiteY61-2368" fmla="*/ 1216628 h 1792129"/>
                <a:gd name="connsiteX62-2369" fmla="*/ 1307005 w 2097056"/>
                <a:gd name="connsiteY62-2370" fmla="*/ 1211580 h 1792129"/>
                <a:gd name="connsiteX63-2371" fmla="*/ 1339819 w 2097056"/>
                <a:gd name="connsiteY63-2372" fmla="*/ 1214104 h 1792129"/>
                <a:gd name="connsiteX64-2373" fmla="*/ 1358750 w 2097056"/>
                <a:gd name="connsiteY64-2374" fmla="*/ 1207794 h 1792129"/>
                <a:gd name="connsiteX65-2375" fmla="*/ 1362536 w 2097056"/>
                <a:gd name="connsiteY65-2376" fmla="*/ 1191387 h 1792129"/>
                <a:gd name="connsiteX66-2377" fmla="*/ 1360012 w 2097056"/>
                <a:gd name="connsiteY66-2378" fmla="*/ 1148477 h 1792129"/>
                <a:gd name="connsiteX67-2379" fmla="*/ 1360012 w 2097056"/>
                <a:gd name="connsiteY67-2380" fmla="*/ 1125760 h 1792129"/>
                <a:gd name="connsiteX68-2381" fmla="*/ 1349915 w 2097056"/>
                <a:gd name="connsiteY68-2382" fmla="*/ 1070229 h 1792129"/>
                <a:gd name="connsiteX69-2383" fmla="*/ 1122744 w 2097056"/>
                <a:gd name="connsiteY69-2384" fmla="*/ 0 h 1792129"/>
                <a:gd name="connsiteX70-2385" fmla="*/ 1168178 w 2097056"/>
                <a:gd name="connsiteY70-2386" fmla="*/ 12620 h 1792129"/>
                <a:gd name="connsiteX71-2387" fmla="*/ 1218661 w 2097056"/>
                <a:gd name="connsiteY71-2388" fmla="*/ 42910 h 1792129"/>
                <a:gd name="connsiteX72-2389" fmla="*/ 1248950 w 2097056"/>
                <a:gd name="connsiteY72-2390" fmla="*/ 60579 h 1792129"/>
                <a:gd name="connsiteX73-2391" fmla="*/ 1286812 w 2097056"/>
                <a:gd name="connsiteY73-2392" fmla="*/ 138827 h 1792129"/>
                <a:gd name="connsiteX74-2393" fmla="*/ 1286812 w 2097056"/>
                <a:gd name="connsiteY74-2394" fmla="*/ 194357 h 1792129"/>
                <a:gd name="connsiteX75-2395" fmla="*/ 1291860 w 2097056"/>
                <a:gd name="connsiteY75-2396" fmla="*/ 199406 h 1792129"/>
                <a:gd name="connsiteX76-2397" fmla="*/ 1354964 w 2097056"/>
                <a:gd name="connsiteY76-2398" fmla="*/ 214551 h 1792129"/>
                <a:gd name="connsiteX77-2399" fmla="*/ 1365060 w 2097056"/>
                <a:gd name="connsiteY77-2400" fmla="*/ 224647 h 1792129"/>
                <a:gd name="connsiteX78-2401" fmla="*/ 1392825 w 2097056"/>
                <a:gd name="connsiteY78-2402" fmla="*/ 239792 h 1792129"/>
                <a:gd name="connsiteX79-2403" fmla="*/ 1404184 w 2097056"/>
                <a:gd name="connsiteY79-2404" fmla="*/ 249888 h 1792129"/>
                <a:gd name="connsiteX80-2405" fmla="*/ 1395350 w 2097056"/>
                <a:gd name="connsiteY80-2406" fmla="*/ 262509 h 1792129"/>
                <a:gd name="connsiteX81-2407" fmla="*/ 1385253 w 2097056"/>
                <a:gd name="connsiteY81-2408" fmla="*/ 272606 h 1792129"/>
                <a:gd name="connsiteX82-2409" fmla="*/ 1372632 w 2097056"/>
                <a:gd name="connsiteY82-2410" fmla="*/ 280178 h 1792129"/>
                <a:gd name="connsiteX83-2411" fmla="*/ 1360012 w 2097056"/>
                <a:gd name="connsiteY83-2412" fmla="*/ 285226 h 1792129"/>
                <a:gd name="connsiteX84-2413" fmla="*/ 1289336 w 2097056"/>
                <a:gd name="connsiteY84-2414" fmla="*/ 310467 h 1792129"/>
                <a:gd name="connsiteX85-2415" fmla="*/ 1289336 w 2097056"/>
                <a:gd name="connsiteY85-2416" fmla="*/ 318040 h 1792129"/>
                <a:gd name="connsiteX86-2417" fmla="*/ 1269143 w 2097056"/>
                <a:gd name="connsiteY86-2418" fmla="*/ 434149 h 1792129"/>
                <a:gd name="connsiteX87-2419" fmla="*/ 1264095 w 2097056"/>
                <a:gd name="connsiteY87-2420" fmla="*/ 451818 h 1792129"/>
                <a:gd name="connsiteX88-2421" fmla="*/ 1284288 w 2097056"/>
                <a:gd name="connsiteY88-2422" fmla="*/ 448032 h 1792129"/>
                <a:gd name="connsiteX89-2423" fmla="*/ 1299433 w 2097056"/>
                <a:gd name="connsiteY89-2424" fmla="*/ 444246 h 1792129"/>
                <a:gd name="connsiteX90-2425" fmla="*/ 1313316 w 2097056"/>
                <a:gd name="connsiteY90-2426" fmla="*/ 437936 h 1792129"/>
                <a:gd name="connsiteX91-2427" fmla="*/ 1334771 w 2097056"/>
                <a:gd name="connsiteY91-2428" fmla="*/ 439198 h 1792129"/>
                <a:gd name="connsiteX92-2429" fmla="*/ 1362536 w 2097056"/>
                <a:gd name="connsiteY92-2430" fmla="*/ 434149 h 1792129"/>
                <a:gd name="connsiteX93-2431" fmla="*/ 1402922 w 2097056"/>
                <a:gd name="connsiteY93-2432" fmla="*/ 424053 h 1792129"/>
                <a:gd name="connsiteX94-2433" fmla="*/ 1402922 w 2097056"/>
                <a:gd name="connsiteY94-2434" fmla="*/ 432887 h 1792129"/>
                <a:gd name="connsiteX95-2435" fmla="*/ 1410494 w 2097056"/>
                <a:gd name="connsiteY95-2436" fmla="*/ 436673 h 1792129"/>
                <a:gd name="connsiteX96-2437" fmla="*/ 1448356 w 2097056"/>
                <a:gd name="connsiteY96-2438" fmla="*/ 456866 h 1792129"/>
                <a:gd name="connsiteX97-2439" fmla="*/ 1458453 w 2097056"/>
                <a:gd name="connsiteY97-2440" fmla="*/ 464439 h 1792129"/>
                <a:gd name="connsiteX98-2441" fmla="*/ 1460977 w 2097056"/>
                <a:gd name="connsiteY98-2442" fmla="*/ 472011 h 1792129"/>
                <a:gd name="connsiteX99-2443" fmla="*/ 1450880 w 2097056"/>
                <a:gd name="connsiteY99-2444" fmla="*/ 485894 h 1792129"/>
                <a:gd name="connsiteX100-2445" fmla="*/ 1430687 w 2097056"/>
                <a:gd name="connsiteY100-2446" fmla="*/ 502301 h 1792129"/>
                <a:gd name="connsiteX101-2447" fmla="*/ 1428163 w 2097056"/>
                <a:gd name="connsiteY101-2448" fmla="*/ 504825 h 1792129"/>
                <a:gd name="connsiteX102-2449" fmla="*/ 1401660 w 2097056"/>
                <a:gd name="connsiteY102-2450" fmla="*/ 528804 h 1792129"/>
                <a:gd name="connsiteX103-2451" fmla="*/ 1375157 w 2097056"/>
                <a:gd name="connsiteY103-2452" fmla="*/ 540163 h 1792129"/>
                <a:gd name="connsiteX104-2453" fmla="*/ 1362536 w 2097056"/>
                <a:gd name="connsiteY104-2454" fmla="*/ 543949 h 1792129"/>
                <a:gd name="connsiteX105-2455" fmla="*/ 1349915 w 2097056"/>
                <a:gd name="connsiteY105-2456" fmla="*/ 547735 h 1792129"/>
                <a:gd name="connsiteX106-2457" fmla="*/ 1317102 w 2097056"/>
                <a:gd name="connsiteY106-2458" fmla="*/ 557832 h 1792129"/>
                <a:gd name="connsiteX107-2459" fmla="*/ 1248950 w 2097056"/>
                <a:gd name="connsiteY107-2460" fmla="*/ 583073 h 1792129"/>
                <a:gd name="connsiteX108-2461" fmla="*/ 1231281 w 2097056"/>
                <a:gd name="connsiteY108-2462" fmla="*/ 598218 h 1792129"/>
                <a:gd name="connsiteX109-2463" fmla="*/ 1211088 w 2097056"/>
                <a:gd name="connsiteY109-2464" fmla="*/ 666369 h 1792129"/>
                <a:gd name="connsiteX110-2465" fmla="*/ 1200992 w 2097056"/>
                <a:gd name="connsiteY110-2466" fmla="*/ 691610 h 1792129"/>
                <a:gd name="connsiteX111-2467" fmla="*/ 1236330 w 2097056"/>
                <a:gd name="connsiteY111-2468" fmla="*/ 678990 h 1792129"/>
                <a:gd name="connsiteX112-2469" fmla="*/ 1322150 w 2097056"/>
                <a:gd name="connsiteY112-2470" fmla="*/ 651224 h 1792129"/>
                <a:gd name="connsiteX113-2471" fmla="*/ 1378943 w 2097056"/>
                <a:gd name="connsiteY113-2472" fmla="*/ 631031 h 1792129"/>
                <a:gd name="connsiteX114-2473" fmla="*/ 1448356 w 2097056"/>
                <a:gd name="connsiteY114-2474" fmla="*/ 605790 h 1792129"/>
                <a:gd name="connsiteX115-2475" fmla="*/ 1513983 w 2097056"/>
                <a:gd name="connsiteY115-2476" fmla="*/ 585597 h 1792129"/>
                <a:gd name="connsiteX116-2477" fmla="*/ 1566990 w 2097056"/>
                <a:gd name="connsiteY116-2478" fmla="*/ 567928 h 1792129"/>
                <a:gd name="connsiteX117-2479" fmla="*/ 1574562 w 2097056"/>
                <a:gd name="connsiteY117-2480" fmla="*/ 562880 h 1792129"/>
                <a:gd name="connsiteX118-2481" fmla="*/ 1574562 w 2097056"/>
                <a:gd name="connsiteY118-2482" fmla="*/ 552783 h 1792129"/>
                <a:gd name="connsiteX119-2483" fmla="*/ 1534176 w 2097056"/>
                <a:gd name="connsiteY119-2484" fmla="*/ 499777 h 1792129"/>
                <a:gd name="connsiteX120-2485" fmla="*/ 1501363 w 2097056"/>
                <a:gd name="connsiteY120-2486" fmla="*/ 466963 h 1792129"/>
                <a:gd name="connsiteX121-2487" fmla="*/ 1501363 w 2097056"/>
                <a:gd name="connsiteY121-2488" fmla="*/ 464439 h 1792129"/>
                <a:gd name="connsiteX122-2489" fmla="*/ 1526604 w 2097056"/>
                <a:gd name="connsiteY122-2490" fmla="*/ 482108 h 1792129"/>
                <a:gd name="connsiteX123-2491" fmla="*/ 1534176 w 2097056"/>
                <a:gd name="connsiteY123-2492" fmla="*/ 487156 h 1792129"/>
                <a:gd name="connsiteX124-2493" fmla="*/ 1551845 w 2097056"/>
                <a:gd name="connsiteY124-2494" fmla="*/ 493466 h 1792129"/>
                <a:gd name="connsiteX125-2495" fmla="*/ 1561942 w 2097056"/>
                <a:gd name="connsiteY125-2496" fmla="*/ 502301 h 1792129"/>
                <a:gd name="connsiteX126-2497" fmla="*/ 1572038 w 2097056"/>
                <a:gd name="connsiteY126-2498" fmla="*/ 504825 h 1792129"/>
                <a:gd name="connsiteX127-2499" fmla="*/ 1587183 w 2097056"/>
                <a:gd name="connsiteY127-2500" fmla="*/ 499777 h 1792129"/>
                <a:gd name="connsiteX128-2501" fmla="*/ 1604852 w 2097056"/>
                <a:gd name="connsiteY128-2502" fmla="*/ 503563 h 1792129"/>
                <a:gd name="connsiteX129-2503" fmla="*/ 1617473 w 2097056"/>
                <a:gd name="connsiteY129-2504" fmla="*/ 509873 h 1792129"/>
                <a:gd name="connsiteX130-2505" fmla="*/ 1655334 w 2097056"/>
                <a:gd name="connsiteY130-2506" fmla="*/ 527542 h 1792129"/>
                <a:gd name="connsiteX131-2507" fmla="*/ 1675527 w 2097056"/>
                <a:gd name="connsiteY131-2508" fmla="*/ 535114 h 1792129"/>
                <a:gd name="connsiteX132-2509" fmla="*/ 1703293 w 2097056"/>
                <a:gd name="connsiteY132-2510" fmla="*/ 527542 h 1792129"/>
                <a:gd name="connsiteX133-2511" fmla="*/ 1723486 w 2097056"/>
                <a:gd name="connsiteY133-2512" fmla="*/ 522494 h 1792129"/>
                <a:gd name="connsiteX134-2513" fmla="*/ 1727272 w 2097056"/>
                <a:gd name="connsiteY134-2514" fmla="*/ 522494 h 1792129"/>
                <a:gd name="connsiteX135-2515" fmla="*/ 1728534 w 2097056"/>
                <a:gd name="connsiteY135-2516" fmla="*/ 525018 h 1792129"/>
                <a:gd name="connsiteX136-2517" fmla="*/ 1766396 w 2097056"/>
                <a:gd name="connsiteY136-2518" fmla="*/ 537639 h 1792129"/>
                <a:gd name="connsiteX137-2519" fmla="*/ 1768920 w 2097056"/>
                <a:gd name="connsiteY137-2520" fmla="*/ 537639 h 1792129"/>
                <a:gd name="connsiteX138-2521" fmla="*/ 1782803 w 2097056"/>
                <a:gd name="connsiteY138-2522" fmla="*/ 554045 h 1792129"/>
                <a:gd name="connsiteX139-2523" fmla="*/ 1789113 w 2097056"/>
                <a:gd name="connsiteY139-2524" fmla="*/ 567928 h 1792129"/>
                <a:gd name="connsiteX140-2525" fmla="*/ 1756299 w 2097056"/>
                <a:gd name="connsiteY140-2526" fmla="*/ 620935 h 1792129"/>
                <a:gd name="connsiteX141-2527" fmla="*/ 1756299 w 2097056"/>
                <a:gd name="connsiteY141-2528" fmla="*/ 631031 h 1792129"/>
                <a:gd name="connsiteX142-2529" fmla="*/ 1746203 w 2097056"/>
                <a:gd name="connsiteY142-2530" fmla="*/ 646176 h 1792129"/>
                <a:gd name="connsiteX143-2531" fmla="*/ 1698245 w 2097056"/>
                <a:gd name="connsiteY143-2532" fmla="*/ 658797 h 1792129"/>
                <a:gd name="connsiteX144-2533" fmla="*/ 1632617 w 2097056"/>
                <a:gd name="connsiteY144-2534" fmla="*/ 678990 h 1792129"/>
                <a:gd name="connsiteX145-2535" fmla="*/ 1549321 w 2097056"/>
                <a:gd name="connsiteY145-2536" fmla="*/ 704231 h 1792129"/>
                <a:gd name="connsiteX146-2537" fmla="*/ 1466025 w 2097056"/>
                <a:gd name="connsiteY146-2538" fmla="*/ 731996 h 1792129"/>
                <a:gd name="connsiteX147-2539" fmla="*/ 1397874 w 2097056"/>
                <a:gd name="connsiteY147-2540" fmla="*/ 754713 h 1792129"/>
                <a:gd name="connsiteX148-2541" fmla="*/ 1395350 w 2097056"/>
                <a:gd name="connsiteY148-2542" fmla="*/ 767334 h 1792129"/>
                <a:gd name="connsiteX149-2543" fmla="*/ 1430687 w 2097056"/>
                <a:gd name="connsiteY149-2544" fmla="*/ 790051 h 1792129"/>
                <a:gd name="connsiteX150-2545" fmla="*/ 1473597 w 2097056"/>
                <a:gd name="connsiteY150-2546" fmla="*/ 815292 h 1792129"/>
                <a:gd name="connsiteX151-2547" fmla="*/ 1551845 w 2097056"/>
                <a:gd name="connsiteY151-2548" fmla="*/ 860727 h 1792129"/>
                <a:gd name="connsiteX152-2549" fmla="*/ 1592231 w 2097056"/>
                <a:gd name="connsiteY152-2550" fmla="*/ 885968 h 1792129"/>
                <a:gd name="connsiteX153-2551" fmla="*/ 1625045 w 2097056"/>
                <a:gd name="connsiteY153-2552" fmla="*/ 906161 h 1792129"/>
                <a:gd name="connsiteX154-2553" fmla="*/ 1683100 w 2097056"/>
                <a:gd name="connsiteY154-2554" fmla="*/ 933926 h 1792129"/>
                <a:gd name="connsiteX155-2555" fmla="*/ 1736106 w 2097056"/>
                <a:gd name="connsiteY155-2556" fmla="*/ 956643 h 1792129"/>
                <a:gd name="connsiteX156-2557" fmla="*/ 1847168 w 2097056"/>
                <a:gd name="connsiteY156-2558" fmla="*/ 994505 h 1792129"/>
                <a:gd name="connsiteX157-2559" fmla="*/ 1932988 w 2097056"/>
                <a:gd name="connsiteY157-2560" fmla="*/ 1017222 h 1792129"/>
                <a:gd name="connsiteX158-2561" fmla="*/ 1993567 w 2097056"/>
                <a:gd name="connsiteY158-2562" fmla="*/ 1032367 h 1792129"/>
                <a:gd name="connsiteX159-2563" fmla="*/ 2023857 w 2097056"/>
                <a:gd name="connsiteY159-2564" fmla="*/ 1039939 h 1792129"/>
                <a:gd name="connsiteX160-2565" fmla="*/ 2056670 w 2097056"/>
                <a:gd name="connsiteY160-2566" fmla="*/ 1057608 h 1792129"/>
                <a:gd name="connsiteX161-2567" fmla="*/ 2054146 w 2097056"/>
                <a:gd name="connsiteY161-2568" fmla="*/ 1068967 h 1792129"/>
                <a:gd name="connsiteX162-2569" fmla="*/ 2064243 w 2097056"/>
                <a:gd name="connsiteY162-2570" fmla="*/ 1077801 h 1792129"/>
                <a:gd name="connsiteX163-2571" fmla="*/ 2081912 w 2097056"/>
                <a:gd name="connsiteY163-2572" fmla="*/ 1082849 h 1792129"/>
                <a:gd name="connsiteX164-2573" fmla="*/ 2097056 w 2097056"/>
                <a:gd name="connsiteY164-2574" fmla="*/ 1090422 h 1792129"/>
                <a:gd name="connsiteX165-2575" fmla="*/ 2097056 w 2097056"/>
                <a:gd name="connsiteY165-2576" fmla="*/ 1092946 h 1792129"/>
                <a:gd name="connsiteX166-2577" fmla="*/ 2071815 w 2097056"/>
                <a:gd name="connsiteY166-2578" fmla="*/ 1095470 h 1792129"/>
                <a:gd name="connsiteX167-2579" fmla="*/ 2064243 w 2097056"/>
                <a:gd name="connsiteY167-2580" fmla="*/ 1097994 h 1792129"/>
                <a:gd name="connsiteX168-2581" fmla="*/ 2051622 w 2097056"/>
                <a:gd name="connsiteY168-2582" fmla="*/ 1128284 h 1792129"/>
                <a:gd name="connsiteX169-2583" fmla="*/ 2051622 w 2097056"/>
                <a:gd name="connsiteY169-2584" fmla="*/ 1130808 h 1792129"/>
                <a:gd name="connsiteX170-2585" fmla="*/ 2040263 w 2097056"/>
                <a:gd name="connsiteY170-2586" fmla="*/ 1144691 h 1792129"/>
                <a:gd name="connsiteX171-2587" fmla="*/ 2023857 w 2097056"/>
                <a:gd name="connsiteY171-2588" fmla="*/ 1158573 h 1792129"/>
                <a:gd name="connsiteX172-2589" fmla="*/ 2013760 w 2097056"/>
                <a:gd name="connsiteY172-2590" fmla="*/ 1168670 h 1792129"/>
                <a:gd name="connsiteX173-2591" fmla="*/ 2003664 w 2097056"/>
                <a:gd name="connsiteY173-2592" fmla="*/ 1176242 h 1792129"/>
                <a:gd name="connsiteX174-2593" fmla="*/ 1993567 w 2097056"/>
                <a:gd name="connsiteY174-2594" fmla="*/ 1176242 h 1792129"/>
                <a:gd name="connsiteX175-2595" fmla="*/ 1907747 w 2097056"/>
                <a:gd name="connsiteY175-2596" fmla="*/ 1158573 h 1792129"/>
                <a:gd name="connsiteX176-2597" fmla="*/ 1816878 w 2097056"/>
                <a:gd name="connsiteY176-2598" fmla="*/ 1143429 h 1792129"/>
                <a:gd name="connsiteX177-2599" fmla="*/ 1713389 w 2097056"/>
                <a:gd name="connsiteY177-2600" fmla="*/ 1120711 h 1792129"/>
                <a:gd name="connsiteX178-2601" fmla="*/ 1632617 w 2097056"/>
                <a:gd name="connsiteY178-2602" fmla="*/ 1105567 h 1792129"/>
                <a:gd name="connsiteX179-2603" fmla="*/ 1603590 w 2097056"/>
                <a:gd name="connsiteY179-2604" fmla="*/ 1100518 h 1792129"/>
                <a:gd name="connsiteX180-2605" fmla="*/ 1579611 w 2097056"/>
                <a:gd name="connsiteY180-2606" fmla="*/ 1092946 h 1792129"/>
                <a:gd name="connsiteX181-2607" fmla="*/ 1516507 w 2097056"/>
                <a:gd name="connsiteY181-2608" fmla="*/ 1072753 h 1792129"/>
                <a:gd name="connsiteX182-2609" fmla="*/ 1516507 w 2097056"/>
                <a:gd name="connsiteY182-2610" fmla="*/ 1075277 h 1792129"/>
                <a:gd name="connsiteX183-2611" fmla="*/ 1526604 w 2097056"/>
                <a:gd name="connsiteY183-2612" fmla="*/ 1087898 h 1792129"/>
                <a:gd name="connsiteX184-2613" fmla="*/ 1543011 w 2097056"/>
                <a:gd name="connsiteY184-2614" fmla="*/ 1105567 h 1792129"/>
                <a:gd name="connsiteX185-2615" fmla="*/ 1546797 w 2097056"/>
                <a:gd name="connsiteY185-2616" fmla="*/ 1133332 h 1792129"/>
                <a:gd name="connsiteX186-2617" fmla="*/ 1546797 w 2097056"/>
                <a:gd name="connsiteY186-2618" fmla="*/ 1219152 h 1792129"/>
                <a:gd name="connsiteX187-2619" fmla="*/ 1551845 w 2097056"/>
                <a:gd name="connsiteY187-2620" fmla="*/ 1292352 h 1792129"/>
                <a:gd name="connsiteX188-2621" fmla="*/ 1551845 w 2097056"/>
                <a:gd name="connsiteY188-2622" fmla="*/ 1405938 h 1792129"/>
                <a:gd name="connsiteX189-2623" fmla="*/ 1551845 w 2097056"/>
                <a:gd name="connsiteY189-2624" fmla="*/ 1494282 h 1792129"/>
                <a:gd name="connsiteX190-2625" fmla="*/ 1551845 w 2097056"/>
                <a:gd name="connsiteY190-2626" fmla="*/ 1582626 h 1792129"/>
                <a:gd name="connsiteX191-2627" fmla="*/ 1551845 w 2097056"/>
                <a:gd name="connsiteY191-2628" fmla="*/ 1645729 h 1792129"/>
                <a:gd name="connsiteX192-2629" fmla="*/ 1549321 w 2097056"/>
                <a:gd name="connsiteY192-2630" fmla="*/ 1683591 h 1792129"/>
                <a:gd name="connsiteX193-2631" fmla="*/ 1544273 w 2097056"/>
                <a:gd name="connsiteY193-2632" fmla="*/ 1711356 h 1792129"/>
                <a:gd name="connsiteX194-2633" fmla="*/ 1535438 w 2097056"/>
                <a:gd name="connsiteY194-2634" fmla="*/ 1725239 h 1792129"/>
                <a:gd name="connsiteX195-2635" fmla="*/ 1516507 w 2097056"/>
                <a:gd name="connsiteY195-2636" fmla="*/ 1726501 h 1792129"/>
                <a:gd name="connsiteX196-2637" fmla="*/ 1497577 w 2097056"/>
                <a:gd name="connsiteY196-2638" fmla="*/ 1734074 h 1792129"/>
                <a:gd name="connsiteX197-2639" fmla="*/ 1481170 w 2097056"/>
                <a:gd name="connsiteY197-2640" fmla="*/ 1746694 h 1792129"/>
                <a:gd name="connsiteX198-2641" fmla="*/ 1473597 w 2097056"/>
                <a:gd name="connsiteY198-2642" fmla="*/ 1764363 h 1792129"/>
                <a:gd name="connsiteX199-2643" fmla="*/ 1438260 w 2097056"/>
                <a:gd name="connsiteY199-2644" fmla="*/ 1754267 h 1792129"/>
                <a:gd name="connsiteX200-2645" fmla="*/ 1416805 w 2097056"/>
                <a:gd name="connsiteY200-2646" fmla="*/ 1764363 h 1792129"/>
                <a:gd name="connsiteX201-2647" fmla="*/ 1402922 w 2097056"/>
                <a:gd name="connsiteY201-2648" fmla="*/ 1779508 h 1792129"/>
                <a:gd name="connsiteX202-2649" fmla="*/ 1395350 w 2097056"/>
                <a:gd name="connsiteY202-2650" fmla="*/ 1792129 h 1792129"/>
                <a:gd name="connsiteX203-2651" fmla="*/ 1358750 w 2097056"/>
                <a:gd name="connsiteY203-2652" fmla="*/ 1763101 h 1792129"/>
                <a:gd name="connsiteX204-2653" fmla="*/ 1317102 w 2097056"/>
                <a:gd name="connsiteY204-2654" fmla="*/ 1726501 h 1792129"/>
                <a:gd name="connsiteX205-2655" fmla="*/ 1275454 w 2097056"/>
                <a:gd name="connsiteY205-2656" fmla="*/ 1683591 h 1792129"/>
                <a:gd name="connsiteX206-2657" fmla="*/ 1243902 w 2097056"/>
                <a:gd name="connsiteY206-2658" fmla="*/ 1648253 h 1792129"/>
                <a:gd name="connsiteX207-2659" fmla="*/ 1223709 w 2097056"/>
                <a:gd name="connsiteY207-2660" fmla="*/ 1643205 h 1792129"/>
                <a:gd name="connsiteX208-2661" fmla="*/ 1193420 w 2097056"/>
                <a:gd name="connsiteY208-2662" fmla="*/ 1662136 h 1792129"/>
                <a:gd name="connsiteX209-2663" fmla="*/ 1163130 w 2097056"/>
                <a:gd name="connsiteY209-2664" fmla="*/ 1678543 h 1792129"/>
                <a:gd name="connsiteX210-2665" fmla="*/ 1140413 w 2097056"/>
                <a:gd name="connsiteY210-2666" fmla="*/ 1689902 h 1792129"/>
                <a:gd name="connsiteX211-2667" fmla="*/ 1110123 w 2097056"/>
                <a:gd name="connsiteY211-2668" fmla="*/ 1701260 h 1792129"/>
                <a:gd name="connsiteX212-2669" fmla="*/ 1084882 w 2097056"/>
                <a:gd name="connsiteY212-2670" fmla="*/ 1703784 h 1792129"/>
                <a:gd name="connsiteX213-2671" fmla="*/ 1047020 w 2097056"/>
                <a:gd name="connsiteY213-2672" fmla="*/ 1696212 h 1792129"/>
                <a:gd name="connsiteX214-2673" fmla="*/ 1039448 w 2097056"/>
                <a:gd name="connsiteY214-2674" fmla="*/ 1686115 h 1792129"/>
                <a:gd name="connsiteX215-2675" fmla="*/ 1026827 w 2097056"/>
                <a:gd name="connsiteY215-2676" fmla="*/ 1664660 h 1792129"/>
                <a:gd name="connsiteX216-2677" fmla="*/ 1014207 w 2097056"/>
                <a:gd name="connsiteY216-2678" fmla="*/ 1643205 h 1792129"/>
                <a:gd name="connsiteX217-2679" fmla="*/ 968772 w 2097056"/>
                <a:gd name="connsiteY217-2680" fmla="*/ 1668447 h 1792129"/>
                <a:gd name="connsiteX218-2681" fmla="*/ 952366 w 2097056"/>
                <a:gd name="connsiteY218-2682" fmla="*/ 1672233 h 1792129"/>
                <a:gd name="connsiteX219-2683" fmla="*/ 938483 w 2097056"/>
                <a:gd name="connsiteY219-2684" fmla="*/ 1663398 h 1792129"/>
                <a:gd name="connsiteX220-2685" fmla="*/ 923338 w 2097056"/>
                <a:gd name="connsiteY220-2686" fmla="*/ 1640681 h 1792129"/>
                <a:gd name="connsiteX221-2687" fmla="*/ 914504 w 2097056"/>
                <a:gd name="connsiteY221-2688" fmla="*/ 1623012 h 1792129"/>
                <a:gd name="connsiteX222-2689" fmla="*/ 908193 w 2097056"/>
                <a:gd name="connsiteY222-2690" fmla="*/ 1605343 h 1792129"/>
                <a:gd name="connsiteX223-2691" fmla="*/ 908193 w 2097056"/>
                <a:gd name="connsiteY223-2692" fmla="*/ 1600295 h 1792129"/>
                <a:gd name="connsiteX224-2693" fmla="*/ 894311 w 2097056"/>
                <a:gd name="connsiteY224-2694" fmla="*/ 1552337 h 1792129"/>
                <a:gd name="connsiteX225-2695" fmla="*/ 895573 w 2097056"/>
                <a:gd name="connsiteY225-2696" fmla="*/ 1516999 h 1792129"/>
                <a:gd name="connsiteX226-2697" fmla="*/ 909455 w 2097056"/>
                <a:gd name="connsiteY226-2698" fmla="*/ 1441275 h 1792129"/>
                <a:gd name="connsiteX227-2699" fmla="*/ 928386 w 2097056"/>
                <a:gd name="connsiteY227-2700" fmla="*/ 1378172 h 1792129"/>
                <a:gd name="connsiteX228-2701" fmla="*/ 968772 w 2097056"/>
                <a:gd name="connsiteY228-2702" fmla="*/ 1267111 h 1792129"/>
                <a:gd name="connsiteX229-2703" fmla="*/ 1016731 w 2097056"/>
                <a:gd name="connsiteY229-2704" fmla="*/ 1181290 h 1792129"/>
                <a:gd name="connsiteX230-2705" fmla="*/ 1034400 w 2097056"/>
                <a:gd name="connsiteY230-2706" fmla="*/ 1143429 h 1792129"/>
                <a:gd name="connsiteX231-2707" fmla="*/ 1087406 w 2097056"/>
                <a:gd name="connsiteY231-2708" fmla="*/ 1092946 h 1792129"/>
                <a:gd name="connsiteX232-2709" fmla="*/ 1155558 w 2097056"/>
                <a:gd name="connsiteY232-2710" fmla="*/ 1052560 h 1792129"/>
                <a:gd name="connsiteX233-2711" fmla="*/ 1206040 w 2097056"/>
                <a:gd name="connsiteY233-2712" fmla="*/ 1032367 h 1792129"/>
                <a:gd name="connsiteX234-2713" fmla="*/ 1314578 w 2097056"/>
                <a:gd name="connsiteY234-2714" fmla="*/ 997029 h 1792129"/>
                <a:gd name="connsiteX235-2715" fmla="*/ 1341081 w 2097056"/>
                <a:gd name="connsiteY235-2716" fmla="*/ 991981 h 1792129"/>
                <a:gd name="connsiteX236-2717" fmla="*/ 1367584 w 2097056"/>
                <a:gd name="connsiteY236-2718" fmla="*/ 989457 h 1792129"/>
                <a:gd name="connsiteX237-2719" fmla="*/ 1392825 w 2097056"/>
                <a:gd name="connsiteY237-2720" fmla="*/ 999553 h 1792129"/>
                <a:gd name="connsiteX238-2721" fmla="*/ 1428163 w 2097056"/>
                <a:gd name="connsiteY238-2722" fmla="*/ 1009650 h 1792129"/>
                <a:gd name="connsiteX239-2723" fmla="*/ 1463501 w 2097056"/>
                <a:gd name="connsiteY239-2724" fmla="*/ 1028581 h 1792129"/>
                <a:gd name="connsiteX240-2725" fmla="*/ 1483694 w 2097056"/>
                <a:gd name="connsiteY240-2726" fmla="*/ 1047512 h 1792129"/>
                <a:gd name="connsiteX241-2727" fmla="*/ 1493790 w 2097056"/>
                <a:gd name="connsiteY241-2728" fmla="*/ 1052560 h 1792129"/>
                <a:gd name="connsiteX242-2729" fmla="*/ 1501363 w 2097056"/>
                <a:gd name="connsiteY242-2730" fmla="*/ 1057608 h 1792129"/>
                <a:gd name="connsiteX243-2731" fmla="*/ 1617473 w 2097056"/>
                <a:gd name="connsiteY243-2732" fmla="*/ 1052560 h 1792129"/>
                <a:gd name="connsiteX244-2733" fmla="*/ 1584659 w 2097056"/>
                <a:gd name="connsiteY244-2734" fmla="*/ 1029843 h 1792129"/>
                <a:gd name="connsiteX245-2735" fmla="*/ 1415543 w 2097056"/>
                <a:gd name="connsiteY245-2736" fmla="*/ 896064 h 1792129"/>
                <a:gd name="connsiteX246-2737" fmla="*/ 1319626 w 2097056"/>
                <a:gd name="connsiteY246-2738" fmla="*/ 787527 h 1792129"/>
                <a:gd name="connsiteX247-2739" fmla="*/ 1307005 w 2097056"/>
                <a:gd name="connsiteY247-2740" fmla="*/ 782479 h 1792129"/>
                <a:gd name="connsiteX248-2741" fmla="*/ 1233806 w 2097056"/>
                <a:gd name="connsiteY248-2742" fmla="*/ 806458 h 1792129"/>
                <a:gd name="connsiteX249-2743" fmla="*/ 1145461 w 2097056"/>
                <a:gd name="connsiteY249-2744" fmla="*/ 838009 h 1792129"/>
                <a:gd name="connsiteX250-2745" fmla="*/ 1137889 w 2097056"/>
                <a:gd name="connsiteY250-2746" fmla="*/ 845582 h 1792129"/>
                <a:gd name="connsiteX251-2747" fmla="*/ 1127792 w 2097056"/>
                <a:gd name="connsiteY251-2748" fmla="*/ 858203 h 1792129"/>
                <a:gd name="connsiteX252-2749" fmla="*/ 1072262 w 2097056"/>
                <a:gd name="connsiteY252-2750" fmla="*/ 946547 h 1792129"/>
                <a:gd name="connsiteX253-2751" fmla="*/ 996538 w 2097056"/>
                <a:gd name="connsiteY253-2752" fmla="*/ 1052560 h 1792129"/>
                <a:gd name="connsiteX254-2753" fmla="*/ 923338 w 2097056"/>
                <a:gd name="connsiteY254-2754" fmla="*/ 1140904 h 1792129"/>
                <a:gd name="connsiteX255-2755" fmla="*/ 867807 w 2097056"/>
                <a:gd name="connsiteY255-2756" fmla="*/ 1201483 h 1792129"/>
                <a:gd name="connsiteX256-2757" fmla="*/ 802180 w 2097056"/>
                <a:gd name="connsiteY256-2758" fmla="*/ 1267111 h 1792129"/>
                <a:gd name="connsiteX257-2759" fmla="*/ 686070 w 2097056"/>
                <a:gd name="connsiteY257-2760" fmla="*/ 1368076 h 1792129"/>
                <a:gd name="connsiteX258-2761" fmla="*/ 665877 w 2097056"/>
                <a:gd name="connsiteY258-2762" fmla="*/ 1383220 h 1792129"/>
                <a:gd name="connsiteX259-2763" fmla="*/ 658305 w 2097056"/>
                <a:gd name="connsiteY259-2764" fmla="*/ 1388269 h 1792129"/>
                <a:gd name="connsiteX260-2765" fmla="*/ 601393 w 2097056"/>
                <a:gd name="connsiteY260-2766" fmla="*/ 1420019 h 1792129"/>
                <a:gd name="connsiteX261-2767" fmla="*/ 369698 w 2097056"/>
                <a:gd name="connsiteY261-2768" fmla="*/ 1551210 h 1792129"/>
                <a:gd name="connsiteX262-2769" fmla="*/ 0 w 2097056"/>
                <a:gd name="connsiteY262-2770" fmla="*/ 1744440 h 1792129"/>
                <a:gd name="connsiteX263-2771" fmla="*/ 537147 w 2097056"/>
                <a:gd name="connsiteY263-2772" fmla="*/ 1342834 h 1792129"/>
                <a:gd name="connsiteX264-2773" fmla="*/ 542195 w 2097056"/>
                <a:gd name="connsiteY264-2774" fmla="*/ 1335262 h 1792129"/>
                <a:gd name="connsiteX265-2775" fmla="*/ 547244 w 2097056"/>
                <a:gd name="connsiteY265-2776" fmla="*/ 1330214 h 1792129"/>
                <a:gd name="connsiteX266-2777" fmla="*/ 557340 w 2097056"/>
                <a:gd name="connsiteY266-2778" fmla="*/ 1320117 h 1792129"/>
                <a:gd name="connsiteX267-2779" fmla="*/ 559864 w 2097056"/>
                <a:gd name="connsiteY267-2780" fmla="*/ 1287304 h 1792129"/>
                <a:gd name="connsiteX268-2781" fmla="*/ 567437 w 2097056"/>
                <a:gd name="connsiteY268-2782" fmla="*/ 1277207 h 1792129"/>
                <a:gd name="connsiteX269-2783" fmla="*/ 602774 w 2097056"/>
                <a:gd name="connsiteY269-2784" fmla="*/ 1264587 h 1792129"/>
                <a:gd name="connsiteX270-2785" fmla="*/ 638112 w 2097056"/>
                <a:gd name="connsiteY270-2786" fmla="*/ 1231773 h 1792129"/>
                <a:gd name="connsiteX271-2787" fmla="*/ 726456 w 2097056"/>
                <a:gd name="connsiteY271-2788" fmla="*/ 1143429 h 1792129"/>
                <a:gd name="connsiteX272-2789" fmla="*/ 764318 w 2097056"/>
                <a:gd name="connsiteY272-2790" fmla="*/ 1105567 h 1792129"/>
                <a:gd name="connsiteX273-2791" fmla="*/ 817325 w 2097056"/>
                <a:gd name="connsiteY273-2792" fmla="*/ 1055084 h 1792129"/>
                <a:gd name="connsiteX274-2793" fmla="*/ 870332 w 2097056"/>
                <a:gd name="connsiteY274-2794" fmla="*/ 999553 h 1792129"/>
                <a:gd name="connsiteX275-2795" fmla="*/ 925862 w 2097056"/>
                <a:gd name="connsiteY275-2796" fmla="*/ 916257 h 1792129"/>
                <a:gd name="connsiteX276-2797" fmla="*/ 925862 w 2097056"/>
                <a:gd name="connsiteY276-2798" fmla="*/ 913733 h 1792129"/>
                <a:gd name="connsiteX277-2799" fmla="*/ 870332 w 2097056"/>
                <a:gd name="connsiteY277-2800" fmla="*/ 931402 h 1792129"/>
                <a:gd name="connsiteX278-2801" fmla="*/ 779463 w 2097056"/>
                <a:gd name="connsiteY278-2802" fmla="*/ 964216 h 1792129"/>
                <a:gd name="connsiteX279-2803" fmla="*/ 723932 w 2097056"/>
                <a:gd name="connsiteY279-2804" fmla="*/ 981885 h 1792129"/>
                <a:gd name="connsiteX280-2805" fmla="*/ 718884 w 2097056"/>
                <a:gd name="connsiteY280-2806" fmla="*/ 984409 h 1792129"/>
                <a:gd name="connsiteX281-2807" fmla="*/ 688595 w 2097056"/>
                <a:gd name="connsiteY281-2808" fmla="*/ 995767 h 1792129"/>
                <a:gd name="connsiteX282-2809" fmla="*/ 663353 w 2097056"/>
                <a:gd name="connsiteY282-2810" fmla="*/ 994505 h 1792129"/>
                <a:gd name="connsiteX283-2811" fmla="*/ 639374 w 2097056"/>
                <a:gd name="connsiteY283-2812" fmla="*/ 995767 h 1792129"/>
                <a:gd name="connsiteX284-2813" fmla="*/ 607823 w 2097056"/>
                <a:gd name="connsiteY284-2814" fmla="*/ 994505 h 1792129"/>
                <a:gd name="connsiteX285-2815" fmla="*/ 597726 w 2097056"/>
                <a:gd name="connsiteY285-2816" fmla="*/ 989457 h 1792129"/>
                <a:gd name="connsiteX286-2817" fmla="*/ 577533 w 2097056"/>
                <a:gd name="connsiteY286-2818" fmla="*/ 981885 h 1792129"/>
                <a:gd name="connsiteX287-2819" fmla="*/ 557340 w 2097056"/>
                <a:gd name="connsiteY287-2820" fmla="*/ 974312 h 1792129"/>
                <a:gd name="connsiteX288-2821" fmla="*/ 539671 w 2097056"/>
                <a:gd name="connsiteY288-2822" fmla="*/ 966740 h 1792129"/>
                <a:gd name="connsiteX289-2823" fmla="*/ 527050 w 2097056"/>
                <a:gd name="connsiteY289-2824" fmla="*/ 959167 h 1792129"/>
                <a:gd name="connsiteX290-2825" fmla="*/ 524526 w 2097056"/>
                <a:gd name="connsiteY290-2826" fmla="*/ 944023 h 1792129"/>
                <a:gd name="connsiteX291-2827" fmla="*/ 539671 w 2097056"/>
                <a:gd name="connsiteY291-2828" fmla="*/ 928878 h 1792129"/>
                <a:gd name="connsiteX292-2829" fmla="*/ 552292 w 2097056"/>
                <a:gd name="connsiteY292-2830" fmla="*/ 928878 h 1792129"/>
                <a:gd name="connsiteX293-2831" fmla="*/ 552292 w 2097056"/>
                <a:gd name="connsiteY293-2832" fmla="*/ 921305 h 1792129"/>
                <a:gd name="connsiteX294-2833" fmla="*/ 564912 w 2097056"/>
                <a:gd name="connsiteY294-2834" fmla="*/ 923830 h 1792129"/>
                <a:gd name="connsiteX295-2835" fmla="*/ 587630 w 2097056"/>
                <a:gd name="connsiteY295-2836" fmla="*/ 916257 h 1792129"/>
                <a:gd name="connsiteX296-2837" fmla="*/ 602774 w 2097056"/>
                <a:gd name="connsiteY296-2838" fmla="*/ 906161 h 1792129"/>
                <a:gd name="connsiteX297-2839" fmla="*/ 587630 w 2097056"/>
                <a:gd name="connsiteY297-2840" fmla="*/ 898588 h 1792129"/>
                <a:gd name="connsiteX298-2841" fmla="*/ 600250 w 2097056"/>
                <a:gd name="connsiteY298-2842" fmla="*/ 896064 h 1792129"/>
                <a:gd name="connsiteX299-2843" fmla="*/ 628016 w 2097056"/>
                <a:gd name="connsiteY299-2844" fmla="*/ 888492 h 1792129"/>
                <a:gd name="connsiteX300-2845" fmla="*/ 633064 w 2097056"/>
                <a:gd name="connsiteY300-2846" fmla="*/ 885968 h 1792129"/>
                <a:gd name="connsiteX301-2847" fmla="*/ 686070 w 2097056"/>
                <a:gd name="connsiteY301-2848" fmla="*/ 873347 h 1792129"/>
                <a:gd name="connsiteX302-2849" fmla="*/ 723932 w 2097056"/>
                <a:gd name="connsiteY302-2850" fmla="*/ 855678 h 1792129"/>
                <a:gd name="connsiteX303-2851" fmla="*/ 779463 w 2097056"/>
                <a:gd name="connsiteY303-2852" fmla="*/ 835485 h 1792129"/>
                <a:gd name="connsiteX304-2853" fmla="*/ 872856 w 2097056"/>
                <a:gd name="connsiteY304-2854" fmla="*/ 802672 h 1792129"/>
                <a:gd name="connsiteX305-2855" fmla="*/ 996538 w 2097056"/>
                <a:gd name="connsiteY305-2856" fmla="*/ 762286 h 1792129"/>
                <a:gd name="connsiteX306-2857" fmla="*/ 1001586 w 2097056"/>
                <a:gd name="connsiteY306-2858" fmla="*/ 759762 h 1792129"/>
                <a:gd name="connsiteX307-2859" fmla="*/ 1026827 w 2097056"/>
                <a:gd name="connsiteY307-2860" fmla="*/ 752189 h 1792129"/>
                <a:gd name="connsiteX308-2861" fmla="*/ 1036924 w 2097056"/>
                <a:gd name="connsiteY308-2862" fmla="*/ 734520 h 1792129"/>
                <a:gd name="connsiteX309-2863" fmla="*/ 1041972 w 2097056"/>
                <a:gd name="connsiteY309-2864" fmla="*/ 719376 h 1792129"/>
                <a:gd name="connsiteX310-2865" fmla="*/ 1049544 w 2097056"/>
                <a:gd name="connsiteY310-2866" fmla="*/ 697921 h 1792129"/>
                <a:gd name="connsiteX311-2867" fmla="*/ 1059641 w 2097056"/>
                <a:gd name="connsiteY311-2868" fmla="*/ 671417 h 1792129"/>
                <a:gd name="connsiteX312-2869" fmla="*/ 1057117 w 2097056"/>
                <a:gd name="connsiteY312-2870" fmla="*/ 666369 h 1792129"/>
                <a:gd name="connsiteX313-2871" fmla="*/ 1004110 w 2097056"/>
                <a:gd name="connsiteY313-2872" fmla="*/ 681514 h 1792129"/>
                <a:gd name="connsiteX314-2873" fmla="*/ 935959 w 2097056"/>
                <a:gd name="connsiteY314-2874" fmla="*/ 701707 h 1792129"/>
                <a:gd name="connsiteX315-2875" fmla="*/ 935959 w 2097056"/>
                <a:gd name="connsiteY315-2876" fmla="*/ 696658 h 1792129"/>
                <a:gd name="connsiteX316-2877" fmla="*/ 999062 w 2097056"/>
                <a:gd name="connsiteY316-2878" fmla="*/ 653748 h 1792129"/>
                <a:gd name="connsiteX317-2879" fmla="*/ 939745 w 2097056"/>
                <a:gd name="connsiteY317-2880" fmla="*/ 628507 h 1792129"/>
                <a:gd name="connsiteX318-2881" fmla="*/ 875380 w 2097056"/>
                <a:gd name="connsiteY318-2882" fmla="*/ 593169 h 1792129"/>
                <a:gd name="connsiteX319-2883" fmla="*/ 882952 w 2097056"/>
                <a:gd name="connsiteY319-2884" fmla="*/ 589383 h 1792129"/>
                <a:gd name="connsiteX320-2885" fmla="*/ 895573 w 2097056"/>
                <a:gd name="connsiteY320-2886" fmla="*/ 588121 h 1792129"/>
                <a:gd name="connsiteX321-2887" fmla="*/ 903145 w 2097056"/>
                <a:gd name="connsiteY321-2888" fmla="*/ 588121 h 1792129"/>
                <a:gd name="connsiteX322-2889" fmla="*/ 923338 w 2097056"/>
                <a:gd name="connsiteY322-2890" fmla="*/ 585597 h 1792129"/>
                <a:gd name="connsiteX323-2891" fmla="*/ 971297 w 2097056"/>
                <a:gd name="connsiteY323-2892" fmla="*/ 570452 h 1792129"/>
                <a:gd name="connsiteX324-2893" fmla="*/ 978869 w 2097056"/>
                <a:gd name="connsiteY324-2894" fmla="*/ 557832 h 1792129"/>
                <a:gd name="connsiteX325-2895" fmla="*/ 980131 w 2097056"/>
                <a:gd name="connsiteY325-2896" fmla="*/ 551521 h 1792129"/>
                <a:gd name="connsiteX326-2897" fmla="*/ 983917 w 2097056"/>
                <a:gd name="connsiteY326-2898" fmla="*/ 545211 h 1792129"/>
                <a:gd name="connsiteX327-2899" fmla="*/ 986441 w 2097056"/>
                <a:gd name="connsiteY327-2900" fmla="*/ 547735 h 1792129"/>
                <a:gd name="connsiteX328-2901" fmla="*/ 1005372 w 2097056"/>
                <a:gd name="connsiteY328-2902" fmla="*/ 545211 h 1792129"/>
                <a:gd name="connsiteX329-2903" fmla="*/ 1021779 w 2097056"/>
                <a:gd name="connsiteY329-2904" fmla="*/ 542687 h 1792129"/>
                <a:gd name="connsiteX330-2905" fmla="*/ 1064689 w 2097056"/>
                <a:gd name="connsiteY330-2906" fmla="*/ 527542 h 1792129"/>
                <a:gd name="connsiteX331-2907" fmla="*/ 1105075 w 2097056"/>
                <a:gd name="connsiteY331-2908" fmla="*/ 514921 h 1792129"/>
                <a:gd name="connsiteX332-2909" fmla="*/ 1120220 w 2097056"/>
                <a:gd name="connsiteY332-2910" fmla="*/ 497252 h 1792129"/>
                <a:gd name="connsiteX333-2911" fmla="*/ 1137889 w 2097056"/>
                <a:gd name="connsiteY333-2912" fmla="*/ 403860 h 1792129"/>
                <a:gd name="connsiteX334-2913" fmla="*/ 1139151 w 2097056"/>
                <a:gd name="connsiteY334-2914" fmla="*/ 397550 h 1792129"/>
                <a:gd name="connsiteX335-2915" fmla="*/ 1137889 w 2097056"/>
                <a:gd name="connsiteY335-2916" fmla="*/ 388715 h 1792129"/>
                <a:gd name="connsiteX336-2917" fmla="*/ 1112648 w 2097056"/>
                <a:gd name="connsiteY336-2918" fmla="*/ 401336 h 1792129"/>
                <a:gd name="connsiteX337-2919" fmla="*/ 1092455 w 2097056"/>
                <a:gd name="connsiteY337-2920" fmla="*/ 408908 h 1792129"/>
                <a:gd name="connsiteX338-2921" fmla="*/ 1067213 w 2097056"/>
                <a:gd name="connsiteY338-2922" fmla="*/ 413956 h 1792129"/>
                <a:gd name="connsiteX339-2923" fmla="*/ 1041972 w 2097056"/>
                <a:gd name="connsiteY339-2924" fmla="*/ 424053 h 1792129"/>
                <a:gd name="connsiteX340-2925" fmla="*/ 981393 w 2097056"/>
                <a:gd name="connsiteY340-2926" fmla="*/ 451818 h 1792129"/>
                <a:gd name="connsiteX341-2927" fmla="*/ 996538 w 2097056"/>
                <a:gd name="connsiteY341-2928" fmla="*/ 437936 h 1792129"/>
                <a:gd name="connsiteX342-2929" fmla="*/ 1009158 w 2097056"/>
                <a:gd name="connsiteY342-2930" fmla="*/ 424053 h 1792129"/>
                <a:gd name="connsiteX343-2931" fmla="*/ 1007896 w 2097056"/>
                <a:gd name="connsiteY343-2932" fmla="*/ 422791 h 1792129"/>
                <a:gd name="connsiteX344-2933" fmla="*/ 1006634 w 2097056"/>
                <a:gd name="connsiteY344-2934" fmla="*/ 421529 h 1792129"/>
                <a:gd name="connsiteX345-2935" fmla="*/ 996538 w 2097056"/>
                <a:gd name="connsiteY345-2936" fmla="*/ 424053 h 1792129"/>
                <a:gd name="connsiteX346-2937" fmla="*/ 987703 w 2097056"/>
                <a:gd name="connsiteY346-2938" fmla="*/ 429101 h 1792129"/>
                <a:gd name="connsiteX347-2939" fmla="*/ 981393 w 2097056"/>
                <a:gd name="connsiteY347-2940" fmla="*/ 429101 h 1792129"/>
                <a:gd name="connsiteX348-2941" fmla="*/ 952366 w 2097056"/>
                <a:gd name="connsiteY348-2942" fmla="*/ 424053 h 1792129"/>
                <a:gd name="connsiteX349-2943" fmla="*/ 920814 w 2097056"/>
                <a:gd name="connsiteY349-2944" fmla="*/ 413956 h 1792129"/>
                <a:gd name="connsiteX350-2945" fmla="*/ 888000 w 2097056"/>
                <a:gd name="connsiteY350-2946" fmla="*/ 400074 h 1792129"/>
                <a:gd name="connsiteX351-2947" fmla="*/ 857711 w 2097056"/>
                <a:gd name="connsiteY351-2948" fmla="*/ 381143 h 1792129"/>
                <a:gd name="connsiteX352-2949" fmla="*/ 855187 w 2097056"/>
                <a:gd name="connsiteY352-2950" fmla="*/ 368522 h 1792129"/>
                <a:gd name="connsiteX353-2951" fmla="*/ 865283 w 2097056"/>
                <a:gd name="connsiteY353-2952" fmla="*/ 340757 h 1792129"/>
                <a:gd name="connsiteX354-2953" fmla="*/ 860235 w 2097056"/>
                <a:gd name="connsiteY354-2954" fmla="*/ 315516 h 1792129"/>
                <a:gd name="connsiteX355-2955" fmla="*/ 855187 w 2097056"/>
                <a:gd name="connsiteY355-2956" fmla="*/ 310467 h 1792129"/>
                <a:gd name="connsiteX356-2957" fmla="*/ 888000 w 2097056"/>
                <a:gd name="connsiteY356-2958" fmla="*/ 338233 h 1792129"/>
                <a:gd name="connsiteX357-2959" fmla="*/ 908193 w 2097056"/>
                <a:gd name="connsiteY357-2960" fmla="*/ 343281 h 1792129"/>
                <a:gd name="connsiteX358-2961" fmla="*/ 951104 w 2097056"/>
                <a:gd name="connsiteY358-2962" fmla="*/ 325612 h 1792129"/>
                <a:gd name="connsiteX359-2963" fmla="*/ 1047020 w 2097056"/>
                <a:gd name="connsiteY359-2964" fmla="*/ 292798 h 1792129"/>
                <a:gd name="connsiteX360-2965" fmla="*/ 1089930 w 2097056"/>
                <a:gd name="connsiteY360-2966" fmla="*/ 272606 h 1792129"/>
                <a:gd name="connsiteX361-2967" fmla="*/ 1142937 w 2097056"/>
                <a:gd name="connsiteY361-2968" fmla="*/ 252412 h 1792129"/>
                <a:gd name="connsiteX362-2969" fmla="*/ 1163130 w 2097056"/>
                <a:gd name="connsiteY362-2970" fmla="*/ 241054 h 1792129"/>
                <a:gd name="connsiteX363-2971" fmla="*/ 1163130 w 2097056"/>
                <a:gd name="connsiteY363-2972" fmla="*/ 219599 h 1792129"/>
                <a:gd name="connsiteX364-2973" fmla="*/ 1161868 w 2097056"/>
                <a:gd name="connsiteY364-2974" fmla="*/ 194357 h 1792129"/>
                <a:gd name="connsiteX365-2975" fmla="*/ 1160606 w 2097056"/>
                <a:gd name="connsiteY365-2976" fmla="*/ 169116 h 1792129"/>
                <a:gd name="connsiteX366-2977" fmla="*/ 1158082 w 2097056"/>
                <a:gd name="connsiteY366-2978" fmla="*/ 106013 h 1792129"/>
                <a:gd name="connsiteX367-2979" fmla="*/ 1158082 w 2097056"/>
                <a:gd name="connsiteY367-2980" fmla="*/ 100965 h 1792129"/>
                <a:gd name="connsiteX368-2981" fmla="*/ 1145461 w 2097056"/>
                <a:gd name="connsiteY368-2982" fmla="*/ 85820 h 1792129"/>
                <a:gd name="connsiteX369-2983" fmla="*/ 1112648 w 2097056"/>
                <a:gd name="connsiteY369-2984" fmla="*/ 55531 h 1792129"/>
                <a:gd name="connsiteX370-2985" fmla="*/ 1072262 w 2097056"/>
                <a:gd name="connsiteY370-2986" fmla="*/ 42910 h 1792129"/>
                <a:gd name="connsiteX371-2987" fmla="*/ 1081096 w 2097056"/>
                <a:gd name="connsiteY371-2988" fmla="*/ 27765 h 1792129"/>
                <a:gd name="connsiteX372-2989" fmla="*/ 1092455 w 2097056"/>
                <a:gd name="connsiteY372-2990" fmla="*/ 12620 h 1792129"/>
                <a:gd name="connsiteX373-2991" fmla="*/ 1122744 w 2097056"/>
                <a:gd name="connsiteY373-2992" fmla="*/ 0 h 1792129"/>
                <a:gd name="connsiteX0-2993" fmla="*/ 1349915 w 2097056"/>
                <a:gd name="connsiteY0-2994" fmla="*/ 1529620 h 1792129"/>
                <a:gd name="connsiteX1-2995" fmla="*/ 1314578 w 2097056"/>
                <a:gd name="connsiteY1-2996" fmla="*/ 1592723 h 1792129"/>
                <a:gd name="connsiteX2-2997" fmla="*/ 1313316 w 2097056"/>
                <a:gd name="connsiteY2-2998" fmla="*/ 1595247 h 1792129"/>
                <a:gd name="connsiteX3-2999" fmla="*/ 1317102 w 2097056"/>
                <a:gd name="connsiteY3-3000" fmla="*/ 1600295 h 1792129"/>
                <a:gd name="connsiteX4-3001" fmla="*/ 1344867 w 2097056"/>
                <a:gd name="connsiteY4-3002" fmla="*/ 1620488 h 1792129"/>
                <a:gd name="connsiteX5-3003" fmla="*/ 1349915 w 2097056"/>
                <a:gd name="connsiteY5-3004" fmla="*/ 1620488 h 1792129"/>
                <a:gd name="connsiteX6-3005" fmla="*/ 1352439 w 2097056"/>
                <a:gd name="connsiteY6-3006" fmla="*/ 1592723 h 1792129"/>
                <a:gd name="connsiteX7-3007" fmla="*/ 1354964 w 2097056"/>
                <a:gd name="connsiteY7-3008" fmla="*/ 1547289 h 1792129"/>
                <a:gd name="connsiteX8-3009" fmla="*/ 1352439 w 2097056"/>
                <a:gd name="connsiteY8-3010" fmla="*/ 1529620 h 1792129"/>
                <a:gd name="connsiteX9-3011" fmla="*/ 1349915 w 2097056"/>
                <a:gd name="connsiteY9-3012" fmla="*/ 1529620 h 1792129"/>
                <a:gd name="connsiteX10-3013" fmla="*/ 1072262 w 2097056"/>
                <a:gd name="connsiteY10-3014" fmla="*/ 1363027 h 1792129"/>
                <a:gd name="connsiteX11-3015" fmla="*/ 1064689 w 2097056"/>
                <a:gd name="connsiteY11-3016" fmla="*/ 1368076 h 1792129"/>
                <a:gd name="connsiteX12-3017" fmla="*/ 1052069 w 2097056"/>
                <a:gd name="connsiteY12-3018" fmla="*/ 1451372 h 1792129"/>
                <a:gd name="connsiteX13-3019" fmla="*/ 1054593 w 2097056"/>
                <a:gd name="connsiteY13-3020" fmla="*/ 1484185 h 1792129"/>
                <a:gd name="connsiteX14-3021" fmla="*/ 1059641 w 2097056"/>
                <a:gd name="connsiteY14-3022" fmla="*/ 1511951 h 1792129"/>
                <a:gd name="connsiteX15-3023" fmla="*/ 1059641 w 2097056"/>
                <a:gd name="connsiteY15-3024" fmla="*/ 1544764 h 1792129"/>
                <a:gd name="connsiteX16-3025" fmla="*/ 1060903 w 2097056"/>
                <a:gd name="connsiteY16-3026" fmla="*/ 1546026 h 1792129"/>
                <a:gd name="connsiteX17-3027" fmla="*/ 1062165 w 2097056"/>
                <a:gd name="connsiteY17-3028" fmla="*/ 1547289 h 1792129"/>
                <a:gd name="connsiteX18-3029" fmla="*/ 1107599 w 2097056"/>
                <a:gd name="connsiteY18-3030" fmla="*/ 1494282 h 1792129"/>
                <a:gd name="connsiteX19-3031" fmla="*/ 1107599 w 2097056"/>
                <a:gd name="connsiteY19-3032" fmla="*/ 1461468 h 1792129"/>
                <a:gd name="connsiteX20-3033" fmla="*/ 1098765 w 2097056"/>
                <a:gd name="connsiteY20-3034" fmla="*/ 1442537 h 1792129"/>
                <a:gd name="connsiteX21-3035" fmla="*/ 1092455 w 2097056"/>
                <a:gd name="connsiteY21-3036" fmla="*/ 1426131 h 1792129"/>
                <a:gd name="connsiteX22-3037" fmla="*/ 1116434 w 2097056"/>
                <a:gd name="connsiteY22-3038" fmla="*/ 1436227 h 1792129"/>
                <a:gd name="connsiteX23-3039" fmla="*/ 1145461 w 2097056"/>
                <a:gd name="connsiteY23-3040" fmla="*/ 1448848 h 1792129"/>
                <a:gd name="connsiteX24-3041" fmla="*/ 1164392 w 2097056"/>
                <a:gd name="connsiteY24-3042" fmla="*/ 1413510 h 1792129"/>
                <a:gd name="connsiteX25-3043" fmla="*/ 1178275 w 2097056"/>
                <a:gd name="connsiteY25-3044" fmla="*/ 1363027 h 1792129"/>
                <a:gd name="connsiteX26-3045" fmla="*/ 1130316 w 2097056"/>
                <a:gd name="connsiteY26-3046" fmla="*/ 1363027 h 1792129"/>
                <a:gd name="connsiteX27-3047" fmla="*/ 1072262 w 2097056"/>
                <a:gd name="connsiteY27-3048" fmla="*/ 1363027 h 1792129"/>
                <a:gd name="connsiteX28-3049" fmla="*/ 1352439 w 2097056"/>
                <a:gd name="connsiteY28-3050" fmla="*/ 1340310 h 1792129"/>
                <a:gd name="connsiteX29-3051" fmla="*/ 1337295 w 2097056"/>
                <a:gd name="connsiteY29-3052" fmla="*/ 1347883 h 1792129"/>
                <a:gd name="connsiteX30-3053" fmla="*/ 1276716 w 2097056"/>
                <a:gd name="connsiteY30-3054" fmla="*/ 1410986 h 1792129"/>
                <a:gd name="connsiteX31-3055" fmla="*/ 1269143 w 2097056"/>
                <a:gd name="connsiteY31-3056" fmla="*/ 1416034 h 1792129"/>
                <a:gd name="connsiteX32-3057" fmla="*/ 1206040 w 2097056"/>
                <a:gd name="connsiteY32-3058" fmla="*/ 1491758 h 1792129"/>
                <a:gd name="connsiteX33-3059" fmla="*/ 1200992 w 2097056"/>
                <a:gd name="connsiteY33-3060" fmla="*/ 1504378 h 1792129"/>
                <a:gd name="connsiteX34-3061" fmla="*/ 1214875 w 2097056"/>
                <a:gd name="connsiteY34-3062" fmla="*/ 1513213 h 1792129"/>
                <a:gd name="connsiteX35-3063" fmla="*/ 1236330 w 2097056"/>
                <a:gd name="connsiteY35-3064" fmla="*/ 1516999 h 1792129"/>
                <a:gd name="connsiteX36-3065" fmla="*/ 1283026 w 2097056"/>
                <a:gd name="connsiteY36-3066" fmla="*/ 1495544 h 1792129"/>
                <a:gd name="connsiteX37-3067" fmla="*/ 1349915 w 2097056"/>
                <a:gd name="connsiteY37-3068" fmla="*/ 1474089 h 1792129"/>
                <a:gd name="connsiteX38-3069" fmla="*/ 1354964 w 2097056"/>
                <a:gd name="connsiteY38-3070" fmla="*/ 1469041 h 1792129"/>
                <a:gd name="connsiteX39-3071" fmla="*/ 1354964 w 2097056"/>
                <a:gd name="connsiteY39-3072" fmla="*/ 1433703 h 1792129"/>
                <a:gd name="connsiteX40-3073" fmla="*/ 1354964 w 2097056"/>
                <a:gd name="connsiteY40-3074" fmla="*/ 1363027 h 1792129"/>
                <a:gd name="connsiteX41-3075" fmla="*/ 1354964 w 2097056"/>
                <a:gd name="connsiteY41-3076" fmla="*/ 1357979 h 1792129"/>
                <a:gd name="connsiteX42-3077" fmla="*/ 1352439 w 2097056"/>
                <a:gd name="connsiteY42-3078" fmla="*/ 1340310 h 1792129"/>
                <a:gd name="connsiteX43-3079" fmla="*/ 1349915 w 2097056"/>
                <a:gd name="connsiteY43-3080" fmla="*/ 1070229 h 1792129"/>
                <a:gd name="connsiteX44-3081" fmla="*/ 1330984 w 2097056"/>
                <a:gd name="connsiteY44-3082" fmla="*/ 1080325 h 1792129"/>
                <a:gd name="connsiteX45-3083" fmla="*/ 1317102 w 2097056"/>
                <a:gd name="connsiteY45-3084" fmla="*/ 1087898 h 1792129"/>
                <a:gd name="connsiteX46-3085" fmla="*/ 1276716 w 2097056"/>
                <a:gd name="connsiteY46-3086" fmla="*/ 1101780 h 1792129"/>
                <a:gd name="connsiteX47-3087" fmla="*/ 1218661 w 2097056"/>
                <a:gd name="connsiteY47-3088" fmla="*/ 1125760 h 1792129"/>
                <a:gd name="connsiteX48-3089" fmla="*/ 1198468 w 2097056"/>
                <a:gd name="connsiteY48-3090" fmla="*/ 1128284 h 1792129"/>
                <a:gd name="connsiteX49-3091" fmla="*/ 1183323 w 2097056"/>
                <a:gd name="connsiteY49-3092" fmla="*/ 1130808 h 1792129"/>
                <a:gd name="connsiteX50-3093" fmla="*/ 1158082 w 2097056"/>
                <a:gd name="connsiteY50-3094" fmla="*/ 1128284 h 1792129"/>
                <a:gd name="connsiteX51-3095" fmla="*/ 1132841 w 2097056"/>
                <a:gd name="connsiteY51-3096" fmla="*/ 1125760 h 1792129"/>
                <a:gd name="connsiteX52-3097" fmla="*/ 1101289 w 2097056"/>
                <a:gd name="connsiteY52-3098" fmla="*/ 1132070 h 1792129"/>
                <a:gd name="connsiteX53-3099" fmla="*/ 1087406 w 2097056"/>
                <a:gd name="connsiteY53-3100" fmla="*/ 1158573 h 1792129"/>
                <a:gd name="connsiteX54-3101" fmla="*/ 1079834 w 2097056"/>
                <a:gd name="connsiteY54-3102" fmla="*/ 1180028 h 1792129"/>
                <a:gd name="connsiteX55-3103" fmla="*/ 1072262 w 2097056"/>
                <a:gd name="connsiteY55-3104" fmla="*/ 1206532 h 1792129"/>
                <a:gd name="connsiteX56-3105" fmla="*/ 1067213 w 2097056"/>
                <a:gd name="connsiteY56-3106" fmla="*/ 1282255 h 1792129"/>
                <a:gd name="connsiteX57-3107" fmla="*/ 1068475 w 2097056"/>
                <a:gd name="connsiteY57-3108" fmla="*/ 1291090 h 1792129"/>
                <a:gd name="connsiteX58-3109" fmla="*/ 1077310 w 2097056"/>
                <a:gd name="connsiteY58-3110" fmla="*/ 1289828 h 1792129"/>
                <a:gd name="connsiteX59-3111" fmla="*/ 1125268 w 2097056"/>
                <a:gd name="connsiteY59-3112" fmla="*/ 1277207 h 1792129"/>
                <a:gd name="connsiteX60-3113" fmla="*/ 1223709 w 2097056"/>
                <a:gd name="connsiteY60-3114" fmla="*/ 1236821 h 1792129"/>
                <a:gd name="connsiteX61-3115" fmla="*/ 1284288 w 2097056"/>
                <a:gd name="connsiteY61-3116" fmla="*/ 1216628 h 1792129"/>
                <a:gd name="connsiteX62-3117" fmla="*/ 1307005 w 2097056"/>
                <a:gd name="connsiteY62-3118" fmla="*/ 1211580 h 1792129"/>
                <a:gd name="connsiteX63-3119" fmla="*/ 1339819 w 2097056"/>
                <a:gd name="connsiteY63-3120" fmla="*/ 1214104 h 1792129"/>
                <a:gd name="connsiteX64-3121" fmla="*/ 1358750 w 2097056"/>
                <a:gd name="connsiteY64-3122" fmla="*/ 1207794 h 1792129"/>
                <a:gd name="connsiteX65-3123" fmla="*/ 1362536 w 2097056"/>
                <a:gd name="connsiteY65-3124" fmla="*/ 1191387 h 1792129"/>
                <a:gd name="connsiteX66-3125" fmla="*/ 1360012 w 2097056"/>
                <a:gd name="connsiteY66-3126" fmla="*/ 1148477 h 1792129"/>
                <a:gd name="connsiteX67-3127" fmla="*/ 1360012 w 2097056"/>
                <a:gd name="connsiteY67-3128" fmla="*/ 1125760 h 1792129"/>
                <a:gd name="connsiteX68-3129" fmla="*/ 1349915 w 2097056"/>
                <a:gd name="connsiteY68-3130" fmla="*/ 1070229 h 1792129"/>
                <a:gd name="connsiteX69-3131" fmla="*/ 1122744 w 2097056"/>
                <a:gd name="connsiteY69-3132" fmla="*/ 0 h 1792129"/>
                <a:gd name="connsiteX70-3133" fmla="*/ 1168178 w 2097056"/>
                <a:gd name="connsiteY70-3134" fmla="*/ 12620 h 1792129"/>
                <a:gd name="connsiteX71-3135" fmla="*/ 1218661 w 2097056"/>
                <a:gd name="connsiteY71-3136" fmla="*/ 42910 h 1792129"/>
                <a:gd name="connsiteX72-3137" fmla="*/ 1248950 w 2097056"/>
                <a:gd name="connsiteY72-3138" fmla="*/ 60579 h 1792129"/>
                <a:gd name="connsiteX73-3139" fmla="*/ 1286812 w 2097056"/>
                <a:gd name="connsiteY73-3140" fmla="*/ 138827 h 1792129"/>
                <a:gd name="connsiteX74-3141" fmla="*/ 1286812 w 2097056"/>
                <a:gd name="connsiteY74-3142" fmla="*/ 194357 h 1792129"/>
                <a:gd name="connsiteX75-3143" fmla="*/ 1291860 w 2097056"/>
                <a:gd name="connsiteY75-3144" fmla="*/ 199406 h 1792129"/>
                <a:gd name="connsiteX76-3145" fmla="*/ 1354964 w 2097056"/>
                <a:gd name="connsiteY76-3146" fmla="*/ 214551 h 1792129"/>
                <a:gd name="connsiteX77-3147" fmla="*/ 1365060 w 2097056"/>
                <a:gd name="connsiteY77-3148" fmla="*/ 224647 h 1792129"/>
                <a:gd name="connsiteX78-3149" fmla="*/ 1392825 w 2097056"/>
                <a:gd name="connsiteY78-3150" fmla="*/ 239792 h 1792129"/>
                <a:gd name="connsiteX79-3151" fmla="*/ 1404184 w 2097056"/>
                <a:gd name="connsiteY79-3152" fmla="*/ 249888 h 1792129"/>
                <a:gd name="connsiteX80-3153" fmla="*/ 1395350 w 2097056"/>
                <a:gd name="connsiteY80-3154" fmla="*/ 262509 h 1792129"/>
                <a:gd name="connsiteX81-3155" fmla="*/ 1385253 w 2097056"/>
                <a:gd name="connsiteY81-3156" fmla="*/ 272606 h 1792129"/>
                <a:gd name="connsiteX82-3157" fmla="*/ 1372632 w 2097056"/>
                <a:gd name="connsiteY82-3158" fmla="*/ 280178 h 1792129"/>
                <a:gd name="connsiteX83-3159" fmla="*/ 1360012 w 2097056"/>
                <a:gd name="connsiteY83-3160" fmla="*/ 285226 h 1792129"/>
                <a:gd name="connsiteX84-3161" fmla="*/ 1289336 w 2097056"/>
                <a:gd name="connsiteY84-3162" fmla="*/ 310467 h 1792129"/>
                <a:gd name="connsiteX85-3163" fmla="*/ 1289336 w 2097056"/>
                <a:gd name="connsiteY85-3164" fmla="*/ 318040 h 1792129"/>
                <a:gd name="connsiteX86-3165" fmla="*/ 1269143 w 2097056"/>
                <a:gd name="connsiteY86-3166" fmla="*/ 434149 h 1792129"/>
                <a:gd name="connsiteX87-3167" fmla="*/ 1264095 w 2097056"/>
                <a:gd name="connsiteY87-3168" fmla="*/ 451818 h 1792129"/>
                <a:gd name="connsiteX88-3169" fmla="*/ 1284288 w 2097056"/>
                <a:gd name="connsiteY88-3170" fmla="*/ 448032 h 1792129"/>
                <a:gd name="connsiteX89-3171" fmla="*/ 1299433 w 2097056"/>
                <a:gd name="connsiteY89-3172" fmla="*/ 444246 h 1792129"/>
                <a:gd name="connsiteX90-3173" fmla="*/ 1313316 w 2097056"/>
                <a:gd name="connsiteY90-3174" fmla="*/ 437936 h 1792129"/>
                <a:gd name="connsiteX91-3175" fmla="*/ 1334771 w 2097056"/>
                <a:gd name="connsiteY91-3176" fmla="*/ 439198 h 1792129"/>
                <a:gd name="connsiteX92-3177" fmla="*/ 1362536 w 2097056"/>
                <a:gd name="connsiteY92-3178" fmla="*/ 434149 h 1792129"/>
                <a:gd name="connsiteX93-3179" fmla="*/ 1402922 w 2097056"/>
                <a:gd name="connsiteY93-3180" fmla="*/ 424053 h 1792129"/>
                <a:gd name="connsiteX94-3181" fmla="*/ 1402922 w 2097056"/>
                <a:gd name="connsiteY94-3182" fmla="*/ 432887 h 1792129"/>
                <a:gd name="connsiteX95-3183" fmla="*/ 1410494 w 2097056"/>
                <a:gd name="connsiteY95-3184" fmla="*/ 436673 h 1792129"/>
                <a:gd name="connsiteX96-3185" fmla="*/ 1448356 w 2097056"/>
                <a:gd name="connsiteY96-3186" fmla="*/ 456866 h 1792129"/>
                <a:gd name="connsiteX97-3187" fmla="*/ 1458453 w 2097056"/>
                <a:gd name="connsiteY97-3188" fmla="*/ 464439 h 1792129"/>
                <a:gd name="connsiteX98-3189" fmla="*/ 1460977 w 2097056"/>
                <a:gd name="connsiteY98-3190" fmla="*/ 472011 h 1792129"/>
                <a:gd name="connsiteX99-3191" fmla="*/ 1450880 w 2097056"/>
                <a:gd name="connsiteY99-3192" fmla="*/ 485894 h 1792129"/>
                <a:gd name="connsiteX100-3193" fmla="*/ 1430687 w 2097056"/>
                <a:gd name="connsiteY100-3194" fmla="*/ 502301 h 1792129"/>
                <a:gd name="connsiteX101-3195" fmla="*/ 1428163 w 2097056"/>
                <a:gd name="connsiteY101-3196" fmla="*/ 504825 h 1792129"/>
                <a:gd name="connsiteX102-3197" fmla="*/ 1401660 w 2097056"/>
                <a:gd name="connsiteY102-3198" fmla="*/ 528804 h 1792129"/>
                <a:gd name="connsiteX103-3199" fmla="*/ 1375157 w 2097056"/>
                <a:gd name="connsiteY103-3200" fmla="*/ 540163 h 1792129"/>
                <a:gd name="connsiteX104-3201" fmla="*/ 1362536 w 2097056"/>
                <a:gd name="connsiteY104-3202" fmla="*/ 543949 h 1792129"/>
                <a:gd name="connsiteX105-3203" fmla="*/ 1349915 w 2097056"/>
                <a:gd name="connsiteY105-3204" fmla="*/ 547735 h 1792129"/>
                <a:gd name="connsiteX106-3205" fmla="*/ 1317102 w 2097056"/>
                <a:gd name="connsiteY106-3206" fmla="*/ 557832 h 1792129"/>
                <a:gd name="connsiteX107-3207" fmla="*/ 1248950 w 2097056"/>
                <a:gd name="connsiteY107-3208" fmla="*/ 583073 h 1792129"/>
                <a:gd name="connsiteX108-3209" fmla="*/ 1231281 w 2097056"/>
                <a:gd name="connsiteY108-3210" fmla="*/ 598218 h 1792129"/>
                <a:gd name="connsiteX109-3211" fmla="*/ 1211088 w 2097056"/>
                <a:gd name="connsiteY109-3212" fmla="*/ 666369 h 1792129"/>
                <a:gd name="connsiteX110-3213" fmla="*/ 1200992 w 2097056"/>
                <a:gd name="connsiteY110-3214" fmla="*/ 691610 h 1792129"/>
                <a:gd name="connsiteX111-3215" fmla="*/ 1236330 w 2097056"/>
                <a:gd name="connsiteY111-3216" fmla="*/ 678990 h 1792129"/>
                <a:gd name="connsiteX112-3217" fmla="*/ 1322150 w 2097056"/>
                <a:gd name="connsiteY112-3218" fmla="*/ 651224 h 1792129"/>
                <a:gd name="connsiteX113-3219" fmla="*/ 1378943 w 2097056"/>
                <a:gd name="connsiteY113-3220" fmla="*/ 631031 h 1792129"/>
                <a:gd name="connsiteX114-3221" fmla="*/ 1448356 w 2097056"/>
                <a:gd name="connsiteY114-3222" fmla="*/ 605790 h 1792129"/>
                <a:gd name="connsiteX115-3223" fmla="*/ 1513983 w 2097056"/>
                <a:gd name="connsiteY115-3224" fmla="*/ 585597 h 1792129"/>
                <a:gd name="connsiteX116-3225" fmla="*/ 1566990 w 2097056"/>
                <a:gd name="connsiteY116-3226" fmla="*/ 567928 h 1792129"/>
                <a:gd name="connsiteX117-3227" fmla="*/ 1574562 w 2097056"/>
                <a:gd name="connsiteY117-3228" fmla="*/ 562880 h 1792129"/>
                <a:gd name="connsiteX118-3229" fmla="*/ 1574562 w 2097056"/>
                <a:gd name="connsiteY118-3230" fmla="*/ 552783 h 1792129"/>
                <a:gd name="connsiteX119-3231" fmla="*/ 1534176 w 2097056"/>
                <a:gd name="connsiteY119-3232" fmla="*/ 499777 h 1792129"/>
                <a:gd name="connsiteX120-3233" fmla="*/ 1501363 w 2097056"/>
                <a:gd name="connsiteY120-3234" fmla="*/ 466963 h 1792129"/>
                <a:gd name="connsiteX121-3235" fmla="*/ 1501363 w 2097056"/>
                <a:gd name="connsiteY121-3236" fmla="*/ 464439 h 1792129"/>
                <a:gd name="connsiteX122-3237" fmla="*/ 1526604 w 2097056"/>
                <a:gd name="connsiteY122-3238" fmla="*/ 482108 h 1792129"/>
                <a:gd name="connsiteX123-3239" fmla="*/ 1534176 w 2097056"/>
                <a:gd name="connsiteY123-3240" fmla="*/ 487156 h 1792129"/>
                <a:gd name="connsiteX124-3241" fmla="*/ 1551845 w 2097056"/>
                <a:gd name="connsiteY124-3242" fmla="*/ 493466 h 1792129"/>
                <a:gd name="connsiteX125-3243" fmla="*/ 1561942 w 2097056"/>
                <a:gd name="connsiteY125-3244" fmla="*/ 502301 h 1792129"/>
                <a:gd name="connsiteX126-3245" fmla="*/ 1572038 w 2097056"/>
                <a:gd name="connsiteY126-3246" fmla="*/ 504825 h 1792129"/>
                <a:gd name="connsiteX127-3247" fmla="*/ 1587183 w 2097056"/>
                <a:gd name="connsiteY127-3248" fmla="*/ 499777 h 1792129"/>
                <a:gd name="connsiteX128-3249" fmla="*/ 1604852 w 2097056"/>
                <a:gd name="connsiteY128-3250" fmla="*/ 503563 h 1792129"/>
                <a:gd name="connsiteX129-3251" fmla="*/ 1617473 w 2097056"/>
                <a:gd name="connsiteY129-3252" fmla="*/ 509873 h 1792129"/>
                <a:gd name="connsiteX130-3253" fmla="*/ 1655334 w 2097056"/>
                <a:gd name="connsiteY130-3254" fmla="*/ 527542 h 1792129"/>
                <a:gd name="connsiteX131-3255" fmla="*/ 1675527 w 2097056"/>
                <a:gd name="connsiteY131-3256" fmla="*/ 535114 h 1792129"/>
                <a:gd name="connsiteX132-3257" fmla="*/ 1703293 w 2097056"/>
                <a:gd name="connsiteY132-3258" fmla="*/ 527542 h 1792129"/>
                <a:gd name="connsiteX133-3259" fmla="*/ 1723486 w 2097056"/>
                <a:gd name="connsiteY133-3260" fmla="*/ 522494 h 1792129"/>
                <a:gd name="connsiteX134-3261" fmla="*/ 1727272 w 2097056"/>
                <a:gd name="connsiteY134-3262" fmla="*/ 522494 h 1792129"/>
                <a:gd name="connsiteX135-3263" fmla="*/ 1728534 w 2097056"/>
                <a:gd name="connsiteY135-3264" fmla="*/ 525018 h 1792129"/>
                <a:gd name="connsiteX136-3265" fmla="*/ 1766396 w 2097056"/>
                <a:gd name="connsiteY136-3266" fmla="*/ 537639 h 1792129"/>
                <a:gd name="connsiteX137-3267" fmla="*/ 1768920 w 2097056"/>
                <a:gd name="connsiteY137-3268" fmla="*/ 537639 h 1792129"/>
                <a:gd name="connsiteX138-3269" fmla="*/ 1782803 w 2097056"/>
                <a:gd name="connsiteY138-3270" fmla="*/ 554045 h 1792129"/>
                <a:gd name="connsiteX139-3271" fmla="*/ 1789113 w 2097056"/>
                <a:gd name="connsiteY139-3272" fmla="*/ 567928 h 1792129"/>
                <a:gd name="connsiteX140-3273" fmla="*/ 1756299 w 2097056"/>
                <a:gd name="connsiteY140-3274" fmla="*/ 620935 h 1792129"/>
                <a:gd name="connsiteX141-3275" fmla="*/ 1756299 w 2097056"/>
                <a:gd name="connsiteY141-3276" fmla="*/ 631031 h 1792129"/>
                <a:gd name="connsiteX142-3277" fmla="*/ 1746203 w 2097056"/>
                <a:gd name="connsiteY142-3278" fmla="*/ 646176 h 1792129"/>
                <a:gd name="connsiteX143-3279" fmla="*/ 1698245 w 2097056"/>
                <a:gd name="connsiteY143-3280" fmla="*/ 658797 h 1792129"/>
                <a:gd name="connsiteX144-3281" fmla="*/ 1632617 w 2097056"/>
                <a:gd name="connsiteY144-3282" fmla="*/ 678990 h 1792129"/>
                <a:gd name="connsiteX145-3283" fmla="*/ 1549321 w 2097056"/>
                <a:gd name="connsiteY145-3284" fmla="*/ 704231 h 1792129"/>
                <a:gd name="connsiteX146-3285" fmla="*/ 1466025 w 2097056"/>
                <a:gd name="connsiteY146-3286" fmla="*/ 731996 h 1792129"/>
                <a:gd name="connsiteX147-3287" fmla="*/ 1397874 w 2097056"/>
                <a:gd name="connsiteY147-3288" fmla="*/ 754713 h 1792129"/>
                <a:gd name="connsiteX148-3289" fmla="*/ 1395350 w 2097056"/>
                <a:gd name="connsiteY148-3290" fmla="*/ 767334 h 1792129"/>
                <a:gd name="connsiteX149-3291" fmla="*/ 1430687 w 2097056"/>
                <a:gd name="connsiteY149-3292" fmla="*/ 790051 h 1792129"/>
                <a:gd name="connsiteX150-3293" fmla="*/ 1473597 w 2097056"/>
                <a:gd name="connsiteY150-3294" fmla="*/ 815292 h 1792129"/>
                <a:gd name="connsiteX151-3295" fmla="*/ 1551845 w 2097056"/>
                <a:gd name="connsiteY151-3296" fmla="*/ 860727 h 1792129"/>
                <a:gd name="connsiteX152-3297" fmla="*/ 1592231 w 2097056"/>
                <a:gd name="connsiteY152-3298" fmla="*/ 885968 h 1792129"/>
                <a:gd name="connsiteX153-3299" fmla="*/ 1625045 w 2097056"/>
                <a:gd name="connsiteY153-3300" fmla="*/ 906161 h 1792129"/>
                <a:gd name="connsiteX154-3301" fmla="*/ 1683100 w 2097056"/>
                <a:gd name="connsiteY154-3302" fmla="*/ 933926 h 1792129"/>
                <a:gd name="connsiteX155-3303" fmla="*/ 1736106 w 2097056"/>
                <a:gd name="connsiteY155-3304" fmla="*/ 956643 h 1792129"/>
                <a:gd name="connsiteX156-3305" fmla="*/ 1847168 w 2097056"/>
                <a:gd name="connsiteY156-3306" fmla="*/ 994505 h 1792129"/>
                <a:gd name="connsiteX157-3307" fmla="*/ 1932988 w 2097056"/>
                <a:gd name="connsiteY157-3308" fmla="*/ 1017222 h 1792129"/>
                <a:gd name="connsiteX158-3309" fmla="*/ 1993567 w 2097056"/>
                <a:gd name="connsiteY158-3310" fmla="*/ 1032367 h 1792129"/>
                <a:gd name="connsiteX159-3311" fmla="*/ 2023857 w 2097056"/>
                <a:gd name="connsiteY159-3312" fmla="*/ 1039939 h 1792129"/>
                <a:gd name="connsiteX160-3313" fmla="*/ 2056670 w 2097056"/>
                <a:gd name="connsiteY160-3314" fmla="*/ 1057608 h 1792129"/>
                <a:gd name="connsiteX161-3315" fmla="*/ 2054146 w 2097056"/>
                <a:gd name="connsiteY161-3316" fmla="*/ 1068967 h 1792129"/>
                <a:gd name="connsiteX162-3317" fmla="*/ 2064243 w 2097056"/>
                <a:gd name="connsiteY162-3318" fmla="*/ 1077801 h 1792129"/>
                <a:gd name="connsiteX163-3319" fmla="*/ 2081912 w 2097056"/>
                <a:gd name="connsiteY163-3320" fmla="*/ 1082849 h 1792129"/>
                <a:gd name="connsiteX164-3321" fmla="*/ 2097056 w 2097056"/>
                <a:gd name="connsiteY164-3322" fmla="*/ 1090422 h 1792129"/>
                <a:gd name="connsiteX165-3323" fmla="*/ 2097056 w 2097056"/>
                <a:gd name="connsiteY165-3324" fmla="*/ 1092946 h 1792129"/>
                <a:gd name="connsiteX166-3325" fmla="*/ 2071815 w 2097056"/>
                <a:gd name="connsiteY166-3326" fmla="*/ 1095470 h 1792129"/>
                <a:gd name="connsiteX167-3327" fmla="*/ 2064243 w 2097056"/>
                <a:gd name="connsiteY167-3328" fmla="*/ 1097994 h 1792129"/>
                <a:gd name="connsiteX168-3329" fmla="*/ 2051622 w 2097056"/>
                <a:gd name="connsiteY168-3330" fmla="*/ 1128284 h 1792129"/>
                <a:gd name="connsiteX169-3331" fmla="*/ 2051622 w 2097056"/>
                <a:gd name="connsiteY169-3332" fmla="*/ 1130808 h 1792129"/>
                <a:gd name="connsiteX170-3333" fmla="*/ 2040263 w 2097056"/>
                <a:gd name="connsiteY170-3334" fmla="*/ 1144691 h 1792129"/>
                <a:gd name="connsiteX171-3335" fmla="*/ 2023857 w 2097056"/>
                <a:gd name="connsiteY171-3336" fmla="*/ 1158573 h 1792129"/>
                <a:gd name="connsiteX172-3337" fmla="*/ 2013760 w 2097056"/>
                <a:gd name="connsiteY172-3338" fmla="*/ 1168670 h 1792129"/>
                <a:gd name="connsiteX173-3339" fmla="*/ 2003664 w 2097056"/>
                <a:gd name="connsiteY173-3340" fmla="*/ 1176242 h 1792129"/>
                <a:gd name="connsiteX174-3341" fmla="*/ 1993567 w 2097056"/>
                <a:gd name="connsiteY174-3342" fmla="*/ 1176242 h 1792129"/>
                <a:gd name="connsiteX175-3343" fmla="*/ 1907747 w 2097056"/>
                <a:gd name="connsiteY175-3344" fmla="*/ 1158573 h 1792129"/>
                <a:gd name="connsiteX176-3345" fmla="*/ 1816878 w 2097056"/>
                <a:gd name="connsiteY176-3346" fmla="*/ 1143429 h 1792129"/>
                <a:gd name="connsiteX177-3347" fmla="*/ 1713389 w 2097056"/>
                <a:gd name="connsiteY177-3348" fmla="*/ 1120711 h 1792129"/>
                <a:gd name="connsiteX178-3349" fmla="*/ 1632617 w 2097056"/>
                <a:gd name="connsiteY178-3350" fmla="*/ 1105567 h 1792129"/>
                <a:gd name="connsiteX179-3351" fmla="*/ 1603590 w 2097056"/>
                <a:gd name="connsiteY179-3352" fmla="*/ 1100518 h 1792129"/>
                <a:gd name="connsiteX180-3353" fmla="*/ 1579611 w 2097056"/>
                <a:gd name="connsiteY180-3354" fmla="*/ 1092946 h 1792129"/>
                <a:gd name="connsiteX181-3355" fmla="*/ 1516507 w 2097056"/>
                <a:gd name="connsiteY181-3356" fmla="*/ 1072753 h 1792129"/>
                <a:gd name="connsiteX182-3357" fmla="*/ 1516507 w 2097056"/>
                <a:gd name="connsiteY182-3358" fmla="*/ 1075277 h 1792129"/>
                <a:gd name="connsiteX183-3359" fmla="*/ 1526604 w 2097056"/>
                <a:gd name="connsiteY183-3360" fmla="*/ 1087898 h 1792129"/>
                <a:gd name="connsiteX184-3361" fmla="*/ 1543011 w 2097056"/>
                <a:gd name="connsiteY184-3362" fmla="*/ 1105567 h 1792129"/>
                <a:gd name="connsiteX185-3363" fmla="*/ 1546797 w 2097056"/>
                <a:gd name="connsiteY185-3364" fmla="*/ 1133332 h 1792129"/>
                <a:gd name="connsiteX186-3365" fmla="*/ 1546797 w 2097056"/>
                <a:gd name="connsiteY186-3366" fmla="*/ 1219152 h 1792129"/>
                <a:gd name="connsiteX187-3367" fmla="*/ 1551845 w 2097056"/>
                <a:gd name="connsiteY187-3368" fmla="*/ 1292352 h 1792129"/>
                <a:gd name="connsiteX188-3369" fmla="*/ 1551845 w 2097056"/>
                <a:gd name="connsiteY188-3370" fmla="*/ 1405938 h 1792129"/>
                <a:gd name="connsiteX189-3371" fmla="*/ 1551845 w 2097056"/>
                <a:gd name="connsiteY189-3372" fmla="*/ 1494282 h 1792129"/>
                <a:gd name="connsiteX190-3373" fmla="*/ 1551845 w 2097056"/>
                <a:gd name="connsiteY190-3374" fmla="*/ 1582626 h 1792129"/>
                <a:gd name="connsiteX191-3375" fmla="*/ 1551845 w 2097056"/>
                <a:gd name="connsiteY191-3376" fmla="*/ 1645729 h 1792129"/>
                <a:gd name="connsiteX192-3377" fmla="*/ 1549321 w 2097056"/>
                <a:gd name="connsiteY192-3378" fmla="*/ 1683591 h 1792129"/>
                <a:gd name="connsiteX193-3379" fmla="*/ 1544273 w 2097056"/>
                <a:gd name="connsiteY193-3380" fmla="*/ 1711356 h 1792129"/>
                <a:gd name="connsiteX194-3381" fmla="*/ 1535438 w 2097056"/>
                <a:gd name="connsiteY194-3382" fmla="*/ 1725239 h 1792129"/>
                <a:gd name="connsiteX195-3383" fmla="*/ 1516507 w 2097056"/>
                <a:gd name="connsiteY195-3384" fmla="*/ 1726501 h 1792129"/>
                <a:gd name="connsiteX196-3385" fmla="*/ 1497577 w 2097056"/>
                <a:gd name="connsiteY196-3386" fmla="*/ 1734074 h 1792129"/>
                <a:gd name="connsiteX197-3387" fmla="*/ 1481170 w 2097056"/>
                <a:gd name="connsiteY197-3388" fmla="*/ 1746694 h 1792129"/>
                <a:gd name="connsiteX198-3389" fmla="*/ 1473597 w 2097056"/>
                <a:gd name="connsiteY198-3390" fmla="*/ 1764363 h 1792129"/>
                <a:gd name="connsiteX199-3391" fmla="*/ 1438260 w 2097056"/>
                <a:gd name="connsiteY199-3392" fmla="*/ 1754267 h 1792129"/>
                <a:gd name="connsiteX200-3393" fmla="*/ 1416805 w 2097056"/>
                <a:gd name="connsiteY200-3394" fmla="*/ 1764363 h 1792129"/>
                <a:gd name="connsiteX201-3395" fmla="*/ 1402922 w 2097056"/>
                <a:gd name="connsiteY201-3396" fmla="*/ 1779508 h 1792129"/>
                <a:gd name="connsiteX202-3397" fmla="*/ 1395350 w 2097056"/>
                <a:gd name="connsiteY202-3398" fmla="*/ 1792129 h 1792129"/>
                <a:gd name="connsiteX203-3399" fmla="*/ 1358750 w 2097056"/>
                <a:gd name="connsiteY203-3400" fmla="*/ 1763101 h 1792129"/>
                <a:gd name="connsiteX204-3401" fmla="*/ 1317102 w 2097056"/>
                <a:gd name="connsiteY204-3402" fmla="*/ 1726501 h 1792129"/>
                <a:gd name="connsiteX205-3403" fmla="*/ 1275454 w 2097056"/>
                <a:gd name="connsiteY205-3404" fmla="*/ 1683591 h 1792129"/>
                <a:gd name="connsiteX206-3405" fmla="*/ 1243902 w 2097056"/>
                <a:gd name="connsiteY206-3406" fmla="*/ 1648253 h 1792129"/>
                <a:gd name="connsiteX207-3407" fmla="*/ 1223709 w 2097056"/>
                <a:gd name="connsiteY207-3408" fmla="*/ 1643205 h 1792129"/>
                <a:gd name="connsiteX208-3409" fmla="*/ 1193420 w 2097056"/>
                <a:gd name="connsiteY208-3410" fmla="*/ 1662136 h 1792129"/>
                <a:gd name="connsiteX209-3411" fmla="*/ 1163130 w 2097056"/>
                <a:gd name="connsiteY209-3412" fmla="*/ 1678543 h 1792129"/>
                <a:gd name="connsiteX210-3413" fmla="*/ 1140413 w 2097056"/>
                <a:gd name="connsiteY210-3414" fmla="*/ 1689902 h 1792129"/>
                <a:gd name="connsiteX211-3415" fmla="*/ 1110123 w 2097056"/>
                <a:gd name="connsiteY211-3416" fmla="*/ 1701260 h 1792129"/>
                <a:gd name="connsiteX212-3417" fmla="*/ 1084882 w 2097056"/>
                <a:gd name="connsiteY212-3418" fmla="*/ 1703784 h 1792129"/>
                <a:gd name="connsiteX213-3419" fmla="*/ 1047020 w 2097056"/>
                <a:gd name="connsiteY213-3420" fmla="*/ 1696212 h 1792129"/>
                <a:gd name="connsiteX214-3421" fmla="*/ 1039448 w 2097056"/>
                <a:gd name="connsiteY214-3422" fmla="*/ 1686115 h 1792129"/>
                <a:gd name="connsiteX215-3423" fmla="*/ 1026827 w 2097056"/>
                <a:gd name="connsiteY215-3424" fmla="*/ 1664660 h 1792129"/>
                <a:gd name="connsiteX216-3425" fmla="*/ 1014207 w 2097056"/>
                <a:gd name="connsiteY216-3426" fmla="*/ 1643205 h 1792129"/>
                <a:gd name="connsiteX217-3427" fmla="*/ 968772 w 2097056"/>
                <a:gd name="connsiteY217-3428" fmla="*/ 1668447 h 1792129"/>
                <a:gd name="connsiteX218-3429" fmla="*/ 952366 w 2097056"/>
                <a:gd name="connsiteY218-3430" fmla="*/ 1672233 h 1792129"/>
                <a:gd name="connsiteX219-3431" fmla="*/ 938483 w 2097056"/>
                <a:gd name="connsiteY219-3432" fmla="*/ 1663398 h 1792129"/>
                <a:gd name="connsiteX220-3433" fmla="*/ 923338 w 2097056"/>
                <a:gd name="connsiteY220-3434" fmla="*/ 1640681 h 1792129"/>
                <a:gd name="connsiteX221-3435" fmla="*/ 914504 w 2097056"/>
                <a:gd name="connsiteY221-3436" fmla="*/ 1623012 h 1792129"/>
                <a:gd name="connsiteX222-3437" fmla="*/ 908193 w 2097056"/>
                <a:gd name="connsiteY222-3438" fmla="*/ 1605343 h 1792129"/>
                <a:gd name="connsiteX223-3439" fmla="*/ 908193 w 2097056"/>
                <a:gd name="connsiteY223-3440" fmla="*/ 1600295 h 1792129"/>
                <a:gd name="connsiteX224-3441" fmla="*/ 894311 w 2097056"/>
                <a:gd name="connsiteY224-3442" fmla="*/ 1552337 h 1792129"/>
                <a:gd name="connsiteX225-3443" fmla="*/ 895573 w 2097056"/>
                <a:gd name="connsiteY225-3444" fmla="*/ 1516999 h 1792129"/>
                <a:gd name="connsiteX226-3445" fmla="*/ 909455 w 2097056"/>
                <a:gd name="connsiteY226-3446" fmla="*/ 1441275 h 1792129"/>
                <a:gd name="connsiteX227-3447" fmla="*/ 928386 w 2097056"/>
                <a:gd name="connsiteY227-3448" fmla="*/ 1378172 h 1792129"/>
                <a:gd name="connsiteX228-3449" fmla="*/ 968772 w 2097056"/>
                <a:gd name="connsiteY228-3450" fmla="*/ 1267111 h 1792129"/>
                <a:gd name="connsiteX229-3451" fmla="*/ 1016731 w 2097056"/>
                <a:gd name="connsiteY229-3452" fmla="*/ 1181290 h 1792129"/>
                <a:gd name="connsiteX230-3453" fmla="*/ 1034400 w 2097056"/>
                <a:gd name="connsiteY230-3454" fmla="*/ 1143429 h 1792129"/>
                <a:gd name="connsiteX231-3455" fmla="*/ 1087406 w 2097056"/>
                <a:gd name="connsiteY231-3456" fmla="*/ 1092946 h 1792129"/>
                <a:gd name="connsiteX232-3457" fmla="*/ 1155558 w 2097056"/>
                <a:gd name="connsiteY232-3458" fmla="*/ 1052560 h 1792129"/>
                <a:gd name="connsiteX233-3459" fmla="*/ 1206040 w 2097056"/>
                <a:gd name="connsiteY233-3460" fmla="*/ 1032367 h 1792129"/>
                <a:gd name="connsiteX234-3461" fmla="*/ 1314578 w 2097056"/>
                <a:gd name="connsiteY234-3462" fmla="*/ 997029 h 1792129"/>
                <a:gd name="connsiteX235-3463" fmla="*/ 1341081 w 2097056"/>
                <a:gd name="connsiteY235-3464" fmla="*/ 991981 h 1792129"/>
                <a:gd name="connsiteX236-3465" fmla="*/ 1367584 w 2097056"/>
                <a:gd name="connsiteY236-3466" fmla="*/ 989457 h 1792129"/>
                <a:gd name="connsiteX237-3467" fmla="*/ 1392825 w 2097056"/>
                <a:gd name="connsiteY237-3468" fmla="*/ 999553 h 1792129"/>
                <a:gd name="connsiteX238-3469" fmla="*/ 1428163 w 2097056"/>
                <a:gd name="connsiteY238-3470" fmla="*/ 1009650 h 1792129"/>
                <a:gd name="connsiteX239-3471" fmla="*/ 1463501 w 2097056"/>
                <a:gd name="connsiteY239-3472" fmla="*/ 1028581 h 1792129"/>
                <a:gd name="connsiteX240-3473" fmla="*/ 1483694 w 2097056"/>
                <a:gd name="connsiteY240-3474" fmla="*/ 1047512 h 1792129"/>
                <a:gd name="connsiteX241-3475" fmla="*/ 1493790 w 2097056"/>
                <a:gd name="connsiteY241-3476" fmla="*/ 1052560 h 1792129"/>
                <a:gd name="connsiteX242-3477" fmla="*/ 1501363 w 2097056"/>
                <a:gd name="connsiteY242-3478" fmla="*/ 1057608 h 1792129"/>
                <a:gd name="connsiteX243-3479" fmla="*/ 1617473 w 2097056"/>
                <a:gd name="connsiteY243-3480" fmla="*/ 1052560 h 1792129"/>
                <a:gd name="connsiteX244-3481" fmla="*/ 1584659 w 2097056"/>
                <a:gd name="connsiteY244-3482" fmla="*/ 1029843 h 1792129"/>
                <a:gd name="connsiteX245-3483" fmla="*/ 1415543 w 2097056"/>
                <a:gd name="connsiteY245-3484" fmla="*/ 896064 h 1792129"/>
                <a:gd name="connsiteX246-3485" fmla="*/ 1319626 w 2097056"/>
                <a:gd name="connsiteY246-3486" fmla="*/ 787527 h 1792129"/>
                <a:gd name="connsiteX247-3487" fmla="*/ 1307005 w 2097056"/>
                <a:gd name="connsiteY247-3488" fmla="*/ 782479 h 1792129"/>
                <a:gd name="connsiteX248-3489" fmla="*/ 1233806 w 2097056"/>
                <a:gd name="connsiteY248-3490" fmla="*/ 806458 h 1792129"/>
                <a:gd name="connsiteX249-3491" fmla="*/ 1145461 w 2097056"/>
                <a:gd name="connsiteY249-3492" fmla="*/ 838009 h 1792129"/>
                <a:gd name="connsiteX250-3493" fmla="*/ 1137889 w 2097056"/>
                <a:gd name="connsiteY250-3494" fmla="*/ 845582 h 1792129"/>
                <a:gd name="connsiteX251-3495" fmla="*/ 1127792 w 2097056"/>
                <a:gd name="connsiteY251-3496" fmla="*/ 858203 h 1792129"/>
                <a:gd name="connsiteX252-3497" fmla="*/ 1072262 w 2097056"/>
                <a:gd name="connsiteY252-3498" fmla="*/ 946547 h 1792129"/>
                <a:gd name="connsiteX253-3499" fmla="*/ 996538 w 2097056"/>
                <a:gd name="connsiteY253-3500" fmla="*/ 1052560 h 1792129"/>
                <a:gd name="connsiteX254-3501" fmla="*/ 923338 w 2097056"/>
                <a:gd name="connsiteY254-3502" fmla="*/ 1140904 h 1792129"/>
                <a:gd name="connsiteX255-3503" fmla="*/ 867807 w 2097056"/>
                <a:gd name="connsiteY255-3504" fmla="*/ 1201483 h 1792129"/>
                <a:gd name="connsiteX256-3505" fmla="*/ 802180 w 2097056"/>
                <a:gd name="connsiteY256-3506" fmla="*/ 1267111 h 1792129"/>
                <a:gd name="connsiteX257-3507" fmla="*/ 686070 w 2097056"/>
                <a:gd name="connsiteY257-3508" fmla="*/ 1368076 h 1792129"/>
                <a:gd name="connsiteX258-3509" fmla="*/ 665877 w 2097056"/>
                <a:gd name="connsiteY258-3510" fmla="*/ 1383220 h 1792129"/>
                <a:gd name="connsiteX259-3511" fmla="*/ 658305 w 2097056"/>
                <a:gd name="connsiteY259-3512" fmla="*/ 1388269 h 1792129"/>
                <a:gd name="connsiteX260-3513" fmla="*/ 582343 w 2097056"/>
                <a:gd name="connsiteY260-3514" fmla="*/ 1420019 h 1792129"/>
                <a:gd name="connsiteX261-3515" fmla="*/ 369698 w 2097056"/>
                <a:gd name="connsiteY261-3516" fmla="*/ 1551210 h 1792129"/>
                <a:gd name="connsiteX262-3517" fmla="*/ 0 w 2097056"/>
                <a:gd name="connsiteY262-3518" fmla="*/ 1744440 h 1792129"/>
                <a:gd name="connsiteX263-3519" fmla="*/ 537147 w 2097056"/>
                <a:gd name="connsiteY263-3520" fmla="*/ 1342834 h 1792129"/>
                <a:gd name="connsiteX264-3521" fmla="*/ 542195 w 2097056"/>
                <a:gd name="connsiteY264-3522" fmla="*/ 1335262 h 1792129"/>
                <a:gd name="connsiteX265-3523" fmla="*/ 547244 w 2097056"/>
                <a:gd name="connsiteY265-3524" fmla="*/ 1330214 h 1792129"/>
                <a:gd name="connsiteX266-3525" fmla="*/ 557340 w 2097056"/>
                <a:gd name="connsiteY266-3526" fmla="*/ 1320117 h 1792129"/>
                <a:gd name="connsiteX267-3527" fmla="*/ 559864 w 2097056"/>
                <a:gd name="connsiteY267-3528" fmla="*/ 1287304 h 1792129"/>
                <a:gd name="connsiteX268-3529" fmla="*/ 567437 w 2097056"/>
                <a:gd name="connsiteY268-3530" fmla="*/ 1277207 h 1792129"/>
                <a:gd name="connsiteX269-3531" fmla="*/ 602774 w 2097056"/>
                <a:gd name="connsiteY269-3532" fmla="*/ 1264587 h 1792129"/>
                <a:gd name="connsiteX270-3533" fmla="*/ 638112 w 2097056"/>
                <a:gd name="connsiteY270-3534" fmla="*/ 1231773 h 1792129"/>
                <a:gd name="connsiteX271-3535" fmla="*/ 726456 w 2097056"/>
                <a:gd name="connsiteY271-3536" fmla="*/ 1143429 h 1792129"/>
                <a:gd name="connsiteX272-3537" fmla="*/ 764318 w 2097056"/>
                <a:gd name="connsiteY272-3538" fmla="*/ 1105567 h 1792129"/>
                <a:gd name="connsiteX273-3539" fmla="*/ 817325 w 2097056"/>
                <a:gd name="connsiteY273-3540" fmla="*/ 1055084 h 1792129"/>
                <a:gd name="connsiteX274-3541" fmla="*/ 870332 w 2097056"/>
                <a:gd name="connsiteY274-3542" fmla="*/ 999553 h 1792129"/>
                <a:gd name="connsiteX275-3543" fmla="*/ 925862 w 2097056"/>
                <a:gd name="connsiteY275-3544" fmla="*/ 916257 h 1792129"/>
                <a:gd name="connsiteX276-3545" fmla="*/ 925862 w 2097056"/>
                <a:gd name="connsiteY276-3546" fmla="*/ 913733 h 1792129"/>
                <a:gd name="connsiteX277-3547" fmla="*/ 870332 w 2097056"/>
                <a:gd name="connsiteY277-3548" fmla="*/ 931402 h 1792129"/>
                <a:gd name="connsiteX278-3549" fmla="*/ 779463 w 2097056"/>
                <a:gd name="connsiteY278-3550" fmla="*/ 964216 h 1792129"/>
                <a:gd name="connsiteX279-3551" fmla="*/ 723932 w 2097056"/>
                <a:gd name="connsiteY279-3552" fmla="*/ 981885 h 1792129"/>
                <a:gd name="connsiteX280-3553" fmla="*/ 718884 w 2097056"/>
                <a:gd name="connsiteY280-3554" fmla="*/ 984409 h 1792129"/>
                <a:gd name="connsiteX281-3555" fmla="*/ 688595 w 2097056"/>
                <a:gd name="connsiteY281-3556" fmla="*/ 995767 h 1792129"/>
                <a:gd name="connsiteX282-3557" fmla="*/ 663353 w 2097056"/>
                <a:gd name="connsiteY282-3558" fmla="*/ 994505 h 1792129"/>
                <a:gd name="connsiteX283-3559" fmla="*/ 639374 w 2097056"/>
                <a:gd name="connsiteY283-3560" fmla="*/ 995767 h 1792129"/>
                <a:gd name="connsiteX284-3561" fmla="*/ 607823 w 2097056"/>
                <a:gd name="connsiteY284-3562" fmla="*/ 994505 h 1792129"/>
                <a:gd name="connsiteX285-3563" fmla="*/ 597726 w 2097056"/>
                <a:gd name="connsiteY285-3564" fmla="*/ 989457 h 1792129"/>
                <a:gd name="connsiteX286-3565" fmla="*/ 577533 w 2097056"/>
                <a:gd name="connsiteY286-3566" fmla="*/ 981885 h 1792129"/>
                <a:gd name="connsiteX287-3567" fmla="*/ 557340 w 2097056"/>
                <a:gd name="connsiteY287-3568" fmla="*/ 974312 h 1792129"/>
                <a:gd name="connsiteX288-3569" fmla="*/ 539671 w 2097056"/>
                <a:gd name="connsiteY288-3570" fmla="*/ 966740 h 1792129"/>
                <a:gd name="connsiteX289-3571" fmla="*/ 527050 w 2097056"/>
                <a:gd name="connsiteY289-3572" fmla="*/ 959167 h 1792129"/>
                <a:gd name="connsiteX290-3573" fmla="*/ 524526 w 2097056"/>
                <a:gd name="connsiteY290-3574" fmla="*/ 944023 h 1792129"/>
                <a:gd name="connsiteX291-3575" fmla="*/ 539671 w 2097056"/>
                <a:gd name="connsiteY291-3576" fmla="*/ 928878 h 1792129"/>
                <a:gd name="connsiteX292-3577" fmla="*/ 552292 w 2097056"/>
                <a:gd name="connsiteY292-3578" fmla="*/ 928878 h 1792129"/>
                <a:gd name="connsiteX293-3579" fmla="*/ 552292 w 2097056"/>
                <a:gd name="connsiteY293-3580" fmla="*/ 921305 h 1792129"/>
                <a:gd name="connsiteX294-3581" fmla="*/ 564912 w 2097056"/>
                <a:gd name="connsiteY294-3582" fmla="*/ 923830 h 1792129"/>
                <a:gd name="connsiteX295-3583" fmla="*/ 587630 w 2097056"/>
                <a:gd name="connsiteY295-3584" fmla="*/ 916257 h 1792129"/>
                <a:gd name="connsiteX296-3585" fmla="*/ 602774 w 2097056"/>
                <a:gd name="connsiteY296-3586" fmla="*/ 906161 h 1792129"/>
                <a:gd name="connsiteX297-3587" fmla="*/ 587630 w 2097056"/>
                <a:gd name="connsiteY297-3588" fmla="*/ 898588 h 1792129"/>
                <a:gd name="connsiteX298-3589" fmla="*/ 600250 w 2097056"/>
                <a:gd name="connsiteY298-3590" fmla="*/ 896064 h 1792129"/>
                <a:gd name="connsiteX299-3591" fmla="*/ 628016 w 2097056"/>
                <a:gd name="connsiteY299-3592" fmla="*/ 888492 h 1792129"/>
                <a:gd name="connsiteX300-3593" fmla="*/ 633064 w 2097056"/>
                <a:gd name="connsiteY300-3594" fmla="*/ 885968 h 1792129"/>
                <a:gd name="connsiteX301-3595" fmla="*/ 686070 w 2097056"/>
                <a:gd name="connsiteY301-3596" fmla="*/ 873347 h 1792129"/>
                <a:gd name="connsiteX302-3597" fmla="*/ 723932 w 2097056"/>
                <a:gd name="connsiteY302-3598" fmla="*/ 855678 h 1792129"/>
                <a:gd name="connsiteX303-3599" fmla="*/ 779463 w 2097056"/>
                <a:gd name="connsiteY303-3600" fmla="*/ 835485 h 1792129"/>
                <a:gd name="connsiteX304-3601" fmla="*/ 872856 w 2097056"/>
                <a:gd name="connsiteY304-3602" fmla="*/ 802672 h 1792129"/>
                <a:gd name="connsiteX305-3603" fmla="*/ 996538 w 2097056"/>
                <a:gd name="connsiteY305-3604" fmla="*/ 762286 h 1792129"/>
                <a:gd name="connsiteX306-3605" fmla="*/ 1001586 w 2097056"/>
                <a:gd name="connsiteY306-3606" fmla="*/ 759762 h 1792129"/>
                <a:gd name="connsiteX307-3607" fmla="*/ 1026827 w 2097056"/>
                <a:gd name="connsiteY307-3608" fmla="*/ 752189 h 1792129"/>
                <a:gd name="connsiteX308-3609" fmla="*/ 1036924 w 2097056"/>
                <a:gd name="connsiteY308-3610" fmla="*/ 734520 h 1792129"/>
                <a:gd name="connsiteX309-3611" fmla="*/ 1041972 w 2097056"/>
                <a:gd name="connsiteY309-3612" fmla="*/ 719376 h 1792129"/>
                <a:gd name="connsiteX310-3613" fmla="*/ 1049544 w 2097056"/>
                <a:gd name="connsiteY310-3614" fmla="*/ 697921 h 1792129"/>
                <a:gd name="connsiteX311-3615" fmla="*/ 1059641 w 2097056"/>
                <a:gd name="connsiteY311-3616" fmla="*/ 671417 h 1792129"/>
                <a:gd name="connsiteX312-3617" fmla="*/ 1057117 w 2097056"/>
                <a:gd name="connsiteY312-3618" fmla="*/ 666369 h 1792129"/>
                <a:gd name="connsiteX313-3619" fmla="*/ 1004110 w 2097056"/>
                <a:gd name="connsiteY313-3620" fmla="*/ 681514 h 1792129"/>
                <a:gd name="connsiteX314-3621" fmla="*/ 935959 w 2097056"/>
                <a:gd name="connsiteY314-3622" fmla="*/ 701707 h 1792129"/>
                <a:gd name="connsiteX315-3623" fmla="*/ 935959 w 2097056"/>
                <a:gd name="connsiteY315-3624" fmla="*/ 696658 h 1792129"/>
                <a:gd name="connsiteX316-3625" fmla="*/ 999062 w 2097056"/>
                <a:gd name="connsiteY316-3626" fmla="*/ 653748 h 1792129"/>
                <a:gd name="connsiteX317-3627" fmla="*/ 939745 w 2097056"/>
                <a:gd name="connsiteY317-3628" fmla="*/ 628507 h 1792129"/>
                <a:gd name="connsiteX318-3629" fmla="*/ 875380 w 2097056"/>
                <a:gd name="connsiteY318-3630" fmla="*/ 593169 h 1792129"/>
                <a:gd name="connsiteX319-3631" fmla="*/ 882952 w 2097056"/>
                <a:gd name="connsiteY319-3632" fmla="*/ 589383 h 1792129"/>
                <a:gd name="connsiteX320-3633" fmla="*/ 895573 w 2097056"/>
                <a:gd name="connsiteY320-3634" fmla="*/ 588121 h 1792129"/>
                <a:gd name="connsiteX321-3635" fmla="*/ 903145 w 2097056"/>
                <a:gd name="connsiteY321-3636" fmla="*/ 588121 h 1792129"/>
                <a:gd name="connsiteX322-3637" fmla="*/ 923338 w 2097056"/>
                <a:gd name="connsiteY322-3638" fmla="*/ 585597 h 1792129"/>
                <a:gd name="connsiteX323-3639" fmla="*/ 971297 w 2097056"/>
                <a:gd name="connsiteY323-3640" fmla="*/ 570452 h 1792129"/>
                <a:gd name="connsiteX324-3641" fmla="*/ 978869 w 2097056"/>
                <a:gd name="connsiteY324-3642" fmla="*/ 557832 h 1792129"/>
                <a:gd name="connsiteX325-3643" fmla="*/ 980131 w 2097056"/>
                <a:gd name="connsiteY325-3644" fmla="*/ 551521 h 1792129"/>
                <a:gd name="connsiteX326-3645" fmla="*/ 983917 w 2097056"/>
                <a:gd name="connsiteY326-3646" fmla="*/ 545211 h 1792129"/>
                <a:gd name="connsiteX327-3647" fmla="*/ 986441 w 2097056"/>
                <a:gd name="connsiteY327-3648" fmla="*/ 547735 h 1792129"/>
                <a:gd name="connsiteX328-3649" fmla="*/ 1005372 w 2097056"/>
                <a:gd name="connsiteY328-3650" fmla="*/ 545211 h 1792129"/>
                <a:gd name="connsiteX329-3651" fmla="*/ 1021779 w 2097056"/>
                <a:gd name="connsiteY329-3652" fmla="*/ 542687 h 1792129"/>
                <a:gd name="connsiteX330-3653" fmla="*/ 1064689 w 2097056"/>
                <a:gd name="connsiteY330-3654" fmla="*/ 527542 h 1792129"/>
                <a:gd name="connsiteX331-3655" fmla="*/ 1105075 w 2097056"/>
                <a:gd name="connsiteY331-3656" fmla="*/ 514921 h 1792129"/>
                <a:gd name="connsiteX332-3657" fmla="*/ 1120220 w 2097056"/>
                <a:gd name="connsiteY332-3658" fmla="*/ 497252 h 1792129"/>
                <a:gd name="connsiteX333-3659" fmla="*/ 1137889 w 2097056"/>
                <a:gd name="connsiteY333-3660" fmla="*/ 403860 h 1792129"/>
                <a:gd name="connsiteX334-3661" fmla="*/ 1139151 w 2097056"/>
                <a:gd name="connsiteY334-3662" fmla="*/ 397550 h 1792129"/>
                <a:gd name="connsiteX335-3663" fmla="*/ 1137889 w 2097056"/>
                <a:gd name="connsiteY335-3664" fmla="*/ 388715 h 1792129"/>
                <a:gd name="connsiteX336-3665" fmla="*/ 1112648 w 2097056"/>
                <a:gd name="connsiteY336-3666" fmla="*/ 401336 h 1792129"/>
                <a:gd name="connsiteX337-3667" fmla="*/ 1092455 w 2097056"/>
                <a:gd name="connsiteY337-3668" fmla="*/ 408908 h 1792129"/>
                <a:gd name="connsiteX338-3669" fmla="*/ 1067213 w 2097056"/>
                <a:gd name="connsiteY338-3670" fmla="*/ 413956 h 1792129"/>
                <a:gd name="connsiteX339-3671" fmla="*/ 1041972 w 2097056"/>
                <a:gd name="connsiteY339-3672" fmla="*/ 424053 h 1792129"/>
                <a:gd name="connsiteX340-3673" fmla="*/ 981393 w 2097056"/>
                <a:gd name="connsiteY340-3674" fmla="*/ 451818 h 1792129"/>
                <a:gd name="connsiteX341-3675" fmla="*/ 996538 w 2097056"/>
                <a:gd name="connsiteY341-3676" fmla="*/ 437936 h 1792129"/>
                <a:gd name="connsiteX342-3677" fmla="*/ 1009158 w 2097056"/>
                <a:gd name="connsiteY342-3678" fmla="*/ 424053 h 1792129"/>
                <a:gd name="connsiteX343-3679" fmla="*/ 1007896 w 2097056"/>
                <a:gd name="connsiteY343-3680" fmla="*/ 422791 h 1792129"/>
                <a:gd name="connsiteX344-3681" fmla="*/ 1006634 w 2097056"/>
                <a:gd name="connsiteY344-3682" fmla="*/ 421529 h 1792129"/>
                <a:gd name="connsiteX345-3683" fmla="*/ 996538 w 2097056"/>
                <a:gd name="connsiteY345-3684" fmla="*/ 424053 h 1792129"/>
                <a:gd name="connsiteX346-3685" fmla="*/ 987703 w 2097056"/>
                <a:gd name="connsiteY346-3686" fmla="*/ 429101 h 1792129"/>
                <a:gd name="connsiteX347-3687" fmla="*/ 981393 w 2097056"/>
                <a:gd name="connsiteY347-3688" fmla="*/ 429101 h 1792129"/>
                <a:gd name="connsiteX348-3689" fmla="*/ 952366 w 2097056"/>
                <a:gd name="connsiteY348-3690" fmla="*/ 424053 h 1792129"/>
                <a:gd name="connsiteX349-3691" fmla="*/ 920814 w 2097056"/>
                <a:gd name="connsiteY349-3692" fmla="*/ 413956 h 1792129"/>
                <a:gd name="connsiteX350-3693" fmla="*/ 888000 w 2097056"/>
                <a:gd name="connsiteY350-3694" fmla="*/ 400074 h 1792129"/>
                <a:gd name="connsiteX351-3695" fmla="*/ 857711 w 2097056"/>
                <a:gd name="connsiteY351-3696" fmla="*/ 381143 h 1792129"/>
                <a:gd name="connsiteX352-3697" fmla="*/ 855187 w 2097056"/>
                <a:gd name="connsiteY352-3698" fmla="*/ 368522 h 1792129"/>
                <a:gd name="connsiteX353-3699" fmla="*/ 865283 w 2097056"/>
                <a:gd name="connsiteY353-3700" fmla="*/ 340757 h 1792129"/>
                <a:gd name="connsiteX354-3701" fmla="*/ 860235 w 2097056"/>
                <a:gd name="connsiteY354-3702" fmla="*/ 315516 h 1792129"/>
                <a:gd name="connsiteX355-3703" fmla="*/ 855187 w 2097056"/>
                <a:gd name="connsiteY355-3704" fmla="*/ 310467 h 1792129"/>
                <a:gd name="connsiteX356-3705" fmla="*/ 888000 w 2097056"/>
                <a:gd name="connsiteY356-3706" fmla="*/ 338233 h 1792129"/>
                <a:gd name="connsiteX357-3707" fmla="*/ 908193 w 2097056"/>
                <a:gd name="connsiteY357-3708" fmla="*/ 343281 h 1792129"/>
                <a:gd name="connsiteX358-3709" fmla="*/ 951104 w 2097056"/>
                <a:gd name="connsiteY358-3710" fmla="*/ 325612 h 1792129"/>
                <a:gd name="connsiteX359-3711" fmla="*/ 1047020 w 2097056"/>
                <a:gd name="connsiteY359-3712" fmla="*/ 292798 h 1792129"/>
                <a:gd name="connsiteX360-3713" fmla="*/ 1089930 w 2097056"/>
                <a:gd name="connsiteY360-3714" fmla="*/ 272606 h 1792129"/>
                <a:gd name="connsiteX361-3715" fmla="*/ 1142937 w 2097056"/>
                <a:gd name="connsiteY361-3716" fmla="*/ 252412 h 1792129"/>
                <a:gd name="connsiteX362-3717" fmla="*/ 1163130 w 2097056"/>
                <a:gd name="connsiteY362-3718" fmla="*/ 241054 h 1792129"/>
                <a:gd name="connsiteX363-3719" fmla="*/ 1163130 w 2097056"/>
                <a:gd name="connsiteY363-3720" fmla="*/ 219599 h 1792129"/>
                <a:gd name="connsiteX364-3721" fmla="*/ 1161868 w 2097056"/>
                <a:gd name="connsiteY364-3722" fmla="*/ 194357 h 1792129"/>
                <a:gd name="connsiteX365-3723" fmla="*/ 1160606 w 2097056"/>
                <a:gd name="connsiteY365-3724" fmla="*/ 169116 h 1792129"/>
                <a:gd name="connsiteX366-3725" fmla="*/ 1158082 w 2097056"/>
                <a:gd name="connsiteY366-3726" fmla="*/ 106013 h 1792129"/>
                <a:gd name="connsiteX367-3727" fmla="*/ 1158082 w 2097056"/>
                <a:gd name="connsiteY367-3728" fmla="*/ 100965 h 1792129"/>
                <a:gd name="connsiteX368-3729" fmla="*/ 1145461 w 2097056"/>
                <a:gd name="connsiteY368-3730" fmla="*/ 85820 h 1792129"/>
                <a:gd name="connsiteX369-3731" fmla="*/ 1112648 w 2097056"/>
                <a:gd name="connsiteY369-3732" fmla="*/ 55531 h 1792129"/>
                <a:gd name="connsiteX370-3733" fmla="*/ 1072262 w 2097056"/>
                <a:gd name="connsiteY370-3734" fmla="*/ 42910 h 1792129"/>
                <a:gd name="connsiteX371-3735" fmla="*/ 1081096 w 2097056"/>
                <a:gd name="connsiteY371-3736" fmla="*/ 27765 h 1792129"/>
                <a:gd name="connsiteX372-3737" fmla="*/ 1092455 w 2097056"/>
                <a:gd name="connsiteY372-3738" fmla="*/ 12620 h 1792129"/>
                <a:gd name="connsiteX373-3739" fmla="*/ 1122744 w 2097056"/>
                <a:gd name="connsiteY373-3740" fmla="*/ 0 h 1792129"/>
                <a:gd name="connsiteX0-3741" fmla="*/ 1400715 w 2147856"/>
                <a:gd name="connsiteY0-3742" fmla="*/ 1529620 h 1792129"/>
                <a:gd name="connsiteX1-3743" fmla="*/ 1365378 w 2147856"/>
                <a:gd name="connsiteY1-3744" fmla="*/ 1592723 h 1792129"/>
                <a:gd name="connsiteX2-3745" fmla="*/ 1364116 w 2147856"/>
                <a:gd name="connsiteY2-3746" fmla="*/ 1595247 h 1792129"/>
                <a:gd name="connsiteX3-3747" fmla="*/ 1367902 w 2147856"/>
                <a:gd name="connsiteY3-3748" fmla="*/ 1600295 h 1792129"/>
                <a:gd name="connsiteX4-3749" fmla="*/ 1395667 w 2147856"/>
                <a:gd name="connsiteY4-3750" fmla="*/ 1620488 h 1792129"/>
                <a:gd name="connsiteX5-3751" fmla="*/ 1400715 w 2147856"/>
                <a:gd name="connsiteY5-3752" fmla="*/ 1620488 h 1792129"/>
                <a:gd name="connsiteX6-3753" fmla="*/ 1403239 w 2147856"/>
                <a:gd name="connsiteY6-3754" fmla="*/ 1592723 h 1792129"/>
                <a:gd name="connsiteX7-3755" fmla="*/ 1405764 w 2147856"/>
                <a:gd name="connsiteY7-3756" fmla="*/ 1547289 h 1792129"/>
                <a:gd name="connsiteX8-3757" fmla="*/ 1403239 w 2147856"/>
                <a:gd name="connsiteY8-3758" fmla="*/ 1529620 h 1792129"/>
                <a:gd name="connsiteX9-3759" fmla="*/ 1400715 w 2147856"/>
                <a:gd name="connsiteY9-3760" fmla="*/ 1529620 h 1792129"/>
                <a:gd name="connsiteX10-3761" fmla="*/ 1123062 w 2147856"/>
                <a:gd name="connsiteY10-3762" fmla="*/ 1363027 h 1792129"/>
                <a:gd name="connsiteX11-3763" fmla="*/ 1115489 w 2147856"/>
                <a:gd name="connsiteY11-3764" fmla="*/ 1368076 h 1792129"/>
                <a:gd name="connsiteX12-3765" fmla="*/ 1102869 w 2147856"/>
                <a:gd name="connsiteY12-3766" fmla="*/ 1451372 h 1792129"/>
                <a:gd name="connsiteX13-3767" fmla="*/ 1105393 w 2147856"/>
                <a:gd name="connsiteY13-3768" fmla="*/ 1484185 h 1792129"/>
                <a:gd name="connsiteX14-3769" fmla="*/ 1110441 w 2147856"/>
                <a:gd name="connsiteY14-3770" fmla="*/ 1511951 h 1792129"/>
                <a:gd name="connsiteX15-3771" fmla="*/ 1110441 w 2147856"/>
                <a:gd name="connsiteY15-3772" fmla="*/ 1544764 h 1792129"/>
                <a:gd name="connsiteX16-3773" fmla="*/ 1111703 w 2147856"/>
                <a:gd name="connsiteY16-3774" fmla="*/ 1546026 h 1792129"/>
                <a:gd name="connsiteX17-3775" fmla="*/ 1112965 w 2147856"/>
                <a:gd name="connsiteY17-3776" fmla="*/ 1547289 h 1792129"/>
                <a:gd name="connsiteX18-3777" fmla="*/ 1158399 w 2147856"/>
                <a:gd name="connsiteY18-3778" fmla="*/ 1494282 h 1792129"/>
                <a:gd name="connsiteX19-3779" fmla="*/ 1158399 w 2147856"/>
                <a:gd name="connsiteY19-3780" fmla="*/ 1461468 h 1792129"/>
                <a:gd name="connsiteX20-3781" fmla="*/ 1149565 w 2147856"/>
                <a:gd name="connsiteY20-3782" fmla="*/ 1442537 h 1792129"/>
                <a:gd name="connsiteX21-3783" fmla="*/ 1143255 w 2147856"/>
                <a:gd name="connsiteY21-3784" fmla="*/ 1426131 h 1792129"/>
                <a:gd name="connsiteX22-3785" fmla="*/ 1167234 w 2147856"/>
                <a:gd name="connsiteY22-3786" fmla="*/ 1436227 h 1792129"/>
                <a:gd name="connsiteX23-3787" fmla="*/ 1196261 w 2147856"/>
                <a:gd name="connsiteY23-3788" fmla="*/ 1448848 h 1792129"/>
                <a:gd name="connsiteX24-3789" fmla="*/ 1215192 w 2147856"/>
                <a:gd name="connsiteY24-3790" fmla="*/ 1413510 h 1792129"/>
                <a:gd name="connsiteX25-3791" fmla="*/ 1229075 w 2147856"/>
                <a:gd name="connsiteY25-3792" fmla="*/ 1363027 h 1792129"/>
                <a:gd name="connsiteX26-3793" fmla="*/ 1181116 w 2147856"/>
                <a:gd name="connsiteY26-3794" fmla="*/ 1363027 h 1792129"/>
                <a:gd name="connsiteX27-3795" fmla="*/ 1123062 w 2147856"/>
                <a:gd name="connsiteY27-3796" fmla="*/ 1363027 h 1792129"/>
                <a:gd name="connsiteX28-3797" fmla="*/ 1403239 w 2147856"/>
                <a:gd name="connsiteY28-3798" fmla="*/ 1340310 h 1792129"/>
                <a:gd name="connsiteX29-3799" fmla="*/ 1388095 w 2147856"/>
                <a:gd name="connsiteY29-3800" fmla="*/ 1347883 h 1792129"/>
                <a:gd name="connsiteX30-3801" fmla="*/ 1327516 w 2147856"/>
                <a:gd name="connsiteY30-3802" fmla="*/ 1410986 h 1792129"/>
                <a:gd name="connsiteX31-3803" fmla="*/ 1319943 w 2147856"/>
                <a:gd name="connsiteY31-3804" fmla="*/ 1416034 h 1792129"/>
                <a:gd name="connsiteX32-3805" fmla="*/ 1256840 w 2147856"/>
                <a:gd name="connsiteY32-3806" fmla="*/ 1491758 h 1792129"/>
                <a:gd name="connsiteX33-3807" fmla="*/ 1251792 w 2147856"/>
                <a:gd name="connsiteY33-3808" fmla="*/ 1504378 h 1792129"/>
                <a:gd name="connsiteX34-3809" fmla="*/ 1265675 w 2147856"/>
                <a:gd name="connsiteY34-3810" fmla="*/ 1513213 h 1792129"/>
                <a:gd name="connsiteX35-3811" fmla="*/ 1287130 w 2147856"/>
                <a:gd name="connsiteY35-3812" fmla="*/ 1516999 h 1792129"/>
                <a:gd name="connsiteX36-3813" fmla="*/ 1333826 w 2147856"/>
                <a:gd name="connsiteY36-3814" fmla="*/ 1495544 h 1792129"/>
                <a:gd name="connsiteX37-3815" fmla="*/ 1400715 w 2147856"/>
                <a:gd name="connsiteY37-3816" fmla="*/ 1474089 h 1792129"/>
                <a:gd name="connsiteX38-3817" fmla="*/ 1405764 w 2147856"/>
                <a:gd name="connsiteY38-3818" fmla="*/ 1469041 h 1792129"/>
                <a:gd name="connsiteX39-3819" fmla="*/ 1405764 w 2147856"/>
                <a:gd name="connsiteY39-3820" fmla="*/ 1433703 h 1792129"/>
                <a:gd name="connsiteX40-3821" fmla="*/ 1405764 w 2147856"/>
                <a:gd name="connsiteY40-3822" fmla="*/ 1363027 h 1792129"/>
                <a:gd name="connsiteX41-3823" fmla="*/ 1405764 w 2147856"/>
                <a:gd name="connsiteY41-3824" fmla="*/ 1357979 h 1792129"/>
                <a:gd name="connsiteX42-3825" fmla="*/ 1403239 w 2147856"/>
                <a:gd name="connsiteY42-3826" fmla="*/ 1340310 h 1792129"/>
                <a:gd name="connsiteX43-3827" fmla="*/ 1400715 w 2147856"/>
                <a:gd name="connsiteY43-3828" fmla="*/ 1070229 h 1792129"/>
                <a:gd name="connsiteX44-3829" fmla="*/ 1381784 w 2147856"/>
                <a:gd name="connsiteY44-3830" fmla="*/ 1080325 h 1792129"/>
                <a:gd name="connsiteX45-3831" fmla="*/ 1367902 w 2147856"/>
                <a:gd name="connsiteY45-3832" fmla="*/ 1087898 h 1792129"/>
                <a:gd name="connsiteX46-3833" fmla="*/ 1327516 w 2147856"/>
                <a:gd name="connsiteY46-3834" fmla="*/ 1101780 h 1792129"/>
                <a:gd name="connsiteX47-3835" fmla="*/ 1269461 w 2147856"/>
                <a:gd name="connsiteY47-3836" fmla="*/ 1125760 h 1792129"/>
                <a:gd name="connsiteX48-3837" fmla="*/ 1249268 w 2147856"/>
                <a:gd name="connsiteY48-3838" fmla="*/ 1128284 h 1792129"/>
                <a:gd name="connsiteX49-3839" fmla="*/ 1234123 w 2147856"/>
                <a:gd name="connsiteY49-3840" fmla="*/ 1130808 h 1792129"/>
                <a:gd name="connsiteX50-3841" fmla="*/ 1208882 w 2147856"/>
                <a:gd name="connsiteY50-3842" fmla="*/ 1128284 h 1792129"/>
                <a:gd name="connsiteX51-3843" fmla="*/ 1183641 w 2147856"/>
                <a:gd name="connsiteY51-3844" fmla="*/ 1125760 h 1792129"/>
                <a:gd name="connsiteX52-3845" fmla="*/ 1152089 w 2147856"/>
                <a:gd name="connsiteY52-3846" fmla="*/ 1132070 h 1792129"/>
                <a:gd name="connsiteX53-3847" fmla="*/ 1138206 w 2147856"/>
                <a:gd name="connsiteY53-3848" fmla="*/ 1158573 h 1792129"/>
                <a:gd name="connsiteX54-3849" fmla="*/ 1130634 w 2147856"/>
                <a:gd name="connsiteY54-3850" fmla="*/ 1180028 h 1792129"/>
                <a:gd name="connsiteX55-3851" fmla="*/ 1123062 w 2147856"/>
                <a:gd name="connsiteY55-3852" fmla="*/ 1206532 h 1792129"/>
                <a:gd name="connsiteX56-3853" fmla="*/ 1118013 w 2147856"/>
                <a:gd name="connsiteY56-3854" fmla="*/ 1282255 h 1792129"/>
                <a:gd name="connsiteX57-3855" fmla="*/ 1119275 w 2147856"/>
                <a:gd name="connsiteY57-3856" fmla="*/ 1291090 h 1792129"/>
                <a:gd name="connsiteX58-3857" fmla="*/ 1128110 w 2147856"/>
                <a:gd name="connsiteY58-3858" fmla="*/ 1289828 h 1792129"/>
                <a:gd name="connsiteX59-3859" fmla="*/ 1176068 w 2147856"/>
                <a:gd name="connsiteY59-3860" fmla="*/ 1277207 h 1792129"/>
                <a:gd name="connsiteX60-3861" fmla="*/ 1274509 w 2147856"/>
                <a:gd name="connsiteY60-3862" fmla="*/ 1236821 h 1792129"/>
                <a:gd name="connsiteX61-3863" fmla="*/ 1335088 w 2147856"/>
                <a:gd name="connsiteY61-3864" fmla="*/ 1216628 h 1792129"/>
                <a:gd name="connsiteX62-3865" fmla="*/ 1357805 w 2147856"/>
                <a:gd name="connsiteY62-3866" fmla="*/ 1211580 h 1792129"/>
                <a:gd name="connsiteX63-3867" fmla="*/ 1390619 w 2147856"/>
                <a:gd name="connsiteY63-3868" fmla="*/ 1214104 h 1792129"/>
                <a:gd name="connsiteX64-3869" fmla="*/ 1409550 w 2147856"/>
                <a:gd name="connsiteY64-3870" fmla="*/ 1207794 h 1792129"/>
                <a:gd name="connsiteX65-3871" fmla="*/ 1413336 w 2147856"/>
                <a:gd name="connsiteY65-3872" fmla="*/ 1191387 h 1792129"/>
                <a:gd name="connsiteX66-3873" fmla="*/ 1410812 w 2147856"/>
                <a:gd name="connsiteY66-3874" fmla="*/ 1148477 h 1792129"/>
                <a:gd name="connsiteX67-3875" fmla="*/ 1410812 w 2147856"/>
                <a:gd name="connsiteY67-3876" fmla="*/ 1125760 h 1792129"/>
                <a:gd name="connsiteX68-3877" fmla="*/ 1400715 w 2147856"/>
                <a:gd name="connsiteY68-3878" fmla="*/ 1070229 h 1792129"/>
                <a:gd name="connsiteX69-3879" fmla="*/ 1173544 w 2147856"/>
                <a:gd name="connsiteY69-3880" fmla="*/ 0 h 1792129"/>
                <a:gd name="connsiteX70-3881" fmla="*/ 1218978 w 2147856"/>
                <a:gd name="connsiteY70-3882" fmla="*/ 12620 h 1792129"/>
                <a:gd name="connsiteX71-3883" fmla="*/ 1269461 w 2147856"/>
                <a:gd name="connsiteY71-3884" fmla="*/ 42910 h 1792129"/>
                <a:gd name="connsiteX72-3885" fmla="*/ 1299750 w 2147856"/>
                <a:gd name="connsiteY72-3886" fmla="*/ 60579 h 1792129"/>
                <a:gd name="connsiteX73-3887" fmla="*/ 1337612 w 2147856"/>
                <a:gd name="connsiteY73-3888" fmla="*/ 138827 h 1792129"/>
                <a:gd name="connsiteX74-3889" fmla="*/ 1337612 w 2147856"/>
                <a:gd name="connsiteY74-3890" fmla="*/ 194357 h 1792129"/>
                <a:gd name="connsiteX75-3891" fmla="*/ 1342660 w 2147856"/>
                <a:gd name="connsiteY75-3892" fmla="*/ 199406 h 1792129"/>
                <a:gd name="connsiteX76-3893" fmla="*/ 1405764 w 2147856"/>
                <a:gd name="connsiteY76-3894" fmla="*/ 214551 h 1792129"/>
                <a:gd name="connsiteX77-3895" fmla="*/ 1415860 w 2147856"/>
                <a:gd name="connsiteY77-3896" fmla="*/ 224647 h 1792129"/>
                <a:gd name="connsiteX78-3897" fmla="*/ 1443625 w 2147856"/>
                <a:gd name="connsiteY78-3898" fmla="*/ 239792 h 1792129"/>
                <a:gd name="connsiteX79-3899" fmla="*/ 1454984 w 2147856"/>
                <a:gd name="connsiteY79-3900" fmla="*/ 249888 h 1792129"/>
                <a:gd name="connsiteX80-3901" fmla="*/ 1446150 w 2147856"/>
                <a:gd name="connsiteY80-3902" fmla="*/ 262509 h 1792129"/>
                <a:gd name="connsiteX81-3903" fmla="*/ 1436053 w 2147856"/>
                <a:gd name="connsiteY81-3904" fmla="*/ 272606 h 1792129"/>
                <a:gd name="connsiteX82-3905" fmla="*/ 1423432 w 2147856"/>
                <a:gd name="connsiteY82-3906" fmla="*/ 280178 h 1792129"/>
                <a:gd name="connsiteX83-3907" fmla="*/ 1410812 w 2147856"/>
                <a:gd name="connsiteY83-3908" fmla="*/ 285226 h 1792129"/>
                <a:gd name="connsiteX84-3909" fmla="*/ 1340136 w 2147856"/>
                <a:gd name="connsiteY84-3910" fmla="*/ 310467 h 1792129"/>
                <a:gd name="connsiteX85-3911" fmla="*/ 1340136 w 2147856"/>
                <a:gd name="connsiteY85-3912" fmla="*/ 318040 h 1792129"/>
                <a:gd name="connsiteX86-3913" fmla="*/ 1319943 w 2147856"/>
                <a:gd name="connsiteY86-3914" fmla="*/ 434149 h 1792129"/>
                <a:gd name="connsiteX87-3915" fmla="*/ 1314895 w 2147856"/>
                <a:gd name="connsiteY87-3916" fmla="*/ 451818 h 1792129"/>
                <a:gd name="connsiteX88-3917" fmla="*/ 1335088 w 2147856"/>
                <a:gd name="connsiteY88-3918" fmla="*/ 448032 h 1792129"/>
                <a:gd name="connsiteX89-3919" fmla="*/ 1350233 w 2147856"/>
                <a:gd name="connsiteY89-3920" fmla="*/ 444246 h 1792129"/>
                <a:gd name="connsiteX90-3921" fmla="*/ 1364116 w 2147856"/>
                <a:gd name="connsiteY90-3922" fmla="*/ 437936 h 1792129"/>
                <a:gd name="connsiteX91-3923" fmla="*/ 1385571 w 2147856"/>
                <a:gd name="connsiteY91-3924" fmla="*/ 439198 h 1792129"/>
                <a:gd name="connsiteX92-3925" fmla="*/ 1413336 w 2147856"/>
                <a:gd name="connsiteY92-3926" fmla="*/ 434149 h 1792129"/>
                <a:gd name="connsiteX93-3927" fmla="*/ 1453722 w 2147856"/>
                <a:gd name="connsiteY93-3928" fmla="*/ 424053 h 1792129"/>
                <a:gd name="connsiteX94-3929" fmla="*/ 1453722 w 2147856"/>
                <a:gd name="connsiteY94-3930" fmla="*/ 432887 h 1792129"/>
                <a:gd name="connsiteX95-3931" fmla="*/ 1461294 w 2147856"/>
                <a:gd name="connsiteY95-3932" fmla="*/ 436673 h 1792129"/>
                <a:gd name="connsiteX96-3933" fmla="*/ 1499156 w 2147856"/>
                <a:gd name="connsiteY96-3934" fmla="*/ 456866 h 1792129"/>
                <a:gd name="connsiteX97-3935" fmla="*/ 1509253 w 2147856"/>
                <a:gd name="connsiteY97-3936" fmla="*/ 464439 h 1792129"/>
                <a:gd name="connsiteX98-3937" fmla="*/ 1511777 w 2147856"/>
                <a:gd name="connsiteY98-3938" fmla="*/ 472011 h 1792129"/>
                <a:gd name="connsiteX99-3939" fmla="*/ 1501680 w 2147856"/>
                <a:gd name="connsiteY99-3940" fmla="*/ 485894 h 1792129"/>
                <a:gd name="connsiteX100-3941" fmla="*/ 1481487 w 2147856"/>
                <a:gd name="connsiteY100-3942" fmla="*/ 502301 h 1792129"/>
                <a:gd name="connsiteX101-3943" fmla="*/ 1478963 w 2147856"/>
                <a:gd name="connsiteY101-3944" fmla="*/ 504825 h 1792129"/>
                <a:gd name="connsiteX102-3945" fmla="*/ 1452460 w 2147856"/>
                <a:gd name="connsiteY102-3946" fmla="*/ 528804 h 1792129"/>
                <a:gd name="connsiteX103-3947" fmla="*/ 1425957 w 2147856"/>
                <a:gd name="connsiteY103-3948" fmla="*/ 540163 h 1792129"/>
                <a:gd name="connsiteX104-3949" fmla="*/ 1413336 w 2147856"/>
                <a:gd name="connsiteY104-3950" fmla="*/ 543949 h 1792129"/>
                <a:gd name="connsiteX105-3951" fmla="*/ 1400715 w 2147856"/>
                <a:gd name="connsiteY105-3952" fmla="*/ 547735 h 1792129"/>
                <a:gd name="connsiteX106-3953" fmla="*/ 1367902 w 2147856"/>
                <a:gd name="connsiteY106-3954" fmla="*/ 557832 h 1792129"/>
                <a:gd name="connsiteX107-3955" fmla="*/ 1299750 w 2147856"/>
                <a:gd name="connsiteY107-3956" fmla="*/ 583073 h 1792129"/>
                <a:gd name="connsiteX108-3957" fmla="*/ 1282081 w 2147856"/>
                <a:gd name="connsiteY108-3958" fmla="*/ 598218 h 1792129"/>
                <a:gd name="connsiteX109-3959" fmla="*/ 1261888 w 2147856"/>
                <a:gd name="connsiteY109-3960" fmla="*/ 666369 h 1792129"/>
                <a:gd name="connsiteX110-3961" fmla="*/ 1251792 w 2147856"/>
                <a:gd name="connsiteY110-3962" fmla="*/ 691610 h 1792129"/>
                <a:gd name="connsiteX111-3963" fmla="*/ 1287130 w 2147856"/>
                <a:gd name="connsiteY111-3964" fmla="*/ 678990 h 1792129"/>
                <a:gd name="connsiteX112-3965" fmla="*/ 1372950 w 2147856"/>
                <a:gd name="connsiteY112-3966" fmla="*/ 651224 h 1792129"/>
                <a:gd name="connsiteX113-3967" fmla="*/ 1429743 w 2147856"/>
                <a:gd name="connsiteY113-3968" fmla="*/ 631031 h 1792129"/>
                <a:gd name="connsiteX114-3969" fmla="*/ 1499156 w 2147856"/>
                <a:gd name="connsiteY114-3970" fmla="*/ 605790 h 1792129"/>
                <a:gd name="connsiteX115-3971" fmla="*/ 1564783 w 2147856"/>
                <a:gd name="connsiteY115-3972" fmla="*/ 585597 h 1792129"/>
                <a:gd name="connsiteX116-3973" fmla="*/ 1617790 w 2147856"/>
                <a:gd name="connsiteY116-3974" fmla="*/ 567928 h 1792129"/>
                <a:gd name="connsiteX117-3975" fmla="*/ 1625362 w 2147856"/>
                <a:gd name="connsiteY117-3976" fmla="*/ 562880 h 1792129"/>
                <a:gd name="connsiteX118-3977" fmla="*/ 1625362 w 2147856"/>
                <a:gd name="connsiteY118-3978" fmla="*/ 552783 h 1792129"/>
                <a:gd name="connsiteX119-3979" fmla="*/ 1584976 w 2147856"/>
                <a:gd name="connsiteY119-3980" fmla="*/ 499777 h 1792129"/>
                <a:gd name="connsiteX120-3981" fmla="*/ 1552163 w 2147856"/>
                <a:gd name="connsiteY120-3982" fmla="*/ 466963 h 1792129"/>
                <a:gd name="connsiteX121-3983" fmla="*/ 1552163 w 2147856"/>
                <a:gd name="connsiteY121-3984" fmla="*/ 464439 h 1792129"/>
                <a:gd name="connsiteX122-3985" fmla="*/ 1577404 w 2147856"/>
                <a:gd name="connsiteY122-3986" fmla="*/ 482108 h 1792129"/>
                <a:gd name="connsiteX123-3987" fmla="*/ 1584976 w 2147856"/>
                <a:gd name="connsiteY123-3988" fmla="*/ 487156 h 1792129"/>
                <a:gd name="connsiteX124-3989" fmla="*/ 1602645 w 2147856"/>
                <a:gd name="connsiteY124-3990" fmla="*/ 493466 h 1792129"/>
                <a:gd name="connsiteX125-3991" fmla="*/ 1612742 w 2147856"/>
                <a:gd name="connsiteY125-3992" fmla="*/ 502301 h 1792129"/>
                <a:gd name="connsiteX126-3993" fmla="*/ 1622838 w 2147856"/>
                <a:gd name="connsiteY126-3994" fmla="*/ 504825 h 1792129"/>
                <a:gd name="connsiteX127-3995" fmla="*/ 1637983 w 2147856"/>
                <a:gd name="connsiteY127-3996" fmla="*/ 499777 h 1792129"/>
                <a:gd name="connsiteX128-3997" fmla="*/ 1655652 w 2147856"/>
                <a:gd name="connsiteY128-3998" fmla="*/ 503563 h 1792129"/>
                <a:gd name="connsiteX129-3999" fmla="*/ 1668273 w 2147856"/>
                <a:gd name="connsiteY129-4000" fmla="*/ 509873 h 1792129"/>
                <a:gd name="connsiteX130-4001" fmla="*/ 1706134 w 2147856"/>
                <a:gd name="connsiteY130-4002" fmla="*/ 527542 h 1792129"/>
                <a:gd name="connsiteX131-4003" fmla="*/ 1726327 w 2147856"/>
                <a:gd name="connsiteY131-4004" fmla="*/ 535114 h 1792129"/>
                <a:gd name="connsiteX132-4005" fmla="*/ 1754093 w 2147856"/>
                <a:gd name="connsiteY132-4006" fmla="*/ 527542 h 1792129"/>
                <a:gd name="connsiteX133-4007" fmla="*/ 1774286 w 2147856"/>
                <a:gd name="connsiteY133-4008" fmla="*/ 522494 h 1792129"/>
                <a:gd name="connsiteX134-4009" fmla="*/ 1778072 w 2147856"/>
                <a:gd name="connsiteY134-4010" fmla="*/ 522494 h 1792129"/>
                <a:gd name="connsiteX135-4011" fmla="*/ 1779334 w 2147856"/>
                <a:gd name="connsiteY135-4012" fmla="*/ 525018 h 1792129"/>
                <a:gd name="connsiteX136-4013" fmla="*/ 1817196 w 2147856"/>
                <a:gd name="connsiteY136-4014" fmla="*/ 537639 h 1792129"/>
                <a:gd name="connsiteX137-4015" fmla="*/ 1819720 w 2147856"/>
                <a:gd name="connsiteY137-4016" fmla="*/ 537639 h 1792129"/>
                <a:gd name="connsiteX138-4017" fmla="*/ 1833603 w 2147856"/>
                <a:gd name="connsiteY138-4018" fmla="*/ 554045 h 1792129"/>
                <a:gd name="connsiteX139-4019" fmla="*/ 1839913 w 2147856"/>
                <a:gd name="connsiteY139-4020" fmla="*/ 567928 h 1792129"/>
                <a:gd name="connsiteX140-4021" fmla="*/ 1807099 w 2147856"/>
                <a:gd name="connsiteY140-4022" fmla="*/ 620935 h 1792129"/>
                <a:gd name="connsiteX141-4023" fmla="*/ 1807099 w 2147856"/>
                <a:gd name="connsiteY141-4024" fmla="*/ 631031 h 1792129"/>
                <a:gd name="connsiteX142-4025" fmla="*/ 1797003 w 2147856"/>
                <a:gd name="connsiteY142-4026" fmla="*/ 646176 h 1792129"/>
                <a:gd name="connsiteX143-4027" fmla="*/ 1749045 w 2147856"/>
                <a:gd name="connsiteY143-4028" fmla="*/ 658797 h 1792129"/>
                <a:gd name="connsiteX144-4029" fmla="*/ 1683417 w 2147856"/>
                <a:gd name="connsiteY144-4030" fmla="*/ 678990 h 1792129"/>
                <a:gd name="connsiteX145-4031" fmla="*/ 1600121 w 2147856"/>
                <a:gd name="connsiteY145-4032" fmla="*/ 704231 h 1792129"/>
                <a:gd name="connsiteX146-4033" fmla="*/ 1516825 w 2147856"/>
                <a:gd name="connsiteY146-4034" fmla="*/ 731996 h 1792129"/>
                <a:gd name="connsiteX147-4035" fmla="*/ 1448674 w 2147856"/>
                <a:gd name="connsiteY147-4036" fmla="*/ 754713 h 1792129"/>
                <a:gd name="connsiteX148-4037" fmla="*/ 1446150 w 2147856"/>
                <a:gd name="connsiteY148-4038" fmla="*/ 767334 h 1792129"/>
                <a:gd name="connsiteX149-4039" fmla="*/ 1481487 w 2147856"/>
                <a:gd name="connsiteY149-4040" fmla="*/ 790051 h 1792129"/>
                <a:gd name="connsiteX150-4041" fmla="*/ 1524397 w 2147856"/>
                <a:gd name="connsiteY150-4042" fmla="*/ 815292 h 1792129"/>
                <a:gd name="connsiteX151-4043" fmla="*/ 1602645 w 2147856"/>
                <a:gd name="connsiteY151-4044" fmla="*/ 860727 h 1792129"/>
                <a:gd name="connsiteX152-4045" fmla="*/ 1643031 w 2147856"/>
                <a:gd name="connsiteY152-4046" fmla="*/ 885968 h 1792129"/>
                <a:gd name="connsiteX153-4047" fmla="*/ 1675845 w 2147856"/>
                <a:gd name="connsiteY153-4048" fmla="*/ 906161 h 1792129"/>
                <a:gd name="connsiteX154-4049" fmla="*/ 1733900 w 2147856"/>
                <a:gd name="connsiteY154-4050" fmla="*/ 933926 h 1792129"/>
                <a:gd name="connsiteX155-4051" fmla="*/ 1786906 w 2147856"/>
                <a:gd name="connsiteY155-4052" fmla="*/ 956643 h 1792129"/>
                <a:gd name="connsiteX156-4053" fmla="*/ 1897968 w 2147856"/>
                <a:gd name="connsiteY156-4054" fmla="*/ 994505 h 1792129"/>
                <a:gd name="connsiteX157-4055" fmla="*/ 1983788 w 2147856"/>
                <a:gd name="connsiteY157-4056" fmla="*/ 1017222 h 1792129"/>
                <a:gd name="connsiteX158-4057" fmla="*/ 2044367 w 2147856"/>
                <a:gd name="connsiteY158-4058" fmla="*/ 1032367 h 1792129"/>
                <a:gd name="connsiteX159-4059" fmla="*/ 2074657 w 2147856"/>
                <a:gd name="connsiteY159-4060" fmla="*/ 1039939 h 1792129"/>
                <a:gd name="connsiteX160-4061" fmla="*/ 2107470 w 2147856"/>
                <a:gd name="connsiteY160-4062" fmla="*/ 1057608 h 1792129"/>
                <a:gd name="connsiteX161-4063" fmla="*/ 2104946 w 2147856"/>
                <a:gd name="connsiteY161-4064" fmla="*/ 1068967 h 1792129"/>
                <a:gd name="connsiteX162-4065" fmla="*/ 2115043 w 2147856"/>
                <a:gd name="connsiteY162-4066" fmla="*/ 1077801 h 1792129"/>
                <a:gd name="connsiteX163-4067" fmla="*/ 2132712 w 2147856"/>
                <a:gd name="connsiteY163-4068" fmla="*/ 1082849 h 1792129"/>
                <a:gd name="connsiteX164-4069" fmla="*/ 2147856 w 2147856"/>
                <a:gd name="connsiteY164-4070" fmla="*/ 1090422 h 1792129"/>
                <a:gd name="connsiteX165-4071" fmla="*/ 2147856 w 2147856"/>
                <a:gd name="connsiteY165-4072" fmla="*/ 1092946 h 1792129"/>
                <a:gd name="connsiteX166-4073" fmla="*/ 2122615 w 2147856"/>
                <a:gd name="connsiteY166-4074" fmla="*/ 1095470 h 1792129"/>
                <a:gd name="connsiteX167-4075" fmla="*/ 2115043 w 2147856"/>
                <a:gd name="connsiteY167-4076" fmla="*/ 1097994 h 1792129"/>
                <a:gd name="connsiteX168-4077" fmla="*/ 2102422 w 2147856"/>
                <a:gd name="connsiteY168-4078" fmla="*/ 1128284 h 1792129"/>
                <a:gd name="connsiteX169-4079" fmla="*/ 2102422 w 2147856"/>
                <a:gd name="connsiteY169-4080" fmla="*/ 1130808 h 1792129"/>
                <a:gd name="connsiteX170-4081" fmla="*/ 2091063 w 2147856"/>
                <a:gd name="connsiteY170-4082" fmla="*/ 1144691 h 1792129"/>
                <a:gd name="connsiteX171-4083" fmla="*/ 2074657 w 2147856"/>
                <a:gd name="connsiteY171-4084" fmla="*/ 1158573 h 1792129"/>
                <a:gd name="connsiteX172-4085" fmla="*/ 2064560 w 2147856"/>
                <a:gd name="connsiteY172-4086" fmla="*/ 1168670 h 1792129"/>
                <a:gd name="connsiteX173-4087" fmla="*/ 2054464 w 2147856"/>
                <a:gd name="connsiteY173-4088" fmla="*/ 1176242 h 1792129"/>
                <a:gd name="connsiteX174-4089" fmla="*/ 2044367 w 2147856"/>
                <a:gd name="connsiteY174-4090" fmla="*/ 1176242 h 1792129"/>
                <a:gd name="connsiteX175-4091" fmla="*/ 1958547 w 2147856"/>
                <a:gd name="connsiteY175-4092" fmla="*/ 1158573 h 1792129"/>
                <a:gd name="connsiteX176-4093" fmla="*/ 1867678 w 2147856"/>
                <a:gd name="connsiteY176-4094" fmla="*/ 1143429 h 1792129"/>
                <a:gd name="connsiteX177-4095" fmla="*/ 1764189 w 2147856"/>
                <a:gd name="connsiteY177-4096" fmla="*/ 1120711 h 1792129"/>
                <a:gd name="connsiteX178-4097" fmla="*/ 1683417 w 2147856"/>
                <a:gd name="connsiteY178-4098" fmla="*/ 1105567 h 1792129"/>
                <a:gd name="connsiteX179-4099" fmla="*/ 1654390 w 2147856"/>
                <a:gd name="connsiteY179-4100" fmla="*/ 1100518 h 1792129"/>
                <a:gd name="connsiteX180-4101" fmla="*/ 1630411 w 2147856"/>
                <a:gd name="connsiteY180-4102" fmla="*/ 1092946 h 1792129"/>
                <a:gd name="connsiteX181-4103" fmla="*/ 1567307 w 2147856"/>
                <a:gd name="connsiteY181-4104" fmla="*/ 1072753 h 1792129"/>
                <a:gd name="connsiteX182-4105" fmla="*/ 1567307 w 2147856"/>
                <a:gd name="connsiteY182-4106" fmla="*/ 1075277 h 1792129"/>
                <a:gd name="connsiteX183-4107" fmla="*/ 1577404 w 2147856"/>
                <a:gd name="connsiteY183-4108" fmla="*/ 1087898 h 1792129"/>
                <a:gd name="connsiteX184-4109" fmla="*/ 1593811 w 2147856"/>
                <a:gd name="connsiteY184-4110" fmla="*/ 1105567 h 1792129"/>
                <a:gd name="connsiteX185-4111" fmla="*/ 1597597 w 2147856"/>
                <a:gd name="connsiteY185-4112" fmla="*/ 1133332 h 1792129"/>
                <a:gd name="connsiteX186-4113" fmla="*/ 1597597 w 2147856"/>
                <a:gd name="connsiteY186-4114" fmla="*/ 1219152 h 1792129"/>
                <a:gd name="connsiteX187-4115" fmla="*/ 1602645 w 2147856"/>
                <a:gd name="connsiteY187-4116" fmla="*/ 1292352 h 1792129"/>
                <a:gd name="connsiteX188-4117" fmla="*/ 1602645 w 2147856"/>
                <a:gd name="connsiteY188-4118" fmla="*/ 1405938 h 1792129"/>
                <a:gd name="connsiteX189-4119" fmla="*/ 1602645 w 2147856"/>
                <a:gd name="connsiteY189-4120" fmla="*/ 1494282 h 1792129"/>
                <a:gd name="connsiteX190-4121" fmla="*/ 1602645 w 2147856"/>
                <a:gd name="connsiteY190-4122" fmla="*/ 1582626 h 1792129"/>
                <a:gd name="connsiteX191-4123" fmla="*/ 1602645 w 2147856"/>
                <a:gd name="connsiteY191-4124" fmla="*/ 1645729 h 1792129"/>
                <a:gd name="connsiteX192-4125" fmla="*/ 1600121 w 2147856"/>
                <a:gd name="connsiteY192-4126" fmla="*/ 1683591 h 1792129"/>
                <a:gd name="connsiteX193-4127" fmla="*/ 1595073 w 2147856"/>
                <a:gd name="connsiteY193-4128" fmla="*/ 1711356 h 1792129"/>
                <a:gd name="connsiteX194-4129" fmla="*/ 1586238 w 2147856"/>
                <a:gd name="connsiteY194-4130" fmla="*/ 1725239 h 1792129"/>
                <a:gd name="connsiteX195-4131" fmla="*/ 1567307 w 2147856"/>
                <a:gd name="connsiteY195-4132" fmla="*/ 1726501 h 1792129"/>
                <a:gd name="connsiteX196-4133" fmla="*/ 1548377 w 2147856"/>
                <a:gd name="connsiteY196-4134" fmla="*/ 1734074 h 1792129"/>
                <a:gd name="connsiteX197-4135" fmla="*/ 1531970 w 2147856"/>
                <a:gd name="connsiteY197-4136" fmla="*/ 1746694 h 1792129"/>
                <a:gd name="connsiteX198-4137" fmla="*/ 1524397 w 2147856"/>
                <a:gd name="connsiteY198-4138" fmla="*/ 1764363 h 1792129"/>
                <a:gd name="connsiteX199-4139" fmla="*/ 1489060 w 2147856"/>
                <a:gd name="connsiteY199-4140" fmla="*/ 1754267 h 1792129"/>
                <a:gd name="connsiteX200-4141" fmla="*/ 1467605 w 2147856"/>
                <a:gd name="connsiteY200-4142" fmla="*/ 1764363 h 1792129"/>
                <a:gd name="connsiteX201-4143" fmla="*/ 1453722 w 2147856"/>
                <a:gd name="connsiteY201-4144" fmla="*/ 1779508 h 1792129"/>
                <a:gd name="connsiteX202-4145" fmla="*/ 1446150 w 2147856"/>
                <a:gd name="connsiteY202-4146" fmla="*/ 1792129 h 1792129"/>
                <a:gd name="connsiteX203-4147" fmla="*/ 1409550 w 2147856"/>
                <a:gd name="connsiteY203-4148" fmla="*/ 1763101 h 1792129"/>
                <a:gd name="connsiteX204-4149" fmla="*/ 1367902 w 2147856"/>
                <a:gd name="connsiteY204-4150" fmla="*/ 1726501 h 1792129"/>
                <a:gd name="connsiteX205-4151" fmla="*/ 1326254 w 2147856"/>
                <a:gd name="connsiteY205-4152" fmla="*/ 1683591 h 1792129"/>
                <a:gd name="connsiteX206-4153" fmla="*/ 1294702 w 2147856"/>
                <a:gd name="connsiteY206-4154" fmla="*/ 1648253 h 1792129"/>
                <a:gd name="connsiteX207-4155" fmla="*/ 1274509 w 2147856"/>
                <a:gd name="connsiteY207-4156" fmla="*/ 1643205 h 1792129"/>
                <a:gd name="connsiteX208-4157" fmla="*/ 1244220 w 2147856"/>
                <a:gd name="connsiteY208-4158" fmla="*/ 1662136 h 1792129"/>
                <a:gd name="connsiteX209-4159" fmla="*/ 1213930 w 2147856"/>
                <a:gd name="connsiteY209-4160" fmla="*/ 1678543 h 1792129"/>
                <a:gd name="connsiteX210-4161" fmla="*/ 1191213 w 2147856"/>
                <a:gd name="connsiteY210-4162" fmla="*/ 1689902 h 1792129"/>
                <a:gd name="connsiteX211-4163" fmla="*/ 1160923 w 2147856"/>
                <a:gd name="connsiteY211-4164" fmla="*/ 1701260 h 1792129"/>
                <a:gd name="connsiteX212-4165" fmla="*/ 1135682 w 2147856"/>
                <a:gd name="connsiteY212-4166" fmla="*/ 1703784 h 1792129"/>
                <a:gd name="connsiteX213-4167" fmla="*/ 1097820 w 2147856"/>
                <a:gd name="connsiteY213-4168" fmla="*/ 1696212 h 1792129"/>
                <a:gd name="connsiteX214-4169" fmla="*/ 1090248 w 2147856"/>
                <a:gd name="connsiteY214-4170" fmla="*/ 1686115 h 1792129"/>
                <a:gd name="connsiteX215-4171" fmla="*/ 1077627 w 2147856"/>
                <a:gd name="connsiteY215-4172" fmla="*/ 1664660 h 1792129"/>
                <a:gd name="connsiteX216-4173" fmla="*/ 1065007 w 2147856"/>
                <a:gd name="connsiteY216-4174" fmla="*/ 1643205 h 1792129"/>
                <a:gd name="connsiteX217-4175" fmla="*/ 1019572 w 2147856"/>
                <a:gd name="connsiteY217-4176" fmla="*/ 1668447 h 1792129"/>
                <a:gd name="connsiteX218-4177" fmla="*/ 1003166 w 2147856"/>
                <a:gd name="connsiteY218-4178" fmla="*/ 1672233 h 1792129"/>
                <a:gd name="connsiteX219-4179" fmla="*/ 989283 w 2147856"/>
                <a:gd name="connsiteY219-4180" fmla="*/ 1663398 h 1792129"/>
                <a:gd name="connsiteX220-4181" fmla="*/ 974138 w 2147856"/>
                <a:gd name="connsiteY220-4182" fmla="*/ 1640681 h 1792129"/>
                <a:gd name="connsiteX221-4183" fmla="*/ 965304 w 2147856"/>
                <a:gd name="connsiteY221-4184" fmla="*/ 1623012 h 1792129"/>
                <a:gd name="connsiteX222-4185" fmla="*/ 958993 w 2147856"/>
                <a:gd name="connsiteY222-4186" fmla="*/ 1605343 h 1792129"/>
                <a:gd name="connsiteX223-4187" fmla="*/ 958993 w 2147856"/>
                <a:gd name="connsiteY223-4188" fmla="*/ 1600295 h 1792129"/>
                <a:gd name="connsiteX224-4189" fmla="*/ 945111 w 2147856"/>
                <a:gd name="connsiteY224-4190" fmla="*/ 1552337 h 1792129"/>
                <a:gd name="connsiteX225-4191" fmla="*/ 946373 w 2147856"/>
                <a:gd name="connsiteY225-4192" fmla="*/ 1516999 h 1792129"/>
                <a:gd name="connsiteX226-4193" fmla="*/ 960255 w 2147856"/>
                <a:gd name="connsiteY226-4194" fmla="*/ 1441275 h 1792129"/>
                <a:gd name="connsiteX227-4195" fmla="*/ 979186 w 2147856"/>
                <a:gd name="connsiteY227-4196" fmla="*/ 1378172 h 1792129"/>
                <a:gd name="connsiteX228-4197" fmla="*/ 1019572 w 2147856"/>
                <a:gd name="connsiteY228-4198" fmla="*/ 1267111 h 1792129"/>
                <a:gd name="connsiteX229-4199" fmla="*/ 1067531 w 2147856"/>
                <a:gd name="connsiteY229-4200" fmla="*/ 1181290 h 1792129"/>
                <a:gd name="connsiteX230-4201" fmla="*/ 1085200 w 2147856"/>
                <a:gd name="connsiteY230-4202" fmla="*/ 1143429 h 1792129"/>
                <a:gd name="connsiteX231-4203" fmla="*/ 1138206 w 2147856"/>
                <a:gd name="connsiteY231-4204" fmla="*/ 1092946 h 1792129"/>
                <a:gd name="connsiteX232-4205" fmla="*/ 1206358 w 2147856"/>
                <a:gd name="connsiteY232-4206" fmla="*/ 1052560 h 1792129"/>
                <a:gd name="connsiteX233-4207" fmla="*/ 1256840 w 2147856"/>
                <a:gd name="connsiteY233-4208" fmla="*/ 1032367 h 1792129"/>
                <a:gd name="connsiteX234-4209" fmla="*/ 1365378 w 2147856"/>
                <a:gd name="connsiteY234-4210" fmla="*/ 997029 h 1792129"/>
                <a:gd name="connsiteX235-4211" fmla="*/ 1391881 w 2147856"/>
                <a:gd name="connsiteY235-4212" fmla="*/ 991981 h 1792129"/>
                <a:gd name="connsiteX236-4213" fmla="*/ 1418384 w 2147856"/>
                <a:gd name="connsiteY236-4214" fmla="*/ 989457 h 1792129"/>
                <a:gd name="connsiteX237-4215" fmla="*/ 1443625 w 2147856"/>
                <a:gd name="connsiteY237-4216" fmla="*/ 999553 h 1792129"/>
                <a:gd name="connsiteX238-4217" fmla="*/ 1478963 w 2147856"/>
                <a:gd name="connsiteY238-4218" fmla="*/ 1009650 h 1792129"/>
                <a:gd name="connsiteX239-4219" fmla="*/ 1514301 w 2147856"/>
                <a:gd name="connsiteY239-4220" fmla="*/ 1028581 h 1792129"/>
                <a:gd name="connsiteX240-4221" fmla="*/ 1534494 w 2147856"/>
                <a:gd name="connsiteY240-4222" fmla="*/ 1047512 h 1792129"/>
                <a:gd name="connsiteX241-4223" fmla="*/ 1544590 w 2147856"/>
                <a:gd name="connsiteY241-4224" fmla="*/ 1052560 h 1792129"/>
                <a:gd name="connsiteX242-4225" fmla="*/ 1552163 w 2147856"/>
                <a:gd name="connsiteY242-4226" fmla="*/ 1057608 h 1792129"/>
                <a:gd name="connsiteX243-4227" fmla="*/ 1668273 w 2147856"/>
                <a:gd name="connsiteY243-4228" fmla="*/ 1052560 h 1792129"/>
                <a:gd name="connsiteX244-4229" fmla="*/ 1635459 w 2147856"/>
                <a:gd name="connsiteY244-4230" fmla="*/ 1029843 h 1792129"/>
                <a:gd name="connsiteX245-4231" fmla="*/ 1466343 w 2147856"/>
                <a:gd name="connsiteY245-4232" fmla="*/ 896064 h 1792129"/>
                <a:gd name="connsiteX246-4233" fmla="*/ 1370426 w 2147856"/>
                <a:gd name="connsiteY246-4234" fmla="*/ 787527 h 1792129"/>
                <a:gd name="connsiteX247-4235" fmla="*/ 1357805 w 2147856"/>
                <a:gd name="connsiteY247-4236" fmla="*/ 782479 h 1792129"/>
                <a:gd name="connsiteX248-4237" fmla="*/ 1284606 w 2147856"/>
                <a:gd name="connsiteY248-4238" fmla="*/ 806458 h 1792129"/>
                <a:gd name="connsiteX249-4239" fmla="*/ 1196261 w 2147856"/>
                <a:gd name="connsiteY249-4240" fmla="*/ 838009 h 1792129"/>
                <a:gd name="connsiteX250-4241" fmla="*/ 1188689 w 2147856"/>
                <a:gd name="connsiteY250-4242" fmla="*/ 845582 h 1792129"/>
                <a:gd name="connsiteX251-4243" fmla="*/ 1178592 w 2147856"/>
                <a:gd name="connsiteY251-4244" fmla="*/ 858203 h 1792129"/>
                <a:gd name="connsiteX252-4245" fmla="*/ 1123062 w 2147856"/>
                <a:gd name="connsiteY252-4246" fmla="*/ 946547 h 1792129"/>
                <a:gd name="connsiteX253-4247" fmla="*/ 1047338 w 2147856"/>
                <a:gd name="connsiteY253-4248" fmla="*/ 1052560 h 1792129"/>
                <a:gd name="connsiteX254-4249" fmla="*/ 974138 w 2147856"/>
                <a:gd name="connsiteY254-4250" fmla="*/ 1140904 h 1792129"/>
                <a:gd name="connsiteX255-4251" fmla="*/ 918607 w 2147856"/>
                <a:gd name="connsiteY255-4252" fmla="*/ 1201483 h 1792129"/>
                <a:gd name="connsiteX256-4253" fmla="*/ 852980 w 2147856"/>
                <a:gd name="connsiteY256-4254" fmla="*/ 1267111 h 1792129"/>
                <a:gd name="connsiteX257-4255" fmla="*/ 736870 w 2147856"/>
                <a:gd name="connsiteY257-4256" fmla="*/ 1368076 h 1792129"/>
                <a:gd name="connsiteX258-4257" fmla="*/ 716677 w 2147856"/>
                <a:gd name="connsiteY258-4258" fmla="*/ 1383220 h 1792129"/>
                <a:gd name="connsiteX259-4259" fmla="*/ 709105 w 2147856"/>
                <a:gd name="connsiteY259-4260" fmla="*/ 1388269 h 1792129"/>
                <a:gd name="connsiteX260-4261" fmla="*/ 633143 w 2147856"/>
                <a:gd name="connsiteY260-4262" fmla="*/ 1420019 h 1792129"/>
                <a:gd name="connsiteX261-4263" fmla="*/ 420498 w 2147856"/>
                <a:gd name="connsiteY261-4264" fmla="*/ 1551210 h 1792129"/>
                <a:gd name="connsiteX262-4265" fmla="*/ 0 w 2147856"/>
                <a:gd name="connsiteY262-4266" fmla="*/ 1708880 h 1792129"/>
                <a:gd name="connsiteX263-4267" fmla="*/ 587947 w 2147856"/>
                <a:gd name="connsiteY263-4268" fmla="*/ 1342834 h 1792129"/>
                <a:gd name="connsiteX264-4269" fmla="*/ 592995 w 2147856"/>
                <a:gd name="connsiteY264-4270" fmla="*/ 1335262 h 1792129"/>
                <a:gd name="connsiteX265-4271" fmla="*/ 598044 w 2147856"/>
                <a:gd name="connsiteY265-4272" fmla="*/ 1330214 h 1792129"/>
                <a:gd name="connsiteX266-4273" fmla="*/ 608140 w 2147856"/>
                <a:gd name="connsiteY266-4274" fmla="*/ 1320117 h 1792129"/>
                <a:gd name="connsiteX267-4275" fmla="*/ 610664 w 2147856"/>
                <a:gd name="connsiteY267-4276" fmla="*/ 1287304 h 1792129"/>
                <a:gd name="connsiteX268-4277" fmla="*/ 618237 w 2147856"/>
                <a:gd name="connsiteY268-4278" fmla="*/ 1277207 h 1792129"/>
                <a:gd name="connsiteX269-4279" fmla="*/ 653574 w 2147856"/>
                <a:gd name="connsiteY269-4280" fmla="*/ 1264587 h 1792129"/>
                <a:gd name="connsiteX270-4281" fmla="*/ 688912 w 2147856"/>
                <a:gd name="connsiteY270-4282" fmla="*/ 1231773 h 1792129"/>
                <a:gd name="connsiteX271-4283" fmla="*/ 777256 w 2147856"/>
                <a:gd name="connsiteY271-4284" fmla="*/ 1143429 h 1792129"/>
                <a:gd name="connsiteX272-4285" fmla="*/ 815118 w 2147856"/>
                <a:gd name="connsiteY272-4286" fmla="*/ 1105567 h 1792129"/>
                <a:gd name="connsiteX273-4287" fmla="*/ 868125 w 2147856"/>
                <a:gd name="connsiteY273-4288" fmla="*/ 1055084 h 1792129"/>
                <a:gd name="connsiteX274-4289" fmla="*/ 921132 w 2147856"/>
                <a:gd name="connsiteY274-4290" fmla="*/ 999553 h 1792129"/>
                <a:gd name="connsiteX275-4291" fmla="*/ 976662 w 2147856"/>
                <a:gd name="connsiteY275-4292" fmla="*/ 916257 h 1792129"/>
                <a:gd name="connsiteX276-4293" fmla="*/ 976662 w 2147856"/>
                <a:gd name="connsiteY276-4294" fmla="*/ 913733 h 1792129"/>
                <a:gd name="connsiteX277-4295" fmla="*/ 921132 w 2147856"/>
                <a:gd name="connsiteY277-4296" fmla="*/ 931402 h 1792129"/>
                <a:gd name="connsiteX278-4297" fmla="*/ 830263 w 2147856"/>
                <a:gd name="connsiteY278-4298" fmla="*/ 964216 h 1792129"/>
                <a:gd name="connsiteX279-4299" fmla="*/ 774732 w 2147856"/>
                <a:gd name="connsiteY279-4300" fmla="*/ 981885 h 1792129"/>
                <a:gd name="connsiteX280-4301" fmla="*/ 769684 w 2147856"/>
                <a:gd name="connsiteY280-4302" fmla="*/ 984409 h 1792129"/>
                <a:gd name="connsiteX281-4303" fmla="*/ 739395 w 2147856"/>
                <a:gd name="connsiteY281-4304" fmla="*/ 995767 h 1792129"/>
                <a:gd name="connsiteX282-4305" fmla="*/ 714153 w 2147856"/>
                <a:gd name="connsiteY282-4306" fmla="*/ 994505 h 1792129"/>
                <a:gd name="connsiteX283-4307" fmla="*/ 690174 w 2147856"/>
                <a:gd name="connsiteY283-4308" fmla="*/ 995767 h 1792129"/>
                <a:gd name="connsiteX284-4309" fmla="*/ 658623 w 2147856"/>
                <a:gd name="connsiteY284-4310" fmla="*/ 994505 h 1792129"/>
                <a:gd name="connsiteX285-4311" fmla="*/ 648526 w 2147856"/>
                <a:gd name="connsiteY285-4312" fmla="*/ 989457 h 1792129"/>
                <a:gd name="connsiteX286-4313" fmla="*/ 628333 w 2147856"/>
                <a:gd name="connsiteY286-4314" fmla="*/ 981885 h 1792129"/>
                <a:gd name="connsiteX287-4315" fmla="*/ 608140 w 2147856"/>
                <a:gd name="connsiteY287-4316" fmla="*/ 974312 h 1792129"/>
                <a:gd name="connsiteX288-4317" fmla="*/ 590471 w 2147856"/>
                <a:gd name="connsiteY288-4318" fmla="*/ 966740 h 1792129"/>
                <a:gd name="connsiteX289-4319" fmla="*/ 577850 w 2147856"/>
                <a:gd name="connsiteY289-4320" fmla="*/ 959167 h 1792129"/>
                <a:gd name="connsiteX290-4321" fmla="*/ 575326 w 2147856"/>
                <a:gd name="connsiteY290-4322" fmla="*/ 944023 h 1792129"/>
                <a:gd name="connsiteX291-4323" fmla="*/ 590471 w 2147856"/>
                <a:gd name="connsiteY291-4324" fmla="*/ 928878 h 1792129"/>
                <a:gd name="connsiteX292-4325" fmla="*/ 603092 w 2147856"/>
                <a:gd name="connsiteY292-4326" fmla="*/ 928878 h 1792129"/>
                <a:gd name="connsiteX293-4327" fmla="*/ 603092 w 2147856"/>
                <a:gd name="connsiteY293-4328" fmla="*/ 921305 h 1792129"/>
                <a:gd name="connsiteX294-4329" fmla="*/ 615712 w 2147856"/>
                <a:gd name="connsiteY294-4330" fmla="*/ 923830 h 1792129"/>
                <a:gd name="connsiteX295-4331" fmla="*/ 638430 w 2147856"/>
                <a:gd name="connsiteY295-4332" fmla="*/ 916257 h 1792129"/>
                <a:gd name="connsiteX296-4333" fmla="*/ 653574 w 2147856"/>
                <a:gd name="connsiteY296-4334" fmla="*/ 906161 h 1792129"/>
                <a:gd name="connsiteX297-4335" fmla="*/ 638430 w 2147856"/>
                <a:gd name="connsiteY297-4336" fmla="*/ 898588 h 1792129"/>
                <a:gd name="connsiteX298-4337" fmla="*/ 651050 w 2147856"/>
                <a:gd name="connsiteY298-4338" fmla="*/ 896064 h 1792129"/>
                <a:gd name="connsiteX299-4339" fmla="*/ 678816 w 2147856"/>
                <a:gd name="connsiteY299-4340" fmla="*/ 888492 h 1792129"/>
                <a:gd name="connsiteX300-4341" fmla="*/ 683864 w 2147856"/>
                <a:gd name="connsiteY300-4342" fmla="*/ 885968 h 1792129"/>
                <a:gd name="connsiteX301-4343" fmla="*/ 736870 w 2147856"/>
                <a:gd name="connsiteY301-4344" fmla="*/ 873347 h 1792129"/>
                <a:gd name="connsiteX302-4345" fmla="*/ 774732 w 2147856"/>
                <a:gd name="connsiteY302-4346" fmla="*/ 855678 h 1792129"/>
                <a:gd name="connsiteX303-4347" fmla="*/ 830263 w 2147856"/>
                <a:gd name="connsiteY303-4348" fmla="*/ 835485 h 1792129"/>
                <a:gd name="connsiteX304-4349" fmla="*/ 923656 w 2147856"/>
                <a:gd name="connsiteY304-4350" fmla="*/ 802672 h 1792129"/>
                <a:gd name="connsiteX305-4351" fmla="*/ 1047338 w 2147856"/>
                <a:gd name="connsiteY305-4352" fmla="*/ 762286 h 1792129"/>
                <a:gd name="connsiteX306-4353" fmla="*/ 1052386 w 2147856"/>
                <a:gd name="connsiteY306-4354" fmla="*/ 759762 h 1792129"/>
                <a:gd name="connsiteX307-4355" fmla="*/ 1077627 w 2147856"/>
                <a:gd name="connsiteY307-4356" fmla="*/ 752189 h 1792129"/>
                <a:gd name="connsiteX308-4357" fmla="*/ 1087724 w 2147856"/>
                <a:gd name="connsiteY308-4358" fmla="*/ 734520 h 1792129"/>
                <a:gd name="connsiteX309-4359" fmla="*/ 1092772 w 2147856"/>
                <a:gd name="connsiteY309-4360" fmla="*/ 719376 h 1792129"/>
                <a:gd name="connsiteX310-4361" fmla="*/ 1100344 w 2147856"/>
                <a:gd name="connsiteY310-4362" fmla="*/ 697921 h 1792129"/>
                <a:gd name="connsiteX311-4363" fmla="*/ 1110441 w 2147856"/>
                <a:gd name="connsiteY311-4364" fmla="*/ 671417 h 1792129"/>
                <a:gd name="connsiteX312-4365" fmla="*/ 1107917 w 2147856"/>
                <a:gd name="connsiteY312-4366" fmla="*/ 666369 h 1792129"/>
                <a:gd name="connsiteX313-4367" fmla="*/ 1054910 w 2147856"/>
                <a:gd name="connsiteY313-4368" fmla="*/ 681514 h 1792129"/>
                <a:gd name="connsiteX314-4369" fmla="*/ 986759 w 2147856"/>
                <a:gd name="connsiteY314-4370" fmla="*/ 701707 h 1792129"/>
                <a:gd name="connsiteX315-4371" fmla="*/ 986759 w 2147856"/>
                <a:gd name="connsiteY315-4372" fmla="*/ 696658 h 1792129"/>
                <a:gd name="connsiteX316-4373" fmla="*/ 1049862 w 2147856"/>
                <a:gd name="connsiteY316-4374" fmla="*/ 653748 h 1792129"/>
                <a:gd name="connsiteX317-4375" fmla="*/ 990545 w 2147856"/>
                <a:gd name="connsiteY317-4376" fmla="*/ 628507 h 1792129"/>
                <a:gd name="connsiteX318-4377" fmla="*/ 926180 w 2147856"/>
                <a:gd name="connsiteY318-4378" fmla="*/ 593169 h 1792129"/>
                <a:gd name="connsiteX319-4379" fmla="*/ 933752 w 2147856"/>
                <a:gd name="connsiteY319-4380" fmla="*/ 589383 h 1792129"/>
                <a:gd name="connsiteX320-4381" fmla="*/ 946373 w 2147856"/>
                <a:gd name="connsiteY320-4382" fmla="*/ 588121 h 1792129"/>
                <a:gd name="connsiteX321-4383" fmla="*/ 953945 w 2147856"/>
                <a:gd name="connsiteY321-4384" fmla="*/ 588121 h 1792129"/>
                <a:gd name="connsiteX322-4385" fmla="*/ 974138 w 2147856"/>
                <a:gd name="connsiteY322-4386" fmla="*/ 585597 h 1792129"/>
                <a:gd name="connsiteX323-4387" fmla="*/ 1022097 w 2147856"/>
                <a:gd name="connsiteY323-4388" fmla="*/ 570452 h 1792129"/>
                <a:gd name="connsiteX324-4389" fmla="*/ 1029669 w 2147856"/>
                <a:gd name="connsiteY324-4390" fmla="*/ 557832 h 1792129"/>
                <a:gd name="connsiteX325-4391" fmla="*/ 1030931 w 2147856"/>
                <a:gd name="connsiteY325-4392" fmla="*/ 551521 h 1792129"/>
                <a:gd name="connsiteX326-4393" fmla="*/ 1034717 w 2147856"/>
                <a:gd name="connsiteY326-4394" fmla="*/ 545211 h 1792129"/>
                <a:gd name="connsiteX327-4395" fmla="*/ 1037241 w 2147856"/>
                <a:gd name="connsiteY327-4396" fmla="*/ 547735 h 1792129"/>
                <a:gd name="connsiteX328-4397" fmla="*/ 1056172 w 2147856"/>
                <a:gd name="connsiteY328-4398" fmla="*/ 545211 h 1792129"/>
                <a:gd name="connsiteX329-4399" fmla="*/ 1072579 w 2147856"/>
                <a:gd name="connsiteY329-4400" fmla="*/ 542687 h 1792129"/>
                <a:gd name="connsiteX330-4401" fmla="*/ 1115489 w 2147856"/>
                <a:gd name="connsiteY330-4402" fmla="*/ 527542 h 1792129"/>
                <a:gd name="connsiteX331-4403" fmla="*/ 1155875 w 2147856"/>
                <a:gd name="connsiteY331-4404" fmla="*/ 514921 h 1792129"/>
                <a:gd name="connsiteX332-4405" fmla="*/ 1171020 w 2147856"/>
                <a:gd name="connsiteY332-4406" fmla="*/ 497252 h 1792129"/>
                <a:gd name="connsiteX333-4407" fmla="*/ 1188689 w 2147856"/>
                <a:gd name="connsiteY333-4408" fmla="*/ 403860 h 1792129"/>
                <a:gd name="connsiteX334-4409" fmla="*/ 1189951 w 2147856"/>
                <a:gd name="connsiteY334-4410" fmla="*/ 397550 h 1792129"/>
                <a:gd name="connsiteX335-4411" fmla="*/ 1188689 w 2147856"/>
                <a:gd name="connsiteY335-4412" fmla="*/ 388715 h 1792129"/>
                <a:gd name="connsiteX336-4413" fmla="*/ 1163448 w 2147856"/>
                <a:gd name="connsiteY336-4414" fmla="*/ 401336 h 1792129"/>
                <a:gd name="connsiteX337-4415" fmla="*/ 1143255 w 2147856"/>
                <a:gd name="connsiteY337-4416" fmla="*/ 408908 h 1792129"/>
                <a:gd name="connsiteX338-4417" fmla="*/ 1118013 w 2147856"/>
                <a:gd name="connsiteY338-4418" fmla="*/ 413956 h 1792129"/>
                <a:gd name="connsiteX339-4419" fmla="*/ 1092772 w 2147856"/>
                <a:gd name="connsiteY339-4420" fmla="*/ 424053 h 1792129"/>
                <a:gd name="connsiteX340-4421" fmla="*/ 1032193 w 2147856"/>
                <a:gd name="connsiteY340-4422" fmla="*/ 451818 h 1792129"/>
                <a:gd name="connsiteX341-4423" fmla="*/ 1047338 w 2147856"/>
                <a:gd name="connsiteY341-4424" fmla="*/ 437936 h 1792129"/>
                <a:gd name="connsiteX342-4425" fmla="*/ 1059958 w 2147856"/>
                <a:gd name="connsiteY342-4426" fmla="*/ 424053 h 1792129"/>
                <a:gd name="connsiteX343-4427" fmla="*/ 1058696 w 2147856"/>
                <a:gd name="connsiteY343-4428" fmla="*/ 422791 h 1792129"/>
                <a:gd name="connsiteX344-4429" fmla="*/ 1057434 w 2147856"/>
                <a:gd name="connsiteY344-4430" fmla="*/ 421529 h 1792129"/>
                <a:gd name="connsiteX345-4431" fmla="*/ 1047338 w 2147856"/>
                <a:gd name="connsiteY345-4432" fmla="*/ 424053 h 1792129"/>
                <a:gd name="connsiteX346-4433" fmla="*/ 1038503 w 2147856"/>
                <a:gd name="connsiteY346-4434" fmla="*/ 429101 h 1792129"/>
                <a:gd name="connsiteX347-4435" fmla="*/ 1032193 w 2147856"/>
                <a:gd name="connsiteY347-4436" fmla="*/ 429101 h 1792129"/>
                <a:gd name="connsiteX348-4437" fmla="*/ 1003166 w 2147856"/>
                <a:gd name="connsiteY348-4438" fmla="*/ 424053 h 1792129"/>
                <a:gd name="connsiteX349-4439" fmla="*/ 971614 w 2147856"/>
                <a:gd name="connsiteY349-4440" fmla="*/ 413956 h 1792129"/>
                <a:gd name="connsiteX350-4441" fmla="*/ 938800 w 2147856"/>
                <a:gd name="connsiteY350-4442" fmla="*/ 400074 h 1792129"/>
                <a:gd name="connsiteX351-4443" fmla="*/ 908511 w 2147856"/>
                <a:gd name="connsiteY351-4444" fmla="*/ 381143 h 1792129"/>
                <a:gd name="connsiteX352-4445" fmla="*/ 905987 w 2147856"/>
                <a:gd name="connsiteY352-4446" fmla="*/ 368522 h 1792129"/>
                <a:gd name="connsiteX353-4447" fmla="*/ 916083 w 2147856"/>
                <a:gd name="connsiteY353-4448" fmla="*/ 340757 h 1792129"/>
                <a:gd name="connsiteX354-4449" fmla="*/ 911035 w 2147856"/>
                <a:gd name="connsiteY354-4450" fmla="*/ 315516 h 1792129"/>
                <a:gd name="connsiteX355-4451" fmla="*/ 905987 w 2147856"/>
                <a:gd name="connsiteY355-4452" fmla="*/ 310467 h 1792129"/>
                <a:gd name="connsiteX356-4453" fmla="*/ 938800 w 2147856"/>
                <a:gd name="connsiteY356-4454" fmla="*/ 338233 h 1792129"/>
                <a:gd name="connsiteX357-4455" fmla="*/ 958993 w 2147856"/>
                <a:gd name="connsiteY357-4456" fmla="*/ 343281 h 1792129"/>
                <a:gd name="connsiteX358-4457" fmla="*/ 1001904 w 2147856"/>
                <a:gd name="connsiteY358-4458" fmla="*/ 325612 h 1792129"/>
                <a:gd name="connsiteX359-4459" fmla="*/ 1097820 w 2147856"/>
                <a:gd name="connsiteY359-4460" fmla="*/ 292798 h 1792129"/>
                <a:gd name="connsiteX360-4461" fmla="*/ 1140730 w 2147856"/>
                <a:gd name="connsiteY360-4462" fmla="*/ 272606 h 1792129"/>
                <a:gd name="connsiteX361-4463" fmla="*/ 1193737 w 2147856"/>
                <a:gd name="connsiteY361-4464" fmla="*/ 252412 h 1792129"/>
                <a:gd name="connsiteX362-4465" fmla="*/ 1213930 w 2147856"/>
                <a:gd name="connsiteY362-4466" fmla="*/ 241054 h 1792129"/>
                <a:gd name="connsiteX363-4467" fmla="*/ 1213930 w 2147856"/>
                <a:gd name="connsiteY363-4468" fmla="*/ 219599 h 1792129"/>
                <a:gd name="connsiteX364-4469" fmla="*/ 1212668 w 2147856"/>
                <a:gd name="connsiteY364-4470" fmla="*/ 194357 h 1792129"/>
                <a:gd name="connsiteX365-4471" fmla="*/ 1211406 w 2147856"/>
                <a:gd name="connsiteY365-4472" fmla="*/ 169116 h 1792129"/>
                <a:gd name="connsiteX366-4473" fmla="*/ 1208882 w 2147856"/>
                <a:gd name="connsiteY366-4474" fmla="*/ 106013 h 1792129"/>
                <a:gd name="connsiteX367-4475" fmla="*/ 1208882 w 2147856"/>
                <a:gd name="connsiteY367-4476" fmla="*/ 100965 h 1792129"/>
                <a:gd name="connsiteX368-4477" fmla="*/ 1196261 w 2147856"/>
                <a:gd name="connsiteY368-4478" fmla="*/ 85820 h 1792129"/>
                <a:gd name="connsiteX369-4479" fmla="*/ 1163448 w 2147856"/>
                <a:gd name="connsiteY369-4480" fmla="*/ 55531 h 1792129"/>
                <a:gd name="connsiteX370-4481" fmla="*/ 1123062 w 2147856"/>
                <a:gd name="connsiteY370-4482" fmla="*/ 42910 h 1792129"/>
                <a:gd name="connsiteX371-4483" fmla="*/ 1131896 w 2147856"/>
                <a:gd name="connsiteY371-4484" fmla="*/ 27765 h 1792129"/>
                <a:gd name="connsiteX372-4485" fmla="*/ 1143255 w 2147856"/>
                <a:gd name="connsiteY372-4486" fmla="*/ 12620 h 1792129"/>
                <a:gd name="connsiteX373-4487" fmla="*/ 1173544 w 2147856"/>
                <a:gd name="connsiteY373-4488" fmla="*/ 0 h 1792129"/>
                <a:gd name="connsiteX0-4489" fmla="*/ 1400715 w 2147856"/>
                <a:gd name="connsiteY0-4490" fmla="*/ 1529620 h 1792129"/>
                <a:gd name="connsiteX1-4491" fmla="*/ 1365378 w 2147856"/>
                <a:gd name="connsiteY1-4492" fmla="*/ 1592723 h 1792129"/>
                <a:gd name="connsiteX2-4493" fmla="*/ 1364116 w 2147856"/>
                <a:gd name="connsiteY2-4494" fmla="*/ 1595247 h 1792129"/>
                <a:gd name="connsiteX3-4495" fmla="*/ 1367902 w 2147856"/>
                <a:gd name="connsiteY3-4496" fmla="*/ 1600295 h 1792129"/>
                <a:gd name="connsiteX4-4497" fmla="*/ 1395667 w 2147856"/>
                <a:gd name="connsiteY4-4498" fmla="*/ 1620488 h 1792129"/>
                <a:gd name="connsiteX5-4499" fmla="*/ 1400715 w 2147856"/>
                <a:gd name="connsiteY5-4500" fmla="*/ 1620488 h 1792129"/>
                <a:gd name="connsiteX6-4501" fmla="*/ 1403239 w 2147856"/>
                <a:gd name="connsiteY6-4502" fmla="*/ 1592723 h 1792129"/>
                <a:gd name="connsiteX7-4503" fmla="*/ 1405764 w 2147856"/>
                <a:gd name="connsiteY7-4504" fmla="*/ 1547289 h 1792129"/>
                <a:gd name="connsiteX8-4505" fmla="*/ 1403239 w 2147856"/>
                <a:gd name="connsiteY8-4506" fmla="*/ 1529620 h 1792129"/>
                <a:gd name="connsiteX9-4507" fmla="*/ 1400715 w 2147856"/>
                <a:gd name="connsiteY9-4508" fmla="*/ 1529620 h 1792129"/>
                <a:gd name="connsiteX10-4509" fmla="*/ 1123062 w 2147856"/>
                <a:gd name="connsiteY10-4510" fmla="*/ 1363027 h 1792129"/>
                <a:gd name="connsiteX11-4511" fmla="*/ 1115489 w 2147856"/>
                <a:gd name="connsiteY11-4512" fmla="*/ 1368076 h 1792129"/>
                <a:gd name="connsiteX12-4513" fmla="*/ 1102869 w 2147856"/>
                <a:gd name="connsiteY12-4514" fmla="*/ 1451372 h 1792129"/>
                <a:gd name="connsiteX13-4515" fmla="*/ 1105393 w 2147856"/>
                <a:gd name="connsiteY13-4516" fmla="*/ 1484185 h 1792129"/>
                <a:gd name="connsiteX14-4517" fmla="*/ 1110441 w 2147856"/>
                <a:gd name="connsiteY14-4518" fmla="*/ 1511951 h 1792129"/>
                <a:gd name="connsiteX15-4519" fmla="*/ 1110441 w 2147856"/>
                <a:gd name="connsiteY15-4520" fmla="*/ 1544764 h 1792129"/>
                <a:gd name="connsiteX16-4521" fmla="*/ 1111703 w 2147856"/>
                <a:gd name="connsiteY16-4522" fmla="*/ 1546026 h 1792129"/>
                <a:gd name="connsiteX17-4523" fmla="*/ 1112965 w 2147856"/>
                <a:gd name="connsiteY17-4524" fmla="*/ 1547289 h 1792129"/>
                <a:gd name="connsiteX18-4525" fmla="*/ 1158399 w 2147856"/>
                <a:gd name="connsiteY18-4526" fmla="*/ 1494282 h 1792129"/>
                <a:gd name="connsiteX19-4527" fmla="*/ 1158399 w 2147856"/>
                <a:gd name="connsiteY19-4528" fmla="*/ 1461468 h 1792129"/>
                <a:gd name="connsiteX20-4529" fmla="*/ 1149565 w 2147856"/>
                <a:gd name="connsiteY20-4530" fmla="*/ 1442537 h 1792129"/>
                <a:gd name="connsiteX21-4531" fmla="*/ 1143255 w 2147856"/>
                <a:gd name="connsiteY21-4532" fmla="*/ 1426131 h 1792129"/>
                <a:gd name="connsiteX22-4533" fmla="*/ 1167234 w 2147856"/>
                <a:gd name="connsiteY22-4534" fmla="*/ 1436227 h 1792129"/>
                <a:gd name="connsiteX23-4535" fmla="*/ 1196261 w 2147856"/>
                <a:gd name="connsiteY23-4536" fmla="*/ 1448848 h 1792129"/>
                <a:gd name="connsiteX24-4537" fmla="*/ 1215192 w 2147856"/>
                <a:gd name="connsiteY24-4538" fmla="*/ 1413510 h 1792129"/>
                <a:gd name="connsiteX25-4539" fmla="*/ 1229075 w 2147856"/>
                <a:gd name="connsiteY25-4540" fmla="*/ 1363027 h 1792129"/>
                <a:gd name="connsiteX26-4541" fmla="*/ 1181116 w 2147856"/>
                <a:gd name="connsiteY26-4542" fmla="*/ 1363027 h 1792129"/>
                <a:gd name="connsiteX27-4543" fmla="*/ 1123062 w 2147856"/>
                <a:gd name="connsiteY27-4544" fmla="*/ 1363027 h 1792129"/>
                <a:gd name="connsiteX28-4545" fmla="*/ 1403239 w 2147856"/>
                <a:gd name="connsiteY28-4546" fmla="*/ 1340310 h 1792129"/>
                <a:gd name="connsiteX29-4547" fmla="*/ 1388095 w 2147856"/>
                <a:gd name="connsiteY29-4548" fmla="*/ 1347883 h 1792129"/>
                <a:gd name="connsiteX30-4549" fmla="*/ 1327516 w 2147856"/>
                <a:gd name="connsiteY30-4550" fmla="*/ 1410986 h 1792129"/>
                <a:gd name="connsiteX31-4551" fmla="*/ 1319943 w 2147856"/>
                <a:gd name="connsiteY31-4552" fmla="*/ 1416034 h 1792129"/>
                <a:gd name="connsiteX32-4553" fmla="*/ 1256840 w 2147856"/>
                <a:gd name="connsiteY32-4554" fmla="*/ 1491758 h 1792129"/>
                <a:gd name="connsiteX33-4555" fmla="*/ 1251792 w 2147856"/>
                <a:gd name="connsiteY33-4556" fmla="*/ 1504378 h 1792129"/>
                <a:gd name="connsiteX34-4557" fmla="*/ 1265675 w 2147856"/>
                <a:gd name="connsiteY34-4558" fmla="*/ 1513213 h 1792129"/>
                <a:gd name="connsiteX35-4559" fmla="*/ 1287130 w 2147856"/>
                <a:gd name="connsiteY35-4560" fmla="*/ 1516999 h 1792129"/>
                <a:gd name="connsiteX36-4561" fmla="*/ 1333826 w 2147856"/>
                <a:gd name="connsiteY36-4562" fmla="*/ 1495544 h 1792129"/>
                <a:gd name="connsiteX37-4563" fmla="*/ 1400715 w 2147856"/>
                <a:gd name="connsiteY37-4564" fmla="*/ 1474089 h 1792129"/>
                <a:gd name="connsiteX38-4565" fmla="*/ 1405764 w 2147856"/>
                <a:gd name="connsiteY38-4566" fmla="*/ 1469041 h 1792129"/>
                <a:gd name="connsiteX39-4567" fmla="*/ 1405764 w 2147856"/>
                <a:gd name="connsiteY39-4568" fmla="*/ 1433703 h 1792129"/>
                <a:gd name="connsiteX40-4569" fmla="*/ 1405764 w 2147856"/>
                <a:gd name="connsiteY40-4570" fmla="*/ 1363027 h 1792129"/>
                <a:gd name="connsiteX41-4571" fmla="*/ 1405764 w 2147856"/>
                <a:gd name="connsiteY41-4572" fmla="*/ 1357979 h 1792129"/>
                <a:gd name="connsiteX42-4573" fmla="*/ 1403239 w 2147856"/>
                <a:gd name="connsiteY42-4574" fmla="*/ 1340310 h 1792129"/>
                <a:gd name="connsiteX43-4575" fmla="*/ 1400715 w 2147856"/>
                <a:gd name="connsiteY43-4576" fmla="*/ 1070229 h 1792129"/>
                <a:gd name="connsiteX44-4577" fmla="*/ 1381784 w 2147856"/>
                <a:gd name="connsiteY44-4578" fmla="*/ 1080325 h 1792129"/>
                <a:gd name="connsiteX45-4579" fmla="*/ 1367902 w 2147856"/>
                <a:gd name="connsiteY45-4580" fmla="*/ 1087898 h 1792129"/>
                <a:gd name="connsiteX46-4581" fmla="*/ 1327516 w 2147856"/>
                <a:gd name="connsiteY46-4582" fmla="*/ 1101780 h 1792129"/>
                <a:gd name="connsiteX47-4583" fmla="*/ 1269461 w 2147856"/>
                <a:gd name="connsiteY47-4584" fmla="*/ 1125760 h 1792129"/>
                <a:gd name="connsiteX48-4585" fmla="*/ 1249268 w 2147856"/>
                <a:gd name="connsiteY48-4586" fmla="*/ 1128284 h 1792129"/>
                <a:gd name="connsiteX49-4587" fmla="*/ 1234123 w 2147856"/>
                <a:gd name="connsiteY49-4588" fmla="*/ 1130808 h 1792129"/>
                <a:gd name="connsiteX50-4589" fmla="*/ 1208882 w 2147856"/>
                <a:gd name="connsiteY50-4590" fmla="*/ 1128284 h 1792129"/>
                <a:gd name="connsiteX51-4591" fmla="*/ 1183641 w 2147856"/>
                <a:gd name="connsiteY51-4592" fmla="*/ 1125760 h 1792129"/>
                <a:gd name="connsiteX52-4593" fmla="*/ 1152089 w 2147856"/>
                <a:gd name="connsiteY52-4594" fmla="*/ 1132070 h 1792129"/>
                <a:gd name="connsiteX53-4595" fmla="*/ 1138206 w 2147856"/>
                <a:gd name="connsiteY53-4596" fmla="*/ 1158573 h 1792129"/>
                <a:gd name="connsiteX54-4597" fmla="*/ 1130634 w 2147856"/>
                <a:gd name="connsiteY54-4598" fmla="*/ 1180028 h 1792129"/>
                <a:gd name="connsiteX55-4599" fmla="*/ 1123062 w 2147856"/>
                <a:gd name="connsiteY55-4600" fmla="*/ 1206532 h 1792129"/>
                <a:gd name="connsiteX56-4601" fmla="*/ 1118013 w 2147856"/>
                <a:gd name="connsiteY56-4602" fmla="*/ 1282255 h 1792129"/>
                <a:gd name="connsiteX57-4603" fmla="*/ 1119275 w 2147856"/>
                <a:gd name="connsiteY57-4604" fmla="*/ 1291090 h 1792129"/>
                <a:gd name="connsiteX58-4605" fmla="*/ 1128110 w 2147856"/>
                <a:gd name="connsiteY58-4606" fmla="*/ 1289828 h 1792129"/>
                <a:gd name="connsiteX59-4607" fmla="*/ 1176068 w 2147856"/>
                <a:gd name="connsiteY59-4608" fmla="*/ 1277207 h 1792129"/>
                <a:gd name="connsiteX60-4609" fmla="*/ 1274509 w 2147856"/>
                <a:gd name="connsiteY60-4610" fmla="*/ 1236821 h 1792129"/>
                <a:gd name="connsiteX61-4611" fmla="*/ 1335088 w 2147856"/>
                <a:gd name="connsiteY61-4612" fmla="*/ 1216628 h 1792129"/>
                <a:gd name="connsiteX62-4613" fmla="*/ 1357805 w 2147856"/>
                <a:gd name="connsiteY62-4614" fmla="*/ 1211580 h 1792129"/>
                <a:gd name="connsiteX63-4615" fmla="*/ 1390619 w 2147856"/>
                <a:gd name="connsiteY63-4616" fmla="*/ 1214104 h 1792129"/>
                <a:gd name="connsiteX64-4617" fmla="*/ 1409550 w 2147856"/>
                <a:gd name="connsiteY64-4618" fmla="*/ 1207794 h 1792129"/>
                <a:gd name="connsiteX65-4619" fmla="*/ 1413336 w 2147856"/>
                <a:gd name="connsiteY65-4620" fmla="*/ 1191387 h 1792129"/>
                <a:gd name="connsiteX66-4621" fmla="*/ 1410812 w 2147856"/>
                <a:gd name="connsiteY66-4622" fmla="*/ 1148477 h 1792129"/>
                <a:gd name="connsiteX67-4623" fmla="*/ 1410812 w 2147856"/>
                <a:gd name="connsiteY67-4624" fmla="*/ 1125760 h 1792129"/>
                <a:gd name="connsiteX68-4625" fmla="*/ 1400715 w 2147856"/>
                <a:gd name="connsiteY68-4626" fmla="*/ 1070229 h 1792129"/>
                <a:gd name="connsiteX69-4627" fmla="*/ 1173544 w 2147856"/>
                <a:gd name="connsiteY69-4628" fmla="*/ 0 h 1792129"/>
                <a:gd name="connsiteX70-4629" fmla="*/ 1218978 w 2147856"/>
                <a:gd name="connsiteY70-4630" fmla="*/ 12620 h 1792129"/>
                <a:gd name="connsiteX71-4631" fmla="*/ 1269461 w 2147856"/>
                <a:gd name="connsiteY71-4632" fmla="*/ 42910 h 1792129"/>
                <a:gd name="connsiteX72-4633" fmla="*/ 1299750 w 2147856"/>
                <a:gd name="connsiteY72-4634" fmla="*/ 60579 h 1792129"/>
                <a:gd name="connsiteX73-4635" fmla="*/ 1337612 w 2147856"/>
                <a:gd name="connsiteY73-4636" fmla="*/ 138827 h 1792129"/>
                <a:gd name="connsiteX74-4637" fmla="*/ 1337612 w 2147856"/>
                <a:gd name="connsiteY74-4638" fmla="*/ 194357 h 1792129"/>
                <a:gd name="connsiteX75-4639" fmla="*/ 1342660 w 2147856"/>
                <a:gd name="connsiteY75-4640" fmla="*/ 199406 h 1792129"/>
                <a:gd name="connsiteX76-4641" fmla="*/ 1405764 w 2147856"/>
                <a:gd name="connsiteY76-4642" fmla="*/ 214551 h 1792129"/>
                <a:gd name="connsiteX77-4643" fmla="*/ 1415860 w 2147856"/>
                <a:gd name="connsiteY77-4644" fmla="*/ 224647 h 1792129"/>
                <a:gd name="connsiteX78-4645" fmla="*/ 1443625 w 2147856"/>
                <a:gd name="connsiteY78-4646" fmla="*/ 239792 h 1792129"/>
                <a:gd name="connsiteX79-4647" fmla="*/ 1454984 w 2147856"/>
                <a:gd name="connsiteY79-4648" fmla="*/ 249888 h 1792129"/>
                <a:gd name="connsiteX80-4649" fmla="*/ 1446150 w 2147856"/>
                <a:gd name="connsiteY80-4650" fmla="*/ 262509 h 1792129"/>
                <a:gd name="connsiteX81-4651" fmla="*/ 1436053 w 2147856"/>
                <a:gd name="connsiteY81-4652" fmla="*/ 272606 h 1792129"/>
                <a:gd name="connsiteX82-4653" fmla="*/ 1423432 w 2147856"/>
                <a:gd name="connsiteY82-4654" fmla="*/ 280178 h 1792129"/>
                <a:gd name="connsiteX83-4655" fmla="*/ 1410812 w 2147856"/>
                <a:gd name="connsiteY83-4656" fmla="*/ 285226 h 1792129"/>
                <a:gd name="connsiteX84-4657" fmla="*/ 1340136 w 2147856"/>
                <a:gd name="connsiteY84-4658" fmla="*/ 310467 h 1792129"/>
                <a:gd name="connsiteX85-4659" fmla="*/ 1340136 w 2147856"/>
                <a:gd name="connsiteY85-4660" fmla="*/ 318040 h 1792129"/>
                <a:gd name="connsiteX86-4661" fmla="*/ 1319943 w 2147856"/>
                <a:gd name="connsiteY86-4662" fmla="*/ 434149 h 1792129"/>
                <a:gd name="connsiteX87-4663" fmla="*/ 1314895 w 2147856"/>
                <a:gd name="connsiteY87-4664" fmla="*/ 451818 h 1792129"/>
                <a:gd name="connsiteX88-4665" fmla="*/ 1335088 w 2147856"/>
                <a:gd name="connsiteY88-4666" fmla="*/ 448032 h 1792129"/>
                <a:gd name="connsiteX89-4667" fmla="*/ 1350233 w 2147856"/>
                <a:gd name="connsiteY89-4668" fmla="*/ 444246 h 1792129"/>
                <a:gd name="connsiteX90-4669" fmla="*/ 1364116 w 2147856"/>
                <a:gd name="connsiteY90-4670" fmla="*/ 437936 h 1792129"/>
                <a:gd name="connsiteX91-4671" fmla="*/ 1385571 w 2147856"/>
                <a:gd name="connsiteY91-4672" fmla="*/ 439198 h 1792129"/>
                <a:gd name="connsiteX92-4673" fmla="*/ 1413336 w 2147856"/>
                <a:gd name="connsiteY92-4674" fmla="*/ 434149 h 1792129"/>
                <a:gd name="connsiteX93-4675" fmla="*/ 1453722 w 2147856"/>
                <a:gd name="connsiteY93-4676" fmla="*/ 424053 h 1792129"/>
                <a:gd name="connsiteX94-4677" fmla="*/ 1453722 w 2147856"/>
                <a:gd name="connsiteY94-4678" fmla="*/ 432887 h 1792129"/>
                <a:gd name="connsiteX95-4679" fmla="*/ 1461294 w 2147856"/>
                <a:gd name="connsiteY95-4680" fmla="*/ 436673 h 1792129"/>
                <a:gd name="connsiteX96-4681" fmla="*/ 1499156 w 2147856"/>
                <a:gd name="connsiteY96-4682" fmla="*/ 456866 h 1792129"/>
                <a:gd name="connsiteX97-4683" fmla="*/ 1509253 w 2147856"/>
                <a:gd name="connsiteY97-4684" fmla="*/ 464439 h 1792129"/>
                <a:gd name="connsiteX98-4685" fmla="*/ 1511777 w 2147856"/>
                <a:gd name="connsiteY98-4686" fmla="*/ 472011 h 1792129"/>
                <a:gd name="connsiteX99-4687" fmla="*/ 1501680 w 2147856"/>
                <a:gd name="connsiteY99-4688" fmla="*/ 485894 h 1792129"/>
                <a:gd name="connsiteX100-4689" fmla="*/ 1481487 w 2147856"/>
                <a:gd name="connsiteY100-4690" fmla="*/ 502301 h 1792129"/>
                <a:gd name="connsiteX101-4691" fmla="*/ 1478963 w 2147856"/>
                <a:gd name="connsiteY101-4692" fmla="*/ 504825 h 1792129"/>
                <a:gd name="connsiteX102-4693" fmla="*/ 1452460 w 2147856"/>
                <a:gd name="connsiteY102-4694" fmla="*/ 528804 h 1792129"/>
                <a:gd name="connsiteX103-4695" fmla="*/ 1425957 w 2147856"/>
                <a:gd name="connsiteY103-4696" fmla="*/ 540163 h 1792129"/>
                <a:gd name="connsiteX104-4697" fmla="*/ 1413336 w 2147856"/>
                <a:gd name="connsiteY104-4698" fmla="*/ 543949 h 1792129"/>
                <a:gd name="connsiteX105-4699" fmla="*/ 1400715 w 2147856"/>
                <a:gd name="connsiteY105-4700" fmla="*/ 547735 h 1792129"/>
                <a:gd name="connsiteX106-4701" fmla="*/ 1367902 w 2147856"/>
                <a:gd name="connsiteY106-4702" fmla="*/ 557832 h 1792129"/>
                <a:gd name="connsiteX107-4703" fmla="*/ 1299750 w 2147856"/>
                <a:gd name="connsiteY107-4704" fmla="*/ 583073 h 1792129"/>
                <a:gd name="connsiteX108-4705" fmla="*/ 1282081 w 2147856"/>
                <a:gd name="connsiteY108-4706" fmla="*/ 598218 h 1792129"/>
                <a:gd name="connsiteX109-4707" fmla="*/ 1261888 w 2147856"/>
                <a:gd name="connsiteY109-4708" fmla="*/ 666369 h 1792129"/>
                <a:gd name="connsiteX110-4709" fmla="*/ 1251792 w 2147856"/>
                <a:gd name="connsiteY110-4710" fmla="*/ 691610 h 1792129"/>
                <a:gd name="connsiteX111-4711" fmla="*/ 1287130 w 2147856"/>
                <a:gd name="connsiteY111-4712" fmla="*/ 678990 h 1792129"/>
                <a:gd name="connsiteX112-4713" fmla="*/ 1372950 w 2147856"/>
                <a:gd name="connsiteY112-4714" fmla="*/ 651224 h 1792129"/>
                <a:gd name="connsiteX113-4715" fmla="*/ 1429743 w 2147856"/>
                <a:gd name="connsiteY113-4716" fmla="*/ 631031 h 1792129"/>
                <a:gd name="connsiteX114-4717" fmla="*/ 1499156 w 2147856"/>
                <a:gd name="connsiteY114-4718" fmla="*/ 605790 h 1792129"/>
                <a:gd name="connsiteX115-4719" fmla="*/ 1564783 w 2147856"/>
                <a:gd name="connsiteY115-4720" fmla="*/ 585597 h 1792129"/>
                <a:gd name="connsiteX116-4721" fmla="*/ 1617790 w 2147856"/>
                <a:gd name="connsiteY116-4722" fmla="*/ 567928 h 1792129"/>
                <a:gd name="connsiteX117-4723" fmla="*/ 1625362 w 2147856"/>
                <a:gd name="connsiteY117-4724" fmla="*/ 562880 h 1792129"/>
                <a:gd name="connsiteX118-4725" fmla="*/ 1625362 w 2147856"/>
                <a:gd name="connsiteY118-4726" fmla="*/ 552783 h 1792129"/>
                <a:gd name="connsiteX119-4727" fmla="*/ 1584976 w 2147856"/>
                <a:gd name="connsiteY119-4728" fmla="*/ 499777 h 1792129"/>
                <a:gd name="connsiteX120-4729" fmla="*/ 1552163 w 2147856"/>
                <a:gd name="connsiteY120-4730" fmla="*/ 466963 h 1792129"/>
                <a:gd name="connsiteX121-4731" fmla="*/ 1552163 w 2147856"/>
                <a:gd name="connsiteY121-4732" fmla="*/ 464439 h 1792129"/>
                <a:gd name="connsiteX122-4733" fmla="*/ 1577404 w 2147856"/>
                <a:gd name="connsiteY122-4734" fmla="*/ 482108 h 1792129"/>
                <a:gd name="connsiteX123-4735" fmla="*/ 1584976 w 2147856"/>
                <a:gd name="connsiteY123-4736" fmla="*/ 487156 h 1792129"/>
                <a:gd name="connsiteX124-4737" fmla="*/ 1602645 w 2147856"/>
                <a:gd name="connsiteY124-4738" fmla="*/ 493466 h 1792129"/>
                <a:gd name="connsiteX125-4739" fmla="*/ 1612742 w 2147856"/>
                <a:gd name="connsiteY125-4740" fmla="*/ 502301 h 1792129"/>
                <a:gd name="connsiteX126-4741" fmla="*/ 1622838 w 2147856"/>
                <a:gd name="connsiteY126-4742" fmla="*/ 504825 h 1792129"/>
                <a:gd name="connsiteX127-4743" fmla="*/ 1637983 w 2147856"/>
                <a:gd name="connsiteY127-4744" fmla="*/ 499777 h 1792129"/>
                <a:gd name="connsiteX128-4745" fmla="*/ 1655652 w 2147856"/>
                <a:gd name="connsiteY128-4746" fmla="*/ 503563 h 1792129"/>
                <a:gd name="connsiteX129-4747" fmla="*/ 1668273 w 2147856"/>
                <a:gd name="connsiteY129-4748" fmla="*/ 509873 h 1792129"/>
                <a:gd name="connsiteX130-4749" fmla="*/ 1706134 w 2147856"/>
                <a:gd name="connsiteY130-4750" fmla="*/ 527542 h 1792129"/>
                <a:gd name="connsiteX131-4751" fmla="*/ 1726327 w 2147856"/>
                <a:gd name="connsiteY131-4752" fmla="*/ 535114 h 1792129"/>
                <a:gd name="connsiteX132-4753" fmla="*/ 1754093 w 2147856"/>
                <a:gd name="connsiteY132-4754" fmla="*/ 527542 h 1792129"/>
                <a:gd name="connsiteX133-4755" fmla="*/ 1774286 w 2147856"/>
                <a:gd name="connsiteY133-4756" fmla="*/ 522494 h 1792129"/>
                <a:gd name="connsiteX134-4757" fmla="*/ 1778072 w 2147856"/>
                <a:gd name="connsiteY134-4758" fmla="*/ 522494 h 1792129"/>
                <a:gd name="connsiteX135-4759" fmla="*/ 1779334 w 2147856"/>
                <a:gd name="connsiteY135-4760" fmla="*/ 525018 h 1792129"/>
                <a:gd name="connsiteX136-4761" fmla="*/ 1817196 w 2147856"/>
                <a:gd name="connsiteY136-4762" fmla="*/ 537639 h 1792129"/>
                <a:gd name="connsiteX137-4763" fmla="*/ 1819720 w 2147856"/>
                <a:gd name="connsiteY137-4764" fmla="*/ 537639 h 1792129"/>
                <a:gd name="connsiteX138-4765" fmla="*/ 1833603 w 2147856"/>
                <a:gd name="connsiteY138-4766" fmla="*/ 554045 h 1792129"/>
                <a:gd name="connsiteX139-4767" fmla="*/ 1839913 w 2147856"/>
                <a:gd name="connsiteY139-4768" fmla="*/ 567928 h 1792129"/>
                <a:gd name="connsiteX140-4769" fmla="*/ 1807099 w 2147856"/>
                <a:gd name="connsiteY140-4770" fmla="*/ 620935 h 1792129"/>
                <a:gd name="connsiteX141-4771" fmla="*/ 1807099 w 2147856"/>
                <a:gd name="connsiteY141-4772" fmla="*/ 631031 h 1792129"/>
                <a:gd name="connsiteX142-4773" fmla="*/ 1797003 w 2147856"/>
                <a:gd name="connsiteY142-4774" fmla="*/ 646176 h 1792129"/>
                <a:gd name="connsiteX143-4775" fmla="*/ 1749045 w 2147856"/>
                <a:gd name="connsiteY143-4776" fmla="*/ 658797 h 1792129"/>
                <a:gd name="connsiteX144-4777" fmla="*/ 1683417 w 2147856"/>
                <a:gd name="connsiteY144-4778" fmla="*/ 678990 h 1792129"/>
                <a:gd name="connsiteX145-4779" fmla="*/ 1600121 w 2147856"/>
                <a:gd name="connsiteY145-4780" fmla="*/ 704231 h 1792129"/>
                <a:gd name="connsiteX146-4781" fmla="*/ 1516825 w 2147856"/>
                <a:gd name="connsiteY146-4782" fmla="*/ 731996 h 1792129"/>
                <a:gd name="connsiteX147-4783" fmla="*/ 1448674 w 2147856"/>
                <a:gd name="connsiteY147-4784" fmla="*/ 754713 h 1792129"/>
                <a:gd name="connsiteX148-4785" fmla="*/ 1446150 w 2147856"/>
                <a:gd name="connsiteY148-4786" fmla="*/ 767334 h 1792129"/>
                <a:gd name="connsiteX149-4787" fmla="*/ 1481487 w 2147856"/>
                <a:gd name="connsiteY149-4788" fmla="*/ 790051 h 1792129"/>
                <a:gd name="connsiteX150-4789" fmla="*/ 1524397 w 2147856"/>
                <a:gd name="connsiteY150-4790" fmla="*/ 815292 h 1792129"/>
                <a:gd name="connsiteX151-4791" fmla="*/ 1602645 w 2147856"/>
                <a:gd name="connsiteY151-4792" fmla="*/ 860727 h 1792129"/>
                <a:gd name="connsiteX152-4793" fmla="*/ 1643031 w 2147856"/>
                <a:gd name="connsiteY152-4794" fmla="*/ 885968 h 1792129"/>
                <a:gd name="connsiteX153-4795" fmla="*/ 1675845 w 2147856"/>
                <a:gd name="connsiteY153-4796" fmla="*/ 906161 h 1792129"/>
                <a:gd name="connsiteX154-4797" fmla="*/ 1733900 w 2147856"/>
                <a:gd name="connsiteY154-4798" fmla="*/ 933926 h 1792129"/>
                <a:gd name="connsiteX155-4799" fmla="*/ 1786906 w 2147856"/>
                <a:gd name="connsiteY155-4800" fmla="*/ 956643 h 1792129"/>
                <a:gd name="connsiteX156-4801" fmla="*/ 1897968 w 2147856"/>
                <a:gd name="connsiteY156-4802" fmla="*/ 994505 h 1792129"/>
                <a:gd name="connsiteX157-4803" fmla="*/ 1983788 w 2147856"/>
                <a:gd name="connsiteY157-4804" fmla="*/ 1017222 h 1792129"/>
                <a:gd name="connsiteX158-4805" fmla="*/ 2044367 w 2147856"/>
                <a:gd name="connsiteY158-4806" fmla="*/ 1032367 h 1792129"/>
                <a:gd name="connsiteX159-4807" fmla="*/ 2074657 w 2147856"/>
                <a:gd name="connsiteY159-4808" fmla="*/ 1039939 h 1792129"/>
                <a:gd name="connsiteX160-4809" fmla="*/ 2107470 w 2147856"/>
                <a:gd name="connsiteY160-4810" fmla="*/ 1057608 h 1792129"/>
                <a:gd name="connsiteX161-4811" fmla="*/ 2104946 w 2147856"/>
                <a:gd name="connsiteY161-4812" fmla="*/ 1068967 h 1792129"/>
                <a:gd name="connsiteX162-4813" fmla="*/ 2115043 w 2147856"/>
                <a:gd name="connsiteY162-4814" fmla="*/ 1077801 h 1792129"/>
                <a:gd name="connsiteX163-4815" fmla="*/ 2132712 w 2147856"/>
                <a:gd name="connsiteY163-4816" fmla="*/ 1082849 h 1792129"/>
                <a:gd name="connsiteX164-4817" fmla="*/ 2147856 w 2147856"/>
                <a:gd name="connsiteY164-4818" fmla="*/ 1090422 h 1792129"/>
                <a:gd name="connsiteX165-4819" fmla="*/ 2147856 w 2147856"/>
                <a:gd name="connsiteY165-4820" fmla="*/ 1092946 h 1792129"/>
                <a:gd name="connsiteX166-4821" fmla="*/ 2122615 w 2147856"/>
                <a:gd name="connsiteY166-4822" fmla="*/ 1095470 h 1792129"/>
                <a:gd name="connsiteX167-4823" fmla="*/ 2115043 w 2147856"/>
                <a:gd name="connsiteY167-4824" fmla="*/ 1097994 h 1792129"/>
                <a:gd name="connsiteX168-4825" fmla="*/ 2102422 w 2147856"/>
                <a:gd name="connsiteY168-4826" fmla="*/ 1128284 h 1792129"/>
                <a:gd name="connsiteX169-4827" fmla="*/ 2102422 w 2147856"/>
                <a:gd name="connsiteY169-4828" fmla="*/ 1130808 h 1792129"/>
                <a:gd name="connsiteX170-4829" fmla="*/ 2091063 w 2147856"/>
                <a:gd name="connsiteY170-4830" fmla="*/ 1144691 h 1792129"/>
                <a:gd name="connsiteX171-4831" fmla="*/ 2074657 w 2147856"/>
                <a:gd name="connsiteY171-4832" fmla="*/ 1158573 h 1792129"/>
                <a:gd name="connsiteX172-4833" fmla="*/ 2064560 w 2147856"/>
                <a:gd name="connsiteY172-4834" fmla="*/ 1168670 h 1792129"/>
                <a:gd name="connsiteX173-4835" fmla="*/ 2054464 w 2147856"/>
                <a:gd name="connsiteY173-4836" fmla="*/ 1176242 h 1792129"/>
                <a:gd name="connsiteX174-4837" fmla="*/ 2044367 w 2147856"/>
                <a:gd name="connsiteY174-4838" fmla="*/ 1176242 h 1792129"/>
                <a:gd name="connsiteX175-4839" fmla="*/ 1958547 w 2147856"/>
                <a:gd name="connsiteY175-4840" fmla="*/ 1158573 h 1792129"/>
                <a:gd name="connsiteX176-4841" fmla="*/ 1867678 w 2147856"/>
                <a:gd name="connsiteY176-4842" fmla="*/ 1143429 h 1792129"/>
                <a:gd name="connsiteX177-4843" fmla="*/ 1764189 w 2147856"/>
                <a:gd name="connsiteY177-4844" fmla="*/ 1120711 h 1792129"/>
                <a:gd name="connsiteX178-4845" fmla="*/ 1683417 w 2147856"/>
                <a:gd name="connsiteY178-4846" fmla="*/ 1105567 h 1792129"/>
                <a:gd name="connsiteX179-4847" fmla="*/ 1654390 w 2147856"/>
                <a:gd name="connsiteY179-4848" fmla="*/ 1100518 h 1792129"/>
                <a:gd name="connsiteX180-4849" fmla="*/ 1630411 w 2147856"/>
                <a:gd name="connsiteY180-4850" fmla="*/ 1092946 h 1792129"/>
                <a:gd name="connsiteX181-4851" fmla="*/ 1567307 w 2147856"/>
                <a:gd name="connsiteY181-4852" fmla="*/ 1072753 h 1792129"/>
                <a:gd name="connsiteX182-4853" fmla="*/ 1567307 w 2147856"/>
                <a:gd name="connsiteY182-4854" fmla="*/ 1075277 h 1792129"/>
                <a:gd name="connsiteX183-4855" fmla="*/ 1577404 w 2147856"/>
                <a:gd name="connsiteY183-4856" fmla="*/ 1087898 h 1792129"/>
                <a:gd name="connsiteX184-4857" fmla="*/ 1593811 w 2147856"/>
                <a:gd name="connsiteY184-4858" fmla="*/ 1105567 h 1792129"/>
                <a:gd name="connsiteX185-4859" fmla="*/ 1597597 w 2147856"/>
                <a:gd name="connsiteY185-4860" fmla="*/ 1133332 h 1792129"/>
                <a:gd name="connsiteX186-4861" fmla="*/ 1597597 w 2147856"/>
                <a:gd name="connsiteY186-4862" fmla="*/ 1219152 h 1792129"/>
                <a:gd name="connsiteX187-4863" fmla="*/ 1602645 w 2147856"/>
                <a:gd name="connsiteY187-4864" fmla="*/ 1292352 h 1792129"/>
                <a:gd name="connsiteX188-4865" fmla="*/ 1602645 w 2147856"/>
                <a:gd name="connsiteY188-4866" fmla="*/ 1405938 h 1792129"/>
                <a:gd name="connsiteX189-4867" fmla="*/ 1602645 w 2147856"/>
                <a:gd name="connsiteY189-4868" fmla="*/ 1494282 h 1792129"/>
                <a:gd name="connsiteX190-4869" fmla="*/ 1602645 w 2147856"/>
                <a:gd name="connsiteY190-4870" fmla="*/ 1582626 h 1792129"/>
                <a:gd name="connsiteX191-4871" fmla="*/ 1602645 w 2147856"/>
                <a:gd name="connsiteY191-4872" fmla="*/ 1645729 h 1792129"/>
                <a:gd name="connsiteX192-4873" fmla="*/ 1600121 w 2147856"/>
                <a:gd name="connsiteY192-4874" fmla="*/ 1683591 h 1792129"/>
                <a:gd name="connsiteX193-4875" fmla="*/ 1595073 w 2147856"/>
                <a:gd name="connsiteY193-4876" fmla="*/ 1711356 h 1792129"/>
                <a:gd name="connsiteX194-4877" fmla="*/ 1586238 w 2147856"/>
                <a:gd name="connsiteY194-4878" fmla="*/ 1725239 h 1792129"/>
                <a:gd name="connsiteX195-4879" fmla="*/ 1567307 w 2147856"/>
                <a:gd name="connsiteY195-4880" fmla="*/ 1726501 h 1792129"/>
                <a:gd name="connsiteX196-4881" fmla="*/ 1548377 w 2147856"/>
                <a:gd name="connsiteY196-4882" fmla="*/ 1734074 h 1792129"/>
                <a:gd name="connsiteX197-4883" fmla="*/ 1531970 w 2147856"/>
                <a:gd name="connsiteY197-4884" fmla="*/ 1746694 h 1792129"/>
                <a:gd name="connsiteX198-4885" fmla="*/ 1524397 w 2147856"/>
                <a:gd name="connsiteY198-4886" fmla="*/ 1764363 h 1792129"/>
                <a:gd name="connsiteX199-4887" fmla="*/ 1489060 w 2147856"/>
                <a:gd name="connsiteY199-4888" fmla="*/ 1754267 h 1792129"/>
                <a:gd name="connsiteX200-4889" fmla="*/ 1467605 w 2147856"/>
                <a:gd name="connsiteY200-4890" fmla="*/ 1764363 h 1792129"/>
                <a:gd name="connsiteX201-4891" fmla="*/ 1453722 w 2147856"/>
                <a:gd name="connsiteY201-4892" fmla="*/ 1779508 h 1792129"/>
                <a:gd name="connsiteX202-4893" fmla="*/ 1446150 w 2147856"/>
                <a:gd name="connsiteY202-4894" fmla="*/ 1792129 h 1792129"/>
                <a:gd name="connsiteX203-4895" fmla="*/ 1409550 w 2147856"/>
                <a:gd name="connsiteY203-4896" fmla="*/ 1763101 h 1792129"/>
                <a:gd name="connsiteX204-4897" fmla="*/ 1367902 w 2147856"/>
                <a:gd name="connsiteY204-4898" fmla="*/ 1726501 h 1792129"/>
                <a:gd name="connsiteX205-4899" fmla="*/ 1326254 w 2147856"/>
                <a:gd name="connsiteY205-4900" fmla="*/ 1683591 h 1792129"/>
                <a:gd name="connsiteX206-4901" fmla="*/ 1294702 w 2147856"/>
                <a:gd name="connsiteY206-4902" fmla="*/ 1648253 h 1792129"/>
                <a:gd name="connsiteX207-4903" fmla="*/ 1274509 w 2147856"/>
                <a:gd name="connsiteY207-4904" fmla="*/ 1643205 h 1792129"/>
                <a:gd name="connsiteX208-4905" fmla="*/ 1244220 w 2147856"/>
                <a:gd name="connsiteY208-4906" fmla="*/ 1662136 h 1792129"/>
                <a:gd name="connsiteX209-4907" fmla="*/ 1213930 w 2147856"/>
                <a:gd name="connsiteY209-4908" fmla="*/ 1678543 h 1792129"/>
                <a:gd name="connsiteX210-4909" fmla="*/ 1191213 w 2147856"/>
                <a:gd name="connsiteY210-4910" fmla="*/ 1689902 h 1792129"/>
                <a:gd name="connsiteX211-4911" fmla="*/ 1160923 w 2147856"/>
                <a:gd name="connsiteY211-4912" fmla="*/ 1701260 h 1792129"/>
                <a:gd name="connsiteX212-4913" fmla="*/ 1135682 w 2147856"/>
                <a:gd name="connsiteY212-4914" fmla="*/ 1703784 h 1792129"/>
                <a:gd name="connsiteX213-4915" fmla="*/ 1097820 w 2147856"/>
                <a:gd name="connsiteY213-4916" fmla="*/ 1696212 h 1792129"/>
                <a:gd name="connsiteX214-4917" fmla="*/ 1090248 w 2147856"/>
                <a:gd name="connsiteY214-4918" fmla="*/ 1686115 h 1792129"/>
                <a:gd name="connsiteX215-4919" fmla="*/ 1077627 w 2147856"/>
                <a:gd name="connsiteY215-4920" fmla="*/ 1664660 h 1792129"/>
                <a:gd name="connsiteX216-4921" fmla="*/ 1065007 w 2147856"/>
                <a:gd name="connsiteY216-4922" fmla="*/ 1643205 h 1792129"/>
                <a:gd name="connsiteX217-4923" fmla="*/ 1019572 w 2147856"/>
                <a:gd name="connsiteY217-4924" fmla="*/ 1668447 h 1792129"/>
                <a:gd name="connsiteX218-4925" fmla="*/ 1003166 w 2147856"/>
                <a:gd name="connsiteY218-4926" fmla="*/ 1672233 h 1792129"/>
                <a:gd name="connsiteX219-4927" fmla="*/ 989283 w 2147856"/>
                <a:gd name="connsiteY219-4928" fmla="*/ 1663398 h 1792129"/>
                <a:gd name="connsiteX220-4929" fmla="*/ 974138 w 2147856"/>
                <a:gd name="connsiteY220-4930" fmla="*/ 1640681 h 1792129"/>
                <a:gd name="connsiteX221-4931" fmla="*/ 965304 w 2147856"/>
                <a:gd name="connsiteY221-4932" fmla="*/ 1623012 h 1792129"/>
                <a:gd name="connsiteX222-4933" fmla="*/ 958993 w 2147856"/>
                <a:gd name="connsiteY222-4934" fmla="*/ 1605343 h 1792129"/>
                <a:gd name="connsiteX223-4935" fmla="*/ 958993 w 2147856"/>
                <a:gd name="connsiteY223-4936" fmla="*/ 1600295 h 1792129"/>
                <a:gd name="connsiteX224-4937" fmla="*/ 945111 w 2147856"/>
                <a:gd name="connsiteY224-4938" fmla="*/ 1552337 h 1792129"/>
                <a:gd name="connsiteX225-4939" fmla="*/ 946373 w 2147856"/>
                <a:gd name="connsiteY225-4940" fmla="*/ 1516999 h 1792129"/>
                <a:gd name="connsiteX226-4941" fmla="*/ 960255 w 2147856"/>
                <a:gd name="connsiteY226-4942" fmla="*/ 1441275 h 1792129"/>
                <a:gd name="connsiteX227-4943" fmla="*/ 979186 w 2147856"/>
                <a:gd name="connsiteY227-4944" fmla="*/ 1378172 h 1792129"/>
                <a:gd name="connsiteX228-4945" fmla="*/ 1019572 w 2147856"/>
                <a:gd name="connsiteY228-4946" fmla="*/ 1267111 h 1792129"/>
                <a:gd name="connsiteX229-4947" fmla="*/ 1067531 w 2147856"/>
                <a:gd name="connsiteY229-4948" fmla="*/ 1181290 h 1792129"/>
                <a:gd name="connsiteX230-4949" fmla="*/ 1085200 w 2147856"/>
                <a:gd name="connsiteY230-4950" fmla="*/ 1143429 h 1792129"/>
                <a:gd name="connsiteX231-4951" fmla="*/ 1138206 w 2147856"/>
                <a:gd name="connsiteY231-4952" fmla="*/ 1092946 h 1792129"/>
                <a:gd name="connsiteX232-4953" fmla="*/ 1206358 w 2147856"/>
                <a:gd name="connsiteY232-4954" fmla="*/ 1052560 h 1792129"/>
                <a:gd name="connsiteX233-4955" fmla="*/ 1256840 w 2147856"/>
                <a:gd name="connsiteY233-4956" fmla="*/ 1032367 h 1792129"/>
                <a:gd name="connsiteX234-4957" fmla="*/ 1365378 w 2147856"/>
                <a:gd name="connsiteY234-4958" fmla="*/ 997029 h 1792129"/>
                <a:gd name="connsiteX235-4959" fmla="*/ 1391881 w 2147856"/>
                <a:gd name="connsiteY235-4960" fmla="*/ 991981 h 1792129"/>
                <a:gd name="connsiteX236-4961" fmla="*/ 1418384 w 2147856"/>
                <a:gd name="connsiteY236-4962" fmla="*/ 989457 h 1792129"/>
                <a:gd name="connsiteX237-4963" fmla="*/ 1443625 w 2147856"/>
                <a:gd name="connsiteY237-4964" fmla="*/ 999553 h 1792129"/>
                <a:gd name="connsiteX238-4965" fmla="*/ 1478963 w 2147856"/>
                <a:gd name="connsiteY238-4966" fmla="*/ 1009650 h 1792129"/>
                <a:gd name="connsiteX239-4967" fmla="*/ 1514301 w 2147856"/>
                <a:gd name="connsiteY239-4968" fmla="*/ 1028581 h 1792129"/>
                <a:gd name="connsiteX240-4969" fmla="*/ 1534494 w 2147856"/>
                <a:gd name="connsiteY240-4970" fmla="*/ 1047512 h 1792129"/>
                <a:gd name="connsiteX241-4971" fmla="*/ 1544590 w 2147856"/>
                <a:gd name="connsiteY241-4972" fmla="*/ 1052560 h 1792129"/>
                <a:gd name="connsiteX242-4973" fmla="*/ 1552163 w 2147856"/>
                <a:gd name="connsiteY242-4974" fmla="*/ 1057608 h 1792129"/>
                <a:gd name="connsiteX243-4975" fmla="*/ 1668273 w 2147856"/>
                <a:gd name="connsiteY243-4976" fmla="*/ 1052560 h 1792129"/>
                <a:gd name="connsiteX244-4977" fmla="*/ 1635459 w 2147856"/>
                <a:gd name="connsiteY244-4978" fmla="*/ 1029843 h 1792129"/>
                <a:gd name="connsiteX245-4979" fmla="*/ 1466343 w 2147856"/>
                <a:gd name="connsiteY245-4980" fmla="*/ 896064 h 1792129"/>
                <a:gd name="connsiteX246-4981" fmla="*/ 1370426 w 2147856"/>
                <a:gd name="connsiteY246-4982" fmla="*/ 787527 h 1792129"/>
                <a:gd name="connsiteX247-4983" fmla="*/ 1357805 w 2147856"/>
                <a:gd name="connsiteY247-4984" fmla="*/ 782479 h 1792129"/>
                <a:gd name="connsiteX248-4985" fmla="*/ 1284606 w 2147856"/>
                <a:gd name="connsiteY248-4986" fmla="*/ 806458 h 1792129"/>
                <a:gd name="connsiteX249-4987" fmla="*/ 1196261 w 2147856"/>
                <a:gd name="connsiteY249-4988" fmla="*/ 838009 h 1792129"/>
                <a:gd name="connsiteX250-4989" fmla="*/ 1188689 w 2147856"/>
                <a:gd name="connsiteY250-4990" fmla="*/ 845582 h 1792129"/>
                <a:gd name="connsiteX251-4991" fmla="*/ 1178592 w 2147856"/>
                <a:gd name="connsiteY251-4992" fmla="*/ 858203 h 1792129"/>
                <a:gd name="connsiteX252-4993" fmla="*/ 1123062 w 2147856"/>
                <a:gd name="connsiteY252-4994" fmla="*/ 946547 h 1792129"/>
                <a:gd name="connsiteX253-4995" fmla="*/ 1047338 w 2147856"/>
                <a:gd name="connsiteY253-4996" fmla="*/ 1052560 h 1792129"/>
                <a:gd name="connsiteX254-4997" fmla="*/ 974138 w 2147856"/>
                <a:gd name="connsiteY254-4998" fmla="*/ 1140904 h 1792129"/>
                <a:gd name="connsiteX255-4999" fmla="*/ 918607 w 2147856"/>
                <a:gd name="connsiteY255-5000" fmla="*/ 1201483 h 1792129"/>
                <a:gd name="connsiteX256-5001" fmla="*/ 852980 w 2147856"/>
                <a:gd name="connsiteY256-5002" fmla="*/ 1267111 h 1792129"/>
                <a:gd name="connsiteX257-5003" fmla="*/ 736870 w 2147856"/>
                <a:gd name="connsiteY257-5004" fmla="*/ 1368076 h 1792129"/>
                <a:gd name="connsiteX258-5005" fmla="*/ 716677 w 2147856"/>
                <a:gd name="connsiteY258-5006" fmla="*/ 1383220 h 1792129"/>
                <a:gd name="connsiteX259-5007" fmla="*/ 709105 w 2147856"/>
                <a:gd name="connsiteY259-5008" fmla="*/ 1388269 h 1792129"/>
                <a:gd name="connsiteX260-5009" fmla="*/ 633143 w 2147856"/>
                <a:gd name="connsiteY260-5010" fmla="*/ 1420019 h 1792129"/>
                <a:gd name="connsiteX261-5011" fmla="*/ 420498 w 2147856"/>
                <a:gd name="connsiteY261-5012" fmla="*/ 1551210 h 1792129"/>
                <a:gd name="connsiteX262-5013" fmla="*/ 0 w 2147856"/>
                <a:gd name="connsiteY262-5014" fmla="*/ 1708880 h 1792129"/>
                <a:gd name="connsiteX263-5015" fmla="*/ 587947 w 2147856"/>
                <a:gd name="connsiteY263-5016" fmla="*/ 1342834 h 1792129"/>
                <a:gd name="connsiteX264-5017" fmla="*/ 592995 w 2147856"/>
                <a:gd name="connsiteY264-5018" fmla="*/ 1335262 h 1792129"/>
                <a:gd name="connsiteX265-5019" fmla="*/ 598044 w 2147856"/>
                <a:gd name="connsiteY265-5020" fmla="*/ 1330214 h 1792129"/>
                <a:gd name="connsiteX266-5021" fmla="*/ 608140 w 2147856"/>
                <a:gd name="connsiteY266-5022" fmla="*/ 1320117 h 1792129"/>
                <a:gd name="connsiteX267-5023" fmla="*/ 610664 w 2147856"/>
                <a:gd name="connsiteY267-5024" fmla="*/ 1287304 h 1792129"/>
                <a:gd name="connsiteX268-5025" fmla="*/ 618237 w 2147856"/>
                <a:gd name="connsiteY268-5026" fmla="*/ 1277207 h 1792129"/>
                <a:gd name="connsiteX269-5027" fmla="*/ 653574 w 2147856"/>
                <a:gd name="connsiteY269-5028" fmla="*/ 1264587 h 1792129"/>
                <a:gd name="connsiteX270-5029" fmla="*/ 688912 w 2147856"/>
                <a:gd name="connsiteY270-5030" fmla="*/ 1231773 h 1792129"/>
                <a:gd name="connsiteX271-5031" fmla="*/ 777256 w 2147856"/>
                <a:gd name="connsiteY271-5032" fmla="*/ 1143429 h 1792129"/>
                <a:gd name="connsiteX272-5033" fmla="*/ 815118 w 2147856"/>
                <a:gd name="connsiteY272-5034" fmla="*/ 1105567 h 1792129"/>
                <a:gd name="connsiteX273-5035" fmla="*/ 868125 w 2147856"/>
                <a:gd name="connsiteY273-5036" fmla="*/ 1055084 h 1792129"/>
                <a:gd name="connsiteX274-5037" fmla="*/ 921132 w 2147856"/>
                <a:gd name="connsiteY274-5038" fmla="*/ 999553 h 1792129"/>
                <a:gd name="connsiteX275-5039" fmla="*/ 976662 w 2147856"/>
                <a:gd name="connsiteY275-5040" fmla="*/ 916257 h 1792129"/>
                <a:gd name="connsiteX276-5041" fmla="*/ 976662 w 2147856"/>
                <a:gd name="connsiteY276-5042" fmla="*/ 913733 h 1792129"/>
                <a:gd name="connsiteX277-5043" fmla="*/ 921132 w 2147856"/>
                <a:gd name="connsiteY277-5044" fmla="*/ 931402 h 1792129"/>
                <a:gd name="connsiteX278-5045" fmla="*/ 830263 w 2147856"/>
                <a:gd name="connsiteY278-5046" fmla="*/ 964216 h 1792129"/>
                <a:gd name="connsiteX279-5047" fmla="*/ 774732 w 2147856"/>
                <a:gd name="connsiteY279-5048" fmla="*/ 981885 h 1792129"/>
                <a:gd name="connsiteX280-5049" fmla="*/ 769684 w 2147856"/>
                <a:gd name="connsiteY280-5050" fmla="*/ 984409 h 1792129"/>
                <a:gd name="connsiteX281-5051" fmla="*/ 739395 w 2147856"/>
                <a:gd name="connsiteY281-5052" fmla="*/ 995767 h 1792129"/>
                <a:gd name="connsiteX282-5053" fmla="*/ 714153 w 2147856"/>
                <a:gd name="connsiteY282-5054" fmla="*/ 994505 h 1792129"/>
                <a:gd name="connsiteX283-5055" fmla="*/ 690174 w 2147856"/>
                <a:gd name="connsiteY283-5056" fmla="*/ 995767 h 1792129"/>
                <a:gd name="connsiteX284-5057" fmla="*/ 658623 w 2147856"/>
                <a:gd name="connsiteY284-5058" fmla="*/ 994505 h 1792129"/>
                <a:gd name="connsiteX285-5059" fmla="*/ 648526 w 2147856"/>
                <a:gd name="connsiteY285-5060" fmla="*/ 989457 h 1792129"/>
                <a:gd name="connsiteX286-5061" fmla="*/ 628333 w 2147856"/>
                <a:gd name="connsiteY286-5062" fmla="*/ 981885 h 1792129"/>
                <a:gd name="connsiteX287-5063" fmla="*/ 608140 w 2147856"/>
                <a:gd name="connsiteY287-5064" fmla="*/ 974312 h 1792129"/>
                <a:gd name="connsiteX288-5065" fmla="*/ 590471 w 2147856"/>
                <a:gd name="connsiteY288-5066" fmla="*/ 966740 h 1792129"/>
                <a:gd name="connsiteX289-5067" fmla="*/ 577850 w 2147856"/>
                <a:gd name="connsiteY289-5068" fmla="*/ 959167 h 1792129"/>
                <a:gd name="connsiteX290-5069" fmla="*/ 575326 w 2147856"/>
                <a:gd name="connsiteY290-5070" fmla="*/ 944023 h 1792129"/>
                <a:gd name="connsiteX291-5071" fmla="*/ 590471 w 2147856"/>
                <a:gd name="connsiteY291-5072" fmla="*/ 928878 h 1792129"/>
                <a:gd name="connsiteX292-5073" fmla="*/ 603092 w 2147856"/>
                <a:gd name="connsiteY292-5074" fmla="*/ 928878 h 1792129"/>
                <a:gd name="connsiteX293-5075" fmla="*/ 603092 w 2147856"/>
                <a:gd name="connsiteY293-5076" fmla="*/ 921305 h 1792129"/>
                <a:gd name="connsiteX294-5077" fmla="*/ 615712 w 2147856"/>
                <a:gd name="connsiteY294-5078" fmla="*/ 923830 h 1792129"/>
                <a:gd name="connsiteX295-5079" fmla="*/ 638430 w 2147856"/>
                <a:gd name="connsiteY295-5080" fmla="*/ 916257 h 1792129"/>
                <a:gd name="connsiteX296-5081" fmla="*/ 653574 w 2147856"/>
                <a:gd name="connsiteY296-5082" fmla="*/ 906161 h 1792129"/>
                <a:gd name="connsiteX297-5083" fmla="*/ 638430 w 2147856"/>
                <a:gd name="connsiteY297-5084" fmla="*/ 898588 h 1792129"/>
                <a:gd name="connsiteX298-5085" fmla="*/ 651050 w 2147856"/>
                <a:gd name="connsiteY298-5086" fmla="*/ 896064 h 1792129"/>
                <a:gd name="connsiteX299-5087" fmla="*/ 678816 w 2147856"/>
                <a:gd name="connsiteY299-5088" fmla="*/ 888492 h 1792129"/>
                <a:gd name="connsiteX300-5089" fmla="*/ 683864 w 2147856"/>
                <a:gd name="connsiteY300-5090" fmla="*/ 885968 h 1792129"/>
                <a:gd name="connsiteX301-5091" fmla="*/ 736870 w 2147856"/>
                <a:gd name="connsiteY301-5092" fmla="*/ 873347 h 1792129"/>
                <a:gd name="connsiteX302-5093" fmla="*/ 774732 w 2147856"/>
                <a:gd name="connsiteY302-5094" fmla="*/ 855678 h 1792129"/>
                <a:gd name="connsiteX303-5095" fmla="*/ 830263 w 2147856"/>
                <a:gd name="connsiteY303-5096" fmla="*/ 835485 h 1792129"/>
                <a:gd name="connsiteX304-5097" fmla="*/ 923656 w 2147856"/>
                <a:gd name="connsiteY304-5098" fmla="*/ 802672 h 1792129"/>
                <a:gd name="connsiteX305-5099" fmla="*/ 1047338 w 2147856"/>
                <a:gd name="connsiteY305-5100" fmla="*/ 762286 h 1792129"/>
                <a:gd name="connsiteX306-5101" fmla="*/ 1052386 w 2147856"/>
                <a:gd name="connsiteY306-5102" fmla="*/ 759762 h 1792129"/>
                <a:gd name="connsiteX307-5103" fmla="*/ 1077627 w 2147856"/>
                <a:gd name="connsiteY307-5104" fmla="*/ 752189 h 1792129"/>
                <a:gd name="connsiteX308-5105" fmla="*/ 1087724 w 2147856"/>
                <a:gd name="connsiteY308-5106" fmla="*/ 734520 h 1792129"/>
                <a:gd name="connsiteX309-5107" fmla="*/ 1092772 w 2147856"/>
                <a:gd name="connsiteY309-5108" fmla="*/ 719376 h 1792129"/>
                <a:gd name="connsiteX310-5109" fmla="*/ 1100344 w 2147856"/>
                <a:gd name="connsiteY310-5110" fmla="*/ 697921 h 1792129"/>
                <a:gd name="connsiteX311-5111" fmla="*/ 1110441 w 2147856"/>
                <a:gd name="connsiteY311-5112" fmla="*/ 671417 h 1792129"/>
                <a:gd name="connsiteX312-5113" fmla="*/ 1107917 w 2147856"/>
                <a:gd name="connsiteY312-5114" fmla="*/ 666369 h 1792129"/>
                <a:gd name="connsiteX313-5115" fmla="*/ 1054910 w 2147856"/>
                <a:gd name="connsiteY313-5116" fmla="*/ 681514 h 1792129"/>
                <a:gd name="connsiteX314-5117" fmla="*/ 986759 w 2147856"/>
                <a:gd name="connsiteY314-5118" fmla="*/ 701707 h 1792129"/>
                <a:gd name="connsiteX315-5119" fmla="*/ 986759 w 2147856"/>
                <a:gd name="connsiteY315-5120" fmla="*/ 696658 h 1792129"/>
                <a:gd name="connsiteX316-5121" fmla="*/ 1049862 w 2147856"/>
                <a:gd name="connsiteY316-5122" fmla="*/ 653748 h 1792129"/>
                <a:gd name="connsiteX317-5123" fmla="*/ 990545 w 2147856"/>
                <a:gd name="connsiteY317-5124" fmla="*/ 628507 h 1792129"/>
                <a:gd name="connsiteX318-5125" fmla="*/ 926180 w 2147856"/>
                <a:gd name="connsiteY318-5126" fmla="*/ 593169 h 1792129"/>
                <a:gd name="connsiteX319-5127" fmla="*/ 933752 w 2147856"/>
                <a:gd name="connsiteY319-5128" fmla="*/ 589383 h 1792129"/>
                <a:gd name="connsiteX320-5129" fmla="*/ 946373 w 2147856"/>
                <a:gd name="connsiteY320-5130" fmla="*/ 588121 h 1792129"/>
                <a:gd name="connsiteX321-5131" fmla="*/ 953945 w 2147856"/>
                <a:gd name="connsiteY321-5132" fmla="*/ 588121 h 1792129"/>
                <a:gd name="connsiteX322-5133" fmla="*/ 974138 w 2147856"/>
                <a:gd name="connsiteY322-5134" fmla="*/ 585597 h 1792129"/>
                <a:gd name="connsiteX323-5135" fmla="*/ 1022097 w 2147856"/>
                <a:gd name="connsiteY323-5136" fmla="*/ 570452 h 1792129"/>
                <a:gd name="connsiteX324-5137" fmla="*/ 1029669 w 2147856"/>
                <a:gd name="connsiteY324-5138" fmla="*/ 557832 h 1792129"/>
                <a:gd name="connsiteX325-5139" fmla="*/ 1030931 w 2147856"/>
                <a:gd name="connsiteY325-5140" fmla="*/ 551521 h 1792129"/>
                <a:gd name="connsiteX326-5141" fmla="*/ 1034717 w 2147856"/>
                <a:gd name="connsiteY326-5142" fmla="*/ 545211 h 1792129"/>
                <a:gd name="connsiteX327-5143" fmla="*/ 1037241 w 2147856"/>
                <a:gd name="connsiteY327-5144" fmla="*/ 547735 h 1792129"/>
                <a:gd name="connsiteX328-5145" fmla="*/ 1056172 w 2147856"/>
                <a:gd name="connsiteY328-5146" fmla="*/ 545211 h 1792129"/>
                <a:gd name="connsiteX329-5147" fmla="*/ 1072579 w 2147856"/>
                <a:gd name="connsiteY329-5148" fmla="*/ 542687 h 1792129"/>
                <a:gd name="connsiteX330-5149" fmla="*/ 1115489 w 2147856"/>
                <a:gd name="connsiteY330-5150" fmla="*/ 527542 h 1792129"/>
                <a:gd name="connsiteX331-5151" fmla="*/ 1155875 w 2147856"/>
                <a:gd name="connsiteY331-5152" fmla="*/ 514921 h 1792129"/>
                <a:gd name="connsiteX332-5153" fmla="*/ 1171020 w 2147856"/>
                <a:gd name="connsiteY332-5154" fmla="*/ 497252 h 1792129"/>
                <a:gd name="connsiteX333-5155" fmla="*/ 1188689 w 2147856"/>
                <a:gd name="connsiteY333-5156" fmla="*/ 403860 h 1792129"/>
                <a:gd name="connsiteX334-5157" fmla="*/ 1189951 w 2147856"/>
                <a:gd name="connsiteY334-5158" fmla="*/ 397550 h 1792129"/>
                <a:gd name="connsiteX335-5159" fmla="*/ 1188689 w 2147856"/>
                <a:gd name="connsiteY335-5160" fmla="*/ 388715 h 1792129"/>
                <a:gd name="connsiteX336-5161" fmla="*/ 1163448 w 2147856"/>
                <a:gd name="connsiteY336-5162" fmla="*/ 401336 h 1792129"/>
                <a:gd name="connsiteX337-5163" fmla="*/ 1143255 w 2147856"/>
                <a:gd name="connsiteY337-5164" fmla="*/ 408908 h 1792129"/>
                <a:gd name="connsiteX338-5165" fmla="*/ 1118013 w 2147856"/>
                <a:gd name="connsiteY338-5166" fmla="*/ 413956 h 1792129"/>
                <a:gd name="connsiteX339-5167" fmla="*/ 1092772 w 2147856"/>
                <a:gd name="connsiteY339-5168" fmla="*/ 424053 h 1792129"/>
                <a:gd name="connsiteX340-5169" fmla="*/ 1032193 w 2147856"/>
                <a:gd name="connsiteY340-5170" fmla="*/ 451818 h 1792129"/>
                <a:gd name="connsiteX341-5171" fmla="*/ 1047338 w 2147856"/>
                <a:gd name="connsiteY341-5172" fmla="*/ 437936 h 1792129"/>
                <a:gd name="connsiteX342-5173" fmla="*/ 1059958 w 2147856"/>
                <a:gd name="connsiteY342-5174" fmla="*/ 424053 h 1792129"/>
                <a:gd name="connsiteX343-5175" fmla="*/ 1058696 w 2147856"/>
                <a:gd name="connsiteY343-5176" fmla="*/ 422791 h 1792129"/>
                <a:gd name="connsiteX344-5177" fmla="*/ 1057434 w 2147856"/>
                <a:gd name="connsiteY344-5178" fmla="*/ 421529 h 1792129"/>
                <a:gd name="connsiteX345-5179" fmla="*/ 1047338 w 2147856"/>
                <a:gd name="connsiteY345-5180" fmla="*/ 424053 h 1792129"/>
                <a:gd name="connsiteX346-5181" fmla="*/ 1038503 w 2147856"/>
                <a:gd name="connsiteY346-5182" fmla="*/ 429101 h 1792129"/>
                <a:gd name="connsiteX347-5183" fmla="*/ 1032193 w 2147856"/>
                <a:gd name="connsiteY347-5184" fmla="*/ 429101 h 1792129"/>
                <a:gd name="connsiteX348-5185" fmla="*/ 1003166 w 2147856"/>
                <a:gd name="connsiteY348-5186" fmla="*/ 424053 h 1792129"/>
                <a:gd name="connsiteX349-5187" fmla="*/ 971614 w 2147856"/>
                <a:gd name="connsiteY349-5188" fmla="*/ 413956 h 1792129"/>
                <a:gd name="connsiteX350-5189" fmla="*/ 938800 w 2147856"/>
                <a:gd name="connsiteY350-5190" fmla="*/ 400074 h 1792129"/>
                <a:gd name="connsiteX351-5191" fmla="*/ 908511 w 2147856"/>
                <a:gd name="connsiteY351-5192" fmla="*/ 381143 h 1792129"/>
                <a:gd name="connsiteX352-5193" fmla="*/ 905987 w 2147856"/>
                <a:gd name="connsiteY352-5194" fmla="*/ 368522 h 1792129"/>
                <a:gd name="connsiteX353-5195" fmla="*/ 916083 w 2147856"/>
                <a:gd name="connsiteY353-5196" fmla="*/ 340757 h 1792129"/>
                <a:gd name="connsiteX354-5197" fmla="*/ 911035 w 2147856"/>
                <a:gd name="connsiteY354-5198" fmla="*/ 315516 h 1792129"/>
                <a:gd name="connsiteX355-5199" fmla="*/ 905987 w 2147856"/>
                <a:gd name="connsiteY355-5200" fmla="*/ 310467 h 1792129"/>
                <a:gd name="connsiteX356-5201" fmla="*/ 938800 w 2147856"/>
                <a:gd name="connsiteY356-5202" fmla="*/ 338233 h 1792129"/>
                <a:gd name="connsiteX357-5203" fmla="*/ 958993 w 2147856"/>
                <a:gd name="connsiteY357-5204" fmla="*/ 343281 h 1792129"/>
                <a:gd name="connsiteX358-5205" fmla="*/ 1001904 w 2147856"/>
                <a:gd name="connsiteY358-5206" fmla="*/ 325612 h 1792129"/>
                <a:gd name="connsiteX359-5207" fmla="*/ 1097820 w 2147856"/>
                <a:gd name="connsiteY359-5208" fmla="*/ 292798 h 1792129"/>
                <a:gd name="connsiteX360-5209" fmla="*/ 1140730 w 2147856"/>
                <a:gd name="connsiteY360-5210" fmla="*/ 272606 h 1792129"/>
                <a:gd name="connsiteX361-5211" fmla="*/ 1193737 w 2147856"/>
                <a:gd name="connsiteY361-5212" fmla="*/ 252412 h 1792129"/>
                <a:gd name="connsiteX362-5213" fmla="*/ 1213930 w 2147856"/>
                <a:gd name="connsiteY362-5214" fmla="*/ 241054 h 1792129"/>
                <a:gd name="connsiteX363-5215" fmla="*/ 1213930 w 2147856"/>
                <a:gd name="connsiteY363-5216" fmla="*/ 219599 h 1792129"/>
                <a:gd name="connsiteX364-5217" fmla="*/ 1212668 w 2147856"/>
                <a:gd name="connsiteY364-5218" fmla="*/ 194357 h 1792129"/>
                <a:gd name="connsiteX365-5219" fmla="*/ 1211406 w 2147856"/>
                <a:gd name="connsiteY365-5220" fmla="*/ 169116 h 1792129"/>
                <a:gd name="connsiteX366-5221" fmla="*/ 1208882 w 2147856"/>
                <a:gd name="connsiteY366-5222" fmla="*/ 106013 h 1792129"/>
                <a:gd name="connsiteX367-5223" fmla="*/ 1208882 w 2147856"/>
                <a:gd name="connsiteY367-5224" fmla="*/ 100965 h 1792129"/>
                <a:gd name="connsiteX368-5225" fmla="*/ 1196261 w 2147856"/>
                <a:gd name="connsiteY368-5226" fmla="*/ 85820 h 1792129"/>
                <a:gd name="connsiteX369-5227" fmla="*/ 1163448 w 2147856"/>
                <a:gd name="connsiteY369-5228" fmla="*/ 55531 h 1792129"/>
                <a:gd name="connsiteX370-5229" fmla="*/ 1123062 w 2147856"/>
                <a:gd name="connsiteY370-5230" fmla="*/ 42910 h 1792129"/>
                <a:gd name="connsiteX371-5231" fmla="*/ 1131896 w 2147856"/>
                <a:gd name="connsiteY371-5232" fmla="*/ 27765 h 1792129"/>
                <a:gd name="connsiteX372-5233" fmla="*/ 1143255 w 2147856"/>
                <a:gd name="connsiteY372-5234" fmla="*/ 12620 h 1792129"/>
                <a:gd name="connsiteX373-5235" fmla="*/ 1173544 w 2147856"/>
                <a:gd name="connsiteY373-5236" fmla="*/ 0 h 1792129"/>
                <a:gd name="connsiteX0-5237" fmla="*/ 1400715 w 2147856"/>
                <a:gd name="connsiteY0-5238" fmla="*/ 1529620 h 1792129"/>
                <a:gd name="connsiteX1-5239" fmla="*/ 1365378 w 2147856"/>
                <a:gd name="connsiteY1-5240" fmla="*/ 1592723 h 1792129"/>
                <a:gd name="connsiteX2-5241" fmla="*/ 1364116 w 2147856"/>
                <a:gd name="connsiteY2-5242" fmla="*/ 1595247 h 1792129"/>
                <a:gd name="connsiteX3-5243" fmla="*/ 1367902 w 2147856"/>
                <a:gd name="connsiteY3-5244" fmla="*/ 1600295 h 1792129"/>
                <a:gd name="connsiteX4-5245" fmla="*/ 1395667 w 2147856"/>
                <a:gd name="connsiteY4-5246" fmla="*/ 1620488 h 1792129"/>
                <a:gd name="connsiteX5-5247" fmla="*/ 1400715 w 2147856"/>
                <a:gd name="connsiteY5-5248" fmla="*/ 1620488 h 1792129"/>
                <a:gd name="connsiteX6-5249" fmla="*/ 1403239 w 2147856"/>
                <a:gd name="connsiteY6-5250" fmla="*/ 1592723 h 1792129"/>
                <a:gd name="connsiteX7-5251" fmla="*/ 1405764 w 2147856"/>
                <a:gd name="connsiteY7-5252" fmla="*/ 1547289 h 1792129"/>
                <a:gd name="connsiteX8-5253" fmla="*/ 1403239 w 2147856"/>
                <a:gd name="connsiteY8-5254" fmla="*/ 1529620 h 1792129"/>
                <a:gd name="connsiteX9-5255" fmla="*/ 1400715 w 2147856"/>
                <a:gd name="connsiteY9-5256" fmla="*/ 1529620 h 1792129"/>
                <a:gd name="connsiteX10-5257" fmla="*/ 1123062 w 2147856"/>
                <a:gd name="connsiteY10-5258" fmla="*/ 1363027 h 1792129"/>
                <a:gd name="connsiteX11-5259" fmla="*/ 1115489 w 2147856"/>
                <a:gd name="connsiteY11-5260" fmla="*/ 1368076 h 1792129"/>
                <a:gd name="connsiteX12-5261" fmla="*/ 1102869 w 2147856"/>
                <a:gd name="connsiteY12-5262" fmla="*/ 1451372 h 1792129"/>
                <a:gd name="connsiteX13-5263" fmla="*/ 1105393 w 2147856"/>
                <a:gd name="connsiteY13-5264" fmla="*/ 1484185 h 1792129"/>
                <a:gd name="connsiteX14-5265" fmla="*/ 1110441 w 2147856"/>
                <a:gd name="connsiteY14-5266" fmla="*/ 1511951 h 1792129"/>
                <a:gd name="connsiteX15-5267" fmla="*/ 1110441 w 2147856"/>
                <a:gd name="connsiteY15-5268" fmla="*/ 1544764 h 1792129"/>
                <a:gd name="connsiteX16-5269" fmla="*/ 1111703 w 2147856"/>
                <a:gd name="connsiteY16-5270" fmla="*/ 1546026 h 1792129"/>
                <a:gd name="connsiteX17-5271" fmla="*/ 1112965 w 2147856"/>
                <a:gd name="connsiteY17-5272" fmla="*/ 1547289 h 1792129"/>
                <a:gd name="connsiteX18-5273" fmla="*/ 1158399 w 2147856"/>
                <a:gd name="connsiteY18-5274" fmla="*/ 1494282 h 1792129"/>
                <a:gd name="connsiteX19-5275" fmla="*/ 1158399 w 2147856"/>
                <a:gd name="connsiteY19-5276" fmla="*/ 1461468 h 1792129"/>
                <a:gd name="connsiteX20-5277" fmla="*/ 1149565 w 2147856"/>
                <a:gd name="connsiteY20-5278" fmla="*/ 1442537 h 1792129"/>
                <a:gd name="connsiteX21-5279" fmla="*/ 1143255 w 2147856"/>
                <a:gd name="connsiteY21-5280" fmla="*/ 1426131 h 1792129"/>
                <a:gd name="connsiteX22-5281" fmla="*/ 1167234 w 2147856"/>
                <a:gd name="connsiteY22-5282" fmla="*/ 1436227 h 1792129"/>
                <a:gd name="connsiteX23-5283" fmla="*/ 1196261 w 2147856"/>
                <a:gd name="connsiteY23-5284" fmla="*/ 1448848 h 1792129"/>
                <a:gd name="connsiteX24-5285" fmla="*/ 1215192 w 2147856"/>
                <a:gd name="connsiteY24-5286" fmla="*/ 1413510 h 1792129"/>
                <a:gd name="connsiteX25-5287" fmla="*/ 1229075 w 2147856"/>
                <a:gd name="connsiteY25-5288" fmla="*/ 1363027 h 1792129"/>
                <a:gd name="connsiteX26-5289" fmla="*/ 1181116 w 2147856"/>
                <a:gd name="connsiteY26-5290" fmla="*/ 1363027 h 1792129"/>
                <a:gd name="connsiteX27-5291" fmla="*/ 1123062 w 2147856"/>
                <a:gd name="connsiteY27-5292" fmla="*/ 1363027 h 1792129"/>
                <a:gd name="connsiteX28-5293" fmla="*/ 1403239 w 2147856"/>
                <a:gd name="connsiteY28-5294" fmla="*/ 1340310 h 1792129"/>
                <a:gd name="connsiteX29-5295" fmla="*/ 1388095 w 2147856"/>
                <a:gd name="connsiteY29-5296" fmla="*/ 1347883 h 1792129"/>
                <a:gd name="connsiteX30-5297" fmla="*/ 1327516 w 2147856"/>
                <a:gd name="connsiteY30-5298" fmla="*/ 1410986 h 1792129"/>
                <a:gd name="connsiteX31-5299" fmla="*/ 1319943 w 2147856"/>
                <a:gd name="connsiteY31-5300" fmla="*/ 1416034 h 1792129"/>
                <a:gd name="connsiteX32-5301" fmla="*/ 1256840 w 2147856"/>
                <a:gd name="connsiteY32-5302" fmla="*/ 1491758 h 1792129"/>
                <a:gd name="connsiteX33-5303" fmla="*/ 1251792 w 2147856"/>
                <a:gd name="connsiteY33-5304" fmla="*/ 1504378 h 1792129"/>
                <a:gd name="connsiteX34-5305" fmla="*/ 1265675 w 2147856"/>
                <a:gd name="connsiteY34-5306" fmla="*/ 1513213 h 1792129"/>
                <a:gd name="connsiteX35-5307" fmla="*/ 1287130 w 2147856"/>
                <a:gd name="connsiteY35-5308" fmla="*/ 1516999 h 1792129"/>
                <a:gd name="connsiteX36-5309" fmla="*/ 1333826 w 2147856"/>
                <a:gd name="connsiteY36-5310" fmla="*/ 1495544 h 1792129"/>
                <a:gd name="connsiteX37-5311" fmla="*/ 1400715 w 2147856"/>
                <a:gd name="connsiteY37-5312" fmla="*/ 1474089 h 1792129"/>
                <a:gd name="connsiteX38-5313" fmla="*/ 1405764 w 2147856"/>
                <a:gd name="connsiteY38-5314" fmla="*/ 1469041 h 1792129"/>
                <a:gd name="connsiteX39-5315" fmla="*/ 1405764 w 2147856"/>
                <a:gd name="connsiteY39-5316" fmla="*/ 1433703 h 1792129"/>
                <a:gd name="connsiteX40-5317" fmla="*/ 1405764 w 2147856"/>
                <a:gd name="connsiteY40-5318" fmla="*/ 1363027 h 1792129"/>
                <a:gd name="connsiteX41-5319" fmla="*/ 1405764 w 2147856"/>
                <a:gd name="connsiteY41-5320" fmla="*/ 1357979 h 1792129"/>
                <a:gd name="connsiteX42-5321" fmla="*/ 1403239 w 2147856"/>
                <a:gd name="connsiteY42-5322" fmla="*/ 1340310 h 1792129"/>
                <a:gd name="connsiteX43-5323" fmla="*/ 1400715 w 2147856"/>
                <a:gd name="connsiteY43-5324" fmla="*/ 1070229 h 1792129"/>
                <a:gd name="connsiteX44-5325" fmla="*/ 1381784 w 2147856"/>
                <a:gd name="connsiteY44-5326" fmla="*/ 1080325 h 1792129"/>
                <a:gd name="connsiteX45-5327" fmla="*/ 1367902 w 2147856"/>
                <a:gd name="connsiteY45-5328" fmla="*/ 1087898 h 1792129"/>
                <a:gd name="connsiteX46-5329" fmla="*/ 1327516 w 2147856"/>
                <a:gd name="connsiteY46-5330" fmla="*/ 1101780 h 1792129"/>
                <a:gd name="connsiteX47-5331" fmla="*/ 1269461 w 2147856"/>
                <a:gd name="connsiteY47-5332" fmla="*/ 1125760 h 1792129"/>
                <a:gd name="connsiteX48-5333" fmla="*/ 1249268 w 2147856"/>
                <a:gd name="connsiteY48-5334" fmla="*/ 1128284 h 1792129"/>
                <a:gd name="connsiteX49-5335" fmla="*/ 1234123 w 2147856"/>
                <a:gd name="connsiteY49-5336" fmla="*/ 1130808 h 1792129"/>
                <a:gd name="connsiteX50-5337" fmla="*/ 1208882 w 2147856"/>
                <a:gd name="connsiteY50-5338" fmla="*/ 1128284 h 1792129"/>
                <a:gd name="connsiteX51-5339" fmla="*/ 1183641 w 2147856"/>
                <a:gd name="connsiteY51-5340" fmla="*/ 1125760 h 1792129"/>
                <a:gd name="connsiteX52-5341" fmla="*/ 1152089 w 2147856"/>
                <a:gd name="connsiteY52-5342" fmla="*/ 1132070 h 1792129"/>
                <a:gd name="connsiteX53-5343" fmla="*/ 1138206 w 2147856"/>
                <a:gd name="connsiteY53-5344" fmla="*/ 1158573 h 1792129"/>
                <a:gd name="connsiteX54-5345" fmla="*/ 1130634 w 2147856"/>
                <a:gd name="connsiteY54-5346" fmla="*/ 1180028 h 1792129"/>
                <a:gd name="connsiteX55-5347" fmla="*/ 1123062 w 2147856"/>
                <a:gd name="connsiteY55-5348" fmla="*/ 1206532 h 1792129"/>
                <a:gd name="connsiteX56-5349" fmla="*/ 1118013 w 2147856"/>
                <a:gd name="connsiteY56-5350" fmla="*/ 1282255 h 1792129"/>
                <a:gd name="connsiteX57-5351" fmla="*/ 1119275 w 2147856"/>
                <a:gd name="connsiteY57-5352" fmla="*/ 1291090 h 1792129"/>
                <a:gd name="connsiteX58-5353" fmla="*/ 1128110 w 2147856"/>
                <a:gd name="connsiteY58-5354" fmla="*/ 1289828 h 1792129"/>
                <a:gd name="connsiteX59-5355" fmla="*/ 1176068 w 2147856"/>
                <a:gd name="connsiteY59-5356" fmla="*/ 1277207 h 1792129"/>
                <a:gd name="connsiteX60-5357" fmla="*/ 1274509 w 2147856"/>
                <a:gd name="connsiteY60-5358" fmla="*/ 1236821 h 1792129"/>
                <a:gd name="connsiteX61-5359" fmla="*/ 1335088 w 2147856"/>
                <a:gd name="connsiteY61-5360" fmla="*/ 1216628 h 1792129"/>
                <a:gd name="connsiteX62-5361" fmla="*/ 1357805 w 2147856"/>
                <a:gd name="connsiteY62-5362" fmla="*/ 1211580 h 1792129"/>
                <a:gd name="connsiteX63-5363" fmla="*/ 1390619 w 2147856"/>
                <a:gd name="connsiteY63-5364" fmla="*/ 1214104 h 1792129"/>
                <a:gd name="connsiteX64-5365" fmla="*/ 1409550 w 2147856"/>
                <a:gd name="connsiteY64-5366" fmla="*/ 1207794 h 1792129"/>
                <a:gd name="connsiteX65-5367" fmla="*/ 1413336 w 2147856"/>
                <a:gd name="connsiteY65-5368" fmla="*/ 1191387 h 1792129"/>
                <a:gd name="connsiteX66-5369" fmla="*/ 1410812 w 2147856"/>
                <a:gd name="connsiteY66-5370" fmla="*/ 1148477 h 1792129"/>
                <a:gd name="connsiteX67-5371" fmla="*/ 1410812 w 2147856"/>
                <a:gd name="connsiteY67-5372" fmla="*/ 1125760 h 1792129"/>
                <a:gd name="connsiteX68-5373" fmla="*/ 1400715 w 2147856"/>
                <a:gd name="connsiteY68-5374" fmla="*/ 1070229 h 1792129"/>
                <a:gd name="connsiteX69-5375" fmla="*/ 1173544 w 2147856"/>
                <a:gd name="connsiteY69-5376" fmla="*/ 0 h 1792129"/>
                <a:gd name="connsiteX70-5377" fmla="*/ 1218978 w 2147856"/>
                <a:gd name="connsiteY70-5378" fmla="*/ 12620 h 1792129"/>
                <a:gd name="connsiteX71-5379" fmla="*/ 1269461 w 2147856"/>
                <a:gd name="connsiteY71-5380" fmla="*/ 42910 h 1792129"/>
                <a:gd name="connsiteX72-5381" fmla="*/ 1299750 w 2147856"/>
                <a:gd name="connsiteY72-5382" fmla="*/ 60579 h 1792129"/>
                <a:gd name="connsiteX73-5383" fmla="*/ 1337612 w 2147856"/>
                <a:gd name="connsiteY73-5384" fmla="*/ 138827 h 1792129"/>
                <a:gd name="connsiteX74-5385" fmla="*/ 1337612 w 2147856"/>
                <a:gd name="connsiteY74-5386" fmla="*/ 194357 h 1792129"/>
                <a:gd name="connsiteX75-5387" fmla="*/ 1342660 w 2147856"/>
                <a:gd name="connsiteY75-5388" fmla="*/ 199406 h 1792129"/>
                <a:gd name="connsiteX76-5389" fmla="*/ 1405764 w 2147856"/>
                <a:gd name="connsiteY76-5390" fmla="*/ 214551 h 1792129"/>
                <a:gd name="connsiteX77-5391" fmla="*/ 1415860 w 2147856"/>
                <a:gd name="connsiteY77-5392" fmla="*/ 224647 h 1792129"/>
                <a:gd name="connsiteX78-5393" fmla="*/ 1443625 w 2147856"/>
                <a:gd name="connsiteY78-5394" fmla="*/ 239792 h 1792129"/>
                <a:gd name="connsiteX79-5395" fmla="*/ 1454984 w 2147856"/>
                <a:gd name="connsiteY79-5396" fmla="*/ 249888 h 1792129"/>
                <a:gd name="connsiteX80-5397" fmla="*/ 1446150 w 2147856"/>
                <a:gd name="connsiteY80-5398" fmla="*/ 262509 h 1792129"/>
                <a:gd name="connsiteX81-5399" fmla="*/ 1436053 w 2147856"/>
                <a:gd name="connsiteY81-5400" fmla="*/ 272606 h 1792129"/>
                <a:gd name="connsiteX82-5401" fmla="*/ 1423432 w 2147856"/>
                <a:gd name="connsiteY82-5402" fmla="*/ 280178 h 1792129"/>
                <a:gd name="connsiteX83-5403" fmla="*/ 1410812 w 2147856"/>
                <a:gd name="connsiteY83-5404" fmla="*/ 285226 h 1792129"/>
                <a:gd name="connsiteX84-5405" fmla="*/ 1340136 w 2147856"/>
                <a:gd name="connsiteY84-5406" fmla="*/ 310467 h 1792129"/>
                <a:gd name="connsiteX85-5407" fmla="*/ 1340136 w 2147856"/>
                <a:gd name="connsiteY85-5408" fmla="*/ 318040 h 1792129"/>
                <a:gd name="connsiteX86-5409" fmla="*/ 1319943 w 2147856"/>
                <a:gd name="connsiteY86-5410" fmla="*/ 434149 h 1792129"/>
                <a:gd name="connsiteX87-5411" fmla="*/ 1314895 w 2147856"/>
                <a:gd name="connsiteY87-5412" fmla="*/ 451818 h 1792129"/>
                <a:gd name="connsiteX88-5413" fmla="*/ 1335088 w 2147856"/>
                <a:gd name="connsiteY88-5414" fmla="*/ 448032 h 1792129"/>
                <a:gd name="connsiteX89-5415" fmla="*/ 1350233 w 2147856"/>
                <a:gd name="connsiteY89-5416" fmla="*/ 444246 h 1792129"/>
                <a:gd name="connsiteX90-5417" fmla="*/ 1364116 w 2147856"/>
                <a:gd name="connsiteY90-5418" fmla="*/ 437936 h 1792129"/>
                <a:gd name="connsiteX91-5419" fmla="*/ 1385571 w 2147856"/>
                <a:gd name="connsiteY91-5420" fmla="*/ 439198 h 1792129"/>
                <a:gd name="connsiteX92-5421" fmla="*/ 1413336 w 2147856"/>
                <a:gd name="connsiteY92-5422" fmla="*/ 434149 h 1792129"/>
                <a:gd name="connsiteX93-5423" fmla="*/ 1453722 w 2147856"/>
                <a:gd name="connsiteY93-5424" fmla="*/ 424053 h 1792129"/>
                <a:gd name="connsiteX94-5425" fmla="*/ 1453722 w 2147856"/>
                <a:gd name="connsiteY94-5426" fmla="*/ 432887 h 1792129"/>
                <a:gd name="connsiteX95-5427" fmla="*/ 1461294 w 2147856"/>
                <a:gd name="connsiteY95-5428" fmla="*/ 436673 h 1792129"/>
                <a:gd name="connsiteX96-5429" fmla="*/ 1499156 w 2147856"/>
                <a:gd name="connsiteY96-5430" fmla="*/ 456866 h 1792129"/>
                <a:gd name="connsiteX97-5431" fmla="*/ 1509253 w 2147856"/>
                <a:gd name="connsiteY97-5432" fmla="*/ 464439 h 1792129"/>
                <a:gd name="connsiteX98-5433" fmla="*/ 1511777 w 2147856"/>
                <a:gd name="connsiteY98-5434" fmla="*/ 472011 h 1792129"/>
                <a:gd name="connsiteX99-5435" fmla="*/ 1501680 w 2147856"/>
                <a:gd name="connsiteY99-5436" fmla="*/ 485894 h 1792129"/>
                <a:gd name="connsiteX100-5437" fmla="*/ 1481487 w 2147856"/>
                <a:gd name="connsiteY100-5438" fmla="*/ 502301 h 1792129"/>
                <a:gd name="connsiteX101-5439" fmla="*/ 1478963 w 2147856"/>
                <a:gd name="connsiteY101-5440" fmla="*/ 504825 h 1792129"/>
                <a:gd name="connsiteX102-5441" fmla="*/ 1452460 w 2147856"/>
                <a:gd name="connsiteY102-5442" fmla="*/ 528804 h 1792129"/>
                <a:gd name="connsiteX103-5443" fmla="*/ 1425957 w 2147856"/>
                <a:gd name="connsiteY103-5444" fmla="*/ 540163 h 1792129"/>
                <a:gd name="connsiteX104-5445" fmla="*/ 1413336 w 2147856"/>
                <a:gd name="connsiteY104-5446" fmla="*/ 543949 h 1792129"/>
                <a:gd name="connsiteX105-5447" fmla="*/ 1400715 w 2147856"/>
                <a:gd name="connsiteY105-5448" fmla="*/ 547735 h 1792129"/>
                <a:gd name="connsiteX106-5449" fmla="*/ 1367902 w 2147856"/>
                <a:gd name="connsiteY106-5450" fmla="*/ 557832 h 1792129"/>
                <a:gd name="connsiteX107-5451" fmla="*/ 1299750 w 2147856"/>
                <a:gd name="connsiteY107-5452" fmla="*/ 583073 h 1792129"/>
                <a:gd name="connsiteX108-5453" fmla="*/ 1282081 w 2147856"/>
                <a:gd name="connsiteY108-5454" fmla="*/ 598218 h 1792129"/>
                <a:gd name="connsiteX109-5455" fmla="*/ 1261888 w 2147856"/>
                <a:gd name="connsiteY109-5456" fmla="*/ 666369 h 1792129"/>
                <a:gd name="connsiteX110-5457" fmla="*/ 1251792 w 2147856"/>
                <a:gd name="connsiteY110-5458" fmla="*/ 691610 h 1792129"/>
                <a:gd name="connsiteX111-5459" fmla="*/ 1287130 w 2147856"/>
                <a:gd name="connsiteY111-5460" fmla="*/ 678990 h 1792129"/>
                <a:gd name="connsiteX112-5461" fmla="*/ 1372950 w 2147856"/>
                <a:gd name="connsiteY112-5462" fmla="*/ 651224 h 1792129"/>
                <a:gd name="connsiteX113-5463" fmla="*/ 1429743 w 2147856"/>
                <a:gd name="connsiteY113-5464" fmla="*/ 631031 h 1792129"/>
                <a:gd name="connsiteX114-5465" fmla="*/ 1499156 w 2147856"/>
                <a:gd name="connsiteY114-5466" fmla="*/ 605790 h 1792129"/>
                <a:gd name="connsiteX115-5467" fmla="*/ 1564783 w 2147856"/>
                <a:gd name="connsiteY115-5468" fmla="*/ 585597 h 1792129"/>
                <a:gd name="connsiteX116-5469" fmla="*/ 1617790 w 2147856"/>
                <a:gd name="connsiteY116-5470" fmla="*/ 567928 h 1792129"/>
                <a:gd name="connsiteX117-5471" fmla="*/ 1625362 w 2147856"/>
                <a:gd name="connsiteY117-5472" fmla="*/ 562880 h 1792129"/>
                <a:gd name="connsiteX118-5473" fmla="*/ 1625362 w 2147856"/>
                <a:gd name="connsiteY118-5474" fmla="*/ 552783 h 1792129"/>
                <a:gd name="connsiteX119-5475" fmla="*/ 1584976 w 2147856"/>
                <a:gd name="connsiteY119-5476" fmla="*/ 499777 h 1792129"/>
                <a:gd name="connsiteX120-5477" fmla="*/ 1552163 w 2147856"/>
                <a:gd name="connsiteY120-5478" fmla="*/ 466963 h 1792129"/>
                <a:gd name="connsiteX121-5479" fmla="*/ 1552163 w 2147856"/>
                <a:gd name="connsiteY121-5480" fmla="*/ 464439 h 1792129"/>
                <a:gd name="connsiteX122-5481" fmla="*/ 1577404 w 2147856"/>
                <a:gd name="connsiteY122-5482" fmla="*/ 482108 h 1792129"/>
                <a:gd name="connsiteX123-5483" fmla="*/ 1584976 w 2147856"/>
                <a:gd name="connsiteY123-5484" fmla="*/ 487156 h 1792129"/>
                <a:gd name="connsiteX124-5485" fmla="*/ 1602645 w 2147856"/>
                <a:gd name="connsiteY124-5486" fmla="*/ 493466 h 1792129"/>
                <a:gd name="connsiteX125-5487" fmla="*/ 1612742 w 2147856"/>
                <a:gd name="connsiteY125-5488" fmla="*/ 502301 h 1792129"/>
                <a:gd name="connsiteX126-5489" fmla="*/ 1622838 w 2147856"/>
                <a:gd name="connsiteY126-5490" fmla="*/ 504825 h 1792129"/>
                <a:gd name="connsiteX127-5491" fmla="*/ 1637983 w 2147856"/>
                <a:gd name="connsiteY127-5492" fmla="*/ 499777 h 1792129"/>
                <a:gd name="connsiteX128-5493" fmla="*/ 1655652 w 2147856"/>
                <a:gd name="connsiteY128-5494" fmla="*/ 503563 h 1792129"/>
                <a:gd name="connsiteX129-5495" fmla="*/ 1668273 w 2147856"/>
                <a:gd name="connsiteY129-5496" fmla="*/ 509873 h 1792129"/>
                <a:gd name="connsiteX130-5497" fmla="*/ 1706134 w 2147856"/>
                <a:gd name="connsiteY130-5498" fmla="*/ 527542 h 1792129"/>
                <a:gd name="connsiteX131-5499" fmla="*/ 1726327 w 2147856"/>
                <a:gd name="connsiteY131-5500" fmla="*/ 535114 h 1792129"/>
                <a:gd name="connsiteX132-5501" fmla="*/ 1754093 w 2147856"/>
                <a:gd name="connsiteY132-5502" fmla="*/ 527542 h 1792129"/>
                <a:gd name="connsiteX133-5503" fmla="*/ 1774286 w 2147856"/>
                <a:gd name="connsiteY133-5504" fmla="*/ 522494 h 1792129"/>
                <a:gd name="connsiteX134-5505" fmla="*/ 1778072 w 2147856"/>
                <a:gd name="connsiteY134-5506" fmla="*/ 522494 h 1792129"/>
                <a:gd name="connsiteX135-5507" fmla="*/ 1779334 w 2147856"/>
                <a:gd name="connsiteY135-5508" fmla="*/ 525018 h 1792129"/>
                <a:gd name="connsiteX136-5509" fmla="*/ 1817196 w 2147856"/>
                <a:gd name="connsiteY136-5510" fmla="*/ 537639 h 1792129"/>
                <a:gd name="connsiteX137-5511" fmla="*/ 1819720 w 2147856"/>
                <a:gd name="connsiteY137-5512" fmla="*/ 537639 h 1792129"/>
                <a:gd name="connsiteX138-5513" fmla="*/ 1833603 w 2147856"/>
                <a:gd name="connsiteY138-5514" fmla="*/ 554045 h 1792129"/>
                <a:gd name="connsiteX139-5515" fmla="*/ 1839913 w 2147856"/>
                <a:gd name="connsiteY139-5516" fmla="*/ 567928 h 1792129"/>
                <a:gd name="connsiteX140-5517" fmla="*/ 1807099 w 2147856"/>
                <a:gd name="connsiteY140-5518" fmla="*/ 620935 h 1792129"/>
                <a:gd name="connsiteX141-5519" fmla="*/ 1807099 w 2147856"/>
                <a:gd name="connsiteY141-5520" fmla="*/ 631031 h 1792129"/>
                <a:gd name="connsiteX142-5521" fmla="*/ 1797003 w 2147856"/>
                <a:gd name="connsiteY142-5522" fmla="*/ 646176 h 1792129"/>
                <a:gd name="connsiteX143-5523" fmla="*/ 1749045 w 2147856"/>
                <a:gd name="connsiteY143-5524" fmla="*/ 658797 h 1792129"/>
                <a:gd name="connsiteX144-5525" fmla="*/ 1683417 w 2147856"/>
                <a:gd name="connsiteY144-5526" fmla="*/ 678990 h 1792129"/>
                <a:gd name="connsiteX145-5527" fmla="*/ 1600121 w 2147856"/>
                <a:gd name="connsiteY145-5528" fmla="*/ 704231 h 1792129"/>
                <a:gd name="connsiteX146-5529" fmla="*/ 1516825 w 2147856"/>
                <a:gd name="connsiteY146-5530" fmla="*/ 731996 h 1792129"/>
                <a:gd name="connsiteX147-5531" fmla="*/ 1448674 w 2147856"/>
                <a:gd name="connsiteY147-5532" fmla="*/ 754713 h 1792129"/>
                <a:gd name="connsiteX148-5533" fmla="*/ 1446150 w 2147856"/>
                <a:gd name="connsiteY148-5534" fmla="*/ 767334 h 1792129"/>
                <a:gd name="connsiteX149-5535" fmla="*/ 1481487 w 2147856"/>
                <a:gd name="connsiteY149-5536" fmla="*/ 790051 h 1792129"/>
                <a:gd name="connsiteX150-5537" fmla="*/ 1524397 w 2147856"/>
                <a:gd name="connsiteY150-5538" fmla="*/ 815292 h 1792129"/>
                <a:gd name="connsiteX151-5539" fmla="*/ 1602645 w 2147856"/>
                <a:gd name="connsiteY151-5540" fmla="*/ 860727 h 1792129"/>
                <a:gd name="connsiteX152-5541" fmla="*/ 1643031 w 2147856"/>
                <a:gd name="connsiteY152-5542" fmla="*/ 885968 h 1792129"/>
                <a:gd name="connsiteX153-5543" fmla="*/ 1675845 w 2147856"/>
                <a:gd name="connsiteY153-5544" fmla="*/ 906161 h 1792129"/>
                <a:gd name="connsiteX154-5545" fmla="*/ 1733900 w 2147856"/>
                <a:gd name="connsiteY154-5546" fmla="*/ 933926 h 1792129"/>
                <a:gd name="connsiteX155-5547" fmla="*/ 1786906 w 2147856"/>
                <a:gd name="connsiteY155-5548" fmla="*/ 956643 h 1792129"/>
                <a:gd name="connsiteX156-5549" fmla="*/ 1897968 w 2147856"/>
                <a:gd name="connsiteY156-5550" fmla="*/ 994505 h 1792129"/>
                <a:gd name="connsiteX157-5551" fmla="*/ 1983788 w 2147856"/>
                <a:gd name="connsiteY157-5552" fmla="*/ 1017222 h 1792129"/>
                <a:gd name="connsiteX158-5553" fmla="*/ 2044367 w 2147856"/>
                <a:gd name="connsiteY158-5554" fmla="*/ 1032367 h 1792129"/>
                <a:gd name="connsiteX159-5555" fmla="*/ 2074657 w 2147856"/>
                <a:gd name="connsiteY159-5556" fmla="*/ 1039939 h 1792129"/>
                <a:gd name="connsiteX160-5557" fmla="*/ 2107470 w 2147856"/>
                <a:gd name="connsiteY160-5558" fmla="*/ 1057608 h 1792129"/>
                <a:gd name="connsiteX161-5559" fmla="*/ 2104946 w 2147856"/>
                <a:gd name="connsiteY161-5560" fmla="*/ 1068967 h 1792129"/>
                <a:gd name="connsiteX162-5561" fmla="*/ 2115043 w 2147856"/>
                <a:gd name="connsiteY162-5562" fmla="*/ 1077801 h 1792129"/>
                <a:gd name="connsiteX163-5563" fmla="*/ 2132712 w 2147856"/>
                <a:gd name="connsiteY163-5564" fmla="*/ 1082849 h 1792129"/>
                <a:gd name="connsiteX164-5565" fmla="*/ 2147856 w 2147856"/>
                <a:gd name="connsiteY164-5566" fmla="*/ 1090422 h 1792129"/>
                <a:gd name="connsiteX165-5567" fmla="*/ 2147856 w 2147856"/>
                <a:gd name="connsiteY165-5568" fmla="*/ 1092946 h 1792129"/>
                <a:gd name="connsiteX166-5569" fmla="*/ 2122615 w 2147856"/>
                <a:gd name="connsiteY166-5570" fmla="*/ 1095470 h 1792129"/>
                <a:gd name="connsiteX167-5571" fmla="*/ 2115043 w 2147856"/>
                <a:gd name="connsiteY167-5572" fmla="*/ 1097994 h 1792129"/>
                <a:gd name="connsiteX168-5573" fmla="*/ 2102422 w 2147856"/>
                <a:gd name="connsiteY168-5574" fmla="*/ 1128284 h 1792129"/>
                <a:gd name="connsiteX169-5575" fmla="*/ 2102422 w 2147856"/>
                <a:gd name="connsiteY169-5576" fmla="*/ 1130808 h 1792129"/>
                <a:gd name="connsiteX170-5577" fmla="*/ 2091063 w 2147856"/>
                <a:gd name="connsiteY170-5578" fmla="*/ 1144691 h 1792129"/>
                <a:gd name="connsiteX171-5579" fmla="*/ 2074657 w 2147856"/>
                <a:gd name="connsiteY171-5580" fmla="*/ 1158573 h 1792129"/>
                <a:gd name="connsiteX172-5581" fmla="*/ 2064560 w 2147856"/>
                <a:gd name="connsiteY172-5582" fmla="*/ 1168670 h 1792129"/>
                <a:gd name="connsiteX173-5583" fmla="*/ 2054464 w 2147856"/>
                <a:gd name="connsiteY173-5584" fmla="*/ 1176242 h 1792129"/>
                <a:gd name="connsiteX174-5585" fmla="*/ 2044367 w 2147856"/>
                <a:gd name="connsiteY174-5586" fmla="*/ 1176242 h 1792129"/>
                <a:gd name="connsiteX175-5587" fmla="*/ 1958547 w 2147856"/>
                <a:gd name="connsiteY175-5588" fmla="*/ 1158573 h 1792129"/>
                <a:gd name="connsiteX176-5589" fmla="*/ 1867678 w 2147856"/>
                <a:gd name="connsiteY176-5590" fmla="*/ 1143429 h 1792129"/>
                <a:gd name="connsiteX177-5591" fmla="*/ 1764189 w 2147856"/>
                <a:gd name="connsiteY177-5592" fmla="*/ 1120711 h 1792129"/>
                <a:gd name="connsiteX178-5593" fmla="*/ 1683417 w 2147856"/>
                <a:gd name="connsiteY178-5594" fmla="*/ 1105567 h 1792129"/>
                <a:gd name="connsiteX179-5595" fmla="*/ 1654390 w 2147856"/>
                <a:gd name="connsiteY179-5596" fmla="*/ 1100518 h 1792129"/>
                <a:gd name="connsiteX180-5597" fmla="*/ 1630411 w 2147856"/>
                <a:gd name="connsiteY180-5598" fmla="*/ 1092946 h 1792129"/>
                <a:gd name="connsiteX181-5599" fmla="*/ 1567307 w 2147856"/>
                <a:gd name="connsiteY181-5600" fmla="*/ 1072753 h 1792129"/>
                <a:gd name="connsiteX182-5601" fmla="*/ 1567307 w 2147856"/>
                <a:gd name="connsiteY182-5602" fmla="*/ 1075277 h 1792129"/>
                <a:gd name="connsiteX183-5603" fmla="*/ 1577404 w 2147856"/>
                <a:gd name="connsiteY183-5604" fmla="*/ 1087898 h 1792129"/>
                <a:gd name="connsiteX184-5605" fmla="*/ 1593811 w 2147856"/>
                <a:gd name="connsiteY184-5606" fmla="*/ 1105567 h 1792129"/>
                <a:gd name="connsiteX185-5607" fmla="*/ 1597597 w 2147856"/>
                <a:gd name="connsiteY185-5608" fmla="*/ 1133332 h 1792129"/>
                <a:gd name="connsiteX186-5609" fmla="*/ 1597597 w 2147856"/>
                <a:gd name="connsiteY186-5610" fmla="*/ 1219152 h 1792129"/>
                <a:gd name="connsiteX187-5611" fmla="*/ 1602645 w 2147856"/>
                <a:gd name="connsiteY187-5612" fmla="*/ 1292352 h 1792129"/>
                <a:gd name="connsiteX188-5613" fmla="*/ 1602645 w 2147856"/>
                <a:gd name="connsiteY188-5614" fmla="*/ 1405938 h 1792129"/>
                <a:gd name="connsiteX189-5615" fmla="*/ 1602645 w 2147856"/>
                <a:gd name="connsiteY189-5616" fmla="*/ 1494282 h 1792129"/>
                <a:gd name="connsiteX190-5617" fmla="*/ 1602645 w 2147856"/>
                <a:gd name="connsiteY190-5618" fmla="*/ 1582626 h 1792129"/>
                <a:gd name="connsiteX191-5619" fmla="*/ 1602645 w 2147856"/>
                <a:gd name="connsiteY191-5620" fmla="*/ 1645729 h 1792129"/>
                <a:gd name="connsiteX192-5621" fmla="*/ 1600121 w 2147856"/>
                <a:gd name="connsiteY192-5622" fmla="*/ 1683591 h 1792129"/>
                <a:gd name="connsiteX193-5623" fmla="*/ 1595073 w 2147856"/>
                <a:gd name="connsiteY193-5624" fmla="*/ 1711356 h 1792129"/>
                <a:gd name="connsiteX194-5625" fmla="*/ 1586238 w 2147856"/>
                <a:gd name="connsiteY194-5626" fmla="*/ 1725239 h 1792129"/>
                <a:gd name="connsiteX195-5627" fmla="*/ 1567307 w 2147856"/>
                <a:gd name="connsiteY195-5628" fmla="*/ 1726501 h 1792129"/>
                <a:gd name="connsiteX196-5629" fmla="*/ 1548377 w 2147856"/>
                <a:gd name="connsiteY196-5630" fmla="*/ 1734074 h 1792129"/>
                <a:gd name="connsiteX197-5631" fmla="*/ 1531970 w 2147856"/>
                <a:gd name="connsiteY197-5632" fmla="*/ 1746694 h 1792129"/>
                <a:gd name="connsiteX198-5633" fmla="*/ 1524397 w 2147856"/>
                <a:gd name="connsiteY198-5634" fmla="*/ 1764363 h 1792129"/>
                <a:gd name="connsiteX199-5635" fmla="*/ 1489060 w 2147856"/>
                <a:gd name="connsiteY199-5636" fmla="*/ 1754267 h 1792129"/>
                <a:gd name="connsiteX200-5637" fmla="*/ 1467605 w 2147856"/>
                <a:gd name="connsiteY200-5638" fmla="*/ 1764363 h 1792129"/>
                <a:gd name="connsiteX201-5639" fmla="*/ 1453722 w 2147856"/>
                <a:gd name="connsiteY201-5640" fmla="*/ 1779508 h 1792129"/>
                <a:gd name="connsiteX202-5641" fmla="*/ 1446150 w 2147856"/>
                <a:gd name="connsiteY202-5642" fmla="*/ 1792129 h 1792129"/>
                <a:gd name="connsiteX203-5643" fmla="*/ 1409550 w 2147856"/>
                <a:gd name="connsiteY203-5644" fmla="*/ 1763101 h 1792129"/>
                <a:gd name="connsiteX204-5645" fmla="*/ 1367902 w 2147856"/>
                <a:gd name="connsiteY204-5646" fmla="*/ 1726501 h 1792129"/>
                <a:gd name="connsiteX205-5647" fmla="*/ 1326254 w 2147856"/>
                <a:gd name="connsiteY205-5648" fmla="*/ 1683591 h 1792129"/>
                <a:gd name="connsiteX206-5649" fmla="*/ 1294702 w 2147856"/>
                <a:gd name="connsiteY206-5650" fmla="*/ 1648253 h 1792129"/>
                <a:gd name="connsiteX207-5651" fmla="*/ 1274509 w 2147856"/>
                <a:gd name="connsiteY207-5652" fmla="*/ 1643205 h 1792129"/>
                <a:gd name="connsiteX208-5653" fmla="*/ 1244220 w 2147856"/>
                <a:gd name="connsiteY208-5654" fmla="*/ 1662136 h 1792129"/>
                <a:gd name="connsiteX209-5655" fmla="*/ 1213930 w 2147856"/>
                <a:gd name="connsiteY209-5656" fmla="*/ 1678543 h 1792129"/>
                <a:gd name="connsiteX210-5657" fmla="*/ 1191213 w 2147856"/>
                <a:gd name="connsiteY210-5658" fmla="*/ 1689902 h 1792129"/>
                <a:gd name="connsiteX211-5659" fmla="*/ 1160923 w 2147856"/>
                <a:gd name="connsiteY211-5660" fmla="*/ 1701260 h 1792129"/>
                <a:gd name="connsiteX212-5661" fmla="*/ 1135682 w 2147856"/>
                <a:gd name="connsiteY212-5662" fmla="*/ 1703784 h 1792129"/>
                <a:gd name="connsiteX213-5663" fmla="*/ 1097820 w 2147856"/>
                <a:gd name="connsiteY213-5664" fmla="*/ 1696212 h 1792129"/>
                <a:gd name="connsiteX214-5665" fmla="*/ 1090248 w 2147856"/>
                <a:gd name="connsiteY214-5666" fmla="*/ 1686115 h 1792129"/>
                <a:gd name="connsiteX215-5667" fmla="*/ 1077627 w 2147856"/>
                <a:gd name="connsiteY215-5668" fmla="*/ 1664660 h 1792129"/>
                <a:gd name="connsiteX216-5669" fmla="*/ 1065007 w 2147856"/>
                <a:gd name="connsiteY216-5670" fmla="*/ 1643205 h 1792129"/>
                <a:gd name="connsiteX217-5671" fmla="*/ 1019572 w 2147856"/>
                <a:gd name="connsiteY217-5672" fmla="*/ 1668447 h 1792129"/>
                <a:gd name="connsiteX218-5673" fmla="*/ 1003166 w 2147856"/>
                <a:gd name="connsiteY218-5674" fmla="*/ 1672233 h 1792129"/>
                <a:gd name="connsiteX219-5675" fmla="*/ 989283 w 2147856"/>
                <a:gd name="connsiteY219-5676" fmla="*/ 1663398 h 1792129"/>
                <a:gd name="connsiteX220-5677" fmla="*/ 974138 w 2147856"/>
                <a:gd name="connsiteY220-5678" fmla="*/ 1640681 h 1792129"/>
                <a:gd name="connsiteX221-5679" fmla="*/ 965304 w 2147856"/>
                <a:gd name="connsiteY221-5680" fmla="*/ 1623012 h 1792129"/>
                <a:gd name="connsiteX222-5681" fmla="*/ 958993 w 2147856"/>
                <a:gd name="connsiteY222-5682" fmla="*/ 1605343 h 1792129"/>
                <a:gd name="connsiteX223-5683" fmla="*/ 958993 w 2147856"/>
                <a:gd name="connsiteY223-5684" fmla="*/ 1600295 h 1792129"/>
                <a:gd name="connsiteX224-5685" fmla="*/ 945111 w 2147856"/>
                <a:gd name="connsiteY224-5686" fmla="*/ 1552337 h 1792129"/>
                <a:gd name="connsiteX225-5687" fmla="*/ 946373 w 2147856"/>
                <a:gd name="connsiteY225-5688" fmla="*/ 1516999 h 1792129"/>
                <a:gd name="connsiteX226-5689" fmla="*/ 960255 w 2147856"/>
                <a:gd name="connsiteY226-5690" fmla="*/ 1441275 h 1792129"/>
                <a:gd name="connsiteX227-5691" fmla="*/ 979186 w 2147856"/>
                <a:gd name="connsiteY227-5692" fmla="*/ 1378172 h 1792129"/>
                <a:gd name="connsiteX228-5693" fmla="*/ 1019572 w 2147856"/>
                <a:gd name="connsiteY228-5694" fmla="*/ 1267111 h 1792129"/>
                <a:gd name="connsiteX229-5695" fmla="*/ 1067531 w 2147856"/>
                <a:gd name="connsiteY229-5696" fmla="*/ 1181290 h 1792129"/>
                <a:gd name="connsiteX230-5697" fmla="*/ 1085200 w 2147856"/>
                <a:gd name="connsiteY230-5698" fmla="*/ 1143429 h 1792129"/>
                <a:gd name="connsiteX231-5699" fmla="*/ 1138206 w 2147856"/>
                <a:gd name="connsiteY231-5700" fmla="*/ 1092946 h 1792129"/>
                <a:gd name="connsiteX232-5701" fmla="*/ 1206358 w 2147856"/>
                <a:gd name="connsiteY232-5702" fmla="*/ 1052560 h 1792129"/>
                <a:gd name="connsiteX233-5703" fmla="*/ 1256840 w 2147856"/>
                <a:gd name="connsiteY233-5704" fmla="*/ 1032367 h 1792129"/>
                <a:gd name="connsiteX234-5705" fmla="*/ 1365378 w 2147856"/>
                <a:gd name="connsiteY234-5706" fmla="*/ 997029 h 1792129"/>
                <a:gd name="connsiteX235-5707" fmla="*/ 1391881 w 2147856"/>
                <a:gd name="connsiteY235-5708" fmla="*/ 991981 h 1792129"/>
                <a:gd name="connsiteX236-5709" fmla="*/ 1418384 w 2147856"/>
                <a:gd name="connsiteY236-5710" fmla="*/ 989457 h 1792129"/>
                <a:gd name="connsiteX237-5711" fmla="*/ 1443625 w 2147856"/>
                <a:gd name="connsiteY237-5712" fmla="*/ 999553 h 1792129"/>
                <a:gd name="connsiteX238-5713" fmla="*/ 1478963 w 2147856"/>
                <a:gd name="connsiteY238-5714" fmla="*/ 1009650 h 1792129"/>
                <a:gd name="connsiteX239-5715" fmla="*/ 1514301 w 2147856"/>
                <a:gd name="connsiteY239-5716" fmla="*/ 1028581 h 1792129"/>
                <a:gd name="connsiteX240-5717" fmla="*/ 1534494 w 2147856"/>
                <a:gd name="connsiteY240-5718" fmla="*/ 1047512 h 1792129"/>
                <a:gd name="connsiteX241-5719" fmla="*/ 1544590 w 2147856"/>
                <a:gd name="connsiteY241-5720" fmla="*/ 1052560 h 1792129"/>
                <a:gd name="connsiteX242-5721" fmla="*/ 1552163 w 2147856"/>
                <a:gd name="connsiteY242-5722" fmla="*/ 1057608 h 1792129"/>
                <a:gd name="connsiteX243-5723" fmla="*/ 1668273 w 2147856"/>
                <a:gd name="connsiteY243-5724" fmla="*/ 1052560 h 1792129"/>
                <a:gd name="connsiteX244-5725" fmla="*/ 1635459 w 2147856"/>
                <a:gd name="connsiteY244-5726" fmla="*/ 1029843 h 1792129"/>
                <a:gd name="connsiteX245-5727" fmla="*/ 1466343 w 2147856"/>
                <a:gd name="connsiteY245-5728" fmla="*/ 896064 h 1792129"/>
                <a:gd name="connsiteX246-5729" fmla="*/ 1370426 w 2147856"/>
                <a:gd name="connsiteY246-5730" fmla="*/ 787527 h 1792129"/>
                <a:gd name="connsiteX247-5731" fmla="*/ 1357805 w 2147856"/>
                <a:gd name="connsiteY247-5732" fmla="*/ 782479 h 1792129"/>
                <a:gd name="connsiteX248-5733" fmla="*/ 1284606 w 2147856"/>
                <a:gd name="connsiteY248-5734" fmla="*/ 806458 h 1792129"/>
                <a:gd name="connsiteX249-5735" fmla="*/ 1196261 w 2147856"/>
                <a:gd name="connsiteY249-5736" fmla="*/ 838009 h 1792129"/>
                <a:gd name="connsiteX250-5737" fmla="*/ 1188689 w 2147856"/>
                <a:gd name="connsiteY250-5738" fmla="*/ 845582 h 1792129"/>
                <a:gd name="connsiteX251-5739" fmla="*/ 1178592 w 2147856"/>
                <a:gd name="connsiteY251-5740" fmla="*/ 858203 h 1792129"/>
                <a:gd name="connsiteX252-5741" fmla="*/ 1123062 w 2147856"/>
                <a:gd name="connsiteY252-5742" fmla="*/ 946547 h 1792129"/>
                <a:gd name="connsiteX253-5743" fmla="*/ 1047338 w 2147856"/>
                <a:gd name="connsiteY253-5744" fmla="*/ 1052560 h 1792129"/>
                <a:gd name="connsiteX254-5745" fmla="*/ 974138 w 2147856"/>
                <a:gd name="connsiteY254-5746" fmla="*/ 1140904 h 1792129"/>
                <a:gd name="connsiteX255-5747" fmla="*/ 918607 w 2147856"/>
                <a:gd name="connsiteY255-5748" fmla="*/ 1201483 h 1792129"/>
                <a:gd name="connsiteX256-5749" fmla="*/ 852980 w 2147856"/>
                <a:gd name="connsiteY256-5750" fmla="*/ 1267111 h 1792129"/>
                <a:gd name="connsiteX257-5751" fmla="*/ 736870 w 2147856"/>
                <a:gd name="connsiteY257-5752" fmla="*/ 1368076 h 1792129"/>
                <a:gd name="connsiteX258-5753" fmla="*/ 716677 w 2147856"/>
                <a:gd name="connsiteY258-5754" fmla="*/ 1383220 h 1792129"/>
                <a:gd name="connsiteX259-5755" fmla="*/ 709105 w 2147856"/>
                <a:gd name="connsiteY259-5756" fmla="*/ 1388269 h 1792129"/>
                <a:gd name="connsiteX260-5757" fmla="*/ 633143 w 2147856"/>
                <a:gd name="connsiteY260-5758" fmla="*/ 1420019 h 1792129"/>
                <a:gd name="connsiteX261-5759" fmla="*/ 407798 w 2147856"/>
                <a:gd name="connsiteY261-5760" fmla="*/ 1573435 h 1792129"/>
                <a:gd name="connsiteX262-5761" fmla="*/ 0 w 2147856"/>
                <a:gd name="connsiteY262-5762" fmla="*/ 1708880 h 1792129"/>
                <a:gd name="connsiteX263-5763" fmla="*/ 587947 w 2147856"/>
                <a:gd name="connsiteY263-5764" fmla="*/ 1342834 h 1792129"/>
                <a:gd name="connsiteX264-5765" fmla="*/ 592995 w 2147856"/>
                <a:gd name="connsiteY264-5766" fmla="*/ 1335262 h 1792129"/>
                <a:gd name="connsiteX265-5767" fmla="*/ 598044 w 2147856"/>
                <a:gd name="connsiteY265-5768" fmla="*/ 1330214 h 1792129"/>
                <a:gd name="connsiteX266-5769" fmla="*/ 608140 w 2147856"/>
                <a:gd name="connsiteY266-5770" fmla="*/ 1320117 h 1792129"/>
                <a:gd name="connsiteX267-5771" fmla="*/ 610664 w 2147856"/>
                <a:gd name="connsiteY267-5772" fmla="*/ 1287304 h 1792129"/>
                <a:gd name="connsiteX268-5773" fmla="*/ 618237 w 2147856"/>
                <a:gd name="connsiteY268-5774" fmla="*/ 1277207 h 1792129"/>
                <a:gd name="connsiteX269-5775" fmla="*/ 653574 w 2147856"/>
                <a:gd name="connsiteY269-5776" fmla="*/ 1264587 h 1792129"/>
                <a:gd name="connsiteX270-5777" fmla="*/ 688912 w 2147856"/>
                <a:gd name="connsiteY270-5778" fmla="*/ 1231773 h 1792129"/>
                <a:gd name="connsiteX271-5779" fmla="*/ 777256 w 2147856"/>
                <a:gd name="connsiteY271-5780" fmla="*/ 1143429 h 1792129"/>
                <a:gd name="connsiteX272-5781" fmla="*/ 815118 w 2147856"/>
                <a:gd name="connsiteY272-5782" fmla="*/ 1105567 h 1792129"/>
                <a:gd name="connsiteX273-5783" fmla="*/ 868125 w 2147856"/>
                <a:gd name="connsiteY273-5784" fmla="*/ 1055084 h 1792129"/>
                <a:gd name="connsiteX274-5785" fmla="*/ 921132 w 2147856"/>
                <a:gd name="connsiteY274-5786" fmla="*/ 999553 h 1792129"/>
                <a:gd name="connsiteX275-5787" fmla="*/ 976662 w 2147856"/>
                <a:gd name="connsiteY275-5788" fmla="*/ 916257 h 1792129"/>
                <a:gd name="connsiteX276-5789" fmla="*/ 976662 w 2147856"/>
                <a:gd name="connsiteY276-5790" fmla="*/ 913733 h 1792129"/>
                <a:gd name="connsiteX277-5791" fmla="*/ 921132 w 2147856"/>
                <a:gd name="connsiteY277-5792" fmla="*/ 931402 h 1792129"/>
                <a:gd name="connsiteX278-5793" fmla="*/ 830263 w 2147856"/>
                <a:gd name="connsiteY278-5794" fmla="*/ 964216 h 1792129"/>
                <a:gd name="connsiteX279-5795" fmla="*/ 774732 w 2147856"/>
                <a:gd name="connsiteY279-5796" fmla="*/ 981885 h 1792129"/>
                <a:gd name="connsiteX280-5797" fmla="*/ 769684 w 2147856"/>
                <a:gd name="connsiteY280-5798" fmla="*/ 984409 h 1792129"/>
                <a:gd name="connsiteX281-5799" fmla="*/ 739395 w 2147856"/>
                <a:gd name="connsiteY281-5800" fmla="*/ 995767 h 1792129"/>
                <a:gd name="connsiteX282-5801" fmla="*/ 714153 w 2147856"/>
                <a:gd name="connsiteY282-5802" fmla="*/ 994505 h 1792129"/>
                <a:gd name="connsiteX283-5803" fmla="*/ 690174 w 2147856"/>
                <a:gd name="connsiteY283-5804" fmla="*/ 995767 h 1792129"/>
                <a:gd name="connsiteX284-5805" fmla="*/ 658623 w 2147856"/>
                <a:gd name="connsiteY284-5806" fmla="*/ 994505 h 1792129"/>
                <a:gd name="connsiteX285-5807" fmla="*/ 648526 w 2147856"/>
                <a:gd name="connsiteY285-5808" fmla="*/ 989457 h 1792129"/>
                <a:gd name="connsiteX286-5809" fmla="*/ 628333 w 2147856"/>
                <a:gd name="connsiteY286-5810" fmla="*/ 981885 h 1792129"/>
                <a:gd name="connsiteX287-5811" fmla="*/ 608140 w 2147856"/>
                <a:gd name="connsiteY287-5812" fmla="*/ 974312 h 1792129"/>
                <a:gd name="connsiteX288-5813" fmla="*/ 590471 w 2147856"/>
                <a:gd name="connsiteY288-5814" fmla="*/ 966740 h 1792129"/>
                <a:gd name="connsiteX289-5815" fmla="*/ 577850 w 2147856"/>
                <a:gd name="connsiteY289-5816" fmla="*/ 959167 h 1792129"/>
                <a:gd name="connsiteX290-5817" fmla="*/ 575326 w 2147856"/>
                <a:gd name="connsiteY290-5818" fmla="*/ 944023 h 1792129"/>
                <a:gd name="connsiteX291-5819" fmla="*/ 590471 w 2147856"/>
                <a:gd name="connsiteY291-5820" fmla="*/ 928878 h 1792129"/>
                <a:gd name="connsiteX292-5821" fmla="*/ 603092 w 2147856"/>
                <a:gd name="connsiteY292-5822" fmla="*/ 928878 h 1792129"/>
                <a:gd name="connsiteX293-5823" fmla="*/ 603092 w 2147856"/>
                <a:gd name="connsiteY293-5824" fmla="*/ 921305 h 1792129"/>
                <a:gd name="connsiteX294-5825" fmla="*/ 615712 w 2147856"/>
                <a:gd name="connsiteY294-5826" fmla="*/ 923830 h 1792129"/>
                <a:gd name="connsiteX295-5827" fmla="*/ 638430 w 2147856"/>
                <a:gd name="connsiteY295-5828" fmla="*/ 916257 h 1792129"/>
                <a:gd name="connsiteX296-5829" fmla="*/ 653574 w 2147856"/>
                <a:gd name="connsiteY296-5830" fmla="*/ 906161 h 1792129"/>
                <a:gd name="connsiteX297-5831" fmla="*/ 638430 w 2147856"/>
                <a:gd name="connsiteY297-5832" fmla="*/ 898588 h 1792129"/>
                <a:gd name="connsiteX298-5833" fmla="*/ 651050 w 2147856"/>
                <a:gd name="connsiteY298-5834" fmla="*/ 896064 h 1792129"/>
                <a:gd name="connsiteX299-5835" fmla="*/ 678816 w 2147856"/>
                <a:gd name="connsiteY299-5836" fmla="*/ 888492 h 1792129"/>
                <a:gd name="connsiteX300-5837" fmla="*/ 683864 w 2147856"/>
                <a:gd name="connsiteY300-5838" fmla="*/ 885968 h 1792129"/>
                <a:gd name="connsiteX301-5839" fmla="*/ 736870 w 2147856"/>
                <a:gd name="connsiteY301-5840" fmla="*/ 873347 h 1792129"/>
                <a:gd name="connsiteX302-5841" fmla="*/ 774732 w 2147856"/>
                <a:gd name="connsiteY302-5842" fmla="*/ 855678 h 1792129"/>
                <a:gd name="connsiteX303-5843" fmla="*/ 830263 w 2147856"/>
                <a:gd name="connsiteY303-5844" fmla="*/ 835485 h 1792129"/>
                <a:gd name="connsiteX304-5845" fmla="*/ 923656 w 2147856"/>
                <a:gd name="connsiteY304-5846" fmla="*/ 802672 h 1792129"/>
                <a:gd name="connsiteX305-5847" fmla="*/ 1047338 w 2147856"/>
                <a:gd name="connsiteY305-5848" fmla="*/ 762286 h 1792129"/>
                <a:gd name="connsiteX306-5849" fmla="*/ 1052386 w 2147856"/>
                <a:gd name="connsiteY306-5850" fmla="*/ 759762 h 1792129"/>
                <a:gd name="connsiteX307-5851" fmla="*/ 1077627 w 2147856"/>
                <a:gd name="connsiteY307-5852" fmla="*/ 752189 h 1792129"/>
                <a:gd name="connsiteX308-5853" fmla="*/ 1087724 w 2147856"/>
                <a:gd name="connsiteY308-5854" fmla="*/ 734520 h 1792129"/>
                <a:gd name="connsiteX309-5855" fmla="*/ 1092772 w 2147856"/>
                <a:gd name="connsiteY309-5856" fmla="*/ 719376 h 1792129"/>
                <a:gd name="connsiteX310-5857" fmla="*/ 1100344 w 2147856"/>
                <a:gd name="connsiteY310-5858" fmla="*/ 697921 h 1792129"/>
                <a:gd name="connsiteX311-5859" fmla="*/ 1110441 w 2147856"/>
                <a:gd name="connsiteY311-5860" fmla="*/ 671417 h 1792129"/>
                <a:gd name="connsiteX312-5861" fmla="*/ 1107917 w 2147856"/>
                <a:gd name="connsiteY312-5862" fmla="*/ 666369 h 1792129"/>
                <a:gd name="connsiteX313-5863" fmla="*/ 1054910 w 2147856"/>
                <a:gd name="connsiteY313-5864" fmla="*/ 681514 h 1792129"/>
                <a:gd name="connsiteX314-5865" fmla="*/ 986759 w 2147856"/>
                <a:gd name="connsiteY314-5866" fmla="*/ 701707 h 1792129"/>
                <a:gd name="connsiteX315-5867" fmla="*/ 986759 w 2147856"/>
                <a:gd name="connsiteY315-5868" fmla="*/ 696658 h 1792129"/>
                <a:gd name="connsiteX316-5869" fmla="*/ 1049862 w 2147856"/>
                <a:gd name="connsiteY316-5870" fmla="*/ 653748 h 1792129"/>
                <a:gd name="connsiteX317-5871" fmla="*/ 990545 w 2147856"/>
                <a:gd name="connsiteY317-5872" fmla="*/ 628507 h 1792129"/>
                <a:gd name="connsiteX318-5873" fmla="*/ 926180 w 2147856"/>
                <a:gd name="connsiteY318-5874" fmla="*/ 593169 h 1792129"/>
                <a:gd name="connsiteX319-5875" fmla="*/ 933752 w 2147856"/>
                <a:gd name="connsiteY319-5876" fmla="*/ 589383 h 1792129"/>
                <a:gd name="connsiteX320-5877" fmla="*/ 946373 w 2147856"/>
                <a:gd name="connsiteY320-5878" fmla="*/ 588121 h 1792129"/>
                <a:gd name="connsiteX321-5879" fmla="*/ 953945 w 2147856"/>
                <a:gd name="connsiteY321-5880" fmla="*/ 588121 h 1792129"/>
                <a:gd name="connsiteX322-5881" fmla="*/ 974138 w 2147856"/>
                <a:gd name="connsiteY322-5882" fmla="*/ 585597 h 1792129"/>
                <a:gd name="connsiteX323-5883" fmla="*/ 1022097 w 2147856"/>
                <a:gd name="connsiteY323-5884" fmla="*/ 570452 h 1792129"/>
                <a:gd name="connsiteX324-5885" fmla="*/ 1029669 w 2147856"/>
                <a:gd name="connsiteY324-5886" fmla="*/ 557832 h 1792129"/>
                <a:gd name="connsiteX325-5887" fmla="*/ 1030931 w 2147856"/>
                <a:gd name="connsiteY325-5888" fmla="*/ 551521 h 1792129"/>
                <a:gd name="connsiteX326-5889" fmla="*/ 1034717 w 2147856"/>
                <a:gd name="connsiteY326-5890" fmla="*/ 545211 h 1792129"/>
                <a:gd name="connsiteX327-5891" fmla="*/ 1037241 w 2147856"/>
                <a:gd name="connsiteY327-5892" fmla="*/ 547735 h 1792129"/>
                <a:gd name="connsiteX328-5893" fmla="*/ 1056172 w 2147856"/>
                <a:gd name="connsiteY328-5894" fmla="*/ 545211 h 1792129"/>
                <a:gd name="connsiteX329-5895" fmla="*/ 1072579 w 2147856"/>
                <a:gd name="connsiteY329-5896" fmla="*/ 542687 h 1792129"/>
                <a:gd name="connsiteX330-5897" fmla="*/ 1115489 w 2147856"/>
                <a:gd name="connsiteY330-5898" fmla="*/ 527542 h 1792129"/>
                <a:gd name="connsiteX331-5899" fmla="*/ 1155875 w 2147856"/>
                <a:gd name="connsiteY331-5900" fmla="*/ 514921 h 1792129"/>
                <a:gd name="connsiteX332-5901" fmla="*/ 1171020 w 2147856"/>
                <a:gd name="connsiteY332-5902" fmla="*/ 497252 h 1792129"/>
                <a:gd name="connsiteX333-5903" fmla="*/ 1188689 w 2147856"/>
                <a:gd name="connsiteY333-5904" fmla="*/ 403860 h 1792129"/>
                <a:gd name="connsiteX334-5905" fmla="*/ 1189951 w 2147856"/>
                <a:gd name="connsiteY334-5906" fmla="*/ 397550 h 1792129"/>
                <a:gd name="connsiteX335-5907" fmla="*/ 1188689 w 2147856"/>
                <a:gd name="connsiteY335-5908" fmla="*/ 388715 h 1792129"/>
                <a:gd name="connsiteX336-5909" fmla="*/ 1163448 w 2147856"/>
                <a:gd name="connsiteY336-5910" fmla="*/ 401336 h 1792129"/>
                <a:gd name="connsiteX337-5911" fmla="*/ 1143255 w 2147856"/>
                <a:gd name="connsiteY337-5912" fmla="*/ 408908 h 1792129"/>
                <a:gd name="connsiteX338-5913" fmla="*/ 1118013 w 2147856"/>
                <a:gd name="connsiteY338-5914" fmla="*/ 413956 h 1792129"/>
                <a:gd name="connsiteX339-5915" fmla="*/ 1092772 w 2147856"/>
                <a:gd name="connsiteY339-5916" fmla="*/ 424053 h 1792129"/>
                <a:gd name="connsiteX340-5917" fmla="*/ 1032193 w 2147856"/>
                <a:gd name="connsiteY340-5918" fmla="*/ 451818 h 1792129"/>
                <a:gd name="connsiteX341-5919" fmla="*/ 1047338 w 2147856"/>
                <a:gd name="connsiteY341-5920" fmla="*/ 437936 h 1792129"/>
                <a:gd name="connsiteX342-5921" fmla="*/ 1059958 w 2147856"/>
                <a:gd name="connsiteY342-5922" fmla="*/ 424053 h 1792129"/>
                <a:gd name="connsiteX343-5923" fmla="*/ 1058696 w 2147856"/>
                <a:gd name="connsiteY343-5924" fmla="*/ 422791 h 1792129"/>
                <a:gd name="connsiteX344-5925" fmla="*/ 1057434 w 2147856"/>
                <a:gd name="connsiteY344-5926" fmla="*/ 421529 h 1792129"/>
                <a:gd name="connsiteX345-5927" fmla="*/ 1047338 w 2147856"/>
                <a:gd name="connsiteY345-5928" fmla="*/ 424053 h 1792129"/>
                <a:gd name="connsiteX346-5929" fmla="*/ 1038503 w 2147856"/>
                <a:gd name="connsiteY346-5930" fmla="*/ 429101 h 1792129"/>
                <a:gd name="connsiteX347-5931" fmla="*/ 1032193 w 2147856"/>
                <a:gd name="connsiteY347-5932" fmla="*/ 429101 h 1792129"/>
                <a:gd name="connsiteX348-5933" fmla="*/ 1003166 w 2147856"/>
                <a:gd name="connsiteY348-5934" fmla="*/ 424053 h 1792129"/>
                <a:gd name="connsiteX349-5935" fmla="*/ 971614 w 2147856"/>
                <a:gd name="connsiteY349-5936" fmla="*/ 413956 h 1792129"/>
                <a:gd name="connsiteX350-5937" fmla="*/ 938800 w 2147856"/>
                <a:gd name="connsiteY350-5938" fmla="*/ 400074 h 1792129"/>
                <a:gd name="connsiteX351-5939" fmla="*/ 908511 w 2147856"/>
                <a:gd name="connsiteY351-5940" fmla="*/ 381143 h 1792129"/>
                <a:gd name="connsiteX352-5941" fmla="*/ 905987 w 2147856"/>
                <a:gd name="connsiteY352-5942" fmla="*/ 368522 h 1792129"/>
                <a:gd name="connsiteX353-5943" fmla="*/ 916083 w 2147856"/>
                <a:gd name="connsiteY353-5944" fmla="*/ 340757 h 1792129"/>
                <a:gd name="connsiteX354-5945" fmla="*/ 911035 w 2147856"/>
                <a:gd name="connsiteY354-5946" fmla="*/ 315516 h 1792129"/>
                <a:gd name="connsiteX355-5947" fmla="*/ 905987 w 2147856"/>
                <a:gd name="connsiteY355-5948" fmla="*/ 310467 h 1792129"/>
                <a:gd name="connsiteX356-5949" fmla="*/ 938800 w 2147856"/>
                <a:gd name="connsiteY356-5950" fmla="*/ 338233 h 1792129"/>
                <a:gd name="connsiteX357-5951" fmla="*/ 958993 w 2147856"/>
                <a:gd name="connsiteY357-5952" fmla="*/ 343281 h 1792129"/>
                <a:gd name="connsiteX358-5953" fmla="*/ 1001904 w 2147856"/>
                <a:gd name="connsiteY358-5954" fmla="*/ 325612 h 1792129"/>
                <a:gd name="connsiteX359-5955" fmla="*/ 1097820 w 2147856"/>
                <a:gd name="connsiteY359-5956" fmla="*/ 292798 h 1792129"/>
                <a:gd name="connsiteX360-5957" fmla="*/ 1140730 w 2147856"/>
                <a:gd name="connsiteY360-5958" fmla="*/ 272606 h 1792129"/>
                <a:gd name="connsiteX361-5959" fmla="*/ 1193737 w 2147856"/>
                <a:gd name="connsiteY361-5960" fmla="*/ 252412 h 1792129"/>
                <a:gd name="connsiteX362-5961" fmla="*/ 1213930 w 2147856"/>
                <a:gd name="connsiteY362-5962" fmla="*/ 241054 h 1792129"/>
                <a:gd name="connsiteX363-5963" fmla="*/ 1213930 w 2147856"/>
                <a:gd name="connsiteY363-5964" fmla="*/ 219599 h 1792129"/>
                <a:gd name="connsiteX364-5965" fmla="*/ 1212668 w 2147856"/>
                <a:gd name="connsiteY364-5966" fmla="*/ 194357 h 1792129"/>
                <a:gd name="connsiteX365-5967" fmla="*/ 1211406 w 2147856"/>
                <a:gd name="connsiteY365-5968" fmla="*/ 169116 h 1792129"/>
                <a:gd name="connsiteX366-5969" fmla="*/ 1208882 w 2147856"/>
                <a:gd name="connsiteY366-5970" fmla="*/ 106013 h 1792129"/>
                <a:gd name="connsiteX367-5971" fmla="*/ 1208882 w 2147856"/>
                <a:gd name="connsiteY367-5972" fmla="*/ 100965 h 1792129"/>
                <a:gd name="connsiteX368-5973" fmla="*/ 1196261 w 2147856"/>
                <a:gd name="connsiteY368-5974" fmla="*/ 85820 h 1792129"/>
                <a:gd name="connsiteX369-5975" fmla="*/ 1163448 w 2147856"/>
                <a:gd name="connsiteY369-5976" fmla="*/ 55531 h 1792129"/>
                <a:gd name="connsiteX370-5977" fmla="*/ 1123062 w 2147856"/>
                <a:gd name="connsiteY370-5978" fmla="*/ 42910 h 1792129"/>
                <a:gd name="connsiteX371-5979" fmla="*/ 1131896 w 2147856"/>
                <a:gd name="connsiteY371-5980" fmla="*/ 27765 h 1792129"/>
                <a:gd name="connsiteX372-5981" fmla="*/ 1143255 w 2147856"/>
                <a:gd name="connsiteY372-5982" fmla="*/ 12620 h 1792129"/>
                <a:gd name="connsiteX373-5983" fmla="*/ 1173544 w 2147856"/>
                <a:gd name="connsiteY373-5984" fmla="*/ 0 h 1792129"/>
                <a:gd name="connsiteX0-5985" fmla="*/ 1400715 w 2147856"/>
                <a:gd name="connsiteY0-5986" fmla="*/ 1529620 h 1792129"/>
                <a:gd name="connsiteX1-5987" fmla="*/ 1365378 w 2147856"/>
                <a:gd name="connsiteY1-5988" fmla="*/ 1592723 h 1792129"/>
                <a:gd name="connsiteX2-5989" fmla="*/ 1364116 w 2147856"/>
                <a:gd name="connsiteY2-5990" fmla="*/ 1595247 h 1792129"/>
                <a:gd name="connsiteX3-5991" fmla="*/ 1367902 w 2147856"/>
                <a:gd name="connsiteY3-5992" fmla="*/ 1600295 h 1792129"/>
                <a:gd name="connsiteX4-5993" fmla="*/ 1395667 w 2147856"/>
                <a:gd name="connsiteY4-5994" fmla="*/ 1620488 h 1792129"/>
                <a:gd name="connsiteX5-5995" fmla="*/ 1400715 w 2147856"/>
                <a:gd name="connsiteY5-5996" fmla="*/ 1620488 h 1792129"/>
                <a:gd name="connsiteX6-5997" fmla="*/ 1403239 w 2147856"/>
                <a:gd name="connsiteY6-5998" fmla="*/ 1592723 h 1792129"/>
                <a:gd name="connsiteX7-5999" fmla="*/ 1405764 w 2147856"/>
                <a:gd name="connsiteY7-6000" fmla="*/ 1547289 h 1792129"/>
                <a:gd name="connsiteX8-6001" fmla="*/ 1403239 w 2147856"/>
                <a:gd name="connsiteY8-6002" fmla="*/ 1529620 h 1792129"/>
                <a:gd name="connsiteX9-6003" fmla="*/ 1400715 w 2147856"/>
                <a:gd name="connsiteY9-6004" fmla="*/ 1529620 h 1792129"/>
                <a:gd name="connsiteX10-6005" fmla="*/ 1123062 w 2147856"/>
                <a:gd name="connsiteY10-6006" fmla="*/ 1363027 h 1792129"/>
                <a:gd name="connsiteX11-6007" fmla="*/ 1115489 w 2147856"/>
                <a:gd name="connsiteY11-6008" fmla="*/ 1368076 h 1792129"/>
                <a:gd name="connsiteX12-6009" fmla="*/ 1102869 w 2147856"/>
                <a:gd name="connsiteY12-6010" fmla="*/ 1451372 h 1792129"/>
                <a:gd name="connsiteX13-6011" fmla="*/ 1105393 w 2147856"/>
                <a:gd name="connsiteY13-6012" fmla="*/ 1484185 h 1792129"/>
                <a:gd name="connsiteX14-6013" fmla="*/ 1110441 w 2147856"/>
                <a:gd name="connsiteY14-6014" fmla="*/ 1511951 h 1792129"/>
                <a:gd name="connsiteX15-6015" fmla="*/ 1110441 w 2147856"/>
                <a:gd name="connsiteY15-6016" fmla="*/ 1544764 h 1792129"/>
                <a:gd name="connsiteX16-6017" fmla="*/ 1111703 w 2147856"/>
                <a:gd name="connsiteY16-6018" fmla="*/ 1546026 h 1792129"/>
                <a:gd name="connsiteX17-6019" fmla="*/ 1112965 w 2147856"/>
                <a:gd name="connsiteY17-6020" fmla="*/ 1547289 h 1792129"/>
                <a:gd name="connsiteX18-6021" fmla="*/ 1158399 w 2147856"/>
                <a:gd name="connsiteY18-6022" fmla="*/ 1494282 h 1792129"/>
                <a:gd name="connsiteX19-6023" fmla="*/ 1158399 w 2147856"/>
                <a:gd name="connsiteY19-6024" fmla="*/ 1461468 h 1792129"/>
                <a:gd name="connsiteX20-6025" fmla="*/ 1149565 w 2147856"/>
                <a:gd name="connsiteY20-6026" fmla="*/ 1442537 h 1792129"/>
                <a:gd name="connsiteX21-6027" fmla="*/ 1143255 w 2147856"/>
                <a:gd name="connsiteY21-6028" fmla="*/ 1426131 h 1792129"/>
                <a:gd name="connsiteX22-6029" fmla="*/ 1167234 w 2147856"/>
                <a:gd name="connsiteY22-6030" fmla="*/ 1436227 h 1792129"/>
                <a:gd name="connsiteX23-6031" fmla="*/ 1196261 w 2147856"/>
                <a:gd name="connsiteY23-6032" fmla="*/ 1448848 h 1792129"/>
                <a:gd name="connsiteX24-6033" fmla="*/ 1215192 w 2147856"/>
                <a:gd name="connsiteY24-6034" fmla="*/ 1413510 h 1792129"/>
                <a:gd name="connsiteX25-6035" fmla="*/ 1229075 w 2147856"/>
                <a:gd name="connsiteY25-6036" fmla="*/ 1363027 h 1792129"/>
                <a:gd name="connsiteX26-6037" fmla="*/ 1181116 w 2147856"/>
                <a:gd name="connsiteY26-6038" fmla="*/ 1363027 h 1792129"/>
                <a:gd name="connsiteX27-6039" fmla="*/ 1123062 w 2147856"/>
                <a:gd name="connsiteY27-6040" fmla="*/ 1363027 h 1792129"/>
                <a:gd name="connsiteX28-6041" fmla="*/ 1403239 w 2147856"/>
                <a:gd name="connsiteY28-6042" fmla="*/ 1340310 h 1792129"/>
                <a:gd name="connsiteX29-6043" fmla="*/ 1388095 w 2147856"/>
                <a:gd name="connsiteY29-6044" fmla="*/ 1347883 h 1792129"/>
                <a:gd name="connsiteX30-6045" fmla="*/ 1327516 w 2147856"/>
                <a:gd name="connsiteY30-6046" fmla="*/ 1410986 h 1792129"/>
                <a:gd name="connsiteX31-6047" fmla="*/ 1319943 w 2147856"/>
                <a:gd name="connsiteY31-6048" fmla="*/ 1416034 h 1792129"/>
                <a:gd name="connsiteX32-6049" fmla="*/ 1256840 w 2147856"/>
                <a:gd name="connsiteY32-6050" fmla="*/ 1491758 h 1792129"/>
                <a:gd name="connsiteX33-6051" fmla="*/ 1251792 w 2147856"/>
                <a:gd name="connsiteY33-6052" fmla="*/ 1504378 h 1792129"/>
                <a:gd name="connsiteX34-6053" fmla="*/ 1265675 w 2147856"/>
                <a:gd name="connsiteY34-6054" fmla="*/ 1513213 h 1792129"/>
                <a:gd name="connsiteX35-6055" fmla="*/ 1287130 w 2147856"/>
                <a:gd name="connsiteY35-6056" fmla="*/ 1516999 h 1792129"/>
                <a:gd name="connsiteX36-6057" fmla="*/ 1333826 w 2147856"/>
                <a:gd name="connsiteY36-6058" fmla="*/ 1495544 h 1792129"/>
                <a:gd name="connsiteX37-6059" fmla="*/ 1400715 w 2147856"/>
                <a:gd name="connsiteY37-6060" fmla="*/ 1474089 h 1792129"/>
                <a:gd name="connsiteX38-6061" fmla="*/ 1405764 w 2147856"/>
                <a:gd name="connsiteY38-6062" fmla="*/ 1469041 h 1792129"/>
                <a:gd name="connsiteX39-6063" fmla="*/ 1405764 w 2147856"/>
                <a:gd name="connsiteY39-6064" fmla="*/ 1433703 h 1792129"/>
                <a:gd name="connsiteX40-6065" fmla="*/ 1405764 w 2147856"/>
                <a:gd name="connsiteY40-6066" fmla="*/ 1363027 h 1792129"/>
                <a:gd name="connsiteX41-6067" fmla="*/ 1405764 w 2147856"/>
                <a:gd name="connsiteY41-6068" fmla="*/ 1357979 h 1792129"/>
                <a:gd name="connsiteX42-6069" fmla="*/ 1403239 w 2147856"/>
                <a:gd name="connsiteY42-6070" fmla="*/ 1340310 h 1792129"/>
                <a:gd name="connsiteX43-6071" fmla="*/ 1400715 w 2147856"/>
                <a:gd name="connsiteY43-6072" fmla="*/ 1070229 h 1792129"/>
                <a:gd name="connsiteX44-6073" fmla="*/ 1381784 w 2147856"/>
                <a:gd name="connsiteY44-6074" fmla="*/ 1080325 h 1792129"/>
                <a:gd name="connsiteX45-6075" fmla="*/ 1367902 w 2147856"/>
                <a:gd name="connsiteY45-6076" fmla="*/ 1087898 h 1792129"/>
                <a:gd name="connsiteX46-6077" fmla="*/ 1327516 w 2147856"/>
                <a:gd name="connsiteY46-6078" fmla="*/ 1101780 h 1792129"/>
                <a:gd name="connsiteX47-6079" fmla="*/ 1269461 w 2147856"/>
                <a:gd name="connsiteY47-6080" fmla="*/ 1125760 h 1792129"/>
                <a:gd name="connsiteX48-6081" fmla="*/ 1249268 w 2147856"/>
                <a:gd name="connsiteY48-6082" fmla="*/ 1128284 h 1792129"/>
                <a:gd name="connsiteX49-6083" fmla="*/ 1234123 w 2147856"/>
                <a:gd name="connsiteY49-6084" fmla="*/ 1130808 h 1792129"/>
                <a:gd name="connsiteX50-6085" fmla="*/ 1208882 w 2147856"/>
                <a:gd name="connsiteY50-6086" fmla="*/ 1128284 h 1792129"/>
                <a:gd name="connsiteX51-6087" fmla="*/ 1183641 w 2147856"/>
                <a:gd name="connsiteY51-6088" fmla="*/ 1125760 h 1792129"/>
                <a:gd name="connsiteX52-6089" fmla="*/ 1152089 w 2147856"/>
                <a:gd name="connsiteY52-6090" fmla="*/ 1132070 h 1792129"/>
                <a:gd name="connsiteX53-6091" fmla="*/ 1138206 w 2147856"/>
                <a:gd name="connsiteY53-6092" fmla="*/ 1158573 h 1792129"/>
                <a:gd name="connsiteX54-6093" fmla="*/ 1130634 w 2147856"/>
                <a:gd name="connsiteY54-6094" fmla="*/ 1180028 h 1792129"/>
                <a:gd name="connsiteX55-6095" fmla="*/ 1123062 w 2147856"/>
                <a:gd name="connsiteY55-6096" fmla="*/ 1206532 h 1792129"/>
                <a:gd name="connsiteX56-6097" fmla="*/ 1118013 w 2147856"/>
                <a:gd name="connsiteY56-6098" fmla="*/ 1282255 h 1792129"/>
                <a:gd name="connsiteX57-6099" fmla="*/ 1119275 w 2147856"/>
                <a:gd name="connsiteY57-6100" fmla="*/ 1291090 h 1792129"/>
                <a:gd name="connsiteX58-6101" fmla="*/ 1128110 w 2147856"/>
                <a:gd name="connsiteY58-6102" fmla="*/ 1289828 h 1792129"/>
                <a:gd name="connsiteX59-6103" fmla="*/ 1176068 w 2147856"/>
                <a:gd name="connsiteY59-6104" fmla="*/ 1277207 h 1792129"/>
                <a:gd name="connsiteX60-6105" fmla="*/ 1274509 w 2147856"/>
                <a:gd name="connsiteY60-6106" fmla="*/ 1236821 h 1792129"/>
                <a:gd name="connsiteX61-6107" fmla="*/ 1335088 w 2147856"/>
                <a:gd name="connsiteY61-6108" fmla="*/ 1216628 h 1792129"/>
                <a:gd name="connsiteX62-6109" fmla="*/ 1357805 w 2147856"/>
                <a:gd name="connsiteY62-6110" fmla="*/ 1211580 h 1792129"/>
                <a:gd name="connsiteX63-6111" fmla="*/ 1390619 w 2147856"/>
                <a:gd name="connsiteY63-6112" fmla="*/ 1214104 h 1792129"/>
                <a:gd name="connsiteX64-6113" fmla="*/ 1409550 w 2147856"/>
                <a:gd name="connsiteY64-6114" fmla="*/ 1207794 h 1792129"/>
                <a:gd name="connsiteX65-6115" fmla="*/ 1413336 w 2147856"/>
                <a:gd name="connsiteY65-6116" fmla="*/ 1191387 h 1792129"/>
                <a:gd name="connsiteX66-6117" fmla="*/ 1410812 w 2147856"/>
                <a:gd name="connsiteY66-6118" fmla="*/ 1148477 h 1792129"/>
                <a:gd name="connsiteX67-6119" fmla="*/ 1410812 w 2147856"/>
                <a:gd name="connsiteY67-6120" fmla="*/ 1125760 h 1792129"/>
                <a:gd name="connsiteX68-6121" fmla="*/ 1400715 w 2147856"/>
                <a:gd name="connsiteY68-6122" fmla="*/ 1070229 h 1792129"/>
                <a:gd name="connsiteX69-6123" fmla="*/ 1173544 w 2147856"/>
                <a:gd name="connsiteY69-6124" fmla="*/ 0 h 1792129"/>
                <a:gd name="connsiteX70-6125" fmla="*/ 1218978 w 2147856"/>
                <a:gd name="connsiteY70-6126" fmla="*/ 12620 h 1792129"/>
                <a:gd name="connsiteX71-6127" fmla="*/ 1269461 w 2147856"/>
                <a:gd name="connsiteY71-6128" fmla="*/ 42910 h 1792129"/>
                <a:gd name="connsiteX72-6129" fmla="*/ 1299750 w 2147856"/>
                <a:gd name="connsiteY72-6130" fmla="*/ 60579 h 1792129"/>
                <a:gd name="connsiteX73-6131" fmla="*/ 1337612 w 2147856"/>
                <a:gd name="connsiteY73-6132" fmla="*/ 138827 h 1792129"/>
                <a:gd name="connsiteX74-6133" fmla="*/ 1337612 w 2147856"/>
                <a:gd name="connsiteY74-6134" fmla="*/ 194357 h 1792129"/>
                <a:gd name="connsiteX75-6135" fmla="*/ 1342660 w 2147856"/>
                <a:gd name="connsiteY75-6136" fmla="*/ 199406 h 1792129"/>
                <a:gd name="connsiteX76-6137" fmla="*/ 1405764 w 2147856"/>
                <a:gd name="connsiteY76-6138" fmla="*/ 214551 h 1792129"/>
                <a:gd name="connsiteX77-6139" fmla="*/ 1415860 w 2147856"/>
                <a:gd name="connsiteY77-6140" fmla="*/ 224647 h 1792129"/>
                <a:gd name="connsiteX78-6141" fmla="*/ 1443625 w 2147856"/>
                <a:gd name="connsiteY78-6142" fmla="*/ 239792 h 1792129"/>
                <a:gd name="connsiteX79-6143" fmla="*/ 1454984 w 2147856"/>
                <a:gd name="connsiteY79-6144" fmla="*/ 249888 h 1792129"/>
                <a:gd name="connsiteX80-6145" fmla="*/ 1446150 w 2147856"/>
                <a:gd name="connsiteY80-6146" fmla="*/ 262509 h 1792129"/>
                <a:gd name="connsiteX81-6147" fmla="*/ 1436053 w 2147856"/>
                <a:gd name="connsiteY81-6148" fmla="*/ 272606 h 1792129"/>
                <a:gd name="connsiteX82-6149" fmla="*/ 1423432 w 2147856"/>
                <a:gd name="connsiteY82-6150" fmla="*/ 280178 h 1792129"/>
                <a:gd name="connsiteX83-6151" fmla="*/ 1410812 w 2147856"/>
                <a:gd name="connsiteY83-6152" fmla="*/ 285226 h 1792129"/>
                <a:gd name="connsiteX84-6153" fmla="*/ 1340136 w 2147856"/>
                <a:gd name="connsiteY84-6154" fmla="*/ 310467 h 1792129"/>
                <a:gd name="connsiteX85-6155" fmla="*/ 1340136 w 2147856"/>
                <a:gd name="connsiteY85-6156" fmla="*/ 318040 h 1792129"/>
                <a:gd name="connsiteX86-6157" fmla="*/ 1319943 w 2147856"/>
                <a:gd name="connsiteY86-6158" fmla="*/ 434149 h 1792129"/>
                <a:gd name="connsiteX87-6159" fmla="*/ 1314895 w 2147856"/>
                <a:gd name="connsiteY87-6160" fmla="*/ 451818 h 1792129"/>
                <a:gd name="connsiteX88-6161" fmla="*/ 1335088 w 2147856"/>
                <a:gd name="connsiteY88-6162" fmla="*/ 448032 h 1792129"/>
                <a:gd name="connsiteX89-6163" fmla="*/ 1350233 w 2147856"/>
                <a:gd name="connsiteY89-6164" fmla="*/ 444246 h 1792129"/>
                <a:gd name="connsiteX90-6165" fmla="*/ 1364116 w 2147856"/>
                <a:gd name="connsiteY90-6166" fmla="*/ 437936 h 1792129"/>
                <a:gd name="connsiteX91-6167" fmla="*/ 1385571 w 2147856"/>
                <a:gd name="connsiteY91-6168" fmla="*/ 439198 h 1792129"/>
                <a:gd name="connsiteX92-6169" fmla="*/ 1413336 w 2147856"/>
                <a:gd name="connsiteY92-6170" fmla="*/ 434149 h 1792129"/>
                <a:gd name="connsiteX93-6171" fmla="*/ 1453722 w 2147856"/>
                <a:gd name="connsiteY93-6172" fmla="*/ 424053 h 1792129"/>
                <a:gd name="connsiteX94-6173" fmla="*/ 1453722 w 2147856"/>
                <a:gd name="connsiteY94-6174" fmla="*/ 432887 h 1792129"/>
                <a:gd name="connsiteX95-6175" fmla="*/ 1461294 w 2147856"/>
                <a:gd name="connsiteY95-6176" fmla="*/ 436673 h 1792129"/>
                <a:gd name="connsiteX96-6177" fmla="*/ 1499156 w 2147856"/>
                <a:gd name="connsiteY96-6178" fmla="*/ 456866 h 1792129"/>
                <a:gd name="connsiteX97-6179" fmla="*/ 1509253 w 2147856"/>
                <a:gd name="connsiteY97-6180" fmla="*/ 464439 h 1792129"/>
                <a:gd name="connsiteX98-6181" fmla="*/ 1511777 w 2147856"/>
                <a:gd name="connsiteY98-6182" fmla="*/ 472011 h 1792129"/>
                <a:gd name="connsiteX99-6183" fmla="*/ 1501680 w 2147856"/>
                <a:gd name="connsiteY99-6184" fmla="*/ 485894 h 1792129"/>
                <a:gd name="connsiteX100-6185" fmla="*/ 1481487 w 2147856"/>
                <a:gd name="connsiteY100-6186" fmla="*/ 502301 h 1792129"/>
                <a:gd name="connsiteX101-6187" fmla="*/ 1478963 w 2147856"/>
                <a:gd name="connsiteY101-6188" fmla="*/ 504825 h 1792129"/>
                <a:gd name="connsiteX102-6189" fmla="*/ 1452460 w 2147856"/>
                <a:gd name="connsiteY102-6190" fmla="*/ 528804 h 1792129"/>
                <a:gd name="connsiteX103-6191" fmla="*/ 1425957 w 2147856"/>
                <a:gd name="connsiteY103-6192" fmla="*/ 540163 h 1792129"/>
                <a:gd name="connsiteX104-6193" fmla="*/ 1413336 w 2147856"/>
                <a:gd name="connsiteY104-6194" fmla="*/ 543949 h 1792129"/>
                <a:gd name="connsiteX105-6195" fmla="*/ 1400715 w 2147856"/>
                <a:gd name="connsiteY105-6196" fmla="*/ 547735 h 1792129"/>
                <a:gd name="connsiteX106-6197" fmla="*/ 1367902 w 2147856"/>
                <a:gd name="connsiteY106-6198" fmla="*/ 557832 h 1792129"/>
                <a:gd name="connsiteX107-6199" fmla="*/ 1299750 w 2147856"/>
                <a:gd name="connsiteY107-6200" fmla="*/ 583073 h 1792129"/>
                <a:gd name="connsiteX108-6201" fmla="*/ 1282081 w 2147856"/>
                <a:gd name="connsiteY108-6202" fmla="*/ 598218 h 1792129"/>
                <a:gd name="connsiteX109-6203" fmla="*/ 1261888 w 2147856"/>
                <a:gd name="connsiteY109-6204" fmla="*/ 666369 h 1792129"/>
                <a:gd name="connsiteX110-6205" fmla="*/ 1251792 w 2147856"/>
                <a:gd name="connsiteY110-6206" fmla="*/ 691610 h 1792129"/>
                <a:gd name="connsiteX111-6207" fmla="*/ 1287130 w 2147856"/>
                <a:gd name="connsiteY111-6208" fmla="*/ 678990 h 1792129"/>
                <a:gd name="connsiteX112-6209" fmla="*/ 1372950 w 2147856"/>
                <a:gd name="connsiteY112-6210" fmla="*/ 651224 h 1792129"/>
                <a:gd name="connsiteX113-6211" fmla="*/ 1429743 w 2147856"/>
                <a:gd name="connsiteY113-6212" fmla="*/ 631031 h 1792129"/>
                <a:gd name="connsiteX114-6213" fmla="*/ 1499156 w 2147856"/>
                <a:gd name="connsiteY114-6214" fmla="*/ 605790 h 1792129"/>
                <a:gd name="connsiteX115-6215" fmla="*/ 1564783 w 2147856"/>
                <a:gd name="connsiteY115-6216" fmla="*/ 585597 h 1792129"/>
                <a:gd name="connsiteX116-6217" fmla="*/ 1617790 w 2147856"/>
                <a:gd name="connsiteY116-6218" fmla="*/ 567928 h 1792129"/>
                <a:gd name="connsiteX117-6219" fmla="*/ 1625362 w 2147856"/>
                <a:gd name="connsiteY117-6220" fmla="*/ 562880 h 1792129"/>
                <a:gd name="connsiteX118-6221" fmla="*/ 1625362 w 2147856"/>
                <a:gd name="connsiteY118-6222" fmla="*/ 552783 h 1792129"/>
                <a:gd name="connsiteX119-6223" fmla="*/ 1584976 w 2147856"/>
                <a:gd name="connsiteY119-6224" fmla="*/ 499777 h 1792129"/>
                <a:gd name="connsiteX120-6225" fmla="*/ 1552163 w 2147856"/>
                <a:gd name="connsiteY120-6226" fmla="*/ 466963 h 1792129"/>
                <a:gd name="connsiteX121-6227" fmla="*/ 1552163 w 2147856"/>
                <a:gd name="connsiteY121-6228" fmla="*/ 464439 h 1792129"/>
                <a:gd name="connsiteX122-6229" fmla="*/ 1577404 w 2147856"/>
                <a:gd name="connsiteY122-6230" fmla="*/ 482108 h 1792129"/>
                <a:gd name="connsiteX123-6231" fmla="*/ 1584976 w 2147856"/>
                <a:gd name="connsiteY123-6232" fmla="*/ 487156 h 1792129"/>
                <a:gd name="connsiteX124-6233" fmla="*/ 1602645 w 2147856"/>
                <a:gd name="connsiteY124-6234" fmla="*/ 493466 h 1792129"/>
                <a:gd name="connsiteX125-6235" fmla="*/ 1612742 w 2147856"/>
                <a:gd name="connsiteY125-6236" fmla="*/ 502301 h 1792129"/>
                <a:gd name="connsiteX126-6237" fmla="*/ 1622838 w 2147856"/>
                <a:gd name="connsiteY126-6238" fmla="*/ 504825 h 1792129"/>
                <a:gd name="connsiteX127-6239" fmla="*/ 1637983 w 2147856"/>
                <a:gd name="connsiteY127-6240" fmla="*/ 499777 h 1792129"/>
                <a:gd name="connsiteX128-6241" fmla="*/ 1655652 w 2147856"/>
                <a:gd name="connsiteY128-6242" fmla="*/ 503563 h 1792129"/>
                <a:gd name="connsiteX129-6243" fmla="*/ 1668273 w 2147856"/>
                <a:gd name="connsiteY129-6244" fmla="*/ 509873 h 1792129"/>
                <a:gd name="connsiteX130-6245" fmla="*/ 1706134 w 2147856"/>
                <a:gd name="connsiteY130-6246" fmla="*/ 527542 h 1792129"/>
                <a:gd name="connsiteX131-6247" fmla="*/ 1726327 w 2147856"/>
                <a:gd name="connsiteY131-6248" fmla="*/ 535114 h 1792129"/>
                <a:gd name="connsiteX132-6249" fmla="*/ 1754093 w 2147856"/>
                <a:gd name="connsiteY132-6250" fmla="*/ 527542 h 1792129"/>
                <a:gd name="connsiteX133-6251" fmla="*/ 1774286 w 2147856"/>
                <a:gd name="connsiteY133-6252" fmla="*/ 522494 h 1792129"/>
                <a:gd name="connsiteX134-6253" fmla="*/ 1778072 w 2147856"/>
                <a:gd name="connsiteY134-6254" fmla="*/ 522494 h 1792129"/>
                <a:gd name="connsiteX135-6255" fmla="*/ 1779334 w 2147856"/>
                <a:gd name="connsiteY135-6256" fmla="*/ 525018 h 1792129"/>
                <a:gd name="connsiteX136-6257" fmla="*/ 1817196 w 2147856"/>
                <a:gd name="connsiteY136-6258" fmla="*/ 537639 h 1792129"/>
                <a:gd name="connsiteX137-6259" fmla="*/ 1819720 w 2147856"/>
                <a:gd name="connsiteY137-6260" fmla="*/ 537639 h 1792129"/>
                <a:gd name="connsiteX138-6261" fmla="*/ 1833603 w 2147856"/>
                <a:gd name="connsiteY138-6262" fmla="*/ 554045 h 1792129"/>
                <a:gd name="connsiteX139-6263" fmla="*/ 1839913 w 2147856"/>
                <a:gd name="connsiteY139-6264" fmla="*/ 567928 h 1792129"/>
                <a:gd name="connsiteX140-6265" fmla="*/ 1807099 w 2147856"/>
                <a:gd name="connsiteY140-6266" fmla="*/ 620935 h 1792129"/>
                <a:gd name="connsiteX141-6267" fmla="*/ 1807099 w 2147856"/>
                <a:gd name="connsiteY141-6268" fmla="*/ 631031 h 1792129"/>
                <a:gd name="connsiteX142-6269" fmla="*/ 1797003 w 2147856"/>
                <a:gd name="connsiteY142-6270" fmla="*/ 646176 h 1792129"/>
                <a:gd name="connsiteX143-6271" fmla="*/ 1749045 w 2147856"/>
                <a:gd name="connsiteY143-6272" fmla="*/ 658797 h 1792129"/>
                <a:gd name="connsiteX144-6273" fmla="*/ 1683417 w 2147856"/>
                <a:gd name="connsiteY144-6274" fmla="*/ 678990 h 1792129"/>
                <a:gd name="connsiteX145-6275" fmla="*/ 1600121 w 2147856"/>
                <a:gd name="connsiteY145-6276" fmla="*/ 704231 h 1792129"/>
                <a:gd name="connsiteX146-6277" fmla="*/ 1516825 w 2147856"/>
                <a:gd name="connsiteY146-6278" fmla="*/ 731996 h 1792129"/>
                <a:gd name="connsiteX147-6279" fmla="*/ 1448674 w 2147856"/>
                <a:gd name="connsiteY147-6280" fmla="*/ 754713 h 1792129"/>
                <a:gd name="connsiteX148-6281" fmla="*/ 1446150 w 2147856"/>
                <a:gd name="connsiteY148-6282" fmla="*/ 767334 h 1792129"/>
                <a:gd name="connsiteX149-6283" fmla="*/ 1481487 w 2147856"/>
                <a:gd name="connsiteY149-6284" fmla="*/ 790051 h 1792129"/>
                <a:gd name="connsiteX150-6285" fmla="*/ 1524397 w 2147856"/>
                <a:gd name="connsiteY150-6286" fmla="*/ 815292 h 1792129"/>
                <a:gd name="connsiteX151-6287" fmla="*/ 1602645 w 2147856"/>
                <a:gd name="connsiteY151-6288" fmla="*/ 860727 h 1792129"/>
                <a:gd name="connsiteX152-6289" fmla="*/ 1643031 w 2147856"/>
                <a:gd name="connsiteY152-6290" fmla="*/ 885968 h 1792129"/>
                <a:gd name="connsiteX153-6291" fmla="*/ 1675845 w 2147856"/>
                <a:gd name="connsiteY153-6292" fmla="*/ 906161 h 1792129"/>
                <a:gd name="connsiteX154-6293" fmla="*/ 1733900 w 2147856"/>
                <a:gd name="connsiteY154-6294" fmla="*/ 933926 h 1792129"/>
                <a:gd name="connsiteX155-6295" fmla="*/ 1786906 w 2147856"/>
                <a:gd name="connsiteY155-6296" fmla="*/ 956643 h 1792129"/>
                <a:gd name="connsiteX156-6297" fmla="*/ 1897968 w 2147856"/>
                <a:gd name="connsiteY156-6298" fmla="*/ 994505 h 1792129"/>
                <a:gd name="connsiteX157-6299" fmla="*/ 1983788 w 2147856"/>
                <a:gd name="connsiteY157-6300" fmla="*/ 1017222 h 1792129"/>
                <a:gd name="connsiteX158-6301" fmla="*/ 2044367 w 2147856"/>
                <a:gd name="connsiteY158-6302" fmla="*/ 1032367 h 1792129"/>
                <a:gd name="connsiteX159-6303" fmla="*/ 2074657 w 2147856"/>
                <a:gd name="connsiteY159-6304" fmla="*/ 1039939 h 1792129"/>
                <a:gd name="connsiteX160-6305" fmla="*/ 2107470 w 2147856"/>
                <a:gd name="connsiteY160-6306" fmla="*/ 1057608 h 1792129"/>
                <a:gd name="connsiteX161-6307" fmla="*/ 2104946 w 2147856"/>
                <a:gd name="connsiteY161-6308" fmla="*/ 1068967 h 1792129"/>
                <a:gd name="connsiteX162-6309" fmla="*/ 2115043 w 2147856"/>
                <a:gd name="connsiteY162-6310" fmla="*/ 1077801 h 1792129"/>
                <a:gd name="connsiteX163-6311" fmla="*/ 2132712 w 2147856"/>
                <a:gd name="connsiteY163-6312" fmla="*/ 1082849 h 1792129"/>
                <a:gd name="connsiteX164-6313" fmla="*/ 2147856 w 2147856"/>
                <a:gd name="connsiteY164-6314" fmla="*/ 1090422 h 1792129"/>
                <a:gd name="connsiteX165-6315" fmla="*/ 2147856 w 2147856"/>
                <a:gd name="connsiteY165-6316" fmla="*/ 1092946 h 1792129"/>
                <a:gd name="connsiteX166-6317" fmla="*/ 2122615 w 2147856"/>
                <a:gd name="connsiteY166-6318" fmla="*/ 1095470 h 1792129"/>
                <a:gd name="connsiteX167-6319" fmla="*/ 2115043 w 2147856"/>
                <a:gd name="connsiteY167-6320" fmla="*/ 1097994 h 1792129"/>
                <a:gd name="connsiteX168-6321" fmla="*/ 2102422 w 2147856"/>
                <a:gd name="connsiteY168-6322" fmla="*/ 1128284 h 1792129"/>
                <a:gd name="connsiteX169-6323" fmla="*/ 2102422 w 2147856"/>
                <a:gd name="connsiteY169-6324" fmla="*/ 1130808 h 1792129"/>
                <a:gd name="connsiteX170-6325" fmla="*/ 2091063 w 2147856"/>
                <a:gd name="connsiteY170-6326" fmla="*/ 1144691 h 1792129"/>
                <a:gd name="connsiteX171-6327" fmla="*/ 2074657 w 2147856"/>
                <a:gd name="connsiteY171-6328" fmla="*/ 1158573 h 1792129"/>
                <a:gd name="connsiteX172-6329" fmla="*/ 2064560 w 2147856"/>
                <a:gd name="connsiteY172-6330" fmla="*/ 1168670 h 1792129"/>
                <a:gd name="connsiteX173-6331" fmla="*/ 2054464 w 2147856"/>
                <a:gd name="connsiteY173-6332" fmla="*/ 1176242 h 1792129"/>
                <a:gd name="connsiteX174-6333" fmla="*/ 2044367 w 2147856"/>
                <a:gd name="connsiteY174-6334" fmla="*/ 1176242 h 1792129"/>
                <a:gd name="connsiteX175-6335" fmla="*/ 1958547 w 2147856"/>
                <a:gd name="connsiteY175-6336" fmla="*/ 1158573 h 1792129"/>
                <a:gd name="connsiteX176-6337" fmla="*/ 1867678 w 2147856"/>
                <a:gd name="connsiteY176-6338" fmla="*/ 1143429 h 1792129"/>
                <a:gd name="connsiteX177-6339" fmla="*/ 1764189 w 2147856"/>
                <a:gd name="connsiteY177-6340" fmla="*/ 1120711 h 1792129"/>
                <a:gd name="connsiteX178-6341" fmla="*/ 1683417 w 2147856"/>
                <a:gd name="connsiteY178-6342" fmla="*/ 1105567 h 1792129"/>
                <a:gd name="connsiteX179-6343" fmla="*/ 1654390 w 2147856"/>
                <a:gd name="connsiteY179-6344" fmla="*/ 1100518 h 1792129"/>
                <a:gd name="connsiteX180-6345" fmla="*/ 1630411 w 2147856"/>
                <a:gd name="connsiteY180-6346" fmla="*/ 1092946 h 1792129"/>
                <a:gd name="connsiteX181-6347" fmla="*/ 1567307 w 2147856"/>
                <a:gd name="connsiteY181-6348" fmla="*/ 1072753 h 1792129"/>
                <a:gd name="connsiteX182-6349" fmla="*/ 1567307 w 2147856"/>
                <a:gd name="connsiteY182-6350" fmla="*/ 1075277 h 1792129"/>
                <a:gd name="connsiteX183-6351" fmla="*/ 1577404 w 2147856"/>
                <a:gd name="connsiteY183-6352" fmla="*/ 1087898 h 1792129"/>
                <a:gd name="connsiteX184-6353" fmla="*/ 1593811 w 2147856"/>
                <a:gd name="connsiteY184-6354" fmla="*/ 1105567 h 1792129"/>
                <a:gd name="connsiteX185-6355" fmla="*/ 1597597 w 2147856"/>
                <a:gd name="connsiteY185-6356" fmla="*/ 1133332 h 1792129"/>
                <a:gd name="connsiteX186-6357" fmla="*/ 1597597 w 2147856"/>
                <a:gd name="connsiteY186-6358" fmla="*/ 1219152 h 1792129"/>
                <a:gd name="connsiteX187-6359" fmla="*/ 1602645 w 2147856"/>
                <a:gd name="connsiteY187-6360" fmla="*/ 1292352 h 1792129"/>
                <a:gd name="connsiteX188-6361" fmla="*/ 1602645 w 2147856"/>
                <a:gd name="connsiteY188-6362" fmla="*/ 1405938 h 1792129"/>
                <a:gd name="connsiteX189-6363" fmla="*/ 1602645 w 2147856"/>
                <a:gd name="connsiteY189-6364" fmla="*/ 1494282 h 1792129"/>
                <a:gd name="connsiteX190-6365" fmla="*/ 1602645 w 2147856"/>
                <a:gd name="connsiteY190-6366" fmla="*/ 1582626 h 1792129"/>
                <a:gd name="connsiteX191-6367" fmla="*/ 1602645 w 2147856"/>
                <a:gd name="connsiteY191-6368" fmla="*/ 1645729 h 1792129"/>
                <a:gd name="connsiteX192-6369" fmla="*/ 1600121 w 2147856"/>
                <a:gd name="connsiteY192-6370" fmla="*/ 1683591 h 1792129"/>
                <a:gd name="connsiteX193-6371" fmla="*/ 1595073 w 2147856"/>
                <a:gd name="connsiteY193-6372" fmla="*/ 1711356 h 1792129"/>
                <a:gd name="connsiteX194-6373" fmla="*/ 1586238 w 2147856"/>
                <a:gd name="connsiteY194-6374" fmla="*/ 1725239 h 1792129"/>
                <a:gd name="connsiteX195-6375" fmla="*/ 1567307 w 2147856"/>
                <a:gd name="connsiteY195-6376" fmla="*/ 1726501 h 1792129"/>
                <a:gd name="connsiteX196-6377" fmla="*/ 1548377 w 2147856"/>
                <a:gd name="connsiteY196-6378" fmla="*/ 1734074 h 1792129"/>
                <a:gd name="connsiteX197-6379" fmla="*/ 1531970 w 2147856"/>
                <a:gd name="connsiteY197-6380" fmla="*/ 1746694 h 1792129"/>
                <a:gd name="connsiteX198-6381" fmla="*/ 1524397 w 2147856"/>
                <a:gd name="connsiteY198-6382" fmla="*/ 1764363 h 1792129"/>
                <a:gd name="connsiteX199-6383" fmla="*/ 1489060 w 2147856"/>
                <a:gd name="connsiteY199-6384" fmla="*/ 1754267 h 1792129"/>
                <a:gd name="connsiteX200-6385" fmla="*/ 1467605 w 2147856"/>
                <a:gd name="connsiteY200-6386" fmla="*/ 1764363 h 1792129"/>
                <a:gd name="connsiteX201-6387" fmla="*/ 1453722 w 2147856"/>
                <a:gd name="connsiteY201-6388" fmla="*/ 1779508 h 1792129"/>
                <a:gd name="connsiteX202-6389" fmla="*/ 1446150 w 2147856"/>
                <a:gd name="connsiteY202-6390" fmla="*/ 1792129 h 1792129"/>
                <a:gd name="connsiteX203-6391" fmla="*/ 1409550 w 2147856"/>
                <a:gd name="connsiteY203-6392" fmla="*/ 1763101 h 1792129"/>
                <a:gd name="connsiteX204-6393" fmla="*/ 1367902 w 2147856"/>
                <a:gd name="connsiteY204-6394" fmla="*/ 1726501 h 1792129"/>
                <a:gd name="connsiteX205-6395" fmla="*/ 1326254 w 2147856"/>
                <a:gd name="connsiteY205-6396" fmla="*/ 1683591 h 1792129"/>
                <a:gd name="connsiteX206-6397" fmla="*/ 1294702 w 2147856"/>
                <a:gd name="connsiteY206-6398" fmla="*/ 1648253 h 1792129"/>
                <a:gd name="connsiteX207-6399" fmla="*/ 1274509 w 2147856"/>
                <a:gd name="connsiteY207-6400" fmla="*/ 1643205 h 1792129"/>
                <a:gd name="connsiteX208-6401" fmla="*/ 1244220 w 2147856"/>
                <a:gd name="connsiteY208-6402" fmla="*/ 1662136 h 1792129"/>
                <a:gd name="connsiteX209-6403" fmla="*/ 1213930 w 2147856"/>
                <a:gd name="connsiteY209-6404" fmla="*/ 1678543 h 1792129"/>
                <a:gd name="connsiteX210-6405" fmla="*/ 1191213 w 2147856"/>
                <a:gd name="connsiteY210-6406" fmla="*/ 1689902 h 1792129"/>
                <a:gd name="connsiteX211-6407" fmla="*/ 1160923 w 2147856"/>
                <a:gd name="connsiteY211-6408" fmla="*/ 1701260 h 1792129"/>
                <a:gd name="connsiteX212-6409" fmla="*/ 1135682 w 2147856"/>
                <a:gd name="connsiteY212-6410" fmla="*/ 1703784 h 1792129"/>
                <a:gd name="connsiteX213-6411" fmla="*/ 1097820 w 2147856"/>
                <a:gd name="connsiteY213-6412" fmla="*/ 1696212 h 1792129"/>
                <a:gd name="connsiteX214-6413" fmla="*/ 1090248 w 2147856"/>
                <a:gd name="connsiteY214-6414" fmla="*/ 1686115 h 1792129"/>
                <a:gd name="connsiteX215-6415" fmla="*/ 1077627 w 2147856"/>
                <a:gd name="connsiteY215-6416" fmla="*/ 1664660 h 1792129"/>
                <a:gd name="connsiteX216-6417" fmla="*/ 1065007 w 2147856"/>
                <a:gd name="connsiteY216-6418" fmla="*/ 1643205 h 1792129"/>
                <a:gd name="connsiteX217-6419" fmla="*/ 1019572 w 2147856"/>
                <a:gd name="connsiteY217-6420" fmla="*/ 1668447 h 1792129"/>
                <a:gd name="connsiteX218-6421" fmla="*/ 1003166 w 2147856"/>
                <a:gd name="connsiteY218-6422" fmla="*/ 1672233 h 1792129"/>
                <a:gd name="connsiteX219-6423" fmla="*/ 989283 w 2147856"/>
                <a:gd name="connsiteY219-6424" fmla="*/ 1663398 h 1792129"/>
                <a:gd name="connsiteX220-6425" fmla="*/ 974138 w 2147856"/>
                <a:gd name="connsiteY220-6426" fmla="*/ 1640681 h 1792129"/>
                <a:gd name="connsiteX221-6427" fmla="*/ 965304 w 2147856"/>
                <a:gd name="connsiteY221-6428" fmla="*/ 1623012 h 1792129"/>
                <a:gd name="connsiteX222-6429" fmla="*/ 958993 w 2147856"/>
                <a:gd name="connsiteY222-6430" fmla="*/ 1605343 h 1792129"/>
                <a:gd name="connsiteX223-6431" fmla="*/ 958993 w 2147856"/>
                <a:gd name="connsiteY223-6432" fmla="*/ 1600295 h 1792129"/>
                <a:gd name="connsiteX224-6433" fmla="*/ 945111 w 2147856"/>
                <a:gd name="connsiteY224-6434" fmla="*/ 1552337 h 1792129"/>
                <a:gd name="connsiteX225-6435" fmla="*/ 946373 w 2147856"/>
                <a:gd name="connsiteY225-6436" fmla="*/ 1516999 h 1792129"/>
                <a:gd name="connsiteX226-6437" fmla="*/ 960255 w 2147856"/>
                <a:gd name="connsiteY226-6438" fmla="*/ 1441275 h 1792129"/>
                <a:gd name="connsiteX227-6439" fmla="*/ 979186 w 2147856"/>
                <a:gd name="connsiteY227-6440" fmla="*/ 1378172 h 1792129"/>
                <a:gd name="connsiteX228-6441" fmla="*/ 1019572 w 2147856"/>
                <a:gd name="connsiteY228-6442" fmla="*/ 1267111 h 1792129"/>
                <a:gd name="connsiteX229-6443" fmla="*/ 1067531 w 2147856"/>
                <a:gd name="connsiteY229-6444" fmla="*/ 1181290 h 1792129"/>
                <a:gd name="connsiteX230-6445" fmla="*/ 1085200 w 2147856"/>
                <a:gd name="connsiteY230-6446" fmla="*/ 1143429 h 1792129"/>
                <a:gd name="connsiteX231-6447" fmla="*/ 1138206 w 2147856"/>
                <a:gd name="connsiteY231-6448" fmla="*/ 1092946 h 1792129"/>
                <a:gd name="connsiteX232-6449" fmla="*/ 1206358 w 2147856"/>
                <a:gd name="connsiteY232-6450" fmla="*/ 1052560 h 1792129"/>
                <a:gd name="connsiteX233-6451" fmla="*/ 1256840 w 2147856"/>
                <a:gd name="connsiteY233-6452" fmla="*/ 1032367 h 1792129"/>
                <a:gd name="connsiteX234-6453" fmla="*/ 1365378 w 2147856"/>
                <a:gd name="connsiteY234-6454" fmla="*/ 997029 h 1792129"/>
                <a:gd name="connsiteX235-6455" fmla="*/ 1391881 w 2147856"/>
                <a:gd name="connsiteY235-6456" fmla="*/ 991981 h 1792129"/>
                <a:gd name="connsiteX236-6457" fmla="*/ 1418384 w 2147856"/>
                <a:gd name="connsiteY236-6458" fmla="*/ 989457 h 1792129"/>
                <a:gd name="connsiteX237-6459" fmla="*/ 1443625 w 2147856"/>
                <a:gd name="connsiteY237-6460" fmla="*/ 999553 h 1792129"/>
                <a:gd name="connsiteX238-6461" fmla="*/ 1478963 w 2147856"/>
                <a:gd name="connsiteY238-6462" fmla="*/ 1009650 h 1792129"/>
                <a:gd name="connsiteX239-6463" fmla="*/ 1514301 w 2147856"/>
                <a:gd name="connsiteY239-6464" fmla="*/ 1028581 h 1792129"/>
                <a:gd name="connsiteX240-6465" fmla="*/ 1534494 w 2147856"/>
                <a:gd name="connsiteY240-6466" fmla="*/ 1047512 h 1792129"/>
                <a:gd name="connsiteX241-6467" fmla="*/ 1544590 w 2147856"/>
                <a:gd name="connsiteY241-6468" fmla="*/ 1052560 h 1792129"/>
                <a:gd name="connsiteX242-6469" fmla="*/ 1552163 w 2147856"/>
                <a:gd name="connsiteY242-6470" fmla="*/ 1057608 h 1792129"/>
                <a:gd name="connsiteX243-6471" fmla="*/ 1668273 w 2147856"/>
                <a:gd name="connsiteY243-6472" fmla="*/ 1052560 h 1792129"/>
                <a:gd name="connsiteX244-6473" fmla="*/ 1635459 w 2147856"/>
                <a:gd name="connsiteY244-6474" fmla="*/ 1029843 h 1792129"/>
                <a:gd name="connsiteX245-6475" fmla="*/ 1466343 w 2147856"/>
                <a:gd name="connsiteY245-6476" fmla="*/ 896064 h 1792129"/>
                <a:gd name="connsiteX246-6477" fmla="*/ 1370426 w 2147856"/>
                <a:gd name="connsiteY246-6478" fmla="*/ 787527 h 1792129"/>
                <a:gd name="connsiteX247-6479" fmla="*/ 1357805 w 2147856"/>
                <a:gd name="connsiteY247-6480" fmla="*/ 782479 h 1792129"/>
                <a:gd name="connsiteX248-6481" fmla="*/ 1284606 w 2147856"/>
                <a:gd name="connsiteY248-6482" fmla="*/ 806458 h 1792129"/>
                <a:gd name="connsiteX249-6483" fmla="*/ 1196261 w 2147856"/>
                <a:gd name="connsiteY249-6484" fmla="*/ 838009 h 1792129"/>
                <a:gd name="connsiteX250-6485" fmla="*/ 1188689 w 2147856"/>
                <a:gd name="connsiteY250-6486" fmla="*/ 845582 h 1792129"/>
                <a:gd name="connsiteX251-6487" fmla="*/ 1178592 w 2147856"/>
                <a:gd name="connsiteY251-6488" fmla="*/ 858203 h 1792129"/>
                <a:gd name="connsiteX252-6489" fmla="*/ 1123062 w 2147856"/>
                <a:gd name="connsiteY252-6490" fmla="*/ 946547 h 1792129"/>
                <a:gd name="connsiteX253-6491" fmla="*/ 1047338 w 2147856"/>
                <a:gd name="connsiteY253-6492" fmla="*/ 1052560 h 1792129"/>
                <a:gd name="connsiteX254-6493" fmla="*/ 974138 w 2147856"/>
                <a:gd name="connsiteY254-6494" fmla="*/ 1140904 h 1792129"/>
                <a:gd name="connsiteX255-6495" fmla="*/ 918607 w 2147856"/>
                <a:gd name="connsiteY255-6496" fmla="*/ 1201483 h 1792129"/>
                <a:gd name="connsiteX256-6497" fmla="*/ 852980 w 2147856"/>
                <a:gd name="connsiteY256-6498" fmla="*/ 1267111 h 1792129"/>
                <a:gd name="connsiteX257-6499" fmla="*/ 736870 w 2147856"/>
                <a:gd name="connsiteY257-6500" fmla="*/ 1368076 h 1792129"/>
                <a:gd name="connsiteX258-6501" fmla="*/ 716677 w 2147856"/>
                <a:gd name="connsiteY258-6502" fmla="*/ 1383220 h 1792129"/>
                <a:gd name="connsiteX259-6503" fmla="*/ 709105 w 2147856"/>
                <a:gd name="connsiteY259-6504" fmla="*/ 1388269 h 1792129"/>
                <a:gd name="connsiteX260-6505" fmla="*/ 633143 w 2147856"/>
                <a:gd name="connsiteY260-6506" fmla="*/ 1420019 h 1792129"/>
                <a:gd name="connsiteX261-6507" fmla="*/ 423673 w 2147856"/>
                <a:gd name="connsiteY261-6508" fmla="*/ 1519460 h 1792129"/>
                <a:gd name="connsiteX262-6509" fmla="*/ 0 w 2147856"/>
                <a:gd name="connsiteY262-6510" fmla="*/ 1708880 h 1792129"/>
                <a:gd name="connsiteX263-6511" fmla="*/ 587947 w 2147856"/>
                <a:gd name="connsiteY263-6512" fmla="*/ 1342834 h 1792129"/>
                <a:gd name="connsiteX264-6513" fmla="*/ 592995 w 2147856"/>
                <a:gd name="connsiteY264-6514" fmla="*/ 1335262 h 1792129"/>
                <a:gd name="connsiteX265-6515" fmla="*/ 598044 w 2147856"/>
                <a:gd name="connsiteY265-6516" fmla="*/ 1330214 h 1792129"/>
                <a:gd name="connsiteX266-6517" fmla="*/ 608140 w 2147856"/>
                <a:gd name="connsiteY266-6518" fmla="*/ 1320117 h 1792129"/>
                <a:gd name="connsiteX267-6519" fmla="*/ 610664 w 2147856"/>
                <a:gd name="connsiteY267-6520" fmla="*/ 1287304 h 1792129"/>
                <a:gd name="connsiteX268-6521" fmla="*/ 618237 w 2147856"/>
                <a:gd name="connsiteY268-6522" fmla="*/ 1277207 h 1792129"/>
                <a:gd name="connsiteX269-6523" fmla="*/ 653574 w 2147856"/>
                <a:gd name="connsiteY269-6524" fmla="*/ 1264587 h 1792129"/>
                <a:gd name="connsiteX270-6525" fmla="*/ 688912 w 2147856"/>
                <a:gd name="connsiteY270-6526" fmla="*/ 1231773 h 1792129"/>
                <a:gd name="connsiteX271-6527" fmla="*/ 777256 w 2147856"/>
                <a:gd name="connsiteY271-6528" fmla="*/ 1143429 h 1792129"/>
                <a:gd name="connsiteX272-6529" fmla="*/ 815118 w 2147856"/>
                <a:gd name="connsiteY272-6530" fmla="*/ 1105567 h 1792129"/>
                <a:gd name="connsiteX273-6531" fmla="*/ 868125 w 2147856"/>
                <a:gd name="connsiteY273-6532" fmla="*/ 1055084 h 1792129"/>
                <a:gd name="connsiteX274-6533" fmla="*/ 921132 w 2147856"/>
                <a:gd name="connsiteY274-6534" fmla="*/ 999553 h 1792129"/>
                <a:gd name="connsiteX275-6535" fmla="*/ 976662 w 2147856"/>
                <a:gd name="connsiteY275-6536" fmla="*/ 916257 h 1792129"/>
                <a:gd name="connsiteX276-6537" fmla="*/ 976662 w 2147856"/>
                <a:gd name="connsiteY276-6538" fmla="*/ 913733 h 1792129"/>
                <a:gd name="connsiteX277-6539" fmla="*/ 921132 w 2147856"/>
                <a:gd name="connsiteY277-6540" fmla="*/ 931402 h 1792129"/>
                <a:gd name="connsiteX278-6541" fmla="*/ 830263 w 2147856"/>
                <a:gd name="connsiteY278-6542" fmla="*/ 964216 h 1792129"/>
                <a:gd name="connsiteX279-6543" fmla="*/ 774732 w 2147856"/>
                <a:gd name="connsiteY279-6544" fmla="*/ 981885 h 1792129"/>
                <a:gd name="connsiteX280-6545" fmla="*/ 769684 w 2147856"/>
                <a:gd name="connsiteY280-6546" fmla="*/ 984409 h 1792129"/>
                <a:gd name="connsiteX281-6547" fmla="*/ 739395 w 2147856"/>
                <a:gd name="connsiteY281-6548" fmla="*/ 995767 h 1792129"/>
                <a:gd name="connsiteX282-6549" fmla="*/ 714153 w 2147856"/>
                <a:gd name="connsiteY282-6550" fmla="*/ 994505 h 1792129"/>
                <a:gd name="connsiteX283-6551" fmla="*/ 690174 w 2147856"/>
                <a:gd name="connsiteY283-6552" fmla="*/ 995767 h 1792129"/>
                <a:gd name="connsiteX284-6553" fmla="*/ 658623 w 2147856"/>
                <a:gd name="connsiteY284-6554" fmla="*/ 994505 h 1792129"/>
                <a:gd name="connsiteX285-6555" fmla="*/ 648526 w 2147856"/>
                <a:gd name="connsiteY285-6556" fmla="*/ 989457 h 1792129"/>
                <a:gd name="connsiteX286-6557" fmla="*/ 628333 w 2147856"/>
                <a:gd name="connsiteY286-6558" fmla="*/ 981885 h 1792129"/>
                <a:gd name="connsiteX287-6559" fmla="*/ 608140 w 2147856"/>
                <a:gd name="connsiteY287-6560" fmla="*/ 974312 h 1792129"/>
                <a:gd name="connsiteX288-6561" fmla="*/ 590471 w 2147856"/>
                <a:gd name="connsiteY288-6562" fmla="*/ 966740 h 1792129"/>
                <a:gd name="connsiteX289-6563" fmla="*/ 577850 w 2147856"/>
                <a:gd name="connsiteY289-6564" fmla="*/ 959167 h 1792129"/>
                <a:gd name="connsiteX290-6565" fmla="*/ 575326 w 2147856"/>
                <a:gd name="connsiteY290-6566" fmla="*/ 944023 h 1792129"/>
                <a:gd name="connsiteX291-6567" fmla="*/ 590471 w 2147856"/>
                <a:gd name="connsiteY291-6568" fmla="*/ 928878 h 1792129"/>
                <a:gd name="connsiteX292-6569" fmla="*/ 603092 w 2147856"/>
                <a:gd name="connsiteY292-6570" fmla="*/ 928878 h 1792129"/>
                <a:gd name="connsiteX293-6571" fmla="*/ 603092 w 2147856"/>
                <a:gd name="connsiteY293-6572" fmla="*/ 921305 h 1792129"/>
                <a:gd name="connsiteX294-6573" fmla="*/ 615712 w 2147856"/>
                <a:gd name="connsiteY294-6574" fmla="*/ 923830 h 1792129"/>
                <a:gd name="connsiteX295-6575" fmla="*/ 638430 w 2147856"/>
                <a:gd name="connsiteY295-6576" fmla="*/ 916257 h 1792129"/>
                <a:gd name="connsiteX296-6577" fmla="*/ 653574 w 2147856"/>
                <a:gd name="connsiteY296-6578" fmla="*/ 906161 h 1792129"/>
                <a:gd name="connsiteX297-6579" fmla="*/ 638430 w 2147856"/>
                <a:gd name="connsiteY297-6580" fmla="*/ 898588 h 1792129"/>
                <a:gd name="connsiteX298-6581" fmla="*/ 651050 w 2147856"/>
                <a:gd name="connsiteY298-6582" fmla="*/ 896064 h 1792129"/>
                <a:gd name="connsiteX299-6583" fmla="*/ 678816 w 2147856"/>
                <a:gd name="connsiteY299-6584" fmla="*/ 888492 h 1792129"/>
                <a:gd name="connsiteX300-6585" fmla="*/ 683864 w 2147856"/>
                <a:gd name="connsiteY300-6586" fmla="*/ 885968 h 1792129"/>
                <a:gd name="connsiteX301-6587" fmla="*/ 736870 w 2147856"/>
                <a:gd name="connsiteY301-6588" fmla="*/ 873347 h 1792129"/>
                <a:gd name="connsiteX302-6589" fmla="*/ 774732 w 2147856"/>
                <a:gd name="connsiteY302-6590" fmla="*/ 855678 h 1792129"/>
                <a:gd name="connsiteX303-6591" fmla="*/ 830263 w 2147856"/>
                <a:gd name="connsiteY303-6592" fmla="*/ 835485 h 1792129"/>
                <a:gd name="connsiteX304-6593" fmla="*/ 923656 w 2147856"/>
                <a:gd name="connsiteY304-6594" fmla="*/ 802672 h 1792129"/>
                <a:gd name="connsiteX305-6595" fmla="*/ 1047338 w 2147856"/>
                <a:gd name="connsiteY305-6596" fmla="*/ 762286 h 1792129"/>
                <a:gd name="connsiteX306-6597" fmla="*/ 1052386 w 2147856"/>
                <a:gd name="connsiteY306-6598" fmla="*/ 759762 h 1792129"/>
                <a:gd name="connsiteX307-6599" fmla="*/ 1077627 w 2147856"/>
                <a:gd name="connsiteY307-6600" fmla="*/ 752189 h 1792129"/>
                <a:gd name="connsiteX308-6601" fmla="*/ 1087724 w 2147856"/>
                <a:gd name="connsiteY308-6602" fmla="*/ 734520 h 1792129"/>
                <a:gd name="connsiteX309-6603" fmla="*/ 1092772 w 2147856"/>
                <a:gd name="connsiteY309-6604" fmla="*/ 719376 h 1792129"/>
                <a:gd name="connsiteX310-6605" fmla="*/ 1100344 w 2147856"/>
                <a:gd name="connsiteY310-6606" fmla="*/ 697921 h 1792129"/>
                <a:gd name="connsiteX311-6607" fmla="*/ 1110441 w 2147856"/>
                <a:gd name="connsiteY311-6608" fmla="*/ 671417 h 1792129"/>
                <a:gd name="connsiteX312-6609" fmla="*/ 1107917 w 2147856"/>
                <a:gd name="connsiteY312-6610" fmla="*/ 666369 h 1792129"/>
                <a:gd name="connsiteX313-6611" fmla="*/ 1054910 w 2147856"/>
                <a:gd name="connsiteY313-6612" fmla="*/ 681514 h 1792129"/>
                <a:gd name="connsiteX314-6613" fmla="*/ 986759 w 2147856"/>
                <a:gd name="connsiteY314-6614" fmla="*/ 701707 h 1792129"/>
                <a:gd name="connsiteX315-6615" fmla="*/ 986759 w 2147856"/>
                <a:gd name="connsiteY315-6616" fmla="*/ 696658 h 1792129"/>
                <a:gd name="connsiteX316-6617" fmla="*/ 1049862 w 2147856"/>
                <a:gd name="connsiteY316-6618" fmla="*/ 653748 h 1792129"/>
                <a:gd name="connsiteX317-6619" fmla="*/ 990545 w 2147856"/>
                <a:gd name="connsiteY317-6620" fmla="*/ 628507 h 1792129"/>
                <a:gd name="connsiteX318-6621" fmla="*/ 926180 w 2147856"/>
                <a:gd name="connsiteY318-6622" fmla="*/ 593169 h 1792129"/>
                <a:gd name="connsiteX319-6623" fmla="*/ 933752 w 2147856"/>
                <a:gd name="connsiteY319-6624" fmla="*/ 589383 h 1792129"/>
                <a:gd name="connsiteX320-6625" fmla="*/ 946373 w 2147856"/>
                <a:gd name="connsiteY320-6626" fmla="*/ 588121 h 1792129"/>
                <a:gd name="connsiteX321-6627" fmla="*/ 953945 w 2147856"/>
                <a:gd name="connsiteY321-6628" fmla="*/ 588121 h 1792129"/>
                <a:gd name="connsiteX322-6629" fmla="*/ 974138 w 2147856"/>
                <a:gd name="connsiteY322-6630" fmla="*/ 585597 h 1792129"/>
                <a:gd name="connsiteX323-6631" fmla="*/ 1022097 w 2147856"/>
                <a:gd name="connsiteY323-6632" fmla="*/ 570452 h 1792129"/>
                <a:gd name="connsiteX324-6633" fmla="*/ 1029669 w 2147856"/>
                <a:gd name="connsiteY324-6634" fmla="*/ 557832 h 1792129"/>
                <a:gd name="connsiteX325-6635" fmla="*/ 1030931 w 2147856"/>
                <a:gd name="connsiteY325-6636" fmla="*/ 551521 h 1792129"/>
                <a:gd name="connsiteX326-6637" fmla="*/ 1034717 w 2147856"/>
                <a:gd name="connsiteY326-6638" fmla="*/ 545211 h 1792129"/>
                <a:gd name="connsiteX327-6639" fmla="*/ 1037241 w 2147856"/>
                <a:gd name="connsiteY327-6640" fmla="*/ 547735 h 1792129"/>
                <a:gd name="connsiteX328-6641" fmla="*/ 1056172 w 2147856"/>
                <a:gd name="connsiteY328-6642" fmla="*/ 545211 h 1792129"/>
                <a:gd name="connsiteX329-6643" fmla="*/ 1072579 w 2147856"/>
                <a:gd name="connsiteY329-6644" fmla="*/ 542687 h 1792129"/>
                <a:gd name="connsiteX330-6645" fmla="*/ 1115489 w 2147856"/>
                <a:gd name="connsiteY330-6646" fmla="*/ 527542 h 1792129"/>
                <a:gd name="connsiteX331-6647" fmla="*/ 1155875 w 2147856"/>
                <a:gd name="connsiteY331-6648" fmla="*/ 514921 h 1792129"/>
                <a:gd name="connsiteX332-6649" fmla="*/ 1171020 w 2147856"/>
                <a:gd name="connsiteY332-6650" fmla="*/ 497252 h 1792129"/>
                <a:gd name="connsiteX333-6651" fmla="*/ 1188689 w 2147856"/>
                <a:gd name="connsiteY333-6652" fmla="*/ 403860 h 1792129"/>
                <a:gd name="connsiteX334-6653" fmla="*/ 1189951 w 2147856"/>
                <a:gd name="connsiteY334-6654" fmla="*/ 397550 h 1792129"/>
                <a:gd name="connsiteX335-6655" fmla="*/ 1188689 w 2147856"/>
                <a:gd name="connsiteY335-6656" fmla="*/ 388715 h 1792129"/>
                <a:gd name="connsiteX336-6657" fmla="*/ 1163448 w 2147856"/>
                <a:gd name="connsiteY336-6658" fmla="*/ 401336 h 1792129"/>
                <a:gd name="connsiteX337-6659" fmla="*/ 1143255 w 2147856"/>
                <a:gd name="connsiteY337-6660" fmla="*/ 408908 h 1792129"/>
                <a:gd name="connsiteX338-6661" fmla="*/ 1118013 w 2147856"/>
                <a:gd name="connsiteY338-6662" fmla="*/ 413956 h 1792129"/>
                <a:gd name="connsiteX339-6663" fmla="*/ 1092772 w 2147856"/>
                <a:gd name="connsiteY339-6664" fmla="*/ 424053 h 1792129"/>
                <a:gd name="connsiteX340-6665" fmla="*/ 1032193 w 2147856"/>
                <a:gd name="connsiteY340-6666" fmla="*/ 451818 h 1792129"/>
                <a:gd name="connsiteX341-6667" fmla="*/ 1047338 w 2147856"/>
                <a:gd name="connsiteY341-6668" fmla="*/ 437936 h 1792129"/>
                <a:gd name="connsiteX342-6669" fmla="*/ 1059958 w 2147856"/>
                <a:gd name="connsiteY342-6670" fmla="*/ 424053 h 1792129"/>
                <a:gd name="connsiteX343-6671" fmla="*/ 1058696 w 2147856"/>
                <a:gd name="connsiteY343-6672" fmla="*/ 422791 h 1792129"/>
                <a:gd name="connsiteX344-6673" fmla="*/ 1057434 w 2147856"/>
                <a:gd name="connsiteY344-6674" fmla="*/ 421529 h 1792129"/>
                <a:gd name="connsiteX345-6675" fmla="*/ 1047338 w 2147856"/>
                <a:gd name="connsiteY345-6676" fmla="*/ 424053 h 1792129"/>
                <a:gd name="connsiteX346-6677" fmla="*/ 1038503 w 2147856"/>
                <a:gd name="connsiteY346-6678" fmla="*/ 429101 h 1792129"/>
                <a:gd name="connsiteX347-6679" fmla="*/ 1032193 w 2147856"/>
                <a:gd name="connsiteY347-6680" fmla="*/ 429101 h 1792129"/>
                <a:gd name="connsiteX348-6681" fmla="*/ 1003166 w 2147856"/>
                <a:gd name="connsiteY348-6682" fmla="*/ 424053 h 1792129"/>
                <a:gd name="connsiteX349-6683" fmla="*/ 971614 w 2147856"/>
                <a:gd name="connsiteY349-6684" fmla="*/ 413956 h 1792129"/>
                <a:gd name="connsiteX350-6685" fmla="*/ 938800 w 2147856"/>
                <a:gd name="connsiteY350-6686" fmla="*/ 400074 h 1792129"/>
                <a:gd name="connsiteX351-6687" fmla="*/ 908511 w 2147856"/>
                <a:gd name="connsiteY351-6688" fmla="*/ 381143 h 1792129"/>
                <a:gd name="connsiteX352-6689" fmla="*/ 905987 w 2147856"/>
                <a:gd name="connsiteY352-6690" fmla="*/ 368522 h 1792129"/>
                <a:gd name="connsiteX353-6691" fmla="*/ 916083 w 2147856"/>
                <a:gd name="connsiteY353-6692" fmla="*/ 340757 h 1792129"/>
                <a:gd name="connsiteX354-6693" fmla="*/ 911035 w 2147856"/>
                <a:gd name="connsiteY354-6694" fmla="*/ 315516 h 1792129"/>
                <a:gd name="connsiteX355-6695" fmla="*/ 905987 w 2147856"/>
                <a:gd name="connsiteY355-6696" fmla="*/ 310467 h 1792129"/>
                <a:gd name="connsiteX356-6697" fmla="*/ 938800 w 2147856"/>
                <a:gd name="connsiteY356-6698" fmla="*/ 338233 h 1792129"/>
                <a:gd name="connsiteX357-6699" fmla="*/ 958993 w 2147856"/>
                <a:gd name="connsiteY357-6700" fmla="*/ 343281 h 1792129"/>
                <a:gd name="connsiteX358-6701" fmla="*/ 1001904 w 2147856"/>
                <a:gd name="connsiteY358-6702" fmla="*/ 325612 h 1792129"/>
                <a:gd name="connsiteX359-6703" fmla="*/ 1097820 w 2147856"/>
                <a:gd name="connsiteY359-6704" fmla="*/ 292798 h 1792129"/>
                <a:gd name="connsiteX360-6705" fmla="*/ 1140730 w 2147856"/>
                <a:gd name="connsiteY360-6706" fmla="*/ 272606 h 1792129"/>
                <a:gd name="connsiteX361-6707" fmla="*/ 1193737 w 2147856"/>
                <a:gd name="connsiteY361-6708" fmla="*/ 252412 h 1792129"/>
                <a:gd name="connsiteX362-6709" fmla="*/ 1213930 w 2147856"/>
                <a:gd name="connsiteY362-6710" fmla="*/ 241054 h 1792129"/>
                <a:gd name="connsiteX363-6711" fmla="*/ 1213930 w 2147856"/>
                <a:gd name="connsiteY363-6712" fmla="*/ 219599 h 1792129"/>
                <a:gd name="connsiteX364-6713" fmla="*/ 1212668 w 2147856"/>
                <a:gd name="connsiteY364-6714" fmla="*/ 194357 h 1792129"/>
                <a:gd name="connsiteX365-6715" fmla="*/ 1211406 w 2147856"/>
                <a:gd name="connsiteY365-6716" fmla="*/ 169116 h 1792129"/>
                <a:gd name="connsiteX366-6717" fmla="*/ 1208882 w 2147856"/>
                <a:gd name="connsiteY366-6718" fmla="*/ 106013 h 1792129"/>
                <a:gd name="connsiteX367-6719" fmla="*/ 1208882 w 2147856"/>
                <a:gd name="connsiteY367-6720" fmla="*/ 100965 h 1792129"/>
                <a:gd name="connsiteX368-6721" fmla="*/ 1196261 w 2147856"/>
                <a:gd name="connsiteY368-6722" fmla="*/ 85820 h 1792129"/>
                <a:gd name="connsiteX369-6723" fmla="*/ 1163448 w 2147856"/>
                <a:gd name="connsiteY369-6724" fmla="*/ 55531 h 1792129"/>
                <a:gd name="connsiteX370-6725" fmla="*/ 1123062 w 2147856"/>
                <a:gd name="connsiteY370-6726" fmla="*/ 42910 h 1792129"/>
                <a:gd name="connsiteX371-6727" fmla="*/ 1131896 w 2147856"/>
                <a:gd name="connsiteY371-6728" fmla="*/ 27765 h 1792129"/>
                <a:gd name="connsiteX372-6729" fmla="*/ 1143255 w 2147856"/>
                <a:gd name="connsiteY372-6730" fmla="*/ 12620 h 1792129"/>
                <a:gd name="connsiteX373-6731" fmla="*/ 1173544 w 2147856"/>
                <a:gd name="connsiteY373-6732" fmla="*/ 0 h 1792129"/>
                <a:gd name="connsiteX0-6733" fmla="*/ 1400715 w 2147856"/>
                <a:gd name="connsiteY0-6734" fmla="*/ 1529620 h 1792129"/>
                <a:gd name="connsiteX1-6735" fmla="*/ 1365378 w 2147856"/>
                <a:gd name="connsiteY1-6736" fmla="*/ 1592723 h 1792129"/>
                <a:gd name="connsiteX2-6737" fmla="*/ 1364116 w 2147856"/>
                <a:gd name="connsiteY2-6738" fmla="*/ 1595247 h 1792129"/>
                <a:gd name="connsiteX3-6739" fmla="*/ 1367902 w 2147856"/>
                <a:gd name="connsiteY3-6740" fmla="*/ 1600295 h 1792129"/>
                <a:gd name="connsiteX4-6741" fmla="*/ 1395667 w 2147856"/>
                <a:gd name="connsiteY4-6742" fmla="*/ 1620488 h 1792129"/>
                <a:gd name="connsiteX5-6743" fmla="*/ 1400715 w 2147856"/>
                <a:gd name="connsiteY5-6744" fmla="*/ 1620488 h 1792129"/>
                <a:gd name="connsiteX6-6745" fmla="*/ 1403239 w 2147856"/>
                <a:gd name="connsiteY6-6746" fmla="*/ 1592723 h 1792129"/>
                <a:gd name="connsiteX7-6747" fmla="*/ 1405764 w 2147856"/>
                <a:gd name="connsiteY7-6748" fmla="*/ 1547289 h 1792129"/>
                <a:gd name="connsiteX8-6749" fmla="*/ 1403239 w 2147856"/>
                <a:gd name="connsiteY8-6750" fmla="*/ 1529620 h 1792129"/>
                <a:gd name="connsiteX9-6751" fmla="*/ 1400715 w 2147856"/>
                <a:gd name="connsiteY9-6752" fmla="*/ 1529620 h 1792129"/>
                <a:gd name="connsiteX10-6753" fmla="*/ 1123062 w 2147856"/>
                <a:gd name="connsiteY10-6754" fmla="*/ 1363027 h 1792129"/>
                <a:gd name="connsiteX11-6755" fmla="*/ 1115489 w 2147856"/>
                <a:gd name="connsiteY11-6756" fmla="*/ 1368076 h 1792129"/>
                <a:gd name="connsiteX12-6757" fmla="*/ 1102869 w 2147856"/>
                <a:gd name="connsiteY12-6758" fmla="*/ 1451372 h 1792129"/>
                <a:gd name="connsiteX13-6759" fmla="*/ 1105393 w 2147856"/>
                <a:gd name="connsiteY13-6760" fmla="*/ 1484185 h 1792129"/>
                <a:gd name="connsiteX14-6761" fmla="*/ 1110441 w 2147856"/>
                <a:gd name="connsiteY14-6762" fmla="*/ 1511951 h 1792129"/>
                <a:gd name="connsiteX15-6763" fmla="*/ 1110441 w 2147856"/>
                <a:gd name="connsiteY15-6764" fmla="*/ 1544764 h 1792129"/>
                <a:gd name="connsiteX16-6765" fmla="*/ 1111703 w 2147856"/>
                <a:gd name="connsiteY16-6766" fmla="*/ 1546026 h 1792129"/>
                <a:gd name="connsiteX17-6767" fmla="*/ 1112965 w 2147856"/>
                <a:gd name="connsiteY17-6768" fmla="*/ 1547289 h 1792129"/>
                <a:gd name="connsiteX18-6769" fmla="*/ 1158399 w 2147856"/>
                <a:gd name="connsiteY18-6770" fmla="*/ 1494282 h 1792129"/>
                <a:gd name="connsiteX19-6771" fmla="*/ 1158399 w 2147856"/>
                <a:gd name="connsiteY19-6772" fmla="*/ 1461468 h 1792129"/>
                <a:gd name="connsiteX20-6773" fmla="*/ 1149565 w 2147856"/>
                <a:gd name="connsiteY20-6774" fmla="*/ 1442537 h 1792129"/>
                <a:gd name="connsiteX21-6775" fmla="*/ 1143255 w 2147856"/>
                <a:gd name="connsiteY21-6776" fmla="*/ 1426131 h 1792129"/>
                <a:gd name="connsiteX22-6777" fmla="*/ 1167234 w 2147856"/>
                <a:gd name="connsiteY22-6778" fmla="*/ 1436227 h 1792129"/>
                <a:gd name="connsiteX23-6779" fmla="*/ 1196261 w 2147856"/>
                <a:gd name="connsiteY23-6780" fmla="*/ 1448848 h 1792129"/>
                <a:gd name="connsiteX24-6781" fmla="*/ 1215192 w 2147856"/>
                <a:gd name="connsiteY24-6782" fmla="*/ 1413510 h 1792129"/>
                <a:gd name="connsiteX25-6783" fmla="*/ 1229075 w 2147856"/>
                <a:gd name="connsiteY25-6784" fmla="*/ 1363027 h 1792129"/>
                <a:gd name="connsiteX26-6785" fmla="*/ 1181116 w 2147856"/>
                <a:gd name="connsiteY26-6786" fmla="*/ 1363027 h 1792129"/>
                <a:gd name="connsiteX27-6787" fmla="*/ 1123062 w 2147856"/>
                <a:gd name="connsiteY27-6788" fmla="*/ 1363027 h 1792129"/>
                <a:gd name="connsiteX28-6789" fmla="*/ 1403239 w 2147856"/>
                <a:gd name="connsiteY28-6790" fmla="*/ 1340310 h 1792129"/>
                <a:gd name="connsiteX29-6791" fmla="*/ 1388095 w 2147856"/>
                <a:gd name="connsiteY29-6792" fmla="*/ 1347883 h 1792129"/>
                <a:gd name="connsiteX30-6793" fmla="*/ 1327516 w 2147856"/>
                <a:gd name="connsiteY30-6794" fmla="*/ 1410986 h 1792129"/>
                <a:gd name="connsiteX31-6795" fmla="*/ 1319943 w 2147856"/>
                <a:gd name="connsiteY31-6796" fmla="*/ 1416034 h 1792129"/>
                <a:gd name="connsiteX32-6797" fmla="*/ 1256840 w 2147856"/>
                <a:gd name="connsiteY32-6798" fmla="*/ 1491758 h 1792129"/>
                <a:gd name="connsiteX33-6799" fmla="*/ 1251792 w 2147856"/>
                <a:gd name="connsiteY33-6800" fmla="*/ 1504378 h 1792129"/>
                <a:gd name="connsiteX34-6801" fmla="*/ 1265675 w 2147856"/>
                <a:gd name="connsiteY34-6802" fmla="*/ 1513213 h 1792129"/>
                <a:gd name="connsiteX35-6803" fmla="*/ 1287130 w 2147856"/>
                <a:gd name="connsiteY35-6804" fmla="*/ 1516999 h 1792129"/>
                <a:gd name="connsiteX36-6805" fmla="*/ 1333826 w 2147856"/>
                <a:gd name="connsiteY36-6806" fmla="*/ 1495544 h 1792129"/>
                <a:gd name="connsiteX37-6807" fmla="*/ 1400715 w 2147856"/>
                <a:gd name="connsiteY37-6808" fmla="*/ 1474089 h 1792129"/>
                <a:gd name="connsiteX38-6809" fmla="*/ 1405764 w 2147856"/>
                <a:gd name="connsiteY38-6810" fmla="*/ 1469041 h 1792129"/>
                <a:gd name="connsiteX39-6811" fmla="*/ 1405764 w 2147856"/>
                <a:gd name="connsiteY39-6812" fmla="*/ 1433703 h 1792129"/>
                <a:gd name="connsiteX40-6813" fmla="*/ 1405764 w 2147856"/>
                <a:gd name="connsiteY40-6814" fmla="*/ 1363027 h 1792129"/>
                <a:gd name="connsiteX41-6815" fmla="*/ 1405764 w 2147856"/>
                <a:gd name="connsiteY41-6816" fmla="*/ 1357979 h 1792129"/>
                <a:gd name="connsiteX42-6817" fmla="*/ 1403239 w 2147856"/>
                <a:gd name="connsiteY42-6818" fmla="*/ 1340310 h 1792129"/>
                <a:gd name="connsiteX43-6819" fmla="*/ 1400715 w 2147856"/>
                <a:gd name="connsiteY43-6820" fmla="*/ 1070229 h 1792129"/>
                <a:gd name="connsiteX44-6821" fmla="*/ 1381784 w 2147856"/>
                <a:gd name="connsiteY44-6822" fmla="*/ 1080325 h 1792129"/>
                <a:gd name="connsiteX45-6823" fmla="*/ 1367902 w 2147856"/>
                <a:gd name="connsiteY45-6824" fmla="*/ 1087898 h 1792129"/>
                <a:gd name="connsiteX46-6825" fmla="*/ 1327516 w 2147856"/>
                <a:gd name="connsiteY46-6826" fmla="*/ 1101780 h 1792129"/>
                <a:gd name="connsiteX47-6827" fmla="*/ 1269461 w 2147856"/>
                <a:gd name="connsiteY47-6828" fmla="*/ 1125760 h 1792129"/>
                <a:gd name="connsiteX48-6829" fmla="*/ 1249268 w 2147856"/>
                <a:gd name="connsiteY48-6830" fmla="*/ 1128284 h 1792129"/>
                <a:gd name="connsiteX49-6831" fmla="*/ 1234123 w 2147856"/>
                <a:gd name="connsiteY49-6832" fmla="*/ 1130808 h 1792129"/>
                <a:gd name="connsiteX50-6833" fmla="*/ 1208882 w 2147856"/>
                <a:gd name="connsiteY50-6834" fmla="*/ 1128284 h 1792129"/>
                <a:gd name="connsiteX51-6835" fmla="*/ 1183641 w 2147856"/>
                <a:gd name="connsiteY51-6836" fmla="*/ 1125760 h 1792129"/>
                <a:gd name="connsiteX52-6837" fmla="*/ 1152089 w 2147856"/>
                <a:gd name="connsiteY52-6838" fmla="*/ 1132070 h 1792129"/>
                <a:gd name="connsiteX53-6839" fmla="*/ 1138206 w 2147856"/>
                <a:gd name="connsiteY53-6840" fmla="*/ 1158573 h 1792129"/>
                <a:gd name="connsiteX54-6841" fmla="*/ 1130634 w 2147856"/>
                <a:gd name="connsiteY54-6842" fmla="*/ 1180028 h 1792129"/>
                <a:gd name="connsiteX55-6843" fmla="*/ 1123062 w 2147856"/>
                <a:gd name="connsiteY55-6844" fmla="*/ 1206532 h 1792129"/>
                <a:gd name="connsiteX56-6845" fmla="*/ 1118013 w 2147856"/>
                <a:gd name="connsiteY56-6846" fmla="*/ 1282255 h 1792129"/>
                <a:gd name="connsiteX57-6847" fmla="*/ 1119275 w 2147856"/>
                <a:gd name="connsiteY57-6848" fmla="*/ 1291090 h 1792129"/>
                <a:gd name="connsiteX58-6849" fmla="*/ 1128110 w 2147856"/>
                <a:gd name="connsiteY58-6850" fmla="*/ 1289828 h 1792129"/>
                <a:gd name="connsiteX59-6851" fmla="*/ 1176068 w 2147856"/>
                <a:gd name="connsiteY59-6852" fmla="*/ 1277207 h 1792129"/>
                <a:gd name="connsiteX60-6853" fmla="*/ 1274509 w 2147856"/>
                <a:gd name="connsiteY60-6854" fmla="*/ 1236821 h 1792129"/>
                <a:gd name="connsiteX61-6855" fmla="*/ 1335088 w 2147856"/>
                <a:gd name="connsiteY61-6856" fmla="*/ 1216628 h 1792129"/>
                <a:gd name="connsiteX62-6857" fmla="*/ 1357805 w 2147856"/>
                <a:gd name="connsiteY62-6858" fmla="*/ 1211580 h 1792129"/>
                <a:gd name="connsiteX63-6859" fmla="*/ 1390619 w 2147856"/>
                <a:gd name="connsiteY63-6860" fmla="*/ 1214104 h 1792129"/>
                <a:gd name="connsiteX64-6861" fmla="*/ 1409550 w 2147856"/>
                <a:gd name="connsiteY64-6862" fmla="*/ 1207794 h 1792129"/>
                <a:gd name="connsiteX65-6863" fmla="*/ 1413336 w 2147856"/>
                <a:gd name="connsiteY65-6864" fmla="*/ 1191387 h 1792129"/>
                <a:gd name="connsiteX66-6865" fmla="*/ 1410812 w 2147856"/>
                <a:gd name="connsiteY66-6866" fmla="*/ 1148477 h 1792129"/>
                <a:gd name="connsiteX67-6867" fmla="*/ 1410812 w 2147856"/>
                <a:gd name="connsiteY67-6868" fmla="*/ 1125760 h 1792129"/>
                <a:gd name="connsiteX68-6869" fmla="*/ 1400715 w 2147856"/>
                <a:gd name="connsiteY68-6870" fmla="*/ 1070229 h 1792129"/>
                <a:gd name="connsiteX69-6871" fmla="*/ 1173544 w 2147856"/>
                <a:gd name="connsiteY69-6872" fmla="*/ 0 h 1792129"/>
                <a:gd name="connsiteX70-6873" fmla="*/ 1218978 w 2147856"/>
                <a:gd name="connsiteY70-6874" fmla="*/ 12620 h 1792129"/>
                <a:gd name="connsiteX71-6875" fmla="*/ 1269461 w 2147856"/>
                <a:gd name="connsiteY71-6876" fmla="*/ 42910 h 1792129"/>
                <a:gd name="connsiteX72-6877" fmla="*/ 1299750 w 2147856"/>
                <a:gd name="connsiteY72-6878" fmla="*/ 60579 h 1792129"/>
                <a:gd name="connsiteX73-6879" fmla="*/ 1337612 w 2147856"/>
                <a:gd name="connsiteY73-6880" fmla="*/ 138827 h 1792129"/>
                <a:gd name="connsiteX74-6881" fmla="*/ 1337612 w 2147856"/>
                <a:gd name="connsiteY74-6882" fmla="*/ 194357 h 1792129"/>
                <a:gd name="connsiteX75-6883" fmla="*/ 1342660 w 2147856"/>
                <a:gd name="connsiteY75-6884" fmla="*/ 199406 h 1792129"/>
                <a:gd name="connsiteX76-6885" fmla="*/ 1405764 w 2147856"/>
                <a:gd name="connsiteY76-6886" fmla="*/ 214551 h 1792129"/>
                <a:gd name="connsiteX77-6887" fmla="*/ 1415860 w 2147856"/>
                <a:gd name="connsiteY77-6888" fmla="*/ 224647 h 1792129"/>
                <a:gd name="connsiteX78-6889" fmla="*/ 1443625 w 2147856"/>
                <a:gd name="connsiteY78-6890" fmla="*/ 239792 h 1792129"/>
                <a:gd name="connsiteX79-6891" fmla="*/ 1454984 w 2147856"/>
                <a:gd name="connsiteY79-6892" fmla="*/ 249888 h 1792129"/>
                <a:gd name="connsiteX80-6893" fmla="*/ 1446150 w 2147856"/>
                <a:gd name="connsiteY80-6894" fmla="*/ 262509 h 1792129"/>
                <a:gd name="connsiteX81-6895" fmla="*/ 1436053 w 2147856"/>
                <a:gd name="connsiteY81-6896" fmla="*/ 272606 h 1792129"/>
                <a:gd name="connsiteX82-6897" fmla="*/ 1423432 w 2147856"/>
                <a:gd name="connsiteY82-6898" fmla="*/ 280178 h 1792129"/>
                <a:gd name="connsiteX83-6899" fmla="*/ 1410812 w 2147856"/>
                <a:gd name="connsiteY83-6900" fmla="*/ 285226 h 1792129"/>
                <a:gd name="connsiteX84-6901" fmla="*/ 1340136 w 2147856"/>
                <a:gd name="connsiteY84-6902" fmla="*/ 310467 h 1792129"/>
                <a:gd name="connsiteX85-6903" fmla="*/ 1340136 w 2147856"/>
                <a:gd name="connsiteY85-6904" fmla="*/ 318040 h 1792129"/>
                <a:gd name="connsiteX86-6905" fmla="*/ 1319943 w 2147856"/>
                <a:gd name="connsiteY86-6906" fmla="*/ 434149 h 1792129"/>
                <a:gd name="connsiteX87-6907" fmla="*/ 1314895 w 2147856"/>
                <a:gd name="connsiteY87-6908" fmla="*/ 451818 h 1792129"/>
                <a:gd name="connsiteX88-6909" fmla="*/ 1335088 w 2147856"/>
                <a:gd name="connsiteY88-6910" fmla="*/ 448032 h 1792129"/>
                <a:gd name="connsiteX89-6911" fmla="*/ 1350233 w 2147856"/>
                <a:gd name="connsiteY89-6912" fmla="*/ 444246 h 1792129"/>
                <a:gd name="connsiteX90-6913" fmla="*/ 1364116 w 2147856"/>
                <a:gd name="connsiteY90-6914" fmla="*/ 437936 h 1792129"/>
                <a:gd name="connsiteX91-6915" fmla="*/ 1385571 w 2147856"/>
                <a:gd name="connsiteY91-6916" fmla="*/ 439198 h 1792129"/>
                <a:gd name="connsiteX92-6917" fmla="*/ 1413336 w 2147856"/>
                <a:gd name="connsiteY92-6918" fmla="*/ 434149 h 1792129"/>
                <a:gd name="connsiteX93-6919" fmla="*/ 1453722 w 2147856"/>
                <a:gd name="connsiteY93-6920" fmla="*/ 424053 h 1792129"/>
                <a:gd name="connsiteX94-6921" fmla="*/ 1453722 w 2147856"/>
                <a:gd name="connsiteY94-6922" fmla="*/ 432887 h 1792129"/>
                <a:gd name="connsiteX95-6923" fmla="*/ 1461294 w 2147856"/>
                <a:gd name="connsiteY95-6924" fmla="*/ 436673 h 1792129"/>
                <a:gd name="connsiteX96-6925" fmla="*/ 1499156 w 2147856"/>
                <a:gd name="connsiteY96-6926" fmla="*/ 456866 h 1792129"/>
                <a:gd name="connsiteX97-6927" fmla="*/ 1509253 w 2147856"/>
                <a:gd name="connsiteY97-6928" fmla="*/ 464439 h 1792129"/>
                <a:gd name="connsiteX98-6929" fmla="*/ 1511777 w 2147856"/>
                <a:gd name="connsiteY98-6930" fmla="*/ 472011 h 1792129"/>
                <a:gd name="connsiteX99-6931" fmla="*/ 1501680 w 2147856"/>
                <a:gd name="connsiteY99-6932" fmla="*/ 485894 h 1792129"/>
                <a:gd name="connsiteX100-6933" fmla="*/ 1481487 w 2147856"/>
                <a:gd name="connsiteY100-6934" fmla="*/ 502301 h 1792129"/>
                <a:gd name="connsiteX101-6935" fmla="*/ 1478963 w 2147856"/>
                <a:gd name="connsiteY101-6936" fmla="*/ 504825 h 1792129"/>
                <a:gd name="connsiteX102-6937" fmla="*/ 1452460 w 2147856"/>
                <a:gd name="connsiteY102-6938" fmla="*/ 528804 h 1792129"/>
                <a:gd name="connsiteX103-6939" fmla="*/ 1425957 w 2147856"/>
                <a:gd name="connsiteY103-6940" fmla="*/ 540163 h 1792129"/>
                <a:gd name="connsiteX104-6941" fmla="*/ 1413336 w 2147856"/>
                <a:gd name="connsiteY104-6942" fmla="*/ 543949 h 1792129"/>
                <a:gd name="connsiteX105-6943" fmla="*/ 1400715 w 2147856"/>
                <a:gd name="connsiteY105-6944" fmla="*/ 547735 h 1792129"/>
                <a:gd name="connsiteX106-6945" fmla="*/ 1367902 w 2147856"/>
                <a:gd name="connsiteY106-6946" fmla="*/ 557832 h 1792129"/>
                <a:gd name="connsiteX107-6947" fmla="*/ 1299750 w 2147856"/>
                <a:gd name="connsiteY107-6948" fmla="*/ 583073 h 1792129"/>
                <a:gd name="connsiteX108-6949" fmla="*/ 1282081 w 2147856"/>
                <a:gd name="connsiteY108-6950" fmla="*/ 598218 h 1792129"/>
                <a:gd name="connsiteX109-6951" fmla="*/ 1261888 w 2147856"/>
                <a:gd name="connsiteY109-6952" fmla="*/ 666369 h 1792129"/>
                <a:gd name="connsiteX110-6953" fmla="*/ 1251792 w 2147856"/>
                <a:gd name="connsiteY110-6954" fmla="*/ 691610 h 1792129"/>
                <a:gd name="connsiteX111-6955" fmla="*/ 1287130 w 2147856"/>
                <a:gd name="connsiteY111-6956" fmla="*/ 678990 h 1792129"/>
                <a:gd name="connsiteX112-6957" fmla="*/ 1372950 w 2147856"/>
                <a:gd name="connsiteY112-6958" fmla="*/ 651224 h 1792129"/>
                <a:gd name="connsiteX113-6959" fmla="*/ 1429743 w 2147856"/>
                <a:gd name="connsiteY113-6960" fmla="*/ 631031 h 1792129"/>
                <a:gd name="connsiteX114-6961" fmla="*/ 1499156 w 2147856"/>
                <a:gd name="connsiteY114-6962" fmla="*/ 605790 h 1792129"/>
                <a:gd name="connsiteX115-6963" fmla="*/ 1564783 w 2147856"/>
                <a:gd name="connsiteY115-6964" fmla="*/ 585597 h 1792129"/>
                <a:gd name="connsiteX116-6965" fmla="*/ 1617790 w 2147856"/>
                <a:gd name="connsiteY116-6966" fmla="*/ 567928 h 1792129"/>
                <a:gd name="connsiteX117-6967" fmla="*/ 1625362 w 2147856"/>
                <a:gd name="connsiteY117-6968" fmla="*/ 562880 h 1792129"/>
                <a:gd name="connsiteX118-6969" fmla="*/ 1625362 w 2147856"/>
                <a:gd name="connsiteY118-6970" fmla="*/ 552783 h 1792129"/>
                <a:gd name="connsiteX119-6971" fmla="*/ 1584976 w 2147856"/>
                <a:gd name="connsiteY119-6972" fmla="*/ 499777 h 1792129"/>
                <a:gd name="connsiteX120-6973" fmla="*/ 1552163 w 2147856"/>
                <a:gd name="connsiteY120-6974" fmla="*/ 466963 h 1792129"/>
                <a:gd name="connsiteX121-6975" fmla="*/ 1552163 w 2147856"/>
                <a:gd name="connsiteY121-6976" fmla="*/ 464439 h 1792129"/>
                <a:gd name="connsiteX122-6977" fmla="*/ 1577404 w 2147856"/>
                <a:gd name="connsiteY122-6978" fmla="*/ 482108 h 1792129"/>
                <a:gd name="connsiteX123-6979" fmla="*/ 1584976 w 2147856"/>
                <a:gd name="connsiteY123-6980" fmla="*/ 487156 h 1792129"/>
                <a:gd name="connsiteX124-6981" fmla="*/ 1602645 w 2147856"/>
                <a:gd name="connsiteY124-6982" fmla="*/ 493466 h 1792129"/>
                <a:gd name="connsiteX125-6983" fmla="*/ 1612742 w 2147856"/>
                <a:gd name="connsiteY125-6984" fmla="*/ 502301 h 1792129"/>
                <a:gd name="connsiteX126-6985" fmla="*/ 1622838 w 2147856"/>
                <a:gd name="connsiteY126-6986" fmla="*/ 504825 h 1792129"/>
                <a:gd name="connsiteX127-6987" fmla="*/ 1637983 w 2147856"/>
                <a:gd name="connsiteY127-6988" fmla="*/ 499777 h 1792129"/>
                <a:gd name="connsiteX128-6989" fmla="*/ 1655652 w 2147856"/>
                <a:gd name="connsiteY128-6990" fmla="*/ 503563 h 1792129"/>
                <a:gd name="connsiteX129-6991" fmla="*/ 1668273 w 2147856"/>
                <a:gd name="connsiteY129-6992" fmla="*/ 509873 h 1792129"/>
                <a:gd name="connsiteX130-6993" fmla="*/ 1706134 w 2147856"/>
                <a:gd name="connsiteY130-6994" fmla="*/ 527542 h 1792129"/>
                <a:gd name="connsiteX131-6995" fmla="*/ 1726327 w 2147856"/>
                <a:gd name="connsiteY131-6996" fmla="*/ 535114 h 1792129"/>
                <a:gd name="connsiteX132-6997" fmla="*/ 1754093 w 2147856"/>
                <a:gd name="connsiteY132-6998" fmla="*/ 527542 h 1792129"/>
                <a:gd name="connsiteX133-6999" fmla="*/ 1774286 w 2147856"/>
                <a:gd name="connsiteY133-7000" fmla="*/ 522494 h 1792129"/>
                <a:gd name="connsiteX134-7001" fmla="*/ 1778072 w 2147856"/>
                <a:gd name="connsiteY134-7002" fmla="*/ 522494 h 1792129"/>
                <a:gd name="connsiteX135-7003" fmla="*/ 1779334 w 2147856"/>
                <a:gd name="connsiteY135-7004" fmla="*/ 525018 h 1792129"/>
                <a:gd name="connsiteX136-7005" fmla="*/ 1817196 w 2147856"/>
                <a:gd name="connsiteY136-7006" fmla="*/ 537639 h 1792129"/>
                <a:gd name="connsiteX137-7007" fmla="*/ 1819720 w 2147856"/>
                <a:gd name="connsiteY137-7008" fmla="*/ 537639 h 1792129"/>
                <a:gd name="connsiteX138-7009" fmla="*/ 1833603 w 2147856"/>
                <a:gd name="connsiteY138-7010" fmla="*/ 554045 h 1792129"/>
                <a:gd name="connsiteX139-7011" fmla="*/ 1839913 w 2147856"/>
                <a:gd name="connsiteY139-7012" fmla="*/ 567928 h 1792129"/>
                <a:gd name="connsiteX140-7013" fmla="*/ 1807099 w 2147856"/>
                <a:gd name="connsiteY140-7014" fmla="*/ 620935 h 1792129"/>
                <a:gd name="connsiteX141-7015" fmla="*/ 1807099 w 2147856"/>
                <a:gd name="connsiteY141-7016" fmla="*/ 631031 h 1792129"/>
                <a:gd name="connsiteX142-7017" fmla="*/ 1797003 w 2147856"/>
                <a:gd name="connsiteY142-7018" fmla="*/ 646176 h 1792129"/>
                <a:gd name="connsiteX143-7019" fmla="*/ 1749045 w 2147856"/>
                <a:gd name="connsiteY143-7020" fmla="*/ 658797 h 1792129"/>
                <a:gd name="connsiteX144-7021" fmla="*/ 1683417 w 2147856"/>
                <a:gd name="connsiteY144-7022" fmla="*/ 678990 h 1792129"/>
                <a:gd name="connsiteX145-7023" fmla="*/ 1600121 w 2147856"/>
                <a:gd name="connsiteY145-7024" fmla="*/ 704231 h 1792129"/>
                <a:gd name="connsiteX146-7025" fmla="*/ 1516825 w 2147856"/>
                <a:gd name="connsiteY146-7026" fmla="*/ 731996 h 1792129"/>
                <a:gd name="connsiteX147-7027" fmla="*/ 1448674 w 2147856"/>
                <a:gd name="connsiteY147-7028" fmla="*/ 754713 h 1792129"/>
                <a:gd name="connsiteX148-7029" fmla="*/ 1446150 w 2147856"/>
                <a:gd name="connsiteY148-7030" fmla="*/ 767334 h 1792129"/>
                <a:gd name="connsiteX149-7031" fmla="*/ 1481487 w 2147856"/>
                <a:gd name="connsiteY149-7032" fmla="*/ 790051 h 1792129"/>
                <a:gd name="connsiteX150-7033" fmla="*/ 1524397 w 2147856"/>
                <a:gd name="connsiteY150-7034" fmla="*/ 815292 h 1792129"/>
                <a:gd name="connsiteX151-7035" fmla="*/ 1602645 w 2147856"/>
                <a:gd name="connsiteY151-7036" fmla="*/ 860727 h 1792129"/>
                <a:gd name="connsiteX152-7037" fmla="*/ 1643031 w 2147856"/>
                <a:gd name="connsiteY152-7038" fmla="*/ 885968 h 1792129"/>
                <a:gd name="connsiteX153-7039" fmla="*/ 1675845 w 2147856"/>
                <a:gd name="connsiteY153-7040" fmla="*/ 906161 h 1792129"/>
                <a:gd name="connsiteX154-7041" fmla="*/ 1733900 w 2147856"/>
                <a:gd name="connsiteY154-7042" fmla="*/ 933926 h 1792129"/>
                <a:gd name="connsiteX155-7043" fmla="*/ 1786906 w 2147856"/>
                <a:gd name="connsiteY155-7044" fmla="*/ 956643 h 1792129"/>
                <a:gd name="connsiteX156-7045" fmla="*/ 1897968 w 2147856"/>
                <a:gd name="connsiteY156-7046" fmla="*/ 994505 h 1792129"/>
                <a:gd name="connsiteX157-7047" fmla="*/ 1983788 w 2147856"/>
                <a:gd name="connsiteY157-7048" fmla="*/ 1017222 h 1792129"/>
                <a:gd name="connsiteX158-7049" fmla="*/ 2044367 w 2147856"/>
                <a:gd name="connsiteY158-7050" fmla="*/ 1032367 h 1792129"/>
                <a:gd name="connsiteX159-7051" fmla="*/ 2074657 w 2147856"/>
                <a:gd name="connsiteY159-7052" fmla="*/ 1039939 h 1792129"/>
                <a:gd name="connsiteX160-7053" fmla="*/ 2107470 w 2147856"/>
                <a:gd name="connsiteY160-7054" fmla="*/ 1057608 h 1792129"/>
                <a:gd name="connsiteX161-7055" fmla="*/ 2104946 w 2147856"/>
                <a:gd name="connsiteY161-7056" fmla="*/ 1068967 h 1792129"/>
                <a:gd name="connsiteX162-7057" fmla="*/ 2115043 w 2147856"/>
                <a:gd name="connsiteY162-7058" fmla="*/ 1077801 h 1792129"/>
                <a:gd name="connsiteX163-7059" fmla="*/ 2132712 w 2147856"/>
                <a:gd name="connsiteY163-7060" fmla="*/ 1082849 h 1792129"/>
                <a:gd name="connsiteX164-7061" fmla="*/ 2147856 w 2147856"/>
                <a:gd name="connsiteY164-7062" fmla="*/ 1090422 h 1792129"/>
                <a:gd name="connsiteX165-7063" fmla="*/ 2147856 w 2147856"/>
                <a:gd name="connsiteY165-7064" fmla="*/ 1092946 h 1792129"/>
                <a:gd name="connsiteX166-7065" fmla="*/ 2122615 w 2147856"/>
                <a:gd name="connsiteY166-7066" fmla="*/ 1095470 h 1792129"/>
                <a:gd name="connsiteX167-7067" fmla="*/ 2115043 w 2147856"/>
                <a:gd name="connsiteY167-7068" fmla="*/ 1097994 h 1792129"/>
                <a:gd name="connsiteX168-7069" fmla="*/ 2102422 w 2147856"/>
                <a:gd name="connsiteY168-7070" fmla="*/ 1128284 h 1792129"/>
                <a:gd name="connsiteX169-7071" fmla="*/ 2102422 w 2147856"/>
                <a:gd name="connsiteY169-7072" fmla="*/ 1130808 h 1792129"/>
                <a:gd name="connsiteX170-7073" fmla="*/ 2091063 w 2147856"/>
                <a:gd name="connsiteY170-7074" fmla="*/ 1144691 h 1792129"/>
                <a:gd name="connsiteX171-7075" fmla="*/ 2074657 w 2147856"/>
                <a:gd name="connsiteY171-7076" fmla="*/ 1158573 h 1792129"/>
                <a:gd name="connsiteX172-7077" fmla="*/ 2064560 w 2147856"/>
                <a:gd name="connsiteY172-7078" fmla="*/ 1168670 h 1792129"/>
                <a:gd name="connsiteX173-7079" fmla="*/ 2054464 w 2147856"/>
                <a:gd name="connsiteY173-7080" fmla="*/ 1176242 h 1792129"/>
                <a:gd name="connsiteX174-7081" fmla="*/ 2044367 w 2147856"/>
                <a:gd name="connsiteY174-7082" fmla="*/ 1176242 h 1792129"/>
                <a:gd name="connsiteX175-7083" fmla="*/ 1958547 w 2147856"/>
                <a:gd name="connsiteY175-7084" fmla="*/ 1158573 h 1792129"/>
                <a:gd name="connsiteX176-7085" fmla="*/ 1867678 w 2147856"/>
                <a:gd name="connsiteY176-7086" fmla="*/ 1143429 h 1792129"/>
                <a:gd name="connsiteX177-7087" fmla="*/ 1764189 w 2147856"/>
                <a:gd name="connsiteY177-7088" fmla="*/ 1120711 h 1792129"/>
                <a:gd name="connsiteX178-7089" fmla="*/ 1683417 w 2147856"/>
                <a:gd name="connsiteY178-7090" fmla="*/ 1105567 h 1792129"/>
                <a:gd name="connsiteX179-7091" fmla="*/ 1654390 w 2147856"/>
                <a:gd name="connsiteY179-7092" fmla="*/ 1100518 h 1792129"/>
                <a:gd name="connsiteX180-7093" fmla="*/ 1630411 w 2147856"/>
                <a:gd name="connsiteY180-7094" fmla="*/ 1092946 h 1792129"/>
                <a:gd name="connsiteX181-7095" fmla="*/ 1567307 w 2147856"/>
                <a:gd name="connsiteY181-7096" fmla="*/ 1072753 h 1792129"/>
                <a:gd name="connsiteX182-7097" fmla="*/ 1567307 w 2147856"/>
                <a:gd name="connsiteY182-7098" fmla="*/ 1075277 h 1792129"/>
                <a:gd name="connsiteX183-7099" fmla="*/ 1577404 w 2147856"/>
                <a:gd name="connsiteY183-7100" fmla="*/ 1087898 h 1792129"/>
                <a:gd name="connsiteX184-7101" fmla="*/ 1593811 w 2147856"/>
                <a:gd name="connsiteY184-7102" fmla="*/ 1105567 h 1792129"/>
                <a:gd name="connsiteX185-7103" fmla="*/ 1597597 w 2147856"/>
                <a:gd name="connsiteY185-7104" fmla="*/ 1133332 h 1792129"/>
                <a:gd name="connsiteX186-7105" fmla="*/ 1597597 w 2147856"/>
                <a:gd name="connsiteY186-7106" fmla="*/ 1219152 h 1792129"/>
                <a:gd name="connsiteX187-7107" fmla="*/ 1602645 w 2147856"/>
                <a:gd name="connsiteY187-7108" fmla="*/ 1292352 h 1792129"/>
                <a:gd name="connsiteX188-7109" fmla="*/ 1602645 w 2147856"/>
                <a:gd name="connsiteY188-7110" fmla="*/ 1405938 h 1792129"/>
                <a:gd name="connsiteX189-7111" fmla="*/ 1602645 w 2147856"/>
                <a:gd name="connsiteY189-7112" fmla="*/ 1494282 h 1792129"/>
                <a:gd name="connsiteX190-7113" fmla="*/ 1602645 w 2147856"/>
                <a:gd name="connsiteY190-7114" fmla="*/ 1582626 h 1792129"/>
                <a:gd name="connsiteX191-7115" fmla="*/ 1602645 w 2147856"/>
                <a:gd name="connsiteY191-7116" fmla="*/ 1645729 h 1792129"/>
                <a:gd name="connsiteX192-7117" fmla="*/ 1600121 w 2147856"/>
                <a:gd name="connsiteY192-7118" fmla="*/ 1683591 h 1792129"/>
                <a:gd name="connsiteX193-7119" fmla="*/ 1595073 w 2147856"/>
                <a:gd name="connsiteY193-7120" fmla="*/ 1711356 h 1792129"/>
                <a:gd name="connsiteX194-7121" fmla="*/ 1586238 w 2147856"/>
                <a:gd name="connsiteY194-7122" fmla="*/ 1725239 h 1792129"/>
                <a:gd name="connsiteX195-7123" fmla="*/ 1567307 w 2147856"/>
                <a:gd name="connsiteY195-7124" fmla="*/ 1726501 h 1792129"/>
                <a:gd name="connsiteX196-7125" fmla="*/ 1548377 w 2147856"/>
                <a:gd name="connsiteY196-7126" fmla="*/ 1734074 h 1792129"/>
                <a:gd name="connsiteX197-7127" fmla="*/ 1531970 w 2147856"/>
                <a:gd name="connsiteY197-7128" fmla="*/ 1746694 h 1792129"/>
                <a:gd name="connsiteX198-7129" fmla="*/ 1524397 w 2147856"/>
                <a:gd name="connsiteY198-7130" fmla="*/ 1764363 h 1792129"/>
                <a:gd name="connsiteX199-7131" fmla="*/ 1489060 w 2147856"/>
                <a:gd name="connsiteY199-7132" fmla="*/ 1754267 h 1792129"/>
                <a:gd name="connsiteX200-7133" fmla="*/ 1467605 w 2147856"/>
                <a:gd name="connsiteY200-7134" fmla="*/ 1764363 h 1792129"/>
                <a:gd name="connsiteX201-7135" fmla="*/ 1453722 w 2147856"/>
                <a:gd name="connsiteY201-7136" fmla="*/ 1779508 h 1792129"/>
                <a:gd name="connsiteX202-7137" fmla="*/ 1446150 w 2147856"/>
                <a:gd name="connsiteY202-7138" fmla="*/ 1792129 h 1792129"/>
                <a:gd name="connsiteX203-7139" fmla="*/ 1409550 w 2147856"/>
                <a:gd name="connsiteY203-7140" fmla="*/ 1763101 h 1792129"/>
                <a:gd name="connsiteX204-7141" fmla="*/ 1367902 w 2147856"/>
                <a:gd name="connsiteY204-7142" fmla="*/ 1726501 h 1792129"/>
                <a:gd name="connsiteX205-7143" fmla="*/ 1326254 w 2147856"/>
                <a:gd name="connsiteY205-7144" fmla="*/ 1683591 h 1792129"/>
                <a:gd name="connsiteX206-7145" fmla="*/ 1294702 w 2147856"/>
                <a:gd name="connsiteY206-7146" fmla="*/ 1648253 h 1792129"/>
                <a:gd name="connsiteX207-7147" fmla="*/ 1274509 w 2147856"/>
                <a:gd name="connsiteY207-7148" fmla="*/ 1643205 h 1792129"/>
                <a:gd name="connsiteX208-7149" fmla="*/ 1244220 w 2147856"/>
                <a:gd name="connsiteY208-7150" fmla="*/ 1662136 h 1792129"/>
                <a:gd name="connsiteX209-7151" fmla="*/ 1213930 w 2147856"/>
                <a:gd name="connsiteY209-7152" fmla="*/ 1678543 h 1792129"/>
                <a:gd name="connsiteX210-7153" fmla="*/ 1191213 w 2147856"/>
                <a:gd name="connsiteY210-7154" fmla="*/ 1689902 h 1792129"/>
                <a:gd name="connsiteX211-7155" fmla="*/ 1160923 w 2147856"/>
                <a:gd name="connsiteY211-7156" fmla="*/ 1701260 h 1792129"/>
                <a:gd name="connsiteX212-7157" fmla="*/ 1135682 w 2147856"/>
                <a:gd name="connsiteY212-7158" fmla="*/ 1703784 h 1792129"/>
                <a:gd name="connsiteX213-7159" fmla="*/ 1097820 w 2147856"/>
                <a:gd name="connsiteY213-7160" fmla="*/ 1696212 h 1792129"/>
                <a:gd name="connsiteX214-7161" fmla="*/ 1090248 w 2147856"/>
                <a:gd name="connsiteY214-7162" fmla="*/ 1686115 h 1792129"/>
                <a:gd name="connsiteX215-7163" fmla="*/ 1077627 w 2147856"/>
                <a:gd name="connsiteY215-7164" fmla="*/ 1664660 h 1792129"/>
                <a:gd name="connsiteX216-7165" fmla="*/ 1065007 w 2147856"/>
                <a:gd name="connsiteY216-7166" fmla="*/ 1643205 h 1792129"/>
                <a:gd name="connsiteX217-7167" fmla="*/ 1019572 w 2147856"/>
                <a:gd name="connsiteY217-7168" fmla="*/ 1668447 h 1792129"/>
                <a:gd name="connsiteX218-7169" fmla="*/ 1003166 w 2147856"/>
                <a:gd name="connsiteY218-7170" fmla="*/ 1672233 h 1792129"/>
                <a:gd name="connsiteX219-7171" fmla="*/ 989283 w 2147856"/>
                <a:gd name="connsiteY219-7172" fmla="*/ 1663398 h 1792129"/>
                <a:gd name="connsiteX220-7173" fmla="*/ 974138 w 2147856"/>
                <a:gd name="connsiteY220-7174" fmla="*/ 1640681 h 1792129"/>
                <a:gd name="connsiteX221-7175" fmla="*/ 965304 w 2147856"/>
                <a:gd name="connsiteY221-7176" fmla="*/ 1623012 h 1792129"/>
                <a:gd name="connsiteX222-7177" fmla="*/ 958993 w 2147856"/>
                <a:gd name="connsiteY222-7178" fmla="*/ 1605343 h 1792129"/>
                <a:gd name="connsiteX223-7179" fmla="*/ 958993 w 2147856"/>
                <a:gd name="connsiteY223-7180" fmla="*/ 1600295 h 1792129"/>
                <a:gd name="connsiteX224-7181" fmla="*/ 945111 w 2147856"/>
                <a:gd name="connsiteY224-7182" fmla="*/ 1552337 h 1792129"/>
                <a:gd name="connsiteX225-7183" fmla="*/ 946373 w 2147856"/>
                <a:gd name="connsiteY225-7184" fmla="*/ 1516999 h 1792129"/>
                <a:gd name="connsiteX226-7185" fmla="*/ 960255 w 2147856"/>
                <a:gd name="connsiteY226-7186" fmla="*/ 1441275 h 1792129"/>
                <a:gd name="connsiteX227-7187" fmla="*/ 979186 w 2147856"/>
                <a:gd name="connsiteY227-7188" fmla="*/ 1378172 h 1792129"/>
                <a:gd name="connsiteX228-7189" fmla="*/ 1019572 w 2147856"/>
                <a:gd name="connsiteY228-7190" fmla="*/ 1267111 h 1792129"/>
                <a:gd name="connsiteX229-7191" fmla="*/ 1067531 w 2147856"/>
                <a:gd name="connsiteY229-7192" fmla="*/ 1181290 h 1792129"/>
                <a:gd name="connsiteX230-7193" fmla="*/ 1085200 w 2147856"/>
                <a:gd name="connsiteY230-7194" fmla="*/ 1143429 h 1792129"/>
                <a:gd name="connsiteX231-7195" fmla="*/ 1138206 w 2147856"/>
                <a:gd name="connsiteY231-7196" fmla="*/ 1092946 h 1792129"/>
                <a:gd name="connsiteX232-7197" fmla="*/ 1206358 w 2147856"/>
                <a:gd name="connsiteY232-7198" fmla="*/ 1052560 h 1792129"/>
                <a:gd name="connsiteX233-7199" fmla="*/ 1256840 w 2147856"/>
                <a:gd name="connsiteY233-7200" fmla="*/ 1032367 h 1792129"/>
                <a:gd name="connsiteX234-7201" fmla="*/ 1365378 w 2147856"/>
                <a:gd name="connsiteY234-7202" fmla="*/ 997029 h 1792129"/>
                <a:gd name="connsiteX235-7203" fmla="*/ 1391881 w 2147856"/>
                <a:gd name="connsiteY235-7204" fmla="*/ 991981 h 1792129"/>
                <a:gd name="connsiteX236-7205" fmla="*/ 1418384 w 2147856"/>
                <a:gd name="connsiteY236-7206" fmla="*/ 989457 h 1792129"/>
                <a:gd name="connsiteX237-7207" fmla="*/ 1443625 w 2147856"/>
                <a:gd name="connsiteY237-7208" fmla="*/ 999553 h 1792129"/>
                <a:gd name="connsiteX238-7209" fmla="*/ 1478963 w 2147856"/>
                <a:gd name="connsiteY238-7210" fmla="*/ 1009650 h 1792129"/>
                <a:gd name="connsiteX239-7211" fmla="*/ 1514301 w 2147856"/>
                <a:gd name="connsiteY239-7212" fmla="*/ 1028581 h 1792129"/>
                <a:gd name="connsiteX240-7213" fmla="*/ 1534494 w 2147856"/>
                <a:gd name="connsiteY240-7214" fmla="*/ 1047512 h 1792129"/>
                <a:gd name="connsiteX241-7215" fmla="*/ 1544590 w 2147856"/>
                <a:gd name="connsiteY241-7216" fmla="*/ 1052560 h 1792129"/>
                <a:gd name="connsiteX242-7217" fmla="*/ 1552163 w 2147856"/>
                <a:gd name="connsiteY242-7218" fmla="*/ 1057608 h 1792129"/>
                <a:gd name="connsiteX243-7219" fmla="*/ 1668273 w 2147856"/>
                <a:gd name="connsiteY243-7220" fmla="*/ 1052560 h 1792129"/>
                <a:gd name="connsiteX244-7221" fmla="*/ 1635459 w 2147856"/>
                <a:gd name="connsiteY244-7222" fmla="*/ 1029843 h 1792129"/>
                <a:gd name="connsiteX245-7223" fmla="*/ 1466343 w 2147856"/>
                <a:gd name="connsiteY245-7224" fmla="*/ 896064 h 1792129"/>
                <a:gd name="connsiteX246-7225" fmla="*/ 1370426 w 2147856"/>
                <a:gd name="connsiteY246-7226" fmla="*/ 787527 h 1792129"/>
                <a:gd name="connsiteX247-7227" fmla="*/ 1357805 w 2147856"/>
                <a:gd name="connsiteY247-7228" fmla="*/ 782479 h 1792129"/>
                <a:gd name="connsiteX248-7229" fmla="*/ 1284606 w 2147856"/>
                <a:gd name="connsiteY248-7230" fmla="*/ 806458 h 1792129"/>
                <a:gd name="connsiteX249-7231" fmla="*/ 1196261 w 2147856"/>
                <a:gd name="connsiteY249-7232" fmla="*/ 838009 h 1792129"/>
                <a:gd name="connsiteX250-7233" fmla="*/ 1188689 w 2147856"/>
                <a:gd name="connsiteY250-7234" fmla="*/ 845582 h 1792129"/>
                <a:gd name="connsiteX251-7235" fmla="*/ 1178592 w 2147856"/>
                <a:gd name="connsiteY251-7236" fmla="*/ 858203 h 1792129"/>
                <a:gd name="connsiteX252-7237" fmla="*/ 1123062 w 2147856"/>
                <a:gd name="connsiteY252-7238" fmla="*/ 946547 h 1792129"/>
                <a:gd name="connsiteX253-7239" fmla="*/ 1047338 w 2147856"/>
                <a:gd name="connsiteY253-7240" fmla="*/ 1052560 h 1792129"/>
                <a:gd name="connsiteX254-7241" fmla="*/ 974138 w 2147856"/>
                <a:gd name="connsiteY254-7242" fmla="*/ 1140904 h 1792129"/>
                <a:gd name="connsiteX255-7243" fmla="*/ 918607 w 2147856"/>
                <a:gd name="connsiteY255-7244" fmla="*/ 1201483 h 1792129"/>
                <a:gd name="connsiteX256-7245" fmla="*/ 852980 w 2147856"/>
                <a:gd name="connsiteY256-7246" fmla="*/ 1267111 h 1792129"/>
                <a:gd name="connsiteX257-7247" fmla="*/ 736870 w 2147856"/>
                <a:gd name="connsiteY257-7248" fmla="*/ 1368076 h 1792129"/>
                <a:gd name="connsiteX258-7249" fmla="*/ 716677 w 2147856"/>
                <a:gd name="connsiteY258-7250" fmla="*/ 1383220 h 1792129"/>
                <a:gd name="connsiteX259-7251" fmla="*/ 709105 w 2147856"/>
                <a:gd name="connsiteY259-7252" fmla="*/ 1388269 h 1792129"/>
                <a:gd name="connsiteX260-7253" fmla="*/ 633143 w 2147856"/>
                <a:gd name="connsiteY260-7254" fmla="*/ 1420019 h 1792129"/>
                <a:gd name="connsiteX261-7255" fmla="*/ 414148 w 2147856"/>
                <a:gd name="connsiteY261-7256" fmla="*/ 1541685 h 1792129"/>
                <a:gd name="connsiteX262-7257" fmla="*/ 0 w 2147856"/>
                <a:gd name="connsiteY262-7258" fmla="*/ 1708880 h 1792129"/>
                <a:gd name="connsiteX263-7259" fmla="*/ 587947 w 2147856"/>
                <a:gd name="connsiteY263-7260" fmla="*/ 1342834 h 1792129"/>
                <a:gd name="connsiteX264-7261" fmla="*/ 592995 w 2147856"/>
                <a:gd name="connsiteY264-7262" fmla="*/ 1335262 h 1792129"/>
                <a:gd name="connsiteX265-7263" fmla="*/ 598044 w 2147856"/>
                <a:gd name="connsiteY265-7264" fmla="*/ 1330214 h 1792129"/>
                <a:gd name="connsiteX266-7265" fmla="*/ 608140 w 2147856"/>
                <a:gd name="connsiteY266-7266" fmla="*/ 1320117 h 1792129"/>
                <a:gd name="connsiteX267-7267" fmla="*/ 610664 w 2147856"/>
                <a:gd name="connsiteY267-7268" fmla="*/ 1287304 h 1792129"/>
                <a:gd name="connsiteX268-7269" fmla="*/ 618237 w 2147856"/>
                <a:gd name="connsiteY268-7270" fmla="*/ 1277207 h 1792129"/>
                <a:gd name="connsiteX269-7271" fmla="*/ 653574 w 2147856"/>
                <a:gd name="connsiteY269-7272" fmla="*/ 1264587 h 1792129"/>
                <a:gd name="connsiteX270-7273" fmla="*/ 688912 w 2147856"/>
                <a:gd name="connsiteY270-7274" fmla="*/ 1231773 h 1792129"/>
                <a:gd name="connsiteX271-7275" fmla="*/ 777256 w 2147856"/>
                <a:gd name="connsiteY271-7276" fmla="*/ 1143429 h 1792129"/>
                <a:gd name="connsiteX272-7277" fmla="*/ 815118 w 2147856"/>
                <a:gd name="connsiteY272-7278" fmla="*/ 1105567 h 1792129"/>
                <a:gd name="connsiteX273-7279" fmla="*/ 868125 w 2147856"/>
                <a:gd name="connsiteY273-7280" fmla="*/ 1055084 h 1792129"/>
                <a:gd name="connsiteX274-7281" fmla="*/ 921132 w 2147856"/>
                <a:gd name="connsiteY274-7282" fmla="*/ 999553 h 1792129"/>
                <a:gd name="connsiteX275-7283" fmla="*/ 976662 w 2147856"/>
                <a:gd name="connsiteY275-7284" fmla="*/ 916257 h 1792129"/>
                <a:gd name="connsiteX276-7285" fmla="*/ 976662 w 2147856"/>
                <a:gd name="connsiteY276-7286" fmla="*/ 913733 h 1792129"/>
                <a:gd name="connsiteX277-7287" fmla="*/ 921132 w 2147856"/>
                <a:gd name="connsiteY277-7288" fmla="*/ 931402 h 1792129"/>
                <a:gd name="connsiteX278-7289" fmla="*/ 830263 w 2147856"/>
                <a:gd name="connsiteY278-7290" fmla="*/ 964216 h 1792129"/>
                <a:gd name="connsiteX279-7291" fmla="*/ 774732 w 2147856"/>
                <a:gd name="connsiteY279-7292" fmla="*/ 981885 h 1792129"/>
                <a:gd name="connsiteX280-7293" fmla="*/ 769684 w 2147856"/>
                <a:gd name="connsiteY280-7294" fmla="*/ 984409 h 1792129"/>
                <a:gd name="connsiteX281-7295" fmla="*/ 739395 w 2147856"/>
                <a:gd name="connsiteY281-7296" fmla="*/ 995767 h 1792129"/>
                <a:gd name="connsiteX282-7297" fmla="*/ 714153 w 2147856"/>
                <a:gd name="connsiteY282-7298" fmla="*/ 994505 h 1792129"/>
                <a:gd name="connsiteX283-7299" fmla="*/ 690174 w 2147856"/>
                <a:gd name="connsiteY283-7300" fmla="*/ 995767 h 1792129"/>
                <a:gd name="connsiteX284-7301" fmla="*/ 658623 w 2147856"/>
                <a:gd name="connsiteY284-7302" fmla="*/ 994505 h 1792129"/>
                <a:gd name="connsiteX285-7303" fmla="*/ 648526 w 2147856"/>
                <a:gd name="connsiteY285-7304" fmla="*/ 989457 h 1792129"/>
                <a:gd name="connsiteX286-7305" fmla="*/ 628333 w 2147856"/>
                <a:gd name="connsiteY286-7306" fmla="*/ 981885 h 1792129"/>
                <a:gd name="connsiteX287-7307" fmla="*/ 608140 w 2147856"/>
                <a:gd name="connsiteY287-7308" fmla="*/ 974312 h 1792129"/>
                <a:gd name="connsiteX288-7309" fmla="*/ 590471 w 2147856"/>
                <a:gd name="connsiteY288-7310" fmla="*/ 966740 h 1792129"/>
                <a:gd name="connsiteX289-7311" fmla="*/ 577850 w 2147856"/>
                <a:gd name="connsiteY289-7312" fmla="*/ 959167 h 1792129"/>
                <a:gd name="connsiteX290-7313" fmla="*/ 575326 w 2147856"/>
                <a:gd name="connsiteY290-7314" fmla="*/ 944023 h 1792129"/>
                <a:gd name="connsiteX291-7315" fmla="*/ 590471 w 2147856"/>
                <a:gd name="connsiteY291-7316" fmla="*/ 928878 h 1792129"/>
                <a:gd name="connsiteX292-7317" fmla="*/ 603092 w 2147856"/>
                <a:gd name="connsiteY292-7318" fmla="*/ 928878 h 1792129"/>
                <a:gd name="connsiteX293-7319" fmla="*/ 603092 w 2147856"/>
                <a:gd name="connsiteY293-7320" fmla="*/ 921305 h 1792129"/>
                <a:gd name="connsiteX294-7321" fmla="*/ 615712 w 2147856"/>
                <a:gd name="connsiteY294-7322" fmla="*/ 923830 h 1792129"/>
                <a:gd name="connsiteX295-7323" fmla="*/ 638430 w 2147856"/>
                <a:gd name="connsiteY295-7324" fmla="*/ 916257 h 1792129"/>
                <a:gd name="connsiteX296-7325" fmla="*/ 653574 w 2147856"/>
                <a:gd name="connsiteY296-7326" fmla="*/ 906161 h 1792129"/>
                <a:gd name="connsiteX297-7327" fmla="*/ 638430 w 2147856"/>
                <a:gd name="connsiteY297-7328" fmla="*/ 898588 h 1792129"/>
                <a:gd name="connsiteX298-7329" fmla="*/ 651050 w 2147856"/>
                <a:gd name="connsiteY298-7330" fmla="*/ 896064 h 1792129"/>
                <a:gd name="connsiteX299-7331" fmla="*/ 678816 w 2147856"/>
                <a:gd name="connsiteY299-7332" fmla="*/ 888492 h 1792129"/>
                <a:gd name="connsiteX300-7333" fmla="*/ 683864 w 2147856"/>
                <a:gd name="connsiteY300-7334" fmla="*/ 885968 h 1792129"/>
                <a:gd name="connsiteX301-7335" fmla="*/ 736870 w 2147856"/>
                <a:gd name="connsiteY301-7336" fmla="*/ 873347 h 1792129"/>
                <a:gd name="connsiteX302-7337" fmla="*/ 774732 w 2147856"/>
                <a:gd name="connsiteY302-7338" fmla="*/ 855678 h 1792129"/>
                <a:gd name="connsiteX303-7339" fmla="*/ 830263 w 2147856"/>
                <a:gd name="connsiteY303-7340" fmla="*/ 835485 h 1792129"/>
                <a:gd name="connsiteX304-7341" fmla="*/ 923656 w 2147856"/>
                <a:gd name="connsiteY304-7342" fmla="*/ 802672 h 1792129"/>
                <a:gd name="connsiteX305-7343" fmla="*/ 1047338 w 2147856"/>
                <a:gd name="connsiteY305-7344" fmla="*/ 762286 h 1792129"/>
                <a:gd name="connsiteX306-7345" fmla="*/ 1052386 w 2147856"/>
                <a:gd name="connsiteY306-7346" fmla="*/ 759762 h 1792129"/>
                <a:gd name="connsiteX307-7347" fmla="*/ 1077627 w 2147856"/>
                <a:gd name="connsiteY307-7348" fmla="*/ 752189 h 1792129"/>
                <a:gd name="connsiteX308-7349" fmla="*/ 1087724 w 2147856"/>
                <a:gd name="connsiteY308-7350" fmla="*/ 734520 h 1792129"/>
                <a:gd name="connsiteX309-7351" fmla="*/ 1092772 w 2147856"/>
                <a:gd name="connsiteY309-7352" fmla="*/ 719376 h 1792129"/>
                <a:gd name="connsiteX310-7353" fmla="*/ 1100344 w 2147856"/>
                <a:gd name="connsiteY310-7354" fmla="*/ 697921 h 1792129"/>
                <a:gd name="connsiteX311-7355" fmla="*/ 1110441 w 2147856"/>
                <a:gd name="connsiteY311-7356" fmla="*/ 671417 h 1792129"/>
                <a:gd name="connsiteX312-7357" fmla="*/ 1107917 w 2147856"/>
                <a:gd name="connsiteY312-7358" fmla="*/ 666369 h 1792129"/>
                <a:gd name="connsiteX313-7359" fmla="*/ 1054910 w 2147856"/>
                <a:gd name="connsiteY313-7360" fmla="*/ 681514 h 1792129"/>
                <a:gd name="connsiteX314-7361" fmla="*/ 986759 w 2147856"/>
                <a:gd name="connsiteY314-7362" fmla="*/ 701707 h 1792129"/>
                <a:gd name="connsiteX315-7363" fmla="*/ 986759 w 2147856"/>
                <a:gd name="connsiteY315-7364" fmla="*/ 696658 h 1792129"/>
                <a:gd name="connsiteX316-7365" fmla="*/ 1049862 w 2147856"/>
                <a:gd name="connsiteY316-7366" fmla="*/ 653748 h 1792129"/>
                <a:gd name="connsiteX317-7367" fmla="*/ 990545 w 2147856"/>
                <a:gd name="connsiteY317-7368" fmla="*/ 628507 h 1792129"/>
                <a:gd name="connsiteX318-7369" fmla="*/ 926180 w 2147856"/>
                <a:gd name="connsiteY318-7370" fmla="*/ 593169 h 1792129"/>
                <a:gd name="connsiteX319-7371" fmla="*/ 933752 w 2147856"/>
                <a:gd name="connsiteY319-7372" fmla="*/ 589383 h 1792129"/>
                <a:gd name="connsiteX320-7373" fmla="*/ 946373 w 2147856"/>
                <a:gd name="connsiteY320-7374" fmla="*/ 588121 h 1792129"/>
                <a:gd name="connsiteX321-7375" fmla="*/ 953945 w 2147856"/>
                <a:gd name="connsiteY321-7376" fmla="*/ 588121 h 1792129"/>
                <a:gd name="connsiteX322-7377" fmla="*/ 974138 w 2147856"/>
                <a:gd name="connsiteY322-7378" fmla="*/ 585597 h 1792129"/>
                <a:gd name="connsiteX323-7379" fmla="*/ 1022097 w 2147856"/>
                <a:gd name="connsiteY323-7380" fmla="*/ 570452 h 1792129"/>
                <a:gd name="connsiteX324-7381" fmla="*/ 1029669 w 2147856"/>
                <a:gd name="connsiteY324-7382" fmla="*/ 557832 h 1792129"/>
                <a:gd name="connsiteX325-7383" fmla="*/ 1030931 w 2147856"/>
                <a:gd name="connsiteY325-7384" fmla="*/ 551521 h 1792129"/>
                <a:gd name="connsiteX326-7385" fmla="*/ 1034717 w 2147856"/>
                <a:gd name="connsiteY326-7386" fmla="*/ 545211 h 1792129"/>
                <a:gd name="connsiteX327-7387" fmla="*/ 1037241 w 2147856"/>
                <a:gd name="connsiteY327-7388" fmla="*/ 547735 h 1792129"/>
                <a:gd name="connsiteX328-7389" fmla="*/ 1056172 w 2147856"/>
                <a:gd name="connsiteY328-7390" fmla="*/ 545211 h 1792129"/>
                <a:gd name="connsiteX329-7391" fmla="*/ 1072579 w 2147856"/>
                <a:gd name="connsiteY329-7392" fmla="*/ 542687 h 1792129"/>
                <a:gd name="connsiteX330-7393" fmla="*/ 1115489 w 2147856"/>
                <a:gd name="connsiteY330-7394" fmla="*/ 527542 h 1792129"/>
                <a:gd name="connsiteX331-7395" fmla="*/ 1155875 w 2147856"/>
                <a:gd name="connsiteY331-7396" fmla="*/ 514921 h 1792129"/>
                <a:gd name="connsiteX332-7397" fmla="*/ 1171020 w 2147856"/>
                <a:gd name="connsiteY332-7398" fmla="*/ 497252 h 1792129"/>
                <a:gd name="connsiteX333-7399" fmla="*/ 1188689 w 2147856"/>
                <a:gd name="connsiteY333-7400" fmla="*/ 403860 h 1792129"/>
                <a:gd name="connsiteX334-7401" fmla="*/ 1189951 w 2147856"/>
                <a:gd name="connsiteY334-7402" fmla="*/ 397550 h 1792129"/>
                <a:gd name="connsiteX335-7403" fmla="*/ 1188689 w 2147856"/>
                <a:gd name="connsiteY335-7404" fmla="*/ 388715 h 1792129"/>
                <a:gd name="connsiteX336-7405" fmla="*/ 1163448 w 2147856"/>
                <a:gd name="connsiteY336-7406" fmla="*/ 401336 h 1792129"/>
                <a:gd name="connsiteX337-7407" fmla="*/ 1143255 w 2147856"/>
                <a:gd name="connsiteY337-7408" fmla="*/ 408908 h 1792129"/>
                <a:gd name="connsiteX338-7409" fmla="*/ 1118013 w 2147856"/>
                <a:gd name="connsiteY338-7410" fmla="*/ 413956 h 1792129"/>
                <a:gd name="connsiteX339-7411" fmla="*/ 1092772 w 2147856"/>
                <a:gd name="connsiteY339-7412" fmla="*/ 424053 h 1792129"/>
                <a:gd name="connsiteX340-7413" fmla="*/ 1032193 w 2147856"/>
                <a:gd name="connsiteY340-7414" fmla="*/ 451818 h 1792129"/>
                <a:gd name="connsiteX341-7415" fmla="*/ 1047338 w 2147856"/>
                <a:gd name="connsiteY341-7416" fmla="*/ 437936 h 1792129"/>
                <a:gd name="connsiteX342-7417" fmla="*/ 1059958 w 2147856"/>
                <a:gd name="connsiteY342-7418" fmla="*/ 424053 h 1792129"/>
                <a:gd name="connsiteX343-7419" fmla="*/ 1058696 w 2147856"/>
                <a:gd name="connsiteY343-7420" fmla="*/ 422791 h 1792129"/>
                <a:gd name="connsiteX344-7421" fmla="*/ 1057434 w 2147856"/>
                <a:gd name="connsiteY344-7422" fmla="*/ 421529 h 1792129"/>
                <a:gd name="connsiteX345-7423" fmla="*/ 1047338 w 2147856"/>
                <a:gd name="connsiteY345-7424" fmla="*/ 424053 h 1792129"/>
                <a:gd name="connsiteX346-7425" fmla="*/ 1038503 w 2147856"/>
                <a:gd name="connsiteY346-7426" fmla="*/ 429101 h 1792129"/>
                <a:gd name="connsiteX347-7427" fmla="*/ 1032193 w 2147856"/>
                <a:gd name="connsiteY347-7428" fmla="*/ 429101 h 1792129"/>
                <a:gd name="connsiteX348-7429" fmla="*/ 1003166 w 2147856"/>
                <a:gd name="connsiteY348-7430" fmla="*/ 424053 h 1792129"/>
                <a:gd name="connsiteX349-7431" fmla="*/ 971614 w 2147856"/>
                <a:gd name="connsiteY349-7432" fmla="*/ 413956 h 1792129"/>
                <a:gd name="connsiteX350-7433" fmla="*/ 938800 w 2147856"/>
                <a:gd name="connsiteY350-7434" fmla="*/ 400074 h 1792129"/>
                <a:gd name="connsiteX351-7435" fmla="*/ 908511 w 2147856"/>
                <a:gd name="connsiteY351-7436" fmla="*/ 381143 h 1792129"/>
                <a:gd name="connsiteX352-7437" fmla="*/ 905987 w 2147856"/>
                <a:gd name="connsiteY352-7438" fmla="*/ 368522 h 1792129"/>
                <a:gd name="connsiteX353-7439" fmla="*/ 916083 w 2147856"/>
                <a:gd name="connsiteY353-7440" fmla="*/ 340757 h 1792129"/>
                <a:gd name="connsiteX354-7441" fmla="*/ 911035 w 2147856"/>
                <a:gd name="connsiteY354-7442" fmla="*/ 315516 h 1792129"/>
                <a:gd name="connsiteX355-7443" fmla="*/ 905987 w 2147856"/>
                <a:gd name="connsiteY355-7444" fmla="*/ 310467 h 1792129"/>
                <a:gd name="connsiteX356-7445" fmla="*/ 938800 w 2147856"/>
                <a:gd name="connsiteY356-7446" fmla="*/ 338233 h 1792129"/>
                <a:gd name="connsiteX357-7447" fmla="*/ 958993 w 2147856"/>
                <a:gd name="connsiteY357-7448" fmla="*/ 343281 h 1792129"/>
                <a:gd name="connsiteX358-7449" fmla="*/ 1001904 w 2147856"/>
                <a:gd name="connsiteY358-7450" fmla="*/ 325612 h 1792129"/>
                <a:gd name="connsiteX359-7451" fmla="*/ 1097820 w 2147856"/>
                <a:gd name="connsiteY359-7452" fmla="*/ 292798 h 1792129"/>
                <a:gd name="connsiteX360-7453" fmla="*/ 1140730 w 2147856"/>
                <a:gd name="connsiteY360-7454" fmla="*/ 272606 h 1792129"/>
                <a:gd name="connsiteX361-7455" fmla="*/ 1193737 w 2147856"/>
                <a:gd name="connsiteY361-7456" fmla="*/ 252412 h 1792129"/>
                <a:gd name="connsiteX362-7457" fmla="*/ 1213930 w 2147856"/>
                <a:gd name="connsiteY362-7458" fmla="*/ 241054 h 1792129"/>
                <a:gd name="connsiteX363-7459" fmla="*/ 1213930 w 2147856"/>
                <a:gd name="connsiteY363-7460" fmla="*/ 219599 h 1792129"/>
                <a:gd name="connsiteX364-7461" fmla="*/ 1212668 w 2147856"/>
                <a:gd name="connsiteY364-7462" fmla="*/ 194357 h 1792129"/>
                <a:gd name="connsiteX365-7463" fmla="*/ 1211406 w 2147856"/>
                <a:gd name="connsiteY365-7464" fmla="*/ 169116 h 1792129"/>
                <a:gd name="connsiteX366-7465" fmla="*/ 1208882 w 2147856"/>
                <a:gd name="connsiteY366-7466" fmla="*/ 106013 h 1792129"/>
                <a:gd name="connsiteX367-7467" fmla="*/ 1208882 w 2147856"/>
                <a:gd name="connsiteY367-7468" fmla="*/ 100965 h 1792129"/>
                <a:gd name="connsiteX368-7469" fmla="*/ 1196261 w 2147856"/>
                <a:gd name="connsiteY368-7470" fmla="*/ 85820 h 1792129"/>
                <a:gd name="connsiteX369-7471" fmla="*/ 1163448 w 2147856"/>
                <a:gd name="connsiteY369-7472" fmla="*/ 55531 h 1792129"/>
                <a:gd name="connsiteX370-7473" fmla="*/ 1123062 w 2147856"/>
                <a:gd name="connsiteY370-7474" fmla="*/ 42910 h 1792129"/>
                <a:gd name="connsiteX371-7475" fmla="*/ 1131896 w 2147856"/>
                <a:gd name="connsiteY371-7476" fmla="*/ 27765 h 1792129"/>
                <a:gd name="connsiteX372-7477" fmla="*/ 1143255 w 2147856"/>
                <a:gd name="connsiteY372-7478" fmla="*/ 12620 h 1792129"/>
                <a:gd name="connsiteX373-7479" fmla="*/ 1173544 w 2147856"/>
                <a:gd name="connsiteY373-7480" fmla="*/ 0 h 1792129"/>
                <a:gd name="connsiteX0-7481" fmla="*/ 1400715 w 2147856"/>
                <a:gd name="connsiteY0-7482" fmla="*/ 1529620 h 1792129"/>
                <a:gd name="connsiteX1-7483" fmla="*/ 1365378 w 2147856"/>
                <a:gd name="connsiteY1-7484" fmla="*/ 1592723 h 1792129"/>
                <a:gd name="connsiteX2-7485" fmla="*/ 1364116 w 2147856"/>
                <a:gd name="connsiteY2-7486" fmla="*/ 1595247 h 1792129"/>
                <a:gd name="connsiteX3-7487" fmla="*/ 1367902 w 2147856"/>
                <a:gd name="connsiteY3-7488" fmla="*/ 1600295 h 1792129"/>
                <a:gd name="connsiteX4-7489" fmla="*/ 1395667 w 2147856"/>
                <a:gd name="connsiteY4-7490" fmla="*/ 1620488 h 1792129"/>
                <a:gd name="connsiteX5-7491" fmla="*/ 1400715 w 2147856"/>
                <a:gd name="connsiteY5-7492" fmla="*/ 1620488 h 1792129"/>
                <a:gd name="connsiteX6-7493" fmla="*/ 1403239 w 2147856"/>
                <a:gd name="connsiteY6-7494" fmla="*/ 1592723 h 1792129"/>
                <a:gd name="connsiteX7-7495" fmla="*/ 1405764 w 2147856"/>
                <a:gd name="connsiteY7-7496" fmla="*/ 1547289 h 1792129"/>
                <a:gd name="connsiteX8-7497" fmla="*/ 1403239 w 2147856"/>
                <a:gd name="connsiteY8-7498" fmla="*/ 1529620 h 1792129"/>
                <a:gd name="connsiteX9-7499" fmla="*/ 1400715 w 2147856"/>
                <a:gd name="connsiteY9-7500" fmla="*/ 1529620 h 1792129"/>
                <a:gd name="connsiteX10-7501" fmla="*/ 1123062 w 2147856"/>
                <a:gd name="connsiteY10-7502" fmla="*/ 1363027 h 1792129"/>
                <a:gd name="connsiteX11-7503" fmla="*/ 1115489 w 2147856"/>
                <a:gd name="connsiteY11-7504" fmla="*/ 1368076 h 1792129"/>
                <a:gd name="connsiteX12-7505" fmla="*/ 1102869 w 2147856"/>
                <a:gd name="connsiteY12-7506" fmla="*/ 1451372 h 1792129"/>
                <a:gd name="connsiteX13-7507" fmla="*/ 1105393 w 2147856"/>
                <a:gd name="connsiteY13-7508" fmla="*/ 1484185 h 1792129"/>
                <a:gd name="connsiteX14-7509" fmla="*/ 1110441 w 2147856"/>
                <a:gd name="connsiteY14-7510" fmla="*/ 1511951 h 1792129"/>
                <a:gd name="connsiteX15-7511" fmla="*/ 1110441 w 2147856"/>
                <a:gd name="connsiteY15-7512" fmla="*/ 1544764 h 1792129"/>
                <a:gd name="connsiteX16-7513" fmla="*/ 1111703 w 2147856"/>
                <a:gd name="connsiteY16-7514" fmla="*/ 1546026 h 1792129"/>
                <a:gd name="connsiteX17-7515" fmla="*/ 1112965 w 2147856"/>
                <a:gd name="connsiteY17-7516" fmla="*/ 1547289 h 1792129"/>
                <a:gd name="connsiteX18-7517" fmla="*/ 1158399 w 2147856"/>
                <a:gd name="connsiteY18-7518" fmla="*/ 1494282 h 1792129"/>
                <a:gd name="connsiteX19-7519" fmla="*/ 1158399 w 2147856"/>
                <a:gd name="connsiteY19-7520" fmla="*/ 1461468 h 1792129"/>
                <a:gd name="connsiteX20-7521" fmla="*/ 1149565 w 2147856"/>
                <a:gd name="connsiteY20-7522" fmla="*/ 1442537 h 1792129"/>
                <a:gd name="connsiteX21-7523" fmla="*/ 1143255 w 2147856"/>
                <a:gd name="connsiteY21-7524" fmla="*/ 1426131 h 1792129"/>
                <a:gd name="connsiteX22-7525" fmla="*/ 1167234 w 2147856"/>
                <a:gd name="connsiteY22-7526" fmla="*/ 1436227 h 1792129"/>
                <a:gd name="connsiteX23-7527" fmla="*/ 1196261 w 2147856"/>
                <a:gd name="connsiteY23-7528" fmla="*/ 1448848 h 1792129"/>
                <a:gd name="connsiteX24-7529" fmla="*/ 1215192 w 2147856"/>
                <a:gd name="connsiteY24-7530" fmla="*/ 1413510 h 1792129"/>
                <a:gd name="connsiteX25-7531" fmla="*/ 1229075 w 2147856"/>
                <a:gd name="connsiteY25-7532" fmla="*/ 1363027 h 1792129"/>
                <a:gd name="connsiteX26-7533" fmla="*/ 1181116 w 2147856"/>
                <a:gd name="connsiteY26-7534" fmla="*/ 1363027 h 1792129"/>
                <a:gd name="connsiteX27-7535" fmla="*/ 1123062 w 2147856"/>
                <a:gd name="connsiteY27-7536" fmla="*/ 1363027 h 1792129"/>
                <a:gd name="connsiteX28-7537" fmla="*/ 1403239 w 2147856"/>
                <a:gd name="connsiteY28-7538" fmla="*/ 1340310 h 1792129"/>
                <a:gd name="connsiteX29-7539" fmla="*/ 1388095 w 2147856"/>
                <a:gd name="connsiteY29-7540" fmla="*/ 1347883 h 1792129"/>
                <a:gd name="connsiteX30-7541" fmla="*/ 1327516 w 2147856"/>
                <a:gd name="connsiteY30-7542" fmla="*/ 1410986 h 1792129"/>
                <a:gd name="connsiteX31-7543" fmla="*/ 1319943 w 2147856"/>
                <a:gd name="connsiteY31-7544" fmla="*/ 1416034 h 1792129"/>
                <a:gd name="connsiteX32-7545" fmla="*/ 1256840 w 2147856"/>
                <a:gd name="connsiteY32-7546" fmla="*/ 1491758 h 1792129"/>
                <a:gd name="connsiteX33-7547" fmla="*/ 1251792 w 2147856"/>
                <a:gd name="connsiteY33-7548" fmla="*/ 1504378 h 1792129"/>
                <a:gd name="connsiteX34-7549" fmla="*/ 1265675 w 2147856"/>
                <a:gd name="connsiteY34-7550" fmla="*/ 1513213 h 1792129"/>
                <a:gd name="connsiteX35-7551" fmla="*/ 1287130 w 2147856"/>
                <a:gd name="connsiteY35-7552" fmla="*/ 1516999 h 1792129"/>
                <a:gd name="connsiteX36-7553" fmla="*/ 1333826 w 2147856"/>
                <a:gd name="connsiteY36-7554" fmla="*/ 1495544 h 1792129"/>
                <a:gd name="connsiteX37-7555" fmla="*/ 1400715 w 2147856"/>
                <a:gd name="connsiteY37-7556" fmla="*/ 1474089 h 1792129"/>
                <a:gd name="connsiteX38-7557" fmla="*/ 1405764 w 2147856"/>
                <a:gd name="connsiteY38-7558" fmla="*/ 1469041 h 1792129"/>
                <a:gd name="connsiteX39-7559" fmla="*/ 1405764 w 2147856"/>
                <a:gd name="connsiteY39-7560" fmla="*/ 1433703 h 1792129"/>
                <a:gd name="connsiteX40-7561" fmla="*/ 1405764 w 2147856"/>
                <a:gd name="connsiteY40-7562" fmla="*/ 1363027 h 1792129"/>
                <a:gd name="connsiteX41-7563" fmla="*/ 1405764 w 2147856"/>
                <a:gd name="connsiteY41-7564" fmla="*/ 1357979 h 1792129"/>
                <a:gd name="connsiteX42-7565" fmla="*/ 1403239 w 2147856"/>
                <a:gd name="connsiteY42-7566" fmla="*/ 1340310 h 1792129"/>
                <a:gd name="connsiteX43-7567" fmla="*/ 1400715 w 2147856"/>
                <a:gd name="connsiteY43-7568" fmla="*/ 1070229 h 1792129"/>
                <a:gd name="connsiteX44-7569" fmla="*/ 1381784 w 2147856"/>
                <a:gd name="connsiteY44-7570" fmla="*/ 1080325 h 1792129"/>
                <a:gd name="connsiteX45-7571" fmla="*/ 1367902 w 2147856"/>
                <a:gd name="connsiteY45-7572" fmla="*/ 1087898 h 1792129"/>
                <a:gd name="connsiteX46-7573" fmla="*/ 1327516 w 2147856"/>
                <a:gd name="connsiteY46-7574" fmla="*/ 1101780 h 1792129"/>
                <a:gd name="connsiteX47-7575" fmla="*/ 1269461 w 2147856"/>
                <a:gd name="connsiteY47-7576" fmla="*/ 1125760 h 1792129"/>
                <a:gd name="connsiteX48-7577" fmla="*/ 1249268 w 2147856"/>
                <a:gd name="connsiteY48-7578" fmla="*/ 1128284 h 1792129"/>
                <a:gd name="connsiteX49-7579" fmla="*/ 1234123 w 2147856"/>
                <a:gd name="connsiteY49-7580" fmla="*/ 1130808 h 1792129"/>
                <a:gd name="connsiteX50-7581" fmla="*/ 1208882 w 2147856"/>
                <a:gd name="connsiteY50-7582" fmla="*/ 1128284 h 1792129"/>
                <a:gd name="connsiteX51-7583" fmla="*/ 1183641 w 2147856"/>
                <a:gd name="connsiteY51-7584" fmla="*/ 1125760 h 1792129"/>
                <a:gd name="connsiteX52-7585" fmla="*/ 1152089 w 2147856"/>
                <a:gd name="connsiteY52-7586" fmla="*/ 1132070 h 1792129"/>
                <a:gd name="connsiteX53-7587" fmla="*/ 1138206 w 2147856"/>
                <a:gd name="connsiteY53-7588" fmla="*/ 1158573 h 1792129"/>
                <a:gd name="connsiteX54-7589" fmla="*/ 1130634 w 2147856"/>
                <a:gd name="connsiteY54-7590" fmla="*/ 1180028 h 1792129"/>
                <a:gd name="connsiteX55-7591" fmla="*/ 1123062 w 2147856"/>
                <a:gd name="connsiteY55-7592" fmla="*/ 1206532 h 1792129"/>
                <a:gd name="connsiteX56-7593" fmla="*/ 1118013 w 2147856"/>
                <a:gd name="connsiteY56-7594" fmla="*/ 1282255 h 1792129"/>
                <a:gd name="connsiteX57-7595" fmla="*/ 1119275 w 2147856"/>
                <a:gd name="connsiteY57-7596" fmla="*/ 1291090 h 1792129"/>
                <a:gd name="connsiteX58-7597" fmla="*/ 1128110 w 2147856"/>
                <a:gd name="connsiteY58-7598" fmla="*/ 1289828 h 1792129"/>
                <a:gd name="connsiteX59-7599" fmla="*/ 1176068 w 2147856"/>
                <a:gd name="connsiteY59-7600" fmla="*/ 1277207 h 1792129"/>
                <a:gd name="connsiteX60-7601" fmla="*/ 1274509 w 2147856"/>
                <a:gd name="connsiteY60-7602" fmla="*/ 1236821 h 1792129"/>
                <a:gd name="connsiteX61-7603" fmla="*/ 1335088 w 2147856"/>
                <a:gd name="connsiteY61-7604" fmla="*/ 1216628 h 1792129"/>
                <a:gd name="connsiteX62-7605" fmla="*/ 1357805 w 2147856"/>
                <a:gd name="connsiteY62-7606" fmla="*/ 1211580 h 1792129"/>
                <a:gd name="connsiteX63-7607" fmla="*/ 1390619 w 2147856"/>
                <a:gd name="connsiteY63-7608" fmla="*/ 1214104 h 1792129"/>
                <a:gd name="connsiteX64-7609" fmla="*/ 1409550 w 2147856"/>
                <a:gd name="connsiteY64-7610" fmla="*/ 1207794 h 1792129"/>
                <a:gd name="connsiteX65-7611" fmla="*/ 1413336 w 2147856"/>
                <a:gd name="connsiteY65-7612" fmla="*/ 1191387 h 1792129"/>
                <a:gd name="connsiteX66-7613" fmla="*/ 1410812 w 2147856"/>
                <a:gd name="connsiteY66-7614" fmla="*/ 1148477 h 1792129"/>
                <a:gd name="connsiteX67-7615" fmla="*/ 1410812 w 2147856"/>
                <a:gd name="connsiteY67-7616" fmla="*/ 1125760 h 1792129"/>
                <a:gd name="connsiteX68-7617" fmla="*/ 1400715 w 2147856"/>
                <a:gd name="connsiteY68-7618" fmla="*/ 1070229 h 1792129"/>
                <a:gd name="connsiteX69-7619" fmla="*/ 1173544 w 2147856"/>
                <a:gd name="connsiteY69-7620" fmla="*/ 0 h 1792129"/>
                <a:gd name="connsiteX70-7621" fmla="*/ 1218978 w 2147856"/>
                <a:gd name="connsiteY70-7622" fmla="*/ 12620 h 1792129"/>
                <a:gd name="connsiteX71-7623" fmla="*/ 1269461 w 2147856"/>
                <a:gd name="connsiteY71-7624" fmla="*/ 42910 h 1792129"/>
                <a:gd name="connsiteX72-7625" fmla="*/ 1299750 w 2147856"/>
                <a:gd name="connsiteY72-7626" fmla="*/ 60579 h 1792129"/>
                <a:gd name="connsiteX73-7627" fmla="*/ 1337612 w 2147856"/>
                <a:gd name="connsiteY73-7628" fmla="*/ 138827 h 1792129"/>
                <a:gd name="connsiteX74-7629" fmla="*/ 1337612 w 2147856"/>
                <a:gd name="connsiteY74-7630" fmla="*/ 194357 h 1792129"/>
                <a:gd name="connsiteX75-7631" fmla="*/ 1342660 w 2147856"/>
                <a:gd name="connsiteY75-7632" fmla="*/ 199406 h 1792129"/>
                <a:gd name="connsiteX76-7633" fmla="*/ 1405764 w 2147856"/>
                <a:gd name="connsiteY76-7634" fmla="*/ 214551 h 1792129"/>
                <a:gd name="connsiteX77-7635" fmla="*/ 1415860 w 2147856"/>
                <a:gd name="connsiteY77-7636" fmla="*/ 224647 h 1792129"/>
                <a:gd name="connsiteX78-7637" fmla="*/ 1443625 w 2147856"/>
                <a:gd name="connsiteY78-7638" fmla="*/ 239792 h 1792129"/>
                <a:gd name="connsiteX79-7639" fmla="*/ 1454984 w 2147856"/>
                <a:gd name="connsiteY79-7640" fmla="*/ 249888 h 1792129"/>
                <a:gd name="connsiteX80-7641" fmla="*/ 1446150 w 2147856"/>
                <a:gd name="connsiteY80-7642" fmla="*/ 262509 h 1792129"/>
                <a:gd name="connsiteX81-7643" fmla="*/ 1436053 w 2147856"/>
                <a:gd name="connsiteY81-7644" fmla="*/ 272606 h 1792129"/>
                <a:gd name="connsiteX82-7645" fmla="*/ 1423432 w 2147856"/>
                <a:gd name="connsiteY82-7646" fmla="*/ 280178 h 1792129"/>
                <a:gd name="connsiteX83-7647" fmla="*/ 1410812 w 2147856"/>
                <a:gd name="connsiteY83-7648" fmla="*/ 285226 h 1792129"/>
                <a:gd name="connsiteX84-7649" fmla="*/ 1340136 w 2147856"/>
                <a:gd name="connsiteY84-7650" fmla="*/ 310467 h 1792129"/>
                <a:gd name="connsiteX85-7651" fmla="*/ 1340136 w 2147856"/>
                <a:gd name="connsiteY85-7652" fmla="*/ 318040 h 1792129"/>
                <a:gd name="connsiteX86-7653" fmla="*/ 1319943 w 2147856"/>
                <a:gd name="connsiteY86-7654" fmla="*/ 434149 h 1792129"/>
                <a:gd name="connsiteX87-7655" fmla="*/ 1314895 w 2147856"/>
                <a:gd name="connsiteY87-7656" fmla="*/ 451818 h 1792129"/>
                <a:gd name="connsiteX88-7657" fmla="*/ 1335088 w 2147856"/>
                <a:gd name="connsiteY88-7658" fmla="*/ 448032 h 1792129"/>
                <a:gd name="connsiteX89-7659" fmla="*/ 1350233 w 2147856"/>
                <a:gd name="connsiteY89-7660" fmla="*/ 444246 h 1792129"/>
                <a:gd name="connsiteX90-7661" fmla="*/ 1364116 w 2147856"/>
                <a:gd name="connsiteY90-7662" fmla="*/ 437936 h 1792129"/>
                <a:gd name="connsiteX91-7663" fmla="*/ 1385571 w 2147856"/>
                <a:gd name="connsiteY91-7664" fmla="*/ 439198 h 1792129"/>
                <a:gd name="connsiteX92-7665" fmla="*/ 1413336 w 2147856"/>
                <a:gd name="connsiteY92-7666" fmla="*/ 434149 h 1792129"/>
                <a:gd name="connsiteX93-7667" fmla="*/ 1453722 w 2147856"/>
                <a:gd name="connsiteY93-7668" fmla="*/ 424053 h 1792129"/>
                <a:gd name="connsiteX94-7669" fmla="*/ 1453722 w 2147856"/>
                <a:gd name="connsiteY94-7670" fmla="*/ 432887 h 1792129"/>
                <a:gd name="connsiteX95-7671" fmla="*/ 1461294 w 2147856"/>
                <a:gd name="connsiteY95-7672" fmla="*/ 436673 h 1792129"/>
                <a:gd name="connsiteX96-7673" fmla="*/ 1499156 w 2147856"/>
                <a:gd name="connsiteY96-7674" fmla="*/ 456866 h 1792129"/>
                <a:gd name="connsiteX97-7675" fmla="*/ 1509253 w 2147856"/>
                <a:gd name="connsiteY97-7676" fmla="*/ 464439 h 1792129"/>
                <a:gd name="connsiteX98-7677" fmla="*/ 1511777 w 2147856"/>
                <a:gd name="connsiteY98-7678" fmla="*/ 472011 h 1792129"/>
                <a:gd name="connsiteX99-7679" fmla="*/ 1501680 w 2147856"/>
                <a:gd name="connsiteY99-7680" fmla="*/ 485894 h 1792129"/>
                <a:gd name="connsiteX100-7681" fmla="*/ 1481487 w 2147856"/>
                <a:gd name="connsiteY100-7682" fmla="*/ 502301 h 1792129"/>
                <a:gd name="connsiteX101-7683" fmla="*/ 1478963 w 2147856"/>
                <a:gd name="connsiteY101-7684" fmla="*/ 504825 h 1792129"/>
                <a:gd name="connsiteX102-7685" fmla="*/ 1452460 w 2147856"/>
                <a:gd name="connsiteY102-7686" fmla="*/ 528804 h 1792129"/>
                <a:gd name="connsiteX103-7687" fmla="*/ 1425957 w 2147856"/>
                <a:gd name="connsiteY103-7688" fmla="*/ 540163 h 1792129"/>
                <a:gd name="connsiteX104-7689" fmla="*/ 1413336 w 2147856"/>
                <a:gd name="connsiteY104-7690" fmla="*/ 543949 h 1792129"/>
                <a:gd name="connsiteX105-7691" fmla="*/ 1400715 w 2147856"/>
                <a:gd name="connsiteY105-7692" fmla="*/ 547735 h 1792129"/>
                <a:gd name="connsiteX106-7693" fmla="*/ 1367902 w 2147856"/>
                <a:gd name="connsiteY106-7694" fmla="*/ 557832 h 1792129"/>
                <a:gd name="connsiteX107-7695" fmla="*/ 1299750 w 2147856"/>
                <a:gd name="connsiteY107-7696" fmla="*/ 583073 h 1792129"/>
                <a:gd name="connsiteX108-7697" fmla="*/ 1282081 w 2147856"/>
                <a:gd name="connsiteY108-7698" fmla="*/ 598218 h 1792129"/>
                <a:gd name="connsiteX109-7699" fmla="*/ 1261888 w 2147856"/>
                <a:gd name="connsiteY109-7700" fmla="*/ 666369 h 1792129"/>
                <a:gd name="connsiteX110-7701" fmla="*/ 1251792 w 2147856"/>
                <a:gd name="connsiteY110-7702" fmla="*/ 691610 h 1792129"/>
                <a:gd name="connsiteX111-7703" fmla="*/ 1287130 w 2147856"/>
                <a:gd name="connsiteY111-7704" fmla="*/ 678990 h 1792129"/>
                <a:gd name="connsiteX112-7705" fmla="*/ 1372950 w 2147856"/>
                <a:gd name="connsiteY112-7706" fmla="*/ 651224 h 1792129"/>
                <a:gd name="connsiteX113-7707" fmla="*/ 1429743 w 2147856"/>
                <a:gd name="connsiteY113-7708" fmla="*/ 631031 h 1792129"/>
                <a:gd name="connsiteX114-7709" fmla="*/ 1499156 w 2147856"/>
                <a:gd name="connsiteY114-7710" fmla="*/ 605790 h 1792129"/>
                <a:gd name="connsiteX115-7711" fmla="*/ 1564783 w 2147856"/>
                <a:gd name="connsiteY115-7712" fmla="*/ 585597 h 1792129"/>
                <a:gd name="connsiteX116-7713" fmla="*/ 1617790 w 2147856"/>
                <a:gd name="connsiteY116-7714" fmla="*/ 567928 h 1792129"/>
                <a:gd name="connsiteX117-7715" fmla="*/ 1625362 w 2147856"/>
                <a:gd name="connsiteY117-7716" fmla="*/ 562880 h 1792129"/>
                <a:gd name="connsiteX118-7717" fmla="*/ 1625362 w 2147856"/>
                <a:gd name="connsiteY118-7718" fmla="*/ 552783 h 1792129"/>
                <a:gd name="connsiteX119-7719" fmla="*/ 1584976 w 2147856"/>
                <a:gd name="connsiteY119-7720" fmla="*/ 499777 h 1792129"/>
                <a:gd name="connsiteX120-7721" fmla="*/ 1552163 w 2147856"/>
                <a:gd name="connsiteY120-7722" fmla="*/ 466963 h 1792129"/>
                <a:gd name="connsiteX121-7723" fmla="*/ 1552163 w 2147856"/>
                <a:gd name="connsiteY121-7724" fmla="*/ 464439 h 1792129"/>
                <a:gd name="connsiteX122-7725" fmla="*/ 1577404 w 2147856"/>
                <a:gd name="connsiteY122-7726" fmla="*/ 482108 h 1792129"/>
                <a:gd name="connsiteX123-7727" fmla="*/ 1584976 w 2147856"/>
                <a:gd name="connsiteY123-7728" fmla="*/ 487156 h 1792129"/>
                <a:gd name="connsiteX124-7729" fmla="*/ 1602645 w 2147856"/>
                <a:gd name="connsiteY124-7730" fmla="*/ 493466 h 1792129"/>
                <a:gd name="connsiteX125-7731" fmla="*/ 1612742 w 2147856"/>
                <a:gd name="connsiteY125-7732" fmla="*/ 502301 h 1792129"/>
                <a:gd name="connsiteX126-7733" fmla="*/ 1622838 w 2147856"/>
                <a:gd name="connsiteY126-7734" fmla="*/ 504825 h 1792129"/>
                <a:gd name="connsiteX127-7735" fmla="*/ 1637983 w 2147856"/>
                <a:gd name="connsiteY127-7736" fmla="*/ 499777 h 1792129"/>
                <a:gd name="connsiteX128-7737" fmla="*/ 1655652 w 2147856"/>
                <a:gd name="connsiteY128-7738" fmla="*/ 503563 h 1792129"/>
                <a:gd name="connsiteX129-7739" fmla="*/ 1668273 w 2147856"/>
                <a:gd name="connsiteY129-7740" fmla="*/ 509873 h 1792129"/>
                <a:gd name="connsiteX130-7741" fmla="*/ 1706134 w 2147856"/>
                <a:gd name="connsiteY130-7742" fmla="*/ 527542 h 1792129"/>
                <a:gd name="connsiteX131-7743" fmla="*/ 1726327 w 2147856"/>
                <a:gd name="connsiteY131-7744" fmla="*/ 535114 h 1792129"/>
                <a:gd name="connsiteX132-7745" fmla="*/ 1754093 w 2147856"/>
                <a:gd name="connsiteY132-7746" fmla="*/ 527542 h 1792129"/>
                <a:gd name="connsiteX133-7747" fmla="*/ 1774286 w 2147856"/>
                <a:gd name="connsiteY133-7748" fmla="*/ 522494 h 1792129"/>
                <a:gd name="connsiteX134-7749" fmla="*/ 1778072 w 2147856"/>
                <a:gd name="connsiteY134-7750" fmla="*/ 522494 h 1792129"/>
                <a:gd name="connsiteX135-7751" fmla="*/ 1779334 w 2147856"/>
                <a:gd name="connsiteY135-7752" fmla="*/ 525018 h 1792129"/>
                <a:gd name="connsiteX136-7753" fmla="*/ 1817196 w 2147856"/>
                <a:gd name="connsiteY136-7754" fmla="*/ 537639 h 1792129"/>
                <a:gd name="connsiteX137-7755" fmla="*/ 1819720 w 2147856"/>
                <a:gd name="connsiteY137-7756" fmla="*/ 537639 h 1792129"/>
                <a:gd name="connsiteX138-7757" fmla="*/ 1833603 w 2147856"/>
                <a:gd name="connsiteY138-7758" fmla="*/ 554045 h 1792129"/>
                <a:gd name="connsiteX139-7759" fmla="*/ 1839913 w 2147856"/>
                <a:gd name="connsiteY139-7760" fmla="*/ 567928 h 1792129"/>
                <a:gd name="connsiteX140-7761" fmla="*/ 1807099 w 2147856"/>
                <a:gd name="connsiteY140-7762" fmla="*/ 620935 h 1792129"/>
                <a:gd name="connsiteX141-7763" fmla="*/ 1807099 w 2147856"/>
                <a:gd name="connsiteY141-7764" fmla="*/ 631031 h 1792129"/>
                <a:gd name="connsiteX142-7765" fmla="*/ 1797003 w 2147856"/>
                <a:gd name="connsiteY142-7766" fmla="*/ 646176 h 1792129"/>
                <a:gd name="connsiteX143-7767" fmla="*/ 1749045 w 2147856"/>
                <a:gd name="connsiteY143-7768" fmla="*/ 658797 h 1792129"/>
                <a:gd name="connsiteX144-7769" fmla="*/ 1683417 w 2147856"/>
                <a:gd name="connsiteY144-7770" fmla="*/ 678990 h 1792129"/>
                <a:gd name="connsiteX145-7771" fmla="*/ 1600121 w 2147856"/>
                <a:gd name="connsiteY145-7772" fmla="*/ 704231 h 1792129"/>
                <a:gd name="connsiteX146-7773" fmla="*/ 1516825 w 2147856"/>
                <a:gd name="connsiteY146-7774" fmla="*/ 731996 h 1792129"/>
                <a:gd name="connsiteX147-7775" fmla="*/ 1448674 w 2147856"/>
                <a:gd name="connsiteY147-7776" fmla="*/ 754713 h 1792129"/>
                <a:gd name="connsiteX148-7777" fmla="*/ 1446150 w 2147856"/>
                <a:gd name="connsiteY148-7778" fmla="*/ 767334 h 1792129"/>
                <a:gd name="connsiteX149-7779" fmla="*/ 1481487 w 2147856"/>
                <a:gd name="connsiteY149-7780" fmla="*/ 790051 h 1792129"/>
                <a:gd name="connsiteX150-7781" fmla="*/ 1524397 w 2147856"/>
                <a:gd name="connsiteY150-7782" fmla="*/ 815292 h 1792129"/>
                <a:gd name="connsiteX151-7783" fmla="*/ 1602645 w 2147856"/>
                <a:gd name="connsiteY151-7784" fmla="*/ 860727 h 1792129"/>
                <a:gd name="connsiteX152-7785" fmla="*/ 1643031 w 2147856"/>
                <a:gd name="connsiteY152-7786" fmla="*/ 885968 h 1792129"/>
                <a:gd name="connsiteX153-7787" fmla="*/ 1675845 w 2147856"/>
                <a:gd name="connsiteY153-7788" fmla="*/ 906161 h 1792129"/>
                <a:gd name="connsiteX154-7789" fmla="*/ 1733900 w 2147856"/>
                <a:gd name="connsiteY154-7790" fmla="*/ 933926 h 1792129"/>
                <a:gd name="connsiteX155-7791" fmla="*/ 1786906 w 2147856"/>
                <a:gd name="connsiteY155-7792" fmla="*/ 956643 h 1792129"/>
                <a:gd name="connsiteX156-7793" fmla="*/ 1897968 w 2147856"/>
                <a:gd name="connsiteY156-7794" fmla="*/ 994505 h 1792129"/>
                <a:gd name="connsiteX157-7795" fmla="*/ 1983788 w 2147856"/>
                <a:gd name="connsiteY157-7796" fmla="*/ 1017222 h 1792129"/>
                <a:gd name="connsiteX158-7797" fmla="*/ 2044367 w 2147856"/>
                <a:gd name="connsiteY158-7798" fmla="*/ 1032367 h 1792129"/>
                <a:gd name="connsiteX159-7799" fmla="*/ 2074657 w 2147856"/>
                <a:gd name="connsiteY159-7800" fmla="*/ 1039939 h 1792129"/>
                <a:gd name="connsiteX160-7801" fmla="*/ 2107470 w 2147856"/>
                <a:gd name="connsiteY160-7802" fmla="*/ 1057608 h 1792129"/>
                <a:gd name="connsiteX161-7803" fmla="*/ 2104946 w 2147856"/>
                <a:gd name="connsiteY161-7804" fmla="*/ 1068967 h 1792129"/>
                <a:gd name="connsiteX162-7805" fmla="*/ 2115043 w 2147856"/>
                <a:gd name="connsiteY162-7806" fmla="*/ 1077801 h 1792129"/>
                <a:gd name="connsiteX163-7807" fmla="*/ 2132712 w 2147856"/>
                <a:gd name="connsiteY163-7808" fmla="*/ 1082849 h 1792129"/>
                <a:gd name="connsiteX164-7809" fmla="*/ 2147856 w 2147856"/>
                <a:gd name="connsiteY164-7810" fmla="*/ 1090422 h 1792129"/>
                <a:gd name="connsiteX165-7811" fmla="*/ 2147856 w 2147856"/>
                <a:gd name="connsiteY165-7812" fmla="*/ 1092946 h 1792129"/>
                <a:gd name="connsiteX166-7813" fmla="*/ 2122615 w 2147856"/>
                <a:gd name="connsiteY166-7814" fmla="*/ 1095470 h 1792129"/>
                <a:gd name="connsiteX167-7815" fmla="*/ 2115043 w 2147856"/>
                <a:gd name="connsiteY167-7816" fmla="*/ 1097994 h 1792129"/>
                <a:gd name="connsiteX168-7817" fmla="*/ 2102422 w 2147856"/>
                <a:gd name="connsiteY168-7818" fmla="*/ 1128284 h 1792129"/>
                <a:gd name="connsiteX169-7819" fmla="*/ 2102422 w 2147856"/>
                <a:gd name="connsiteY169-7820" fmla="*/ 1130808 h 1792129"/>
                <a:gd name="connsiteX170-7821" fmla="*/ 2091063 w 2147856"/>
                <a:gd name="connsiteY170-7822" fmla="*/ 1144691 h 1792129"/>
                <a:gd name="connsiteX171-7823" fmla="*/ 2074657 w 2147856"/>
                <a:gd name="connsiteY171-7824" fmla="*/ 1158573 h 1792129"/>
                <a:gd name="connsiteX172-7825" fmla="*/ 2064560 w 2147856"/>
                <a:gd name="connsiteY172-7826" fmla="*/ 1168670 h 1792129"/>
                <a:gd name="connsiteX173-7827" fmla="*/ 2054464 w 2147856"/>
                <a:gd name="connsiteY173-7828" fmla="*/ 1176242 h 1792129"/>
                <a:gd name="connsiteX174-7829" fmla="*/ 2044367 w 2147856"/>
                <a:gd name="connsiteY174-7830" fmla="*/ 1176242 h 1792129"/>
                <a:gd name="connsiteX175-7831" fmla="*/ 1958547 w 2147856"/>
                <a:gd name="connsiteY175-7832" fmla="*/ 1158573 h 1792129"/>
                <a:gd name="connsiteX176-7833" fmla="*/ 1867678 w 2147856"/>
                <a:gd name="connsiteY176-7834" fmla="*/ 1143429 h 1792129"/>
                <a:gd name="connsiteX177-7835" fmla="*/ 1764189 w 2147856"/>
                <a:gd name="connsiteY177-7836" fmla="*/ 1120711 h 1792129"/>
                <a:gd name="connsiteX178-7837" fmla="*/ 1683417 w 2147856"/>
                <a:gd name="connsiteY178-7838" fmla="*/ 1105567 h 1792129"/>
                <a:gd name="connsiteX179-7839" fmla="*/ 1654390 w 2147856"/>
                <a:gd name="connsiteY179-7840" fmla="*/ 1100518 h 1792129"/>
                <a:gd name="connsiteX180-7841" fmla="*/ 1630411 w 2147856"/>
                <a:gd name="connsiteY180-7842" fmla="*/ 1092946 h 1792129"/>
                <a:gd name="connsiteX181-7843" fmla="*/ 1567307 w 2147856"/>
                <a:gd name="connsiteY181-7844" fmla="*/ 1072753 h 1792129"/>
                <a:gd name="connsiteX182-7845" fmla="*/ 1567307 w 2147856"/>
                <a:gd name="connsiteY182-7846" fmla="*/ 1075277 h 1792129"/>
                <a:gd name="connsiteX183-7847" fmla="*/ 1577404 w 2147856"/>
                <a:gd name="connsiteY183-7848" fmla="*/ 1087898 h 1792129"/>
                <a:gd name="connsiteX184-7849" fmla="*/ 1593811 w 2147856"/>
                <a:gd name="connsiteY184-7850" fmla="*/ 1105567 h 1792129"/>
                <a:gd name="connsiteX185-7851" fmla="*/ 1597597 w 2147856"/>
                <a:gd name="connsiteY185-7852" fmla="*/ 1133332 h 1792129"/>
                <a:gd name="connsiteX186-7853" fmla="*/ 1597597 w 2147856"/>
                <a:gd name="connsiteY186-7854" fmla="*/ 1219152 h 1792129"/>
                <a:gd name="connsiteX187-7855" fmla="*/ 1602645 w 2147856"/>
                <a:gd name="connsiteY187-7856" fmla="*/ 1292352 h 1792129"/>
                <a:gd name="connsiteX188-7857" fmla="*/ 1602645 w 2147856"/>
                <a:gd name="connsiteY188-7858" fmla="*/ 1405938 h 1792129"/>
                <a:gd name="connsiteX189-7859" fmla="*/ 1602645 w 2147856"/>
                <a:gd name="connsiteY189-7860" fmla="*/ 1494282 h 1792129"/>
                <a:gd name="connsiteX190-7861" fmla="*/ 1602645 w 2147856"/>
                <a:gd name="connsiteY190-7862" fmla="*/ 1582626 h 1792129"/>
                <a:gd name="connsiteX191-7863" fmla="*/ 1602645 w 2147856"/>
                <a:gd name="connsiteY191-7864" fmla="*/ 1645729 h 1792129"/>
                <a:gd name="connsiteX192-7865" fmla="*/ 1600121 w 2147856"/>
                <a:gd name="connsiteY192-7866" fmla="*/ 1683591 h 1792129"/>
                <a:gd name="connsiteX193-7867" fmla="*/ 1595073 w 2147856"/>
                <a:gd name="connsiteY193-7868" fmla="*/ 1711356 h 1792129"/>
                <a:gd name="connsiteX194-7869" fmla="*/ 1586238 w 2147856"/>
                <a:gd name="connsiteY194-7870" fmla="*/ 1725239 h 1792129"/>
                <a:gd name="connsiteX195-7871" fmla="*/ 1567307 w 2147856"/>
                <a:gd name="connsiteY195-7872" fmla="*/ 1726501 h 1792129"/>
                <a:gd name="connsiteX196-7873" fmla="*/ 1548377 w 2147856"/>
                <a:gd name="connsiteY196-7874" fmla="*/ 1734074 h 1792129"/>
                <a:gd name="connsiteX197-7875" fmla="*/ 1531970 w 2147856"/>
                <a:gd name="connsiteY197-7876" fmla="*/ 1746694 h 1792129"/>
                <a:gd name="connsiteX198-7877" fmla="*/ 1524397 w 2147856"/>
                <a:gd name="connsiteY198-7878" fmla="*/ 1764363 h 1792129"/>
                <a:gd name="connsiteX199-7879" fmla="*/ 1489060 w 2147856"/>
                <a:gd name="connsiteY199-7880" fmla="*/ 1754267 h 1792129"/>
                <a:gd name="connsiteX200-7881" fmla="*/ 1467605 w 2147856"/>
                <a:gd name="connsiteY200-7882" fmla="*/ 1764363 h 1792129"/>
                <a:gd name="connsiteX201-7883" fmla="*/ 1453722 w 2147856"/>
                <a:gd name="connsiteY201-7884" fmla="*/ 1779508 h 1792129"/>
                <a:gd name="connsiteX202-7885" fmla="*/ 1446150 w 2147856"/>
                <a:gd name="connsiteY202-7886" fmla="*/ 1792129 h 1792129"/>
                <a:gd name="connsiteX203-7887" fmla="*/ 1409550 w 2147856"/>
                <a:gd name="connsiteY203-7888" fmla="*/ 1763101 h 1792129"/>
                <a:gd name="connsiteX204-7889" fmla="*/ 1367902 w 2147856"/>
                <a:gd name="connsiteY204-7890" fmla="*/ 1726501 h 1792129"/>
                <a:gd name="connsiteX205-7891" fmla="*/ 1326254 w 2147856"/>
                <a:gd name="connsiteY205-7892" fmla="*/ 1683591 h 1792129"/>
                <a:gd name="connsiteX206-7893" fmla="*/ 1294702 w 2147856"/>
                <a:gd name="connsiteY206-7894" fmla="*/ 1648253 h 1792129"/>
                <a:gd name="connsiteX207-7895" fmla="*/ 1274509 w 2147856"/>
                <a:gd name="connsiteY207-7896" fmla="*/ 1643205 h 1792129"/>
                <a:gd name="connsiteX208-7897" fmla="*/ 1244220 w 2147856"/>
                <a:gd name="connsiteY208-7898" fmla="*/ 1662136 h 1792129"/>
                <a:gd name="connsiteX209-7899" fmla="*/ 1213930 w 2147856"/>
                <a:gd name="connsiteY209-7900" fmla="*/ 1678543 h 1792129"/>
                <a:gd name="connsiteX210-7901" fmla="*/ 1191213 w 2147856"/>
                <a:gd name="connsiteY210-7902" fmla="*/ 1689902 h 1792129"/>
                <a:gd name="connsiteX211-7903" fmla="*/ 1160923 w 2147856"/>
                <a:gd name="connsiteY211-7904" fmla="*/ 1701260 h 1792129"/>
                <a:gd name="connsiteX212-7905" fmla="*/ 1135682 w 2147856"/>
                <a:gd name="connsiteY212-7906" fmla="*/ 1703784 h 1792129"/>
                <a:gd name="connsiteX213-7907" fmla="*/ 1097820 w 2147856"/>
                <a:gd name="connsiteY213-7908" fmla="*/ 1696212 h 1792129"/>
                <a:gd name="connsiteX214-7909" fmla="*/ 1090248 w 2147856"/>
                <a:gd name="connsiteY214-7910" fmla="*/ 1686115 h 1792129"/>
                <a:gd name="connsiteX215-7911" fmla="*/ 1077627 w 2147856"/>
                <a:gd name="connsiteY215-7912" fmla="*/ 1664660 h 1792129"/>
                <a:gd name="connsiteX216-7913" fmla="*/ 1065007 w 2147856"/>
                <a:gd name="connsiteY216-7914" fmla="*/ 1643205 h 1792129"/>
                <a:gd name="connsiteX217-7915" fmla="*/ 1019572 w 2147856"/>
                <a:gd name="connsiteY217-7916" fmla="*/ 1668447 h 1792129"/>
                <a:gd name="connsiteX218-7917" fmla="*/ 1003166 w 2147856"/>
                <a:gd name="connsiteY218-7918" fmla="*/ 1672233 h 1792129"/>
                <a:gd name="connsiteX219-7919" fmla="*/ 989283 w 2147856"/>
                <a:gd name="connsiteY219-7920" fmla="*/ 1663398 h 1792129"/>
                <a:gd name="connsiteX220-7921" fmla="*/ 974138 w 2147856"/>
                <a:gd name="connsiteY220-7922" fmla="*/ 1640681 h 1792129"/>
                <a:gd name="connsiteX221-7923" fmla="*/ 965304 w 2147856"/>
                <a:gd name="connsiteY221-7924" fmla="*/ 1623012 h 1792129"/>
                <a:gd name="connsiteX222-7925" fmla="*/ 958993 w 2147856"/>
                <a:gd name="connsiteY222-7926" fmla="*/ 1605343 h 1792129"/>
                <a:gd name="connsiteX223-7927" fmla="*/ 958993 w 2147856"/>
                <a:gd name="connsiteY223-7928" fmla="*/ 1600295 h 1792129"/>
                <a:gd name="connsiteX224-7929" fmla="*/ 945111 w 2147856"/>
                <a:gd name="connsiteY224-7930" fmla="*/ 1552337 h 1792129"/>
                <a:gd name="connsiteX225-7931" fmla="*/ 946373 w 2147856"/>
                <a:gd name="connsiteY225-7932" fmla="*/ 1516999 h 1792129"/>
                <a:gd name="connsiteX226-7933" fmla="*/ 960255 w 2147856"/>
                <a:gd name="connsiteY226-7934" fmla="*/ 1441275 h 1792129"/>
                <a:gd name="connsiteX227-7935" fmla="*/ 979186 w 2147856"/>
                <a:gd name="connsiteY227-7936" fmla="*/ 1378172 h 1792129"/>
                <a:gd name="connsiteX228-7937" fmla="*/ 1019572 w 2147856"/>
                <a:gd name="connsiteY228-7938" fmla="*/ 1267111 h 1792129"/>
                <a:gd name="connsiteX229-7939" fmla="*/ 1067531 w 2147856"/>
                <a:gd name="connsiteY229-7940" fmla="*/ 1181290 h 1792129"/>
                <a:gd name="connsiteX230-7941" fmla="*/ 1085200 w 2147856"/>
                <a:gd name="connsiteY230-7942" fmla="*/ 1143429 h 1792129"/>
                <a:gd name="connsiteX231-7943" fmla="*/ 1138206 w 2147856"/>
                <a:gd name="connsiteY231-7944" fmla="*/ 1092946 h 1792129"/>
                <a:gd name="connsiteX232-7945" fmla="*/ 1206358 w 2147856"/>
                <a:gd name="connsiteY232-7946" fmla="*/ 1052560 h 1792129"/>
                <a:gd name="connsiteX233-7947" fmla="*/ 1256840 w 2147856"/>
                <a:gd name="connsiteY233-7948" fmla="*/ 1032367 h 1792129"/>
                <a:gd name="connsiteX234-7949" fmla="*/ 1365378 w 2147856"/>
                <a:gd name="connsiteY234-7950" fmla="*/ 997029 h 1792129"/>
                <a:gd name="connsiteX235-7951" fmla="*/ 1391881 w 2147856"/>
                <a:gd name="connsiteY235-7952" fmla="*/ 991981 h 1792129"/>
                <a:gd name="connsiteX236-7953" fmla="*/ 1418384 w 2147856"/>
                <a:gd name="connsiteY236-7954" fmla="*/ 989457 h 1792129"/>
                <a:gd name="connsiteX237-7955" fmla="*/ 1443625 w 2147856"/>
                <a:gd name="connsiteY237-7956" fmla="*/ 999553 h 1792129"/>
                <a:gd name="connsiteX238-7957" fmla="*/ 1478963 w 2147856"/>
                <a:gd name="connsiteY238-7958" fmla="*/ 1009650 h 1792129"/>
                <a:gd name="connsiteX239-7959" fmla="*/ 1514301 w 2147856"/>
                <a:gd name="connsiteY239-7960" fmla="*/ 1028581 h 1792129"/>
                <a:gd name="connsiteX240-7961" fmla="*/ 1534494 w 2147856"/>
                <a:gd name="connsiteY240-7962" fmla="*/ 1047512 h 1792129"/>
                <a:gd name="connsiteX241-7963" fmla="*/ 1544590 w 2147856"/>
                <a:gd name="connsiteY241-7964" fmla="*/ 1052560 h 1792129"/>
                <a:gd name="connsiteX242-7965" fmla="*/ 1552163 w 2147856"/>
                <a:gd name="connsiteY242-7966" fmla="*/ 1057608 h 1792129"/>
                <a:gd name="connsiteX243-7967" fmla="*/ 1668273 w 2147856"/>
                <a:gd name="connsiteY243-7968" fmla="*/ 1052560 h 1792129"/>
                <a:gd name="connsiteX244-7969" fmla="*/ 1635459 w 2147856"/>
                <a:gd name="connsiteY244-7970" fmla="*/ 1029843 h 1792129"/>
                <a:gd name="connsiteX245-7971" fmla="*/ 1466343 w 2147856"/>
                <a:gd name="connsiteY245-7972" fmla="*/ 896064 h 1792129"/>
                <a:gd name="connsiteX246-7973" fmla="*/ 1370426 w 2147856"/>
                <a:gd name="connsiteY246-7974" fmla="*/ 787527 h 1792129"/>
                <a:gd name="connsiteX247-7975" fmla="*/ 1357805 w 2147856"/>
                <a:gd name="connsiteY247-7976" fmla="*/ 782479 h 1792129"/>
                <a:gd name="connsiteX248-7977" fmla="*/ 1284606 w 2147856"/>
                <a:gd name="connsiteY248-7978" fmla="*/ 806458 h 1792129"/>
                <a:gd name="connsiteX249-7979" fmla="*/ 1196261 w 2147856"/>
                <a:gd name="connsiteY249-7980" fmla="*/ 838009 h 1792129"/>
                <a:gd name="connsiteX250-7981" fmla="*/ 1188689 w 2147856"/>
                <a:gd name="connsiteY250-7982" fmla="*/ 845582 h 1792129"/>
                <a:gd name="connsiteX251-7983" fmla="*/ 1178592 w 2147856"/>
                <a:gd name="connsiteY251-7984" fmla="*/ 858203 h 1792129"/>
                <a:gd name="connsiteX252-7985" fmla="*/ 1123062 w 2147856"/>
                <a:gd name="connsiteY252-7986" fmla="*/ 946547 h 1792129"/>
                <a:gd name="connsiteX253-7987" fmla="*/ 1047338 w 2147856"/>
                <a:gd name="connsiteY253-7988" fmla="*/ 1052560 h 1792129"/>
                <a:gd name="connsiteX254-7989" fmla="*/ 974138 w 2147856"/>
                <a:gd name="connsiteY254-7990" fmla="*/ 1140904 h 1792129"/>
                <a:gd name="connsiteX255-7991" fmla="*/ 918607 w 2147856"/>
                <a:gd name="connsiteY255-7992" fmla="*/ 1201483 h 1792129"/>
                <a:gd name="connsiteX256-7993" fmla="*/ 852980 w 2147856"/>
                <a:gd name="connsiteY256-7994" fmla="*/ 1267111 h 1792129"/>
                <a:gd name="connsiteX257-7995" fmla="*/ 736870 w 2147856"/>
                <a:gd name="connsiteY257-7996" fmla="*/ 1368076 h 1792129"/>
                <a:gd name="connsiteX258-7997" fmla="*/ 716677 w 2147856"/>
                <a:gd name="connsiteY258-7998" fmla="*/ 1383220 h 1792129"/>
                <a:gd name="connsiteX259-7999" fmla="*/ 709105 w 2147856"/>
                <a:gd name="connsiteY259-8000" fmla="*/ 1388269 h 1792129"/>
                <a:gd name="connsiteX260-8001" fmla="*/ 623618 w 2147856"/>
                <a:gd name="connsiteY260-8002" fmla="*/ 1440656 h 1792129"/>
                <a:gd name="connsiteX261-8003" fmla="*/ 414148 w 2147856"/>
                <a:gd name="connsiteY261-8004" fmla="*/ 1541685 h 1792129"/>
                <a:gd name="connsiteX262-8005" fmla="*/ 0 w 2147856"/>
                <a:gd name="connsiteY262-8006" fmla="*/ 1708880 h 1792129"/>
                <a:gd name="connsiteX263-8007" fmla="*/ 587947 w 2147856"/>
                <a:gd name="connsiteY263-8008" fmla="*/ 1342834 h 1792129"/>
                <a:gd name="connsiteX264-8009" fmla="*/ 592995 w 2147856"/>
                <a:gd name="connsiteY264-8010" fmla="*/ 1335262 h 1792129"/>
                <a:gd name="connsiteX265-8011" fmla="*/ 598044 w 2147856"/>
                <a:gd name="connsiteY265-8012" fmla="*/ 1330214 h 1792129"/>
                <a:gd name="connsiteX266-8013" fmla="*/ 608140 w 2147856"/>
                <a:gd name="connsiteY266-8014" fmla="*/ 1320117 h 1792129"/>
                <a:gd name="connsiteX267-8015" fmla="*/ 610664 w 2147856"/>
                <a:gd name="connsiteY267-8016" fmla="*/ 1287304 h 1792129"/>
                <a:gd name="connsiteX268-8017" fmla="*/ 618237 w 2147856"/>
                <a:gd name="connsiteY268-8018" fmla="*/ 1277207 h 1792129"/>
                <a:gd name="connsiteX269-8019" fmla="*/ 653574 w 2147856"/>
                <a:gd name="connsiteY269-8020" fmla="*/ 1264587 h 1792129"/>
                <a:gd name="connsiteX270-8021" fmla="*/ 688912 w 2147856"/>
                <a:gd name="connsiteY270-8022" fmla="*/ 1231773 h 1792129"/>
                <a:gd name="connsiteX271-8023" fmla="*/ 777256 w 2147856"/>
                <a:gd name="connsiteY271-8024" fmla="*/ 1143429 h 1792129"/>
                <a:gd name="connsiteX272-8025" fmla="*/ 815118 w 2147856"/>
                <a:gd name="connsiteY272-8026" fmla="*/ 1105567 h 1792129"/>
                <a:gd name="connsiteX273-8027" fmla="*/ 868125 w 2147856"/>
                <a:gd name="connsiteY273-8028" fmla="*/ 1055084 h 1792129"/>
                <a:gd name="connsiteX274-8029" fmla="*/ 921132 w 2147856"/>
                <a:gd name="connsiteY274-8030" fmla="*/ 999553 h 1792129"/>
                <a:gd name="connsiteX275-8031" fmla="*/ 976662 w 2147856"/>
                <a:gd name="connsiteY275-8032" fmla="*/ 916257 h 1792129"/>
                <a:gd name="connsiteX276-8033" fmla="*/ 976662 w 2147856"/>
                <a:gd name="connsiteY276-8034" fmla="*/ 913733 h 1792129"/>
                <a:gd name="connsiteX277-8035" fmla="*/ 921132 w 2147856"/>
                <a:gd name="connsiteY277-8036" fmla="*/ 931402 h 1792129"/>
                <a:gd name="connsiteX278-8037" fmla="*/ 830263 w 2147856"/>
                <a:gd name="connsiteY278-8038" fmla="*/ 964216 h 1792129"/>
                <a:gd name="connsiteX279-8039" fmla="*/ 774732 w 2147856"/>
                <a:gd name="connsiteY279-8040" fmla="*/ 981885 h 1792129"/>
                <a:gd name="connsiteX280-8041" fmla="*/ 769684 w 2147856"/>
                <a:gd name="connsiteY280-8042" fmla="*/ 984409 h 1792129"/>
                <a:gd name="connsiteX281-8043" fmla="*/ 739395 w 2147856"/>
                <a:gd name="connsiteY281-8044" fmla="*/ 995767 h 1792129"/>
                <a:gd name="connsiteX282-8045" fmla="*/ 714153 w 2147856"/>
                <a:gd name="connsiteY282-8046" fmla="*/ 994505 h 1792129"/>
                <a:gd name="connsiteX283-8047" fmla="*/ 690174 w 2147856"/>
                <a:gd name="connsiteY283-8048" fmla="*/ 995767 h 1792129"/>
                <a:gd name="connsiteX284-8049" fmla="*/ 658623 w 2147856"/>
                <a:gd name="connsiteY284-8050" fmla="*/ 994505 h 1792129"/>
                <a:gd name="connsiteX285-8051" fmla="*/ 648526 w 2147856"/>
                <a:gd name="connsiteY285-8052" fmla="*/ 989457 h 1792129"/>
                <a:gd name="connsiteX286-8053" fmla="*/ 628333 w 2147856"/>
                <a:gd name="connsiteY286-8054" fmla="*/ 981885 h 1792129"/>
                <a:gd name="connsiteX287-8055" fmla="*/ 608140 w 2147856"/>
                <a:gd name="connsiteY287-8056" fmla="*/ 974312 h 1792129"/>
                <a:gd name="connsiteX288-8057" fmla="*/ 590471 w 2147856"/>
                <a:gd name="connsiteY288-8058" fmla="*/ 966740 h 1792129"/>
                <a:gd name="connsiteX289-8059" fmla="*/ 577850 w 2147856"/>
                <a:gd name="connsiteY289-8060" fmla="*/ 959167 h 1792129"/>
                <a:gd name="connsiteX290-8061" fmla="*/ 575326 w 2147856"/>
                <a:gd name="connsiteY290-8062" fmla="*/ 944023 h 1792129"/>
                <a:gd name="connsiteX291-8063" fmla="*/ 590471 w 2147856"/>
                <a:gd name="connsiteY291-8064" fmla="*/ 928878 h 1792129"/>
                <a:gd name="connsiteX292-8065" fmla="*/ 603092 w 2147856"/>
                <a:gd name="connsiteY292-8066" fmla="*/ 928878 h 1792129"/>
                <a:gd name="connsiteX293-8067" fmla="*/ 603092 w 2147856"/>
                <a:gd name="connsiteY293-8068" fmla="*/ 921305 h 1792129"/>
                <a:gd name="connsiteX294-8069" fmla="*/ 615712 w 2147856"/>
                <a:gd name="connsiteY294-8070" fmla="*/ 923830 h 1792129"/>
                <a:gd name="connsiteX295-8071" fmla="*/ 638430 w 2147856"/>
                <a:gd name="connsiteY295-8072" fmla="*/ 916257 h 1792129"/>
                <a:gd name="connsiteX296-8073" fmla="*/ 653574 w 2147856"/>
                <a:gd name="connsiteY296-8074" fmla="*/ 906161 h 1792129"/>
                <a:gd name="connsiteX297-8075" fmla="*/ 638430 w 2147856"/>
                <a:gd name="connsiteY297-8076" fmla="*/ 898588 h 1792129"/>
                <a:gd name="connsiteX298-8077" fmla="*/ 651050 w 2147856"/>
                <a:gd name="connsiteY298-8078" fmla="*/ 896064 h 1792129"/>
                <a:gd name="connsiteX299-8079" fmla="*/ 678816 w 2147856"/>
                <a:gd name="connsiteY299-8080" fmla="*/ 888492 h 1792129"/>
                <a:gd name="connsiteX300-8081" fmla="*/ 683864 w 2147856"/>
                <a:gd name="connsiteY300-8082" fmla="*/ 885968 h 1792129"/>
                <a:gd name="connsiteX301-8083" fmla="*/ 736870 w 2147856"/>
                <a:gd name="connsiteY301-8084" fmla="*/ 873347 h 1792129"/>
                <a:gd name="connsiteX302-8085" fmla="*/ 774732 w 2147856"/>
                <a:gd name="connsiteY302-8086" fmla="*/ 855678 h 1792129"/>
                <a:gd name="connsiteX303-8087" fmla="*/ 830263 w 2147856"/>
                <a:gd name="connsiteY303-8088" fmla="*/ 835485 h 1792129"/>
                <a:gd name="connsiteX304-8089" fmla="*/ 923656 w 2147856"/>
                <a:gd name="connsiteY304-8090" fmla="*/ 802672 h 1792129"/>
                <a:gd name="connsiteX305-8091" fmla="*/ 1047338 w 2147856"/>
                <a:gd name="connsiteY305-8092" fmla="*/ 762286 h 1792129"/>
                <a:gd name="connsiteX306-8093" fmla="*/ 1052386 w 2147856"/>
                <a:gd name="connsiteY306-8094" fmla="*/ 759762 h 1792129"/>
                <a:gd name="connsiteX307-8095" fmla="*/ 1077627 w 2147856"/>
                <a:gd name="connsiteY307-8096" fmla="*/ 752189 h 1792129"/>
                <a:gd name="connsiteX308-8097" fmla="*/ 1087724 w 2147856"/>
                <a:gd name="connsiteY308-8098" fmla="*/ 734520 h 1792129"/>
                <a:gd name="connsiteX309-8099" fmla="*/ 1092772 w 2147856"/>
                <a:gd name="connsiteY309-8100" fmla="*/ 719376 h 1792129"/>
                <a:gd name="connsiteX310-8101" fmla="*/ 1100344 w 2147856"/>
                <a:gd name="connsiteY310-8102" fmla="*/ 697921 h 1792129"/>
                <a:gd name="connsiteX311-8103" fmla="*/ 1110441 w 2147856"/>
                <a:gd name="connsiteY311-8104" fmla="*/ 671417 h 1792129"/>
                <a:gd name="connsiteX312-8105" fmla="*/ 1107917 w 2147856"/>
                <a:gd name="connsiteY312-8106" fmla="*/ 666369 h 1792129"/>
                <a:gd name="connsiteX313-8107" fmla="*/ 1054910 w 2147856"/>
                <a:gd name="connsiteY313-8108" fmla="*/ 681514 h 1792129"/>
                <a:gd name="connsiteX314-8109" fmla="*/ 986759 w 2147856"/>
                <a:gd name="connsiteY314-8110" fmla="*/ 701707 h 1792129"/>
                <a:gd name="connsiteX315-8111" fmla="*/ 986759 w 2147856"/>
                <a:gd name="connsiteY315-8112" fmla="*/ 696658 h 1792129"/>
                <a:gd name="connsiteX316-8113" fmla="*/ 1049862 w 2147856"/>
                <a:gd name="connsiteY316-8114" fmla="*/ 653748 h 1792129"/>
                <a:gd name="connsiteX317-8115" fmla="*/ 990545 w 2147856"/>
                <a:gd name="connsiteY317-8116" fmla="*/ 628507 h 1792129"/>
                <a:gd name="connsiteX318-8117" fmla="*/ 926180 w 2147856"/>
                <a:gd name="connsiteY318-8118" fmla="*/ 593169 h 1792129"/>
                <a:gd name="connsiteX319-8119" fmla="*/ 933752 w 2147856"/>
                <a:gd name="connsiteY319-8120" fmla="*/ 589383 h 1792129"/>
                <a:gd name="connsiteX320-8121" fmla="*/ 946373 w 2147856"/>
                <a:gd name="connsiteY320-8122" fmla="*/ 588121 h 1792129"/>
                <a:gd name="connsiteX321-8123" fmla="*/ 953945 w 2147856"/>
                <a:gd name="connsiteY321-8124" fmla="*/ 588121 h 1792129"/>
                <a:gd name="connsiteX322-8125" fmla="*/ 974138 w 2147856"/>
                <a:gd name="connsiteY322-8126" fmla="*/ 585597 h 1792129"/>
                <a:gd name="connsiteX323-8127" fmla="*/ 1022097 w 2147856"/>
                <a:gd name="connsiteY323-8128" fmla="*/ 570452 h 1792129"/>
                <a:gd name="connsiteX324-8129" fmla="*/ 1029669 w 2147856"/>
                <a:gd name="connsiteY324-8130" fmla="*/ 557832 h 1792129"/>
                <a:gd name="connsiteX325-8131" fmla="*/ 1030931 w 2147856"/>
                <a:gd name="connsiteY325-8132" fmla="*/ 551521 h 1792129"/>
                <a:gd name="connsiteX326-8133" fmla="*/ 1034717 w 2147856"/>
                <a:gd name="connsiteY326-8134" fmla="*/ 545211 h 1792129"/>
                <a:gd name="connsiteX327-8135" fmla="*/ 1037241 w 2147856"/>
                <a:gd name="connsiteY327-8136" fmla="*/ 547735 h 1792129"/>
                <a:gd name="connsiteX328-8137" fmla="*/ 1056172 w 2147856"/>
                <a:gd name="connsiteY328-8138" fmla="*/ 545211 h 1792129"/>
                <a:gd name="connsiteX329-8139" fmla="*/ 1072579 w 2147856"/>
                <a:gd name="connsiteY329-8140" fmla="*/ 542687 h 1792129"/>
                <a:gd name="connsiteX330-8141" fmla="*/ 1115489 w 2147856"/>
                <a:gd name="connsiteY330-8142" fmla="*/ 527542 h 1792129"/>
                <a:gd name="connsiteX331-8143" fmla="*/ 1155875 w 2147856"/>
                <a:gd name="connsiteY331-8144" fmla="*/ 514921 h 1792129"/>
                <a:gd name="connsiteX332-8145" fmla="*/ 1171020 w 2147856"/>
                <a:gd name="connsiteY332-8146" fmla="*/ 497252 h 1792129"/>
                <a:gd name="connsiteX333-8147" fmla="*/ 1188689 w 2147856"/>
                <a:gd name="connsiteY333-8148" fmla="*/ 403860 h 1792129"/>
                <a:gd name="connsiteX334-8149" fmla="*/ 1189951 w 2147856"/>
                <a:gd name="connsiteY334-8150" fmla="*/ 397550 h 1792129"/>
                <a:gd name="connsiteX335-8151" fmla="*/ 1188689 w 2147856"/>
                <a:gd name="connsiteY335-8152" fmla="*/ 388715 h 1792129"/>
                <a:gd name="connsiteX336-8153" fmla="*/ 1163448 w 2147856"/>
                <a:gd name="connsiteY336-8154" fmla="*/ 401336 h 1792129"/>
                <a:gd name="connsiteX337-8155" fmla="*/ 1143255 w 2147856"/>
                <a:gd name="connsiteY337-8156" fmla="*/ 408908 h 1792129"/>
                <a:gd name="connsiteX338-8157" fmla="*/ 1118013 w 2147856"/>
                <a:gd name="connsiteY338-8158" fmla="*/ 413956 h 1792129"/>
                <a:gd name="connsiteX339-8159" fmla="*/ 1092772 w 2147856"/>
                <a:gd name="connsiteY339-8160" fmla="*/ 424053 h 1792129"/>
                <a:gd name="connsiteX340-8161" fmla="*/ 1032193 w 2147856"/>
                <a:gd name="connsiteY340-8162" fmla="*/ 451818 h 1792129"/>
                <a:gd name="connsiteX341-8163" fmla="*/ 1047338 w 2147856"/>
                <a:gd name="connsiteY341-8164" fmla="*/ 437936 h 1792129"/>
                <a:gd name="connsiteX342-8165" fmla="*/ 1059958 w 2147856"/>
                <a:gd name="connsiteY342-8166" fmla="*/ 424053 h 1792129"/>
                <a:gd name="connsiteX343-8167" fmla="*/ 1058696 w 2147856"/>
                <a:gd name="connsiteY343-8168" fmla="*/ 422791 h 1792129"/>
                <a:gd name="connsiteX344-8169" fmla="*/ 1057434 w 2147856"/>
                <a:gd name="connsiteY344-8170" fmla="*/ 421529 h 1792129"/>
                <a:gd name="connsiteX345-8171" fmla="*/ 1047338 w 2147856"/>
                <a:gd name="connsiteY345-8172" fmla="*/ 424053 h 1792129"/>
                <a:gd name="connsiteX346-8173" fmla="*/ 1038503 w 2147856"/>
                <a:gd name="connsiteY346-8174" fmla="*/ 429101 h 1792129"/>
                <a:gd name="connsiteX347-8175" fmla="*/ 1032193 w 2147856"/>
                <a:gd name="connsiteY347-8176" fmla="*/ 429101 h 1792129"/>
                <a:gd name="connsiteX348-8177" fmla="*/ 1003166 w 2147856"/>
                <a:gd name="connsiteY348-8178" fmla="*/ 424053 h 1792129"/>
                <a:gd name="connsiteX349-8179" fmla="*/ 971614 w 2147856"/>
                <a:gd name="connsiteY349-8180" fmla="*/ 413956 h 1792129"/>
                <a:gd name="connsiteX350-8181" fmla="*/ 938800 w 2147856"/>
                <a:gd name="connsiteY350-8182" fmla="*/ 400074 h 1792129"/>
                <a:gd name="connsiteX351-8183" fmla="*/ 908511 w 2147856"/>
                <a:gd name="connsiteY351-8184" fmla="*/ 381143 h 1792129"/>
                <a:gd name="connsiteX352-8185" fmla="*/ 905987 w 2147856"/>
                <a:gd name="connsiteY352-8186" fmla="*/ 368522 h 1792129"/>
                <a:gd name="connsiteX353-8187" fmla="*/ 916083 w 2147856"/>
                <a:gd name="connsiteY353-8188" fmla="*/ 340757 h 1792129"/>
                <a:gd name="connsiteX354-8189" fmla="*/ 911035 w 2147856"/>
                <a:gd name="connsiteY354-8190" fmla="*/ 315516 h 1792129"/>
                <a:gd name="connsiteX355-8191" fmla="*/ 905987 w 2147856"/>
                <a:gd name="connsiteY355-8192" fmla="*/ 310467 h 1792129"/>
                <a:gd name="connsiteX356-8193" fmla="*/ 938800 w 2147856"/>
                <a:gd name="connsiteY356-8194" fmla="*/ 338233 h 1792129"/>
                <a:gd name="connsiteX357-8195" fmla="*/ 958993 w 2147856"/>
                <a:gd name="connsiteY357-8196" fmla="*/ 343281 h 1792129"/>
                <a:gd name="connsiteX358-8197" fmla="*/ 1001904 w 2147856"/>
                <a:gd name="connsiteY358-8198" fmla="*/ 325612 h 1792129"/>
                <a:gd name="connsiteX359-8199" fmla="*/ 1097820 w 2147856"/>
                <a:gd name="connsiteY359-8200" fmla="*/ 292798 h 1792129"/>
                <a:gd name="connsiteX360-8201" fmla="*/ 1140730 w 2147856"/>
                <a:gd name="connsiteY360-8202" fmla="*/ 272606 h 1792129"/>
                <a:gd name="connsiteX361-8203" fmla="*/ 1193737 w 2147856"/>
                <a:gd name="connsiteY361-8204" fmla="*/ 252412 h 1792129"/>
                <a:gd name="connsiteX362-8205" fmla="*/ 1213930 w 2147856"/>
                <a:gd name="connsiteY362-8206" fmla="*/ 241054 h 1792129"/>
                <a:gd name="connsiteX363-8207" fmla="*/ 1213930 w 2147856"/>
                <a:gd name="connsiteY363-8208" fmla="*/ 219599 h 1792129"/>
                <a:gd name="connsiteX364-8209" fmla="*/ 1212668 w 2147856"/>
                <a:gd name="connsiteY364-8210" fmla="*/ 194357 h 1792129"/>
                <a:gd name="connsiteX365-8211" fmla="*/ 1211406 w 2147856"/>
                <a:gd name="connsiteY365-8212" fmla="*/ 169116 h 1792129"/>
                <a:gd name="connsiteX366-8213" fmla="*/ 1208882 w 2147856"/>
                <a:gd name="connsiteY366-8214" fmla="*/ 106013 h 1792129"/>
                <a:gd name="connsiteX367-8215" fmla="*/ 1208882 w 2147856"/>
                <a:gd name="connsiteY367-8216" fmla="*/ 100965 h 1792129"/>
                <a:gd name="connsiteX368-8217" fmla="*/ 1196261 w 2147856"/>
                <a:gd name="connsiteY368-8218" fmla="*/ 85820 h 1792129"/>
                <a:gd name="connsiteX369-8219" fmla="*/ 1163448 w 2147856"/>
                <a:gd name="connsiteY369-8220" fmla="*/ 55531 h 1792129"/>
                <a:gd name="connsiteX370-8221" fmla="*/ 1123062 w 2147856"/>
                <a:gd name="connsiteY370-8222" fmla="*/ 42910 h 1792129"/>
                <a:gd name="connsiteX371-8223" fmla="*/ 1131896 w 2147856"/>
                <a:gd name="connsiteY371-8224" fmla="*/ 27765 h 1792129"/>
                <a:gd name="connsiteX372-8225" fmla="*/ 1143255 w 2147856"/>
                <a:gd name="connsiteY372-8226" fmla="*/ 12620 h 1792129"/>
                <a:gd name="connsiteX373-8227" fmla="*/ 1173544 w 2147856"/>
                <a:gd name="connsiteY373-8228" fmla="*/ 0 h 1792129"/>
                <a:gd name="connsiteX0-8229" fmla="*/ 1400715 w 2147856"/>
                <a:gd name="connsiteY0-8230" fmla="*/ 1529620 h 1792129"/>
                <a:gd name="connsiteX1-8231" fmla="*/ 1365378 w 2147856"/>
                <a:gd name="connsiteY1-8232" fmla="*/ 1592723 h 1792129"/>
                <a:gd name="connsiteX2-8233" fmla="*/ 1364116 w 2147856"/>
                <a:gd name="connsiteY2-8234" fmla="*/ 1595247 h 1792129"/>
                <a:gd name="connsiteX3-8235" fmla="*/ 1367902 w 2147856"/>
                <a:gd name="connsiteY3-8236" fmla="*/ 1600295 h 1792129"/>
                <a:gd name="connsiteX4-8237" fmla="*/ 1395667 w 2147856"/>
                <a:gd name="connsiteY4-8238" fmla="*/ 1620488 h 1792129"/>
                <a:gd name="connsiteX5-8239" fmla="*/ 1400715 w 2147856"/>
                <a:gd name="connsiteY5-8240" fmla="*/ 1620488 h 1792129"/>
                <a:gd name="connsiteX6-8241" fmla="*/ 1403239 w 2147856"/>
                <a:gd name="connsiteY6-8242" fmla="*/ 1592723 h 1792129"/>
                <a:gd name="connsiteX7-8243" fmla="*/ 1405764 w 2147856"/>
                <a:gd name="connsiteY7-8244" fmla="*/ 1547289 h 1792129"/>
                <a:gd name="connsiteX8-8245" fmla="*/ 1403239 w 2147856"/>
                <a:gd name="connsiteY8-8246" fmla="*/ 1529620 h 1792129"/>
                <a:gd name="connsiteX9-8247" fmla="*/ 1400715 w 2147856"/>
                <a:gd name="connsiteY9-8248" fmla="*/ 1529620 h 1792129"/>
                <a:gd name="connsiteX10-8249" fmla="*/ 1123062 w 2147856"/>
                <a:gd name="connsiteY10-8250" fmla="*/ 1363027 h 1792129"/>
                <a:gd name="connsiteX11-8251" fmla="*/ 1115489 w 2147856"/>
                <a:gd name="connsiteY11-8252" fmla="*/ 1368076 h 1792129"/>
                <a:gd name="connsiteX12-8253" fmla="*/ 1102869 w 2147856"/>
                <a:gd name="connsiteY12-8254" fmla="*/ 1451372 h 1792129"/>
                <a:gd name="connsiteX13-8255" fmla="*/ 1105393 w 2147856"/>
                <a:gd name="connsiteY13-8256" fmla="*/ 1484185 h 1792129"/>
                <a:gd name="connsiteX14-8257" fmla="*/ 1110441 w 2147856"/>
                <a:gd name="connsiteY14-8258" fmla="*/ 1511951 h 1792129"/>
                <a:gd name="connsiteX15-8259" fmla="*/ 1110441 w 2147856"/>
                <a:gd name="connsiteY15-8260" fmla="*/ 1544764 h 1792129"/>
                <a:gd name="connsiteX16-8261" fmla="*/ 1111703 w 2147856"/>
                <a:gd name="connsiteY16-8262" fmla="*/ 1546026 h 1792129"/>
                <a:gd name="connsiteX17-8263" fmla="*/ 1112965 w 2147856"/>
                <a:gd name="connsiteY17-8264" fmla="*/ 1547289 h 1792129"/>
                <a:gd name="connsiteX18-8265" fmla="*/ 1158399 w 2147856"/>
                <a:gd name="connsiteY18-8266" fmla="*/ 1494282 h 1792129"/>
                <a:gd name="connsiteX19-8267" fmla="*/ 1158399 w 2147856"/>
                <a:gd name="connsiteY19-8268" fmla="*/ 1461468 h 1792129"/>
                <a:gd name="connsiteX20-8269" fmla="*/ 1149565 w 2147856"/>
                <a:gd name="connsiteY20-8270" fmla="*/ 1442537 h 1792129"/>
                <a:gd name="connsiteX21-8271" fmla="*/ 1143255 w 2147856"/>
                <a:gd name="connsiteY21-8272" fmla="*/ 1426131 h 1792129"/>
                <a:gd name="connsiteX22-8273" fmla="*/ 1167234 w 2147856"/>
                <a:gd name="connsiteY22-8274" fmla="*/ 1436227 h 1792129"/>
                <a:gd name="connsiteX23-8275" fmla="*/ 1196261 w 2147856"/>
                <a:gd name="connsiteY23-8276" fmla="*/ 1448848 h 1792129"/>
                <a:gd name="connsiteX24-8277" fmla="*/ 1215192 w 2147856"/>
                <a:gd name="connsiteY24-8278" fmla="*/ 1413510 h 1792129"/>
                <a:gd name="connsiteX25-8279" fmla="*/ 1229075 w 2147856"/>
                <a:gd name="connsiteY25-8280" fmla="*/ 1363027 h 1792129"/>
                <a:gd name="connsiteX26-8281" fmla="*/ 1181116 w 2147856"/>
                <a:gd name="connsiteY26-8282" fmla="*/ 1363027 h 1792129"/>
                <a:gd name="connsiteX27-8283" fmla="*/ 1123062 w 2147856"/>
                <a:gd name="connsiteY27-8284" fmla="*/ 1363027 h 1792129"/>
                <a:gd name="connsiteX28-8285" fmla="*/ 1403239 w 2147856"/>
                <a:gd name="connsiteY28-8286" fmla="*/ 1340310 h 1792129"/>
                <a:gd name="connsiteX29-8287" fmla="*/ 1388095 w 2147856"/>
                <a:gd name="connsiteY29-8288" fmla="*/ 1347883 h 1792129"/>
                <a:gd name="connsiteX30-8289" fmla="*/ 1327516 w 2147856"/>
                <a:gd name="connsiteY30-8290" fmla="*/ 1410986 h 1792129"/>
                <a:gd name="connsiteX31-8291" fmla="*/ 1319943 w 2147856"/>
                <a:gd name="connsiteY31-8292" fmla="*/ 1416034 h 1792129"/>
                <a:gd name="connsiteX32-8293" fmla="*/ 1256840 w 2147856"/>
                <a:gd name="connsiteY32-8294" fmla="*/ 1491758 h 1792129"/>
                <a:gd name="connsiteX33-8295" fmla="*/ 1251792 w 2147856"/>
                <a:gd name="connsiteY33-8296" fmla="*/ 1504378 h 1792129"/>
                <a:gd name="connsiteX34-8297" fmla="*/ 1265675 w 2147856"/>
                <a:gd name="connsiteY34-8298" fmla="*/ 1513213 h 1792129"/>
                <a:gd name="connsiteX35-8299" fmla="*/ 1287130 w 2147856"/>
                <a:gd name="connsiteY35-8300" fmla="*/ 1516999 h 1792129"/>
                <a:gd name="connsiteX36-8301" fmla="*/ 1333826 w 2147856"/>
                <a:gd name="connsiteY36-8302" fmla="*/ 1495544 h 1792129"/>
                <a:gd name="connsiteX37-8303" fmla="*/ 1400715 w 2147856"/>
                <a:gd name="connsiteY37-8304" fmla="*/ 1474089 h 1792129"/>
                <a:gd name="connsiteX38-8305" fmla="*/ 1405764 w 2147856"/>
                <a:gd name="connsiteY38-8306" fmla="*/ 1469041 h 1792129"/>
                <a:gd name="connsiteX39-8307" fmla="*/ 1405764 w 2147856"/>
                <a:gd name="connsiteY39-8308" fmla="*/ 1433703 h 1792129"/>
                <a:gd name="connsiteX40-8309" fmla="*/ 1405764 w 2147856"/>
                <a:gd name="connsiteY40-8310" fmla="*/ 1363027 h 1792129"/>
                <a:gd name="connsiteX41-8311" fmla="*/ 1405764 w 2147856"/>
                <a:gd name="connsiteY41-8312" fmla="*/ 1357979 h 1792129"/>
                <a:gd name="connsiteX42-8313" fmla="*/ 1403239 w 2147856"/>
                <a:gd name="connsiteY42-8314" fmla="*/ 1340310 h 1792129"/>
                <a:gd name="connsiteX43-8315" fmla="*/ 1400715 w 2147856"/>
                <a:gd name="connsiteY43-8316" fmla="*/ 1070229 h 1792129"/>
                <a:gd name="connsiteX44-8317" fmla="*/ 1381784 w 2147856"/>
                <a:gd name="connsiteY44-8318" fmla="*/ 1080325 h 1792129"/>
                <a:gd name="connsiteX45-8319" fmla="*/ 1367902 w 2147856"/>
                <a:gd name="connsiteY45-8320" fmla="*/ 1087898 h 1792129"/>
                <a:gd name="connsiteX46-8321" fmla="*/ 1327516 w 2147856"/>
                <a:gd name="connsiteY46-8322" fmla="*/ 1101780 h 1792129"/>
                <a:gd name="connsiteX47-8323" fmla="*/ 1269461 w 2147856"/>
                <a:gd name="connsiteY47-8324" fmla="*/ 1125760 h 1792129"/>
                <a:gd name="connsiteX48-8325" fmla="*/ 1249268 w 2147856"/>
                <a:gd name="connsiteY48-8326" fmla="*/ 1128284 h 1792129"/>
                <a:gd name="connsiteX49-8327" fmla="*/ 1234123 w 2147856"/>
                <a:gd name="connsiteY49-8328" fmla="*/ 1130808 h 1792129"/>
                <a:gd name="connsiteX50-8329" fmla="*/ 1208882 w 2147856"/>
                <a:gd name="connsiteY50-8330" fmla="*/ 1128284 h 1792129"/>
                <a:gd name="connsiteX51-8331" fmla="*/ 1183641 w 2147856"/>
                <a:gd name="connsiteY51-8332" fmla="*/ 1125760 h 1792129"/>
                <a:gd name="connsiteX52-8333" fmla="*/ 1152089 w 2147856"/>
                <a:gd name="connsiteY52-8334" fmla="*/ 1132070 h 1792129"/>
                <a:gd name="connsiteX53-8335" fmla="*/ 1138206 w 2147856"/>
                <a:gd name="connsiteY53-8336" fmla="*/ 1158573 h 1792129"/>
                <a:gd name="connsiteX54-8337" fmla="*/ 1130634 w 2147856"/>
                <a:gd name="connsiteY54-8338" fmla="*/ 1180028 h 1792129"/>
                <a:gd name="connsiteX55-8339" fmla="*/ 1123062 w 2147856"/>
                <a:gd name="connsiteY55-8340" fmla="*/ 1206532 h 1792129"/>
                <a:gd name="connsiteX56-8341" fmla="*/ 1118013 w 2147856"/>
                <a:gd name="connsiteY56-8342" fmla="*/ 1282255 h 1792129"/>
                <a:gd name="connsiteX57-8343" fmla="*/ 1119275 w 2147856"/>
                <a:gd name="connsiteY57-8344" fmla="*/ 1291090 h 1792129"/>
                <a:gd name="connsiteX58-8345" fmla="*/ 1128110 w 2147856"/>
                <a:gd name="connsiteY58-8346" fmla="*/ 1289828 h 1792129"/>
                <a:gd name="connsiteX59-8347" fmla="*/ 1176068 w 2147856"/>
                <a:gd name="connsiteY59-8348" fmla="*/ 1277207 h 1792129"/>
                <a:gd name="connsiteX60-8349" fmla="*/ 1274509 w 2147856"/>
                <a:gd name="connsiteY60-8350" fmla="*/ 1236821 h 1792129"/>
                <a:gd name="connsiteX61-8351" fmla="*/ 1335088 w 2147856"/>
                <a:gd name="connsiteY61-8352" fmla="*/ 1216628 h 1792129"/>
                <a:gd name="connsiteX62-8353" fmla="*/ 1357805 w 2147856"/>
                <a:gd name="connsiteY62-8354" fmla="*/ 1211580 h 1792129"/>
                <a:gd name="connsiteX63-8355" fmla="*/ 1390619 w 2147856"/>
                <a:gd name="connsiteY63-8356" fmla="*/ 1214104 h 1792129"/>
                <a:gd name="connsiteX64-8357" fmla="*/ 1409550 w 2147856"/>
                <a:gd name="connsiteY64-8358" fmla="*/ 1207794 h 1792129"/>
                <a:gd name="connsiteX65-8359" fmla="*/ 1413336 w 2147856"/>
                <a:gd name="connsiteY65-8360" fmla="*/ 1191387 h 1792129"/>
                <a:gd name="connsiteX66-8361" fmla="*/ 1410812 w 2147856"/>
                <a:gd name="connsiteY66-8362" fmla="*/ 1148477 h 1792129"/>
                <a:gd name="connsiteX67-8363" fmla="*/ 1410812 w 2147856"/>
                <a:gd name="connsiteY67-8364" fmla="*/ 1125760 h 1792129"/>
                <a:gd name="connsiteX68-8365" fmla="*/ 1400715 w 2147856"/>
                <a:gd name="connsiteY68-8366" fmla="*/ 1070229 h 1792129"/>
                <a:gd name="connsiteX69-8367" fmla="*/ 1173544 w 2147856"/>
                <a:gd name="connsiteY69-8368" fmla="*/ 0 h 1792129"/>
                <a:gd name="connsiteX70-8369" fmla="*/ 1218978 w 2147856"/>
                <a:gd name="connsiteY70-8370" fmla="*/ 12620 h 1792129"/>
                <a:gd name="connsiteX71-8371" fmla="*/ 1269461 w 2147856"/>
                <a:gd name="connsiteY71-8372" fmla="*/ 42910 h 1792129"/>
                <a:gd name="connsiteX72-8373" fmla="*/ 1299750 w 2147856"/>
                <a:gd name="connsiteY72-8374" fmla="*/ 60579 h 1792129"/>
                <a:gd name="connsiteX73-8375" fmla="*/ 1337612 w 2147856"/>
                <a:gd name="connsiteY73-8376" fmla="*/ 138827 h 1792129"/>
                <a:gd name="connsiteX74-8377" fmla="*/ 1337612 w 2147856"/>
                <a:gd name="connsiteY74-8378" fmla="*/ 194357 h 1792129"/>
                <a:gd name="connsiteX75-8379" fmla="*/ 1342660 w 2147856"/>
                <a:gd name="connsiteY75-8380" fmla="*/ 199406 h 1792129"/>
                <a:gd name="connsiteX76-8381" fmla="*/ 1405764 w 2147856"/>
                <a:gd name="connsiteY76-8382" fmla="*/ 214551 h 1792129"/>
                <a:gd name="connsiteX77-8383" fmla="*/ 1415860 w 2147856"/>
                <a:gd name="connsiteY77-8384" fmla="*/ 224647 h 1792129"/>
                <a:gd name="connsiteX78-8385" fmla="*/ 1443625 w 2147856"/>
                <a:gd name="connsiteY78-8386" fmla="*/ 239792 h 1792129"/>
                <a:gd name="connsiteX79-8387" fmla="*/ 1454984 w 2147856"/>
                <a:gd name="connsiteY79-8388" fmla="*/ 249888 h 1792129"/>
                <a:gd name="connsiteX80-8389" fmla="*/ 1446150 w 2147856"/>
                <a:gd name="connsiteY80-8390" fmla="*/ 262509 h 1792129"/>
                <a:gd name="connsiteX81-8391" fmla="*/ 1436053 w 2147856"/>
                <a:gd name="connsiteY81-8392" fmla="*/ 272606 h 1792129"/>
                <a:gd name="connsiteX82-8393" fmla="*/ 1423432 w 2147856"/>
                <a:gd name="connsiteY82-8394" fmla="*/ 280178 h 1792129"/>
                <a:gd name="connsiteX83-8395" fmla="*/ 1410812 w 2147856"/>
                <a:gd name="connsiteY83-8396" fmla="*/ 285226 h 1792129"/>
                <a:gd name="connsiteX84-8397" fmla="*/ 1340136 w 2147856"/>
                <a:gd name="connsiteY84-8398" fmla="*/ 310467 h 1792129"/>
                <a:gd name="connsiteX85-8399" fmla="*/ 1340136 w 2147856"/>
                <a:gd name="connsiteY85-8400" fmla="*/ 318040 h 1792129"/>
                <a:gd name="connsiteX86-8401" fmla="*/ 1319943 w 2147856"/>
                <a:gd name="connsiteY86-8402" fmla="*/ 434149 h 1792129"/>
                <a:gd name="connsiteX87-8403" fmla="*/ 1314895 w 2147856"/>
                <a:gd name="connsiteY87-8404" fmla="*/ 451818 h 1792129"/>
                <a:gd name="connsiteX88-8405" fmla="*/ 1335088 w 2147856"/>
                <a:gd name="connsiteY88-8406" fmla="*/ 448032 h 1792129"/>
                <a:gd name="connsiteX89-8407" fmla="*/ 1350233 w 2147856"/>
                <a:gd name="connsiteY89-8408" fmla="*/ 444246 h 1792129"/>
                <a:gd name="connsiteX90-8409" fmla="*/ 1364116 w 2147856"/>
                <a:gd name="connsiteY90-8410" fmla="*/ 437936 h 1792129"/>
                <a:gd name="connsiteX91-8411" fmla="*/ 1385571 w 2147856"/>
                <a:gd name="connsiteY91-8412" fmla="*/ 439198 h 1792129"/>
                <a:gd name="connsiteX92-8413" fmla="*/ 1413336 w 2147856"/>
                <a:gd name="connsiteY92-8414" fmla="*/ 434149 h 1792129"/>
                <a:gd name="connsiteX93-8415" fmla="*/ 1453722 w 2147856"/>
                <a:gd name="connsiteY93-8416" fmla="*/ 424053 h 1792129"/>
                <a:gd name="connsiteX94-8417" fmla="*/ 1453722 w 2147856"/>
                <a:gd name="connsiteY94-8418" fmla="*/ 432887 h 1792129"/>
                <a:gd name="connsiteX95-8419" fmla="*/ 1461294 w 2147856"/>
                <a:gd name="connsiteY95-8420" fmla="*/ 436673 h 1792129"/>
                <a:gd name="connsiteX96-8421" fmla="*/ 1499156 w 2147856"/>
                <a:gd name="connsiteY96-8422" fmla="*/ 456866 h 1792129"/>
                <a:gd name="connsiteX97-8423" fmla="*/ 1509253 w 2147856"/>
                <a:gd name="connsiteY97-8424" fmla="*/ 464439 h 1792129"/>
                <a:gd name="connsiteX98-8425" fmla="*/ 1511777 w 2147856"/>
                <a:gd name="connsiteY98-8426" fmla="*/ 472011 h 1792129"/>
                <a:gd name="connsiteX99-8427" fmla="*/ 1501680 w 2147856"/>
                <a:gd name="connsiteY99-8428" fmla="*/ 485894 h 1792129"/>
                <a:gd name="connsiteX100-8429" fmla="*/ 1481487 w 2147856"/>
                <a:gd name="connsiteY100-8430" fmla="*/ 502301 h 1792129"/>
                <a:gd name="connsiteX101-8431" fmla="*/ 1478963 w 2147856"/>
                <a:gd name="connsiteY101-8432" fmla="*/ 504825 h 1792129"/>
                <a:gd name="connsiteX102-8433" fmla="*/ 1452460 w 2147856"/>
                <a:gd name="connsiteY102-8434" fmla="*/ 528804 h 1792129"/>
                <a:gd name="connsiteX103-8435" fmla="*/ 1425957 w 2147856"/>
                <a:gd name="connsiteY103-8436" fmla="*/ 540163 h 1792129"/>
                <a:gd name="connsiteX104-8437" fmla="*/ 1413336 w 2147856"/>
                <a:gd name="connsiteY104-8438" fmla="*/ 543949 h 1792129"/>
                <a:gd name="connsiteX105-8439" fmla="*/ 1400715 w 2147856"/>
                <a:gd name="connsiteY105-8440" fmla="*/ 547735 h 1792129"/>
                <a:gd name="connsiteX106-8441" fmla="*/ 1367902 w 2147856"/>
                <a:gd name="connsiteY106-8442" fmla="*/ 557832 h 1792129"/>
                <a:gd name="connsiteX107-8443" fmla="*/ 1299750 w 2147856"/>
                <a:gd name="connsiteY107-8444" fmla="*/ 583073 h 1792129"/>
                <a:gd name="connsiteX108-8445" fmla="*/ 1282081 w 2147856"/>
                <a:gd name="connsiteY108-8446" fmla="*/ 598218 h 1792129"/>
                <a:gd name="connsiteX109-8447" fmla="*/ 1261888 w 2147856"/>
                <a:gd name="connsiteY109-8448" fmla="*/ 666369 h 1792129"/>
                <a:gd name="connsiteX110-8449" fmla="*/ 1251792 w 2147856"/>
                <a:gd name="connsiteY110-8450" fmla="*/ 691610 h 1792129"/>
                <a:gd name="connsiteX111-8451" fmla="*/ 1287130 w 2147856"/>
                <a:gd name="connsiteY111-8452" fmla="*/ 678990 h 1792129"/>
                <a:gd name="connsiteX112-8453" fmla="*/ 1372950 w 2147856"/>
                <a:gd name="connsiteY112-8454" fmla="*/ 651224 h 1792129"/>
                <a:gd name="connsiteX113-8455" fmla="*/ 1429743 w 2147856"/>
                <a:gd name="connsiteY113-8456" fmla="*/ 631031 h 1792129"/>
                <a:gd name="connsiteX114-8457" fmla="*/ 1499156 w 2147856"/>
                <a:gd name="connsiteY114-8458" fmla="*/ 605790 h 1792129"/>
                <a:gd name="connsiteX115-8459" fmla="*/ 1564783 w 2147856"/>
                <a:gd name="connsiteY115-8460" fmla="*/ 585597 h 1792129"/>
                <a:gd name="connsiteX116-8461" fmla="*/ 1617790 w 2147856"/>
                <a:gd name="connsiteY116-8462" fmla="*/ 567928 h 1792129"/>
                <a:gd name="connsiteX117-8463" fmla="*/ 1625362 w 2147856"/>
                <a:gd name="connsiteY117-8464" fmla="*/ 562880 h 1792129"/>
                <a:gd name="connsiteX118-8465" fmla="*/ 1625362 w 2147856"/>
                <a:gd name="connsiteY118-8466" fmla="*/ 552783 h 1792129"/>
                <a:gd name="connsiteX119-8467" fmla="*/ 1584976 w 2147856"/>
                <a:gd name="connsiteY119-8468" fmla="*/ 499777 h 1792129"/>
                <a:gd name="connsiteX120-8469" fmla="*/ 1552163 w 2147856"/>
                <a:gd name="connsiteY120-8470" fmla="*/ 466963 h 1792129"/>
                <a:gd name="connsiteX121-8471" fmla="*/ 1552163 w 2147856"/>
                <a:gd name="connsiteY121-8472" fmla="*/ 464439 h 1792129"/>
                <a:gd name="connsiteX122-8473" fmla="*/ 1577404 w 2147856"/>
                <a:gd name="connsiteY122-8474" fmla="*/ 482108 h 1792129"/>
                <a:gd name="connsiteX123-8475" fmla="*/ 1584976 w 2147856"/>
                <a:gd name="connsiteY123-8476" fmla="*/ 487156 h 1792129"/>
                <a:gd name="connsiteX124-8477" fmla="*/ 1602645 w 2147856"/>
                <a:gd name="connsiteY124-8478" fmla="*/ 493466 h 1792129"/>
                <a:gd name="connsiteX125-8479" fmla="*/ 1612742 w 2147856"/>
                <a:gd name="connsiteY125-8480" fmla="*/ 502301 h 1792129"/>
                <a:gd name="connsiteX126-8481" fmla="*/ 1622838 w 2147856"/>
                <a:gd name="connsiteY126-8482" fmla="*/ 504825 h 1792129"/>
                <a:gd name="connsiteX127-8483" fmla="*/ 1637983 w 2147856"/>
                <a:gd name="connsiteY127-8484" fmla="*/ 499777 h 1792129"/>
                <a:gd name="connsiteX128-8485" fmla="*/ 1655652 w 2147856"/>
                <a:gd name="connsiteY128-8486" fmla="*/ 503563 h 1792129"/>
                <a:gd name="connsiteX129-8487" fmla="*/ 1668273 w 2147856"/>
                <a:gd name="connsiteY129-8488" fmla="*/ 509873 h 1792129"/>
                <a:gd name="connsiteX130-8489" fmla="*/ 1706134 w 2147856"/>
                <a:gd name="connsiteY130-8490" fmla="*/ 527542 h 1792129"/>
                <a:gd name="connsiteX131-8491" fmla="*/ 1726327 w 2147856"/>
                <a:gd name="connsiteY131-8492" fmla="*/ 535114 h 1792129"/>
                <a:gd name="connsiteX132-8493" fmla="*/ 1754093 w 2147856"/>
                <a:gd name="connsiteY132-8494" fmla="*/ 527542 h 1792129"/>
                <a:gd name="connsiteX133-8495" fmla="*/ 1774286 w 2147856"/>
                <a:gd name="connsiteY133-8496" fmla="*/ 522494 h 1792129"/>
                <a:gd name="connsiteX134-8497" fmla="*/ 1778072 w 2147856"/>
                <a:gd name="connsiteY134-8498" fmla="*/ 522494 h 1792129"/>
                <a:gd name="connsiteX135-8499" fmla="*/ 1779334 w 2147856"/>
                <a:gd name="connsiteY135-8500" fmla="*/ 525018 h 1792129"/>
                <a:gd name="connsiteX136-8501" fmla="*/ 1817196 w 2147856"/>
                <a:gd name="connsiteY136-8502" fmla="*/ 537639 h 1792129"/>
                <a:gd name="connsiteX137-8503" fmla="*/ 1819720 w 2147856"/>
                <a:gd name="connsiteY137-8504" fmla="*/ 537639 h 1792129"/>
                <a:gd name="connsiteX138-8505" fmla="*/ 1833603 w 2147856"/>
                <a:gd name="connsiteY138-8506" fmla="*/ 554045 h 1792129"/>
                <a:gd name="connsiteX139-8507" fmla="*/ 1839913 w 2147856"/>
                <a:gd name="connsiteY139-8508" fmla="*/ 567928 h 1792129"/>
                <a:gd name="connsiteX140-8509" fmla="*/ 1807099 w 2147856"/>
                <a:gd name="connsiteY140-8510" fmla="*/ 620935 h 1792129"/>
                <a:gd name="connsiteX141-8511" fmla="*/ 1807099 w 2147856"/>
                <a:gd name="connsiteY141-8512" fmla="*/ 631031 h 1792129"/>
                <a:gd name="connsiteX142-8513" fmla="*/ 1797003 w 2147856"/>
                <a:gd name="connsiteY142-8514" fmla="*/ 646176 h 1792129"/>
                <a:gd name="connsiteX143-8515" fmla="*/ 1749045 w 2147856"/>
                <a:gd name="connsiteY143-8516" fmla="*/ 658797 h 1792129"/>
                <a:gd name="connsiteX144-8517" fmla="*/ 1683417 w 2147856"/>
                <a:gd name="connsiteY144-8518" fmla="*/ 678990 h 1792129"/>
                <a:gd name="connsiteX145-8519" fmla="*/ 1600121 w 2147856"/>
                <a:gd name="connsiteY145-8520" fmla="*/ 704231 h 1792129"/>
                <a:gd name="connsiteX146-8521" fmla="*/ 1516825 w 2147856"/>
                <a:gd name="connsiteY146-8522" fmla="*/ 731996 h 1792129"/>
                <a:gd name="connsiteX147-8523" fmla="*/ 1448674 w 2147856"/>
                <a:gd name="connsiteY147-8524" fmla="*/ 754713 h 1792129"/>
                <a:gd name="connsiteX148-8525" fmla="*/ 1446150 w 2147856"/>
                <a:gd name="connsiteY148-8526" fmla="*/ 767334 h 1792129"/>
                <a:gd name="connsiteX149-8527" fmla="*/ 1481487 w 2147856"/>
                <a:gd name="connsiteY149-8528" fmla="*/ 790051 h 1792129"/>
                <a:gd name="connsiteX150-8529" fmla="*/ 1524397 w 2147856"/>
                <a:gd name="connsiteY150-8530" fmla="*/ 815292 h 1792129"/>
                <a:gd name="connsiteX151-8531" fmla="*/ 1602645 w 2147856"/>
                <a:gd name="connsiteY151-8532" fmla="*/ 860727 h 1792129"/>
                <a:gd name="connsiteX152-8533" fmla="*/ 1643031 w 2147856"/>
                <a:gd name="connsiteY152-8534" fmla="*/ 885968 h 1792129"/>
                <a:gd name="connsiteX153-8535" fmla="*/ 1675845 w 2147856"/>
                <a:gd name="connsiteY153-8536" fmla="*/ 906161 h 1792129"/>
                <a:gd name="connsiteX154-8537" fmla="*/ 1733900 w 2147856"/>
                <a:gd name="connsiteY154-8538" fmla="*/ 933926 h 1792129"/>
                <a:gd name="connsiteX155-8539" fmla="*/ 1786906 w 2147856"/>
                <a:gd name="connsiteY155-8540" fmla="*/ 956643 h 1792129"/>
                <a:gd name="connsiteX156-8541" fmla="*/ 1897968 w 2147856"/>
                <a:gd name="connsiteY156-8542" fmla="*/ 994505 h 1792129"/>
                <a:gd name="connsiteX157-8543" fmla="*/ 1983788 w 2147856"/>
                <a:gd name="connsiteY157-8544" fmla="*/ 1017222 h 1792129"/>
                <a:gd name="connsiteX158-8545" fmla="*/ 2044367 w 2147856"/>
                <a:gd name="connsiteY158-8546" fmla="*/ 1032367 h 1792129"/>
                <a:gd name="connsiteX159-8547" fmla="*/ 2074657 w 2147856"/>
                <a:gd name="connsiteY159-8548" fmla="*/ 1039939 h 1792129"/>
                <a:gd name="connsiteX160-8549" fmla="*/ 2107470 w 2147856"/>
                <a:gd name="connsiteY160-8550" fmla="*/ 1057608 h 1792129"/>
                <a:gd name="connsiteX161-8551" fmla="*/ 2104946 w 2147856"/>
                <a:gd name="connsiteY161-8552" fmla="*/ 1068967 h 1792129"/>
                <a:gd name="connsiteX162-8553" fmla="*/ 2115043 w 2147856"/>
                <a:gd name="connsiteY162-8554" fmla="*/ 1077801 h 1792129"/>
                <a:gd name="connsiteX163-8555" fmla="*/ 2132712 w 2147856"/>
                <a:gd name="connsiteY163-8556" fmla="*/ 1082849 h 1792129"/>
                <a:gd name="connsiteX164-8557" fmla="*/ 2147856 w 2147856"/>
                <a:gd name="connsiteY164-8558" fmla="*/ 1090422 h 1792129"/>
                <a:gd name="connsiteX165-8559" fmla="*/ 2147856 w 2147856"/>
                <a:gd name="connsiteY165-8560" fmla="*/ 1092946 h 1792129"/>
                <a:gd name="connsiteX166-8561" fmla="*/ 2122615 w 2147856"/>
                <a:gd name="connsiteY166-8562" fmla="*/ 1095470 h 1792129"/>
                <a:gd name="connsiteX167-8563" fmla="*/ 2115043 w 2147856"/>
                <a:gd name="connsiteY167-8564" fmla="*/ 1097994 h 1792129"/>
                <a:gd name="connsiteX168-8565" fmla="*/ 2102422 w 2147856"/>
                <a:gd name="connsiteY168-8566" fmla="*/ 1128284 h 1792129"/>
                <a:gd name="connsiteX169-8567" fmla="*/ 2102422 w 2147856"/>
                <a:gd name="connsiteY169-8568" fmla="*/ 1130808 h 1792129"/>
                <a:gd name="connsiteX170-8569" fmla="*/ 2091063 w 2147856"/>
                <a:gd name="connsiteY170-8570" fmla="*/ 1144691 h 1792129"/>
                <a:gd name="connsiteX171-8571" fmla="*/ 2074657 w 2147856"/>
                <a:gd name="connsiteY171-8572" fmla="*/ 1158573 h 1792129"/>
                <a:gd name="connsiteX172-8573" fmla="*/ 2064560 w 2147856"/>
                <a:gd name="connsiteY172-8574" fmla="*/ 1168670 h 1792129"/>
                <a:gd name="connsiteX173-8575" fmla="*/ 2054464 w 2147856"/>
                <a:gd name="connsiteY173-8576" fmla="*/ 1176242 h 1792129"/>
                <a:gd name="connsiteX174-8577" fmla="*/ 2044367 w 2147856"/>
                <a:gd name="connsiteY174-8578" fmla="*/ 1176242 h 1792129"/>
                <a:gd name="connsiteX175-8579" fmla="*/ 1958547 w 2147856"/>
                <a:gd name="connsiteY175-8580" fmla="*/ 1158573 h 1792129"/>
                <a:gd name="connsiteX176-8581" fmla="*/ 1867678 w 2147856"/>
                <a:gd name="connsiteY176-8582" fmla="*/ 1143429 h 1792129"/>
                <a:gd name="connsiteX177-8583" fmla="*/ 1764189 w 2147856"/>
                <a:gd name="connsiteY177-8584" fmla="*/ 1120711 h 1792129"/>
                <a:gd name="connsiteX178-8585" fmla="*/ 1683417 w 2147856"/>
                <a:gd name="connsiteY178-8586" fmla="*/ 1105567 h 1792129"/>
                <a:gd name="connsiteX179-8587" fmla="*/ 1654390 w 2147856"/>
                <a:gd name="connsiteY179-8588" fmla="*/ 1100518 h 1792129"/>
                <a:gd name="connsiteX180-8589" fmla="*/ 1630411 w 2147856"/>
                <a:gd name="connsiteY180-8590" fmla="*/ 1092946 h 1792129"/>
                <a:gd name="connsiteX181-8591" fmla="*/ 1567307 w 2147856"/>
                <a:gd name="connsiteY181-8592" fmla="*/ 1072753 h 1792129"/>
                <a:gd name="connsiteX182-8593" fmla="*/ 1567307 w 2147856"/>
                <a:gd name="connsiteY182-8594" fmla="*/ 1075277 h 1792129"/>
                <a:gd name="connsiteX183-8595" fmla="*/ 1577404 w 2147856"/>
                <a:gd name="connsiteY183-8596" fmla="*/ 1087898 h 1792129"/>
                <a:gd name="connsiteX184-8597" fmla="*/ 1593811 w 2147856"/>
                <a:gd name="connsiteY184-8598" fmla="*/ 1105567 h 1792129"/>
                <a:gd name="connsiteX185-8599" fmla="*/ 1597597 w 2147856"/>
                <a:gd name="connsiteY185-8600" fmla="*/ 1133332 h 1792129"/>
                <a:gd name="connsiteX186-8601" fmla="*/ 1597597 w 2147856"/>
                <a:gd name="connsiteY186-8602" fmla="*/ 1219152 h 1792129"/>
                <a:gd name="connsiteX187-8603" fmla="*/ 1602645 w 2147856"/>
                <a:gd name="connsiteY187-8604" fmla="*/ 1292352 h 1792129"/>
                <a:gd name="connsiteX188-8605" fmla="*/ 1602645 w 2147856"/>
                <a:gd name="connsiteY188-8606" fmla="*/ 1405938 h 1792129"/>
                <a:gd name="connsiteX189-8607" fmla="*/ 1602645 w 2147856"/>
                <a:gd name="connsiteY189-8608" fmla="*/ 1494282 h 1792129"/>
                <a:gd name="connsiteX190-8609" fmla="*/ 1602645 w 2147856"/>
                <a:gd name="connsiteY190-8610" fmla="*/ 1582626 h 1792129"/>
                <a:gd name="connsiteX191-8611" fmla="*/ 1602645 w 2147856"/>
                <a:gd name="connsiteY191-8612" fmla="*/ 1645729 h 1792129"/>
                <a:gd name="connsiteX192-8613" fmla="*/ 1600121 w 2147856"/>
                <a:gd name="connsiteY192-8614" fmla="*/ 1683591 h 1792129"/>
                <a:gd name="connsiteX193-8615" fmla="*/ 1595073 w 2147856"/>
                <a:gd name="connsiteY193-8616" fmla="*/ 1711356 h 1792129"/>
                <a:gd name="connsiteX194-8617" fmla="*/ 1586238 w 2147856"/>
                <a:gd name="connsiteY194-8618" fmla="*/ 1725239 h 1792129"/>
                <a:gd name="connsiteX195-8619" fmla="*/ 1567307 w 2147856"/>
                <a:gd name="connsiteY195-8620" fmla="*/ 1726501 h 1792129"/>
                <a:gd name="connsiteX196-8621" fmla="*/ 1548377 w 2147856"/>
                <a:gd name="connsiteY196-8622" fmla="*/ 1734074 h 1792129"/>
                <a:gd name="connsiteX197-8623" fmla="*/ 1531970 w 2147856"/>
                <a:gd name="connsiteY197-8624" fmla="*/ 1746694 h 1792129"/>
                <a:gd name="connsiteX198-8625" fmla="*/ 1524397 w 2147856"/>
                <a:gd name="connsiteY198-8626" fmla="*/ 1764363 h 1792129"/>
                <a:gd name="connsiteX199-8627" fmla="*/ 1489060 w 2147856"/>
                <a:gd name="connsiteY199-8628" fmla="*/ 1754267 h 1792129"/>
                <a:gd name="connsiteX200-8629" fmla="*/ 1467605 w 2147856"/>
                <a:gd name="connsiteY200-8630" fmla="*/ 1764363 h 1792129"/>
                <a:gd name="connsiteX201-8631" fmla="*/ 1453722 w 2147856"/>
                <a:gd name="connsiteY201-8632" fmla="*/ 1779508 h 1792129"/>
                <a:gd name="connsiteX202-8633" fmla="*/ 1446150 w 2147856"/>
                <a:gd name="connsiteY202-8634" fmla="*/ 1792129 h 1792129"/>
                <a:gd name="connsiteX203-8635" fmla="*/ 1409550 w 2147856"/>
                <a:gd name="connsiteY203-8636" fmla="*/ 1763101 h 1792129"/>
                <a:gd name="connsiteX204-8637" fmla="*/ 1367902 w 2147856"/>
                <a:gd name="connsiteY204-8638" fmla="*/ 1726501 h 1792129"/>
                <a:gd name="connsiteX205-8639" fmla="*/ 1326254 w 2147856"/>
                <a:gd name="connsiteY205-8640" fmla="*/ 1683591 h 1792129"/>
                <a:gd name="connsiteX206-8641" fmla="*/ 1294702 w 2147856"/>
                <a:gd name="connsiteY206-8642" fmla="*/ 1648253 h 1792129"/>
                <a:gd name="connsiteX207-8643" fmla="*/ 1274509 w 2147856"/>
                <a:gd name="connsiteY207-8644" fmla="*/ 1643205 h 1792129"/>
                <a:gd name="connsiteX208-8645" fmla="*/ 1244220 w 2147856"/>
                <a:gd name="connsiteY208-8646" fmla="*/ 1662136 h 1792129"/>
                <a:gd name="connsiteX209-8647" fmla="*/ 1213930 w 2147856"/>
                <a:gd name="connsiteY209-8648" fmla="*/ 1678543 h 1792129"/>
                <a:gd name="connsiteX210-8649" fmla="*/ 1191213 w 2147856"/>
                <a:gd name="connsiteY210-8650" fmla="*/ 1689902 h 1792129"/>
                <a:gd name="connsiteX211-8651" fmla="*/ 1160923 w 2147856"/>
                <a:gd name="connsiteY211-8652" fmla="*/ 1701260 h 1792129"/>
                <a:gd name="connsiteX212-8653" fmla="*/ 1135682 w 2147856"/>
                <a:gd name="connsiteY212-8654" fmla="*/ 1703784 h 1792129"/>
                <a:gd name="connsiteX213-8655" fmla="*/ 1097820 w 2147856"/>
                <a:gd name="connsiteY213-8656" fmla="*/ 1696212 h 1792129"/>
                <a:gd name="connsiteX214-8657" fmla="*/ 1090248 w 2147856"/>
                <a:gd name="connsiteY214-8658" fmla="*/ 1686115 h 1792129"/>
                <a:gd name="connsiteX215-8659" fmla="*/ 1077627 w 2147856"/>
                <a:gd name="connsiteY215-8660" fmla="*/ 1664660 h 1792129"/>
                <a:gd name="connsiteX216-8661" fmla="*/ 1065007 w 2147856"/>
                <a:gd name="connsiteY216-8662" fmla="*/ 1643205 h 1792129"/>
                <a:gd name="connsiteX217-8663" fmla="*/ 1019572 w 2147856"/>
                <a:gd name="connsiteY217-8664" fmla="*/ 1668447 h 1792129"/>
                <a:gd name="connsiteX218-8665" fmla="*/ 1003166 w 2147856"/>
                <a:gd name="connsiteY218-8666" fmla="*/ 1672233 h 1792129"/>
                <a:gd name="connsiteX219-8667" fmla="*/ 989283 w 2147856"/>
                <a:gd name="connsiteY219-8668" fmla="*/ 1663398 h 1792129"/>
                <a:gd name="connsiteX220-8669" fmla="*/ 974138 w 2147856"/>
                <a:gd name="connsiteY220-8670" fmla="*/ 1640681 h 1792129"/>
                <a:gd name="connsiteX221-8671" fmla="*/ 965304 w 2147856"/>
                <a:gd name="connsiteY221-8672" fmla="*/ 1623012 h 1792129"/>
                <a:gd name="connsiteX222-8673" fmla="*/ 958993 w 2147856"/>
                <a:gd name="connsiteY222-8674" fmla="*/ 1605343 h 1792129"/>
                <a:gd name="connsiteX223-8675" fmla="*/ 958993 w 2147856"/>
                <a:gd name="connsiteY223-8676" fmla="*/ 1600295 h 1792129"/>
                <a:gd name="connsiteX224-8677" fmla="*/ 945111 w 2147856"/>
                <a:gd name="connsiteY224-8678" fmla="*/ 1552337 h 1792129"/>
                <a:gd name="connsiteX225-8679" fmla="*/ 946373 w 2147856"/>
                <a:gd name="connsiteY225-8680" fmla="*/ 1516999 h 1792129"/>
                <a:gd name="connsiteX226-8681" fmla="*/ 960255 w 2147856"/>
                <a:gd name="connsiteY226-8682" fmla="*/ 1441275 h 1792129"/>
                <a:gd name="connsiteX227-8683" fmla="*/ 979186 w 2147856"/>
                <a:gd name="connsiteY227-8684" fmla="*/ 1378172 h 1792129"/>
                <a:gd name="connsiteX228-8685" fmla="*/ 1019572 w 2147856"/>
                <a:gd name="connsiteY228-8686" fmla="*/ 1267111 h 1792129"/>
                <a:gd name="connsiteX229-8687" fmla="*/ 1067531 w 2147856"/>
                <a:gd name="connsiteY229-8688" fmla="*/ 1181290 h 1792129"/>
                <a:gd name="connsiteX230-8689" fmla="*/ 1085200 w 2147856"/>
                <a:gd name="connsiteY230-8690" fmla="*/ 1143429 h 1792129"/>
                <a:gd name="connsiteX231-8691" fmla="*/ 1138206 w 2147856"/>
                <a:gd name="connsiteY231-8692" fmla="*/ 1092946 h 1792129"/>
                <a:gd name="connsiteX232-8693" fmla="*/ 1206358 w 2147856"/>
                <a:gd name="connsiteY232-8694" fmla="*/ 1052560 h 1792129"/>
                <a:gd name="connsiteX233-8695" fmla="*/ 1256840 w 2147856"/>
                <a:gd name="connsiteY233-8696" fmla="*/ 1032367 h 1792129"/>
                <a:gd name="connsiteX234-8697" fmla="*/ 1365378 w 2147856"/>
                <a:gd name="connsiteY234-8698" fmla="*/ 997029 h 1792129"/>
                <a:gd name="connsiteX235-8699" fmla="*/ 1391881 w 2147856"/>
                <a:gd name="connsiteY235-8700" fmla="*/ 991981 h 1792129"/>
                <a:gd name="connsiteX236-8701" fmla="*/ 1418384 w 2147856"/>
                <a:gd name="connsiteY236-8702" fmla="*/ 989457 h 1792129"/>
                <a:gd name="connsiteX237-8703" fmla="*/ 1443625 w 2147856"/>
                <a:gd name="connsiteY237-8704" fmla="*/ 999553 h 1792129"/>
                <a:gd name="connsiteX238-8705" fmla="*/ 1478963 w 2147856"/>
                <a:gd name="connsiteY238-8706" fmla="*/ 1009650 h 1792129"/>
                <a:gd name="connsiteX239-8707" fmla="*/ 1514301 w 2147856"/>
                <a:gd name="connsiteY239-8708" fmla="*/ 1028581 h 1792129"/>
                <a:gd name="connsiteX240-8709" fmla="*/ 1534494 w 2147856"/>
                <a:gd name="connsiteY240-8710" fmla="*/ 1047512 h 1792129"/>
                <a:gd name="connsiteX241-8711" fmla="*/ 1544590 w 2147856"/>
                <a:gd name="connsiteY241-8712" fmla="*/ 1052560 h 1792129"/>
                <a:gd name="connsiteX242-8713" fmla="*/ 1552163 w 2147856"/>
                <a:gd name="connsiteY242-8714" fmla="*/ 1057608 h 1792129"/>
                <a:gd name="connsiteX243-8715" fmla="*/ 1668273 w 2147856"/>
                <a:gd name="connsiteY243-8716" fmla="*/ 1052560 h 1792129"/>
                <a:gd name="connsiteX244-8717" fmla="*/ 1635459 w 2147856"/>
                <a:gd name="connsiteY244-8718" fmla="*/ 1029843 h 1792129"/>
                <a:gd name="connsiteX245-8719" fmla="*/ 1466343 w 2147856"/>
                <a:gd name="connsiteY245-8720" fmla="*/ 896064 h 1792129"/>
                <a:gd name="connsiteX246-8721" fmla="*/ 1370426 w 2147856"/>
                <a:gd name="connsiteY246-8722" fmla="*/ 787527 h 1792129"/>
                <a:gd name="connsiteX247-8723" fmla="*/ 1357805 w 2147856"/>
                <a:gd name="connsiteY247-8724" fmla="*/ 782479 h 1792129"/>
                <a:gd name="connsiteX248-8725" fmla="*/ 1284606 w 2147856"/>
                <a:gd name="connsiteY248-8726" fmla="*/ 806458 h 1792129"/>
                <a:gd name="connsiteX249-8727" fmla="*/ 1196261 w 2147856"/>
                <a:gd name="connsiteY249-8728" fmla="*/ 838009 h 1792129"/>
                <a:gd name="connsiteX250-8729" fmla="*/ 1188689 w 2147856"/>
                <a:gd name="connsiteY250-8730" fmla="*/ 845582 h 1792129"/>
                <a:gd name="connsiteX251-8731" fmla="*/ 1178592 w 2147856"/>
                <a:gd name="connsiteY251-8732" fmla="*/ 858203 h 1792129"/>
                <a:gd name="connsiteX252-8733" fmla="*/ 1123062 w 2147856"/>
                <a:gd name="connsiteY252-8734" fmla="*/ 946547 h 1792129"/>
                <a:gd name="connsiteX253-8735" fmla="*/ 1047338 w 2147856"/>
                <a:gd name="connsiteY253-8736" fmla="*/ 1052560 h 1792129"/>
                <a:gd name="connsiteX254-8737" fmla="*/ 974138 w 2147856"/>
                <a:gd name="connsiteY254-8738" fmla="*/ 1140904 h 1792129"/>
                <a:gd name="connsiteX255-8739" fmla="*/ 918607 w 2147856"/>
                <a:gd name="connsiteY255-8740" fmla="*/ 1201483 h 1792129"/>
                <a:gd name="connsiteX256-8741" fmla="*/ 852980 w 2147856"/>
                <a:gd name="connsiteY256-8742" fmla="*/ 1267111 h 1792129"/>
                <a:gd name="connsiteX257-8743" fmla="*/ 744807 w 2147856"/>
                <a:gd name="connsiteY257-8744" fmla="*/ 1350614 h 1792129"/>
                <a:gd name="connsiteX258-8745" fmla="*/ 716677 w 2147856"/>
                <a:gd name="connsiteY258-8746" fmla="*/ 1383220 h 1792129"/>
                <a:gd name="connsiteX259-8747" fmla="*/ 709105 w 2147856"/>
                <a:gd name="connsiteY259-8748" fmla="*/ 1388269 h 1792129"/>
                <a:gd name="connsiteX260-8749" fmla="*/ 623618 w 2147856"/>
                <a:gd name="connsiteY260-8750" fmla="*/ 1440656 h 1792129"/>
                <a:gd name="connsiteX261-8751" fmla="*/ 414148 w 2147856"/>
                <a:gd name="connsiteY261-8752" fmla="*/ 1541685 h 1792129"/>
                <a:gd name="connsiteX262-8753" fmla="*/ 0 w 2147856"/>
                <a:gd name="connsiteY262-8754" fmla="*/ 1708880 h 1792129"/>
                <a:gd name="connsiteX263-8755" fmla="*/ 587947 w 2147856"/>
                <a:gd name="connsiteY263-8756" fmla="*/ 1342834 h 1792129"/>
                <a:gd name="connsiteX264-8757" fmla="*/ 592995 w 2147856"/>
                <a:gd name="connsiteY264-8758" fmla="*/ 1335262 h 1792129"/>
                <a:gd name="connsiteX265-8759" fmla="*/ 598044 w 2147856"/>
                <a:gd name="connsiteY265-8760" fmla="*/ 1330214 h 1792129"/>
                <a:gd name="connsiteX266-8761" fmla="*/ 608140 w 2147856"/>
                <a:gd name="connsiteY266-8762" fmla="*/ 1320117 h 1792129"/>
                <a:gd name="connsiteX267-8763" fmla="*/ 610664 w 2147856"/>
                <a:gd name="connsiteY267-8764" fmla="*/ 1287304 h 1792129"/>
                <a:gd name="connsiteX268-8765" fmla="*/ 618237 w 2147856"/>
                <a:gd name="connsiteY268-8766" fmla="*/ 1277207 h 1792129"/>
                <a:gd name="connsiteX269-8767" fmla="*/ 653574 w 2147856"/>
                <a:gd name="connsiteY269-8768" fmla="*/ 1264587 h 1792129"/>
                <a:gd name="connsiteX270-8769" fmla="*/ 688912 w 2147856"/>
                <a:gd name="connsiteY270-8770" fmla="*/ 1231773 h 1792129"/>
                <a:gd name="connsiteX271-8771" fmla="*/ 777256 w 2147856"/>
                <a:gd name="connsiteY271-8772" fmla="*/ 1143429 h 1792129"/>
                <a:gd name="connsiteX272-8773" fmla="*/ 815118 w 2147856"/>
                <a:gd name="connsiteY272-8774" fmla="*/ 1105567 h 1792129"/>
                <a:gd name="connsiteX273-8775" fmla="*/ 868125 w 2147856"/>
                <a:gd name="connsiteY273-8776" fmla="*/ 1055084 h 1792129"/>
                <a:gd name="connsiteX274-8777" fmla="*/ 921132 w 2147856"/>
                <a:gd name="connsiteY274-8778" fmla="*/ 999553 h 1792129"/>
                <a:gd name="connsiteX275-8779" fmla="*/ 976662 w 2147856"/>
                <a:gd name="connsiteY275-8780" fmla="*/ 916257 h 1792129"/>
                <a:gd name="connsiteX276-8781" fmla="*/ 976662 w 2147856"/>
                <a:gd name="connsiteY276-8782" fmla="*/ 913733 h 1792129"/>
                <a:gd name="connsiteX277-8783" fmla="*/ 921132 w 2147856"/>
                <a:gd name="connsiteY277-8784" fmla="*/ 931402 h 1792129"/>
                <a:gd name="connsiteX278-8785" fmla="*/ 830263 w 2147856"/>
                <a:gd name="connsiteY278-8786" fmla="*/ 964216 h 1792129"/>
                <a:gd name="connsiteX279-8787" fmla="*/ 774732 w 2147856"/>
                <a:gd name="connsiteY279-8788" fmla="*/ 981885 h 1792129"/>
                <a:gd name="connsiteX280-8789" fmla="*/ 769684 w 2147856"/>
                <a:gd name="connsiteY280-8790" fmla="*/ 984409 h 1792129"/>
                <a:gd name="connsiteX281-8791" fmla="*/ 739395 w 2147856"/>
                <a:gd name="connsiteY281-8792" fmla="*/ 995767 h 1792129"/>
                <a:gd name="connsiteX282-8793" fmla="*/ 714153 w 2147856"/>
                <a:gd name="connsiteY282-8794" fmla="*/ 994505 h 1792129"/>
                <a:gd name="connsiteX283-8795" fmla="*/ 690174 w 2147856"/>
                <a:gd name="connsiteY283-8796" fmla="*/ 995767 h 1792129"/>
                <a:gd name="connsiteX284-8797" fmla="*/ 658623 w 2147856"/>
                <a:gd name="connsiteY284-8798" fmla="*/ 994505 h 1792129"/>
                <a:gd name="connsiteX285-8799" fmla="*/ 648526 w 2147856"/>
                <a:gd name="connsiteY285-8800" fmla="*/ 989457 h 1792129"/>
                <a:gd name="connsiteX286-8801" fmla="*/ 628333 w 2147856"/>
                <a:gd name="connsiteY286-8802" fmla="*/ 981885 h 1792129"/>
                <a:gd name="connsiteX287-8803" fmla="*/ 608140 w 2147856"/>
                <a:gd name="connsiteY287-8804" fmla="*/ 974312 h 1792129"/>
                <a:gd name="connsiteX288-8805" fmla="*/ 590471 w 2147856"/>
                <a:gd name="connsiteY288-8806" fmla="*/ 966740 h 1792129"/>
                <a:gd name="connsiteX289-8807" fmla="*/ 577850 w 2147856"/>
                <a:gd name="connsiteY289-8808" fmla="*/ 959167 h 1792129"/>
                <a:gd name="connsiteX290-8809" fmla="*/ 575326 w 2147856"/>
                <a:gd name="connsiteY290-8810" fmla="*/ 944023 h 1792129"/>
                <a:gd name="connsiteX291-8811" fmla="*/ 590471 w 2147856"/>
                <a:gd name="connsiteY291-8812" fmla="*/ 928878 h 1792129"/>
                <a:gd name="connsiteX292-8813" fmla="*/ 603092 w 2147856"/>
                <a:gd name="connsiteY292-8814" fmla="*/ 928878 h 1792129"/>
                <a:gd name="connsiteX293-8815" fmla="*/ 603092 w 2147856"/>
                <a:gd name="connsiteY293-8816" fmla="*/ 921305 h 1792129"/>
                <a:gd name="connsiteX294-8817" fmla="*/ 615712 w 2147856"/>
                <a:gd name="connsiteY294-8818" fmla="*/ 923830 h 1792129"/>
                <a:gd name="connsiteX295-8819" fmla="*/ 638430 w 2147856"/>
                <a:gd name="connsiteY295-8820" fmla="*/ 916257 h 1792129"/>
                <a:gd name="connsiteX296-8821" fmla="*/ 653574 w 2147856"/>
                <a:gd name="connsiteY296-8822" fmla="*/ 906161 h 1792129"/>
                <a:gd name="connsiteX297-8823" fmla="*/ 638430 w 2147856"/>
                <a:gd name="connsiteY297-8824" fmla="*/ 898588 h 1792129"/>
                <a:gd name="connsiteX298-8825" fmla="*/ 651050 w 2147856"/>
                <a:gd name="connsiteY298-8826" fmla="*/ 896064 h 1792129"/>
                <a:gd name="connsiteX299-8827" fmla="*/ 678816 w 2147856"/>
                <a:gd name="connsiteY299-8828" fmla="*/ 888492 h 1792129"/>
                <a:gd name="connsiteX300-8829" fmla="*/ 683864 w 2147856"/>
                <a:gd name="connsiteY300-8830" fmla="*/ 885968 h 1792129"/>
                <a:gd name="connsiteX301-8831" fmla="*/ 736870 w 2147856"/>
                <a:gd name="connsiteY301-8832" fmla="*/ 873347 h 1792129"/>
                <a:gd name="connsiteX302-8833" fmla="*/ 774732 w 2147856"/>
                <a:gd name="connsiteY302-8834" fmla="*/ 855678 h 1792129"/>
                <a:gd name="connsiteX303-8835" fmla="*/ 830263 w 2147856"/>
                <a:gd name="connsiteY303-8836" fmla="*/ 835485 h 1792129"/>
                <a:gd name="connsiteX304-8837" fmla="*/ 923656 w 2147856"/>
                <a:gd name="connsiteY304-8838" fmla="*/ 802672 h 1792129"/>
                <a:gd name="connsiteX305-8839" fmla="*/ 1047338 w 2147856"/>
                <a:gd name="connsiteY305-8840" fmla="*/ 762286 h 1792129"/>
                <a:gd name="connsiteX306-8841" fmla="*/ 1052386 w 2147856"/>
                <a:gd name="connsiteY306-8842" fmla="*/ 759762 h 1792129"/>
                <a:gd name="connsiteX307-8843" fmla="*/ 1077627 w 2147856"/>
                <a:gd name="connsiteY307-8844" fmla="*/ 752189 h 1792129"/>
                <a:gd name="connsiteX308-8845" fmla="*/ 1087724 w 2147856"/>
                <a:gd name="connsiteY308-8846" fmla="*/ 734520 h 1792129"/>
                <a:gd name="connsiteX309-8847" fmla="*/ 1092772 w 2147856"/>
                <a:gd name="connsiteY309-8848" fmla="*/ 719376 h 1792129"/>
                <a:gd name="connsiteX310-8849" fmla="*/ 1100344 w 2147856"/>
                <a:gd name="connsiteY310-8850" fmla="*/ 697921 h 1792129"/>
                <a:gd name="connsiteX311-8851" fmla="*/ 1110441 w 2147856"/>
                <a:gd name="connsiteY311-8852" fmla="*/ 671417 h 1792129"/>
                <a:gd name="connsiteX312-8853" fmla="*/ 1107917 w 2147856"/>
                <a:gd name="connsiteY312-8854" fmla="*/ 666369 h 1792129"/>
                <a:gd name="connsiteX313-8855" fmla="*/ 1054910 w 2147856"/>
                <a:gd name="connsiteY313-8856" fmla="*/ 681514 h 1792129"/>
                <a:gd name="connsiteX314-8857" fmla="*/ 986759 w 2147856"/>
                <a:gd name="connsiteY314-8858" fmla="*/ 701707 h 1792129"/>
                <a:gd name="connsiteX315-8859" fmla="*/ 986759 w 2147856"/>
                <a:gd name="connsiteY315-8860" fmla="*/ 696658 h 1792129"/>
                <a:gd name="connsiteX316-8861" fmla="*/ 1049862 w 2147856"/>
                <a:gd name="connsiteY316-8862" fmla="*/ 653748 h 1792129"/>
                <a:gd name="connsiteX317-8863" fmla="*/ 990545 w 2147856"/>
                <a:gd name="connsiteY317-8864" fmla="*/ 628507 h 1792129"/>
                <a:gd name="connsiteX318-8865" fmla="*/ 926180 w 2147856"/>
                <a:gd name="connsiteY318-8866" fmla="*/ 593169 h 1792129"/>
                <a:gd name="connsiteX319-8867" fmla="*/ 933752 w 2147856"/>
                <a:gd name="connsiteY319-8868" fmla="*/ 589383 h 1792129"/>
                <a:gd name="connsiteX320-8869" fmla="*/ 946373 w 2147856"/>
                <a:gd name="connsiteY320-8870" fmla="*/ 588121 h 1792129"/>
                <a:gd name="connsiteX321-8871" fmla="*/ 953945 w 2147856"/>
                <a:gd name="connsiteY321-8872" fmla="*/ 588121 h 1792129"/>
                <a:gd name="connsiteX322-8873" fmla="*/ 974138 w 2147856"/>
                <a:gd name="connsiteY322-8874" fmla="*/ 585597 h 1792129"/>
                <a:gd name="connsiteX323-8875" fmla="*/ 1022097 w 2147856"/>
                <a:gd name="connsiteY323-8876" fmla="*/ 570452 h 1792129"/>
                <a:gd name="connsiteX324-8877" fmla="*/ 1029669 w 2147856"/>
                <a:gd name="connsiteY324-8878" fmla="*/ 557832 h 1792129"/>
                <a:gd name="connsiteX325-8879" fmla="*/ 1030931 w 2147856"/>
                <a:gd name="connsiteY325-8880" fmla="*/ 551521 h 1792129"/>
                <a:gd name="connsiteX326-8881" fmla="*/ 1034717 w 2147856"/>
                <a:gd name="connsiteY326-8882" fmla="*/ 545211 h 1792129"/>
                <a:gd name="connsiteX327-8883" fmla="*/ 1037241 w 2147856"/>
                <a:gd name="connsiteY327-8884" fmla="*/ 547735 h 1792129"/>
                <a:gd name="connsiteX328-8885" fmla="*/ 1056172 w 2147856"/>
                <a:gd name="connsiteY328-8886" fmla="*/ 545211 h 1792129"/>
                <a:gd name="connsiteX329-8887" fmla="*/ 1072579 w 2147856"/>
                <a:gd name="connsiteY329-8888" fmla="*/ 542687 h 1792129"/>
                <a:gd name="connsiteX330-8889" fmla="*/ 1115489 w 2147856"/>
                <a:gd name="connsiteY330-8890" fmla="*/ 527542 h 1792129"/>
                <a:gd name="connsiteX331-8891" fmla="*/ 1155875 w 2147856"/>
                <a:gd name="connsiteY331-8892" fmla="*/ 514921 h 1792129"/>
                <a:gd name="connsiteX332-8893" fmla="*/ 1171020 w 2147856"/>
                <a:gd name="connsiteY332-8894" fmla="*/ 497252 h 1792129"/>
                <a:gd name="connsiteX333-8895" fmla="*/ 1188689 w 2147856"/>
                <a:gd name="connsiteY333-8896" fmla="*/ 403860 h 1792129"/>
                <a:gd name="connsiteX334-8897" fmla="*/ 1189951 w 2147856"/>
                <a:gd name="connsiteY334-8898" fmla="*/ 397550 h 1792129"/>
                <a:gd name="connsiteX335-8899" fmla="*/ 1188689 w 2147856"/>
                <a:gd name="connsiteY335-8900" fmla="*/ 388715 h 1792129"/>
                <a:gd name="connsiteX336-8901" fmla="*/ 1163448 w 2147856"/>
                <a:gd name="connsiteY336-8902" fmla="*/ 401336 h 1792129"/>
                <a:gd name="connsiteX337-8903" fmla="*/ 1143255 w 2147856"/>
                <a:gd name="connsiteY337-8904" fmla="*/ 408908 h 1792129"/>
                <a:gd name="connsiteX338-8905" fmla="*/ 1118013 w 2147856"/>
                <a:gd name="connsiteY338-8906" fmla="*/ 413956 h 1792129"/>
                <a:gd name="connsiteX339-8907" fmla="*/ 1092772 w 2147856"/>
                <a:gd name="connsiteY339-8908" fmla="*/ 424053 h 1792129"/>
                <a:gd name="connsiteX340-8909" fmla="*/ 1032193 w 2147856"/>
                <a:gd name="connsiteY340-8910" fmla="*/ 451818 h 1792129"/>
                <a:gd name="connsiteX341-8911" fmla="*/ 1047338 w 2147856"/>
                <a:gd name="connsiteY341-8912" fmla="*/ 437936 h 1792129"/>
                <a:gd name="connsiteX342-8913" fmla="*/ 1059958 w 2147856"/>
                <a:gd name="connsiteY342-8914" fmla="*/ 424053 h 1792129"/>
                <a:gd name="connsiteX343-8915" fmla="*/ 1058696 w 2147856"/>
                <a:gd name="connsiteY343-8916" fmla="*/ 422791 h 1792129"/>
                <a:gd name="connsiteX344-8917" fmla="*/ 1057434 w 2147856"/>
                <a:gd name="connsiteY344-8918" fmla="*/ 421529 h 1792129"/>
                <a:gd name="connsiteX345-8919" fmla="*/ 1047338 w 2147856"/>
                <a:gd name="connsiteY345-8920" fmla="*/ 424053 h 1792129"/>
                <a:gd name="connsiteX346-8921" fmla="*/ 1038503 w 2147856"/>
                <a:gd name="connsiteY346-8922" fmla="*/ 429101 h 1792129"/>
                <a:gd name="connsiteX347-8923" fmla="*/ 1032193 w 2147856"/>
                <a:gd name="connsiteY347-8924" fmla="*/ 429101 h 1792129"/>
                <a:gd name="connsiteX348-8925" fmla="*/ 1003166 w 2147856"/>
                <a:gd name="connsiteY348-8926" fmla="*/ 424053 h 1792129"/>
                <a:gd name="connsiteX349-8927" fmla="*/ 971614 w 2147856"/>
                <a:gd name="connsiteY349-8928" fmla="*/ 413956 h 1792129"/>
                <a:gd name="connsiteX350-8929" fmla="*/ 938800 w 2147856"/>
                <a:gd name="connsiteY350-8930" fmla="*/ 400074 h 1792129"/>
                <a:gd name="connsiteX351-8931" fmla="*/ 908511 w 2147856"/>
                <a:gd name="connsiteY351-8932" fmla="*/ 381143 h 1792129"/>
                <a:gd name="connsiteX352-8933" fmla="*/ 905987 w 2147856"/>
                <a:gd name="connsiteY352-8934" fmla="*/ 368522 h 1792129"/>
                <a:gd name="connsiteX353-8935" fmla="*/ 916083 w 2147856"/>
                <a:gd name="connsiteY353-8936" fmla="*/ 340757 h 1792129"/>
                <a:gd name="connsiteX354-8937" fmla="*/ 911035 w 2147856"/>
                <a:gd name="connsiteY354-8938" fmla="*/ 315516 h 1792129"/>
                <a:gd name="connsiteX355-8939" fmla="*/ 905987 w 2147856"/>
                <a:gd name="connsiteY355-8940" fmla="*/ 310467 h 1792129"/>
                <a:gd name="connsiteX356-8941" fmla="*/ 938800 w 2147856"/>
                <a:gd name="connsiteY356-8942" fmla="*/ 338233 h 1792129"/>
                <a:gd name="connsiteX357-8943" fmla="*/ 958993 w 2147856"/>
                <a:gd name="connsiteY357-8944" fmla="*/ 343281 h 1792129"/>
                <a:gd name="connsiteX358-8945" fmla="*/ 1001904 w 2147856"/>
                <a:gd name="connsiteY358-8946" fmla="*/ 325612 h 1792129"/>
                <a:gd name="connsiteX359-8947" fmla="*/ 1097820 w 2147856"/>
                <a:gd name="connsiteY359-8948" fmla="*/ 292798 h 1792129"/>
                <a:gd name="connsiteX360-8949" fmla="*/ 1140730 w 2147856"/>
                <a:gd name="connsiteY360-8950" fmla="*/ 272606 h 1792129"/>
                <a:gd name="connsiteX361-8951" fmla="*/ 1193737 w 2147856"/>
                <a:gd name="connsiteY361-8952" fmla="*/ 252412 h 1792129"/>
                <a:gd name="connsiteX362-8953" fmla="*/ 1213930 w 2147856"/>
                <a:gd name="connsiteY362-8954" fmla="*/ 241054 h 1792129"/>
                <a:gd name="connsiteX363-8955" fmla="*/ 1213930 w 2147856"/>
                <a:gd name="connsiteY363-8956" fmla="*/ 219599 h 1792129"/>
                <a:gd name="connsiteX364-8957" fmla="*/ 1212668 w 2147856"/>
                <a:gd name="connsiteY364-8958" fmla="*/ 194357 h 1792129"/>
                <a:gd name="connsiteX365-8959" fmla="*/ 1211406 w 2147856"/>
                <a:gd name="connsiteY365-8960" fmla="*/ 169116 h 1792129"/>
                <a:gd name="connsiteX366-8961" fmla="*/ 1208882 w 2147856"/>
                <a:gd name="connsiteY366-8962" fmla="*/ 106013 h 1792129"/>
                <a:gd name="connsiteX367-8963" fmla="*/ 1208882 w 2147856"/>
                <a:gd name="connsiteY367-8964" fmla="*/ 100965 h 1792129"/>
                <a:gd name="connsiteX368-8965" fmla="*/ 1196261 w 2147856"/>
                <a:gd name="connsiteY368-8966" fmla="*/ 85820 h 1792129"/>
                <a:gd name="connsiteX369-8967" fmla="*/ 1163448 w 2147856"/>
                <a:gd name="connsiteY369-8968" fmla="*/ 55531 h 1792129"/>
                <a:gd name="connsiteX370-8969" fmla="*/ 1123062 w 2147856"/>
                <a:gd name="connsiteY370-8970" fmla="*/ 42910 h 1792129"/>
                <a:gd name="connsiteX371-8971" fmla="*/ 1131896 w 2147856"/>
                <a:gd name="connsiteY371-8972" fmla="*/ 27765 h 1792129"/>
                <a:gd name="connsiteX372-8973" fmla="*/ 1143255 w 2147856"/>
                <a:gd name="connsiteY372-8974" fmla="*/ 12620 h 1792129"/>
                <a:gd name="connsiteX373-8975" fmla="*/ 1173544 w 2147856"/>
                <a:gd name="connsiteY373-8976" fmla="*/ 0 h 1792129"/>
                <a:gd name="connsiteX0-8977" fmla="*/ 1400715 w 2147856"/>
                <a:gd name="connsiteY0-8978" fmla="*/ 1529620 h 1792129"/>
                <a:gd name="connsiteX1-8979" fmla="*/ 1365378 w 2147856"/>
                <a:gd name="connsiteY1-8980" fmla="*/ 1592723 h 1792129"/>
                <a:gd name="connsiteX2-8981" fmla="*/ 1364116 w 2147856"/>
                <a:gd name="connsiteY2-8982" fmla="*/ 1595247 h 1792129"/>
                <a:gd name="connsiteX3-8983" fmla="*/ 1367902 w 2147856"/>
                <a:gd name="connsiteY3-8984" fmla="*/ 1600295 h 1792129"/>
                <a:gd name="connsiteX4-8985" fmla="*/ 1395667 w 2147856"/>
                <a:gd name="connsiteY4-8986" fmla="*/ 1620488 h 1792129"/>
                <a:gd name="connsiteX5-8987" fmla="*/ 1400715 w 2147856"/>
                <a:gd name="connsiteY5-8988" fmla="*/ 1620488 h 1792129"/>
                <a:gd name="connsiteX6-8989" fmla="*/ 1403239 w 2147856"/>
                <a:gd name="connsiteY6-8990" fmla="*/ 1592723 h 1792129"/>
                <a:gd name="connsiteX7-8991" fmla="*/ 1405764 w 2147856"/>
                <a:gd name="connsiteY7-8992" fmla="*/ 1547289 h 1792129"/>
                <a:gd name="connsiteX8-8993" fmla="*/ 1403239 w 2147856"/>
                <a:gd name="connsiteY8-8994" fmla="*/ 1529620 h 1792129"/>
                <a:gd name="connsiteX9-8995" fmla="*/ 1400715 w 2147856"/>
                <a:gd name="connsiteY9-8996" fmla="*/ 1529620 h 1792129"/>
                <a:gd name="connsiteX10-8997" fmla="*/ 1123062 w 2147856"/>
                <a:gd name="connsiteY10-8998" fmla="*/ 1363027 h 1792129"/>
                <a:gd name="connsiteX11-8999" fmla="*/ 1115489 w 2147856"/>
                <a:gd name="connsiteY11-9000" fmla="*/ 1368076 h 1792129"/>
                <a:gd name="connsiteX12-9001" fmla="*/ 1102869 w 2147856"/>
                <a:gd name="connsiteY12-9002" fmla="*/ 1451372 h 1792129"/>
                <a:gd name="connsiteX13-9003" fmla="*/ 1105393 w 2147856"/>
                <a:gd name="connsiteY13-9004" fmla="*/ 1484185 h 1792129"/>
                <a:gd name="connsiteX14-9005" fmla="*/ 1110441 w 2147856"/>
                <a:gd name="connsiteY14-9006" fmla="*/ 1511951 h 1792129"/>
                <a:gd name="connsiteX15-9007" fmla="*/ 1110441 w 2147856"/>
                <a:gd name="connsiteY15-9008" fmla="*/ 1544764 h 1792129"/>
                <a:gd name="connsiteX16-9009" fmla="*/ 1111703 w 2147856"/>
                <a:gd name="connsiteY16-9010" fmla="*/ 1546026 h 1792129"/>
                <a:gd name="connsiteX17-9011" fmla="*/ 1112965 w 2147856"/>
                <a:gd name="connsiteY17-9012" fmla="*/ 1547289 h 1792129"/>
                <a:gd name="connsiteX18-9013" fmla="*/ 1158399 w 2147856"/>
                <a:gd name="connsiteY18-9014" fmla="*/ 1494282 h 1792129"/>
                <a:gd name="connsiteX19-9015" fmla="*/ 1158399 w 2147856"/>
                <a:gd name="connsiteY19-9016" fmla="*/ 1461468 h 1792129"/>
                <a:gd name="connsiteX20-9017" fmla="*/ 1149565 w 2147856"/>
                <a:gd name="connsiteY20-9018" fmla="*/ 1442537 h 1792129"/>
                <a:gd name="connsiteX21-9019" fmla="*/ 1143255 w 2147856"/>
                <a:gd name="connsiteY21-9020" fmla="*/ 1426131 h 1792129"/>
                <a:gd name="connsiteX22-9021" fmla="*/ 1167234 w 2147856"/>
                <a:gd name="connsiteY22-9022" fmla="*/ 1436227 h 1792129"/>
                <a:gd name="connsiteX23-9023" fmla="*/ 1196261 w 2147856"/>
                <a:gd name="connsiteY23-9024" fmla="*/ 1448848 h 1792129"/>
                <a:gd name="connsiteX24-9025" fmla="*/ 1215192 w 2147856"/>
                <a:gd name="connsiteY24-9026" fmla="*/ 1413510 h 1792129"/>
                <a:gd name="connsiteX25-9027" fmla="*/ 1229075 w 2147856"/>
                <a:gd name="connsiteY25-9028" fmla="*/ 1363027 h 1792129"/>
                <a:gd name="connsiteX26-9029" fmla="*/ 1181116 w 2147856"/>
                <a:gd name="connsiteY26-9030" fmla="*/ 1363027 h 1792129"/>
                <a:gd name="connsiteX27-9031" fmla="*/ 1123062 w 2147856"/>
                <a:gd name="connsiteY27-9032" fmla="*/ 1363027 h 1792129"/>
                <a:gd name="connsiteX28-9033" fmla="*/ 1403239 w 2147856"/>
                <a:gd name="connsiteY28-9034" fmla="*/ 1340310 h 1792129"/>
                <a:gd name="connsiteX29-9035" fmla="*/ 1388095 w 2147856"/>
                <a:gd name="connsiteY29-9036" fmla="*/ 1347883 h 1792129"/>
                <a:gd name="connsiteX30-9037" fmla="*/ 1327516 w 2147856"/>
                <a:gd name="connsiteY30-9038" fmla="*/ 1410986 h 1792129"/>
                <a:gd name="connsiteX31-9039" fmla="*/ 1319943 w 2147856"/>
                <a:gd name="connsiteY31-9040" fmla="*/ 1416034 h 1792129"/>
                <a:gd name="connsiteX32-9041" fmla="*/ 1256840 w 2147856"/>
                <a:gd name="connsiteY32-9042" fmla="*/ 1491758 h 1792129"/>
                <a:gd name="connsiteX33-9043" fmla="*/ 1251792 w 2147856"/>
                <a:gd name="connsiteY33-9044" fmla="*/ 1504378 h 1792129"/>
                <a:gd name="connsiteX34-9045" fmla="*/ 1265675 w 2147856"/>
                <a:gd name="connsiteY34-9046" fmla="*/ 1513213 h 1792129"/>
                <a:gd name="connsiteX35-9047" fmla="*/ 1287130 w 2147856"/>
                <a:gd name="connsiteY35-9048" fmla="*/ 1516999 h 1792129"/>
                <a:gd name="connsiteX36-9049" fmla="*/ 1333826 w 2147856"/>
                <a:gd name="connsiteY36-9050" fmla="*/ 1495544 h 1792129"/>
                <a:gd name="connsiteX37-9051" fmla="*/ 1400715 w 2147856"/>
                <a:gd name="connsiteY37-9052" fmla="*/ 1474089 h 1792129"/>
                <a:gd name="connsiteX38-9053" fmla="*/ 1405764 w 2147856"/>
                <a:gd name="connsiteY38-9054" fmla="*/ 1469041 h 1792129"/>
                <a:gd name="connsiteX39-9055" fmla="*/ 1405764 w 2147856"/>
                <a:gd name="connsiteY39-9056" fmla="*/ 1433703 h 1792129"/>
                <a:gd name="connsiteX40-9057" fmla="*/ 1405764 w 2147856"/>
                <a:gd name="connsiteY40-9058" fmla="*/ 1363027 h 1792129"/>
                <a:gd name="connsiteX41-9059" fmla="*/ 1405764 w 2147856"/>
                <a:gd name="connsiteY41-9060" fmla="*/ 1357979 h 1792129"/>
                <a:gd name="connsiteX42-9061" fmla="*/ 1403239 w 2147856"/>
                <a:gd name="connsiteY42-9062" fmla="*/ 1340310 h 1792129"/>
                <a:gd name="connsiteX43-9063" fmla="*/ 1400715 w 2147856"/>
                <a:gd name="connsiteY43-9064" fmla="*/ 1070229 h 1792129"/>
                <a:gd name="connsiteX44-9065" fmla="*/ 1381784 w 2147856"/>
                <a:gd name="connsiteY44-9066" fmla="*/ 1080325 h 1792129"/>
                <a:gd name="connsiteX45-9067" fmla="*/ 1367902 w 2147856"/>
                <a:gd name="connsiteY45-9068" fmla="*/ 1087898 h 1792129"/>
                <a:gd name="connsiteX46-9069" fmla="*/ 1327516 w 2147856"/>
                <a:gd name="connsiteY46-9070" fmla="*/ 1101780 h 1792129"/>
                <a:gd name="connsiteX47-9071" fmla="*/ 1269461 w 2147856"/>
                <a:gd name="connsiteY47-9072" fmla="*/ 1125760 h 1792129"/>
                <a:gd name="connsiteX48-9073" fmla="*/ 1249268 w 2147856"/>
                <a:gd name="connsiteY48-9074" fmla="*/ 1128284 h 1792129"/>
                <a:gd name="connsiteX49-9075" fmla="*/ 1234123 w 2147856"/>
                <a:gd name="connsiteY49-9076" fmla="*/ 1130808 h 1792129"/>
                <a:gd name="connsiteX50-9077" fmla="*/ 1208882 w 2147856"/>
                <a:gd name="connsiteY50-9078" fmla="*/ 1128284 h 1792129"/>
                <a:gd name="connsiteX51-9079" fmla="*/ 1183641 w 2147856"/>
                <a:gd name="connsiteY51-9080" fmla="*/ 1125760 h 1792129"/>
                <a:gd name="connsiteX52-9081" fmla="*/ 1152089 w 2147856"/>
                <a:gd name="connsiteY52-9082" fmla="*/ 1132070 h 1792129"/>
                <a:gd name="connsiteX53-9083" fmla="*/ 1138206 w 2147856"/>
                <a:gd name="connsiteY53-9084" fmla="*/ 1158573 h 1792129"/>
                <a:gd name="connsiteX54-9085" fmla="*/ 1130634 w 2147856"/>
                <a:gd name="connsiteY54-9086" fmla="*/ 1180028 h 1792129"/>
                <a:gd name="connsiteX55-9087" fmla="*/ 1123062 w 2147856"/>
                <a:gd name="connsiteY55-9088" fmla="*/ 1206532 h 1792129"/>
                <a:gd name="connsiteX56-9089" fmla="*/ 1118013 w 2147856"/>
                <a:gd name="connsiteY56-9090" fmla="*/ 1282255 h 1792129"/>
                <a:gd name="connsiteX57-9091" fmla="*/ 1119275 w 2147856"/>
                <a:gd name="connsiteY57-9092" fmla="*/ 1291090 h 1792129"/>
                <a:gd name="connsiteX58-9093" fmla="*/ 1128110 w 2147856"/>
                <a:gd name="connsiteY58-9094" fmla="*/ 1289828 h 1792129"/>
                <a:gd name="connsiteX59-9095" fmla="*/ 1176068 w 2147856"/>
                <a:gd name="connsiteY59-9096" fmla="*/ 1277207 h 1792129"/>
                <a:gd name="connsiteX60-9097" fmla="*/ 1274509 w 2147856"/>
                <a:gd name="connsiteY60-9098" fmla="*/ 1236821 h 1792129"/>
                <a:gd name="connsiteX61-9099" fmla="*/ 1335088 w 2147856"/>
                <a:gd name="connsiteY61-9100" fmla="*/ 1216628 h 1792129"/>
                <a:gd name="connsiteX62-9101" fmla="*/ 1357805 w 2147856"/>
                <a:gd name="connsiteY62-9102" fmla="*/ 1211580 h 1792129"/>
                <a:gd name="connsiteX63-9103" fmla="*/ 1390619 w 2147856"/>
                <a:gd name="connsiteY63-9104" fmla="*/ 1214104 h 1792129"/>
                <a:gd name="connsiteX64-9105" fmla="*/ 1409550 w 2147856"/>
                <a:gd name="connsiteY64-9106" fmla="*/ 1207794 h 1792129"/>
                <a:gd name="connsiteX65-9107" fmla="*/ 1413336 w 2147856"/>
                <a:gd name="connsiteY65-9108" fmla="*/ 1191387 h 1792129"/>
                <a:gd name="connsiteX66-9109" fmla="*/ 1410812 w 2147856"/>
                <a:gd name="connsiteY66-9110" fmla="*/ 1148477 h 1792129"/>
                <a:gd name="connsiteX67-9111" fmla="*/ 1410812 w 2147856"/>
                <a:gd name="connsiteY67-9112" fmla="*/ 1125760 h 1792129"/>
                <a:gd name="connsiteX68-9113" fmla="*/ 1400715 w 2147856"/>
                <a:gd name="connsiteY68-9114" fmla="*/ 1070229 h 1792129"/>
                <a:gd name="connsiteX69-9115" fmla="*/ 1173544 w 2147856"/>
                <a:gd name="connsiteY69-9116" fmla="*/ 0 h 1792129"/>
                <a:gd name="connsiteX70-9117" fmla="*/ 1218978 w 2147856"/>
                <a:gd name="connsiteY70-9118" fmla="*/ 12620 h 1792129"/>
                <a:gd name="connsiteX71-9119" fmla="*/ 1269461 w 2147856"/>
                <a:gd name="connsiteY71-9120" fmla="*/ 42910 h 1792129"/>
                <a:gd name="connsiteX72-9121" fmla="*/ 1299750 w 2147856"/>
                <a:gd name="connsiteY72-9122" fmla="*/ 60579 h 1792129"/>
                <a:gd name="connsiteX73-9123" fmla="*/ 1337612 w 2147856"/>
                <a:gd name="connsiteY73-9124" fmla="*/ 138827 h 1792129"/>
                <a:gd name="connsiteX74-9125" fmla="*/ 1337612 w 2147856"/>
                <a:gd name="connsiteY74-9126" fmla="*/ 194357 h 1792129"/>
                <a:gd name="connsiteX75-9127" fmla="*/ 1342660 w 2147856"/>
                <a:gd name="connsiteY75-9128" fmla="*/ 199406 h 1792129"/>
                <a:gd name="connsiteX76-9129" fmla="*/ 1405764 w 2147856"/>
                <a:gd name="connsiteY76-9130" fmla="*/ 214551 h 1792129"/>
                <a:gd name="connsiteX77-9131" fmla="*/ 1415860 w 2147856"/>
                <a:gd name="connsiteY77-9132" fmla="*/ 224647 h 1792129"/>
                <a:gd name="connsiteX78-9133" fmla="*/ 1443625 w 2147856"/>
                <a:gd name="connsiteY78-9134" fmla="*/ 239792 h 1792129"/>
                <a:gd name="connsiteX79-9135" fmla="*/ 1454984 w 2147856"/>
                <a:gd name="connsiteY79-9136" fmla="*/ 249888 h 1792129"/>
                <a:gd name="connsiteX80-9137" fmla="*/ 1446150 w 2147856"/>
                <a:gd name="connsiteY80-9138" fmla="*/ 262509 h 1792129"/>
                <a:gd name="connsiteX81-9139" fmla="*/ 1436053 w 2147856"/>
                <a:gd name="connsiteY81-9140" fmla="*/ 272606 h 1792129"/>
                <a:gd name="connsiteX82-9141" fmla="*/ 1423432 w 2147856"/>
                <a:gd name="connsiteY82-9142" fmla="*/ 280178 h 1792129"/>
                <a:gd name="connsiteX83-9143" fmla="*/ 1410812 w 2147856"/>
                <a:gd name="connsiteY83-9144" fmla="*/ 285226 h 1792129"/>
                <a:gd name="connsiteX84-9145" fmla="*/ 1340136 w 2147856"/>
                <a:gd name="connsiteY84-9146" fmla="*/ 310467 h 1792129"/>
                <a:gd name="connsiteX85-9147" fmla="*/ 1340136 w 2147856"/>
                <a:gd name="connsiteY85-9148" fmla="*/ 318040 h 1792129"/>
                <a:gd name="connsiteX86-9149" fmla="*/ 1319943 w 2147856"/>
                <a:gd name="connsiteY86-9150" fmla="*/ 434149 h 1792129"/>
                <a:gd name="connsiteX87-9151" fmla="*/ 1314895 w 2147856"/>
                <a:gd name="connsiteY87-9152" fmla="*/ 451818 h 1792129"/>
                <a:gd name="connsiteX88-9153" fmla="*/ 1335088 w 2147856"/>
                <a:gd name="connsiteY88-9154" fmla="*/ 448032 h 1792129"/>
                <a:gd name="connsiteX89-9155" fmla="*/ 1350233 w 2147856"/>
                <a:gd name="connsiteY89-9156" fmla="*/ 444246 h 1792129"/>
                <a:gd name="connsiteX90-9157" fmla="*/ 1364116 w 2147856"/>
                <a:gd name="connsiteY90-9158" fmla="*/ 437936 h 1792129"/>
                <a:gd name="connsiteX91-9159" fmla="*/ 1385571 w 2147856"/>
                <a:gd name="connsiteY91-9160" fmla="*/ 439198 h 1792129"/>
                <a:gd name="connsiteX92-9161" fmla="*/ 1413336 w 2147856"/>
                <a:gd name="connsiteY92-9162" fmla="*/ 434149 h 1792129"/>
                <a:gd name="connsiteX93-9163" fmla="*/ 1453722 w 2147856"/>
                <a:gd name="connsiteY93-9164" fmla="*/ 424053 h 1792129"/>
                <a:gd name="connsiteX94-9165" fmla="*/ 1453722 w 2147856"/>
                <a:gd name="connsiteY94-9166" fmla="*/ 432887 h 1792129"/>
                <a:gd name="connsiteX95-9167" fmla="*/ 1461294 w 2147856"/>
                <a:gd name="connsiteY95-9168" fmla="*/ 436673 h 1792129"/>
                <a:gd name="connsiteX96-9169" fmla="*/ 1499156 w 2147856"/>
                <a:gd name="connsiteY96-9170" fmla="*/ 456866 h 1792129"/>
                <a:gd name="connsiteX97-9171" fmla="*/ 1509253 w 2147856"/>
                <a:gd name="connsiteY97-9172" fmla="*/ 464439 h 1792129"/>
                <a:gd name="connsiteX98-9173" fmla="*/ 1511777 w 2147856"/>
                <a:gd name="connsiteY98-9174" fmla="*/ 472011 h 1792129"/>
                <a:gd name="connsiteX99-9175" fmla="*/ 1501680 w 2147856"/>
                <a:gd name="connsiteY99-9176" fmla="*/ 485894 h 1792129"/>
                <a:gd name="connsiteX100-9177" fmla="*/ 1481487 w 2147856"/>
                <a:gd name="connsiteY100-9178" fmla="*/ 502301 h 1792129"/>
                <a:gd name="connsiteX101-9179" fmla="*/ 1478963 w 2147856"/>
                <a:gd name="connsiteY101-9180" fmla="*/ 504825 h 1792129"/>
                <a:gd name="connsiteX102-9181" fmla="*/ 1452460 w 2147856"/>
                <a:gd name="connsiteY102-9182" fmla="*/ 528804 h 1792129"/>
                <a:gd name="connsiteX103-9183" fmla="*/ 1425957 w 2147856"/>
                <a:gd name="connsiteY103-9184" fmla="*/ 540163 h 1792129"/>
                <a:gd name="connsiteX104-9185" fmla="*/ 1413336 w 2147856"/>
                <a:gd name="connsiteY104-9186" fmla="*/ 543949 h 1792129"/>
                <a:gd name="connsiteX105-9187" fmla="*/ 1400715 w 2147856"/>
                <a:gd name="connsiteY105-9188" fmla="*/ 547735 h 1792129"/>
                <a:gd name="connsiteX106-9189" fmla="*/ 1367902 w 2147856"/>
                <a:gd name="connsiteY106-9190" fmla="*/ 557832 h 1792129"/>
                <a:gd name="connsiteX107-9191" fmla="*/ 1299750 w 2147856"/>
                <a:gd name="connsiteY107-9192" fmla="*/ 583073 h 1792129"/>
                <a:gd name="connsiteX108-9193" fmla="*/ 1282081 w 2147856"/>
                <a:gd name="connsiteY108-9194" fmla="*/ 598218 h 1792129"/>
                <a:gd name="connsiteX109-9195" fmla="*/ 1261888 w 2147856"/>
                <a:gd name="connsiteY109-9196" fmla="*/ 666369 h 1792129"/>
                <a:gd name="connsiteX110-9197" fmla="*/ 1251792 w 2147856"/>
                <a:gd name="connsiteY110-9198" fmla="*/ 691610 h 1792129"/>
                <a:gd name="connsiteX111-9199" fmla="*/ 1287130 w 2147856"/>
                <a:gd name="connsiteY111-9200" fmla="*/ 678990 h 1792129"/>
                <a:gd name="connsiteX112-9201" fmla="*/ 1372950 w 2147856"/>
                <a:gd name="connsiteY112-9202" fmla="*/ 651224 h 1792129"/>
                <a:gd name="connsiteX113-9203" fmla="*/ 1429743 w 2147856"/>
                <a:gd name="connsiteY113-9204" fmla="*/ 631031 h 1792129"/>
                <a:gd name="connsiteX114-9205" fmla="*/ 1499156 w 2147856"/>
                <a:gd name="connsiteY114-9206" fmla="*/ 605790 h 1792129"/>
                <a:gd name="connsiteX115-9207" fmla="*/ 1564783 w 2147856"/>
                <a:gd name="connsiteY115-9208" fmla="*/ 585597 h 1792129"/>
                <a:gd name="connsiteX116-9209" fmla="*/ 1617790 w 2147856"/>
                <a:gd name="connsiteY116-9210" fmla="*/ 567928 h 1792129"/>
                <a:gd name="connsiteX117-9211" fmla="*/ 1625362 w 2147856"/>
                <a:gd name="connsiteY117-9212" fmla="*/ 562880 h 1792129"/>
                <a:gd name="connsiteX118-9213" fmla="*/ 1625362 w 2147856"/>
                <a:gd name="connsiteY118-9214" fmla="*/ 552783 h 1792129"/>
                <a:gd name="connsiteX119-9215" fmla="*/ 1584976 w 2147856"/>
                <a:gd name="connsiteY119-9216" fmla="*/ 499777 h 1792129"/>
                <a:gd name="connsiteX120-9217" fmla="*/ 1552163 w 2147856"/>
                <a:gd name="connsiteY120-9218" fmla="*/ 466963 h 1792129"/>
                <a:gd name="connsiteX121-9219" fmla="*/ 1552163 w 2147856"/>
                <a:gd name="connsiteY121-9220" fmla="*/ 464439 h 1792129"/>
                <a:gd name="connsiteX122-9221" fmla="*/ 1577404 w 2147856"/>
                <a:gd name="connsiteY122-9222" fmla="*/ 482108 h 1792129"/>
                <a:gd name="connsiteX123-9223" fmla="*/ 1584976 w 2147856"/>
                <a:gd name="connsiteY123-9224" fmla="*/ 487156 h 1792129"/>
                <a:gd name="connsiteX124-9225" fmla="*/ 1602645 w 2147856"/>
                <a:gd name="connsiteY124-9226" fmla="*/ 493466 h 1792129"/>
                <a:gd name="connsiteX125-9227" fmla="*/ 1612742 w 2147856"/>
                <a:gd name="connsiteY125-9228" fmla="*/ 502301 h 1792129"/>
                <a:gd name="connsiteX126-9229" fmla="*/ 1622838 w 2147856"/>
                <a:gd name="connsiteY126-9230" fmla="*/ 504825 h 1792129"/>
                <a:gd name="connsiteX127-9231" fmla="*/ 1637983 w 2147856"/>
                <a:gd name="connsiteY127-9232" fmla="*/ 499777 h 1792129"/>
                <a:gd name="connsiteX128-9233" fmla="*/ 1655652 w 2147856"/>
                <a:gd name="connsiteY128-9234" fmla="*/ 503563 h 1792129"/>
                <a:gd name="connsiteX129-9235" fmla="*/ 1668273 w 2147856"/>
                <a:gd name="connsiteY129-9236" fmla="*/ 509873 h 1792129"/>
                <a:gd name="connsiteX130-9237" fmla="*/ 1706134 w 2147856"/>
                <a:gd name="connsiteY130-9238" fmla="*/ 527542 h 1792129"/>
                <a:gd name="connsiteX131-9239" fmla="*/ 1726327 w 2147856"/>
                <a:gd name="connsiteY131-9240" fmla="*/ 535114 h 1792129"/>
                <a:gd name="connsiteX132-9241" fmla="*/ 1754093 w 2147856"/>
                <a:gd name="connsiteY132-9242" fmla="*/ 527542 h 1792129"/>
                <a:gd name="connsiteX133-9243" fmla="*/ 1774286 w 2147856"/>
                <a:gd name="connsiteY133-9244" fmla="*/ 522494 h 1792129"/>
                <a:gd name="connsiteX134-9245" fmla="*/ 1778072 w 2147856"/>
                <a:gd name="connsiteY134-9246" fmla="*/ 522494 h 1792129"/>
                <a:gd name="connsiteX135-9247" fmla="*/ 1779334 w 2147856"/>
                <a:gd name="connsiteY135-9248" fmla="*/ 525018 h 1792129"/>
                <a:gd name="connsiteX136-9249" fmla="*/ 1817196 w 2147856"/>
                <a:gd name="connsiteY136-9250" fmla="*/ 537639 h 1792129"/>
                <a:gd name="connsiteX137-9251" fmla="*/ 1819720 w 2147856"/>
                <a:gd name="connsiteY137-9252" fmla="*/ 537639 h 1792129"/>
                <a:gd name="connsiteX138-9253" fmla="*/ 1833603 w 2147856"/>
                <a:gd name="connsiteY138-9254" fmla="*/ 554045 h 1792129"/>
                <a:gd name="connsiteX139-9255" fmla="*/ 1839913 w 2147856"/>
                <a:gd name="connsiteY139-9256" fmla="*/ 567928 h 1792129"/>
                <a:gd name="connsiteX140-9257" fmla="*/ 1807099 w 2147856"/>
                <a:gd name="connsiteY140-9258" fmla="*/ 620935 h 1792129"/>
                <a:gd name="connsiteX141-9259" fmla="*/ 1807099 w 2147856"/>
                <a:gd name="connsiteY141-9260" fmla="*/ 631031 h 1792129"/>
                <a:gd name="connsiteX142-9261" fmla="*/ 1797003 w 2147856"/>
                <a:gd name="connsiteY142-9262" fmla="*/ 646176 h 1792129"/>
                <a:gd name="connsiteX143-9263" fmla="*/ 1749045 w 2147856"/>
                <a:gd name="connsiteY143-9264" fmla="*/ 658797 h 1792129"/>
                <a:gd name="connsiteX144-9265" fmla="*/ 1683417 w 2147856"/>
                <a:gd name="connsiteY144-9266" fmla="*/ 678990 h 1792129"/>
                <a:gd name="connsiteX145-9267" fmla="*/ 1600121 w 2147856"/>
                <a:gd name="connsiteY145-9268" fmla="*/ 704231 h 1792129"/>
                <a:gd name="connsiteX146-9269" fmla="*/ 1516825 w 2147856"/>
                <a:gd name="connsiteY146-9270" fmla="*/ 731996 h 1792129"/>
                <a:gd name="connsiteX147-9271" fmla="*/ 1448674 w 2147856"/>
                <a:gd name="connsiteY147-9272" fmla="*/ 754713 h 1792129"/>
                <a:gd name="connsiteX148-9273" fmla="*/ 1446150 w 2147856"/>
                <a:gd name="connsiteY148-9274" fmla="*/ 767334 h 1792129"/>
                <a:gd name="connsiteX149-9275" fmla="*/ 1481487 w 2147856"/>
                <a:gd name="connsiteY149-9276" fmla="*/ 790051 h 1792129"/>
                <a:gd name="connsiteX150-9277" fmla="*/ 1524397 w 2147856"/>
                <a:gd name="connsiteY150-9278" fmla="*/ 815292 h 1792129"/>
                <a:gd name="connsiteX151-9279" fmla="*/ 1602645 w 2147856"/>
                <a:gd name="connsiteY151-9280" fmla="*/ 860727 h 1792129"/>
                <a:gd name="connsiteX152-9281" fmla="*/ 1643031 w 2147856"/>
                <a:gd name="connsiteY152-9282" fmla="*/ 885968 h 1792129"/>
                <a:gd name="connsiteX153-9283" fmla="*/ 1675845 w 2147856"/>
                <a:gd name="connsiteY153-9284" fmla="*/ 906161 h 1792129"/>
                <a:gd name="connsiteX154-9285" fmla="*/ 1733900 w 2147856"/>
                <a:gd name="connsiteY154-9286" fmla="*/ 933926 h 1792129"/>
                <a:gd name="connsiteX155-9287" fmla="*/ 1786906 w 2147856"/>
                <a:gd name="connsiteY155-9288" fmla="*/ 956643 h 1792129"/>
                <a:gd name="connsiteX156-9289" fmla="*/ 1897968 w 2147856"/>
                <a:gd name="connsiteY156-9290" fmla="*/ 994505 h 1792129"/>
                <a:gd name="connsiteX157-9291" fmla="*/ 1983788 w 2147856"/>
                <a:gd name="connsiteY157-9292" fmla="*/ 1017222 h 1792129"/>
                <a:gd name="connsiteX158-9293" fmla="*/ 2044367 w 2147856"/>
                <a:gd name="connsiteY158-9294" fmla="*/ 1032367 h 1792129"/>
                <a:gd name="connsiteX159-9295" fmla="*/ 2074657 w 2147856"/>
                <a:gd name="connsiteY159-9296" fmla="*/ 1039939 h 1792129"/>
                <a:gd name="connsiteX160-9297" fmla="*/ 2107470 w 2147856"/>
                <a:gd name="connsiteY160-9298" fmla="*/ 1057608 h 1792129"/>
                <a:gd name="connsiteX161-9299" fmla="*/ 2104946 w 2147856"/>
                <a:gd name="connsiteY161-9300" fmla="*/ 1068967 h 1792129"/>
                <a:gd name="connsiteX162-9301" fmla="*/ 2115043 w 2147856"/>
                <a:gd name="connsiteY162-9302" fmla="*/ 1077801 h 1792129"/>
                <a:gd name="connsiteX163-9303" fmla="*/ 2132712 w 2147856"/>
                <a:gd name="connsiteY163-9304" fmla="*/ 1082849 h 1792129"/>
                <a:gd name="connsiteX164-9305" fmla="*/ 2147856 w 2147856"/>
                <a:gd name="connsiteY164-9306" fmla="*/ 1090422 h 1792129"/>
                <a:gd name="connsiteX165-9307" fmla="*/ 2147856 w 2147856"/>
                <a:gd name="connsiteY165-9308" fmla="*/ 1092946 h 1792129"/>
                <a:gd name="connsiteX166-9309" fmla="*/ 2122615 w 2147856"/>
                <a:gd name="connsiteY166-9310" fmla="*/ 1095470 h 1792129"/>
                <a:gd name="connsiteX167-9311" fmla="*/ 2115043 w 2147856"/>
                <a:gd name="connsiteY167-9312" fmla="*/ 1097994 h 1792129"/>
                <a:gd name="connsiteX168-9313" fmla="*/ 2102422 w 2147856"/>
                <a:gd name="connsiteY168-9314" fmla="*/ 1128284 h 1792129"/>
                <a:gd name="connsiteX169-9315" fmla="*/ 2102422 w 2147856"/>
                <a:gd name="connsiteY169-9316" fmla="*/ 1130808 h 1792129"/>
                <a:gd name="connsiteX170-9317" fmla="*/ 2091063 w 2147856"/>
                <a:gd name="connsiteY170-9318" fmla="*/ 1144691 h 1792129"/>
                <a:gd name="connsiteX171-9319" fmla="*/ 2074657 w 2147856"/>
                <a:gd name="connsiteY171-9320" fmla="*/ 1158573 h 1792129"/>
                <a:gd name="connsiteX172-9321" fmla="*/ 2064560 w 2147856"/>
                <a:gd name="connsiteY172-9322" fmla="*/ 1168670 h 1792129"/>
                <a:gd name="connsiteX173-9323" fmla="*/ 2054464 w 2147856"/>
                <a:gd name="connsiteY173-9324" fmla="*/ 1176242 h 1792129"/>
                <a:gd name="connsiteX174-9325" fmla="*/ 2044367 w 2147856"/>
                <a:gd name="connsiteY174-9326" fmla="*/ 1176242 h 1792129"/>
                <a:gd name="connsiteX175-9327" fmla="*/ 1958547 w 2147856"/>
                <a:gd name="connsiteY175-9328" fmla="*/ 1158573 h 1792129"/>
                <a:gd name="connsiteX176-9329" fmla="*/ 1867678 w 2147856"/>
                <a:gd name="connsiteY176-9330" fmla="*/ 1143429 h 1792129"/>
                <a:gd name="connsiteX177-9331" fmla="*/ 1764189 w 2147856"/>
                <a:gd name="connsiteY177-9332" fmla="*/ 1120711 h 1792129"/>
                <a:gd name="connsiteX178-9333" fmla="*/ 1683417 w 2147856"/>
                <a:gd name="connsiteY178-9334" fmla="*/ 1105567 h 1792129"/>
                <a:gd name="connsiteX179-9335" fmla="*/ 1654390 w 2147856"/>
                <a:gd name="connsiteY179-9336" fmla="*/ 1100518 h 1792129"/>
                <a:gd name="connsiteX180-9337" fmla="*/ 1630411 w 2147856"/>
                <a:gd name="connsiteY180-9338" fmla="*/ 1092946 h 1792129"/>
                <a:gd name="connsiteX181-9339" fmla="*/ 1567307 w 2147856"/>
                <a:gd name="connsiteY181-9340" fmla="*/ 1072753 h 1792129"/>
                <a:gd name="connsiteX182-9341" fmla="*/ 1567307 w 2147856"/>
                <a:gd name="connsiteY182-9342" fmla="*/ 1075277 h 1792129"/>
                <a:gd name="connsiteX183-9343" fmla="*/ 1577404 w 2147856"/>
                <a:gd name="connsiteY183-9344" fmla="*/ 1087898 h 1792129"/>
                <a:gd name="connsiteX184-9345" fmla="*/ 1593811 w 2147856"/>
                <a:gd name="connsiteY184-9346" fmla="*/ 1105567 h 1792129"/>
                <a:gd name="connsiteX185-9347" fmla="*/ 1597597 w 2147856"/>
                <a:gd name="connsiteY185-9348" fmla="*/ 1133332 h 1792129"/>
                <a:gd name="connsiteX186-9349" fmla="*/ 1597597 w 2147856"/>
                <a:gd name="connsiteY186-9350" fmla="*/ 1219152 h 1792129"/>
                <a:gd name="connsiteX187-9351" fmla="*/ 1602645 w 2147856"/>
                <a:gd name="connsiteY187-9352" fmla="*/ 1292352 h 1792129"/>
                <a:gd name="connsiteX188-9353" fmla="*/ 1602645 w 2147856"/>
                <a:gd name="connsiteY188-9354" fmla="*/ 1405938 h 1792129"/>
                <a:gd name="connsiteX189-9355" fmla="*/ 1602645 w 2147856"/>
                <a:gd name="connsiteY189-9356" fmla="*/ 1494282 h 1792129"/>
                <a:gd name="connsiteX190-9357" fmla="*/ 1602645 w 2147856"/>
                <a:gd name="connsiteY190-9358" fmla="*/ 1582626 h 1792129"/>
                <a:gd name="connsiteX191-9359" fmla="*/ 1602645 w 2147856"/>
                <a:gd name="connsiteY191-9360" fmla="*/ 1645729 h 1792129"/>
                <a:gd name="connsiteX192-9361" fmla="*/ 1600121 w 2147856"/>
                <a:gd name="connsiteY192-9362" fmla="*/ 1683591 h 1792129"/>
                <a:gd name="connsiteX193-9363" fmla="*/ 1595073 w 2147856"/>
                <a:gd name="connsiteY193-9364" fmla="*/ 1711356 h 1792129"/>
                <a:gd name="connsiteX194-9365" fmla="*/ 1586238 w 2147856"/>
                <a:gd name="connsiteY194-9366" fmla="*/ 1725239 h 1792129"/>
                <a:gd name="connsiteX195-9367" fmla="*/ 1567307 w 2147856"/>
                <a:gd name="connsiteY195-9368" fmla="*/ 1726501 h 1792129"/>
                <a:gd name="connsiteX196-9369" fmla="*/ 1548377 w 2147856"/>
                <a:gd name="connsiteY196-9370" fmla="*/ 1734074 h 1792129"/>
                <a:gd name="connsiteX197-9371" fmla="*/ 1531970 w 2147856"/>
                <a:gd name="connsiteY197-9372" fmla="*/ 1746694 h 1792129"/>
                <a:gd name="connsiteX198-9373" fmla="*/ 1524397 w 2147856"/>
                <a:gd name="connsiteY198-9374" fmla="*/ 1764363 h 1792129"/>
                <a:gd name="connsiteX199-9375" fmla="*/ 1489060 w 2147856"/>
                <a:gd name="connsiteY199-9376" fmla="*/ 1754267 h 1792129"/>
                <a:gd name="connsiteX200-9377" fmla="*/ 1467605 w 2147856"/>
                <a:gd name="connsiteY200-9378" fmla="*/ 1764363 h 1792129"/>
                <a:gd name="connsiteX201-9379" fmla="*/ 1453722 w 2147856"/>
                <a:gd name="connsiteY201-9380" fmla="*/ 1779508 h 1792129"/>
                <a:gd name="connsiteX202-9381" fmla="*/ 1446150 w 2147856"/>
                <a:gd name="connsiteY202-9382" fmla="*/ 1792129 h 1792129"/>
                <a:gd name="connsiteX203-9383" fmla="*/ 1409550 w 2147856"/>
                <a:gd name="connsiteY203-9384" fmla="*/ 1763101 h 1792129"/>
                <a:gd name="connsiteX204-9385" fmla="*/ 1367902 w 2147856"/>
                <a:gd name="connsiteY204-9386" fmla="*/ 1726501 h 1792129"/>
                <a:gd name="connsiteX205-9387" fmla="*/ 1326254 w 2147856"/>
                <a:gd name="connsiteY205-9388" fmla="*/ 1683591 h 1792129"/>
                <a:gd name="connsiteX206-9389" fmla="*/ 1294702 w 2147856"/>
                <a:gd name="connsiteY206-9390" fmla="*/ 1648253 h 1792129"/>
                <a:gd name="connsiteX207-9391" fmla="*/ 1274509 w 2147856"/>
                <a:gd name="connsiteY207-9392" fmla="*/ 1643205 h 1792129"/>
                <a:gd name="connsiteX208-9393" fmla="*/ 1244220 w 2147856"/>
                <a:gd name="connsiteY208-9394" fmla="*/ 1662136 h 1792129"/>
                <a:gd name="connsiteX209-9395" fmla="*/ 1213930 w 2147856"/>
                <a:gd name="connsiteY209-9396" fmla="*/ 1678543 h 1792129"/>
                <a:gd name="connsiteX210-9397" fmla="*/ 1191213 w 2147856"/>
                <a:gd name="connsiteY210-9398" fmla="*/ 1689902 h 1792129"/>
                <a:gd name="connsiteX211-9399" fmla="*/ 1160923 w 2147856"/>
                <a:gd name="connsiteY211-9400" fmla="*/ 1701260 h 1792129"/>
                <a:gd name="connsiteX212-9401" fmla="*/ 1135682 w 2147856"/>
                <a:gd name="connsiteY212-9402" fmla="*/ 1703784 h 1792129"/>
                <a:gd name="connsiteX213-9403" fmla="*/ 1097820 w 2147856"/>
                <a:gd name="connsiteY213-9404" fmla="*/ 1696212 h 1792129"/>
                <a:gd name="connsiteX214-9405" fmla="*/ 1090248 w 2147856"/>
                <a:gd name="connsiteY214-9406" fmla="*/ 1686115 h 1792129"/>
                <a:gd name="connsiteX215-9407" fmla="*/ 1077627 w 2147856"/>
                <a:gd name="connsiteY215-9408" fmla="*/ 1664660 h 1792129"/>
                <a:gd name="connsiteX216-9409" fmla="*/ 1065007 w 2147856"/>
                <a:gd name="connsiteY216-9410" fmla="*/ 1643205 h 1792129"/>
                <a:gd name="connsiteX217-9411" fmla="*/ 1019572 w 2147856"/>
                <a:gd name="connsiteY217-9412" fmla="*/ 1668447 h 1792129"/>
                <a:gd name="connsiteX218-9413" fmla="*/ 1003166 w 2147856"/>
                <a:gd name="connsiteY218-9414" fmla="*/ 1672233 h 1792129"/>
                <a:gd name="connsiteX219-9415" fmla="*/ 989283 w 2147856"/>
                <a:gd name="connsiteY219-9416" fmla="*/ 1663398 h 1792129"/>
                <a:gd name="connsiteX220-9417" fmla="*/ 974138 w 2147856"/>
                <a:gd name="connsiteY220-9418" fmla="*/ 1640681 h 1792129"/>
                <a:gd name="connsiteX221-9419" fmla="*/ 965304 w 2147856"/>
                <a:gd name="connsiteY221-9420" fmla="*/ 1623012 h 1792129"/>
                <a:gd name="connsiteX222-9421" fmla="*/ 958993 w 2147856"/>
                <a:gd name="connsiteY222-9422" fmla="*/ 1605343 h 1792129"/>
                <a:gd name="connsiteX223-9423" fmla="*/ 958993 w 2147856"/>
                <a:gd name="connsiteY223-9424" fmla="*/ 1600295 h 1792129"/>
                <a:gd name="connsiteX224-9425" fmla="*/ 945111 w 2147856"/>
                <a:gd name="connsiteY224-9426" fmla="*/ 1552337 h 1792129"/>
                <a:gd name="connsiteX225-9427" fmla="*/ 946373 w 2147856"/>
                <a:gd name="connsiteY225-9428" fmla="*/ 1516999 h 1792129"/>
                <a:gd name="connsiteX226-9429" fmla="*/ 960255 w 2147856"/>
                <a:gd name="connsiteY226-9430" fmla="*/ 1441275 h 1792129"/>
                <a:gd name="connsiteX227-9431" fmla="*/ 979186 w 2147856"/>
                <a:gd name="connsiteY227-9432" fmla="*/ 1378172 h 1792129"/>
                <a:gd name="connsiteX228-9433" fmla="*/ 1019572 w 2147856"/>
                <a:gd name="connsiteY228-9434" fmla="*/ 1267111 h 1792129"/>
                <a:gd name="connsiteX229-9435" fmla="*/ 1067531 w 2147856"/>
                <a:gd name="connsiteY229-9436" fmla="*/ 1181290 h 1792129"/>
                <a:gd name="connsiteX230-9437" fmla="*/ 1085200 w 2147856"/>
                <a:gd name="connsiteY230-9438" fmla="*/ 1143429 h 1792129"/>
                <a:gd name="connsiteX231-9439" fmla="*/ 1138206 w 2147856"/>
                <a:gd name="connsiteY231-9440" fmla="*/ 1092946 h 1792129"/>
                <a:gd name="connsiteX232-9441" fmla="*/ 1206358 w 2147856"/>
                <a:gd name="connsiteY232-9442" fmla="*/ 1052560 h 1792129"/>
                <a:gd name="connsiteX233-9443" fmla="*/ 1256840 w 2147856"/>
                <a:gd name="connsiteY233-9444" fmla="*/ 1032367 h 1792129"/>
                <a:gd name="connsiteX234-9445" fmla="*/ 1365378 w 2147856"/>
                <a:gd name="connsiteY234-9446" fmla="*/ 997029 h 1792129"/>
                <a:gd name="connsiteX235-9447" fmla="*/ 1391881 w 2147856"/>
                <a:gd name="connsiteY235-9448" fmla="*/ 991981 h 1792129"/>
                <a:gd name="connsiteX236-9449" fmla="*/ 1418384 w 2147856"/>
                <a:gd name="connsiteY236-9450" fmla="*/ 989457 h 1792129"/>
                <a:gd name="connsiteX237-9451" fmla="*/ 1443625 w 2147856"/>
                <a:gd name="connsiteY237-9452" fmla="*/ 999553 h 1792129"/>
                <a:gd name="connsiteX238-9453" fmla="*/ 1478963 w 2147856"/>
                <a:gd name="connsiteY238-9454" fmla="*/ 1009650 h 1792129"/>
                <a:gd name="connsiteX239-9455" fmla="*/ 1514301 w 2147856"/>
                <a:gd name="connsiteY239-9456" fmla="*/ 1028581 h 1792129"/>
                <a:gd name="connsiteX240-9457" fmla="*/ 1534494 w 2147856"/>
                <a:gd name="connsiteY240-9458" fmla="*/ 1047512 h 1792129"/>
                <a:gd name="connsiteX241-9459" fmla="*/ 1544590 w 2147856"/>
                <a:gd name="connsiteY241-9460" fmla="*/ 1052560 h 1792129"/>
                <a:gd name="connsiteX242-9461" fmla="*/ 1552163 w 2147856"/>
                <a:gd name="connsiteY242-9462" fmla="*/ 1057608 h 1792129"/>
                <a:gd name="connsiteX243-9463" fmla="*/ 1668273 w 2147856"/>
                <a:gd name="connsiteY243-9464" fmla="*/ 1052560 h 1792129"/>
                <a:gd name="connsiteX244-9465" fmla="*/ 1635459 w 2147856"/>
                <a:gd name="connsiteY244-9466" fmla="*/ 1029843 h 1792129"/>
                <a:gd name="connsiteX245-9467" fmla="*/ 1466343 w 2147856"/>
                <a:gd name="connsiteY245-9468" fmla="*/ 896064 h 1792129"/>
                <a:gd name="connsiteX246-9469" fmla="*/ 1370426 w 2147856"/>
                <a:gd name="connsiteY246-9470" fmla="*/ 787527 h 1792129"/>
                <a:gd name="connsiteX247-9471" fmla="*/ 1357805 w 2147856"/>
                <a:gd name="connsiteY247-9472" fmla="*/ 782479 h 1792129"/>
                <a:gd name="connsiteX248-9473" fmla="*/ 1284606 w 2147856"/>
                <a:gd name="connsiteY248-9474" fmla="*/ 806458 h 1792129"/>
                <a:gd name="connsiteX249-9475" fmla="*/ 1196261 w 2147856"/>
                <a:gd name="connsiteY249-9476" fmla="*/ 838009 h 1792129"/>
                <a:gd name="connsiteX250-9477" fmla="*/ 1188689 w 2147856"/>
                <a:gd name="connsiteY250-9478" fmla="*/ 845582 h 1792129"/>
                <a:gd name="connsiteX251-9479" fmla="*/ 1178592 w 2147856"/>
                <a:gd name="connsiteY251-9480" fmla="*/ 858203 h 1792129"/>
                <a:gd name="connsiteX252-9481" fmla="*/ 1123062 w 2147856"/>
                <a:gd name="connsiteY252-9482" fmla="*/ 946547 h 1792129"/>
                <a:gd name="connsiteX253-9483" fmla="*/ 1047338 w 2147856"/>
                <a:gd name="connsiteY253-9484" fmla="*/ 1052560 h 1792129"/>
                <a:gd name="connsiteX254-9485" fmla="*/ 974138 w 2147856"/>
                <a:gd name="connsiteY254-9486" fmla="*/ 1140904 h 1792129"/>
                <a:gd name="connsiteX255-9487" fmla="*/ 918607 w 2147856"/>
                <a:gd name="connsiteY255-9488" fmla="*/ 1201483 h 1792129"/>
                <a:gd name="connsiteX256-9489" fmla="*/ 852980 w 2147856"/>
                <a:gd name="connsiteY256-9490" fmla="*/ 1267111 h 1792129"/>
                <a:gd name="connsiteX257-9491" fmla="*/ 744807 w 2147856"/>
                <a:gd name="connsiteY257-9492" fmla="*/ 1350614 h 1792129"/>
                <a:gd name="connsiteX258-9493" fmla="*/ 716677 w 2147856"/>
                <a:gd name="connsiteY258-9494" fmla="*/ 1383220 h 1792129"/>
                <a:gd name="connsiteX259-9495" fmla="*/ 688467 w 2147856"/>
                <a:gd name="connsiteY259-9496" fmla="*/ 1396207 h 1792129"/>
                <a:gd name="connsiteX260-9497" fmla="*/ 623618 w 2147856"/>
                <a:gd name="connsiteY260-9498" fmla="*/ 1440656 h 1792129"/>
                <a:gd name="connsiteX261-9499" fmla="*/ 414148 w 2147856"/>
                <a:gd name="connsiteY261-9500" fmla="*/ 1541685 h 1792129"/>
                <a:gd name="connsiteX262-9501" fmla="*/ 0 w 2147856"/>
                <a:gd name="connsiteY262-9502" fmla="*/ 1708880 h 1792129"/>
                <a:gd name="connsiteX263-9503" fmla="*/ 587947 w 2147856"/>
                <a:gd name="connsiteY263-9504" fmla="*/ 1342834 h 1792129"/>
                <a:gd name="connsiteX264-9505" fmla="*/ 592995 w 2147856"/>
                <a:gd name="connsiteY264-9506" fmla="*/ 1335262 h 1792129"/>
                <a:gd name="connsiteX265-9507" fmla="*/ 598044 w 2147856"/>
                <a:gd name="connsiteY265-9508" fmla="*/ 1330214 h 1792129"/>
                <a:gd name="connsiteX266-9509" fmla="*/ 608140 w 2147856"/>
                <a:gd name="connsiteY266-9510" fmla="*/ 1320117 h 1792129"/>
                <a:gd name="connsiteX267-9511" fmla="*/ 610664 w 2147856"/>
                <a:gd name="connsiteY267-9512" fmla="*/ 1287304 h 1792129"/>
                <a:gd name="connsiteX268-9513" fmla="*/ 618237 w 2147856"/>
                <a:gd name="connsiteY268-9514" fmla="*/ 1277207 h 1792129"/>
                <a:gd name="connsiteX269-9515" fmla="*/ 653574 w 2147856"/>
                <a:gd name="connsiteY269-9516" fmla="*/ 1264587 h 1792129"/>
                <a:gd name="connsiteX270-9517" fmla="*/ 688912 w 2147856"/>
                <a:gd name="connsiteY270-9518" fmla="*/ 1231773 h 1792129"/>
                <a:gd name="connsiteX271-9519" fmla="*/ 777256 w 2147856"/>
                <a:gd name="connsiteY271-9520" fmla="*/ 1143429 h 1792129"/>
                <a:gd name="connsiteX272-9521" fmla="*/ 815118 w 2147856"/>
                <a:gd name="connsiteY272-9522" fmla="*/ 1105567 h 1792129"/>
                <a:gd name="connsiteX273-9523" fmla="*/ 868125 w 2147856"/>
                <a:gd name="connsiteY273-9524" fmla="*/ 1055084 h 1792129"/>
                <a:gd name="connsiteX274-9525" fmla="*/ 921132 w 2147856"/>
                <a:gd name="connsiteY274-9526" fmla="*/ 999553 h 1792129"/>
                <a:gd name="connsiteX275-9527" fmla="*/ 976662 w 2147856"/>
                <a:gd name="connsiteY275-9528" fmla="*/ 916257 h 1792129"/>
                <a:gd name="connsiteX276-9529" fmla="*/ 976662 w 2147856"/>
                <a:gd name="connsiteY276-9530" fmla="*/ 913733 h 1792129"/>
                <a:gd name="connsiteX277-9531" fmla="*/ 921132 w 2147856"/>
                <a:gd name="connsiteY277-9532" fmla="*/ 931402 h 1792129"/>
                <a:gd name="connsiteX278-9533" fmla="*/ 830263 w 2147856"/>
                <a:gd name="connsiteY278-9534" fmla="*/ 964216 h 1792129"/>
                <a:gd name="connsiteX279-9535" fmla="*/ 774732 w 2147856"/>
                <a:gd name="connsiteY279-9536" fmla="*/ 981885 h 1792129"/>
                <a:gd name="connsiteX280-9537" fmla="*/ 769684 w 2147856"/>
                <a:gd name="connsiteY280-9538" fmla="*/ 984409 h 1792129"/>
                <a:gd name="connsiteX281-9539" fmla="*/ 739395 w 2147856"/>
                <a:gd name="connsiteY281-9540" fmla="*/ 995767 h 1792129"/>
                <a:gd name="connsiteX282-9541" fmla="*/ 714153 w 2147856"/>
                <a:gd name="connsiteY282-9542" fmla="*/ 994505 h 1792129"/>
                <a:gd name="connsiteX283-9543" fmla="*/ 690174 w 2147856"/>
                <a:gd name="connsiteY283-9544" fmla="*/ 995767 h 1792129"/>
                <a:gd name="connsiteX284-9545" fmla="*/ 658623 w 2147856"/>
                <a:gd name="connsiteY284-9546" fmla="*/ 994505 h 1792129"/>
                <a:gd name="connsiteX285-9547" fmla="*/ 648526 w 2147856"/>
                <a:gd name="connsiteY285-9548" fmla="*/ 989457 h 1792129"/>
                <a:gd name="connsiteX286-9549" fmla="*/ 628333 w 2147856"/>
                <a:gd name="connsiteY286-9550" fmla="*/ 981885 h 1792129"/>
                <a:gd name="connsiteX287-9551" fmla="*/ 608140 w 2147856"/>
                <a:gd name="connsiteY287-9552" fmla="*/ 974312 h 1792129"/>
                <a:gd name="connsiteX288-9553" fmla="*/ 590471 w 2147856"/>
                <a:gd name="connsiteY288-9554" fmla="*/ 966740 h 1792129"/>
                <a:gd name="connsiteX289-9555" fmla="*/ 577850 w 2147856"/>
                <a:gd name="connsiteY289-9556" fmla="*/ 959167 h 1792129"/>
                <a:gd name="connsiteX290-9557" fmla="*/ 575326 w 2147856"/>
                <a:gd name="connsiteY290-9558" fmla="*/ 944023 h 1792129"/>
                <a:gd name="connsiteX291-9559" fmla="*/ 590471 w 2147856"/>
                <a:gd name="connsiteY291-9560" fmla="*/ 928878 h 1792129"/>
                <a:gd name="connsiteX292-9561" fmla="*/ 603092 w 2147856"/>
                <a:gd name="connsiteY292-9562" fmla="*/ 928878 h 1792129"/>
                <a:gd name="connsiteX293-9563" fmla="*/ 603092 w 2147856"/>
                <a:gd name="connsiteY293-9564" fmla="*/ 921305 h 1792129"/>
                <a:gd name="connsiteX294-9565" fmla="*/ 615712 w 2147856"/>
                <a:gd name="connsiteY294-9566" fmla="*/ 923830 h 1792129"/>
                <a:gd name="connsiteX295-9567" fmla="*/ 638430 w 2147856"/>
                <a:gd name="connsiteY295-9568" fmla="*/ 916257 h 1792129"/>
                <a:gd name="connsiteX296-9569" fmla="*/ 653574 w 2147856"/>
                <a:gd name="connsiteY296-9570" fmla="*/ 906161 h 1792129"/>
                <a:gd name="connsiteX297-9571" fmla="*/ 638430 w 2147856"/>
                <a:gd name="connsiteY297-9572" fmla="*/ 898588 h 1792129"/>
                <a:gd name="connsiteX298-9573" fmla="*/ 651050 w 2147856"/>
                <a:gd name="connsiteY298-9574" fmla="*/ 896064 h 1792129"/>
                <a:gd name="connsiteX299-9575" fmla="*/ 678816 w 2147856"/>
                <a:gd name="connsiteY299-9576" fmla="*/ 888492 h 1792129"/>
                <a:gd name="connsiteX300-9577" fmla="*/ 683864 w 2147856"/>
                <a:gd name="connsiteY300-9578" fmla="*/ 885968 h 1792129"/>
                <a:gd name="connsiteX301-9579" fmla="*/ 736870 w 2147856"/>
                <a:gd name="connsiteY301-9580" fmla="*/ 873347 h 1792129"/>
                <a:gd name="connsiteX302-9581" fmla="*/ 774732 w 2147856"/>
                <a:gd name="connsiteY302-9582" fmla="*/ 855678 h 1792129"/>
                <a:gd name="connsiteX303-9583" fmla="*/ 830263 w 2147856"/>
                <a:gd name="connsiteY303-9584" fmla="*/ 835485 h 1792129"/>
                <a:gd name="connsiteX304-9585" fmla="*/ 923656 w 2147856"/>
                <a:gd name="connsiteY304-9586" fmla="*/ 802672 h 1792129"/>
                <a:gd name="connsiteX305-9587" fmla="*/ 1047338 w 2147856"/>
                <a:gd name="connsiteY305-9588" fmla="*/ 762286 h 1792129"/>
                <a:gd name="connsiteX306-9589" fmla="*/ 1052386 w 2147856"/>
                <a:gd name="connsiteY306-9590" fmla="*/ 759762 h 1792129"/>
                <a:gd name="connsiteX307-9591" fmla="*/ 1077627 w 2147856"/>
                <a:gd name="connsiteY307-9592" fmla="*/ 752189 h 1792129"/>
                <a:gd name="connsiteX308-9593" fmla="*/ 1087724 w 2147856"/>
                <a:gd name="connsiteY308-9594" fmla="*/ 734520 h 1792129"/>
                <a:gd name="connsiteX309-9595" fmla="*/ 1092772 w 2147856"/>
                <a:gd name="connsiteY309-9596" fmla="*/ 719376 h 1792129"/>
                <a:gd name="connsiteX310-9597" fmla="*/ 1100344 w 2147856"/>
                <a:gd name="connsiteY310-9598" fmla="*/ 697921 h 1792129"/>
                <a:gd name="connsiteX311-9599" fmla="*/ 1110441 w 2147856"/>
                <a:gd name="connsiteY311-9600" fmla="*/ 671417 h 1792129"/>
                <a:gd name="connsiteX312-9601" fmla="*/ 1107917 w 2147856"/>
                <a:gd name="connsiteY312-9602" fmla="*/ 666369 h 1792129"/>
                <a:gd name="connsiteX313-9603" fmla="*/ 1054910 w 2147856"/>
                <a:gd name="connsiteY313-9604" fmla="*/ 681514 h 1792129"/>
                <a:gd name="connsiteX314-9605" fmla="*/ 986759 w 2147856"/>
                <a:gd name="connsiteY314-9606" fmla="*/ 701707 h 1792129"/>
                <a:gd name="connsiteX315-9607" fmla="*/ 986759 w 2147856"/>
                <a:gd name="connsiteY315-9608" fmla="*/ 696658 h 1792129"/>
                <a:gd name="connsiteX316-9609" fmla="*/ 1049862 w 2147856"/>
                <a:gd name="connsiteY316-9610" fmla="*/ 653748 h 1792129"/>
                <a:gd name="connsiteX317-9611" fmla="*/ 990545 w 2147856"/>
                <a:gd name="connsiteY317-9612" fmla="*/ 628507 h 1792129"/>
                <a:gd name="connsiteX318-9613" fmla="*/ 926180 w 2147856"/>
                <a:gd name="connsiteY318-9614" fmla="*/ 593169 h 1792129"/>
                <a:gd name="connsiteX319-9615" fmla="*/ 933752 w 2147856"/>
                <a:gd name="connsiteY319-9616" fmla="*/ 589383 h 1792129"/>
                <a:gd name="connsiteX320-9617" fmla="*/ 946373 w 2147856"/>
                <a:gd name="connsiteY320-9618" fmla="*/ 588121 h 1792129"/>
                <a:gd name="connsiteX321-9619" fmla="*/ 953945 w 2147856"/>
                <a:gd name="connsiteY321-9620" fmla="*/ 588121 h 1792129"/>
                <a:gd name="connsiteX322-9621" fmla="*/ 974138 w 2147856"/>
                <a:gd name="connsiteY322-9622" fmla="*/ 585597 h 1792129"/>
                <a:gd name="connsiteX323-9623" fmla="*/ 1022097 w 2147856"/>
                <a:gd name="connsiteY323-9624" fmla="*/ 570452 h 1792129"/>
                <a:gd name="connsiteX324-9625" fmla="*/ 1029669 w 2147856"/>
                <a:gd name="connsiteY324-9626" fmla="*/ 557832 h 1792129"/>
                <a:gd name="connsiteX325-9627" fmla="*/ 1030931 w 2147856"/>
                <a:gd name="connsiteY325-9628" fmla="*/ 551521 h 1792129"/>
                <a:gd name="connsiteX326-9629" fmla="*/ 1034717 w 2147856"/>
                <a:gd name="connsiteY326-9630" fmla="*/ 545211 h 1792129"/>
                <a:gd name="connsiteX327-9631" fmla="*/ 1037241 w 2147856"/>
                <a:gd name="connsiteY327-9632" fmla="*/ 547735 h 1792129"/>
                <a:gd name="connsiteX328-9633" fmla="*/ 1056172 w 2147856"/>
                <a:gd name="connsiteY328-9634" fmla="*/ 545211 h 1792129"/>
                <a:gd name="connsiteX329-9635" fmla="*/ 1072579 w 2147856"/>
                <a:gd name="connsiteY329-9636" fmla="*/ 542687 h 1792129"/>
                <a:gd name="connsiteX330-9637" fmla="*/ 1115489 w 2147856"/>
                <a:gd name="connsiteY330-9638" fmla="*/ 527542 h 1792129"/>
                <a:gd name="connsiteX331-9639" fmla="*/ 1155875 w 2147856"/>
                <a:gd name="connsiteY331-9640" fmla="*/ 514921 h 1792129"/>
                <a:gd name="connsiteX332-9641" fmla="*/ 1171020 w 2147856"/>
                <a:gd name="connsiteY332-9642" fmla="*/ 497252 h 1792129"/>
                <a:gd name="connsiteX333-9643" fmla="*/ 1188689 w 2147856"/>
                <a:gd name="connsiteY333-9644" fmla="*/ 403860 h 1792129"/>
                <a:gd name="connsiteX334-9645" fmla="*/ 1189951 w 2147856"/>
                <a:gd name="connsiteY334-9646" fmla="*/ 397550 h 1792129"/>
                <a:gd name="connsiteX335-9647" fmla="*/ 1188689 w 2147856"/>
                <a:gd name="connsiteY335-9648" fmla="*/ 388715 h 1792129"/>
                <a:gd name="connsiteX336-9649" fmla="*/ 1163448 w 2147856"/>
                <a:gd name="connsiteY336-9650" fmla="*/ 401336 h 1792129"/>
                <a:gd name="connsiteX337-9651" fmla="*/ 1143255 w 2147856"/>
                <a:gd name="connsiteY337-9652" fmla="*/ 408908 h 1792129"/>
                <a:gd name="connsiteX338-9653" fmla="*/ 1118013 w 2147856"/>
                <a:gd name="connsiteY338-9654" fmla="*/ 413956 h 1792129"/>
                <a:gd name="connsiteX339-9655" fmla="*/ 1092772 w 2147856"/>
                <a:gd name="connsiteY339-9656" fmla="*/ 424053 h 1792129"/>
                <a:gd name="connsiteX340-9657" fmla="*/ 1032193 w 2147856"/>
                <a:gd name="connsiteY340-9658" fmla="*/ 451818 h 1792129"/>
                <a:gd name="connsiteX341-9659" fmla="*/ 1047338 w 2147856"/>
                <a:gd name="connsiteY341-9660" fmla="*/ 437936 h 1792129"/>
                <a:gd name="connsiteX342-9661" fmla="*/ 1059958 w 2147856"/>
                <a:gd name="connsiteY342-9662" fmla="*/ 424053 h 1792129"/>
                <a:gd name="connsiteX343-9663" fmla="*/ 1058696 w 2147856"/>
                <a:gd name="connsiteY343-9664" fmla="*/ 422791 h 1792129"/>
                <a:gd name="connsiteX344-9665" fmla="*/ 1057434 w 2147856"/>
                <a:gd name="connsiteY344-9666" fmla="*/ 421529 h 1792129"/>
                <a:gd name="connsiteX345-9667" fmla="*/ 1047338 w 2147856"/>
                <a:gd name="connsiteY345-9668" fmla="*/ 424053 h 1792129"/>
                <a:gd name="connsiteX346-9669" fmla="*/ 1038503 w 2147856"/>
                <a:gd name="connsiteY346-9670" fmla="*/ 429101 h 1792129"/>
                <a:gd name="connsiteX347-9671" fmla="*/ 1032193 w 2147856"/>
                <a:gd name="connsiteY347-9672" fmla="*/ 429101 h 1792129"/>
                <a:gd name="connsiteX348-9673" fmla="*/ 1003166 w 2147856"/>
                <a:gd name="connsiteY348-9674" fmla="*/ 424053 h 1792129"/>
                <a:gd name="connsiteX349-9675" fmla="*/ 971614 w 2147856"/>
                <a:gd name="connsiteY349-9676" fmla="*/ 413956 h 1792129"/>
                <a:gd name="connsiteX350-9677" fmla="*/ 938800 w 2147856"/>
                <a:gd name="connsiteY350-9678" fmla="*/ 400074 h 1792129"/>
                <a:gd name="connsiteX351-9679" fmla="*/ 908511 w 2147856"/>
                <a:gd name="connsiteY351-9680" fmla="*/ 381143 h 1792129"/>
                <a:gd name="connsiteX352-9681" fmla="*/ 905987 w 2147856"/>
                <a:gd name="connsiteY352-9682" fmla="*/ 368522 h 1792129"/>
                <a:gd name="connsiteX353-9683" fmla="*/ 916083 w 2147856"/>
                <a:gd name="connsiteY353-9684" fmla="*/ 340757 h 1792129"/>
                <a:gd name="connsiteX354-9685" fmla="*/ 911035 w 2147856"/>
                <a:gd name="connsiteY354-9686" fmla="*/ 315516 h 1792129"/>
                <a:gd name="connsiteX355-9687" fmla="*/ 905987 w 2147856"/>
                <a:gd name="connsiteY355-9688" fmla="*/ 310467 h 1792129"/>
                <a:gd name="connsiteX356-9689" fmla="*/ 938800 w 2147856"/>
                <a:gd name="connsiteY356-9690" fmla="*/ 338233 h 1792129"/>
                <a:gd name="connsiteX357-9691" fmla="*/ 958993 w 2147856"/>
                <a:gd name="connsiteY357-9692" fmla="*/ 343281 h 1792129"/>
                <a:gd name="connsiteX358-9693" fmla="*/ 1001904 w 2147856"/>
                <a:gd name="connsiteY358-9694" fmla="*/ 325612 h 1792129"/>
                <a:gd name="connsiteX359-9695" fmla="*/ 1097820 w 2147856"/>
                <a:gd name="connsiteY359-9696" fmla="*/ 292798 h 1792129"/>
                <a:gd name="connsiteX360-9697" fmla="*/ 1140730 w 2147856"/>
                <a:gd name="connsiteY360-9698" fmla="*/ 272606 h 1792129"/>
                <a:gd name="connsiteX361-9699" fmla="*/ 1193737 w 2147856"/>
                <a:gd name="connsiteY361-9700" fmla="*/ 252412 h 1792129"/>
                <a:gd name="connsiteX362-9701" fmla="*/ 1213930 w 2147856"/>
                <a:gd name="connsiteY362-9702" fmla="*/ 241054 h 1792129"/>
                <a:gd name="connsiteX363-9703" fmla="*/ 1213930 w 2147856"/>
                <a:gd name="connsiteY363-9704" fmla="*/ 219599 h 1792129"/>
                <a:gd name="connsiteX364-9705" fmla="*/ 1212668 w 2147856"/>
                <a:gd name="connsiteY364-9706" fmla="*/ 194357 h 1792129"/>
                <a:gd name="connsiteX365-9707" fmla="*/ 1211406 w 2147856"/>
                <a:gd name="connsiteY365-9708" fmla="*/ 169116 h 1792129"/>
                <a:gd name="connsiteX366-9709" fmla="*/ 1208882 w 2147856"/>
                <a:gd name="connsiteY366-9710" fmla="*/ 106013 h 1792129"/>
                <a:gd name="connsiteX367-9711" fmla="*/ 1208882 w 2147856"/>
                <a:gd name="connsiteY367-9712" fmla="*/ 100965 h 1792129"/>
                <a:gd name="connsiteX368-9713" fmla="*/ 1196261 w 2147856"/>
                <a:gd name="connsiteY368-9714" fmla="*/ 85820 h 1792129"/>
                <a:gd name="connsiteX369-9715" fmla="*/ 1163448 w 2147856"/>
                <a:gd name="connsiteY369-9716" fmla="*/ 55531 h 1792129"/>
                <a:gd name="connsiteX370-9717" fmla="*/ 1123062 w 2147856"/>
                <a:gd name="connsiteY370-9718" fmla="*/ 42910 h 1792129"/>
                <a:gd name="connsiteX371-9719" fmla="*/ 1131896 w 2147856"/>
                <a:gd name="connsiteY371-9720" fmla="*/ 27765 h 1792129"/>
                <a:gd name="connsiteX372-9721" fmla="*/ 1143255 w 2147856"/>
                <a:gd name="connsiteY372-9722" fmla="*/ 12620 h 1792129"/>
                <a:gd name="connsiteX373-9723" fmla="*/ 1173544 w 2147856"/>
                <a:gd name="connsiteY373-9724" fmla="*/ 0 h 1792129"/>
                <a:gd name="connsiteX0-9725" fmla="*/ 1400715 w 2147856"/>
                <a:gd name="connsiteY0-9726" fmla="*/ 1529620 h 1792129"/>
                <a:gd name="connsiteX1-9727" fmla="*/ 1365378 w 2147856"/>
                <a:gd name="connsiteY1-9728" fmla="*/ 1592723 h 1792129"/>
                <a:gd name="connsiteX2-9729" fmla="*/ 1364116 w 2147856"/>
                <a:gd name="connsiteY2-9730" fmla="*/ 1595247 h 1792129"/>
                <a:gd name="connsiteX3-9731" fmla="*/ 1367902 w 2147856"/>
                <a:gd name="connsiteY3-9732" fmla="*/ 1600295 h 1792129"/>
                <a:gd name="connsiteX4-9733" fmla="*/ 1395667 w 2147856"/>
                <a:gd name="connsiteY4-9734" fmla="*/ 1620488 h 1792129"/>
                <a:gd name="connsiteX5-9735" fmla="*/ 1400715 w 2147856"/>
                <a:gd name="connsiteY5-9736" fmla="*/ 1620488 h 1792129"/>
                <a:gd name="connsiteX6-9737" fmla="*/ 1403239 w 2147856"/>
                <a:gd name="connsiteY6-9738" fmla="*/ 1592723 h 1792129"/>
                <a:gd name="connsiteX7-9739" fmla="*/ 1405764 w 2147856"/>
                <a:gd name="connsiteY7-9740" fmla="*/ 1547289 h 1792129"/>
                <a:gd name="connsiteX8-9741" fmla="*/ 1403239 w 2147856"/>
                <a:gd name="connsiteY8-9742" fmla="*/ 1529620 h 1792129"/>
                <a:gd name="connsiteX9-9743" fmla="*/ 1400715 w 2147856"/>
                <a:gd name="connsiteY9-9744" fmla="*/ 1529620 h 1792129"/>
                <a:gd name="connsiteX10-9745" fmla="*/ 1123062 w 2147856"/>
                <a:gd name="connsiteY10-9746" fmla="*/ 1363027 h 1792129"/>
                <a:gd name="connsiteX11-9747" fmla="*/ 1115489 w 2147856"/>
                <a:gd name="connsiteY11-9748" fmla="*/ 1368076 h 1792129"/>
                <a:gd name="connsiteX12-9749" fmla="*/ 1102869 w 2147856"/>
                <a:gd name="connsiteY12-9750" fmla="*/ 1451372 h 1792129"/>
                <a:gd name="connsiteX13-9751" fmla="*/ 1105393 w 2147856"/>
                <a:gd name="connsiteY13-9752" fmla="*/ 1484185 h 1792129"/>
                <a:gd name="connsiteX14-9753" fmla="*/ 1110441 w 2147856"/>
                <a:gd name="connsiteY14-9754" fmla="*/ 1511951 h 1792129"/>
                <a:gd name="connsiteX15-9755" fmla="*/ 1110441 w 2147856"/>
                <a:gd name="connsiteY15-9756" fmla="*/ 1544764 h 1792129"/>
                <a:gd name="connsiteX16-9757" fmla="*/ 1111703 w 2147856"/>
                <a:gd name="connsiteY16-9758" fmla="*/ 1546026 h 1792129"/>
                <a:gd name="connsiteX17-9759" fmla="*/ 1112965 w 2147856"/>
                <a:gd name="connsiteY17-9760" fmla="*/ 1547289 h 1792129"/>
                <a:gd name="connsiteX18-9761" fmla="*/ 1158399 w 2147856"/>
                <a:gd name="connsiteY18-9762" fmla="*/ 1494282 h 1792129"/>
                <a:gd name="connsiteX19-9763" fmla="*/ 1158399 w 2147856"/>
                <a:gd name="connsiteY19-9764" fmla="*/ 1461468 h 1792129"/>
                <a:gd name="connsiteX20-9765" fmla="*/ 1149565 w 2147856"/>
                <a:gd name="connsiteY20-9766" fmla="*/ 1442537 h 1792129"/>
                <a:gd name="connsiteX21-9767" fmla="*/ 1143255 w 2147856"/>
                <a:gd name="connsiteY21-9768" fmla="*/ 1426131 h 1792129"/>
                <a:gd name="connsiteX22-9769" fmla="*/ 1167234 w 2147856"/>
                <a:gd name="connsiteY22-9770" fmla="*/ 1436227 h 1792129"/>
                <a:gd name="connsiteX23-9771" fmla="*/ 1196261 w 2147856"/>
                <a:gd name="connsiteY23-9772" fmla="*/ 1448848 h 1792129"/>
                <a:gd name="connsiteX24-9773" fmla="*/ 1215192 w 2147856"/>
                <a:gd name="connsiteY24-9774" fmla="*/ 1413510 h 1792129"/>
                <a:gd name="connsiteX25-9775" fmla="*/ 1229075 w 2147856"/>
                <a:gd name="connsiteY25-9776" fmla="*/ 1363027 h 1792129"/>
                <a:gd name="connsiteX26-9777" fmla="*/ 1181116 w 2147856"/>
                <a:gd name="connsiteY26-9778" fmla="*/ 1363027 h 1792129"/>
                <a:gd name="connsiteX27-9779" fmla="*/ 1123062 w 2147856"/>
                <a:gd name="connsiteY27-9780" fmla="*/ 1363027 h 1792129"/>
                <a:gd name="connsiteX28-9781" fmla="*/ 1403239 w 2147856"/>
                <a:gd name="connsiteY28-9782" fmla="*/ 1340310 h 1792129"/>
                <a:gd name="connsiteX29-9783" fmla="*/ 1388095 w 2147856"/>
                <a:gd name="connsiteY29-9784" fmla="*/ 1347883 h 1792129"/>
                <a:gd name="connsiteX30-9785" fmla="*/ 1327516 w 2147856"/>
                <a:gd name="connsiteY30-9786" fmla="*/ 1410986 h 1792129"/>
                <a:gd name="connsiteX31-9787" fmla="*/ 1319943 w 2147856"/>
                <a:gd name="connsiteY31-9788" fmla="*/ 1416034 h 1792129"/>
                <a:gd name="connsiteX32-9789" fmla="*/ 1256840 w 2147856"/>
                <a:gd name="connsiteY32-9790" fmla="*/ 1491758 h 1792129"/>
                <a:gd name="connsiteX33-9791" fmla="*/ 1251792 w 2147856"/>
                <a:gd name="connsiteY33-9792" fmla="*/ 1504378 h 1792129"/>
                <a:gd name="connsiteX34-9793" fmla="*/ 1265675 w 2147856"/>
                <a:gd name="connsiteY34-9794" fmla="*/ 1513213 h 1792129"/>
                <a:gd name="connsiteX35-9795" fmla="*/ 1287130 w 2147856"/>
                <a:gd name="connsiteY35-9796" fmla="*/ 1516999 h 1792129"/>
                <a:gd name="connsiteX36-9797" fmla="*/ 1333826 w 2147856"/>
                <a:gd name="connsiteY36-9798" fmla="*/ 1495544 h 1792129"/>
                <a:gd name="connsiteX37-9799" fmla="*/ 1400715 w 2147856"/>
                <a:gd name="connsiteY37-9800" fmla="*/ 1474089 h 1792129"/>
                <a:gd name="connsiteX38-9801" fmla="*/ 1405764 w 2147856"/>
                <a:gd name="connsiteY38-9802" fmla="*/ 1469041 h 1792129"/>
                <a:gd name="connsiteX39-9803" fmla="*/ 1405764 w 2147856"/>
                <a:gd name="connsiteY39-9804" fmla="*/ 1433703 h 1792129"/>
                <a:gd name="connsiteX40-9805" fmla="*/ 1405764 w 2147856"/>
                <a:gd name="connsiteY40-9806" fmla="*/ 1363027 h 1792129"/>
                <a:gd name="connsiteX41-9807" fmla="*/ 1405764 w 2147856"/>
                <a:gd name="connsiteY41-9808" fmla="*/ 1357979 h 1792129"/>
                <a:gd name="connsiteX42-9809" fmla="*/ 1403239 w 2147856"/>
                <a:gd name="connsiteY42-9810" fmla="*/ 1340310 h 1792129"/>
                <a:gd name="connsiteX43-9811" fmla="*/ 1400715 w 2147856"/>
                <a:gd name="connsiteY43-9812" fmla="*/ 1070229 h 1792129"/>
                <a:gd name="connsiteX44-9813" fmla="*/ 1381784 w 2147856"/>
                <a:gd name="connsiteY44-9814" fmla="*/ 1080325 h 1792129"/>
                <a:gd name="connsiteX45-9815" fmla="*/ 1367902 w 2147856"/>
                <a:gd name="connsiteY45-9816" fmla="*/ 1087898 h 1792129"/>
                <a:gd name="connsiteX46-9817" fmla="*/ 1327516 w 2147856"/>
                <a:gd name="connsiteY46-9818" fmla="*/ 1101780 h 1792129"/>
                <a:gd name="connsiteX47-9819" fmla="*/ 1269461 w 2147856"/>
                <a:gd name="connsiteY47-9820" fmla="*/ 1125760 h 1792129"/>
                <a:gd name="connsiteX48-9821" fmla="*/ 1249268 w 2147856"/>
                <a:gd name="connsiteY48-9822" fmla="*/ 1128284 h 1792129"/>
                <a:gd name="connsiteX49-9823" fmla="*/ 1234123 w 2147856"/>
                <a:gd name="connsiteY49-9824" fmla="*/ 1130808 h 1792129"/>
                <a:gd name="connsiteX50-9825" fmla="*/ 1208882 w 2147856"/>
                <a:gd name="connsiteY50-9826" fmla="*/ 1128284 h 1792129"/>
                <a:gd name="connsiteX51-9827" fmla="*/ 1183641 w 2147856"/>
                <a:gd name="connsiteY51-9828" fmla="*/ 1125760 h 1792129"/>
                <a:gd name="connsiteX52-9829" fmla="*/ 1152089 w 2147856"/>
                <a:gd name="connsiteY52-9830" fmla="*/ 1132070 h 1792129"/>
                <a:gd name="connsiteX53-9831" fmla="*/ 1138206 w 2147856"/>
                <a:gd name="connsiteY53-9832" fmla="*/ 1158573 h 1792129"/>
                <a:gd name="connsiteX54-9833" fmla="*/ 1130634 w 2147856"/>
                <a:gd name="connsiteY54-9834" fmla="*/ 1180028 h 1792129"/>
                <a:gd name="connsiteX55-9835" fmla="*/ 1123062 w 2147856"/>
                <a:gd name="connsiteY55-9836" fmla="*/ 1206532 h 1792129"/>
                <a:gd name="connsiteX56-9837" fmla="*/ 1118013 w 2147856"/>
                <a:gd name="connsiteY56-9838" fmla="*/ 1282255 h 1792129"/>
                <a:gd name="connsiteX57-9839" fmla="*/ 1119275 w 2147856"/>
                <a:gd name="connsiteY57-9840" fmla="*/ 1291090 h 1792129"/>
                <a:gd name="connsiteX58-9841" fmla="*/ 1128110 w 2147856"/>
                <a:gd name="connsiteY58-9842" fmla="*/ 1289828 h 1792129"/>
                <a:gd name="connsiteX59-9843" fmla="*/ 1176068 w 2147856"/>
                <a:gd name="connsiteY59-9844" fmla="*/ 1277207 h 1792129"/>
                <a:gd name="connsiteX60-9845" fmla="*/ 1274509 w 2147856"/>
                <a:gd name="connsiteY60-9846" fmla="*/ 1236821 h 1792129"/>
                <a:gd name="connsiteX61-9847" fmla="*/ 1335088 w 2147856"/>
                <a:gd name="connsiteY61-9848" fmla="*/ 1216628 h 1792129"/>
                <a:gd name="connsiteX62-9849" fmla="*/ 1357805 w 2147856"/>
                <a:gd name="connsiteY62-9850" fmla="*/ 1211580 h 1792129"/>
                <a:gd name="connsiteX63-9851" fmla="*/ 1390619 w 2147856"/>
                <a:gd name="connsiteY63-9852" fmla="*/ 1214104 h 1792129"/>
                <a:gd name="connsiteX64-9853" fmla="*/ 1409550 w 2147856"/>
                <a:gd name="connsiteY64-9854" fmla="*/ 1207794 h 1792129"/>
                <a:gd name="connsiteX65-9855" fmla="*/ 1413336 w 2147856"/>
                <a:gd name="connsiteY65-9856" fmla="*/ 1191387 h 1792129"/>
                <a:gd name="connsiteX66-9857" fmla="*/ 1410812 w 2147856"/>
                <a:gd name="connsiteY66-9858" fmla="*/ 1148477 h 1792129"/>
                <a:gd name="connsiteX67-9859" fmla="*/ 1410812 w 2147856"/>
                <a:gd name="connsiteY67-9860" fmla="*/ 1125760 h 1792129"/>
                <a:gd name="connsiteX68-9861" fmla="*/ 1400715 w 2147856"/>
                <a:gd name="connsiteY68-9862" fmla="*/ 1070229 h 1792129"/>
                <a:gd name="connsiteX69-9863" fmla="*/ 1173544 w 2147856"/>
                <a:gd name="connsiteY69-9864" fmla="*/ 0 h 1792129"/>
                <a:gd name="connsiteX70-9865" fmla="*/ 1218978 w 2147856"/>
                <a:gd name="connsiteY70-9866" fmla="*/ 12620 h 1792129"/>
                <a:gd name="connsiteX71-9867" fmla="*/ 1269461 w 2147856"/>
                <a:gd name="connsiteY71-9868" fmla="*/ 42910 h 1792129"/>
                <a:gd name="connsiteX72-9869" fmla="*/ 1299750 w 2147856"/>
                <a:gd name="connsiteY72-9870" fmla="*/ 60579 h 1792129"/>
                <a:gd name="connsiteX73-9871" fmla="*/ 1337612 w 2147856"/>
                <a:gd name="connsiteY73-9872" fmla="*/ 138827 h 1792129"/>
                <a:gd name="connsiteX74-9873" fmla="*/ 1337612 w 2147856"/>
                <a:gd name="connsiteY74-9874" fmla="*/ 194357 h 1792129"/>
                <a:gd name="connsiteX75-9875" fmla="*/ 1342660 w 2147856"/>
                <a:gd name="connsiteY75-9876" fmla="*/ 199406 h 1792129"/>
                <a:gd name="connsiteX76-9877" fmla="*/ 1405764 w 2147856"/>
                <a:gd name="connsiteY76-9878" fmla="*/ 214551 h 1792129"/>
                <a:gd name="connsiteX77-9879" fmla="*/ 1415860 w 2147856"/>
                <a:gd name="connsiteY77-9880" fmla="*/ 224647 h 1792129"/>
                <a:gd name="connsiteX78-9881" fmla="*/ 1443625 w 2147856"/>
                <a:gd name="connsiteY78-9882" fmla="*/ 239792 h 1792129"/>
                <a:gd name="connsiteX79-9883" fmla="*/ 1454984 w 2147856"/>
                <a:gd name="connsiteY79-9884" fmla="*/ 249888 h 1792129"/>
                <a:gd name="connsiteX80-9885" fmla="*/ 1446150 w 2147856"/>
                <a:gd name="connsiteY80-9886" fmla="*/ 262509 h 1792129"/>
                <a:gd name="connsiteX81-9887" fmla="*/ 1436053 w 2147856"/>
                <a:gd name="connsiteY81-9888" fmla="*/ 272606 h 1792129"/>
                <a:gd name="connsiteX82-9889" fmla="*/ 1423432 w 2147856"/>
                <a:gd name="connsiteY82-9890" fmla="*/ 280178 h 1792129"/>
                <a:gd name="connsiteX83-9891" fmla="*/ 1410812 w 2147856"/>
                <a:gd name="connsiteY83-9892" fmla="*/ 285226 h 1792129"/>
                <a:gd name="connsiteX84-9893" fmla="*/ 1340136 w 2147856"/>
                <a:gd name="connsiteY84-9894" fmla="*/ 310467 h 1792129"/>
                <a:gd name="connsiteX85-9895" fmla="*/ 1340136 w 2147856"/>
                <a:gd name="connsiteY85-9896" fmla="*/ 318040 h 1792129"/>
                <a:gd name="connsiteX86-9897" fmla="*/ 1319943 w 2147856"/>
                <a:gd name="connsiteY86-9898" fmla="*/ 434149 h 1792129"/>
                <a:gd name="connsiteX87-9899" fmla="*/ 1314895 w 2147856"/>
                <a:gd name="connsiteY87-9900" fmla="*/ 451818 h 1792129"/>
                <a:gd name="connsiteX88-9901" fmla="*/ 1335088 w 2147856"/>
                <a:gd name="connsiteY88-9902" fmla="*/ 448032 h 1792129"/>
                <a:gd name="connsiteX89-9903" fmla="*/ 1350233 w 2147856"/>
                <a:gd name="connsiteY89-9904" fmla="*/ 444246 h 1792129"/>
                <a:gd name="connsiteX90-9905" fmla="*/ 1364116 w 2147856"/>
                <a:gd name="connsiteY90-9906" fmla="*/ 437936 h 1792129"/>
                <a:gd name="connsiteX91-9907" fmla="*/ 1385571 w 2147856"/>
                <a:gd name="connsiteY91-9908" fmla="*/ 439198 h 1792129"/>
                <a:gd name="connsiteX92-9909" fmla="*/ 1413336 w 2147856"/>
                <a:gd name="connsiteY92-9910" fmla="*/ 434149 h 1792129"/>
                <a:gd name="connsiteX93-9911" fmla="*/ 1453722 w 2147856"/>
                <a:gd name="connsiteY93-9912" fmla="*/ 424053 h 1792129"/>
                <a:gd name="connsiteX94-9913" fmla="*/ 1453722 w 2147856"/>
                <a:gd name="connsiteY94-9914" fmla="*/ 432887 h 1792129"/>
                <a:gd name="connsiteX95-9915" fmla="*/ 1461294 w 2147856"/>
                <a:gd name="connsiteY95-9916" fmla="*/ 436673 h 1792129"/>
                <a:gd name="connsiteX96-9917" fmla="*/ 1499156 w 2147856"/>
                <a:gd name="connsiteY96-9918" fmla="*/ 456866 h 1792129"/>
                <a:gd name="connsiteX97-9919" fmla="*/ 1509253 w 2147856"/>
                <a:gd name="connsiteY97-9920" fmla="*/ 464439 h 1792129"/>
                <a:gd name="connsiteX98-9921" fmla="*/ 1511777 w 2147856"/>
                <a:gd name="connsiteY98-9922" fmla="*/ 472011 h 1792129"/>
                <a:gd name="connsiteX99-9923" fmla="*/ 1501680 w 2147856"/>
                <a:gd name="connsiteY99-9924" fmla="*/ 485894 h 1792129"/>
                <a:gd name="connsiteX100-9925" fmla="*/ 1481487 w 2147856"/>
                <a:gd name="connsiteY100-9926" fmla="*/ 502301 h 1792129"/>
                <a:gd name="connsiteX101-9927" fmla="*/ 1478963 w 2147856"/>
                <a:gd name="connsiteY101-9928" fmla="*/ 504825 h 1792129"/>
                <a:gd name="connsiteX102-9929" fmla="*/ 1452460 w 2147856"/>
                <a:gd name="connsiteY102-9930" fmla="*/ 528804 h 1792129"/>
                <a:gd name="connsiteX103-9931" fmla="*/ 1425957 w 2147856"/>
                <a:gd name="connsiteY103-9932" fmla="*/ 540163 h 1792129"/>
                <a:gd name="connsiteX104-9933" fmla="*/ 1413336 w 2147856"/>
                <a:gd name="connsiteY104-9934" fmla="*/ 543949 h 1792129"/>
                <a:gd name="connsiteX105-9935" fmla="*/ 1400715 w 2147856"/>
                <a:gd name="connsiteY105-9936" fmla="*/ 547735 h 1792129"/>
                <a:gd name="connsiteX106-9937" fmla="*/ 1367902 w 2147856"/>
                <a:gd name="connsiteY106-9938" fmla="*/ 557832 h 1792129"/>
                <a:gd name="connsiteX107-9939" fmla="*/ 1299750 w 2147856"/>
                <a:gd name="connsiteY107-9940" fmla="*/ 583073 h 1792129"/>
                <a:gd name="connsiteX108-9941" fmla="*/ 1282081 w 2147856"/>
                <a:gd name="connsiteY108-9942" fmla="*/ 598218 h 1792129"/>
                <a:gd name="connsiteX109-9943" fmla="*/ 1261888 w 2147856"/>
                <a:gd name="connsiteY109-9944" fmla="*/ 666369 h 1792129"/>
                <a:gd name="connsiteX110-9945" fmla="*/ 1251792 w 2147856"/>
                <a:gd name="connsiteY110-9946" fmla="*/ 691610 h 1792129"/>
                <a:gd name="connsiteX111-9947" fmla="*/ 1287130 w 2147856"/>
                <a:gd name="connsiteY111-9948" fmla="*/ 678990 h 1792129"/>
                <a:gd name="connsiteX112-9949" fmla="*/ 1372950 w 2147856"/>
                <a:gd name="connsiteY112-9950" fmla="*/ 651224 h 1792129"/>
                <a:gd name="connsiteX113-9951" fmla="*/ 1429743 w 2147856"/>
                <a:gd name="connsiteY113-9952" fmla="*/ 631031 h 1792129"/>
                <a:gd name="connsiteX114-9953" fmla="*/ 1499156 w 2147856"/>
                <a:gd name="connsiteY114-9954" fmla="*/ 605790 h 1792129"/>
                <a:gd name="connsiteX115-9955" fmla="*/ 1564783 w 2147856"/>
                <a:gd name="connsiteY115-9956" fmla="*/ 585597 h 1792129"/>
                <a:gd name="connsiteX116-9957" fmla="*/ 1617790 w 2147856"/>
                <a:gd name="connsiteY116-9958" fmla="*/ 567928 h 1792129"/>
                <a:gd name="connsiteX117-9959" fmla="*/ 1625362 w 2147856"/>
                <a:gd name="connsiteY117-9960" fmla="*/ 562880 h 1792129"/>
                <a:gd name="connsiteX118-9961" fmla="*/ 1625362 w 2147856"/>
                <a:gd name="connsiteY118-9962" fmla="*/ 552783 h 1792129"/>
                <a:gd name="connsiteX119-9963" fmla="*/ 1584976 w 2147856"/>
                <a:gd name="connsiteY119-9964" fmla="*/ 499777 h 1792129"/>
                <a:gd name="connsiteX120-9965" fmla="*/ 1552163 w 2147856"/>
                <a:gd name="connsiteY120-9966" fmla="*/ 466963 h 1792129"/>
                <a:gd name="connsiteX121-9967" fmla="*/ 1552163 w 2147856"/>
                <a:gd name="connsiteY121-9968" fmla="*/ 464439 h 1792129"/>
                <a:gd name="connsiteX122-9969" fmla="*/ 1577404 w 2147856"/>
                <a:gd name="connsiteY122-9970" fmla="*/ 482108 h 1792129"/>
                <a:gd name="connsiteX123-9971" fmla="*/ 1584976 w 2147856"/>
                <a:gd name="connsiteY123-9972" fmla="*/ 487156 h 1792129"/>
                <a:gd name="connsiteX124-9973" fmla="*/ 1602645 w 2147856"/>
                <a:gd name="connsiteY124-9974" fmla="*/ 493466 h 1792129"/>
                <a:gd name="connsiteX125-9975" fmla="*/ 1612742 w 2147856"/>
                <a:gd name="connsiteY125-9976" fmla="*/ 502301 h 1792129"/>
                <a:gd name="connsiteX126-9977" fmla="*/ 1622838 w 2147856"/>
                <a:gd name="connsiteY126-9978" fmla="*/ 504825 h 1792129"/>
                <a:gd name="connsiteX127-9979" fmla="*/ 1637983 w 2147856"/>
                <a:gd name="connsiteY127-9980" fmla="*/ 499777 h 1792129"/>
                <a:gd name="connsiteX128-9981" fmla="*/ 1655652 w 2147856"/>
                <a:gd name="connsiteY128-9982" fmla="*/ 503563 h 1792129"/>
                <a:gd name="connsiteX129-9983" fmla="*/ 1668273 w 2147856"/>
                <a:gd name="connsiteY129-9984" fmla="*/ 509873 h 1792129"/>
                <a:gd name="connsiteX130-9985" fmla="*/ 1706134 w 2147856"/>
                <a:gd name="connsiteY130-9986" fmla="*/ 527542 h 1792129"/>
                <a:gd name="connsiteX131-9987" fmla="*/ 1726327 w 2147856"/>
                <a:gd name="connsiteY131-9988" fmla="*/ 535114 h 1792129"/>
                <a:gd name="connsiteX132-9989" fmla="*/ 1754093 w 2147856"/>
                <a:gd name="connsiteY132-9990" fmla="*/ 527542 h 1792129"/>
                <a:gd name="connsiteX133-9991" fmla="*/ 1774286 w 2147856"/>
                <a:gd name="connsiteY133-9992" fmla="*/ 522494 h 1792129"/>
                <a:gd name="connsiteX134-9993" fmla="*/ 1778072 w 2147856"/>
                <a:gd name="connsiteY134-9994" fmla="*/ 522494 h 1792129"/>
                <a:gd name="connsiteX135-9995" fmla="*/ 1779334 w 2147856"/>
                <a:gd name="connsiteY135-9996" fmla="*/ 525018 h 1792129"/>
                <a:gd name="connsiteX136-9997" fmla="*/ 1817196 w 2147856"/>
                <a:gd name="connsiteY136-9998" fmla="*/ 537639 h 1792129"/>
                <a:gd name="connsiteX137-9999" fmla="*/ 1819720 w 2147856"/>
                <a:gd name="connsiteY137-10000" fmla="*/ 537639 h 1792129"/>
                <a:gd name="connsiteX138-10001" fmla="*/ 1833603 w 2147856"/>
                <a:gd name="connsiteY138-10002" fmla="*/ 554045 h 1792129"/>
                <a:gd name="connsiteX139-10003" fmla="*/ 1839913 w 2147856"/>
                <a:gd name="connsiteY139-10004" fmla="*/ 567928 h 1792129"/>
                <a:gd name="connsiteX140-10005" fmla="*/ 1807099 w 2147856"/>
                <a:gd name="connsiteY140-10006" fmla="*/ 620935 h 1792129"/>
                <a:gd name="connsiteX141-10007" fmla="*/ 1807099 w 2147856"/>
                <a:gd name="connsiteY141-10008" fmla="*/ 631031 h 1792129"/>
                <a:gd name="connsiteX142-10009" fmla="*/ 1797003 w 2147856"/>
                <a:gd name="connsiteY142-10010" fmla="*/ 646176 h 1792129"/>
                <a:gd name="connsiteX143-10011" fmla="*/ 1749045 w 2147856"/>
                <a:gd name="connsiteY143-10012" fmla="*/ 658797 h 1792129"/>
                <a:gd name="connsiteX144-10013" fmla="*/ 1683417 w 2147856"/>
                <a:gd name="connsiteY144-10014" fmla="*/ 678990 h 1792129"/>
                <a:gd name="connsiteX145-10015" fmla="*/ 1600121 w 2147856"/>
                <a:gd name="connsiteY145-10016" fmla="*/ 704231 h 1792129"/>
                <a:gd name="connsiteX146-10017" fmla="*/ 1516825 w 2147856"/>
                <a:gd name="connsiteY146-10018" fmla="*/ 731996 h 1792129"/>
                <a:gd name="connsiteX147-10019" fmla="*/ 1448674 w 2147856"/>
                <a:gd name="connsiteY147-10020" fmla="*/ 754713 h 1792129"/>
                <a:gd name="connsiteX148-10021" fmla="*/ 1446150 w 2147856"/>
                <a:gd name="connsiteY148-10022" fmla="*/ 767334 h 1792129"/>
                <a:gd name="connsiteX149-10023" fmla="*/ 1481487 w 2147856"/>
                <a:gd name="connsiteY149-10024" fmla="*/ 790051 h 1792129"/>
                <a:gd name="connsiteX150-10025" fmla="*/ 1524397 w 2147856"/>
                <a:gd name="connsiteY150-10026" fmla="*/ 815292 h 1792129"/>
                <a:gd name="connsiteX151-10027" fmla="*/ 1602645 w 2147856"/>
                <a:gd name="connsiteY151-10028" fmla="*/ 860727 h 1792129"/>
                <a:gd name="connsiteX152-10029" fmla="*/ 1643031 w 2147856"/>
                <a:gd name="connsiteY152-10030" fmla="*/ 885968 h 1792129"/>
                <a:gd name="connsiteX153-10031" fmla="*/ 1675845 w 2147856"/>
                <a:gd name="connsiteY153-10032" fmla="*/ 906161 h 1792129"/>
                <a:gd name="connsiteX154-10033" fmla="*/ 1733900 w 2147856"/>
                <a:gd name="connsiteY154-10034" fmla="*/ 933926 h 1792129"/>
                <a:gd name="connsiteX155-10035" fmla="*/ 1786906 w 2147856"/>
                <a:gd name="connsiteY155-10036" fmla="*/ 956643 h 1792129"/>
                <a:gd name="connsiteX156-10037" fmla="*/ 1897968 w 2147856"/>
                <a:gd name="connsiteY156-10038" fmla="*/ 994505 h 1792129"/>
                <a:gd name="connsiteX157-10039" fmla="*/ 1983788 w 2147856"/>
                <a:gd name="connsiteY157-10040" fmla="*/ 1017222 h 1792129"/>
                <a:gd name="connsiteX158-10041" fmla="*/ 2044367 w 2147856"/>
                <a:gd name="connsiteY158-10042" fmla="*/ 1032367 h 1792129"/>
                <a:gd name="connsiteX159-10043" fmla="*/ 2074657 w 2147856"/>
                <a:gd name="connsiteY159-10044" fmla="*/ 1039939 h 1792129"/>
                <a:gd name="connsiteX160-10045" fmla="*/ 2107470 w 2147856"/>
                <a:gd name="connsiteY160-10046" fmla="*/ 1057608 h 1792129"/>
                <a:gd name="connsiteX161-10047" fmla="*/ 2104946 w 2147856"/>
                <a:gd name="connsiteY161-10048" fmla="*/ 1068967 h 1792129"/>
                <a:gd name="connsiteX162-10049" fmla="*/ 2115043 w 2147856"/>
                <a:gd name="connsiteY162-10050" fmla="*/ 1077801 h 1792129"/>
                <a:gd name="connsiteX163-10051" fmla="*/ 2132712 w 2147856"/>
                <a:gd name="connsiteY163-10052" fmla="*/ 1082849 h 1792129"/>
                <a:gd name="connsiteX164-10053" fmla="*/ 2147856 w 2147856"/>
                <a:gd name="connsiteY164-10054" fmla="*/ 1090422 h 1792129"/>
                <a:gd name="connsiteX165-10055" fmla="*/ 2147856 w 2147856"/>
                <a:gd name="connsiteY165-10056" fmla="*/ 1092946 h 1792129"/>
                <a:gd name="connsiteX166-10057" fmla="*/ 2122615 w 2147856"/>
                <a:gd name="connsiteY166-10058" fmla="*/ 1095470 h 1792129"/>
                <a:gd name="connsiteX167-10059" fmla="*/ 2115043 w 2147856"/>
                <a:gd name="connsiteY167-10060" fmla="*/ 1097994 h 1792129"/>
                <a:gd name="connsiteX168-10061" fmla="*/ 2102422 w 2147856"/>
                <a:gd name="connsiteY168-10062" fmla="*/ 1128284 h 1792129"/>
                <a:gd name="connsiteX169-10063" fmla="*/ 2102422 w 2147856"/>
                <a:gd name="connsiteY169-10064" fmla="*/ 1130808 h 1792129"/>
                <a:gd name="connsiteX170-10065" fmla="*/ 2091063 w 2147856"/>
                <a:gd name="connsiteY170-10066" fmla="*/ 1144691 h 1792129"/>
                <a:gd name="connsiteX171-10067" fmla="*/ 2074657 w 2147856"/>
                <a:gd name="connsiteY171-10068" fmla="*/ 1158573 h 1792129"/>
                <a:gd name="connsiteX172-10069" fmla="*/ 2064560 w 2147856"/>
                <a:gd name="connsiteY172-10070" fmla="*/ 1168670 h 1792129"/>
                <a:gd name="connsiteX173-10071" fmla="*/ 2054464 w 2147856"/>
                <a:gd name="connsiteY173-10072" fmla="*/ 1176242 h 1792129"/>
                <a:gd name="connsiteX174-10073" fmla="*/ 2044367 w 2147856"/>
                <a:gd name="connsiteY174-10074" fmla="*/ 1176242 h 1792129"/>
                <a:gd name="connsiteX175-10075" fmla="*/ 1958547 w 2147856"/>
                <a:gd name="connsiteY175-10076" fmla="*/ 1158573 h 1792129"/>
                <a:gd name="connsiteX176-10077" fmla="*/ 1867678 w 2147856"/>
                <a:gd name="connsiteY176-10078" fmla="*/ 1143429 h 1792129"/>
                <a:gd name="connsiteX177-10079" fmla="*/ 1764189 w 2147856"/>
                <a:gd name="connsiteY177-10080" fmla="*/ 1120711 h 1792129"/>
                <a:gd name="connsiteX178-10081" fmla="*/ 1683417 w 2147856"/>
                <a:gd name="connsiteY178-10082" fmla="*/ 1105567 h 1792129"/>
                <a:gd name="connsiteX179-10083" fmla="*/ 1654390 w 2147856"/>
                <a:gd name="connsiteY179-10084" fmla="*/ 1100518 h 1792129"/>
                <a:gd name="connsiteX180-10085" fmla="*/ 1630411 w 2147856"/>
                <a:gd name="connsiteY180-10086" fmla="*/ 1092946 h 1792129"/>
                <a:gd name="connsiteX181-10087" fmla="*/ 1567307 w 2147856"/>
                <a:gd name="connsiteY181-10088" fmla="*/ 1072753 h 1792129"/>
                <a:gd name="connsiteX182-10089" fmla="*/ 1567307 w 2147856"/>
                <a:gd name="connsiteY182-10090" fmla="*/ 1075277 h 1792129"/>
                <a:gd name="connsiteX183-10091" fmla="*/ 1577404 w 2147856"/>
                <a:gd name="connsiteY183-10092" fmla="*/ 1087898 h 1792129"/>
                <a:gd name="connsiteX184-10093" fmla="*/ 1593811 w 2147856"/>
                <a:gd name="connsiteY184-10094" fmla="*/ 1105567 h 1792129"/>
                <a:gd name="connsiteX185-10095" fmla="*/ 1597597 w 2147856"/>
                <a:gd name="connsiteY185-10096" fmla="*/ 1133332 h 1792129"/>
                <a:gd name="connsiteX186-10097" fmla="*/ 1597597 w 2147856"/>
                <a:gd name="connsiteY186-10098" fmla="*/ 1219152 h 1792129"/>
                <a:gd name="connsiteX187-10099" fmla="*/ 1602645 w 2147856"/>
                <a:gd name="connsiteY187-10100" fmla="*/ 1292352 h 1792129"/>
                <a:gd name="connsiteX188-10101" fmla="*/ 1602645 w 2147856"/>
                <a:gd name="connsiteY188-10102" fmla="*/ 1405938 h 1792129"/>
                <a:gd name="connsiteX189-10103" fmla="*/ 1602645 w 2147856"/>
                <a:gd name="connsiteY189-10104" fmla="*/ 1494282 h 1792129"/>
                <a:gd name="connsiteX190-10105" fmla="*/ 1602645 w 2147856"/>
                <a:gd name="connsiteY190-10106" fmla="*/ 1582626 h 1792129"/>
                <a:gd name="connsiteX191-10107" fmla="*/ 1602645 w 2147856"/>
                <a:gd name="connsiteY191-10108" fmla="*/ 1645729 h 1792129"/>
                <a:gd name="connsiteX192-10109" fmla="*/ 1600121 w 2147856"/>
                <a:gd name="connsiteY192-10110" fmla="*/ 1683591 h 1792129"/>
                <a:gd name="connsiteX193-10111" fmla="*/ 1595073 w 2147856"/>
                <a:gd name="connsiteY193-10112" fmla="*/ 1711356 h 1792129"/>
                <a:gd name="connsiteX194-10113" fmla="*/ 1586238 w 2147856"/>
                <a:gd name="connsiteY194-10114" fmla="*/ 1725239 h 1792129"/>
                <a:gd name="connsiteX195-10115" fmla="*/ 1567307 w 2147856"/>
                <a:gd name="connsiteY195-10116" fmla="*/ 1726501 h 1792129"/>
                <a:gd name="connsiteX196-10117" fmla="*/ 1548377 w 2147856"/>
                <a:gd name="connsiteY196-10118" fmla="*/ 1734074 h 1792129"/>
                <a:gd name="connsiteX197-10119" fmla="*/ 1531970 w 2147856"/>
                <a:gd name="connsiteY197-10120" fmla="*/ 1746694 h 1792129"/>
                <a:gd name="connsiteX198-10121" fmla="*/ 1524397 w 2147856"/>
                <a:gd name="connsiteY198-10122" fmla="*/ 1764363 h 1792129"/>
                <a:gd name="connsiteX199-10123" fmla="*/ 1489060 w 2147856"/>
                <a:gd name="connsiteY199-10124" fmla="*/ 1754267 h 1792129"/>
                <a:gd name="connsiteX200-10125" fmla="*/ 1467605 w 2147856"/>
                <a:gd name="connsiteY200-10126" fmla="*/ 1764363 h 1792129"/>
                <a:gd name="connsiteX201-10127" fmla="*/ 1453722 w 2147856"/>
                <a:gd name="connsiteY201-10128" fmla="*/ 1779508 h 1792129"/>
                <a:gd name="connsiteX202-10129" fmla="*/ 1446150 w 2147856"/>
                <a:gd name="connsiteY202-10130" fmla="*/ 1792129 h 1792129"/>
                <a:gd name="connsiteX203-10131" fmla="*/ 1409550 w 2147856"/>
                <a:gd name="connsiteY203-10132" fmla="*/ 1763101 h 1792129"/>
                <a:gd name="connsiteX204-10133" fmla="*/ 1367902 w 2147856"/>
                <a:gd name="connsiteY204-10134" fmla="*/ 1726501 h 1792129"/>
                <a:gd name="connsiteX205-10135" fmla="*/ 1326254 w 2147856"/>
                <a:gd name="connsiteY205-10136" fmla="*/ 1683591 h 1792129"/>
                <a:gd name="connsiteX206-10137" fmla="*/ 1294702 w 2147856"/>
                <a:gd name="connsiteY206-10138" fmla="*/ 1648253 h 1792129"/>
                <a:gd name="connsiteX207-10139" fmla="*/ 1274509 w 2147856"/>
                <a:gd name="connsiteY207-10140" fmla="*/ 1643205 h 1792129"/>
                <a:gd name="connsiteX208-10141" fmla="*/ 1244220 w 2147856"/>
                <a:gd name="connsiteY208-10142" fmla="*/ 1662136 h 1792129"/>
                <a:gd name="connsiteX209-10143" fmla="*/ 1213930 w 2147856"/>
                <a:gd name="connsiteY209-10144" fmla="*/ 1678543 h 1792129"/>
                <a:gd name="connsiteX210-10145" fmla="*/ 1191213 w 2147856"/>
                <a:gd name="connsiteY210-10146" fmla="*/ 1689902 h 1792129"/>
                <a:gd name="connsiteX211-10147" fmla="*/ 1160923 w 2147856"/>
                <a:gd name="connsiteY211-10148" fmla="*/ 1701260 h 1792129"/>
                <a:gd name="connsiteX212-10149" fmla="*/ 1135682 w 2147856"/>
                <a:gd name="connsiteY212-10150" fmla="*/ 1703784 h 1792129"/>
                <a:gd name="connsiteX213-10151" fmla="*/ 1097820 w 2147856"/>
                <a:gd name="connsiteY213-10152" fmla="*/ 1696212 h 1792129"/>
                <a:gd name="connsiteX214-10153" fmla="*/ 1090248 w 2147856"/>
                <a:gd name="connsiteY214-10154" fmla="*/ 1686115 h 1792129"/>
                <a:gd name="connsiteX215-10155" fmla="*/ 1077627 w 2147856"/>
                <a:gd name="connsiteY215-10156" fmla="*/ 1664660 h 1792129"/>
                <a:gd name="connsiteX216-10157" fmla="*/ 1065007 w 2147856"/>
                <a:gd name="connsiteY216-10158" fmla="*/ 1643205 h 1792129"/>
                <a:gd name="connsiteX217-10159" fmla="*/ 1019572 w 2147856"/>
                <a:gd name="connsiteY217-10160" fmla="*/ 1668447 h 1792129"/>
                <a:gd name="connsiteX218-10161" fmla="*/ 1003166 w 2147856"/>
                <a:gd name="connsiteY218-10162" fmla="*/ 1672233 h 1792129"/>
                <a:gd name="connsiteX219-10163" fmla="*/ 989283 w 2147856"/>
                <a:gd name="connsiteY219-10164" fmla="*/ 1663398 h 1792129"/>
                <a:gd name="connsiteX220-10165" fmla="*/ 974138 w 2147856"/>
                <a:gd name="connsiteY220-10166" fmla="*/ 1640681 h 1792129"/>
                <a:gd name="connsiteX221-10167" fmla="*/ 965304 w 2147856"/>
                <a:gd name="connsiteY221-10168" fmla="*/ 1623012 h 1792129"/>
                <a:gd name="connsiteX222-10169" fmla="*/ 958993 w 2147856"/>
                <a:gd name="connsiteY222-10170" fmla="*/ 1605343 h 1792129"/>
                <a:gd name="connsiteX223-10171" fmla="*/ 958993 w 2147856"/>
                <a:gd name="connsiteY223-10172" fmla="*/ 1600295 h 1792129"/>
                <a:gd name="connsiteX224-10173" fmla="*/ 945111 w 2147856"/>
                <a:gd name="connsiteY224-10174" fmla="*/ 1552337 h 1792129"/>
                <a:gd name="connsiteX225-10175" fmla="*/ 946373 w 2147856"/>
                <a:gd name="connsiteY225-10176" fmla="*/ 1516999 h 1792129"/>
                <a:gd name="connsiteX226-10177" fmla="*/ 960255 w 2147856"/>
                <a:gd name="connsiteY226-10178" fmla="*/ 1441275 h 1792129"/>
                <a:gd name="connsiteX227-10179" fmla="*/ 979186 w 2147856"/>
                <a:gd name="connsiteY227-10180" fmla="*/ 1378172 h 1792129"/>
                <a:gd name="connsiteX228-10181" fmla="*/ 1019572 w 2147856"/>
                <a:gd name="connsiteY228-10182" fmla="*/ 1267111 h 1792129"/>
                <a:gd name="connsiteX229-10183" fmla="*/ 1067531 w 2147856"/>
                <a:gd name="connsiteY229-10184" fmla="*/ 1181290 h 1792129"/>
                <a:gd name="connsiteX230-10185" fmla="*/ 1085200 w 2147856"/>
                <a:gd name="connsiteY230-10186" fmla="*/ 1143429 h 1792129"/>
                <a:gd name="connsiteX231-10187" fmla="*/ 1138206 w 2147856"/>
                <a:gd name="connsiteY231-10188" fmla="*/ 1092946 h 1792129"/>
                <a:gd name="connsiteX232-10189" fmla="*/ 1206358 w 2147856"/>
                <a:gd name="connsiteY232-10190" fmla="*/ 1052560 h 1792129"/>
                <a:gd name="connsiteX233-10191" fmla="*/ 1256840 w 2147856"/>
                <a:gd name="connsiteY233-10192" fmla="*/ 1032367 h 1792129"/>
                <a:gd name="connsiteX234-10193" fmla="*/ 1365378 w 2147856"/>
                <a:gd name="connsiteY234-10194" fmla="*/ 997029 h 1792129"/>
                <a:gd name="connsiteX235-10195" fmla="*/ 1391881 w 2147856"/>
                <a:gd name="connsiteY235-10196" fmla="*/ 991981 h 1792129"/>
                <a:gd name="connsiteX236-10197" fmla="*/ 1418384 w 2147856"/>
                <a:gd name="connsiteY236-10198" fmla="*/ 989457 h 1792129"/>
                <a:gd name="connsiteX237-10199" fmla="*/ 1443625 w 2147856"/>
                <a:gd name="connsiteY237-10200" fmla="*/ 999553 h 1792129"/>
                <a:gd name="connsiteX238-10201" fmla="*/ 1478963 w 2147856"/>
                <a:gd name="connsiteY238-10202" fmla="*/ 1009650 h 1792129"/>
                <a:gd name="connsiteX239-10203" fmla="*/ 1514301 w 2147856"/>
                <a:gd name="connsiteY239-10204" fmla="*/ 1028581 h 1792129"/>
                <a:gd name="connsiteX240-10205" fmla="*/ 1534494 w 2147856"/>
                <a:gd name="connsiteY240-10206" fmla="*/ 1047512 h 1792129"/>
                <a:gd name="connsiteX241-10207" fmla="*/ 1544590 w 2147856"/>
                <a:gd name="connsiteY241-10208" fmla="*/ 1052560 h 1792129"/>
                <a:gd name="connsiteX242-10209" fmla="*/ 1552163 w 2147856"/>
                <a:gd name="connsiteY242-10210" fmla="*/ 1057608 h 1792129"/>
                <a:gd name="connsiteX243-10211" fmla="*/ 1668273 w 2147856"/>
                <a:gd name="connsiteY243-10212" fmla="*/ 1052560 h 1792129"/>
                <a:gd name="connsiteX244-10213" fmla="*/ 1635459 w 2147856"/>
                <a:gd name="connsiteY244-10214" fmla="*/ 1029843 h 1792129"/>
                <a:gd name="connsiteX245-10215" fmla="*/ 1466343 w 2147856"/>
                <a:gd name="connsiteY245-10216" fmla="*/ 896064 h 1792129"/>
                <a:gd name="connsiteX246-10217" fmla="*/ 1370426 w 2147856"/>
                <a:gd name="connsiteY246-10218" fmla="*/ 787527 h 1792129"/>
                <a:gd name="connsiteX247-10219" fmla="*/ 1357805 w 2147856"/>
                <a:gd name="connsiteY247-10220" fmla="*/ 782479 h 1792129"/>
                <a:gd name="connsiteX248-10221" fmla="*/ 1284606 w 2147856"/>
                <a:gd name="connsiteY248-10222" fmla="*/ 806458 h 1792129"/>
                <a:gd name="connsiteX249-10223" fmla="*/ 1196261 w 2147856"/>
                <a:gd name="connsiteY249-10224" fmla="*/ 838009 h 1792129"/>
                <a:gd name="connsiteX250-10225" fmla="*/ 1188689 w 2147856"/>
                <a:gd name="connsiteY250-10226" fmla="*/ 845582 h 1792129"/>
                <a:gd name="connsiteX251-10227" fmla="*/ 1178592 w 2147856"/>
                <a:gd name="connsiteY251-10228" fmla="*/ 858203 h 1792129"/>
                <a:gd name="connsiteX252-10229" fmla="*/ 1123062 w 2147856"/>
                <a:gd name="connsiteY252-10230" fmla="*/ 946547 h 1792129"/>
                <a:gd name="connsiteX253-10231" fmla="*/ 1047338 w 2147856"/>
                <a:gd name="connsiteY253-10232" fmla="*/ 1052560 h 1792129"/>
                <a:gd name="connsiteX254-10233" fmla="*/ 974138 w 2147856"/>
                <a:gd name="connsiteY254-10234" fmla="*/ 1140904 h 1792129"/>
                <a:gd name="connsiteX255-10235" fmla="*/ 918607 w 2147856"/>
                <a:gd name="connsiteY255-10236" fmla="*/ 1201483 h 1792129"/>
                <a:gd name="connsiteX256-10237" fmla="*/ 852980 w 2147856"/>
                <a:gd name="connsiteY256-10238" fmla="*/ 1267111 h 1792129"/>
                <a:gd name="connsiteX257-10239" fmla="*/ 744807 w 2147856"/>
                <a:gd name="connsiteY257-10240" fmla="*/ 1350614 h 1792129"/>
                <a:gd name="connsiteX258-10241" fmla="*/ 716677 w 2147856"/>
                <a:gd name="connsiteY258-10242" fmla="*/ 1383220 h 1792129"/>
                <a:gd name="connsiteX259-10243" fmla="*/ 688467 w 2147856"/>
                <a:gd name="connsiteY259-10244" fmla="*/ 1396207 h 1792129"/>
                <a:gd name="connsiteX260-10245" fmla="*/ 598218 w 2147856"/>
                <a:gd name="connsiteY260-10246" fmla="*/ 1470818 h 1792129"/>
                <a:gd name="connsiteX261-10247" fmla="*/ 414148 w 2147856"/>
                <a:gd name="connsiteY261-10248" fmla="*/ 1541685 h 1792129"/>
                <a:gd name="connsiteX262-10249" fmla="*/ 0 w 2147856"/>
                <a:gd name="connsiteY262-10250" fmla="*/ 1708880 h 1792129"/>
                <a:gd name="connsiteX263-10251" fmla="*/ 587947 w 2147856"/>
                <a:gd name="connsiteY263-10252" fmla="*/ 1342834 h 1792129"/>
                <a:gd name="connsiteX264-10253" fmla="*/ 592995 w 2147856"/>
                <a:gd name="connsiteY264-10254" fmla="*/ 1335262 h 1792129"/>
                <a:gd name="connsiteX265-10255" fmla="*/ 598044 w 2147856"/>
                <a:gd name="connsiteY265-10256" fmla="*/ 1330214 h 1792129"/>
                <a:gd name="connsiteX266-10257" fmla="*/ 608140 w 2147856"/>
                <a:gd name="connsiteY266-10258" fmla="*/ 1320117 h 1792129"/>
                <a:gd name="connsiteX267-10259" fmla="*/ 610664 w 2147856"/>
                <a:gd name="connsiteY267-10260" fmla="*/ 1287304 h 1792129"/>
                <a:gd name="connsiteX268-10261" fmla="*/ 618237 w 2147856"/>
                <a:gd name="connsiteY268-10262" fmla="*/ 1277207 h 1792129"/>
                <a:gd name="connsiteX269-10263" fmla="*/ 653574 w 2147856"/>
                <a:gd name="connsiteY269-10264" fmla="*/ 1264587 h 1792129"/>
                <a:gd name="connsiteX270-10265" fmla="*/ 688912 w 2147856"/>
                <a:gd name="connsiteY270-10266" fmla="*/ 1231773 h 1792129"/>
                <a:gd name="connsiteX271-10267" fmla="*/ 777256 w 2147856"/>
                <a:gd name="connsiteY271-10268" fmla="*/ 1143429 h 1792129"/>
                <a:gd name="connsiteX272-10269" fmla="*/ 815118 w 2147856"/>
                <a:gd name="connsiteY272-10270" fmla="*/ 1105567 h 1792129"/>
                <a:gd name="connsiteX273-10271" fmla="*/ 868125 w 2147856"/>
                <a:gd name="connsiteY273-10272" fmla="*/ 1055084 h 1792129"/>
                <a:gd name="connsiteX274-10273" fmla="*/ 921132 w 2147856"/>
                <a:gd name="connsiteY274-10274" fmla="*/ 999553 h 1792129"/>
                <a:gd name="connsiteX275-10275" fmla="*/ 976662 w 2147856"/>
                <a:gd name="connsiteY275-10276" fmla="*/ 916257 h 1792129"/>
                <a:gd name="connsiteX276-10277" fmla="*/ 976662 w 2147856"/>
                <a:gd name="connsiteY276-10278" fmla="*/ 913733 h 1792129"/>
                <a:gd name="connsiteX277-10279" fmla="*/ 921132 w 2147856"/>
                <a:gd name="connsiteY277-10280" fmla="*/ 931402 h 1792129"/>
                <a:gd name="connsiteX278-10281" fmla="*/ 830263 w 2147856"/>
                <a:gd name="connsiteY278-10282" fmla="*/ 964216 h 1792129"/>
                <a:gd name="connsiteX279-10283" fmla="*/ 774732 w 2147856"/>
                <a:gd name="connsiteY279-10284" fmla="*/ 981885 h 1792129"/>
                <a:gd name="connsiteX280-10285" fmla="*/ 769684 w 2147856"/>
                <a:gd name="connsiteY280-10286" fmla="*/ 984409 h 1792129"/>
                <a:gd name="connsiteX281-10287" fmla="*/ 739395 w 2147856"/>
                <a:gd name="connsiteY281-10288" fmla="*/ 995767 h 1792129"/>
                <a:gd name="connsiteX282-10289" fmla="*/ 714153 w 2147856"/>
                <a:gd name="connsiteY282-10290" fmla="*/ 994505 h 1792129"/>
                <a:gd name="connsiteX283-10291" fmla="*/ 690174 w 2147856"/>
                <a:gd name="connsiteY283-10292" fmla="*/ 995767 h 1792129"/>
                <a:gd name="connsiteX284-10293" fmla="*/ 658623 w 2147856"/>
                <a:gd name="connsiteY284-10294" fmla="*/ 994505 h 1792129"/>
                <a:gd name="connsiteX285-10295" fmla="*/ 648526 w 2147856"/>
                <a:gd name="connsiteY285-10296" fmla="*/ 989457 h 1792129"/>
                <a:gd name="connsiteX286-10297" fmla="*/ 628333 w 2147856"/>
                <a:gd name="connsiteY286-10298" fmla="*/ 981885 h 1792129"/>
                <a:gd name="connsiteX287-10299" fmla="*/ 608140 w 2147856"/>
                <a:gd name="connsiteY287-10300" fmla="*/ 974312 h 1792129"/>
                <a:gd name="connsiteX288-10301" fmla="*/ 590471 w 2147856"/>
                <a:gd name="connsiteY288-10302" fmla="*/ 966740 h 1792129"/>
                <a:gd name="connsiteX289-10303" fmla="*/ 577850 w 2147856"/>
                <a:gd name="connsiteY289-10304" fmla="*/ 959167 h 1792129"/>
                <a:gd name="connsiteX290-10305" fmla="*/ 575326 w 2147856"/>
                <a:gd name="connsiteY290-10306" fmla="*/ 944023 h 1792129"/>
                <a:gd name="connsiteX291-10307" fmla="*/ 590471 w 2147856"/>
                <a:gd name="connsiteY291-10308" fmla="*/ 928878 h 1792129"/>
                <a:gd name="connsiteX292-10309" fmla="*/ 603092 w 2147856"/>
                <a:gd name="connsiteY292-10310" fmla="*/ 928878 h 1792129"/>
                <a:gd name="connsiteX293-10311" fmla="*/ 603092 w 2147856"/>
                <a:gd name="connsiteY293-10312" fmla="*/ 921305 h 1792129"/>
                <a:gd name="connsiteX294-10313" fmla="*/ 615712 w 2147856"/>
                <a:gd name="connsiteY294-10314" fmla="*/ 923830 h 1792129"/>
                <a:gd name="connsiteX295-10315" fmla="*/ 638430 w 2147856"/>
                <a:gd name="connsiteY295-10316" fmla="*/ 916257 h 1792129"/>
                <a:gd name="connsiteX296-10317" fmla="*/ 653574 w 2147856"/>
                <a:gd name="connsiteY296-10318" fmla="*/ 906161 h 1792129"/>
                <a:gd name="connsiteX297-10319" fmla="*/ 638430 w 2147856"/>
                <a:gd name="connsiteY297-10320" fmla="*/ 898588 h 1792129"/>
                <a:gd name="connsiteX298-10321" fmla="*/ 651050 w 2147856"/>
                <a:gd name="connsiteY298-10322" fmla="*/ 896064 h 1792129"/>
                <a:gd name="connsiteX299-10323" fmla="*/ 678816 w 2147856"/>
                <a:gd name="connsiteY299-10324" fmla="*/ 888492 h 1792129"/>
                <a:gd name="connsiteX300-10325" fmla="*/ 683864 w 2147856"/>
                <a:gd name="connsiteY300-10326" fmla="*/ 885968 h 1792129"/>
                <a:gd name="connsiteX301-10327" fmla="*/ 736870 w 2147856"/>
                <a:gd name="connsiteY301-10328" fmla="*/ 873347 h 1792129"/>
                <a:gd name="connsiteX302-10329" fmla="*/ 774732 w 2147856"/>
                <a:gd name="connsiteY302-10330" fmla="*/ 855678 h 1792129"/>
                <a:gd name="connsiteX303-10331" fmla="*/ 830263 w 2147856"/>
                <a:gd name="connsiteY303-10332" fmla="*/ 835485 h 1792129"/>
                <a:gd name="connsiteX304-10333" fmla="*/ 923656 w 2147856"/>
                <a:gd name="connsiteY304-10334" fmla="*/ 802672 h 1792129"/>
                <a:gd name="connsiteX305-10335" fmla="*/ 1047338 w 2147856"/>
                <a:gd name="connsiteY305-10336" fmla="*/ 762286 h 1792129"/>
                <a:gd name="connsiteX306-10337" fmla="*/ 1052386 w 2147856"/>
                <a:gd name="connsiteY306-10338" fmla="*/ 759762 h 1792129"/>
                <a:gd name="connsiteX307-10339" fmla="*/ 1077627 w 2147856"/>
                <a:gd name="connsiteY307-10340" fmla="*/ 752189 h 1792129"/>
                <a:gd name="connsiteX308-10341" fmla="*/ 1087724 w 2147856"/>
                <a:gd name="connsiteY308-10342" fmla="*/ 734520 h 1792129"/>
                <a:gd name="connsiteX309-10343" fmla="*/ 1092772 w 2147856"/>
                <a:gd name="connsiteY309-10344" fmla="*/ 719376 h 1792129"/>
                <a:gd name="connsiteX310-10345" fmla="*/ 1100344 w 2147856"/>
                <a:gd name="connsiteY310-10346" fmla="*/ 697921 h 1792129"/>
                <a:gd name="connsiteX311-10347" fmla="*/ 1110441 w 2147856"/>
                <a:gd name="connsiteY311-10348" fmla="*/ 671417 h 1792129"/>
                <a:gd name="connsiteX312-10349" fmla="*/ 1107917 w 2147856"/>
                <a:gd name="connsiteY312-10350" fmla="*/ 666369 h 1792129"/>
                <a:gd name="connsiteX313-10351" fmla="*/ 1054910 w 2147856"/>
                <a:gd name="connsiteY313-10352" fmla="*/ 681514 h 1792129"/>
                <a:gd name="connsiteX314-10353" fmla="*/ 986759 w 2147856"/>
                <a:gd name="connsiteY314-10354" fmla="*/ 701707 h 1792129"/>
                <a:gd name="connsiteX315-10355" fmla="*/ 986759 w 2147856"/>
                <a:gd name="connsiteY315-10356" fmla="*/ 696658 h 1792129"/>
                <a:gd name="connsiteX316-10357" fmla="*/ 1049862 w 2147856"/>
                <a:gd name="connsiteY316-10358" fmla="*/ 653748 h 1792129"/>
                <a:gd name="connsiteX317-10359" fmla="*/ 990545 w 2147856"/>
                <a:gd name="connsiteY317-10360" fmla="*/ 628507 h 1792129"/>
                <a:gd name="connsiteX318-10361" fmla="*/ 926180 w 2147856"/>
                <a:gd name="connsiteY318-10362" fmla="*/ 593169 h 1792129"/>
                <a:gd name="connsiteX319-10363" fmla="*/ 933752 w 2147856"/>
                <a:gd name="connsiteY319-10364" fmla="*/ 589383 h 1792129"/>
                <a:gd name="connsiteX320-10365" fmla="*/ 946373 w 2147856"/>
                <a:gd name="connsiteY320-10366" fmla="*/ 588121 h 1792129"/>
                <a:gd name="connsiteX321-10367" fmla="*/ 953945 w 2147856"/>
                <a:gd name="connsiteY321-10368" fmla="*/ 588121 h 1792129"/>
                <a:gd name="connsiteX322-10369" fmla="*/ 974138 w 2147856"/>
                <a:gd name="connsiteY322-10370" fmla="*/ 585597 h 1792129"/>
                <a:gd name="connsiteX323-10371" fmla="*/ 1022097 w 2147856"/>
                <a:gd name="connsiteY323-10372" fmla="*/ 570452 h 1792129"/>
                <a:gd name="connsiteX324-10373" fmla="*/ 1029669 w 2147856"/>
                <a:gd name="connsiteY324-10374" fmla="*/ 557832 h 1792129"/>
                <a:gd name="connsiteX325-10375" fmla="*/ 1030931 w 2147856"/>
                <a:gd name="connsiteY325-10376" fmla="*/ 551521 h 1792129"/>
                <a:gd name="connsiteX326-10377" fmla="*/ 1034717 w 2147856"/>
                <a:gd name="connsiteY326-10378" fmla="*/ 545211 h 1792129"/>
                <a:gd name="connsiteX327-10379" fmla="*/ 1037241 w 2147856"/>
                <a:gd name="connsiteY327-10380" fmla="*/ 547735 h 1792129"/>
                <a:gd name="connsiteX328-10381" fmla="*/ 1056172 w 2147856"/>
                <a:gd name="connsiteY328-10382" fmla="*/ 545211 h 1792129"/>
                <a:gd name="connsiteX329-10383" fmla="*/ 1072579 w 2147856"/>
                <a:gd name="connsiteY329-10384" fmla="*/ 542687 h 1792129"/>
                <a:gd name="connsiteX330-10385" fmla="*/ 1115489 w 2147856"/>
                <a:gd name="connsiteY330-10386" fmla="*/ 527542 h 1792129"/>
                <a:gd name="connsiteX331-10387" fmla="*/ 1155875 w 2147856"/>
                <a:gd name="connsiteY331-10388" fmla="*/ 514921 h 1792129"/>
                <a:gd name="connsiteX332-10389" fmla="*/ 1171020 w 2147856"/>
                <a:gd name="connsiteY332-10390" fmla="*/ 497252 h 1792129"/>
                <a:gd name="connsiteX333-10391" fmla="*/ 1188689 w 2147856"/>
                <a:gd name="connsiteY333-10392" fmla="*/ 403860 h 1792129"/>
                <a:gd name="connsiteX334-10393" fmla="*/ 1189951 w 2147856"/>
                <a:gd name="connsiteY334-10394" fmla="*/ 397550 h 1792129"/>
                <a:gd name="connsiteX335-10395" fmla="*/ 1188689 w 2147856"/>
                <a:gd name="connsiteY335-10396" fmla="*/ 388715 h 1792129"/>
                <a:gd name="connsiteX336-10397" fmla="*/ 1163448 w 2147856"/>
                <a:gd name="connsiteY336-10398" fmla="*/ 401336 h 1792129"/>
                <a:gd name="connsiteX337-10399" fmla="*/ 1143255 w 2147856"/>
                <a:gd name="connsiteY337-10400" fmla="*/ 408908 h 1792129"/>
                <a:gd name="connsiteX338-10401" fmla="*/ 1118013 w 2147856"/>
                <a:gd name="connsiteY338-10402" fmla="*/ 413956 h 1792129"/>
                <a:gd name="connsiteX339-10403" fmla="*/ 1092772 w 2147856"/>
                <a:gd name="connsiteY339-10404" fmla="*/ 424053 h 1792129"/>
                <a:gd name="connsiteX340-10405" fmla="*/ 1032193 w 2147856"/>
                <a:gd name="connsiteY340-10406" fmla="*/ 451818 h 1792129"/>
                <a:gd name="connsiteX341-10407" fmla="*/ 1047338 w 2147856"/>
                <a:gd name="connsiteY341-10408" fmla="*/ 437936 h 1792129"/>
                <a:gd name="connsiteX342-10409" fmla="*/ 1059958 w 2147856"/>
                <a:gd name="connsiteY342-10410" fmla="*/ 424053 h 1792129"/>
                <a:gd name="connsiteX343-10411" fmla="*/ 1058696 w 2147856"/>
                <a:gd name="connsiteY343-10412" fmla="*/ 422791 h 1792129"/>
                <a:gd name="connsiteX344-10413" fmla="*/ 1057434 w 2147856"/>
                <a:gd name="connsiteY344-10414" fmla="*/ 421529 h 1792129"/>
                <a:gd name="connsiteX345-10415" fmla="*/ 1047338 w 2147856"/>
                <a:gd name="connsiteY345-10416" fmla="*/ 424053 h 1792129"/>
                <a:gd name="connsiteX346-10417" fmla="*/ 1038503 w 2147856"/>
                <a:gd name="connsiteY346-10418" fmla="*/ 429101 h 1792129"/>
                <a:gd name="connsiteX347-10419" fmla="*/ 1032193 w 2147856"/>
                <a:gd name="connsiteY347-10420" fmla="*/ 429101 h 1792129"/>
                <a:gd name="connsiteX348-10421" fmla="*/ 1003166 w 2147856"/>
                <a:gd name="connsiteY348-10422" fmla="*/ 424053 h 1792129"/>
                <a:gd name="connsiteX349-10423" fmla="*/ 971614 w 2147856"/>
                <a:gd name="connsiteY349-10424" fmla="*/ 413956 h 1792129"/>
                <a:gd name="connsiteX350-10425" fmla="*/ 938800 w 2147856"/>
                <a:gd name="connsiteY350-10426" fmla="*/ 400074 h 1792129"/>
                <a:gd name="connsiteX351-10427" fmla="*/ 908511 w 2147856"/>
                <a:gd name="connsiteY351-10428" fmla="*/ 381143 h 1792129"/>
                <a:gd name="connsiteX352-10429" fmla="*/ 905987 w 2147856"/>
                <a:gd name="connsiteY352-10430" fmla="*/ 368522 h 1792129"/>
                <a:gd name="connsiteX353-10431" fmla="*/ 916083 w 2147856"/>
                <a:gd name="connsiteY353-10432" fmla="*/ 340757 h 1792129"/>
                <a:gd name="connsiteX354-10433" fmla="*/ 911035 w 2147856"/>
                <a:gd name="connsiteY354-10434" fmla="*/ 315516 h 1792129"/>
                <a:gd name="connsiteX355-10435" fmla="*/ 905987 w 2147856"/>
                <a:gd name="connsiteY355-10436" fmla="*/ 310467 h 1792129"/>
                <a:gd name="connsiteX356-10437" fmla="*/ 938800 w 2147856"/>
                <a:gd name="connsiteY356-10438" fmla="*/ 338233 h 1792129"/>
                <a:gd name="connsiteX357-10439" fmla="*/ 958993 w 2147856"/>
                <a:gd name="connsiteY357-10440" fmla="*/ 343281 h 1792129"/>
                <a:gd name="connsiteX358-10441" fmla="*/ 1001904 w 2147856"/>
                <a:gd name="connsiteY358-10442" fmla="*/ 325612 h 1792129"/>
                <a:gd name="connsiteX359-10443" fmla="*/ 1097820 w 2147856"/>
                <a:gd name="connsiteY359-10444" fmla="*/ 292798 h 1792129"/>
                <a:gd name="connsiteX360-10445" fmla="*/ 1140730 w 2147856"/>
                <a:gd name="connsiteY360-10446" fmla="*/ 272606 h 1792129"/>
                <a:gd name="connsiteX361-10447" fmla="*/ 1193737 w 2147856"/>
                <a:gd name="connsiteY361-10448" fmla="*/ 252412 h 1792129"/>
                <a:gd name="connsiteX362-10449" fmla="*/ 1213930 w 2147856"/>
                <a:gd name="connsiteY362-10450" fmla="*/ 241054 h 1792129"/>
                <a:gd name="connsiteX363-10451" fmla="*/ 1213930 w 2147856"/>
                <a:gd name="connsiteY363-10452" fmla="*/ 219599 h 1792129"/>
                <a:gd name="connsiteX364-10453" fmla="*/ 1212668 w 2147856"/>
                <a:gd name="connsiteY364-10454" fmla="*/ 194357 h 1792129"/>
                <a:gd name="connsiteX365-10455" fmla="*/ 1211406 w 2147856"/>
                <a:gd name="connsiteY365-10456" fmla="*/ 169116 h 1792129"/>
                <a:gd name="connsiteX366-10457" fmla="*/ 1208882 w 2147856"/>
                <a:gd name="connsiteY366-10458" fmla="*/ 106013 h 1792129"/>
                <a:gd name="connsiteX367-10459" fmla="*/ 1208882 w 2147856"/>
                <a:gd name="connsiteY367-10460" fmla="*/ 100965 h 1792129"/>
                <a:gd name="connsiteX368-10461" fmla="*/ 1196261 w 2147856"/>
                <a:gd name="connsiteY368-10462" fmla="*/ 85820 h 1792129"/>
                <a:gd name="connsiteX369-10463" fmla="*/ 1163448 w 2147856"/>
                <a:gd name="connsiteY369-10464" fmla="*/ 55531 h 1792129"/>
                <a:gd name="connsiteX370-10465" fmla="*/ 1123062 w 2147856"/>
                <a:gd name="connsiteY370-10466" fmla="*/ 42910 h 1792129"/>
                <a:gd name="connsiteX371-10467" fmla="*/ 1131896 w 2147856"/>
                <a:gd name="connsiteY371-10468" fmla="*/ 27765 h 1792129"/>
                <a:gd name="connsiteX372-10469" fmla="*/ 1143255 w 2147856"/>
                <a:gd name="connsiteY372-10470" fmla="*/ 12620 h 1792129"/>
                <a:gd name="connsiteX373-10471" fmla="*/ 1173544 w 2147856"/>
                <a:gd name="connsiteY373-10472" fmla="*/ 0 h 1792129"/>
                <a:gd name="connsiteX0-10473" fmla="*/ 1400715 w 2147856"/>
                <a:gd name="connsiteY0-10474" fmla="*/ 1529620 h 1792129"/>
                <a:gd name="connsiteX1-10475" fmla="*/ 1365378 w 2147856"/>
                <a:gd name="connsiteY1-10476" fmla="*/ 1592723 h 1792129"/>
                <a:gd name="connsiteX2-10477" fmla="*/ 1364116 w 2147856"/>
                <a:gd name="connsiteY2-10478" fmla="*/ 1595247 h 1792129"/>
                <a:gd name="connsiteX3-10479" fmla="*/ 1367902 w 2147856"/>
                <a:gd name="connsiteY3-10480" fmla="*/ 1600295 h 1792129"/>
                <a:gd name="connsiteX4-10481" fmla="*/ 1395667 w 2147856"/>
                <a:gd name="connsiteY4-10482" fmla="*/ 1620488 h 1792129"/>
                <a:gd name="connsiteX5-10483" fmla="*/ 1400715 w 2147856"/>
                <a:gd name="connsiteY5-10484" fmla="*/ 1620488 h 1792129"/>
                <a:gd name="connsiteX6-10485" fmla="*/ 1403239 w 2147856"/>
                <a:gd name="connsiteY6-10486" fmla="*/ 1592723 h 1792129"/>
                <a:gd name="connsiteX7-10487" fmla="*/ 1405764 w 2147856"/>
                <a:gd name="connsiteY7-10488" fmla="*/ 1547289 h 1792129"/>
                <a:gd name="connsiteX8-10489" fmla="*/ 1403239 w 2147856"/>
                <a:gd name="connsiteY8-10490" fmla="*/ 1529620 h 1792129"/>
                <a:gd name="connsiteX9-10491" fmla="*/ 1400715 w 2147856"/>
                <a:gd name="connsiteY9-10492" fmla="*/ 1529620 h 1792129"/>
                <a:gd name="connsiteX10-10493" fmla="*/ 1123062 w 2147856"/>
                <a:gd name="connsiteY10-10494" fmla="*/ 1363027 h 1792129"/>
                <a:gd name="connsiteX11-10495" fmla="*/ 1115489 w 2147856"/>
                <a:gd name="connsiteY11-10496" fmla="*/ 1368076 h 1792129"/>
                <a:gd name="connsiteX12-10497" fmla="*/ 1102869 w 2147856"/>
                <a:gd name="connsiteY12-10498" fmla="*/ 1451372 h 1792129"/>
                <a:gd name="connsiteX13-10499" fmla="*/ 1105393 w 2147856"/>
                <a:gd name="connsiteY13-10500" fmla="*/ 1484185 h 1792129"/>
                <a:gd name="connsiteX14-10501" fmla="*/ 1110441 w 2147856"/>
                <a:gd name="connsiteY14-10502" fmla="*/ 1511951 h 1792129"/>
                <a:gd name="connsiteX15-10503" fmla="*/ 1110441 w 2147856"/>
                <a:gd name="connsiteY15-10504" fmla="*/ 1544764 h 1792129"/>
                <a:gd name="connsiteX16-10505" fmla="*/ 1111703 w 2147856"/>
                <a:gd name="connsiteY16-10506" fmla="*/ 1546026 h 1792129"/>
                <a:gd name="connsiteX17-10507" fmla="*/ 1112965 w 2147856"/>
                <a:gd name="connsiteY17-10508" fmla="*/ 1547289 h 1792129"/>
                <a:gd name="connsiteX18-10509" fmla="*/ 1158399 w 2147856"/>
                <a:gd name="connsiteY18-10510" fmla="*/ 1494282 h 1792129"/>
                <a:gd name="connsiteX19-10511" fmla="*/ 1158399 w 2147856"/>
                <a:gd name="connsiteY19-10512" fmla="*/ 1461468 h 1792129"/>
                <a:gd name="connsiteX20-10513" fmla="*/ 1149565 w 2147856"/>
                <a:gd name="connsiteY20-10514" fmla="*/ 1442537 h 1792129"/>
                <a:gd name="connsiteX21-10515" fmla="*/ 1143255 w 2147856"/>
                <a:gd name="connsiteY21-10516" fmla="*/ 1426131 h 1792129"/>
                <a:gd name="connsiteX22-10517" fmla="*/ 1167234 w 2147856"/>
                <a:gd name="connsiteY22-10518" fmla="*/ 1436227 h 1792129"/>
                <a:gd name="connsiteX23-10519" fmla="*/ 1196261 w 2147856"/>
                <a:gd name="connsiteY23-10520" fmla="*/ 1448848 h 1792129"/>
                <a:gd name="connsiteX24-10521" fmla="*/ 1215192 w 2147856"/>
                <a:gd name="connsiteY24-10522" fmla="*/ 1413510 h 1792129"/>
                <a:gd name="connsiteX25-10523" fmla="*/ 1229075 w 2147856"/>
                <a:gd name="connsiteY25-10524" fmla="*/ 1363027 h 1792129"/>
                <a:gd name="connsiteX26-10525" fmla="*/ 1181116 w 2147856"/>
                <a:gd name="connsiteY26-10526" fmla="*/ 1363027 h 1792129"/>
                <a:gd name="connsiteX27-10527" fmla="*/ 1123062 w 2147856"/>
                <a:gd name="connsiteY27-10528" fmla="*/ 1363027 h 1792129"/>
                <a:gd name="connsiteX28-10529" fmla="*/ 1403239 w 2147856"/>
                <a:gd name="connsiteY28-10530" fmla="*/ 1340310 h 1792129"/>
                <a:gd name="connsiteX29-10531" fmla="*/ 1388095 w 2147856"/>
                <a:gd name="connsiteY29-10532" fmla="*/ 1347883 h 1792129"/>
                <a:gd name="connsiteX30-10533" fmla="*/ 1327516 w 2147856"/>
                <a:gd name="connsiteY30-10534" fmla="*/ 1410986 h 1792129"/>
                <a:gd name="connsiteX31-10535" fmla="*/ 1319943 w 2147856"/>
                <a:gd name="connsiteY31-10536" fmla="*/ 1416034 h 1792129"/>
                <a:gd name="connsiteX32-10537" fmla="*/ 1256840 w 2147856"/>
                <a:gd name="connsiteY32-10538" fmla="*/ 1491758 h 1792129"/>
                <a:gd name="connsiteX33-10539" fmla="*/ 1251792 w 2147856"/>
                <a:gd name="connsiteY33-10540" fmla="*/ 1504378 h 1792129"/>
                <a:gd name="connsiteX34-10541" fmla="*/ 1265675 w 2147856"/>
                <a:gd name="connsiteY34-10542" fmla="*/ 1513213 h 1792129"/>
                <a:gd name="connsiteX35-10543" fmla="*/ 1287130 w 2147856"/>
                <a:gd name="connsiteY35-10544" fmla="*/ 1516999 h 1792129"/>
                <a:gd name="connsiteX36-10545" fmla="*/ 1333826 w 2147856"/>
                <a:gd name="connsiteY36-10546" fmla="*/ 1495544 h 1792129"/>
                <a:gd name="connsiteX37-10547" fmla="*/ 1400715 w 2147856"/>
                <a:gd name="connsiteY37-10548" fmla="*/ 1474089 h 1792129"/>
                <a:gd name="connsiteX38-10549" fmla="*/ 1405764 w 2147856"/>
                <a:gd name="connsiteY38-10550" fmla="*/ 1469041 h 1792129"/>
                <a:gd name="connsiteX39-10551" fmla="*/ 1405764 w 2147856"/>
                <a:gd name="connsiteY39-10552" fmla="*/ 1433703 h 1792129"/>
                <a:gd name="connsiteX40-10553" fmla="*/ 1405764 w 2147856"/>
                <a:gd name="connsiteY40-10554" fmla="*/ 1363027 h 1792129"/>
                <a:gd name="connsiteX41-10555" fmla="*/ 1405764 w 2147856"/>
                <a:gd name="connsiteY41-10556" fmla="*/ 1357979 h 1792129"/>
                <a:gd name="connsiteX42-10557" fmla="*/ 1403239 w 2147856"/>
                <a:gd name="connsiteY42-10558" fmla="*/ 1340310 h 1792129"/>
                <a:gd name="connsiteX43-10559" fmla="*/ 1400715 w 2147856"/>
                <a:gd name="connsiteY43-10560" fmla="*/ 1070229 h 1792129"/>
                <a:gd name="connsiteX44-10561" fmla="*/ 1381784 w 2147856"/>
                <a:gd name="connsiteY44-10562" fmla="*/ 1080325 h 1792129"/>
                <a:gd name="connsiteX45-10563" fmla="*/ 1367902 w 2147856"/>
                <a:gd name="connsiteY45-10564" fmla="*/ 1087898 h 1792129"/>
                <a:gd name="connsiteX46-10565" fmla="*/ 1327516 w 2147856"/>
                <a:gd name="connsiteY46-10566" fmla="*/ 1101780 h 1792129"/>
                <a:gd name="connsiteX47-10567" fmla="*/ 1269461 w 2147856"/>
                <a:gd name="connsiteY47-10568" fmla="*/ 1125760 h 1792129"/>
                <a:gd name="connsiteX48-10569" fmla="*/ 1249268 w 2147856"/>
                <a:gd name="connsiteY48-10570" fmla="*/ 1128284 h 1792129"/>
                <a:gd name="connsiteX49-10571" fmla="*/ 1234123 w 2147856"/>
                <a:gd name="connsiteY49-10572" fmla="*/ 1130808 h 1792129"/>
                <a:gd name="connsiteX50-10573" fmla="*/ 1208882 w 2147856"/>
                <a:gd name="connsiteY50-10574" fmla="*/ 1128284 h 1792129"/>
                <a:gd name="connsiteX51-10575" fmla="*/ 1183641 w 2147856"/>
                <a:gd name="connsiteY51-10576" fmla="*/ 1125760 h 1792129"/>
                <a:gd name="connsiteX52-10577" fmla="*/ 1152089 w 2147856"/>
                <a:gd name="connsiteY52-10578" fmla="*/ 1132070 h 1792129"/>
                <a:gd name="connsiteX53-10579" fmla="*/ 1138206 w 2147856"/>
                <a:gd name="connsiteY53-10580" fmla="*/ 1158573 h 1792129"/>
                <a:gd name="connsiteX54-10581" fmla="*/ 1130634 w 2147856"/>
                <a:gd name="connsiteY54-10582" fmla="*/ 1180028 h 1792129"/>
                <a:gd name="connsiteX55-10583" fmla="*/ 1123062 w 2147856"/>
                <a:gd name="connsiteY55-10584" fmla="*/ 1206532 h 1792129"/>
                <a:gd name="connsiteX56-10585" fmla="*/ 1118013 w 2147856"/>
                <a:gd name="connsiteY56-10586" fmla="*/ 1282255 h 1792129"/>
                <a:gd name="connsiteX57-10587" fmla="*/ 1119275 w 2147856"/>
                <a:gd name="connsiteY57-10588" fmla="*/ 1291090 h 1792129"/>
                <a:gd name="connsiteX58-10589" fmla="*/ 1128110 w 2147856"/>
                <a:gd name="connsiteY58-10590" fmla="*/ 1289828 h 1792129"/>
                <a:gd name="connsiteX59-10591" fmla="*/ 1176068 w 2147856"/>
                <a:gd name="connsiteY59-10592" fmla="*/ 1277207 h 1792129"/>
                <a:gd name="connsiteX60-10593" fmla="*/ 1274509 w 2147856"/>
                <a:gd name="connsiteY60-10594" fmla="*/ 1236821 h 1792129"/>
                <a:gd name="connsiteX61-10595" fmla="*/ 1335088 w 2147856"/>
                <a:gd name="connsiteY61-10596" fmla="*/ 1216628 h 1792129"/>
                <a:gd name="connsiteX62-10597" fmla="*/ 1357805 w 2147856"/>
                <a:gd name="connsiteY62-10598" fmla="*/ 1211580 h 1792129"/>
                <a:gd name="connsiteX63-10599" fmla="*/ 1390619 w 2147856"/>
                <a:gd name="connsiteY63-10600" fmla="*/ 1214104 h 1792129"/>
                <a:gd name="connsiteX64-10601" fmla="*/ 1409550 w 2147856"/>
                <a:gd name="connsiteY64-10602" fmla="*/ 1207794 h 1792129"/>
                <a:gd name="connsiteX65-10603" fmla="*/ 1413336 w 2147856"/>
                <a:gd name="connsiteY65-10604" fmla="*/ 1191387 h 1792129"/>
                <a:gd name="connsiteX66-10605" fmla="*/ 1410812 w 2147856"/>
                <a:gd name="connsiteY66-10606" fmla="*/ 1148477 h 1792129"/>
                <a:gd name="connsiteX67-10607" fmla="*/ 1410812 w 2147856"/>
                <a:gd name="connsiteY67-10608" fmla="*/ 1125760 h 1792129"/>
                <a:gd name="connsiteX68-10609" fmla="*/ 1400715 w 2147856"/>
                <a:gd name="connsiteY68-10610" fmla="*/ 1070229 h 1792129"/>
                <a:gd name="connsiteX69-10611" fmla="*/ 1173544 w 2147856"/>
                <a:gd name="connsiteY69-10612" fmla="*/ 0 h 1792129"/>
                <a:gd name="connsiteX70-10613" fmla="*/ 1218978 w 2147856"/>
                <a:gd name="connsiteY70-10614" fmla="*/ 12620 h 1792129"/>
                <a:gd name="connsiteX71-10615" fmla="*/ 1269461 w 2147856"/>
                <a:gd name="connsiteY71-10616" fmla="*/ 42910 h 1792129"/>
                <a:gd name="connsiteX72-10617" fmla="*/ 1299750 w 2147856"/>
                <a:gd name="connsiteY72-10618" fmla="*/ 60579 h 1792129"/>
                <a:gd name="connsiteX73-10619" fmla="*/ 1337612 w 2147856"/>
                <a:gd name="connsiteY73-10620" fmla="*/ 138827 h 1792129"/>
                <a:gd name="connsiteX74-10621" fmla="*/ 1337612 w 2147856"/>
                <a:gd name="connsiteY74-10622" fmla="*/ 194357 h 1792129"/>
                <a:gd name="connsiteX75-10623" fmla="*/ 1342660 w 2147856"/>
                <a:gd name="connsiteY75-10624" fmla="*/ 199406 h 1792129"/>
                <a:gd name="connsiteX76-10625" fmla="*/ 1405764 w 2147856"/>
                <a:gd name="connsiteY76-10626" fmla="*/ 214551 h 1792129"/>
                <a:gd name="connsiteX77-10627" fmla="*/ 1415860 w 2147856"/>
                <a:gd name="connsiteY77-10628" fmla="*/ 224647 h 1792129"/>
                <a:gd name="connsiteX78-10629" fmla="*/ 1443625 w 2147856"/>
                <a:gd name="connsiteY78-10630" fmla="*/ 239792 h 1792129"/>
                <a:gd name="connsiteX79-10631" fmla="*/ 1454984 w 2147856"/>
                <a:gd name="connsiteY79-10632" fmla="*/ 249888 h 1792129"/>
                <a:gd name="connsiteX80-10633" fmla="*/ 1446150 w 2147856"/>
                <a:gd name="connsiteY80-10634" fmla="*/ 262509 h 1792129"/>
                <a:gd name="connsiteX81-10635" fmla="*/ 1436053 w 2147856"/>
                <a:gd name="connsiteY81-10636" fmla="*/ 272606 h 1792129"/>
                <a:gd name="connsiteX82-10637" fmla="*/ 1423432 w 2147856"/>
                <a:gd name="connsiteY82-10638" fmla="*/ 280178 h 1792129"/>
                <a:gd name="connsiteX83-10639" fmla="*/ 1410812 w 2147856"/>
                <a:gd name="connsiteY83-10640" fmla="*/ 285226 h 1792129"/>
                <a:gd name="connsiteX84-10641" fmla="*/ 1340136 w 2147856"/>
                <a:gd name="connsiteY84-10642" fmla="*/ 310467 h 1792129"/>
                <a:gd name="connsiteX85-10643" fmla="*/ 1340136 w 2147856"/>
                <a:gd name="connsiteY85-10644" fmla="*/ 318040 h 1792129"/>
                <a:gd name="connsiteX86-10645" fmla="*/ 1319943 w 2147856"/>
                <a:gd name="connsiteY86-10646" fmla="*/ 434149 h 1792129"/>
                <a:gd name="connsiteX87-10647" fmla="*/ 1314895 w 2147856"/>
                <a:gd name="connsiteY87-10648" fmla="*/ 451818 h 1792129"/>
                <a:gd name="connsiteX88-10649" fmla="*/ 1335088 w 2147856"/>
                <a:gd name="connsiteY88-10650" fmla="*/ 448032 h 1792129"/>
                <a:gd name="connsiteX89-10651" fmla="*/ 1350233 w 2147856"/>
                <a:gd name="connsiteY89-10652" fmla="*/ 444246 h 1792129"/>
                <a:gd name="connsiteX90-10653" fmla="*/ 1364116 w 2147856"/>
                <a:gd name="connsiteY90-10654" fmla="*/ 437936 h 1792129"/>
                <a:gd name="connsiteX91-10655" fmla="*/ 1385571 w 2147856"/>
                <a:gd name="connsiteY91-10656" fmla="*/ 439198 h 1792129"/>
                <a:gd name="connsiteX92-10657" fmla="*/ 1413336 w 2147856"/>
                <a:gd name="connsiteY92-10658" fmla="*/ 434149 h 1792129"/>
                <a:gd name="connsiteX93-10659" fmla="*/ 1453722 w 2147856"/>
                <a:gd name="connsiteY93-10660" fmla="*/ 424053 h 1792129"/>
                <a:gd name="connsiteX94-10661" fmla="*/ 1453722 w 2147856"/>
                <a:gd name="connsiteY94-10662" fmla="*/ 432887 h 1792129"/>
                <a:gd name="connsiteX95-10663" fmla="*/ 1461294 w 2147856"/>
                <a:gd name="connsiteY95-10664" fmla="*/ 436673 h 1792129"/>
                <a:gd name="connsiteX96-10665" fmla="*/ 1499156 w 2147856"/>
                <a:gd name="connsiteY96-10666" fmla="*/ 456866 h 1792129"/>
                <a:gd name="connsiteX97-10667" fmla="*/ 1509253 w 2147856"/>
                <a:gd name="connsiteY97-10668" fmla="*/ 464439 h 1792129"/>
                <a:gd name="connsiteX98-10669" fmla="*/ 1511777 w 2147856"/>
                <a:gd name="connsiteY98-10670" fmla="*/ 472011 h 1792129"/>
                <a:gd name="connsiteX99-10671" fmla="*/ 1501680 w 2147856"/>
                <a:gd name="connsiteY99-10672" fmla="*/ 485894 h 1792129"/>
                <a:gd name="connsiteX100-10673" fmla="*/ 1481487 w 2147856"/>
                <a:gd name="connsiteY100-10674" fmla="*/ 502301 h 1792129"/>
                <a:gd name="connsiteX101-10675" fmla="*/ 1478963 w 2147856"/>
                <a:gd name="connsiteY101-10676" fmla="*/ 504825 h 1792129"/>
                <a:gd name="connsiteX102-10677" fmla="*/ 1452460 w 2147856"/>
                <a:gd name="connsiteY102-10678" fmla="*/ 528804 h 1792129"/>
                <a:gd name="connsiteX103-10679" fmla="*/ 1425957 w 2147856"/>
                <a:gd name="connsiteY103-10680" fmla="*/ 540163 h 1792129"/>
                <a:gd name="connsiteX104-10681" fmla="*/ 1413336 w 2147856"/>
                <a:gd name="connsiteY104-10682" fmla="*/ 543949 h 1792129"/>
                <a:gd name="connsiteX105-10683" fmla="*/ 1400715 w 2147856"/>
                <a:gd name="connsiteY105-10684" fmla="*/ 547735 h 1792129"/>
                <a:gd name="connsiteX106-10685" fmla="*/ 1367902 w 2147856"/>
                <a:gd name="connsiteY106-10686" fmla="*/ 557832 h 1792129"/>
                <a:gd name="connsiteX107-10687" fmla="*/ 1299750 w 2147856"/>
                <a:gd name="connsiteY107-10688" fmla="*/ 583073 h 1792129"/>
                <a:gd name="connsiteX108-10689" fmla="*/ 1282081 w 2147856"/>
                <a:gd name="connsiteY108-10690" fmla="*/ 598218 h 1792129"/>
                <a:gd name="connsiteX109-10691" fmla="*/ 1261888 w 2147856"/>
                <a:gd name="connsiteY109-10692" fmla="*/ 666369 h 1792129"/>
                <a:gd name="connsiteX110-10693" fmla="*/ 1251792 w 2147856"/>
                <a:gd name="connsiteY110-10694" fmla="*/ 691610 h 1792129"/>
                <a:gd name="connsiteX111-10695" fmla="*/ 1287130 w 2147856"/>
                <a:gd name="connsiteY111-10696" fmla="*/ 678990 h 1792129"/>
                <a:gd name="connsiteX112-10697" fmla="*/ 1372950 w 2147856"/>
                <a:gd name="connsiteY112-10698" fmla="*/ 651224 h 1792129"/>
                <a:gd name="connsiteX113-10699" fmla="*/ 1429743 w 2147856"/>
                <a:gd name="connsiteY113-10700" fmla="*/ 631031 h 1792129"/>
                <a:gd name="connsiteX114-10701" fmla="*/ 1499156 w 2147856"/>
                <a:gd name="connsiteY114-10702" fmla="*/ 605790 h 1792129"/>
                <a:gd name="connsiteX115-10703" fmla="*/ 1564783 w 2147856"/>
                <a:gd name="connsiteY115-10704" fmla="*/ 585597 h 1792129"/>
                <a:gd name="connsiteX116-10705" fmla="*/ 1617790 w 2147856"/>
                <a:gd name="connsiteY116-10706" fmla="*/ 567928 h 1792129"/>
                <a:gd name="connsiteX117-10707" fmla="*/ 1625362 w 2147856"/>
                <a:gd name="connsiteY117-10708" fmla="*/ 562880 h 1792129"/>
                <a:gd name="connsiteX118-10709" fmla="*/ 1625362 w 2147856"/>
                <a:gd name="connsiteY118-10710" fmla="*/ 552783 h 1792129"/>
                <a:gd name="connsiteX119-10711" fmla="*/ 1584976 w 2147856"/>
                <a:gd name="connsiteY119-10712" fmla="*/ 499777 h 1792129"/>
                <a:gd name="connsiteX120-10713" fmla="*/ 1552163 w 2147856"/>
                <a:gd name="connsiteY120-10714" fmla="*/ 466963 h 1792129"/>
                <a:gd name="connsiteX121-10715" fmla="*/ 1552163 w 2147856"/>
                <a:gd name="connsiteY121-10716" fmla="*/ 464439 h 1792129"/>
                <a:gd name="connsiteX122-10717" fmla="*/ 1577404 w 2147856"/>
                <a:gd name="connsiteY122-10718" fmla="*/ 482108 h 1792129"/>
                <a:gd name="connsiteX123-10719" fmla="*/ 1584976 w 2147856"/>
                <a:gd name="connsiteY123-10720" fmla="*/ 487156 h 1792129"/>
                <a:gd name="connsiteX124-10721" fmla="*/ 1602645 w 2147856"/>
                <a:gd name="connsiteY124-10722" fmla="*/ 493466 h 1792129"/>
                <a:gd name="connsiteX125-10723" fmla="*/ 1612742 w 2147856"/>
                <a:gd name="connsiteY125-10724" fmla="*/ 502301 h 1792129"/>
                <a:gd name="connsiteX126-10725" fmla="*/ 1622838 w 2147856"/>
                <a:gd name="connsiteY126-10726" fmla="*/ 504825 h 1792129"/>
                <a:gd name="connsiteX127-10727" fmla="*/ 1637983 w 2147856"/>
                <a:gd name="connsiteY127-10728" fmla="*/ 499777 h 1792129"/>
                <a:gd name="connsiteX128-10729" fmla="*/ 1655652 w 2147856"/>
                <a:gd name="connsiteY128-10730" fmla="*/ 503563 h 1792129"/>
                <a:gd name="connsiteX129-10731" fmla="*/ 1668273 w 2147856"/>
                <a:gd name="connsiteY129-10732" fmla="*/ 509873 h 1792129"/>
                <a:gd name="connsiteX130-10733" fmla="*/ 1706134 w 2147856"/>
                <a:gd name="connsiteY130-10734" fmla="*/ 527542 h 1792129"/>
                <a:gd name="connsiteX131-10735" fmla="*/ 1726327 w 2147856"/>
                <a:gd name="connsiteY131-10736" fmla="*/ 535114 h 1792129"/>
                <a:gd name="connsiteX132-10737" fmla="*/ 1754093 w 2147856"/>
                <a:gd name="connsiteY132-10738" fmla="*/ 527542 h 1792129"/>
                <a:gd name="connsiteX133-10739" fmla="*/ 1774286 w 2147856"/>
                <a:gd name="connsiteY133-10740" fmla="*/ 522494 h 1792129"/>
                <a:gd name="connsiteX134-10741" fmla="*/ 1778072 w 2147856"/>
                <a:gd name="connsiteY134-10742" fmla="*/ 522494 h 1792129"/>
                <a:gd name="connsiteX135-10743" fmla="*/ 1779334 w 2147856"/>
                <a:gd name="connsiteY135-10744" fmla="*/ 525018 h 1792129"/>
                <a:gd name="connsiteX136-10745" fmla="*/ 1817196 w 2147856"/>
                <a:gd name="connsiteY136-10746" fmla="*/ 537639 h 1792129"/>
                <a:gd name="connsiteX137-10747" fmla="*/ 1819720 w 2147856"/>
                <a:gd name="connsiteY137-10748" fmla="*/ 537639 h 1792129"/>
                <a:gd name="connsiteX138-10749" fmla="*/ 1833603 w 2147856"/>
                <a:gd name="connsiteY138-10750" fmla="*/ 554045 h 1792129"/>
                <a:gd name="connsiteX139-10751" fmla="*/ 1839913 w 2147856"/>
                <a:gd name="connsiteY139-10752" fmla="*/ 567928 h 1792129"/>
                <a:gd name="connsiteX140-10753" fmla="*/ 1807099 w 2147856"/>
                <a:gd name="connsiteY140-10754" fmla="*/ 620935 h 1792129"/>
                <a:gd name="connsiteX141-10755" fmla="*/ 1807099 w 2147856"/>
                <a:gd name="connsiteY141-10756" fmla="*/ 631031 h 1792129"/>
                <a:gd name="connsiteX142-10757" fmla="*/ 1797003 w 2147856"/>
                <a:gd name="connsiteY142-10758" fmla="*/ 646176 h 1792129"/>
                <a:gd name="connsiteX143-10759" fmla="*/ 1749045 w 2147856"/>
                <a:gd name="connsiteY143-10760" fmla="*/ 658797 h 1792129"/>
                <a:gd name="connsiteX144-10761" fmla="*/ 1683417 w 2147856"/>
                <a:gd name="connsiteY144-10762" fmla="*/ 678990 h 1792129"/>
                <a:gd name="connsiteX145-10763" fmla="*/ 1600121 w 2147856"/>
                <a:gd name="connsiteY145-10764" fmla="*/ 704231 h 1792129"/>
                <a:gd name="connsiteX146-10765" fmla="*/ 1516825 w 2147856"/>
                <a:gd name="connsiteY146-10766" fmla="*/ 731996 h 1792129"/>
                <a:gd name="connsiteX147-10767" fmla="*/ 1448674 w 2147856"/>
                <a:gd name="connsiteY147-10768" fmla="*/ 754713 h 1792129"/>
                <a:gd name="connsiteX148-10769" fmla="*/ 1446150 w 2147856"/>
                <a:gd name="connsiteY148-10770" fmla="*/ 767334 h 1792129"/>
                <a:gd name="connsiteX149-10771" fmla="*/ 1481487 w 2147856"/>
                <a:gd name="connsiteY149-10772" fmla="*/ 790051 h 1792129"/>
                <a:gd name="connsiteX150-10773" fmla="*/ 1524397 w 2147856"/>
                <a:gd name="connsiteY150-10774" fmla="*/ 815292 h 1792129"/>
                <a:gd name="connsiteX151-10775" fmla="*/ 1602645 w 2147856"/>
                <a:gd name="connsiteY151-10776" fmla="*/ 860727 h 1792129"/>
                <a:gd name="connsiteX152-10777" fmla="*/ 1643031 w 2147856"/>
                <a:gd name="connsiteY152-10778" fmla="*/ 885968 h 1792129"/>
                <a:gd name="connsiteX153-10779" fmla="*/ 1675845 w 2147856"/>
                <a:gd name="connsiteY153-10780" fmla="*/ 906161 h 1792129"/>
                <a:gd name="connsiteX154-10781" fmla="*/ 1733900 w 2147856"/>
                <a:gd name="connsiteY154-10782" fmla="*/ 933926 h 1792129"/>
                <a:gd name="connsiteX155-10783" fmla="*/ 1786906 w 2147856"/>
                <a:gd name="connsiteY155-10784" fmla="*/ 956643 h 1792129"/>
                <a:gd name="connsiteX156-10785" fmla="*/ 1897968 w 2147856"/>
                <a:gd name="connsiteY156-10786" fmla="*/ 994505 h 1792129"/>
                <a:gd name="connsiteX157-10787" fmla="*/ 1983788 w 2147856"/>
                <a:gd name="connsiteY157-10788" fmla="*/ 1017222 h 1792129"/>
                <a:gd name="connsiteX158-10789" fmla="*/ 2044367 w 2147856"/>
                <a:gd name="connsiteY158-10790" fmla="*/ 1032367 h 1792129"/>
                <a:gd name="connsiteX159-10791" fmla="*/ 2074657 w 2147856"/>
                <a:gd name="connsiteY159-10792" fmla="*/ 1039939 h 1792129"/>
                <a:gd name="connsiteX160-10793" fmla="*/ 2107470 w 2147856"/>
                <a:gd name="connsiteY160-10794" fmla="*/ 1057608 h 1792129"/>
                <a:gd name="connsiteX161-10795" fmla="*/ 2104946 w 2147856"/>
                <a:gd name="connsiteY161-10796" fmla="*/ 1068967 h 1792129"/>
                <a:gd name="connsiteX162-10797" fmla="*/ 2115043 w 2147856"/>
                <a:gd name="connsiteY162-10798" fmla="*/ 1077801 h 1792129"/>
                <a:gd name="connsiteX163-10799" fmla="*/ 2132712 w 2147856"/>
                <a:gd name="connsiteY163-10800" fmla="*/ 1082849 h 1792129"/>
                <a:gd name="connsiteX164-10801" fmla="*/ 2147856 w 2147856"/>
                <a:gd name="connsiteY164-10802" fmla="*/ 1090422 h 1792129"/>
                <a:gd name="connsiteX165-10803" fmla="*/ 2147856 w 2147856"/>
                <a:gd name="connsiteY165-10804" fmla="*/ 1092946 h 1792129"/>
                <a:gd name="connsiteX166-10805" fmla="*/ 2122615 w 2147856"/>
                <a:gd name="connsiteY166-10806" fmla="*/ 1095470 h 1792129"/>
                <a:gd name="connsiteX167-10807" fmla="*/ 2115043 w 2147856"/>
                <a:gd name="connsiteY167-10808" fmla="*/ 1097994 h 1792129"/>
                <a:gd name="connsiteX168-10809" fmla="*/ 2102422 w 2147856"/>
                <a:gd name="connsiteY168-10810" fmla="*/ 1128284 h 1792129"/>
                <a:gd name="connsiteX169-10811" fmla="*/ 2102422 w 2147856"/>
                <a:gd name="connsiteY169-10812" fmla="*/ 1130808 h 1792129"/>
                <a:gd name="connsiteX170-10813" fmla="*/ 2091063 w 2147856"/>
                <a:gd name="connsiteY170-10814" fmla="*/ 1144691 h 1792129"/>
                <a:gd name="connsiteX171-10815" fmla="*/ 2074657 w 2147856"/>
                <a:gd name="connsiteY171-10816" fmla="*/ 1158573 h 1792129"/>
                <a:gd name="connsiteX172-10817" fmla="*/ 2064560 w 2147856"/>
                <a:gd name="connsiteY172-10818" fmla="*/ 1168670 h 1792129"/>
                <a:gd name="connsiteX173-10819" fmla="*/ 2054464 w 2147856"/>
                <a:gd name="connsiteY173-10820" fmla="*/ 1176242 h 1792129"/>
                <a:gd name="connsiteX174-10821" fmla="*/ 2044367 w 2147856"/>
                <a:gd name="connsiteY174-10822" fmla="*/ 1176242 h 1792129"/>
                <a:gd name="connsiteX175-10823" fmla="*/ 1958547 w 2147856"/>
                <a:gd name="connsiteY175-10824" fmla="*/ 1158573 h 1792129"/>
                <a:gd name="connsiteX176-10825" fmla="*/ 1867678 w 2147856"/>
                <a:gd name="connsiteY176-10826" fmla="*/ 1143429 h 1792129"/>
                <a:gd name="connsiteX177-10827" fmla="*/ 1764189 w 2147856"/>
                <a:gd name="connsiteY177-10828" fmla="*/ 1120711 h 1792129"/>
                <a:gd name="connsiteX178-10829" fmla="*/ 1683417 w 2147856"/>
                <a:gd name="connsiteY178-10830" fmla="*/ 1105567 h 1792129"/>
                <a:gd name="connsiteX179-10831" fmla="*/ 1654390 w 2147856"/>
                <a:gd name="connsiteY179-10832" fmla="*/ 1100518 h 1792129"/>
                <a:gd name="connsiteX180-10833" fmla="*/ 1630411 w 2147856"/>
                <a:gd name="connsiteY180-10834" fmla="*/ 1092946 h 1792129"/>
                <a:gd name="connsiteX181-10835" fmla="*/ 1567307 w 2147856"/>
                <a:gd name="connsiteY181-10836" fmla="*/ 1072753 h 1792129"/>
                <a:gd name="connsiteX182-10837" fmla="*/ 1567307 w 2147856"/>
                <a:gd name="connsiteY182-10838" fmla="*/ 1075277 h 1792129"/>
                <a:gd name="connsiteX183-10839" fmla="*/ 1577404 w 2147856"/>
                <a:gd name="connsiteY183-10840" fmla="*/ 1087898 h 1792129"/>
                <a:gd name="connsiteX184-10841" fmla="*/ 1593811 w 2147856"/>
                <a:gd name="connsiteY184-10842" fmla="*/ 1105567 h 1792129"/>
                <a:gd name="connsiteX185-10843" fmla="*/ 1597597 w 2147856"/>
                <a:gd name="connsiteY185-10844" fmla="*/ 1133332 h 1792129"/>
                <a:gd name="connsiteX186-10845" fmla="*/ 1597597 w 2147856"/>
                <a:gd name="connsiteY186-10846" fmla="*/ 1219152 h 1792129"/>
                <a:gd name="connsiteX187-10847" fmla="*/ 1602645 w 2147856"/>
                <a:gd name="connsiteY187-10848" fmla="*/ 1292352 h 1792129"/>
                <a:gd name="connsiteX188-10849" fmla="*/ 1602645 w 2147856"/>
                <a:gd name="connsiteY188-10850" fmla="*/ 1405938 h 1792129"/>
                <a:gd name="connsiteX189-10851" fmla="*/ 1602645 w 2147856"/>
                <a:gd name="connsiteY189-10852" fmla="*/ 1494282 h 1792129"/>
                <a:gd name="connsiteX190-10853" fmla="*/ 1602645 w 2147856"/>
                <a:gd name="connsiteY190-10854" fmla="*/ 1582626 h 1792129"/>
                <a:gd name="connsiteX191-10855" fmla="*/ 1602645 w 2147856"/>
                <a:gd name="connsiteY191-10856" fmla="*/ 1645729 h 1792129"/>
                <a:gd name="connsiteX192-10857" fmla="*/ 1600121 w 2147856"/>
                <a:gd name="connsiteY192-10858" fmla="*/ 1683591 h 1792129"/>
                <a:gd name="connsiteX193-10859" fmla="*/ 1595073 w 2147856"/>
                <a:gd name="connsiteY193-10860" fmla="*/ 1711356 h 1792129"/>
                <a:gd name="connsiteX194-10861" fmla="*/ 1586238 w 2147856"/>
                <a:gd name="connsiteY194-10862" fmla="*/ 1725239 h 1792129"/>
                <a:gd name="connsiteX195-10863" fmla="*/ 1567307 w 2147856"/>
                <a:gd name="connsiteY195-10864" fmla="*/ 1726501 h 1792129"/>
                <a:gd name="connsiteX196-10865" fmla="*/ 1548377 w 2147856"/>
                <a:gd name="connsiteY196-10866" fmla="*/ 1734074 h 1792129"/>
                <a:gd name="connsiteX197-10867" fmla="*/ 1531970 w 2147856"/>
                <a:gd name="connsiteY197-10868" fmla="*/ 1746694 h 1792129"/>
                <a:gd name="connsiteX198-10869" fmla="*/ 1524397 w 2147856"/>
                <a:gd name="connsiteY198-10870" fmla="*/ 1764363 h 1792129"/>
                <a:gd name="connsiteX199-10871" fmla="*/ 1489060 w 2147856"/>
                <a:gd name="connsiteY199-10872" fmla="*/ 1754267 h 1792129"/>
                <a:gd name="connsiteX200-10873" fmla="*/ 1467605 w 2147856"/>
                <a:gd name="connsiteY200-10874" fmla="*/ 1764363 h 1792129"/>
                <a:gd name="connsiteX201-10875" fmla="*/ 1453722 w 2147856"/>
                <a:gd name="connsiteY201-10876" fmla="*/ 1779508 h 1792129"/>
                <a:gd name="connsiteX202-10877" fmla="*/ 1446150 w 2147856"/>
                <a:gd name="connsiteY202-10878" fmla="*/ 1792129 h 1792129"/>
                <a:gd name="connsiteX203-10879" fmla="*/ 1409550 w 2147856"/>
                <a:gd name="connsiteY203-10880" fmla="*/ 1763101 h 1792129"/>
                <a:gd name="connsiteX204-10881" fmla="*/ 1367902 w 2147856"/>
                <a:gd name="connsiteY204-10882" fmla="*/ 1726501 h 1792129"/>
                <a:gd name="connsiteX205-10883" fmla="*/ 1326254 w 2147856"/>
                <a:gd name="connsiteY205-10884" fmla="*/ 1683591 h 1792129"/>
                <a:gd name="connsiteX206-10885" fmla="*/ 1294702 w 2147856"/>
                <a:gd name="connsiteY206-10886" fmla="*/ 1648253 h 1792129"/>
                <a:gd name="connsiteX207-10887" fmla="*/ 1274509 w 2147856"/>
                <a:gd name="connsiteY207-10888" fmla="*/ 1643205 h 1792129"/>
                <a:gd name="connsiteX208-10889" fmla="*/ 1244220 w 2147856"/>
                <a:gd name="connsiteY208-10890" fmla="*/ 1662136 h 1792129"/>
                <a:gd name="connsiteX209-10891" fmla="*/ 1213930 w 2147856"/>
                <a:gd name="connsiteY209-10892" fmla="*/ 1678543 h 1792129"/>
                <a:gd name="connsiteX210-10893" fmla="*/ 1191213 w 2147856"/>
                <a:gd name="connsiteY210-10894" fmla="*/ 1689902 h 1792129"/>
                <a:gd name="connsiteX211-10895" fmla="*/ 1160923 w 2147856"/>
                <a:gd name="connsiteY211-10896" fmla="*/ 1701260 h 1792129"/>
                <a:gd name="connsiteX212-10897" fmla="*/ 1135682 w 2147856"/>
                <a:gd name="connsiteY212-10898" fmla="*/ 1703784 h 1792129"/>
                <a:gd name="connsiteX213-10899" fmla="*/ 1097820 w 2147856"/>
                <a:gd name="connsiteY213-10900" fmla="*/ 1696212 h 1792129"/>
                <a:gd name="connsiteX214-10901" fmla="*/ 1090248 w 2147856"/>
                <a:gd name="connsiteY214-10902" fmla="*/ 1686115 h 1792129"/>
                <a:gd name="connsiteX215-10903" fmla="*/ 1077627 w 2147856"/>
                <a:gd name="connsiteY215-10904" fmla="*/ 1664660 h 1792129"/>
                <a:gd name="connsiteX216-10905" fmla="*/ 1065007 w 2147856"/>
                <a:gd name="connsiteY216-10906" fmla="*/ 1643205 h 1792129"/>
                <a:gd name="connsiteX217-10907" fmla="*/ 1019572 w 2147856"/>
                <a:gd name="connsiteY217-10908" fmla="*/ 1668447 h 1792129"/>
                <a:gd name="connsiteX218-10909" fmla="*/ 1003166 w 2147856"/>
                <a:gd name="connsiteY218-10910" fmla="*/ 1672233 h 1792129"/>
                <a:gd name="connsiteX219-10911" fmla="*/ 989283 w 2147856"/>
                <a:gd name="connsiteY219-10912" fmla="*/ 1663398 h 1792129"/>
                <a:gd name="connsiteX220-10913" fmla="*/ 974138 w 2147856"/>
                <a:gd name="connsiteY220-10914" fmla="*/ 1640681 h 1792129"/>
                <a:gd name="connsiteX221-10915" fmla="*/ 965304 w 2147856"/>
                <a:gd name="connsiteY221-10916" fmla="*/ 1623012 h 1792129"/>
                <a:gd name="connsiteX222-10917" fmla="*/ 958993 w 2147856"/>
                <a:gd name="connsiteY222-10918" fmla="*/ 1605343 h 1792129"/>
                <a:gd name="connsiteX223-10919" fmla="*/ 958993 w 2147856"/>
                <a:gd name="connsiteY223-10920" fmla="*/ 1600295 h 1792129"/>
                <a:gd name="connsiteX224-10921" fmla="*/ 945111 w 2147856"/>
                <a:gd name="connsiteY224-10922" fmla="*/ 1552337 h 1792129"/>
                <a:gd name="connsiteX225-10923" fmla="*/ 946373 w 2147856"/>
                <a:gd name="connsiteY225-10924" fmla="*/ 1516999 h 1792129"/>
                <a:gd name="connsiteX226-10925" fmla="*/ 960255 w 2147856"/>
                <a:gd name="connsiteY226-10926" fmla="*/ 1441275 h 1792129"/>
                <a:gd name="connsiteX227-10927" fmla="*/ 979186 w 2147856"/>
                <a:gd name="connsiteY227-10928" fmla="*/ 1378172 h 1792129"/>
                <a:gd name="connsiteX228-10929" fmla="*/ 1019572 w 2147856"/>
                <a:gd name="connsiteY228-10930" fmla="*/ 1267111 h 1792129"/>
                <a:gd name="connsiteX229-10931" fmla="*/ 1067531 w 2147856"/>
                <a:gd name="connsiteY229-10932" fmla="*/ 1181290 h 1792129"/>
                <a:gd name="connsiteX230-10933" fmla="*/ 1085200 w 2147856"/>
                <a:gd name="connsiteY230-10934" fmla="*/ 1143429 h 1792129"/>
                <a:gd name="connsiteX231-10935" fmla="*/ 1138206 w 2147856"/>
                <a:gd name="connsiteY231-10936" fmla="*/ 1092946 h 1792129"/>
                <a:gd name="connsiteX232-10937" fmla="*/ 1206358 w 2147856"/>
                <a:gd name="connsiteY232-10938" fmla="*/ 1052560 h 1792129"/>
                <a:gd name="connsiteX233-10939" fmla="*/ 1256840 w 2147856"/>
                <a:gd name="connsiteY233-10940" fmla="*/ 1032367 h 1792129"/>
                <a:gd name="connsiteX234-10941" fmla="*/ 1365378 w 2147856"/>
                <a:gd name="connsiteY234-10942" fmla="*/ 997029 h 1792129"/>
                <a:gd name="connsiteX235-10943" fmla="*/ 1391881 w 2147856"/>
                <a:gd name="connsiteY235-10944" fmla="*/ 991981 h 1792129"/>
                <a:gd name="connsiteX236-10945" fmla="*/ 1418384 w 2147856"/>
                <a:gd name="connsiteY236-10946" fmla="*/ 989457 h 1792129"/>
                <a:gd name="connsiteX237-10947" fmla="*/ 1443625 w 2147856"/>
                <a:gd name="connsiteY237-10948" fmla="*/ 999553 h 1792129"/>
                <a:gd name="connsiteX238-10949" fmla="*/ 1478963 w 2147856"/>
                <a:gd name="connsiteY238-10950" fmla="*/ 1009650 h 1792129"/>
                <a:gd name="connsiteX239-10951" fmla="*/ 1514301 w 2147856"/>
                <a:gd name="connsiteY239-10952" fmla="*/ 1028581 h 1792129"/>
                <a:gd name="connsiteX240-10953" fmla="*/ 1534494 w 2147856"/>
                <a:gd name="connsiteY240-10954" fmla="*/ 1047512 h 1792129"/>
                <a:gd name="connsiteX241-10955" fmla="*/ 1544590 w 2147856"/>
                <a:gd name="connsiteY241-10956" fmla="*/ 1052560 h 1792129"/>
                <a:gd name="connsiteX242-10957" fmla="*/ 1552163 w 2147856"/>
                <a:gd name="connsiteY242-10958" fmla="*/ 1057608 h 1792129"/>
                <a:gd name="connsiteX243-10959" fmla="*/ 1668273 w 2147856"/>
                <a:gd name="connsiteY243-10960" fmla="*/ 1052560 h 1792129"/>
                <a:gd name="connsiteX244-10961" fmla="*/ 1635459 w 2147856"/>
                <a:gd name="connsiteY244-10962" fmla="*/ 1029843 h 1792129"/>
                <a:gd name="connsiteX245-10963" fmla="*/ 1466343 w 2147856"/>
                <a:gd name="connsiteY245-10964" fmla="*/ 896064 h 1792129"/>
                <a:gd name="connsiteX246-10965" fmla="*/ 1370426 w 2147856"/>
                <a:gd name="connsiteY246-10966" fmla="*/ 787527 h 1792129"/>
                <a:gd name="connsiteX247-10967" fmla="*/ 1357805 w 2147856"/>
                <a:gd name="connsiteY247-10968" fmla="*/ 782479 h 1792129"/>
                <a:gd name="connsiteX248-10969" fmla="*/ 1284606 w 2147856"/>
                <a:gd name="connsiteY248-10970" fmla="*/ 806458 h 1792129"/>
                <a:gd name="connsiteX249-10971" fmla="*/ 1196261 w 2147856"/>
                <a:gd name="connsiteY249-10972" fmla="*/ 838009 h 1792129"/>
                <a:gd name="connsiteX250-10973" fmla="*/ 1188689 w 2147856"/>
                <a:gd name="connsiteY250-10974" fmla="*/ 845582 h 1792129"/>
                <a:gd name="connsiteX251-10975" fmla="*/ 1178592 w 2147856"/>
                <a:gd name="connsiteY251-10976" fmla="*/ 858203 h 1792129"/>
                <a:gd name="connsiteX252-10977" fmla="*/ 1123062 w 2147856"/>
                <a:gd name="connsiteY252-10978" fmla="*/ 946547 h 1792129"/>
                <a:gd name="connsiteX253-10979" fmla="*/ 1047338 w 2147856"/>
                <a:gd name="connsiteY253-10980" fmla="*/ 1052560 h 1792129"/>
                <a:gd name="connsiteX254-10981" fmla="*/ 974138 w 2147856"/>
                <a:gd name="connsiteY254-10982" fmla="*/ 1140904 h 1792129"/>
                <a:gd name="connsiteX255-10983" fmla="*/ 918607 w 2147856"/>
                <a:gd name="connsiteY255-10984" fmla="*/ 1201483 h 1792129"/>
                <a:gd name="connsiteX256-10985" fmla="*/ 852980 w 2147856"/>
                <a:gd name="connsiteY256-10986" fmla="*/ 1267111 h 1792129"/>
                <a:gd name="connsiteX257-10987" fmla="*/ 744807 w 2147856"/>
                <a:gd name="connsiteY257-10988" fmla="*/ 1350614 h 1792129"/>
                <a:gd name="connsiteX258-10989" fmla="*/ 716677 w 2147856"/>
                <a:gd name="connsiteY258-10990" fmla="*/ 1383220 h 1792129"/>
                <a:gd name="connsiteX259-10991" fmla="*/ 688467 w 2147856"/>
                <a:gd name="connsiteY259-10992" fmla="*/ 1396207 h 1792129"/>
                <a:gd name="connsiteX260-10993" fmla="*/ 598218 w 2147856"/>
                <a:gd name="connsiteY260-10994" fmla="*/ 1470818 h 1792129"/>
                <a:gd name="connsiteX261-10995" fmla="*/ 404623 w 2147856"/>
                <a:gd name="connsiteY261-10996" fmla="*/ 1562323 h 1792129"/>
                <a:gd name="connsiteX262-10997" fmla="*/ 0 w 2147856"/>
                <a:gd name="connsiteY262-10998" fmla="*/ 1708880 h 1792129"/>
                <a:gd name="connsiteX263-10999" fmla="*/ 587947 w 2147856"/>
                <a:gd name="connsiteY263-11000" fmla="*/ 1342834 h 1792129"/>
                <a:gd name="connsiteX264-11001" fmla="*/ 592995 w 2147856"/>
                <a:gd name="connsiteY264-11002" fmla="*/ 1335262 h 1792129"/>
                <a:gd name="connsiteX265-11003" fmla="*/ 598044 w 2147856"/>
                <a:gd name="connsiteY265-11004" fmla="*/ 1330214 h 1792129"/>
                <a:gd name="connsiteX266-11005" fmla="*/ 608140 w 2147856"/>
                <a:gd name="connsiteY266-11006" fmla="*/ 1320117 h 1792129"/>
                <a:gd name="connsiteX267-11007" fmla="*/ 610664 w 2147856"/>
                <a:gd name="connsiteY267-11008" fmla="*/ 1287304 h 1792129"/>
                <a:gd name="connsiteX268-11009" fmla="*/ 618237 w 2147856"/>
                <a:gd name="connsiteY268-11010" fmla="*/ 1277207 h 1792129"/>
                <a:gd name="connsiteX269-11011" fmla="*/ 653574 w 2147856"/>
                <a:gd name="connsiteY269-11012" fmla="*/ 1264587 h 1792129"/>
                <a:gd name="connsiteX270-11013" fmla="*/ 688912 w 2147856"/>
                <a:gd name="connsiteY270-11014" fmla="*/ 1231773 h 1792129"/>
                <a:gd name="connsiteX271-11015" fmla="*/ 777256 w 2147856"/>
                <a:gd name="connsiteY271-11016" fmla="*/ 1143429 h 1792129"/>
                <a:gd name="connsiteX272-11017" fmla="*/ 815118 w 2147856"/>
                <a:gd name="connsiteY272-11018" fmla="*/ 1105567 h 1792129"/>
                <a:gd name="connsiteX273-11019" fmla="*/ 868125 w 2147856"/>
                <a:gd name="connsiteY273-11020" fmla="*/ 1055084 h 1792129"/>
                <a:gd name="connsiteX274-11021" fmla="*/ 921132 w 2147856"/>
                <a:gd name="connsiteY274-11022" fmla="*/ 999553 h 1792129"/>
                <a:gd name="connsiteX275-11023" fmla="*/ 976662 w 2147856"/>
                <a:gd name="connsiteY275-11024" fmla="*/ 916257 h 1792129"/>
                <a:gd name="connsiteX276-11025" fmla="*/ 976662 w 2147856"/>
                <a:gd name="connsiteY276-11026" fmla="*/ 913733 h 1792129"/>
                <a:gd name="connsiteX277-11027" fmla="*/ 921132 w 2147856"/>
                <a:gd name="connsiteY277-11028" fmla="*/ 931402 h 1792129"/>
                <a:gd name="connsiteX278-11029" fmla="*/ 830263 w 2147856"/>
                <a:gd name="connsiteY278-11030" fmla="*/ 964216 h 1792129"/>
                <a:gd name="connsiteX279-11031" fmla="*/ 774732 w 2147856"/>
                <a:gd name="connsiteY279-11032" fmla="*/ 981885 h 1792129"/>
                <a:gd name="connsiteX280-11033" fmla="*/ 769684 w 2147856"/>
                <a:gd name="connsiteY280-11034" fmla="*/ 984409 h 1792129"/>
                <a:gd name="connsiteX281-11035" fmla="*/ 739395 w 2147856"/>
                <a:gd name="connsiteY281-11036" fmla="*/ 995767 h 1792129"/>
                <a:gd name="connsiteX282-11037" fmla="*/ 714153 w 2147856"/>
                <a:gd name="connsiteY282-11038" fmla="*/ 994505 h 1792129"/>
                <a:gd name="connsiteX283-11039" fmla="*/ 690174 w 2147856"/>
                <a:gd name="connsiteY283-11040" fmla="*/ 995767 h 1792129"/>
                <a:gd name="connsiteX284-11041" fmla="*/ 658623 w 2147856"/>
                <a:gd name="connsiteY284-11042" fmla="*/ 994505 h 1792129"/>
                <a:gd name="connsiteX285-11043" fmla="*/ 648526 w 2147856"/>
                <a:gd name="connsiteY285-11044" fmla="*/ 989457 h 1792129"/>
                <a:gd name="connsiteX286-11045" fmla="*/ 628333 w 2147856"/>
                <a:gd name="connsiteY286-11046" fmla="*/ 981885 h 1792129"/>
                <a:gd name="connsiteX287-11047" fmla="*/ 608140 w 2147856"/>
                <a:gd name="connsiteY287-11048" fmla="*/ 974312 h 1792129"/>
                <a:gd name="connsiteX288-11049" fmla="*/ 590471 w 2147856"/>
                <a:gd name="connsiteY288-11050" fmla="*/ 966740 h 1792129"/>
                <a:gd name="connsiteX289-11051" fmla="*/ 577850 w 2147856"/>
                <a:gd name="connsiteY289-11052" fmla="*/ 959167 h 1792129"/>
                <a:gd name="connsiteX290-11053" fmla="*/ 575326 w 2147856"/>
                <a:gd name="connsiteY290-11054" fmla="*/ 944023 h 1792129"/>
                <a:gd name="connsiteX291-11055" fmla="*/ 590471 w 2147856"/>
                <a:gd name="connsiteY291-11056" fmla="*/ 928878 h 1792129"/>
                <a:gd name="connsiteX292-11057" fmla="*/ 603092 w 2147856"/>
                <a:gd name="connsiteY292-11058" fmla="*/ 928878 h 1792129"/>
                <a:gd name="connsiteX293-11059" fmla="*/ 603092 w 2147856"/>
                <a:gd name="connsiteY293-11060" fmla="*/ 921305 h 1792129"/>
                <a:gd name="connsiteX294-11061" fmla="*/ 615712 w 2147856"/>
                <a:gd name="connsiteY294-11062" fmla="*/ 923830 h 1792129"/>
                <a:gd name="connsiteX295-11063" fmla="*/ 638430 w 2147856"/>
                <a:gd name="connsiteY295-11064" fmla="*/ 916257 h 1792129"/>
                <a:gd name="connsiteX296-11065" fmla="*/ 653574 w 2147856"/>
                <a:gd name="connsiteY296-11066" fmla="*/ 906161 h 1792129"/>
                <a:gd name="connsiteX297-11067" fmla="*/ 638430 w 2147856"/>
                <a:gd name="connsiteY297-11068" fmla="*/ 898588 h 1792129"/>
                <a:gd name="connsiteX298-11069" fmla="*/ 651050 w 2147856"/>
                <a:gd name="connsiteY298-11070" fmla="*/ 896064 h 1792129"/>
                <a:gd name="connsiteX299-11071" fmla="*/ 678816 w 2147856"/>
                <a:gd name="connsiteY299-11072" fmla="*/ 888492 h 1792129"/>
                <a:gd name="connsiteX300-11073" fmla="*/ 683864 w 2147856"/>
                <a:gd name="connsiteY300-11074" fmla="*/ 885968 h 1792129"/>
                <a:gd name="connsiteX301-11075" fmla="*/ 736870 w 2147856"/>
                <a:gd name="connsiteY301-11076" fmla="*/ 873347 h 1792129"/>
                <a:gd name="connsiteX302-11077" fmla="*/ 774732 w 2147856"/>
                <a:gd name="connsiteY302-11078" fmla="*/ 855678 h 1792129"/>
                <a:gd name="connsiteX303-11079" fmla="*/ 830263 w 2147856"/>
                <a:gd name="connsiteY303-11080" fmla="*/ 835485 h 1792129"/>
                <a:gd name="connsiteX304-11081" fmla="*/ 923656 w 2147856"/>
                <a:gd name="connsiteY304-11082" fmla="*/ 802672 h 1792129"/>
                <a:gd name="connsiteX305-11083" fmla="*/ 1047338 w 2147856"/>
                <a:gd name="connsiteY305-11084" fmla="*/ 762286 h 1792129"/>
                <a:gd name="connsiteX306-11085" fmla="*/ 1052386 w 2147856"/>
                <a:gd name="connsiteY306-11086" fmla="*/ 759762 h 1792129"/>
                <a:gd name="connsiteX307-11087" fmla="*/ 1077627 w 2147856"/>
                <a:gd name="connsiteY307-11088" fmla="*/ 752189 h 1792129"/>
                <a:gd name="connsiteX308-11089" fmla="*/ 1087724 w 2147856"/>
                <a:gd name="connsiteY308-11090" fmla="*/ 734520 h 1792129"/>
                <a:gd name="connsiteX309-11091" fmla="*/ 1092772 w 2147856"/>
                <a:gd name="connsiteY309-11092" fmla="*/ 719376 h 1792129"/>
                <a:gd name="connsiteX310-11093" fmla="*/ 1100344 w 2147856"/>
                <a:gd name="connsiteY310-11094" fmla="*/ 697921 h 1792129"/>
                <a:gd name="connsiteX311-11095" fmla="*/ 1110441 w 2147856"/>
                <a:gd name="connsiteY311-11096" fmla="*/ 671417 h 1792129"/>
                <a:gd name="connsiteX312-11097" fmla="*/ 1107917 w 2147856"/>
                <a:gd name="connsiteY312-11098" fmla="*/ 666369 h 1792129"/>
                <a:gd name="connsiteX313-11099" fmla="*/ 1054910 w 2147856"/>
                <a:gd name="connsiteY313-11100" fmla="*/ 681514 h 1792129"/>
                <a:gd name="connsiteX314-11101" fmla="*/ 986759 w 2147856"/>
                <a:gd name="connsiteY314-11102" fmla="*/ 701707 h 1792129"/>
                <a:gd name="connsiteX315-11103" fmla="*/ 986759 w 2147856"/>
                <a:gd name="connsiteY315-11104" fmla="*/ 696658 h 1792129"/>
                <a:gd name="connsiteX316-11105" fmla="*/ 1049862 w 2147856"/>
                <a:gd name="connsiteY316-11106" fmla="*/ 653748 h 1792129"/>
                <a:gd name="connsiteX317-11107" fmla="*/ 990545 w 2147856"/>
                <a:gd name="connsiteY317-11108" fmla="*/ 628507 h 1792129"/>
                <a:gd name="connsiteX318-11109" fmla="*/ 926180 w 2147856"/>
                <a:gd name="connsiteY318-11110" fmla="*/ 593169 h 1792129"/>
                <a:gd name="connsiteX319-11111" fmla="*/ 933752 w 2147856"/>
                <a:gd name="connsiteY319-11112" fmla="*/ 589383 h 1792129"/>
                <a:gd name="connsiteX320-11113" fmla="*/ 946373 w 2147856"/>
                <a:gd name="connsiteY320-11114" fmla="*/ 588121 h 1792129"/>
                <a:gd name="connsiteX321-11115" fmla="*/ 953945 w 2147856"/>
                <a:gd name="connsiteY321-11116" fmla="*/ 588121 h 1792129"/>
                <a:gd name="connsiteX322-11117" fmla="*/ 974138 w 2147856"/>
                <a:gd name="connsiteY322-11118" fmla="*/ 585597 h 1792129"/>
                <a:gd name="connsiteX323-11119" fmla="*/ 1022097 w 2147856"/>
                <a:gd name="connsiteY323-11120" fmla="*/ 570452 h 1792129"/>
                <a:gd name="connsiteX324-11121" fmla="*/ 1029669 w 2147856"/>
                <a:gd name="connsiteY324-11122" fmla="*/ 557832 h 1792129"/>
                <a:gd name="connsiteX325-11123" fmla="*/ 1030931 w 2147856"/>
                <a:gd name="connsiteY325-11124" fmla="*/ 551521 h 1792129"/>
                <a:gd name="connsiteX326-11125" fmla="*/ 1034717 w 2147856"/>
                <a:gd name="connsiteY326-11126" fmla="*/ 545211 h 1792129"/>
                <a:gd name="connsiteX327-11127" fmla="*/ 1037241 w 2147856"/>
                <a:gd name="connsiteY327-11128" fmla="*/ 547735 h 1792129"/>
                <a:gd name="connsiteX328-11129" fmla="*/ 1056172 w 2147856"/>
                <a:gd name="connsiteY328-11130" fmla="*/ 545211 h 1792129"/>
                <a:gd name="connsiteX329-11131" fmla="*/ 1072579 w 2147856"/>
                <a:gd name="connsiteY329-11132" fmla="*/ 542687 h 1792129"/>
                <a:gd name="connsiteX330-11133" fmla="*/ 1115489 w 2147856"/>
                <a:gd name="connsiteY330-11134" fmla="*/ 527542 h 1792129"/>
                <a:gd name="connsiteX331-11135" fmla="*/ 1155875 w 2147856"/>
                <a:gd name="connsiteY331-11136" fmla="*/ 514921 h 1792129"/>
                <a:gd name="connsiteX332-11137" fmla="*/ 1171020 w 2147856"/>
                <a:gd name="connsiteY332-11138" fmla="*/ 497252 h 1792129"/>
                <a:gd name="connsiteX333-11139" fmla="*/ 1188689 w 2147856"/>
                <a:gd name="connsiteY333-11140" fmla="*/ 403860 h 1792129"/>
                <a:gd name="connsiteX334-11141" fmla="*/ 1189951 w 2147856"/>
                <a:gd name="connsiteY334-11142" fmla="*/ 397550 h 1792129"/>
                <a:gd name="connsiteX335-11143" fmla="*/ 1188689 w 2147856"/>
                <a:gd name="connsiteY335-11144" fmla="*/ 388715 h 1792129"/>
                <a:gd name="connsiteX336-11145" fmla="*/ 1163448 w 2147856"/>
                <a:gd name="connsiteY336-11146" fmla="*/ 401336 h 1792129"/>
                <a:gd name="connsiteX337-11147" fmla="*/ 1143255 w 2147856"/>
                <a:gd name="connsiteY337-11148" fmla="*/ 408908 h 1792129"/>
                <a:gd name="connsiteX338-11149" fmla="*/ 1118013 w 2147856"/>
                <a:gd name="connsiteY338-11150" fmla="*/ 413956 h 1792129"/>
                <a:gd name="connsiteX339-11151" fmla="*/ 1092772 w 2147856"/>
                <a:gd name="connsiteY339-11152" fmla="*/ 424053 h 1792129"/>
                <a:gd name="connsiteX340-11153" fmla="*/ 1032193 w 2147856"/>
                <a:gd name="connsiteY340-11154" fmla="*/ 451818 h 1792129"/>
                <a:gd name="connsiteX341-11155" fmla="*/ 1047338 w 2147856"/>
                <a:gd name="connsiteY341-11156" fmla="*/ 437936 h 1792129"/>
                <a:gd name="connsiteX342-11157" fmla="*/ 1059958 w 2147856"/>
                <a:gd name="connsiteY342-11158" fmla="*/ 424053 h 1792129"/>
                <a:gd name="connsiteX343-11159" fmla="*/ 1058696 w 2147856"/>
                <a:gd name="connsiteY343-11160" fmla="*/ 422791 h 1792129"/>
                <a:gd name="connsiteX344-11161" fmla="*/ 1057434 w 2147856"/>
                <a:gd name="connsiteY344-11162" fmla="*/ 421529 h 1792129"/>
                <a:gd name="connsiteX345-11163" fmla="*/ 1047338 w 2147856"/>
                <a:gd name="connsiteY345-11164" fmla="*/ 424053 h 1792129"/>
                <a:gd name="connsiteX346-11165" fmla="*/ 1038503 w 2147856"/>
                <a:gd name="connsiteY346-11166" fmla="*/ 429101 h 1792129"/>
                <a:gd name="connsiteX347-11167" fmla="*/ 1032193 w 2147856"/>
                <a:gd name="connsiteY347-11168" fmla="*/ 429101 h 1792129"/>
                <a:gd name="connsiteX348-11169" fmla="*/ 1003166 w 2147856"/>
                <a:gd name="connsiteY348-11170" fmla="*/ 424053 h 1792129"/>
                <a:gd name="connsiteX349-11171" fmla="*/ 971614 w 2147856"/>
                <a:gd name="connsiteY349-11172" fmla="*/ 413956 h 1792129"/>
                <a:gd name="connsiteX350-11173" fmla="*/ 938800 w 2147856"/>
                <a:gd name="connsiteY350-11174" fmla="*/ 400074 h 1792129"/>
                <a:gd name="connsiteX351-11175" fmla="*/ 908511 w 2147856"/>
                <a:gd name="connsiteY351-11176" fmla="*/ 381143 h 1792129"/>
                <a:gd name="connsiteX352-11177" fmla="*/ 905987 w 2147856"/>
                <a:gd name="connsiteY352-11178" fmla="*/ 368522 h 1792129"/>
                <a:gd name="connsiteX353-11179" fmla="*/ 916083 w 2147856"/>
                <a:gd name="connsiteY353-11180" fmla="*/ 340757 h 1792129"/>
                <a:gd name="connsiteX354-11181" fmla="*/ 911035 w 2147856"/>
                <a:gd name="connsiteY354-11182" fmla="*/ 315516 h 1792129"/>
                <a:gd name="connsiteX355-11183" fmla="*/ 905987 w 2147856"/>
                <a:gd name="connsiteY355-11184" fmla="*/ 310467 h 1792129"/>
                <a:gd name="connsiteX356-11185" fmla="*/ 938800 w 2147856"/>
                <a:gd name="connsiteY356-11186" fmla="*/ 338233 h 1792129"/>
                <a:gd name="connsiteX357-11187" fmla="*/ 958993 w 2147856"/>
                <a:gd name="connsiteY357-11188" fmla="*/ 343281 h 1792129"/>
                <a:gd name="connsiteX358-11189" fmla="*/ 1001904 w 2147856"/>
                <a:gd name="connsiteY358-11190" fmla="*/ 325612 h 1792129"/>
                <a:gd name="connsiteX359-11191" fmla="*/ 1097820 w 2147856"/>
                <a:gd name="connsiteY359-11192" fmla="*/ 292798 h 1792129"/>
                <a:gd name="connsiteX360-11193" fmla="*/ 1140730 w 2147856"/>
                <a:gd name="connsiteY360-11194" fmla="*/ 272606 h 1792129"/>
                <a:gd name="connsiteX361-11195" fmla="*/ 1193737 w 2147856"/>
                <a:gd name="connsiteY361-11196" fmla="*/ 252412 h 1792129"/>
                <a:gd name="connsiteX362-11197" fmla="*/ 1213930 w 2147856"/>
                <a:gd name="connsiteY362-11198" fmla="*/ 241054 h 1792129"/>
                <a:gd name="connsiteX363-11199" fmla="*/ 1213930 w 2147856"/>
                <a:gd name="connsiteY363-11200" fmla="*/ 219599 h 1792129"/>
                <a:gd name="connsiteX364-11201" fmla="*/ 1212668 w 2147856"/>
                <a:gd name="connsiteY364-11202" fmla="*/ 194357 h 1792129"/>
                <a:gd name="connsiteX365-11203" fmla="*/ 1211406 w 2147856"/>
                <a:gd name="connsiteY365-11204" fmla="*/ 169116 h 1792129"/>
                <a:gd name="connsiteX366-11205" fmla="*/ 1208882 w 2147856"/>
                <a:gd name="connsiteY366-11206" fmla="*/ 106013 h 1792129"/>
                <a:gd name="connsiteX367-11207" fmla="*/ 1208882 w 2147856"/>
                <a:gd name="connsiteY367-11208" fmla="*/ 100965 h 1792129"/>
                <a:gd name="connsiteX368-11209" fmla="*/ 1196261 w 2147856"/>
                <a:gd name="connsiteY368-11210" fmla="*/ 85820 h 1792129"/>
                <a:gd name="connsiteX369-11211" fmla="*/ 1163448 w 2147856"/>
                <a:gd name="connsiteY369-11212" fmla="*/ 55531 h 1792129"/>
                <a:gd name="connsiteX370-11213" fmla="*/ 1123062 w 2147856"/>
                <a:gd name="connsiteY370-11214" fmla="*/ 42910 h 1792129"/>
                <a:gd name="connsiteX371-11215" fmla="*/ 1131896 w 2147856"/>
                <a:gd name="connsiteY371-11216" fmla="*/ 27765 h 1792129"/>
                <a:gd name="connsiteX372-11217" fmla="*/ 1143255 w 2147856"/>
                <a:gd name="connsiteY372-11218" fmla="*/ 12620 h 1792129"/>
                <a:gd name="connsiteX373-11219" fmla="*/ 1173544 w 2147856"/>
                <a:gd name="connsiteY373-11220" fmla="*/ 0 h 1792129"/>
                <a:gd name="connsiteX0-11221" fmla="*/ 1400715 w 2147856"/>
                <a:gd name="connsiteY0-11222" fmla="*/ 1529620 h 1792129"/>
                <a:gd name="connsiteX1-11223" fmla="*/ 1365378 w 2147856"/>
                <a:gd name="connsiteY1-11224" fmla="*/ 1592723 h 1792129"/>
                <a:gd name="connsiteX2-11225" fmla="*/ 1364116 w 2147856"/>
                <a:gd name="connsiteY2-11226" fmla="*/ 1595247 h 1792129"/>
                <a:gd name="connsiteX3-11227" fmla="*/ 1367902 w 2147856"/>
                <a:gd name="connsiteY3-11228" fmla="*/ 1600295 h 1792129"/>
                <a:gd name="connsiteX4-11229" fmla="*/ 1395667 w 2147856"/>
                <a:gd name="connsiteY4-11230" fmla="*/ 1620488 h 1792129"/>
                <a:gd name="connsiteX5-11231" fmla="*/ 1400715 w 2147856"/>
                <a:gd name="connsiteY5-11232" fmla="*/ 1620488 h 1792129"/>
                <a:gd name="connsiteX6-11233" fmla="*/ 1403239 w 2147856"/>
                <a:gd name="connsiteY6-11234" fmla="*/ 1592723 h 1792129"/>
                <a:gd name="connsiteX7-11235" fmla="*/ 1405764 w 2147856"/>
                <a:gd name="connsiteY7-11236" fmla="*/ 1547289 h 1792129"/>
                <a:gd name="connsiteX8-11237" fmla="*/ 1403239 w 2147856"/>
                <a:gd name="connsiteY8-11238" fmla="*/ 1529620 h 1792129"/>
                <a:gd name="connsiteX9-11239" fmla="*/ 1400715 w 2147856"/>
                <a:gd name="connsiteY9-11240" fmla="*/ 1529620 h 1792129"/>
                <a:gd name="connsiteX10-11241" fmla="*/ 1123062 w 2147856"/>
                <a:gd name="connsiteY10-11242" fmla="*/ 1363027 h 1792129"/>
                <a:gd name="connsiteX11-11243" fmla="*/ 1115489 w 2147856"/>
                <a:gd name="connsiteY11-11244" fmla="*/ 1368076 h 1792129"/>
                <a:gd name="connsiteX12-11245" fmla="*/ 1102869 w 2147856"/>
                <a:gd name="connsiteY12-11246" fmla="*/ 1451372 h 1792129"/>
                <a:gd name="connsiteX13-11247" fmla="*/ 1105393 w 2147856"/>
                <a:gd name="connsiteY13-11248" fmla="*/ 1484185 h 1792129"/>
                <a:gd name="connsiteX14-11249" fmla="*/ 1110441 w 2147856"/>
                <a:gd name="connsiteY14-11250" fmla="*/ 1511951 h 1792129"/>
                <a:gd name="connsiteX15-11251" fmla="*/ 1110441 w 2147856"/>
                <a:gd name="connsiteY15-11252" fmla="*/ 1544764 h 1792129"/>
                <a:gd name="connsiteX16-11253" fmla="*/ 1111703 w 2147856"/>
                <a:gd name="connsiteY16-11254" fmla="*/ 1546026 h 1792129"/>
                <a:gd name="connsiteX17-11255" fmla="*/ 1112965 w 2147856"/>
                <a:gd name="connsiteY17-11256" fmla="*/ 1547289 h 1792129"/>
                <a:gd name="connsiteX18-11257" fmla="*/ 1158399 w 2147856"/>
                <a:gd name="connsiteY18-11258" fmla="*/ 1494282 h 1792129"/>
                <a:gd name="connsiteX19-11259" fmla="*/ 1158399 w 2147856"/>
                <a:gd name="connsiteY19-11260" fmla="*/ 1461468 h 1792129"/>
                <a:gd name="connsiteX20-11261" fmla="*/ 1149565 w 2147856"/>
                <a:gd name="connsiteY20-11262" fmla="*/ 1442537 h 1792129"/>
                <a:gd name="connsiteX21-11263" fmla="*/ 1143255 w 2147856"/>
                <a:gd name="connsiteY21-11264" fmla="*/ 1426131 h 1792129"/>
                <a:gd name="connsiteX22-11265" fmla="*/ 1167234 w 2147856"/>
                <a:gd name="connsiteY22-11266" fmla="*/ 1436227 h 1792129"/>
                <a:gd name="connsiteX23-11267" fmla="*/ 1196261 w 2147856"/>
                <a:gd name="connsiteY23-11268" fmla="*/ 1448848 h 1792129"/>
                <a:gd name="connsiteX24-11269" fmla="*/ 1215192 w 2147856"/>
                <a:gd name="connsiteY24-11270" fmla="*/ 1413510 h 1792129"/>
                <a:gd name="connsiteX25-11271" fmla="*/ 1229075 w 2147856"/>
                <a:gd name="connsiteY25-11272" fmla="*/ 1363027 h 1792129"/>
                <a:gd name="connsiteX26-11273" fmla="*/ 1181116 w 2147856"/>
                <a:gd name="connsiteY26-11274" fmla="*/ 1363027 h 1792129"/>
                <a:gd name="connsiteX27-11275" fmla="*/ 1123062 w 2147856"/>
                <a:gd name="connsiteY27-11276" fmla="*/ 1363027 h 1792129"/>
                <a:gd name="connsiteX28-11277" fmla="*/ 1403239 w 2147856"/>
                <a:gd name="connsiteY28-11278" fmla="*/ 1340310 h 1792129"/>
                <a:gd name="connsiteX29-11279" fmla="*/ 1388095 w 2147856"/>
                <a:gd name="connsiteY29-11280" fmla="*/ 1347883 h 1792129"/>
                <a:gd name="connsiteX30-11281" fmla="*/ 1327516 w 2147856"/>
                <a:gd name="connsiteY30-11282" fmla="*/ 1410986 h 1792129"/>
                <a:gd name="connsiteX31-11283" fmla="*/ 1319943 w 2147856"/>
                <a:gd name="connsiteY31-11284" fmla="*/ 1416034 h 1792129"/>
                <a:gd name="connsiteX32-11285" fmla="*/ 1256840 w 2147856"/>
                <a:gd name="connsiteY32-11286" fmla="*/ 1491758 h 1792129"/>
                <a:gd name="connsiteX33-11287" fmla="*/ 1251792 w 2147856"/>
                <a:gd name="connsiteY33-11288" fmla="*/ 1504378 h 1792129"/>
                <a:gd name="connsiteX34-11289" fmla="*/ 1265675 w 2147856"/>
                <a:gd name="connsiteY34-11290" fmla="*/ 1513213 h 1792129"/>
                <a:gd name="connsiteX35-11291" fmla="*/ 1287130 w 2147856"/>
                <a:gd name="connsiteY35-11292" fmla="*/ 1516999 h 1792129"/>
                <a:gd name="connsiteX36-11293" fmla="*/ 1333826 w 2147856"/>
                <a:gd name="connsiteY36-11294" fmla="*/ 1495544 h 1792129"/>
                <a:gd name="connsiteX37-11295" fmla="*/ 1400715 w 2147856"/>
                <a:gd name="connsiteY37-11296" fmla="*/ 1474089 h 1792129"/>
                <a:gd name="connsiteX38-11297" fmla="*/ 1405764 w 2147856"/>
                <a:gd name="connsiteY38-11298" fmla="*/ 1469041 h 1792129"/>
                <a:gd name="connsiteX39-11299" fmla="*/ 1405764 w 2147856"/>
                <a:gd name="connsiteY39-11300" fmla="*/ 1433703 h 1792129"/>
                <a:gd name="connsiteX40-11301" fmla="*/ 1405764 w 2147856"/>
                <a:gd name="connsiteY40-11302" fmla="*/ 1363027 h 1792129"/>
                <a:gd name="connsiteX41-11303" fmla="*/ 1405764 w 2147856"/>
                <a:gd name="connsiteY41-11304" fmla="*/ 1357979 h 1792129"/>
                <a:gd name="connsiteX42-11305" fmla="*/ 1403239 w 2147856"/>
                <a:gd name="connsiteY42-11306" fmla="*/ 1340310 h 1792129"/>
                <a:gd name="connsiteX43-11307" fmla="*/ 1400715 w 2147856"/>
                <a:gd name="connsiteY43-11308" fmla="*/ 1070229 h 1792129"/>
                <a:gd name="connsiteX44-11309" fmla="*/ 1381784 w 2147856"/>
                <a:gd name="connsiteY44-11310" fmla="*/ 1080325 h 1792129"/>
                <a:gd name="connsiteX45-11311" fmla="*/ 1367902 w 2147856"/>
                <a:gd name="connsiteY45-11312" fmla="*/ 1087898 h 1792129"/>
                <a:gd name="connsiteX46-11313" fmla="*/ 1327516 w 2147856"/>
                <a:gd name="connsiteY46-11314" fmla="*/ 1101780 h 1792129"/>
                <a:gd name="connsiteX47-11315" fmla="*/ 1269461 w 2147856"/>
                <a:gd name="connsiteY47-11316" fmla="*/ 1125760 h 1792129"/>
                <a:gd name="connsiteX48-11317" fmla="*/ 1249268 w 2147856"/>
                <a:gd name="connsiteY48-11318" fmla="*/ 1128284 h 1792129"/>
                <a:gd name="connsiteX49-11319" fmla="*/ 1234123 w 2147856"/>
                <a:gd name="connsiteY49-11320" fmla="*/ 1130808 h 1792129"/>
                <a:gd name="connsiteX50-11321" fmla="*/ 1208882 w 2147856"/>
                <a:gd name="connsiteY50-11322" fmla="*/ 1128284 h 1792129"/>
                <a:gd name="connsiteX51-11323" fmla="*/ 1183641 w 2147856"/>
                <a:gd name="connsiteY51-11324" fmla="*/ 1125760 h 1792129"/>
                <a:gd name="connsiteX52-11325" fmla="*/ 1152089 w 2147856"/>
                <a:gd name="connsiteY52-11326" fmla="*/ 1132070 h 1792129"/>
                <a:gd name="connsiteX53-11327" fmla="*/ 1138206 w 2147856"/>
                <a:gd name="connsiteY53-11328" fmla="*/ 1158573 h 1792129"/>
                <a:gd name="connsiteX54-11329" fmla="*/ 1130634 w 2147856"/>
                <a:gd name="connsiteY54-11330" fmla="*/ 1180028 h 1792129"/>
                <a:gd name="connsiteX55-11331" fmla="*/ 1123062 w 2147856"/>
                <a:gd name="connsiteY55-11332" fmla="*/ 1206532 h 1792129"/>
                <a:gd name="connsiteX56-11333" fmla="*/ 1118013 w 2147856"/>
                <a:gd name="connsiteY56-11334" fmla="*/ 1282255 h 1792129"/>
                <a:gd name="connsiteX57-11335" fmla="*/ 1119275 w 2147856"/>
                <a:gd name="connsiteY57-11336" fmla="*/ 1291090 h 1792129"/>
                <a:gd name="connsiteX58-11337" fmla="*/ 1128110 w 2147856"/>
                <a:gd name="connsiteY58-11338" fmla="*/ 1289828 h 1792129"/>
                <a:gd name="connsiteX59-11339" fmla="*/ 1176068 w 2147856"/>
                <a:gd name="connsiteY59-11340" fmla="*/ 1277207 h 1792129"/>
                <a:gd name="connsiteX60-11341" fmla="*/ 1274509 w 2147856"/>
                <a:gd name="connsiteY60-11342" fmla="*/ 1236821 h 1792129"/>
                <a:gd name="connsiteX61-11343" fmla="*/ 1335088 w 2147856"/>
                <a:gd name="connsiteY61-11344" fmla="*/ 1216628 h 1792129"/>
                <a:gd name="connsiteX62-11345" fmla="*/ 1357805 w 2147856"/>
                <a:gd name="connsiteY62-11346" fmla="*/ 1211580 h 1792129"/>
                <a:gd name="connsiteX63-11347" fmla="*/ 1390619 w 2147856"/>
                <a:gd name="connsiteY63-11348" fmla="*/ 1214104 h 1792129"/>
                <a:gd name="connsiteX64-11349" fmla="*/ 1409550 w 2147856"/>
                <a:gd name="connsiteY64-11350" fmla="*/ 1207794 h 1792129"/>
                <a:gd name="connsiteX65-11351" fmla="*/ 1413336 w 2147856"/>
                <a:gd name="connsiteY65-11352" fmla="*/ 1191387 h 1792129"/>
                <a:gd name="connsiteX66-11353" fmla="*/ 1410812 w 2147856"/>
                <a:gd name="connsiteY66-11354" fmla="*/ 1148477 h 1792129"/>
                <a:gd name="connsiteX67-11355" fmla="*/ 1410812 w 2147856"/>
                <a:gd name="connsiteY67-11356" fmla="*/ 1125760 h 1792129"/>
                <a:gd name="connsiteX68-11357" fmla="*/ 1400715 w 2147856"/>
                <a:gd name="connsiteY68-11358" fmla="*/ 1070229 h 1792129"/>
                <a:gd name="connsiteX69-11359" fmla="*/ 1173544 w 2147856"/>
                <a:gd name="connsiteY69-11360" fmla="*/ 0 h 1792129"/>
                <a:gd name="connsiteX70-11361" fmla="*/ 1218978 w 2147856"/>
                <a:gd name="connsiteY70-11362" fmla="*/ 12620 h 1792129"/>
                <a:gd name="connsiteX71-11363" fmla="*/ 1269461 w 2147856"/>
                <a:gd name="connsiteY71-11364" fmla="*/ 42910 h 1792129"/>
                <a:gd name="connsiteX72-11365" fmla="*/ 1299750 w 2147856"/>
                <a:gd name="connsiteY72-11366" fmla="*/ 60579 h 1792129"/>
                <a:gd name="connsiteX73-11367" fmla="*/ 1337612 w 2147856"/>
                <a:gd name="connsiteY73-11368" fmla="*/ 138827 h 1792129"/>
                <a:gd name="connsiteX74-11369" fmla="*/ 1337612 w 2147856"/>
                <a:gd name="connsiteY74-11370" fmla="*/ 194357 h 1792129"/>
                <a:gd name="connsiteX75-11371" fmla="*/ 1342660 w 2147856"/>
                <a:gd name="connsiteY75-11372" fmla="*/ 199406 h 1792129"/>
                <a:gd name="connsiteX76-11373" fmla="*/ 1405764 w 2147856"/>
                <a:gd name="connsiteY76-11374" fmla="*/ 214551 h 1792129"/>
                <a:gd name="connsiteX77-11375" fmla="*/ 1415860 w 2147856"/>
                <a:gd name="connsiteY77-11376" fmla="*/ 224647 h 1792129"/>
                <a:gd name="connsiteX78-11377" fmla="*/ 1443625 w 2147856"/>
                <a:gd name="connsiteY78-11378" fmla="*/ 239792 h 1792129"/>
                <a:gd name="connsiteX79-11379" fmla="*/ 1454984 w 2147856"/>
                <a:gd name="connsiteY79-11380" fmla="*/ 249888 h 1792129"/>
                <a:gd name="connsiteX80-11381" fmla="*/ 1446150 w 2147856"/>
                <a:gd name="connsiteY80-11382" fmla="*/ 262509 h 1792129"/>
                <a:gd name="connsiteX81-11383" fmla="*/ 1436053 w 2147856"/>
                <a:gd name="connsiteY81-11384" fmla="*/ 272606 h 1792129"/>
                <a:gd name="connsiteX82-11385" fmla="*/ 1423432 w 2147856"/>
                <a:gd name="connsiteY82-11386" fmla="*/ 280178 h 1792129"/>
                <a:gd name="connsiteX83-11387" fmla="*/ 1410812 w 2147856"/>
                <a:gd name="connsiteY83-11388" fmla="*/ 285226 h 1792129"/>
                <a:gd name="connsiteX84-11389" fmla="*/ 1340136 w 2147856"/>
                <a:gd name="connsiteY84-11390" fmla="*/ 310467 h 1792129"/>
                <a:gd name="connsiteX85-11391" fmla="*/ 1340136 w 2147856"/>
                <a:gd name="connsiteY85-11392" fmla="*/ 318040 h 1792129"/>
                <a:gd name="connsiteX86-11393" fmla="*/ 1319943 w 2147856"/>
                <a:gd name="connsiteY86-11394" fmla="*/ 434149 h 1792129"/>
                <a:gd name="connsiteX87-11395" fmla="*/ 1314895 w 2147856"/>
                <a:gd name="connsiteY87-11396" fmla="*/ 451818 h 1792129"/>
                <a:gd name="connsiteX88-11397" fmla="*/ 1335088 w 2147856"/>
                <a:gd name="connsiteY88-11398" fmla="*/ 448032 h 1792129"/>
                <a:gd name="connsiteX89-11399" fmla="*/ 1350233 w 2147856"/>
                <a:gd name="connsiteY89-11400" fmla="*/ 444246 h 1792129"/>
                <a:gd name="connsiteX90-11401" fmla="*/ 1364116 w 2147856"/>
                <a:gd name="connsiteY90-11402" fmla="*/ 437936 h 1792129"/>
                <a:gd name="connsiteX91-11403" fmla="*/ 1385571 w 2147856"/>
                <a:gd name="connsiteY91-11404" fmla="*/ 439198 h 1792129"/>
                <a:gd name="connsiteX92-11405" fmla="*/ 1413336 w 2147856"/>
                <a:gd name="connsiteY92-11406" fmla="*/ 434149 h 1792129"/>
                <a:gd name="connsiteX93-11407" fmla="*/ 1453722 w 2147856"/>
                <a:gd name="connsiteY93-11408" fmla="*/ 424053 h 1792129"/>
                <a:gd name="connsiteX94-11409" fmla="*/ 1453722 w 2147856"/>
                <a:gd name="connsiteY94-11410" fmla="*/ 432887 h 1792129"/>
                <a:gd name="connsiteX95-11411" fmla="*/ 1461294 w 2147856"/>
                <a:gd name="connsiteY95-11412" fmla="*/ 436673 h 1792129"/>
                <a:gd name="connsiteX96-11413" fmla="*/ 1499156 w 2147856"/>
                <a:gd name="connsiteY96-11414" fmla="*/ 456866 h 1792129"/>
                <a:gd name="connsiteX97-11415" fmla="*/ 1509253 w 2147856"/>
                <a:gd name="connsiteY97-11416" fmla="*/ 464439 h 1792129"/>
                <a:gd name="connsiteX98-11417" fmla="*/ 1511777 w 2147856"/>
                <a:gd name="connsiteY98-11418" fmla="*/ 472011 h 1792129"/>
                <a:gd name="connsiteX99-11419" fmla="*/ 1501680 w 2147856"/>
                <a:gd name="connsiteY99-11420" fmla="*/ 485894 h 1792129"/>
                <a:gd name="connsiteX100-11421" fmla="*/ 1481487 w 2147856"/>
                <a:gd name="connsiteY100-11422" fmla="*/ 502301 h 1792129"/>
                <a:gd name="connsiteX101-11423" fmla="*/ 1478963 w 2147856"/>
                <a:gd name="connsiteY101-11424" fmla="*/ 504825 h 1792129"/>
                <a:gd name="connsiteX102-11425" fmla="*/ 1452460 w 2147856"/>
                <a:gd name="connsiteY102-11426" fmla="*/ 528804 h 1792129"/>
                <a:gd name="connsiteX103-11427" fmla="*/ 1425957 w 2147856"/>
                <a:gd name="connsiteY103-11428" fmla="*/ 540163 h 1792129"/>
                <a:gd name="connsiteX104-11429" fmla="*/ 1413336 w 2147856"/>
                <a:gd name="connsiteY104-11430" fmla="*/ 543949 h 1792129"/>
                <a:gd name="connsiteX105-11431" fmla="*/ 1400715 w 2147856"/>
                <a:gd name="connsiteY105-11432" fmla="*/ 547735 h 1792129"/>
                <a:gd name="connsiteX106-11433" fmla="*/ 1367902 w 2147856"/>
                <a:gd name="connsiteY106-11434" fmla="*/ 557832 h 1792129"/>
                <a:gd name="connsiteX107-11435" fmla="*/ 1299750 w 2147856"/>
                <a:gd name="connsiteY107-11436" fmla="*/ 583073 h 1792129"/>
                <a:gd name="connsiteX108-11437" fmla="*/ 1282081 w 2147856"/>
                <a:gd name="connsiteY108-11438" fmla="*/ 598218 h 1792129"/>
                <a:gd name="connsiteX109-11439" fmla="*/ 1261888 w 2147856"/>
                <a:gd name="connsiteY109-11440" fmla="*/ 666369 h 1792129"/>
                <a:gd name="connsiteX110-11441" fmla="*/ 1251792 w 2147856"/>
                <a:gd name="connsiteY110-11442" fmla="*/ 691610 h 1792129"/>
                <a:gd name="connsiteX111-11443" fmla="*/ 1287130 w 2147856"/>
                <a:gd name="connsiteY111-11444" fmla="*/ 678990 h 1792129"/>
                <a:gd name="connsiteX112-11445" fmla="*/ 1372950 w 2147856"/>
                <a:gd name="connsiteY112-11446" fmla="*/ 651224 h 1792129"/>
                <a:gd name="connsiteX113-11447" fmla="*/ 1429743 w 2147856"/>
                <a:gd name="connsiteY113-11448" fmla="*/ 631031 h 1792129"/>
                <a:gd name="connsiteX114-11449" fmla="*/ 1499156 w 2147856"/>
                <a:gd name="connsiteY114-11450" fmla="*/ 605790 h 1792129"/>
                <a:gd name="connsiteX115-11451" fmla="*/ 1564783 w 2147856"/>
                <a:gd name="connsiteY115-11452" fmla="*/ 585597 h 1792129"/>
                <a:gd name="connsiteX116-11453" fmla="*/ 1617790 w 2147856"/>
                <a:gd name="connsiteY116-11454" fmla="*/ 567928 h 1792129"/>
                <a:gd name="connsiteX117-11455" fmla="*/ 1625362 w 2147856"/>
                <a:gd name="connsiteY117-11456" fmla="*/ 562880 h 1792129"/>
                <a:gd name="connsiteX118-11457" fmla="*/ 1625362 w 2147856"/>
                <a:gd name="connsiteY118-11458" fmla="*/ 552783 h 1792129"/>
                <a:gd name="connsiteX119-11459" fmla="*/ 1584976 w 2147856"/>
                <a:gd name="connsiteY119-11460" fmla="*/ 499777 h 1792129"/>
                <a:gd name="connsiteX120-11461" fmla="*/ 1552163 w 2147856"/>
                <a:gd name="connsiteY120-11462" fmla="*/ 466963 h 1792129"/>
                <a:gd name="connsiteX121-11463" fmla="*/ 1552163 w 2147856"/>
                <a:gd name="connsiteY121-11464" fmla="*/ 464439 h 1792129"/>
                <a:gd name="connsiteX122-11465" fmla="*/ 1577404 w 2147856"/>
                <a:gd name="connsiteY122-11466" fmla="*/ 482108 h 1792129"/>
                <a:gd name="connsiteX123-11467" fmla="*/ 1584976 w 2147856"/>
                <a:gd name="connsiteY123-11468" fmla="*/ 487156 h 1792129"/>
                <a:gd name="connsiteX124-11469" fmla="*/ 1602645 w 2147856"/>
                <a:gd name="connsiteY124-11470" fmla="*/ 493466 h 1792129"/>
                <a:gd name="connsiteX125-11471" fmla="*/ 1612742 w 2147856"/>
                <a:gd name="connsiteY125-11472" fmla="*/ 502301 h 1792129"/>
                <a:gd name="connsiteX126-11473" fmla="*/ 1622838 w 2147856"/>
                <a:gd name="connsiteY126-11474" fmla="*/ 504825 h 1792129"/>
                <a:gd name="connsiteX127-11475" fmla="*/ 1637983 w 2147856"/>
                <a:gd name="connsiteY127-11476" fmla="*/ 499777 h 1792129"/>
                <a:gd name="connsiteX128-11477" fmla="*/ 1655652 w 2147856"/>
                <a:gd name="connsiteY128-11478" fmla="*/ 503563 h 1792129"/>
                <a:gd name="connsiteX129-11479" fmla="*/ 1668273 w 2147856"/>
                <a:gd name="connsiteY129-11480" fmla="*/ 509873 h 1792129"/>
                <a:gd name="connsiteX130-11481" fmla="*/ 1706134 w 2147856"/>
                <a:gd name="connsiteY130-11482" fmla="*/ 527542 h 1792129"/>
                <a:gd name="connsiteX131-11483" fmla="*/ 1726327 w 2147856"/>
                <a:gd name="connsiteY131-11484" fmla="*/ 535114 h 1792129"/>
                <a:gd name="connsiteX132-11485" fmla="*/ 1754093 w 2147856"/>
                <a:gd name="connsiteY132-11486" fmla="*/ 527542 h 1792129"/>
                <a:gd name="connsiteX133-11487" fmla="*/ 1774286 w 2147856"/>
                <a:gd name="connsiteY133-11488" fmla="*/ 522494 h 1792129"/>
                <a:gd name="connsiteX134-11489" fmla="*/ 1778072 w 2147856"/>
                <a:gd name="connsiteY134-11490" fmla="*/ 522494 h 1792129"/>
                <a:gd name="connsiteX135-11491" fmla="*/ 1779334 w 2147856"/>
                <a:gd name="connsiteY135-11492" fmla="*/ 525018 h 1792129"/>
                <a:gd name="connsiteX136-11493" fmla="*/ 1817196 w 2147856"/>
                <a:gd name="connsiteY136-11494" fmla="*/ 537639 h 1792129"/>
                <a:gd name="connsiteX137-11495" fmla="*/ 1819720 w 2147856"/>
                <a:gd name="connsiteY137-11496" fmla="*/ 537639 h 1792129"/>
                <a:gd name="connsiteX138-11497" fmla="*/ 1833603 w 2147856"/>
                <a:gd name="connsiteY138-11498" fmla="*/ 554045 h 1792129"/>
                <a:gd name="connsiteX139-11499" fmla="*/ 1839913 w 2147856"/>
                <a:gd name="connsiteY139-11500" fmla="*/ 567928 h 1792129"/>
                <a:gd name="connsiteX140-11501" fmla="*/ 1807099 w 2147856"/>
                <a:gd name="connsiteY140-11502" fmla="*/ 620935 h 1792129"/>
                <a:gd name="connsiteX141-11503" fmla="*/ 1807099 w 2147856"/>
                <a:gd name="connsiteY141-11504" fmla="*/ 631031 h 1792129"/>
                <a:gd name="connsiteX142-11505" fmla="*/ 1797003 w 2147856"/>
                <a:gd name="connsiteY142-11506" fmla="*/ 646176 h 1792129"/>
                <a:gd name="connsiteX143-11507" fmla="*/ 1749045 w 2147856"/>
                <a:gd name="connsiteY143-11508" fmla="*/ 658797 h 1792129"/>
                <a:gd name="connsiteX144-11509" fmla="*/ 1683417 w 2147856"/>
                <a:gd name="connsiteY144-11510" fmla="*/ 678990 h 1792129"/>
                <a:gd name="connsiteX145-11511" fmla="*/ 1600121 w 2147856"/>
                <a:gd name="connsiteY145-11512" fmla="*/ 704231 h 1792129"/>
                <a:gd name="connsiteX146-11513" fmla="*/ 1516825 w 2147856"/>
                <a:gd name="connsiteY146-11514" fmla="*/ 731996 h 1792129"/>
                <a:gd name="connsiteX147-11515" fmla="*/ 1448674 w 2147856"/>
                <a:gd name="connsiteY147-11516" fmla="*/ 754713 h 1792129"/>
                <a:gd name="connsiteX148-11517" fmla="*/ 1446150 w 2147856"/>
                <a:gd name="connsiteY148-11518" fmla="*/ 767334 h 1792129"/>
                <a:gd name="connsiteX149-11519" fmla="*/ 1481487 w 2147856"/>
                <a:gd name="connsiteY149-11520" fmla="*/ 790051 h 1792129"/>
                <a:gd name="connsiteX150-11521" fmla="*/ 1524397 w 2147856"/>
                <a:gd name="connsiteY150-11522" fmla="*/ 815292 h 1792129"/>
                <a:gd name="connsiteX151-11523" fmla="*/ 1602645 w 2147856"/>
                <a:gd name="connsiteY151-11524" fmla="*/ 860727 h 1792129"/>
                <a:gd name="connsiteX152-11525" fmla="*/ 1643031 w 2147856"/>
                <a:gd name="connsiteY152-11526" fmla="*/ 885968 h 1792129"/>
                <a:gd name="connsiteX153-11527" fmla="*/ 1675845 w 2147856"/>
                <a:gd name="connsiteY153-11528" fmla="*/ 906161 h 1792129"/>
                <a:gd name="connsiteX154-11529" fmla="*/ 1733900 w 2147856"/>
                <a:gd name="connsiteY154-11530" fmla="*/ 933926 h 1792129"/>
                <a:gd name="connsiteX155-11531" fmla="*/ 1786906 w 2147856"/>
                <a:gd name="connsiteY155-11532" fmla="*/ 956643 h 1792129"/>
                <a:gd name="connsiteX156-11533" fmla="*/ 1897968 w 2147856"/>
                <a:gd name="connsiteY156-11534" fmla="*/ 994505 h 1792129"/>
                <a:gd name="connsiteX157-11535" fmla="*/ 1983788 w 2147856"/>
                <a:gd name="connsiteY157-11536" fmla="*/ 1017222 h 1792129"/>
                <a:gd name="connsiteX158-11537" fmla="*/ 2044367 w 2147856"/>
                <a:gd name="connsiteY158-11538" fmla="*/ 1032367 h 1792129"/>
                <a:gd name="connsiteX159-11539" fmla="*/ 2074657 w 2147856"/>
                <a:gd name="connsiteY159-11540" fmla="*/ 1039939 h 1792129"/>
                <a:gd name="connsiteX160-11541" fmla="*/ 2107470 w 2147856"/>
                <a:gd name="connsiteY160-11542" fmla="*/ 1057608 h 1792129"/>
                <a:gd name="connsiteX161-11543" fmla="*/ 2104946 w 2147856"/>
                <a:gd name="connsiteY161-11544" fmla="*/ 1068967 h 1792129"/>
                <a:gd name="connsiteX162-11545" fmla="*/ 2115043 w 2147856"/>
                <a:gd name="connsiteY162-11546" fmla="*/ 1077801 h 1792129"/>
                <a:gd name="connsiteX163-11547" fmla="*/ 2132712 w 2147856"/>
                <a:gd name="connsiteY163-11548" fmla="*/ 1082849 h 1792129"/>
                <a:gd name="connsiteX164-11549" fmla="*/ 2147856 w 2147856"/>
                <a:gd name="connsiteY164-11550" fmla="*/ 1090422 h 1792129"/>
                <a:gd name="connsiteX165-11551" fmla="*/ 2147856 w 2147856"/>
                <a:gd name="connsiteY165-11552" fmla="*/ 1092946 h 1792129"/>
                <a:gd name="connsiteX166-11553" fmla="*/ 2122615 w 2147856"/>
                <a:gd name="connsiteY166-11554" fmla="*/ 1095470 h 1792129"/>
                <a:gd name="connsiteX167-11555" fmla="*/ 2115043 w 2147856"/>
                <a:gd name="connsiteY167-11556" fmla="*/ 1097994 h 1792129"/>
                <a:gd name="connsiteX168-11557" fmla="*/ 2102422 w 2147856"/>
                <a:gd name="connsiteY168-11558" fmla="*/ 1128284 h 1792129"/>
                <a:gd name="connsiteX169-11559" fmla="*/ 2102422 w 2147856"/>
                <a:gd name="connsiteY169-11560" fmla="*/ 1130808 h 1792129"/>
                <a:gd name="connsiteX170-11561" fmla="*/ 2091063 w 2147856"/>
                <a:gd name="connsiteY170-11562" fmla="*/ 1144691 h 1792129"/>
                <a:gd name="connsiteX171-11563" fmla="*/ 2074657 w 2147856"/>
                <a:gd name="connsiteY171-11564" fmla="*/ 1158573 h 1792129"/>
                <a:gd name="connsiteX172-11565" fmla="*/ 2064560 w 2147856"/>
                <a:gd name="connsiteY172-11566" fmla="*/ 1168670 h 1792129"/>
                <a:gd name="connsiteX173-11567" fmla="*/ 2054464 w 2147856"/>
                <a:gd name="connsiteY173-11568" fmla="*/ 1176242 h 1792129"/>
                <a:gd name="connsiteX174-11569" fmla="*/ 2044367 w 2147856"/>
                <a:gd name="connsiteY174-11570" fmla="*/ 1176242 h 1792129"/>
                <a:gd name="connsiteX175-11571" fmla="*/ 1958547 w 2147856"/>
                <a:gd name="connsiteY175-11572" fmla="*/ 1158573 h 1792129"/>
                <a:gd name="connsiteX176-11573" fmla="*/ 1867678 w 2147856"/>
                <a:gd name="connsiteY176-11574" fmla="*/ 1143429 h 1792129"/>
                <a:gd name="connsiteX177-11575" fmla="*/ 1764189 w 2147856"/>
                <a:gd name="connsiteY177-11576" fmla="*/ 1120711 h 1792129"/>
                <a:gd name="connsiteX178-11577" fmla="*/ 1683417 w 2147856"/>
                <a:gd name="connsiteY178-11578" fmla="*/ 1105567 h 1792129"/>
                <a:gd name="connsiteX179-11579" fmla="*/ 1654390 w 2147856"/>
                <a:gd name="connsiteY179-11580" fmla="*/ 1100518 h 1792129"/>
                <a:gd name="connsiteX180-11581" fmla="*/ 1630411 w 2147856"/>
                <a:gd name="connsiteY180-11582" fmla="*/ 1092946 h 1792129"/>
                <a:gd name="connsiteX181-11583" fmla="*/ 1567307 w 2147856"/>
                <a:gd name="connsiteY181-11584" fmla="*/ 1072753 h 1792129"/>
                <a:gd name="connsiteX182-11585" fmla="*/ 1567307 w 2147856"/>
                <a:gd name="connsiteY182-11586" fmla="*/ 1075277 h 1792129"/>
                <a:gd name="connsiteX183-11587" fmla="*/ 1577404 w 2147856"/>
                <a:gd name="connsiteY183-11588" fmla="*/ 1087898 h 1792129"/>
                <a:gd name="connsiteX184-11589" fmla="*/ 1593811 w 2147856"/>
                <a:gd name="connsiteY184-11590" fmla="*/ 1105567 h 1792129"/>
                <a:gd name="connsiteX185-11591" fmla="*/ 1597597 w 2147856"/>
                <a:gd name="connsiteY185-11592" fmla="*/ 1133332 h 1792129"/>
                <a:gd name="connsiteX186-11593" fmla="*/ 1597597 w 2147856"/>
                <a:gd name="connsiteY186-11594" fmla="*/ 1219152 h 1792129"/>
                <a:gd name="connsiteX187-11595" fmla="*/ 1602645 w 2147856"/>
                <a:gd name="connsiteY187-11596" fmla="*/ 1292352 h 1792129"/>
                <a:gd name="connsiteX188-11597" fmla="*/ 1602645 w 2147856"/>
                <a:gd name="connsiteY188-11598" fmla="*/ 1405938 h 1792129"/>
                <a:gd name="connsiteX189-11599" fmla="*/ 1602645 w 2147856"/>
                <a:gd name="connsiteY189-11600" fmla="*/ 1494282 h 1792129"/>
                <a:gd name="connsiteX190-11601" fmla="*/ 1602645 w 2147856"/>
                <a:gd name="connsiteY190-11602" fmla="*/ 1582626 h 1792129"/>
                <a:gd name="connsiteX191-11603" fmla="*/ 1602645 w 2147856"/>
                <a:gd name="connsiteY191-11604" fmla="*/ 1645729 h 1792129"/>
                <a:gd name="connsiteX192-11605" fmla="*/ 1600121 w 2147856"/>
                <a:gd name="connsiteY192-11606" fmla="*/ 1683591 h 1792129"/>
                <a:gd name="connsiteX193-11607" fmla="*/ 1595073 w 2147856"/>
                <a:gd name="connsiteY193-11608" fmla="*/ 1711356 h 1792129"/>
                <a:gd name="connsiteX194-11609" fmla="*/ 1586238 w 2147856"/>
                <a:gd name="connsiteY194-11610" fmla="*/ 1725239 h 1792129"/>
                <a:gd name="connsiteX195-11611" fmla="*/ 1567307 w 2147856"/>
                <a:gd name="connsiteY195-11612" fmla="*/ 1726501 h 1792129"/>
                <a:gd name="connsiteX196-11613" fmla="*/ 1548377 w 2147856"/>
                <a:gd name="connsiteY196-11614" fmla="*/ 1734074 h 1792129"/>
                <a:gd name="connsiteX197-11615" fmla="*/ 1531970 w 2147856"/>
                <a:gd name="connsiteY197-11616" fmla="*/ 1746694 h 1792129"/>
                <a:gd name="connsiteX198-11617" fmla="*/ 1524397 w 2147856"/>
                <a:gd name="connsiteY198-11618" fmla="*/ 1764363 h 1792129"/>
                <a:gd name="connsiteX199-11619" fmla="*/ 1489060 w 2147856"/>
                <a:gd name="connsiteY199-11620" fmla="*/ 1754267 h 1792129"/>
                <a:gd name="connsiteX200-11621" fmla="*/ 1467605 w 2147856"/>
                <a:gd name="connsiteY200-11622" fmla="*/ 1764363 h 1792129"/>
                <a:gd name="connsiteX201-11623" fmla="*/ 1453722 w 2147856"/>
                <a:gd name="connsiteY201-11624" fmla="*/ 1779508 h 1792129"/>
                <a:gd name="connsiteX202-11625" fmla="*/ 1446150 w 2147856"/>
                <a:gd name="connsiteY202-11626" fmla="*/ 1792129 h 1792129"/>
                <a:gd name="connsiteX203-11627" fmla="*/ 1409550 w 2147856"/>
                <a:gd name="connsiteY203-11628" fmla="*/ 1763101 h 1792129"/>
                <a:gd name="connsiteX204-11629" fmla="*/ 1367902 w 2147856"/>
                <a:gd name="connsiteY204-11630" fmla="*/ 1726501 h 1792129"/>
                <a:gd name="connsiteX205-11631" fmla="*/ 1326254 w 2147856"/>
                <a:gd name="connsiteY205-11632" fmla="*/ 1683591 h 1792129"/>
                <a:gd name="connsiteX206-11633" fmla="*/ 1294702 w 2147856"/>
                <a:gd name="connsiteY206-11634" fmla="*/ 1648253 h 1792129"/>
                <a:gd name="connsiteX207-11635" fmla="*/ 1274509 w 2147856"/>
                <a:gd name="connsiteY207-11636" fmla="*/ 1643205 h 1792129"/>
                <a:gd name="connsiteX208-11637" fmla="*/ 1244220 w 2147856"/>
                <a:gd name="connsiteY208-11638" fmla="*/ 1662136 h 1792129"/>
                <a:gd name="connsiteX209-11639" fmla="*/ 1213930 w 2147856"/>
                <a:gd name="connsiteY209-11640" fmla="*/ 1678543 h 1792129"/>
                <a:gd name="connsiteX210-11641" fmla="*/ 1191213 w 2147856"/>
                <a:gd name="connsiteY210-11642" fmla="*/ 1689902 h 1792129"/>
                <a:gd name="connsiteX211-11643" fmla="*/ 1160923 w 2147856"/>
                <a:gd name="connsiteY211-11644" fmla="*/ 1701260 h 1792129"/>
                <a:gd name="connsiteX212-11645" fmla="*/ 1135682 w 2147856"/>
                <a:gd name="connsiteY212-11646" fmla="*/ 1703784 h 1792129"/>
                <a:gd name="connsiteX213-11647" fmla="*/ 1097820 w 2147856"/>
                <a:gd name="connsiteY213-11648" fmla="*/ 1696212 h 1792129"/>
                <a:gd name="connsiteX214-11649" fmla="*/ 1090248 w 2147856"/>
                <a:gd name="connsiteY214-11650" fmla="*/ 1686115 h 1792129"/>
                <a:gd name="connsiteX215-11651" fmla="*/ 1077627 w 2147856"/>
                <a:gd name="connsiteY215-11652" fmla="*/ 1664660 h 1792129"/>
                <a:gd name="connsiteX216-11653" fmla="*/ 1065007 w 2147856"/>
                <a:gd name="connsiteY216-11654" fmla="*/ 1643205 h 1792129"/>
                <a:gd name="connsiteX217-11655" fmla="*/ 1019572 w 2147856"/>
                <a:gd name="connsiteY217-11656" fmla="*/ 1668447 h 1792129"/>
                <a:gd name="connsiteX218-11657" fmla="*/ 1003166 w 2147856"/>
                <a:gd name="connsiteY218-11658" fmla="*/ 1672233 h 1792129"/>
                <a:gd name="connsiteX219-11659" fmla="*/ 989283 w 2147856"/>
                <a:gd name="connsiteY219-11660" fmla="*/ 1663398 h 1792129"/>
                <a:gd name="connsiteX220-11661" fmla="*/ 974138 w 2147856"/>
                <a:gd name="connsiteY220-11662" fmla="*/ 1640681 h 1792129"/>
                <a:gd name="connsiteX221-11663" fmla="*/ 965304 w 2147856"/>
                <a:gd name="connsiteY221-11664" fmla="*/ 1623012 h 1792129"/>
                <a:gd name="connsiteX222-11665" fmla="*/ 958993 w 2147856"/>
                <a:gd name="connsiteY222-11666" fmla="*/ 1605343 h 1792129"/>
                <a:gd name="connsiteX223-11667" fmla="*/ 958993 w 2147856"/>
                <a:gd name="connsiteY223-11668" fmla="*/ 1600295 h 1792129"/>
                <a:gd name="connsiteX224-11669" fmla="*/ 945111 w 2147856"/>
                <a:gd name="connsiteY224-11670" fmla="*/ 1552337 h 1792129"/>
                <a:gd name="connsiteX225-11671" fmla="*/ 946373 w 2147856"/>
                <a:gd name="connsiteY225-11672" fmla="*/ 1516999 h 1792129"/>
                <a:gd name="connsiteX226-11673" fmla="*/ 960255 w 2147856"/>
                <a:gd name="connsiteY226-11674" fmla="*/ 1441275 h 1792129"/>
                <a:gd name="connsiteX227-11675" fmla="*/ 979186 w 2147856"/>
                <a:gd name="connsiteY227-11676" fmla="*/ 1378172 h 1792129"/>
                <a:gd name="connsiteX228-11677" fmla="*/ 1019572 w 2147856"/>
                <a:gd name="connsiteY228-11678" fmla="*/ 1267111 h 1792129"/>
                <a:gd name="connsiteX229-11679" fmla="*/ 1067531 w 2147856"/>
                <a:gd name="connsiteY229-11680" fmla="*/ 1181290 h 1792129"/>
                <a:gd name="connsiteX230-11681" fmla="*/ 1085200 w 2147856"/>
                <a:gd name="connsiteY230-11682" fmla="*/ 1143429 h 1792129"/>
                <a:gd name="connsiteX231-11683" fmla="*/ 1138206 w 2147856"/>
                <a:gd name="connsiteY231-11684" fmla="*/ 1092946 h 1792129"/>
                <a:gd name="connsiteX232-11685" fmla="*/ 1206358 w 2147856"/>
                <a:gd name="connsiteY232-11686" fmla="*/ 1052560 h 1792129"/>
                <a:gd name="connsiteX233-11687" fmla="*/ 1256840 w 2147856"/>
                <a:gd name="connsiteY233-11688" fmla="*/ 1032367 h 1792129"/>
                <a:gd name="connsiteX234-11689" fmla="*/ 1365378 w 2147856"/>
                <a:gd name="connsiteY234-11690" fmla="*/ 997029 h 1792129"/>
                <a:gd name="connsiteX235-11691" fmla="*/ 1391881 w 2147856"/>
                <a:gd name="connsiteY235-11692" fmla="*/ 991981 h 1792129"/>
                <a:gd name="connsiteX236-11693" fmla="*/ 1418384 w 2147856"/>
                <a:gd name="connsiteY236-11694" fmla="*/ 989457 h 1792129"/>
                <a:gd name="connsiteX237-11695" fmla="*/ 1443625 w 2147856"/>
                <a:gd name="connsiteY237-11696" fmla="*/ 999553 h 1792129"/>
                <a:gd name="connsiteX238-11697" fmla="*/ 1478963 w 2147856"/>
                <a:gd name="connsiteY238-11698" fmla="*/ 1009650 h 1792129"/>
                <a:gd name="connsiteX239-11699" fmla="*/ 1514301 w 2147856"/>
                <a:gd name="connsiteY239-11700" fmla="*/ 1028581 h 1792129"/>
                <a:gd name="connsiteX240-11701" fmla="*/ 1534494 w 2147856"/>
                <a:gd name="connsiteY240-11702" fmla="*/ 1047512 h 1792129"/>
                <a:gd name="connsiteX241-11703" fmla="*/ 1544590 w 2147856"/>
                <a:gd name="connsiteY241-11704" fmla="*/ 1052560 h 1792129"/>
                <a:gd name="connsiteX242-11705" fmla="*/ 1552163 w 2147856"/>
                <a:gd name="connsiteY242-11706" fmla="*/ 1057608 h 1792129"/>
                <a:gd name="connsiteX243-11707" fmla="*/ 1668273 w 2147856"/>
                <a:gd name="connsiteY243-11708" fmla="*/ 1052560 h 1792129"/>
                <a:gd name="connsiteX244-11709" fmla="*/ 1635459 w 2147856"/>
                <a:gd name="connsiteY244-11710" fmla="*/ 1029843 h 1792129"/>
                <a:gd name="connsiteX245-11711" fmla="*/ 1466343 w 2147856"/>
                <a:gd name="connsiteY245-11712" fmla="*/ 896064 h 1792129"/>
                <a:gd name="connsiteX246-11713" fmla="*/ 1370426 w 2147856"/>
                <a:gd name="connsiteY246-11714" fmla="*/ 787527 h 1792129"/>
                <a:gd name="connsiteX247-11715" fmla="*/ 1357805 w 2147856"/>
                <a:gd name="connsiteY247-11716" fmla="*/ 782479 h 1792129"/>
                <a:gd name="connsiteX248-11717" fmla="*/ 1284606 w 2147856"/>
                <a:gd name="connsiteY248-11718" fmla="*/ 806458 h 1792129"/>
                <a:gd name="connsiteX249-11719" fmla="*/ 1196261 w 2147856"/>
                <a:gd name="connsiteY249-11720" fmla="*/ 838009 h 1792129"/>
                <a:gd name="connsiteX250-11721" fmla="*/ 1188689 w 2147856"/>
                <a:gd name="connsiteY250-11722" fmla="*/ 845582 h 1792129"/>
                <a:gd name="connsiteX251-11723" fmla="*/ 1178592 w 2147856"/>
                <a:gd name="connsiteY251-11724" fmla="*/ 858203 h 1792129"/>
                <a:gd name="connsiteX252-11725" fmla="*/ 1123062 w 2147856"/>
                <a:gd name="connsiteY252-11726" fmla="*/ 946547 h 1792129"/>
                <a:gd name="connsiteX253-11727" fmla="*/ 1047338 w 2147856"/>
                <a:gd name="connsiteY253-11728" fmla="*/ 1052560 h 1792129"/>
                <a:gd name="connsiteX254-11729" fmla="*/ 974138 w 2147856"/>
                <a:gd name="connsiteY254-11730" fmla="*/ 1140904 h 1792129"/>
                <a:gd name="connsiteX255-11731" fmla="*/ 918607 w 2147856"/>
                <a:gd name="connsiteY255-11732" fmla="*/ 1201483 h 1792129"/>
                <a:gd name="connsiteX256-11733" fmla="*/ 852980 w 2147856"/>
                <a:gd name="connsiteY256-11734" fmla="*/ 1267111 h 1792129"/>
                <a:gd name="connsiteX257-11735" fmla="*/ 744807 w 2147856"/>
                <a:gd name="connsiteY257-11736" fmla="*/ 1350614 h 1792129"/>
                <a:gd name="connsiteX258-11737" fmla="*/ 716677 w 2147856"/>
                <a:gd name="connsiteY258-11738" fmla="*/ 1383220 h 1792129"/>
                <a:gd name="connsiteX259-11739" fmla="*/ 688467 w 2147856"/>
                <a:gd name="connsiteY259-11740" fmla="*/ 1396207 h 1792129"/>
                <a:gd name="connsiteX260-11741" fmla="*/ 598218 w 2147856"/>
                <a:gd name="connsiteY260-11742" fmla="*/ 1470818 h 1792129"/>
                <a:gd name="connsiteX261-11743" fmla="*/ 404623 w 2147856"/>
                <a:gd name="connsiteY261-11744" fmla="*/ 1562323 h 1792129"/>
                <a:gd name="connsiteX262-11745" fmla="*/ 0 w 2147856"/>
                <a:gd name="connsiteY262-11746" fmla="*/ 1693005 h 1792129"/>
                <a:gd name="connsiteX263-11747" fmla="*/ 587947 w 2147856"/>
                <a:gd name="connsiteY263-11748" fmla="*/ 1342834 h 1792129"/>
                <a:gd name="connsiteX264-11749" fmla="*/ 592995 w 2147856"/>
                <a:gd name="connsiteY264-11750" fmla="*/ 1335262 h 1792129"/>
                <a:gd name="connsiteX265-11751" fmla="*/ 598044 w 2147856"/>
                <a:gd name="connsiteY265-11752" fmla="*/ 1330214 h 1792129"/>
                <a:gd name="connsiteX266-11753" fmla="*/ 608140 w 2147856"/>
                <a:gd name="connsiteY266-11754" fmla="*/ 1320117 h 1792129"/>
                <a:gd name="connsiteX267-11755" fmla="*/ 610664 w 2147856"/>
                <a:gd name="connsiteY267-11756" fmla="*/ 1287304 h 1792129"/>
                <a:gd name="connsiteX268-11757" fmla="*/ 618237 w 2147856"/>
                <a:gd name="connsiteY268-11758" fmla="*/ 1277207 h 1792129"/>
                <a:gd name="connsiteX269-11759" fmla="*/ 653574 w 2147856"/>
                <a:gd name="connsiteY269-11760" fmla="*/ 1264587 h 1792129"/>
                <a:gd name="connsiteX270-11761" fmla="*/ 688912 w 2147856"/>
                <a:gd name="connsiteY270-11762" fmla="*/ 1231773 h 1792129"/>
                <a:gd name="connsiteX271-11763" fmla="*/ 777256 w 2147856"/>
                <a:gd name="connsiteY271-11764" fmla="*/ 1143429 h 1792129"/>
                <a:gd name="connsiteX272-11765" fmla="*/ 815118 w 2147856"/>
                <a:gd name="connsiteY272-11766" fmla="*/ 1105567 h 1792129"/>
                <a:gd name="connsiteX273-11767" fmla="*/ 868125 w 2147856"/>
                <a:gd name="connsiteY273-11768" fmla="*/ 1055084 h 1792129"/>
                <a:gd name="connsiteX274-11769" fmla="*/ 921132 w 2147856"/>
                <a:gd name="connsiteY274-11770" fmla="*/ 999553 h 1792129"/>
                <a:gd name="connsiteX275-11771" fmla="*/ 976662 w 2147856"/>
                <a:gd name="connsiteY275-11772" fmla="*/ 916257 h 1792129"/>
                <a:gd name="connsiteX276-11773" fmla="*/ 976662 w 2147856"/>
                <a:gd name="connsiteY276-11774" fmla="*/ 913733 h 1792129"/>
                <a:gd name="connsiteX277-11775" fmla="*/ 921132 w 2147856"/>
                <a:gd name="connsiteY277-11776" fmla="*/ 931402 h 1792129"/>
                <a:gd name="connsiteX278-11777" fmla="*/ 830263 w 2147856"/>
                <a:gd name="connsiteY278-11778" fmla="*/ 964216 h 1792129"/>
                <a:gd name="connsiteX279-11779" fmla="*/ 774732 w 2147856"/>
                <a:gd name="connsiteY279-11780" fmla="*/ 981885 h 1792129"/>
                <a:gd name="connsiteX280-11781" fmla="*/ 769684 w 2147856"/>
                <a:gd name="connsiteY280-11782" fmla="*/ 984409 h 1792129"/>
                <a:gd name="connsiteX281-11783" fmla="*/ 739395 w 2147856"/>
                <a:gd name="connsiteY281-11784" fmla="*/ 995767 h 1792129"/>
                <a:gd name="connsiteX282-11785" fmla="*/ 714153 w 2147856"/>
                <a:gd name="connsiteY282-11786" fmla="*/ 994505 h 1792129"/>
                <a:gd name="connsiteX283-11787" fmla="*/ 690174 w 2147856"/>
                <a:gd name="connsiteY283-11788" fmla="*/ 995767 h 1792129"/>
                <a:gd name="connsiteX284-11789" fmla="*/ 658623 w 2147856"/>
                <a:gd name="connsiteY284-11790" fmla="*/ 994505 h 1792129"/>
                <a:gd name="connsiteX285-11791" fmla="*/ 648526 w 2147856"/>
                <a:gd name="connsiteY285-11792" fmla="*/ 989457 h 1792129"/>
                <a:gd name="connsiteX286-11793" fmla="*/ 628333 w 2147856"/>
                <a:gd name="connsiteY286-11794" fmla="*/ 981885 h 1792129"/>
                <a:gd name="connsiteX287-11795" fmla="*/ 608140 w 2147856"/>
                <a:gd name="connsiteY287-11796" fmla="*/ 974312 h 1792129"/>
                <a:gd name="connsiteX288-11797" fmla="*/ 590471 w 2147856"/>
                <a:gd name="connsiteY288-11798" fmla="*/ 966740 h 1792129"/>
                <a:gd name="connsiteX289-11799" fmla="*/ 577850 w 2147856"/>
                <a:gd name="connsiteY289-11800" fmla="*/ 959167 h 1792129"/>
                <a:gd name="connsiteX290-11801" fmla="*/ 575326 w 2147856"/>
                <a:gd name="connsiteY290-11802" fmla="*/ 944023 h 1792129"/>
                <a:gd name="connsiteX291-11803" fmla="*/ 590471 w 2147856"/>
                <a:gd name="connsiteY291-11804" fmla="*/ 928878 h 1792129"/>
                <a:gd name="connsiteX292-11805" fmla="*/ 603092 w 2147856"/>
                <a:gd name="connsiteY292-11806" fmla="*/ 928878 h 1792129"/>
                <a:gd name="connsiteX293-11807" fmla="*/ 603092 w 2147856"/>
                <a:gd name="connsiteY293-11808" fmla="*/ 921305 h 1792129"/>
                <a:gd name="connsiteX294-11809" fmla="*/ 615712 w 2147856"/>
                <a:gd name="connsiteY294-11810" fmla="*/ 923830 h 1792129"/>
                <a:gd name="connsiteX295-11811" fmla="*/ 638430 w 2147856"/>
                <a:gd name="connsiteY295-11812" fmla="*/ 916257 h 1792129"/>
                <a:gd name="connsiteX296-11813" fmla="*/ 653574 w 2147856"/>
                <a:gd name="connsiteY296-11814" fmla="*/ 906161 h 1792129"/>
                <a:gd name="connsiteX297-11815" fmla="*/ 638430 w 2147856"/>
                <a:gd name="connsiteY297-11816" fmla="*/ 898588 h 1792129"/>
                <a:gd name="connsiteX298-11817" fmla="*/ 651050 w 2147856"/>
                <a:gd name="connsiteY298-11818" fmla="*/ 896064 h 1792129"/>
                <a:gd name="connsiteX299-11819" fmla="*/ 678816 w 2147856"/>
                <a:gd name="connsiteY299-11820" fmla="*/ 888492 h 1792129"/>
                <a:gd name="connsiteX300-11821" fmla="*/ 683864 w 2147856"/>
                <a:gd name="connsiteY300-11822" fmla="*/ 885968 h 1792129"/>
                <a:gd name="connsiteX301-11823" fmla="*/ 736870 w 2147856"/>
                <a:gd name="connsiteY301-11824" fmla="*/ 873347 h 1792129"/>
                <a:gd name="connsiteX302-11825" fmla="*/ 774732 w 2147856"/>
                <a:gd name="connsiteY302-11826" fmla="*/ 855678 h 1792129"/>
                <a:gd name="connsiteX303-11827" fmla="*/ 830263 w 2147856"/>
                <a:gd name="connsiteY303-11828" fmla="*/ 835485 h 1792129"/>
                <a:gd name="connsiteX304-11829" fmla="*/ 923656 w 2147856"/>
                <a:gd name="connsiteY304-11830" fmla="*/ 802672 h 1792129"/>
                <a:gd name="connsiteX305-11831" fmla="*/ 1047338 w 2147856"/>
                <a:gd name="connsiteY305-11832" fmla="*/ 762286 h 1792129"/>
                <a:gd name="connsiteX306-11833" fmla="*/ 1052386 w 2147856"/>
                <a:gd name="connsiteY306-11834" fmla="*/ 759762 h 1792129"/>
                <a:gd name="connsiteX307-11835" fmla="*/ 1077627 w 2147856"/>
                <a:gd name="connsiteY307-11836" fmla="*/ 752189 h 1792129"/>
                <a:gd name="connsiteX308-11837" fmla="*/ 1087724 w 2147856"/>
                <a:gd name="connsiteY308-11838" fmla="*/ 734520 h 1792129"/>
                <a:gd name="connsiteX309-11839" fmla="*/ 1092772 w 2147856"/>
                <a:gd name="connsiteY309-11840" fmla="*/ 719376 h 1792129"/>
                <a:gd name="connsiteX310-11841" fmla="*/ 1100344 w 2147856"/>
                <a:gd name="connsiteY310-11842" fmla="*/ 697921 h 1792129"/>
                <a:gd name="connsiteX311-11843" fmla="*/ 1110441 w 2147856"/>
                <a:gd name="connsiteY311-11844" fmla="*/ 671417 h 1792129"/>
                <a:gd name="connsiteX312-11845" fmla="*/ 1107917 w 2147856"/>
                <a:gd name="connsiteY312-11846" fmla="*/ 666369 h 1792129"/>
                <a:gd name="connsiteX313-11847" fmla="*/ 1054910 w 2147856"/>
                <a:gd name="connsiteY313-11848" fmla="*/ 681514 h 1792129"/>
                <a:gd name="connsiteX314-11849" fmla="*/ 986759 w 2147856"/>
                <a:gd name="connsiteY314-11850" fmla="*/ 701707 h 1792129"/>
                <a:gd name="connsiteX315-11851" fmla="*/ 986759 w 2147856"/>
                <a:gd name="connsiteY315-11852" fmla="*/ 696658 h 1792129"/>
                <a:gd name="connsiteX316-11853" fmla="*/ 1049862 w 2147856"/>
                <a:gd name="connsiteY316-11854" fmla="*/ 653748 h 1792129"/>
                <a:gd name="connsiteX317-11855" fmla="*/ 990545 w 2147856"/>
                <a:gd name="connsiteY317-11856" fmla="*/ 628507 h 1792129"/>
                <a:gd name="connsiteX318-11857" fmla="*/ 926180 w 2147856"/>
                <a:gd name="connsiteY318-11858" fmla="*/ 593169 h 1792129"/>
                <a:gd name="connsiteX319-11859" fmla="*/ 933752 w 2147856"/>
                <a:gd name="connsiteY319-11860" fmla="*/ 589383 h 1792129"/>
                <a:gd name="connsiteX320-11861" fmla="*/ 946373 w 2147856"/>
                <a:gd name="connsiteY320-11862" fmla="*/ 588121 h 1792129"/>
                <a:gd name="connsiteX321-11863" fmla="*/ 953945 w 2147856"/>
                <a:gd name="connsiteY321-11864" fmla="*/ 588121 h 1792129"/>
                <a:gd name="connsiteX322-11865" fmla="*/ 974138 w 2147856"/>
                <a:gd name="connsiteY322-11866" fmla="*/ 585597 h 1792129"/>
                <a:gd name="connsiteX323-11867" fmla="*/ 1022097 w 2147856"/>
                <a:gd name="connsiteY323-11868" fmla="*/ 570452 h 1792129"/>
                <a:gd name="connsiteX324-11869" fmla="*/ 1029669 w 2147856"/>
                <a:gd name="connsiteY324-11870" fmla="*/ 557832 h 1792129"/>
                <a:gd name="connsiteX325-11871" fmla="*/ 1030931 w 2147856"/>
                <a:gd name="connsiteY325-11872" fmla="*/ 551521 h 1792129"/>
                <a:gd name="connsiteX326-11873" fmla="*/ 1034717 w 2147856"/>
                <a:gd name="connsiteY326-11874" fmla="*/ 545211 h 1792129"/>
                <a:gd name="connsiteX327-11875" fmla="*/ 1037241 w 2147856"/>
                <a:gd name="connsiteY327-11876" fmla="*/ 547735 h 1792129"/>
                <a:gd name="connsiteX328-11877" fmla="*/ 1056172 w 2147856"/>
                <a:gd name="connsiteY328-11878" fmla="*/ 545211 h 1792129"/>
                <a:gd name="connsiteX329-11879" fmla="*/ 1072579 w 2147856"/>
                <a:gd name="connsiteY329-11880" fmla="*/ 542687 h 1792129"/>
                <a:gd name="connsiteX330-11881" fmla="*/ 1115489 w 2147856"/>
                <a:gd name="connsiteY330-11882" fmla="*/ 527542 h 1792129"/>
                <a:gd name="connsiteX331-11883" fmla="*/ 1155875 w 2147856"/>
                <a:gd name="connsiteY331-11884" fmla="*/ 514921 h 1792129"/>
                <a:gd name="connsiteX332-11885" fmla="*/ 1171020 w 2147856"/>
                <a:gd name="connsiteY332-11886" fmla="*/ 497252 h 1792129"/>
                <a:gd name="connsiteX333-11887" fmla="*/ 1188689 w 2147856"/>
                <a:gd name="connsiteY333-11888" fmla="*/ 403860 h 1792129"/>
                <a:gd name="connsiteX334-11889" fmla="*/ 1189951 w 2147856"/>
                <a:gd name="connsiteY334-11890" fmla="*/ 397550 h 1792129"/>
                <a:gd name="connsiteX335-11891" fmla="*/ 1188689 w 2147856"/>
                <a:gd name="connsiteY335-11892" fmla="*/ 388715 h 1792129"/>
                <a:gd name="connsiteX336-11893" fmla="*/ 1163448 w 2147856"/>
                <a:gd name="connsiteY336-11894" fmla="*/ 401336 h 1792129"/>
                <a:gd name="connsiteX337-11895" fmla="*/ 1143255 w 2147856"/>
                <a:gd name="connsiteY337-11896" fmla="*/ 408908 h 1792129"/>
                <a:gd name="connsiteX338-11897" fmla="*/ 1118013 w 2147856"/>
                <a:gd name="connsiteY338-11898" fmla="*/ 413956 h 1792129"/>
                <a:gd name="connsiteX339-11899" fmla="*/ 1092772 w 2147856"/>
                <a:gd name="connsiteY339-11900" fmla="*/ 424053 h 1792129"/>
                <a:gd name="connsiteX340-11901" fmla="*/ 1032193 w 2147856"/>
                <a:gd name="connsiteY340-11902" fmla="*/ 451818 h 1792129"/>
                <a:gd name="connsiteX341-11903" fmla="*/ 1047338 w 2147856"/>
                <a:gd name="connsiteY341-11904" fmla="*/ 437936 h 1792129"/>
                <a:gd name="connsiteX342-11905" fmla="*/ 1059958 w 2147856"/>
                <a:gd name="connsiteY342-11906" fmla="*/ 424053 h 1792129"/>
                <a:gd name="connsiteX343-11907" fmla="*/ 1058696 w 2147856"/>
                <a:gd name="connsiteY343-11908" fmla="*/ 422791 h 1792129"/>
                <a:gd name="connsiteX344-11909" fmla="*/ 1057434 w 2147856"/>
                <a:gd name="connsiteY344-11910" fmla="*/ 421529 h 1792129"/>
                <a:gd name="connsiteX345-11911" fmla="*/ 1047338 w 2147856"/>
                <a:gd name="connsiteY345-11912" fmla="*/ 424053 h 1792129"/>
                <a:gd name="connsiteX346-11913" fmla="*/ 1038503 w 2147856"/>
                <a:gd name="connsiteY346-11914" fmla="*/ 429101 h 1792129"/>
                <a:gd name="connsiteX347-11915" fmla="*/ 1032193 w 2147856"/>
                <a:gd name="connsiteY347-11916" fmla="*/ 429101 h 1792129"/>
                <a:gd name="connsiteX348-11917" fmla="*/ 1003166 w 2147856"/>
                <a:gd name="connsiteY348-11918" fmla="*/ 424053 h 1792129"/>
                <a:gd name="connsiteX349-11919" fmla="*/ 971614 w 2147856"/>
                <a:gd name="connsiteY349-11920" fmla="*/ 413956 h 1792129"/>
                <a:gd name="connsiteX350-11921" fmla="*/ 938800 w 2147856"/>
                <a:gd name="connsiteY350-11922" fmla="*/ 400074 h 1792129"/>
                <a:gd name="connsiteX351-11923" fmla="*/ 908511 w 2147856"/>
                <a:gd name="connsiteY351-11924" fmla="*/ 381143 h 1792129"/>
                <a:gd name="connsiteX352-11925" fmla="*/ 905987 w 2147856"/>
                <a:gd name="connsiteY352-11926" fmla="*/ 368522 h 1792129"/>
                <a:gd name="connsiteX353-11927" fmla="*/ 916083 w 2147856"/>
                <a:gd name="connsiteY353-11928" fmla="*/ 340757 h 1792129"/>
                <a:gd name="connsiteX354-11929" fmla="*/ 911035 w 2147856"/>
                <a:gd name="connsiteY354-11930" fmla="*/ 315516 h 1792129"/>
                <a:gd name="connsiteX355-11931" fmla="*/ 905987 w 2147856"/>
                <a:gd name="connsiteY355-11932" fmla="*/ 310467 h 1792129"/>
                <a:gd name="connsiteX356-11933" fmla="*/ 938800 w 2147856"/>
                <a:gd name="connsiteY356-11934" fmla="*/ 338233 h 1792129"/>
                <a:gd name="connsiteX357-11935" fmla="*/ 958993 w 2147856"/>
                <a:gd name="connsiteY357-11936" fmla="*/ 343281 h 1792129"/>
                <a:gd name="connsiteX358-11937" fmla="*/ 1001904 w 2147856"/>
                <a:gd name="connsiteY358-11938" fmla="*/ 325612 h 1792129"/>
                <a:gd name="connsiteX359-11939" fmla="*/ 1097820 w 2147856"/>
                <a:gd name="connsiteY359-11940" fmla="*/ 292798 h 1792129"/>
                <a:gd name="connsiteX360-11941" fmla="*/ 1140730 w 2147856"/>
                <a:gd name="connsiteY360-11942" fmla="*/ 272606 h 1792129"/>
                <a:gd name="connsiteX361-11943" fmla="*/ 1193737 w 2147856"/>
                <a:gd name="connsiteY361-11944" fmla="*/ 252412 h 1792129"/>
                <a:gd name="connsiteX362-11945" fmla="*/ 1213930 w 2147856"/>
                <a:gd name="connsiteY362-11946" fmla="*/ 241054 h 1792129"/>
                <a:gd name="connsiteX363-11947" fmla="*/ 1213930 w 2147856"/>
                <a:gd name="connsiteY363-11948" fmla="*/ 219599 h 1792129"/>
                <a:gd name="connsiteX364-11949" fmla="*/ 1212668 w 2147856"/>
                <a:gd name="connsiteY364-11950" fmla="*/ 194357 h 1792129"/>
                <a:gd name="connsiteX365-11951" fmla="*/ 1211406 w 2147856"/>
                <a:gd name="connsiteY365-11952" fmla="*/ 169116 h 1792129"/>
                <a:gd name="connsiteX366-11953" fmla="*/ 1208882 w 2147856"/>
                <a:gd name="connsiteY366-11954" fmla="*/ 106013 h 1792129"/>
                <a:gd name="connsiteX367-11955" fmla="*/ 1208882 w 2147856"/>
                <a:gd name="connsiteY367-11956" fmla="*/ 100965 h 1792129"/>
                <a:gd name="connsiteX368-11957" fmla="*/ 1196261 w 2147856"/>
                <a:gd name="connsiteY368-11958" fmla="*/ 85820 h 1792129"/>
                <a:gd name="connsiteX369-11959" fmla="*/ 1163448 w 2147856"/>
                <a:gd name="connsiteY369-11960" fmla="*/ 55531 h 1792129"/>
                <a:gd name="connsiteX370-11961" fmla="*/ 1123062 w 2147856"/>
                <a:gd name="connsiteY370-11962" fmla="*/ 42910 h 1792129"/>
                <a:gd name="connsiteX371-11963" fmla="*/ 1131896 w 2147856"/>
                <a:gd name="connsiteY371-11964" fmla="*/ 27765 h 1792129"/>
                <a:gd name="connsiteX372-11965" fmla="*/ 1143255 w 2147856"/>
                <a:gd name="connsiteY372-11966" fmla="*/ 12620 h 1792129"/>
                <a:gd name="connsiteX373-11967" fmla="*/ 1173544 w 2147856"/>
                <a:gd name="connsiteY373-11968" fmla="*/ 0 h 1792129"/>
                <a:gd name="connsiteX0-11969" fmla="*/ 1400715 w 2147856"/>
                <a:gd name="connsiteY0-11970" fmla="*/ 1529620 h 1792129"/>
                <a:gd name="connsiteX1-11971" fmla="*/ 1365378 w 2147856"/>
                <a:gd name="connsiteY1-11972" fmla="*/ 1592723 h 1792129"/>
                <a:gd name="connsiteX2-11973" fmla="*/ 1364116 w 2147856"/>
                <a:gd name="connsiteY2-11974" fmla="*/ 1595247 h 1792129"/>
                <a:gd name="connsiteX3-11975" fmla="*/ 1367902 w 2147856"/>
                <a:gd name="connsiteY3-11976" fmla="*/ 1600295 h 1792129"/>
                <a:gd name="connsiteX4-11977" fmla="*/ 1395667 w 2147856"/>
                <a:gd name="connsiteY4-11978" fmla="*/ 1620488 h 1792129"/>
                <a:gd name="connsiteX5-11979" fmla="*/ 1400715 w 2147856"/>
                <a:gd name="connsiteY5-11980" fmla="*/ 1620488 h 1792129"/>
                <a:gd name="connsiteX6-11981" fmla="*/ 1403239 w 2147856"/>
                <a:gd name="connsiteY6-11982" fmla="*/ 1592723 h 1792129"/>
                <a:gd name="connsiteX7-11983" fmla="*/ 1405764 w 2147856"/>
                <a:gd name="connsiteY7-11984" fmla="*/ 1547289 h 1792129"/>
                <a:gd name="connsiteX8-11985" fmla="*/ 1403239 w 2147856"/>
                <a:gd name="connsiteY8-11986" fmla="*/ 1529620 h 1792129"/>
                <a:gd name="connsiteX9-11987" fmla="*/ 1400715 w 2147856"/>
                <a:gd name="connsiteY9-11988" fmla="*/ 1529620 h 1792129"/>
                <a:gd name="connsiteX10-11989" fmla="*/ 1123062 w 2147856"/>
                <a:gd name="connsiteY10-11990" fmla="*/ 1363027 h 1792129"/>
                <a:gd name="connsiteX11-11991" fmla="*/ 1115489 w 2147856"/>
                <a:gd name="connsiteY11-11992" fmla="*/ 1368076 h 1792129"/>
                <a:gd name="connsiteX12-11993" fmla="*/ 1102869 w 2147856"/>
                <a:gd name="connsiteY12-11994" fmla="*/ 1451372 h 1792129"/>
                <a:gd name="connsiteX13-11995" fmla="*/ 1105393 w 2147856"/>
                <a:gd name="connsiteY13-11996" fmla="*/ 1484185 h 1792129"/>
                <a:gd name="connsiteX14-11997" fmla="*/ 1110441 w 2147856"/>
                <a:gd name="connsiteY14-11998" fmla="*/ 1511951 h 1792129"/>
                <a:gd name="connsiteX15-11999" fmla="*/ 1110441 w 2147856"/>
                <a:gd name="connsiteY15-12000" fmla="*/ 1544764 h 1792129"/>
                <a:gd name="connsiteX16-12001" fmla="*/ 1111703 w 2147856"/>
                <a:gd name="connsiteY16-12002" fmla="*/ 1546026 h 1792129"/>
                <a:gd name="connsiteX17-12003" fmla="*/ 1112965 w 2147856"/>
                <a:gd name="connsiteY17-12004" fmla="*/ 1547289 h 1792129"/>
                <a:gd name="connsiteX18-12005" fmla="*/ 1158399 w 2147856"/>
                <a:gd name="connsiteY18-12006" fmla="*/ 1494282 h 1792129"/>
                <a:gd name="connsiteX19-12007" fmla="*/ 1158399 w 2147856"/>
                <a:gd name="connsiteY19-12008" fmla="*/ 1461468 h 1792129"/>
                <a:gd name="connsiteX20-12009" fmla="*/ 1149565 w 2147856"/>
                <a:gd name="connsiteY20-12010" fmla="*/ 1442537 h 1792129"/>
                <a:gd name="connsiteX21-12011" fmla="*/ 1143255 w 2147856"/>
                <a:gd name="connsiteY21-12012" fmla="*/ 1426131 h 1792129"/>
                <a:gd name="connsiteX22-12013" fmla="*/ 1167234 w 2147856"/>
                <a:gd name="connsiteY22-12014" fmla="*/ 1436227 h 1792129"/>
                <a:gd name="connsiteX23-12015" fmla="*/ 1196261 w 2147856"/>
                <a:gd name="connsiteY23-12016" fmla="*/ 1448848 h 1792129"/>
                <a:gd name="connsiteX24-12017" fmla="*/ 1215192 w 2147856"/>
                <a:gd name="connsiteY24-12018" fmla="*/ 1413510 h 1792129"/>
                <a:gd name="connsiteX25-12019" fmla="*/ 1229075 w 2147856"/>
                <a:gd name="connsiteY25-12020" fmla="*/ 1363027 h 1792129"/>
                <a:gd name="connsiteX26-12021" fmla="*/ 1181116 w 2147856"/>
                <a:gd name="connsiteY26-12022" fmla="*/ 1363027 h 1792129"/>
                <a:gd name="connsiteX27-12023" fmla="*/ 1123062 w 2147856"/>
                <a:gd name="connsiteY27-12024" fmla="*/ 1363027 h 1792129"/>
                <a:gd name="connsiteX28-12025" fmla="*/ 1403239 w 2147856"/>
                <a:gd name="connsiteY28-12026" fmla="*/ 1340310 h 1792129"/>
                <a:gd name="connsiteX29-12027" fmla="*/ 1388095 w 2147856"/>
                <a:gd name="connsiteY29-12028" fmla="*/ 1347883 h 1792129"/>
                <a:gd name="connsiteX30-12029" fmla="*/ 1327516 w 2147856"/>
                <a:gd name="connsiteY30-12030" fmla="*/ 1410986 h 1792129"/>
                <a:gd name="connsiteX31-12031" fmla="*/ 1319943 w 2147856"/>
                <a:gd name="connsiteY31-12032" fmla="*/ 1416034 h 1792129"/>
                <a:gd name="connsiteX32-12033" fmla="*/ 1256840 w 2147856"/>
                <a:gd name="connsiteY32-12034" fmla="*/ 1491758 h 1792129"/>
                <a:gd name="connsiteX33-12035" fmla="*/ 1251792 w 2147856"/>
                <a:gd name="connsiteY33-12036" fmla="*/ 1504378 h 1792129"/>
                <a:gd name="connsiteX34-12037" fmla="*/ 1265675 w 2147856"/>
                <a:gd name="connsiteY34-12038" fmla="*/ 1513213 h 1792129"/>
                <a:gd name="connsiteX35-12039" fmla="*/ 1287130 w 2147856"/>
                <a:gd name="connsiteY35-12040" fmla="*/ 1516999 h 1792129"/>
                <a:gd name="connsiteX36-12041" fmla="*/ 1333826 w 2147856"/>
                <a:gd name="connsiteY36-12042" fmla="*/ 1495544 h 1792129"/>
                <a:gd name="connsiteX37-12043" fmla="*/ 1400715 w 2147856"/>
                <a:gd name="connsiteY37-12044" fmla="*/ 1474089 h 1792129"/>
                <a:gd name="connsiteX38-12045" fmla="*/ 1405764 w 2147856"/>
                <a:gd name="connsiteY38-12046" fmla="*/ 1469041 h 1792129"/>
                <a:gd name="connsiteX39-12047" fmla="*/ 1405764 w 2147856"/>
                <a:gd name="connsiteY39-12048" fmla="*/ 1433703 h 1792129"/>
                <a:gd name="connsiteX40-12049" fmla="*/ 1405764 w 2147856"/>
                <a:gd name="connsiteY40-12050" fmla="*/ 1363027 h 1792129"/>
                <a:gd name="connsiteX41-12051" fmla="*/ 1405764 w 2147856"/>
                <a:gd name="connsiteY41-12052" fmla="*/ 1357979 h 1792129"/>
                <a:gd name="connsiteX42-12053" fmla="*/ 1403239 w 2147856"/>
                <a:gd name="connsiteY42-12054" fmla="*/ 1340310 h 1792129"/>
                <a:gd name="connsiteX43-12055" fmla="*/ 1400715 w 2147856"/>
                <a:gd name="connsiteY43-12056" fmla="*/ 1070229 h 1792129"/>
                <a:gd name="connsiteX44-12057" fmla="*/ 1381784 w 2147856"/>
                <a:gd name="connsiteY44-12058" fmla="*/ 1080325 h 1792129"/>
                <a:gd name="connsiteX45-12059" fmla="*/ 1367902 w 2147856"/>
                <a:gd name="connsiteY45-12060" fmla="*/ 1087898 h 1792129"/>
                <a:gd name="connsiteX46-12061" fmla="*/ 1327516 w 2147856"/>
                <a:gd name="connsiteY46-12062" fmla="*/ 1101780 h 1792129"/>
                <a:gd name="connsiteX47-12063" fmla="*/ 1269461 w 2147856"/>
                <a:gd name="connsiteY47-12064" fmla="*/ 1125760 h 1792129"/>
                <a:gd name="connsiteX48-12065" fmla="*/ 1249268 w 2147856"/>
                <a:gd name="connsiteY48-12066" fmla="*/ 1128284 h 1792129"/>
                <a:gd name="connsiteX49-12067" fmla="*/ 1234123 w 2147856"/>
                <a:gd name="connsiteY49-12068" fmla="*/ 1130808 h 1792129"/>
                <a:gd name="connsiteX50-12069" fmla="*/ 1208882 w 2147856"/>
                <a:gd name="connsiteY50-12070" fmla="*/ 1128284 h 1792129"/>
                <a:gd name="connsiteX51-12071" fmla="*/ 1183641 w 2147856"/>
                <a:gd name="connsiteY51-12072" fmla="*/ 1125760 h 1792129"/>
                <a:gd name="connsiteX52-12073" fmla="*/ 1152089 w 2147856"/>
                <a:gd name="connsiteY52-12074" fmla="*/ 1132070 h 1792129"/>
                <a:gd name="connsiteX53-12075" fmla="*/ 1138206 w 2147856"/>
                <a:gd name="connsiteY53-12076" fmla="*/ 1158573 h 1792129"/>
                <a:gd name="connsiteX54-12077" fmla="*/ 1130634 w 2147856"/>
                <a:gd name="connsiteY54-12078" fmla="*/ 1180028 h 1792129"/>
                <a:gd name="connsiteX55-12079" fmla="*/ 1123062 w 2147856"/>
                <a:gd name="connsiteY55-12080" fmla="*/ 1206532 h 1792129"/>
                <a:gd name="connsiteX56-12081" fmla="*/ 1118013 w 2147856"/>
                <a:gd name="connsiteY56-12082" fmla="*/ 1282255 h 1792129"/>
                <a:gd name="connsiteX57-12083" fmla="*/ 1119275 w 2147856"/>
                <a:gd name="connsiteY57-12084" fmla="*/ 1291090 h 1792129"/>
                <a:gd name="connsiteX58-12085" fmla="*/ 1128110 w 2147856"/>
                <a:gd name="connsiteY58-12086" fmla="*/ 1289828 h 1792129"/>
                <a:gd name="connsiteX59-12087" fmla="*/ 1176068 w 2147856"/>
                <a:gd name="connsiteY59-12088" fmla="*/ 1277207 h 1792129"/>
                <a:gd name="connsiteX60-12089" fmla="*/ 1274509 w 2147856"/>
                <a:gd name="connsiteY60-12090" fmla="*/ 1236821 h 1792129"/>
                <a:gd name="connsiteX61-12091" fmla="*/ 1335088 w 2147856"/>
                <a:gd name="connsiteY61-12092" fmla="*/ 1216628 h 1792129"/>
                <a:gd name="connsiteX62-12093" fmla="*/ 1357805 w 2147856"/>
                <a:gd name="connsiteY62-12094" fmla="*/ 1211580 h 1792129"/>
                <a:gd name="connsiteX63-12095" fmla="*/ 1390619 w 2147856"/>
                <a:gd name="connsiteY63-12096" fmla="*/ 1214104 h 1792129"/>
                <a:gd name="connsiteX64-12097" fmla="*/ 1409550 w 2147856"/>
                <a:gd name="connsiteY64-12098" fmla="*/ 1207794 h 1792129"/>
                <a:gd name="connsiteX65-12099" fmla="*/ 1413336 w 2147856"/>
                <a:gd name="connsiteY65-12100" fmla="*/ 1191387 h 1792129"/>
                <a:gd name="connsiteX66-12101" fmla="*/ 1410812 w 2147856"/>
                <a:gd name="connsiteY66-12102" fmla="*/ 1148477 h 1792129"/>
                <a:gd name="connsiteX67-12103" fmla="*/ 1410812 w 2147856"/>
                <a:gd name="connsiteY67-12104" fmla="*/ 1125760 h 1792129"/>
                <a:gd name="connsiteX68-12105" fmla="*/ 1400715 w 2147856"/>
                <a:gd name="connsiteY68-12106" fmla="*/ 1070229 h 1792129"/>
                <a:gd name="connsiteX69-12107" fmla="*/ 1173544 w 2147856"/>
                <a:gd name="connsiteY69-12108" fmla="*/ 0 h 1792129"/>
                <a:gd name="connsiteX70-12109" fmla="*/ 1218978 w 2147856"/>
                <a:gd name="connsiteY70-12110" fmla="*/ 12620 h 1792129"/>
                <a:gd name="connsiteX71-12111" fmla="*/ 1269461 w 2147856"/>
                <a:gd name="connsiteY71-12112" fmla="*/ 42910 h 1792129"/>
                <a:gd name="connsiteX72-12113" fmla="*/ 1299750 w 2147856"/>
                <a:gd name="connsiteY72-12114" fmla="*/ 60579 h 1792129"/>
                <a:gd name="connsiteX73-12115" fmla="*/ 1337612 w 2147856"/>
                <a:gd name="connsiteY73-12116" fmla="*/ 138827 h 1792129"/>
                <a:gd name="connsiteX74-12117" fmla="*/ 1337612 w 2147856"/>
                <a:gd name="connsiteY74-12118" fmla="*/ 194357 h 1792129"/>
                <a:gd name="connsiteX75-12119" fmla="*/ 1342660 w 2147856"/>
                <a:gd name="connsiteY75-12120" fmla="*/ 199406 h 1792129"/>
                <a:gd name="connsiteX76-12121" fmla="*/ 1405764 w 2147856"/>
                <a:gd name="connsiteY76-12122" fmla="*/ 214551 h 1792129"/>
                <a:gd name="connsiteX77-12123" fmla="*/ 1415860 w 2147856"/>
                <a:gd name="connsiteY77-12124" fmla="*/ 224647 h 1792129"/>
                <a:gd name="connsiteX78-12125" fmla="*/ 1443625 w 2147856"/>
                <a:gd name="connsiteY78-12126" fmla="*/ 239792 h 1792129"/>
                <a:gd name="connsiteX79-12127" fmla="*/ 1454984 w 2147856"/>
                <a:gd name="connsiteY79-12128" fmla="*/ 249888 h 1792129"/>
                <a:gd name="connsiteX80-12129" fmla="*/ 1446150 w 2147856"/>
                <a:gd name="connsiteY80-12130" fmla="*/ 262509 h 1792129"/>
                <a:gd name="connsiteX81-12131" fmla="*/ 1436053 w 2147856"/>
                <a:gd name="connsiteY81-12132" fmla="*/ 272606 h 1792129"/>
                <a:gd name="connsiteX82-12133" fmla="*/ 1423432 w 2147856"/>
                <a:gd name="connsiteY82-12134" fmla="*/ 280178 h 1792129"/>
                <a:gd name="connsiteX83-12135" fmla="*/ 1410812 w 2147856"/>
                <a:gd name="connsiteY83-12136" fmla="*/ 285226 h 1792129"/>
                <a:gd name="connsiteX84-12137" fmla="*/ 1340136 w 2147856"/>
                <a:gd name="connsiteY84-12138" fmla="*/ 310467 h 1792129"/>
                <a:gd name="connsiteX85-12139" fmla="*/ 1340136 w 2147856"/>
                <a:gd name="connsiteY85-12140" fmla="*/ 318040 h 1792129"/>
                <a:gd name="connsiteX86-12141" fmla="*/ 1319943 w 2147856"/>
                <a:gd name="connsiteY86-12142" fmla="*/ 434149 h 1792129"/>
                <a:gd name="connsiteX87-12143" fmla="*/ 1314895 w 2147856"/>
                <a:gd name="connsiteY87-12144" fmla="*/ 451818 h 1792129"/>
                <a:gd name="connsiteX88-12145" fmla="*/ 1335088 w 2147856"/>
                <a:gd name="connsiteY88-12146" fmla="*/ 448032 h 1792129"/>
                <a:gd name="connsiteX89-12147" fmla="*/ 1350233 w 2147856"/>
                <a:gd name="connsiteY89-12148" fmla="*/ 444246 h 1792129"/>
                <a:gd name="connsiteX90-12149" fmla="*/ 1364116 w 2147856"/>
                <a:gd name="connsiteY90-12150" fmla="*/ 437936 h 1792129"/>
                <a:gd name="connsiteX91-12151" fmla="*/ 1385571 w 2147856"/>
                <a:gd name="connsiteY91-12152" fmla="*/ 439198 h 1792129"/>
                <a:gd name="connsiteX92-12153" fmla="*/ 1413336 w 2147856"/>
                <a:gd name="connsiteY92-12154" fmla="*/ 434149 h 1792129"/>
                <a:gd name="connsiteX93-12155" fmla="*/ 1453722 w 2147856"/>
                <a:gd name="connsiteY93-12156" fmla="*/ 424053 h 1792129"/>
                <a:gd name="connsiteX94-12157" fmla="*/ 1453722 w 2147856"/>
                <a:gd name="connsiteY94-12158" fmla="*/ 432887 h 1792129"/>
                <a:gd name="connsiteX95-12159" fmla="*/ 1461294 w 2147856"/>
                <a:gd name="connsiteY95-12160" fmla="*/ 436673 h 1792129"/>
                <a:gd name="connsiteX96-12161" fmla="*/ 1499156 w 2147856"/>
                <a:gd name="connsiteY96-12162" fmla="*/ 456866 h 1792129"/>
                <a:gd name="connsiteX97-12163" fmla="*/ 1509253 w 2147856"/>
                <a:gd name="connsiteY97-12164" fmla="*/ 464439 h 1792129"/>
                <a:gd name="connsiteX98-12165" fmla="*/ 1511777 w 2147856"/>
                <a:gd name="connsiteY98-12166" fmla="*/ 472011 h 1792129"/>
                <a:gd name="connsiteX99-12167" fmla="*/ 1501680 w 2147856"/>
                <a:gd name="connsiteY99-12168" fmla="*/ 485894 h 1792129"/>
                <a:gd name="connsiteX100-12169" fmla="*/ 1481487 w 2147856"/>
                <a:gd name="connsiteY100-12170" fmla="*/ 502301 h 1792129"/>
                <a:gd name="connsiteX101-12171" fmla="*/ 1478963 w 2147856"/>
                <a:gd name="connsiteY101-12172" fmla="*/ 504825 h 1792129"/>
                <a:gd name="connsiteX102-12173" fmla="*/ 1452460 w 2147856"/>
                <a:gd name="connsiteY102-12174" fmla="*/ 528804 h 1792129"/>
                <a:gd name="connsiteX103-12175" fmla="*/ 1425957 w 2147856"/>
                <a:gd name="connsiteY103-12176" fmla="*/ 540163 h 1792129"/>
                <a:gd name="connsiteX104-12177" fmla="*/ 1413336 w 2147856"/>
                <a:gd name="connsiteY104-12178" fmla="*/ 543949 h 1792129"/>
                <a:gd name="connsiteX105-12179" fmla="*/ 1400715 w 2147856"/>
                <a:gd name="connsiteY105-12180" fmla="*/ 547735 h 1792129"/>
                <a:gd name="connsiteX106-12181" fmla="*/ 1367902 w 2147856"/>
                <a:gd name="connsiteY106-12182" fmla="*/ 557832 h 1792129"/>
                <a:gd name="connsiteX107-12183" fmla="*/ 1299750 w 2147856"/>
                <a:gd name="connsiteY107-12184" fmla="*/ 583073 h 1792129"/>
                <a:gd name="connsiteX108-12185" fmla="*/ 1282081 w 2147856"/>
                <a:gd name="connsiteY108-12186" fmla="*/ 598218 h 1792129"/>
                <a:gd name="connsiteX109-12187" fmla="*/ 1261888 w 2147856"/>
                <a:gd name="connsiteY109-12188" fmla="*/ 666369 h 1792129"/>
                <a:gd name="connsiteX110-12189" fmla="*/ 1251792 w 2147856"/>
                <a:gd name="connsiteY110-12190" fmla="*/ 691610 h 1792129"/>
                <a:gd name="connsiteX111-12191" fmla="*/ 1287130 w 2147856"/>
                <a:gd name="connsiteY111-12192" fmla="*/ 678990 h 1792129"/>
                <a:gd name="connsiteX112-12193" fmla="*/ 1372950 w 2147856"/>
                <a:gd name="connsiteY112-12194" fmla="*/ 651224 h 1792129"/>
                <a:gd name="connsiteX113-12195" fmla="*/ 1429743 w 2147856"/>
                <a:gd name="connsiteY113-12196" fmla="*/ 631031 h 1792129"/>
                <a:gd name="connsiteX114-12197" fmla="*/ 1499156 w 2147856"/>
                <a:gd name="connsiteY114-12198" fmla="*/ 605790 h 1792129"/>
                <a:gd name="connsiteX115-12199" fmla="*/ 1564783 w 2147856"/>
                <a:gd name="connsiteY115-12200" fmla="*/ 585597 h 1792129"/>
                <a:gd name="connsiteX116-12201" fmla="*/ 1617790 w 2147856"/>
                <a:gd name="connsiteY116-12202" fmla="*/ 567928 h 1792129"/>
                <a:gd name="connsiteX117-12203" fmla="*/ 1625362 w 2147856"/>
                <a:gd name="connsiteY117-12204" fmla="*/ 562880 h 1792129"/>
                <a:gd name="connsiteX118-12205" fmla="*/ 1625362 w 2147856"/>
                <a:gd name="connsiteY118-12206" fmla="*/ 552783 h 1792129"/>
                <a:gd name="connsiteX119-12207" fmla="*/ 1584976 w 2147856"/>
                <a:gd name="connsiteY119-12208" fmla="*/ 499777 h 1792129"/>
                <a:gd name="connsiteX120-12209" fmla="*/ 1552163 w 2147856"/>
                <a:gd name="connsiteY120-12210" fmla="*/ 466963 h 1792129"/>
                <a:gd name="connsiteX121-12211" fmla="*/ 1552163 w 2147856"/>
                <a:gd name="connsiteY121-12212" fmla="*/ 464439 h 1792129"/>
                <a:gd name="connsiteX122-12213" fmla="*/ 1577404 w 2147856"/>
                <a:gd name="connsiteY122-12214" fmla="*/ 482108 h 1792129"/>
                <a:gd name="connsiteX123-12215" fmla="*/ 1584976 w 2147856"/>
                <a:gd name="connsiteY123-12216" fmla="*/ 487156 h 1792129"/>
                <a:gd name="connsiteX124-12217" fmla="*/ 1602645 w 2147856"/>
                <a:gd name="connsiteY124-12218" fmla="*/ 493466 h 1792129"/>
                <a:gd name="connsiteX125-12219" fmla="*/ 1612742 w 2147856"/>
                <a:gd name="connsiteY125-12220" fmla="*/ 502301 h 1792129"/>
                <a:gd name="connsiteX126-12221" fmla="*/ 1622838 w 2147856"/>
                <a:gd name="connsiteY126-12222" fmla="*/ 504825 h 1792129"/>
                <a:gd name="connsiteX127-12223" fmla="*/ 1637983 w 2147856"/>
                <a:gd name="connsiteY127-12224" fmla="*/ 499777 h 1792129"/>
                <a:gd name="connsiteX128-12225" fmla="*/ 1655652 w 2147856"/>
                <a:gd name="connsiteY128-12226" fmla="*/ 503563 h 1792129"/>
                <a:gd name="connsiteX129-12227" fmla="*/ 1668273 w 2147856"/>
                <a:gd name="connsiteY129-12228" fmla="*/ 509873 h 1792129"/>
                <a:gd name="connsiteX130-12229" fmla="*/ 1706134 w 2147856"/>
                <a:gd name="connsiteY130-12230" fmla="*/ 527542 h 1792129"/>
                <a:gd name="connsiteX131-12231" fmla="*/ 1726327 w 2147856"/>
                <a:gd name="connsiteY131-12232" fmla="*/ 535114 h 1792129"/>
                <a:gd name="connsiteX132-12233" fmla="*/ 1754093 w 2147856"/>
                <a:gd name="connsiteY132-12234" fmla="*/ 527542 h 1792129"/>
                <a:gd name="connsiteX133-12235" fmla="*/ 1774286 w 2147856"/>
                <a:gd name="connsiteY133-12236" fmla="*/ 522494 h 1792129"/>
                <a:gd name="connsiteX134-12237" fmla="*/ 1778072 w 2147856"/>
                <a:gd name="connsiteY134-12238" fmla="*/ 522494 h 1792129"/>
                <a:gd name="connsiteX135-12239" fmla="*/ 1779334 w 2147856"/>
                <a:gd name="connsiteY135-12240" fmla="*/ 525018 h 1792129"/>
                <a:gd name="connsiteX136-12241" fmla="*/ 1817196 w 2147856"/>
                <a:gd name="connsiteY136-12242" fmla="*/ 537639 h 1792129"/>
                <a:gd name="connsiteX137-12243" fmla="*/ 1819720 w 2147856"/>
                <a:gd name="connsiteY137-12244" fmla="*/ 537639 h 1792129"/>
                <a:gd name="connsiteX138-12245" fmla="*/ 1833603 w 2147856"/>
                <a:gd name="connsiteY138-12246" fmla="*/ 554045 h 1792129"/>
                <a:gd name="connsiteX139-12247" fmla="*/ 1839913 w 2147856"/>
                <a:gd name="connsiteY139-12248" fmla="*/ 567928 h 1792129"/>
                <a:gd name="connsiteX140-12249" fmla="*/ 1807099 w 2147856"/>
                <a:gd name="connsiteY140-12250" fmla="*/ 620935 h 1792129"/>
                <a:gd name="connsiteX141-12251" fmla="*/ 1807099 w 2147856"/>
                <a:gd name="connsiteY141-12252" fmla="*/ 631031 h 1792129"/>
                <a:gd name="connsiteX142-12253" fmla="*/ 1797003 w 2147856"/>
                <a:gd name="connsiteY142-12254" fmla="*/ 646176 h 1792129"/>
                <a:gd name="connsiteX143-12255" fmla="*/ 1749045 w 2147856"/>
                <a:gd name="connsiteY143-12256" fmla="*/ 658797 h 1792129"/>
                <a:gd name="connsiteX144-12257" fmla="*/ 1683417 w 2147856"/>
                <a:gd name="connsiteY144-12258" fmla="*/ 678990 h 1792129"/>
                <a:gd name="connsiteX145-12259" fmla="*/ 1600121 w 2147856"/>
                <a:gd name="connsiteY145-12260" fmla="*/ 704231 h 1792129"/>
                <a:gd name="connsiteX146-12261" fmla="*/ 1516825 w 2147856"/>
                <a:gd name="connsiteY146-12262" fmla="*/ 731996 h 1792129"/>
                <a:gd name="connsiteX147-12263" fmla="*/ 1448674 w 2147856"/>
                <a:gd name="connsiteY147-12264" fmla="*/ 754713 h 1792129"/>
                <a:gd name="connsiteX148-12265" fmla="*/ 1446150 w 2147856"/>
                <a:gd name="connsiteY148-12266" fmla="*/ 767334 h 1792129"/>
                <a:gd name="connsiteX149-12267" fmla="*/ 1481487 w 2147856"/>
                <a:gd name="connsiteY149-12268" fmla="*/ 790051 h 1792129"/>
                <a:gd name="connsiteX150-12269" fmla="*/ 1524397 w 2147856"/>
                <a:gd name="connsiteY150-12270" fmla="*/ 815292 h 1792129"/>
                <a:gd name="connsiteX151-12271" fmla="*/ 1602645 w 2147856"/>
                <a:gd name="connsiteY151-12272" fmla="*/ 860727 h 1792129"/>
                <a:gd name="connsiteX152-12273" fmla="*/ 1643031 w 2147856"/>
                <a:gd name="connsiteY152-12274" fmla="*/ 885968 h 1792129"/>
                <a:gd name="connsiteX153-12275" fmla="*/ 1675845 w 2147856"/>
                <a:gd name="connsiteY153-12276" fmla="*/ 906161 h 1792129"/>
                <a:gd name="connsiteX154-12277" fmla="*/ 1733900 w 2147856"/>
                <a:gd name="connsiteY154-12278" fmla="*/ 933926 h 1792129"/>
                <a:gd name="connsiteX155-12279" fmla="*/ 1786906 w 2147856"/>
                <a:gd name="connsiteY155-12280" fmla="*/ 956643 h 1792129"/>
                <a:gd name="connsiteX156-12281" fmla="*/ 1897968 w 2147856"/>
                <a:gd name="connsiteY156-12282" fmla="*/ 994505 h 1792129"/>
                <a:gd name="connsiteX157-12283" fmla="*/ 1983788 w 2147856"/>
                <a:gd name="connsiteY157-12284" fmla="*/ 1017222 h 1792129"/>
                <a:gd name="connsiteX158-12285" fmla="*/ 2044367 w 2147856"/>
                <a:gd name="connsiteY158-12286" fmla="*/ 1032367 h 1792129"/>
                <a:gd name="connsiteX159-12287" fmla="*/ 2074657 w 2147856"/>
                <a:gd name="connsiteY159-12288" fmla="*/ 1039939 h 1792129"/>
                <a:gd name="connsiteX160-12289" fmla="*/ 2107470 w 2147856"/>
                <a:gd name="connsiteY160-12290" fmla="*/ 1057608 h 1792129"/>
                <a:gd name="connsiteX161-12291" fmla="*/ 2104946 w 2147856"/>
                <a:gd name="connsiteY161-12292" fmla="*/ 1068967 h 1792129"/>
                <a:gd name="connsiteX162-12293" fmla="*/ 2115043 w 2147856"/>
                <a:gd name="connsiteY162-12294" fmla="*/ 1077801 h 1792129"/>
                <a:gd name="connsiteX163-12295" fmla="*/ 2132712 w 2147856"/>
                <a:gd name="connsiteY163-12296" fmla="*/ 1082849 h 1792129"/>
                <a:gd name="connsiteX164-12297" fmla="*/ 2147856 w 2147856"/>
                <a:gd name="connsiteY164-12298" fmla="*/ 1090422 h 1792129"/>
                <a:gd name="connsiteX165-12299" fmla="*/ 2147856 w 2147856"/>
                <a:gd name="connsiteY165-12300" fmla="*/ 1092946 h 1792129"/>
                <a:gd name="connsiteX166-12301" fmla="*/ 2122615 w 2147856"/>
                <a:gd name="connsiteY166-12302" fmla="*/ 1095470 h 1792129"/>
                <a:gd name="connsiteX167-12303" fmla="*/ 2115043 w 2147856"/>
                <a:gd name="connsiteY167-12304" fmla="*/ 1097994 h 1792129"/>
                <a:gd name="connsiteX168-12305" fmla="*/ 2102422 w 2147856"/>
                <a:gd name="connsiteY168-12306" fmla="*/ 1128284 h 1792129"/>
                <a:gd name="connsiteX169-12307" fmla="*/ 2102422 w 2147856"/>
                <a:gd name="connsiteY169-12308" fmla="*/ 1130808 h 1792129"/>
                <a:gd name="connsiteX170-12309" fmla="*/ 2091063 w 2147856"/>
                <a:gd name="connsiteY170-12310" fmla="*/ 1144691 h 1792129"/>
                <a:gd name="connsiteX171-12311" fmla="*/ 2074657 w 2147856"/>
                <a:gd name="connsiteY171-12312" fmla="*/ 1158573 h 1792129"/>
                <a:gd name="connsiteX172-12313" fmla="*/ 2064560 w 2147856"/>
                <a:gd name="connsiteY172-12314" fmla="*/ 1168670 h 1792129"/>
                <a:gd name="connsiteX173-12315" fmla="*/ 2054464 w 2147856"/>
                <a:gd name="connsiteY173-12316" fmla="*/ 1176242 h 1792129"/>
                <a:gd name="connsiteX174-12317" fmla="*/ 2044367 w 2147856"/>
                <a:gd name="connsiteY174-12318" fmla="*/ 1176242 h 1792129"/>
                <a:gd name="connsiteX175-12319" fmla="*/ 1958547 w 2147856"/>
                <a:gd name="connsiteY175-12320" fmla="*/ 1158573 h 1792129"/>
                <a:gd name="connsiteX176-12321" fmla="*/ 1867678 w 2147856"/>
                <a:gd name="connsiteY176-12322" fmla="*/ 1143429 h 1792129"/>
                <a:gd name="connsiteX177-12323" fmla="*/ 1764189 w 2147856"/>
                <a:gd name="connsiteY177-12324" fmla="*/ 1120711 h 1792129"/>
                <a:gd name="connsiteX178-12325" fmla="*/ 1683417 w 2147856"/>
                <a:gd name="connsiteY178-12326" fmla="*/ 1105567 h 1792129"/>
                <a:gd name="connsiteX179-12327" fmla="*/ 1654390 w 2147856"/>
                <a:gd name="connsiteY179-12328" fmla="*/ 1100518 h 1792129"/>
                <a:gd name="connsiteX180-12329" fmla="*/ 1630411 w 2147856"/>
                <a:gd name="connsiteY180-12330" fmla="*/ 1092946 h 1792129"/>
                <a:gd name="connsiteX181-12331" fmla="*/ 1567307 w 2147856"/>
                <a:gd name="connsiteY181-12332" fmla="*/ 1072753 h 1792129"/>
                <a:gd name="connsiteX182-12333" fmla="*/ 1567307 w 2147856"/>
                <a:gd name="connsiteY182-12334" fmla="*/ 1075277 h 1792129"/>
                <a:gd name="connsiteX183-12335" fmla="*/ 1577404 w 2147856"/>
                <a:gd name="connsiteY183-12336" fmla="*/ 1087898 h 1792129"/>
                <a:gd name="connsiteX184-12337" fmla="*/ 1593811 w 2147856"/>
                <a:gd name="connsiteY184-12338" fmla="*/ 1105567 h 1792129"/>
                <a:gd name="connsiteX185-12339" fmla="*/ 1597597 w 2147856"/>
                <a:gd name="connsiteY185-12340" fmla="*/ 1133332 h 1792129"/>
                <a:gd name="connsiteX186-12341" fmla="*/ 1597597 w 2147856"/>
                <a:gd name="connsiteY186-12342" fmla="*/ 1219152 h 1792129"/>
                <a:gd name="connsiteX187-12343" fmla="*/ 1602645 w 2147856"/>
                <a:gd name="connsiteY187-12344" fmla="*/ 1292352 h 1792129"/>
                <a:gd name="connsiteX188-12345" fmla="*/ 1602645 w 2147856"/>
                <a:gd name="connsiteY188-12346" fmla="*/ 1405938 h 1792129"/>
                <a:gd name="connsiteX189-12347" fmla="*/ 1602645 w 2147856"/>
                <a:gd name="connsiteY189-12348" fmla="*/ 1494282 h 1792129"/>
                <a:gd name="connsiteX190-12349" fmla="*/ 1602645 w 2147856"/>
                <a:gd name="connsiteY190-12350" fmla="*/ 1582626 h 1792129"/>
                <a:gd name="connsiteX191-12351" fmla="*/ 1602645 w 2147856"/>
                <a:gd name="connsiteY191-12352" fmla="*/ 1645729 h 1792129"/>
                <a:gd name="connsiteX192-12353" fmla="*/ 1600121 w 2147856"/>
                <a:gd name="connsiteY192-12354" fmla="*/ 1683591 h 1792129"/>
                <a:gd name="connsiteX193-12355" fmla="*/ 1595073 w 2147856"/>
                <a:gd name="connsiteY193-12356" fmla="*/ 1711356 h 1792129"/>
                <a:gd name="connsiteX194-12357" fmla="*/ 1586238 w 2147856"/>
                <a:gd name="connsiteY194-12358" fmla="*/ 1725239 h 1792129"/>
                <a:gd name="connsiteX195-12359" fmla="*/ 1567307 w 2147856"/>
                <a:gd name="connsiteY195-12360" fmla="*/ 1726501 h 1792129"/>
                <a:gd name="connsiteX196-12361" fmla="*/ 1548377 w 2147856"/>
                <a:gd name="connsiteY196-12362" fmla="*/ 1734074 h 1792129"/>
                <a:gd name="connsiteX197-12363" fmla="*/ 1531970 w 2147856"/>
                <a:gd name="connsiteY197-12364" fmla="*/ 1746694 h 1792129"/>
                <a:gd name="connsiteX198-12365" fmla="*/ 1524397 w 2147856"/>
                <a:gd name="connsiteY198-12366" fmla="*/ 1764363 h 1792129"/>
                <a:gd name="connsiteX199-12367" fmla="*/ 1489060 w 2147856"/>
                <a:gd name="connsiteY199-12368" fmla="*/ 1754267 h 1792129"/>
                <a:gd name="connsiteX200-12369" fmla="*/ 1467605 w 2147856"/>
                <a:gd name="connsiteY200-12370" fmla="*/ 1764363 h 1792129"/>
                <a:gd name="connsiteX201-12371" fmla="*/ 1453722 w 2147856"/>
                <a:gd name="connsiteY201-12372" fmla="*/ 1779508 h 1792129"/>
                <a:gd name="connsiteX202-12373" fmla="*/ 1446150 w 2147856"/>
                <a:gd name="connsiteY202-12374" fmla="*/ 1792129 h 1792129"/>
                <a:gd name="connsiteX203-12375" fmla="*/ 1409550 w 2147856"/>
                <a:gd name="connsiteY203-12376" fmla="*/ 1763101 h 1792129"/>
                <a:gd name="connsiteX204-12377" fmla="*/ 1367902 w 2147856"/>
                <a:gd name="connsiteY204-12378" fmla="*/ 1726501 h 1792129"/>
                <a:gd name="connsiteX205-12379" fmla="*/ 1326254 w 2147856"/>
                <a:gd name="connsiteY205-12380" fmla="*/ 1683591 h 1792129"/>
                <a:gd name="connsiteX206-12381" fmla="*/ 1294702 w 2147856"/>
                <a:gd name="connsiteY206-12382" fmla="*/ 1648253 h 1792129"/>
                <a:gd name="connsiteX207-12383" fmla="*/ 1274509 w 2147856"/>
                <a:gd name="connsiteY207-12384" fmla="*/ 1643205 h 1792129"/>
                <a:gd name="connsiteX208-12385" fmla="*/ 1244220 w 2147856"/>
                <a:gd name="connsiteY208-12386" fmla="*/ 1662136 h 1792129"/>
                <a:gd name="connsiteX209-12387" fmla="*/ 1213930 w 2147856"/>
                <a:gd name="connsiteY209-12388" fmla="*/ 1678543 h 1792129"/>
                <a:gd name="connsiteX210-12389" fmla="*/ 1191213 w 2147856"/>
                <a:gd name="connsiteY210-12390" fmla="*/ 1689902 h 1792129"/>
                <a:gd name="connsiteX211-12391" fmla="*/ 1160923 w 2147856"/>
                <a:gd name="connsiteY211-12392" fmla="*/ 1701260 h 1792129"/>
                <a:gd name="connsiteX212-12393" fmla="*/ 1135682 w 2147856"/>
                <a:gd name="connsiteY212-12394" fmla="*/ 1703784 h 1792129"/>
                <a:gd name="connsiteX213-12395" fmla="*/ 1097820 w 2147856"/>
                <a:gd name="connsiteY213-12396" fmla="*/ 1696212 h 1792129"/>
                <a:gd name="connsiteX214-12397" fmla="*/ 1090248 w 2147856"/>
                <a:gd name="connsiteY214-12398" fmla="*/ 1686115 h 1792129"/>
                <a:gd name="connsiteX215-12399" fmla="*/ 1077627 w 2147856"/>
                <a:gd name="connsiteY215-12400" fmla="*/ 1664660 h 1792129"/>
                <a:gd name="connsiteX216-12401" fmla="*/ 1065007 w 2147856"/>
                <a:gd name="connsiteY216-12402" fmla="*/ 1643205 h 1792129"/>
                <a:gd name="connsiteX217-12403" fmla="*/ 1019572 w 2147856"/>
                <a:gd name="connsiteY217-12404" fmla="*/ 1668447 h 1792129"/>
                <a:gd name="connsiteX218-12405" fmla="*/ 1003166 w 2147856"/>
                <a:gd name="connsiteY218-12406" fmla="*/ 1672233 h 1792129"/>
                <a:gd name="connsiteX219-12407" fmla="*/ 989283 w 2147856"/>
                <a:gd name="connsiteY219-12408" fmla="*/ 1663398 h 1792129"/>
                <a:gd name="connsiteX220-12409" fmla="*/ 974138 w 2147856"/>
                <a:gd name="connsiteY220-12410" fmla="*/ 1640681 h 1792129"/>
                <a:gd name="connsiteX221-12411" fmla="*/ 965304 w 2147856"/>
                <a:gd name="connsiteY221-12412" fmla="*/ 1623012 h 1792129"/>
                <a:gd name="connsiteX222-12413" fmla="*/ 958993 w 2147856"/>
                <a:gd name="connsiteY222-12414" fmla="*/ 1605343 h 1792129"/>
                <a:gd name="connsiteX223-12415" fmla="*/ 958993 w 2147856"/>
                <a:gd name="connsiteY223-12416" fmla="*/ 1600295 h 1792129"/>
                <a:gd name="connsiteX224-12417" fmla="*/ 945111 w 2147856"/>
                <a:gd name="connsiteY224-12418" fmla="*/ 1552337 h 1792129"/>
                <a:gd name="connsiteX225-12419" fmla="*/ 946373 w 2147856"/>
                <a:gd name="connsiteY225-12420" fmla="*/ 1516999 h 1792129"/>
                <a:gd name="connsiteX226-12421" fmla="*/ 960255 w 2147856"/>
                <a:gd name="connsiteY226-12422" fmla="*/ 1441275 h 1792129"/>
                <a:gd name="connsiteX227-12423" fmla="*/ 979186 w 2147856"/>
                <a:gd name="connsiteY227-12424" fmla="*/ 1378172 h 1792129"/>
                <a:gd name="connsiteX228-12425" fmla="*/ 1019572 w 2147856"/>
                <a:gd name="connsiteY228-12426" fmla="*/ 1267111 h 1792129"/>
                <a:gd name="connsiteX229-12427" fmla="*/ 1067531 w 2147856"/>
                <a:gd name="connsiteY229-12428" fmla="*/ 1181290 h 1792129"/>
                <a:gd name="connsiteX230-12429" fmla="*/ 1085200 w 2147856"/>
                <a:gd name="connsiteY230-12430" fmla="*/ 1143429 h 1792129"/>
                <a:gd name="connsiteX231-12431" fmla="*/ 1138206 w 2147856"/>
                <a:gd name="connsiteY231-12432" fmla="*/ 1092946 h 1792129"/>
                <a:gd name="connsiteX232-12433" fmla="*/ 1206358 w 2147856"/>
                <a:gd name="connsiteY232-12434" fmla="*/ 1052560 h 1792129"/>
                <a:gd name="connsiteX233-12435" fmla="*/ 1256840 w 2147856"/>
                <a:gd name="connsiteY233-12436" fmla="*/ 1032367 h 1792129"/>
                <a:gd name="connsiteX234-12437" fmla="*/ 1365378 w 2147856"/>
                <a:gd name="connsiteY234-12438" fmla="*/ 997029 h 1792129"/>
                <a:gd name="connsiteX235-12439" fmla="*/ 1391881 w 2147856"/>
                <a:gd name="connsiteY235-12440" fmla="*/ 991981 h 1792129"/>
                <a:gd name="connsiteX236-12441" fmla="*/ 1418384 w 2147856"/>
                <a:gd name="connsiteY236-12442" fmla="*/ 989457 h 1792129"/>
                <a:gd name="connsiteX237-12443" fmla="*/ 1443625 w 2147856"/>
                <a:gd name="connsiteY237-12444" fmla="*/ 999553 h 1792129"/>
                <a:gd name="connsiteX238-12445" fmla="*/ 1478963 w 2147856"/>
                <a:gd name="connsiteY238-12446" fmla="*/ 1009650 h 1792129"/>
                <a:gd name="connsiteX239-12447" fmla="*/ 1514301 w 2147856"/>
                <a:gd name="connsiteY239-12448" fmla="*/ 1028581 h 1792129"/>
                <a:gd name="connsiteX240-12449" fmla="*/ 1534494 w 2147856"/>
                <a:gd name="connsiteY240-12450" fmla="*/ 1047512 h 1792129"/>
                <a:gd name="connsiteX241-12451" fmla="*/ 1544590 w 2147856"/>
                <a:gd name="connsiteY241-12452" fmla="*/ 1052560 h 1792129"/>
                <a:gd name="connsiteX242-12453" fmla="*/ 1552163 w 2147856"/>
                <a:gd name="connsiteY242-12454" fmla="*/ 1057608 h 1792129"/>
                <a:gd name="connsiteX243-12455" fmla="*/ 1668273 w 2147856"/>
                <a:gd name="connsiteY243-12456" fmla="*/ 1052560 h 1792129"/>
                <a:gd name="connsiteX244-12457" fmla="*/ 1635459 w 2147856"/>
                <a:gd name="connsiteY244-12458" fmla="*/ 1029843 h 1792129"/>
                <a:gd name="connsiteX245-12459" fmla="*/ 1466343 w 2147856"/>
                <a:gd name="connsiteY245-12460" fmla="*/ 896064 h 1792129"/>
                <a:gd name="connsiteX246-12461" fmla="*/ 1370426 w 2147856"/>
                <a:gd name="connsiteY246-12462" fmla="*/ 787527 h 1792129"/>
                <a:gd name="connsiteX247-12463" fmla="*/ 1357805 w 2147856"/>
                <a:gd name="connsiteY247-12464" fmla="*/ 782479 h 1792129"/>
                <a:gd name="connsiteX248-12465" fmla="*/ 1284606 w 2147856"/>
                <a:gd name="connsiteY248-12466" fmla="*/ 806458 h 1792129"/>
                <a:gd name="connsiteX249-12467" fmla="*/ 1196261 w 2147856"/>
                <a:gd name="connsiteY249-12468" fmla="*/ 838009 h 1792129"/>
                <a:gd name="connsiteX250-12469" fmla="*/ 1188689 w 2147856"/>
                <a:gd name="connsiteY250-12470" fmla="*/ 845582 h 1792129"/>
                <a:gd name="connsiteX251-12471" fmla="*/ 1178592 w 2147856"/>
                <a:gd name="connsiteY251-12472" fmla="*/ 858203 h 1792129"/>
                <a:gd name="connsiteX252-12473" fmla="*/ 1123062 w 2147856"/>
                <a:gd name="connsiteY252-12474" fmla="*/ 946547 h 1792129"/>
                <a:gd name="connsiteX253-12475" fmla="*/ 1047338 w 2147856"/>
                <a:gd name="connsiteY253-12476" fmla="*/ 1052560 h 1792129"/>
                <a:gd name="connsiteX254-12477" fmla="*/ 974138 w 2147856"/>
                <a:gd name="connsiteY254-12478" fmla="*/ 1140904 h 1792129"/>
                <a:gd name="connsiteX255-12479" fmla="*/ 918607 w 2147856"/>
                <a:gd name="connsiteY255-12480" fmla="*/ 1201483 h 1792129"/>
                <a:gd name="connsiteX256-12481" fmla="*/ 852980 w 2147856"/>
                <a:gd name="connsiteY256-12482" fmla="*/ 1267111 h 1792129"/>
                <a:gd name="connsiteX257-12483" fmla="*/ 744807 w 2147856"/>
                <a:gd name="connsiteY257-12484" fmla="*/ 1350614 h 1792129"/>
                <a:gd name="connsiteX258-12485" fmla="*/ 716677 w 2147856"/>
                <a:gd name="connsiteY258-12486" fmla="*/ 1383220 h 1792129"/>
                <a:gd name="connsiteX259-12487" fmla="*/ 688467 w 2147856"/>
                <a:gd name="connsiteY259-12488" fmla="*/ 1396207 h 1792129"/>
                <a:gd name="connsiteX260-12489" fmla="*/ 598218 w 2147856"/>
                <a:gd name="connsiteY260-12490" fmla="*/ 1470818 h 1792129"/>
                <a:gd name="connsiteX261-12491" fmla="*/ 404623 w 2147856"/>
                <a:gd name="connsiteY261-12492" fmla="*/ 1562323 h 1792129"/>
                <a:gd name="connsiteX262-12493" fmla="*/ 0 w 2147856"/>
                <a:gd name="connsiteY262-12494" fmla="*/ 1693005 h 1792129"/>
                <a:gd name="connsiteX263-12495" fmla="*/ 587947 w 2147856"/>
                <a:gd name="connsiteY263-12496" fmla="*/ 1342834 h 1792129"/>
                <a:gd name="connsiteX264-12497" fmla="*/ 592995 w 2147856"/>
                <a:gd name="connsiteY264-12498" fmla="*/ 1335262 h 1792129"/>
                <a:gd name="connsiteX265-12499" fmla="*/ 598044 w 2147856"/>
                <a:gd name="connsiteY265-12500" fmla="*/ 1330214 h 1792129"/>
                <a:gd name="connsiteX266-12501" fmla="*/ 608140 w 2147856"/>
                <a:gd name="connsiteY266-12502" fmla="*/ 1320117 h 1792129"/>
                <a:gd name="connsiteX267-12503" fmla="*/ 610664 w 2147856"/>
                <a:gd name="connsiteY267-12504" fmla="*/ 1287304 h 1792129"/>
                <a:gd name="connsiteX268-12505" fmla="*/ 618237 w 2147856"/>
                <a:gd name="connsiteY268-12506" fmla="*/ 1277207 h 1792129"/>
                <a:gd name="connsiteX269-12507" fmla="*/ 653574 w 2147856"/>
                <a:gd name="connsiteY269-12508" fmla="*/ 1264587 h 1792129"/>
                <a:gd name="connsiteX270-12509" fmla="*/ 688912 w 2147856"/>
                <a:gd name="connsiteY270-12510" fmla="*/ 1231773 h 1792129"/>
                <a:gd name="connsiteX271-12511" fmla="*/ 777256 w 2147856"/>
                <a:gd name="connsiteY271-12512" fmla="*/ 1143429 h 1792129"/>
                <a:gd name="connsiteX272-12513" fmla="*/ 815118 w 2147856"/>
                <a:gd name="connsiteY272-12514" fmla="*/ 1105567 h 1792129"/>
                <a:gd name="connsiteX273-12515" fmla="*/ 868125 w 2147856"/>
                <a:gd name="connsiteY273-12516" fmla="*/ 1055084 h 1792129"/>
                <a:gd name="connsiteX274-12517" fmla="*/ 921132 w 2147856"/>
                <a:gd name="connsiteY274-12518" fmla="*/ 999553 h 1792129"/>
                <a:gd name="connsiteX275-12519" fmla="*/ 976662 w 2147856"/>
                <a:gd name="connsiteY275-12520" fmla="*/ 916257 h 1792129"/>
                <a:gd name="connsiteX276-12521" fmla="*/ 976662 w 2147856"/>
                <a:gd name="connsiteY276-12522" fmla="*/ 913733 h 1792129"/>
                <a:gd name="connsiteX277-12523" fmla="*/ 921132 w 2147856"/>
                <a:gd name="connsiteY277-12524" fmla="*/ 931402 h 1792129"/>
                <a:gd name="connsiteX278-12525" fmla="*/ 830263 w 2147856"/>
                <a:gd name="connsiteY278-12526" fmla="*/ 964216 h 1792129"/>
                <a:gd name="connsiteX279-12527" fmla="*/ 774732 w 2147856"/>
                <a:gd name="connsiteY279-12528" fmla="*/ 981885 h 1792129"/>
                <a:gd name="connsiteX280-12529" fmla="*/ 769684 w 2147856"/>
                <a:gd name="connsiteY280-12530" fmla="*/ 984409 h 1792129"/>
                <a:gd name="connsiteX281-12531" fmla="*/ 739395 w 2147856"/>
                <a:gd name="connsiteY281-12532" fmla="*/ 995767 h 1792129"/>
                <a:gd name="connsiteX282-12533" fmla="*/ 714153 w 2147856"/>
                <a:gd name="connsiteY282-12534" fmla="*/ 994505 h 1792129"/>
                <a:gd name="connsiteX283-12535" fmla="*/ 690174 w 2147856"/>
                <a:gd name="connsiteY283-12536" fmla="*/ 995767 h 1792129"/>
                <a:gd name="connsiteX284-12537" fmla="*/ 658623 w 2147856"/>
                <a:gd name="connsiteY284-12538" fmla="*/ 994505 h 1792129"/>
                <a:gd name="connsiteX285-12539" fmla="*/ 648526 w 2147856"/>
                <a:gd name="connsiteY285-12540" fmla="*/ 989457 h 1792129"/>
                <a:gd name="connsiteX286-12541" fmla="*/ 628333 w 2147856"/>
                <a:gd name="connsiteY286-12542" fmla="*/ 981885 h 1792129"/>
                <a:gd name="connsiteX287-12543" fmla="*/ 608140 w 2147856"/>
                <a:gd name="connsiteY287-12544" fmla="*/ 974312 h 1792129"/>
                <a:gd name="connsiteX288-12545" fmla="*/ 590471 w 2147856"/>
                <a:gd name="connsiteY288-12546" fmla="*/ 966740 h 1792129"/>
                <a:gd name="connsiteX289-12547" fmla="*/ 577850 w 2147856"/>
                <a:gd name="connsiteY289-12548" fmla="*/ 959167 h 1792129"/>
                <a:gd name="connsiteX290-12549" fmla="*/ 575326 w 2147856"/>
                <a:gd name="connsiteY290-12550" fmla="*/ 944023 h 1792129"/>
                <a:gd name="connsiteX291-12551" fmla="*/ 590471 w 2147856"/>
                <a:gd name="connsiteY291-12552" fmla="*/ 928878 h 1792129"/>
                <a:gd name="connsiteX292-12553" fmla="*/ 603092 w 2147856"/>
                <a:gd name="connsiteY292-12554" fmla="*/ 928878 h 1792129"/>
                <a:gd name="connsiteX293-12555" fmla="*/ 603092 w 2147856"/>
                <a:gd name="connsiteY293-12556" fmla="*/ 921305 h 1792129"/>
                <a:gd name="connsiteX294-12557" fmla="*/ 615712 w 2147856"/>
                <a:gd name="connsiteY294-12558" fmla="*/ 923830 h 1792129"/>
                <a:gd name="connsiteX295-12559" fmla="*/ 638430 w 2147856"/>
                <a:gd name="connsiteY295-12560" fmla="*/ 916257 h 1792129"/>
                <a:gd name="connsiteX296-12561" fmla="*/ 653574 w 2147856"/>
                <a:gd name="connsiteY296-12562" fmla="*/ 906161 h 1792129"/>
                <a:gd name="connsiteX297-12563" fmla="*/ 638430 w 2147856"/>
                <a:gd name="connsiteY297-12564" fmla="*/ 898588 h 1792129"/>
                <a:gd name="connsiteX298-12565" fmla="*/ 651050 w 2147856"/>
                <a:gd name="connsiteY298-12566" fmla="*/ 896064 h 1792129"/>
                <a:gd name="connsiteX299-12567" fmla="*/ 678816 w 2147856"/>
                <a:gd name="connsiteY299-12568" fmla="*/ 888492 h 1792129"/>
                <a:gd name="connsiteX300-12569" fmla="*/ 683864 w 2147856"/>
                <a:gd name="connsiteY300-12570" fmla="*/ 885968 h 1792129"/>
                <a:gd name="connsiteX301-12571" fmla="*/ 736870 w 2147856"/>
                <a:gd name="connsiteY301-12572" fmla="*/ 873347 h 1792129"/>
                <a:gd name="connsiteX302-12573" fmla="*/ 774732 w 2147856"/>
                <a:gd name="connsiteY302-12574" fmla="*/ 855678 h 1792129"/>
                <a:gd name="connsiteX303-12575" fmla="*/ 830263 w 2147856"/>
                <a:gd name="connsiteY303-12576" fmla="*/ 835485 h 1792129"/>
                <a:gd name="connsiteX304-12577" fmla="*/ 923656 w 2147856"/>
                <a:gd name="connsiteY304-12578" fmla="*/ 802672 h 1792129"/>
                <a:gd name="connsiteX305-12579" fmla="*/ 1047338 w 2147856"/>
                <a:gd name="connsiteY305-12580" fmla="*/ 762286 h 1792129"/>
                <a:gd name="connsiteX306-12581" fmla="*/ 1052386 w 2147856"/>
                <a:gd name="connsiteY306-12582" fmla="*/ 759762 h 1792129"/>
                <a:gd name="connsiteX307-12583" fmla="*/ 1077627 w 2147856"/>
                <a:gd name="connsiteY307-12584" fmla="*/ 752189 h 1792129"/>
                <a:gd name="connsiteX308-12585" fmla="*/ 1087724 w 2147856"/>
                <a:gd name="connsiteY308-12586" fmla="*/ 734520 h 1792129"/>
                <a:gd name="connsiteX309-12587" fmla="*/ 1092772 w 2147856"/>
                <a:gd name="connsiteY309-12588" fmla="*/ 719376 h 1792129"/>
                <a:gd name="connsiteX310-12589" fmla="*/ 1100344 w 2147856"/>
                <a:gd name="connsiteY310-12590" fmla="*/ 697921 h 1792129"/>
                <a:gd name="connsiteX311-12591" fmla="*/ 1110441 w 2147856"/>
                <a:gd name="connsiteY311-12592" fmla="*/ 671417 h 1792129"/>
                <a:gd name="connsiteX312-12593" fmla="*/ 1107917 w 2147856"/>
                <a:gd name="connsiteY312-12594" fmla="*/ 666369 h 1792129"/>
                <a:gd name="connsiteX313-12595" fmla="*/ 1054910 w 2147856"/>
                <a:gd name="connsiteY313-12596" fmla="*/ 681514 h 1792129"/>
                <a:gd name="connsiteX314-12597" fmla="*/ 986759 w 2147856"/>
                <a:gd name="connsiteY314-12598" fmla="*/ 701707 h 1792129"/>
                <a:gd name="connsiteX315-12599" fmla="*/ 986759 w 2147856"/>
                <a:gd name="connsiteY315-12600" fmla="*/ 696658 h 1792129"/>
                <a:gd name="connsiteX316-12601" fmla="*/ 1049862 w 2147856"/>
                <a:gd name="connsiteY316-12602" fmla="*/ 653748 h 1792129"/>
                <a:gd name="connsiteX317-12603" fmla="*/ 990545 w 2147856"/>
                <a:gd name="connsiteY317-12604" fmla="*/ 628507 h 1792129"/>
                <a:gd name="connsiteX318-12605" fmla="*/ 926180 w 2147856"/>
                <a:gd name="connsiteY318-12606" fmla="*/ 593169 h 1792129"/>
                <a:gd name="connsiteX319-12607" fmla="*/ 933752 w 2147856"/>
                <a:gd name="connsiteY319-12608" fmla="*/ 589383 h 1792129"/>
                <a:gd name="connsiteX320-12609" fmla="*/ 946373 w 2147856"/>
                <a:gd name="connsiteY320-12610" fmla="*/ 588121 h 1792129"/>
                <a:gd name="connsiteX321-12611" fmla="*/ 953945 w 2147856"/>
                <a:gd name="connsiteY321-12612" fmla="*/ 588121 h 1792129"/>
                <a:gd name="connsiteX322-12613" fmla="*/ 974138 w 2147856"/>
                <a:gd name="connsiteY322-12614" fmla="*/ 585597 h 1792129"/>
                <a:gd name="connsiteX323-12615" fmla="*/ 1022097 w 2147856"/>
                <a:gd name="connsiteY323-12616" fmla="*/ 570452 h 1792129"/>
                <a:gd name="connsiteX324-12617" fmla="*/ 1029669 w 2147856"/>
                <a:gd name="connsiteY324-12618" fmla="*/ 557832 h 1792129"/>
                <a:gd name="connsiteX325-12619" fmla="*/ 1030931 w 2147856"/>
                <a:gd name="connsiteY325-12620" fmla="*/ 551521 h 1792129"/>
                <a:gd name="connsiteX326-12621" fmla="*/ 1034717 w 2147856"/>
                <a:gd name="connsiteY326-12622" fmla="*/ 545211 h 1792129"/>
                <a:gd name="connsiteX327-12623" fmla="*/ 1037241 w 2147856"/>
                <a:gd name="connsiteY327-12624" fmla="*/ 547735 h 1792129"/>
                <a:gd name="connsiteX328-12625" fmla="*/ 1056172 w 2147856"/>
                <a:gd name="connsiteY328-12626" fmla="*/ 545211 h 1792129"/>
                <a:gd name="connsiteX329-12627" fmla="*/ 1072579 w 2147856"/>
                <a:gd name="connsiteY329-12628" fmla="*/ 542687 h 1792129"/>
                <a:gd name="connsiteX330-12629" fmla="*/ 1115489 w 2147856"/>
                <a:gd name="connsiteY330-12630" fmla="*/ 527542 h 1792129"/>
                <a:gd name="connsiteX331-12631" fmla="*/ 1155875 w 2147856"/>
                <a:gd name="connsiteY331-12632" fmla="*/ 514921 h 1792129"/>
                <a:gd name="connsiteX332-12633" fmla="*/ 1171020 w 2147856"/>
                <a:gd name="connsiteY332-12634" fmla="*/ 497252 h 1792129"/>
                <a:gd name="connsiteX333-12635" fmla="*/ 1188689 w 2147856"/>
                <a:gd name="connsiteY333-12636" fmla="*/ 403860 h 1792129"/>
                <a:gd name="connsiteX334-12637" fmla="*/ 1189951 w 2147856"/>
                <a:gd name="connsiteY334-12638" fmla="*/ 397550 h 1792129"/>
                <a:gd name="connsiteX335-12639" fmla="*/ 1188689 w 2147856"/>
                <a:gd name="connsiteY335-12640" fmla="*/ 388715 h 1792129"/>
                <a:gd name="connsiteX336-12641" fmla="*/ 1163448 w 2147856"/>
                <a:gd name="connsiteY336-12642" fmla="*/ 401336 h 1792129"/>
                <a:gd name="connsiteX337-12643" fmla="*/ 1143255 w 2147856"/>
                <a:gd name="connsiteY337-12644" fmla="*/ 408908 h 1792129"/>
                <a:gd name="connsiteX338-12645" fmla="*/ 1118013 w 2147856"/>
                <a:gd name="connsiteY338-12646" fmla="*/ 413956 h 1792129"/>
                <a:gd name="connsiteX339-12647" fmla="*/ 1092772 w 2147856"/>
                <a:gd name="connsiteY339-12648" fmla="*/ 424053 h 1792129"/>
                <a:gd name="connsiteX340-12649" fmla="*/ 1032193 w 2147856"/>
                <a:gd name="connsiteY340-12650" fmla="*/ 451818 h 1792129"/>
                <a:gd name="connsiteX341-12651" fmla="*/ 1047338 w 2147856"/>
                <a:gd name="connsiteY341-12652" fmla="*/ 437936 h 1792129"/>
                <a:gd name="connsiteX342-12653" fmla="*/ 1059958 w 2147856"/>
                <a:gd name="connsiteY342-12654" fmla="*/ 424053 h 1792129"/>
                <a:gd name="connsiteX343-12655" fmla="*/ 1058696 w 2147856"/>
                <a:gd name="connsiteY343-12656" fmla="*/ 422791 h 1792129"/>
                <a:gd name="connsiteX344-12657" fmla="*/ 1057434 w 2147856"/>
                <a:gd name="connsiteY344-12658" fmla="*/ 421529 h 1792129"/>
                <a:gd name="connsiteX345-12659" fmla="*/ 1047338 w 2147856"/>
                <a:gd name="connsiteY345-12660" fmla="*/ 424053 h 1792129"/>
                <a:gd name="connsiteX346-12661" fmla="*/ 1038503 w 2147856"/>
                <a:gd name="connsiteY346-12662" fmla="*/ 429101 h 1792129"/>
                <a:gd name="connsiteX347-12663" fmla="*/ 1032193 w 2147856"/>
                <a:gd name="connsiteY347-12664" fmla="*/ 429101 h 1792129"/>
                <a:gd name="connsiteX348-12665" fmla="*/ 1003166 w 2147856"/>
                <a:gd name="connsiteY348-12666" fmla="*/ 424053 h 1792129"/>
                <a:gd name="connsiteX349-12667" fmla="*/ 971614 w 2147856"/>
                <a:gd name="connsiteY349-12668" fmla="*/ 413956 h 1792129"/>
                <a:gd name="connsiteX350-12669" fmla="*/ 938800 w 2147856"/>
                <a:gd name="connsiteY350-12670" fmla="*/ 400074 h 1792129"/>
                <a:gd name="connsiteX351-12671" fmla="*/ 908511 w 2147856"/>
                <a:gd name="connsiteY351-12672" fmla="*/ 381143 h 1792129"/>
                <a:gd name="connsiteX352-12673" fmla="*/ 905987 w 2147856"/>
                <a:gd name="connsiteY352-12674" fmla="*/ 368522 h 1792129"/>
                <a:gd name="connsiteX353-12675" fmla="*/ 916083 w 2147856"/>
                <a:gd name="connsiteY353-12676" fmla="*/ 340757 h 1792129"/>
                <a:gd name="connsiteX354-12677" fmla="*/ 911035 w 2147856"/>
                <a:gd name="connsiteY354-12678" fmla="*/ 315516 h 1792129"/>
                <a:gd name="connsiteX355-12679" fmla="*/ 905987 w 2147856"/>
                <a:gd name="connsiteY355-12680" fmla="*/ 310467 h 1792129"/>
                <a:gd name="connsiteX356-12681" fmla="*/ 938800 w 2147856"/>
                <a:gd name="connsiteY356-12682" fmla="*/ 338233 h 1792129"/>
                <a:gd name="connsiteX357-12683" fmla="*/ 958993 w 2147856"/>
                <a:gd name="connsiteY357-12684" fmla="*/ 343281 h 1792129"/>
                <a:gd name="connsiteX358-12685" fmla="*/ 1001904 w 2147856"/>
                <a:gd name="connsiteY358-12686" fmla="*/ 325612 h 1792129"/>
                <a:gd name="connsiteX359-12687" fmla="*/ 1097820 w 2147856"/>
                <a:gd name="connsiteY359-12688" fmla="*/ 292798 h 1792129"/>
                <a:gd name="connsiteX360-12689" fmla="*/ 1140730 w 2147856"/>
                <a:gd name="connsiteY360-12690" fmla="*/ 272606 h 1792129"/>
                <a:gd name="connsiteX361-12691" fmla="*/ 1193737 w 2147856"/>
                <a:gd name="connsiteY361-12692" fmla="*/ 252412 h 1792129"/>
                <a:gd name="connsiteX362-12693" fmla="*/ 1213930 w 2147856"/>
                <a:gd name="connsiteY362-12694" fmla="*/ 241054 h 1792129"/>
                <a:gd name="connsiteX363-12695" fmla="*/ 1213930 w 2147856"/>
                <a:gd name="connsiteY363-12696" fmla="*/ 219599 h 1792129"/>
                <a:gd name="connsiteX364-12697" fmla="*/ 1212668 w 2147856"/>
                <a:gd name="connsiteY364-12698" fmla="*/ 194357 h 1792129"/>
                <a:gd name="connsiteX365-12699" fmla="*/ 1211406 w 2147856"/>
                <a:gd name="connsiteY365-12700" fmla="*/ 169116 h 1792129"/>
                <a:gd name="connsiteX366-12701" fmla="*/ 1208882 w 2147856"/>
                <a:gd name="connsiteY366-12702" fmla="*/ 106013 h 1792129"/>
                <a:gd name="connsiteX367-12703" fmla="*/ 1208882 w 2147856"/>
                <a:gd name="connsiteY367-12704" fmla="*/ 100965 h 1792129"/>
                <a:gd name="connsiteX368-12705" fmla="*/ 1196261 w 2147856"/>
                <a:gd name="connsiteY368-12706" fmla="*/ 85820 h 1792129"/>
                <a:gd name="connsiteX369-12707" fmla="*/ 1163448 w 2147856"/>
                <a:gd name="connsiteY369-12708" fmla="*/ 55531 h 1792129"/>
                <a:gd name="connsiteX370-12709" fmla="*/ 1123062 w 2147856"/>
                <a:gd name="connsiteY370-12710" fmla="*/ 42910 h 1792129"/>
                <a:gd name="connsiteX371-12711" fmla="*/ 1131896 w 2147856"/>
                <a:gd name="connsiteY371-12712" fmla="*/ 27765 h 1792129"/>
                <a:gd name="connsiteX372-12713" fmla="*/ 1143255 w 2147856"/>
                <a:gd name="connsiteY372-12714" fmla="*/ 12620 h 1792129"/>
                <a:gd name="connsiteX373-12715" fmla="*/ 1173544 w 2147856"/>
                <a:gd name="connsiteY373-12716" fmla="*/ 0 h 1792129"/>
                <a:gd name="connsiteX0-12717" fmla="*/ 1226090 w 1973231"/>
                <a:gd name="connsiteY0-12718" fmla="*/ 1529620 h 1792129"/>
                <a:gd name="connsiteX1-12719" fmla="*/ 1190753 w 1973231"/>
                <a:gd name="connsiteY1-12720" fmla="*/ 1592723 h 1792129"/>
                <a:gd name="connsiteX2-12721" fmla="*/ 1189491 w 1973231"/>
                <a:gd name="connsiteY2-12722" fmla="*/ 1595247 h 1792129"/>
                <a:gd name="connsiteX3-12723" fmla="*/ 1193277 w 1973231"/>
                <a:gd name="connsiteY3-12724" fmla="*/ 1600295 h 1792129"/>
                <a:gd name="connsiteX4-12725" fmla="*/ 1221042 w 1973231"/>
                <a:gd name="connsiteY4-12726" fmla="*/ 1620488 h 1792129"/>
                <a:gd name="connsiteX5-12727" fmla="*/ 1226090 w 1973231"/>
                <a:gd name="connsiteY5-12728" fmla="*/ 1620488 h 1792129"/>
                <a:gd name="connsiteX6-12729" fmla="*/ 1228614 w 1973231"/>
                <a:gd name="connsiteY6-12730" fmla="*/ 1592723 h 1792129"/>
                <a:gd name="connsiteX7-12731" fmla="*/ 1231139 w 1973231"/>
                <a:gd name="connsiteY7-12732" fmla="*/ 1547289 h 1792129"/>
                <a:gd name="connsiteX8-12733" fmla="*/ 1228614 w 1973231"/>
                <a:gd name="connsiteY8-12734" fmla="*/ 1529620 h 1792129"/>
                <a:gd name="connsiteX9-12735" fmla="*/ 1226090 w 1973231"/>
                <a:gd name="connsiteY9-12736" fmla="*/ 1529620 h 1792129"/>
                <a:gd name="connsiteX10-12737" fmla="*/ 948437 w 1973231"/>
                <a:gd name="connsiteY10-12738" fmla="*/ 1363027 h 1792129"/>
                <a:gd name="connsiteX11-12739" fmla="*/ 940864 w 1973231"/>
                <a:gd name="connsiteY11-12740" fmla="*/ 1368076 h 1792129"/>
                <a:gd name="connsiteX12-12741" fmla="*/ 928244 w 1973231"/>
                <a:gd name="connsiteY12-12742" fmla="*/ 1451372 h 1792129"/>
                <a:gd name="connsiteX13-12743" fmla="*/ 930768 w 1973231"/>
                <a:gd name="connsiteY13-12744" fmla="*/ 1484185 h 1792129"/>
                <a:gd name="connsiteX14-12745" fmla="*/ 935816 w 1973231"/>
                <a:gd name="connsiteY14-12746" fmla="*/ 1511951 h 1792129"/>
                <a:gd name="connsiteX15-12747" fmla="*/ 935816 w 1973231"/>
                <a:gd name="connsiteY15-12748" fmla="*/ 1544764 h 1792129"/>
                <a:gd name="connsiteX16-12749" fmla="*/ 937078 w 1973231"/>
                <a:gd name="connsiteY16-12750" fmla="*/ 1546026 h 1792129"/>
                <a:gd name="connsiteX17-12751" fmla="*/ 938340 w 1973231"/>
                <a:gd name="connsiteY17-12752" fmla="*/ 1547289 h 1792129"/>
                <a:gd name="connsiteX18-12753" fmla="*/ 983774 w 1973231"/>
                <a:gd name="connsiteY18-12754" fmla="*/ 1494282 h 1792129"/>
                <a:gd name="connsiteX19-12755" fmla="*/ 983774 w 1973231"/>
                <a:gd name="connsiteY19-12756" fmla="*/ 1461468 h 1792129"/>
                <a:gd name="connsiteX20-12757" fmla="*/ 974940 w 1973231"/>
                <a:gd name="connsiteY20-12758" fmla="*/ 1442537 h 1792129"/>
                <a:gd name="connsiteX21-12759" fmla="*/ 968630 w 1973231"/>
                <a:gd name="connsiteY21-12760" fmla="*/ 1426131 h 1792129"/>
                <a:gd name="connsiteX22-12761" fmla="*/ 992609 w 1973231"/>
                <a:gd name="connsiteY22-12762" fmla="*/ 1436227 h 1792129"/>
                <a:gd name="connsiteX23-12763" fmla="*/ 1021636 w 1973231"/>
                <a:gd name="connsiteY23-12764" fmla="*/ 1448848 h 1792129"/>
                <a:gd name="connsiteX24-12765" fmla="*/ 1040567 w 1973231"/>
                <a:gd name="connsiteY24-12766" fmla="*/ 1413510 h 1792129"/>
                <a:gd name="connsiteX25-12767" fmla="*/ 1054450 w 1973231"/>
                <a:gd name="connsiteY25-12768" fmla="*/ 1363027 h 1792129"/>
                <a:gd name="connsiteX26-12769" fmla="*/ 1006491 w 1973231"/>
                <a:gd name="connsiteY26-12770" fmla="*/ 1363027 h 1792129"/>
                <a:gd name="connsiteX27-12771" fmla="*/ 948437 w 1973231"/>
                <a:gd name="connsiteY27-12772" fmla="*/ 1363027 h 1792129"/>
                <a:gd name="connsiteX28-12773" fmla="*/ 1228614 w 1973231"/>
                <a:gd name="connsiteY28-12774" fmla="*/ 1340310 h 1792129"/>
                <a:gd name="connsiteX29-12775" fmla="*/ 1213470 w 1973231"/>
                <a:gd name="connsiteY29-12776" fmla="*/ 1347883 h 1792129"/>
                <a:gd name="connsiteX30-12777" fmla="*/ 1152891 w 1973231"/>
                <a:gd name="connsiteY30-12778" fmla="*/ 1410986 h 1792129"/>
                <a:gd name="connsiteX31-12779" fmla="*/ 1145318 w 1973231"/>
                <a:gd name="connsiteY31-12780" fmla="*/ 1416034 h 1792129"/>
                <a:gd name="connsiteX32-12781" fmla="*/ 1082215 w 1973231"/>
                <a:gd name="connsiteY32-12782" fmla="*/ 1491758 h 1792129"/>
                <a:gd name="connsiteX33-12783" fmla="*/ 1077167 w 1973231"/>
                <a:gd name="connsiteY33-12784" fmla="*/ 1504378 h 1792129"/>
                <a:gd name="connsiteX34-12785" fmla="*/ 1091050 w 1973231"/>
                <a:gd name="connsiteY34-12786" fmla="*/ 1513213 h 1792129"/>
                <a:gd name="connsiteX35-12787" fmla="*/ 1112505 w 1973231"/>
                <a:gd name="connsiteY35-12788" fmla="*/ 1516999 h 1792129"/>
                <a:gd name="connsiteX36-12789" fmla="*/ 1159201 w 1973231"/>
                <a:gd name="connsiteY36-12790" fmla="*/ 1495544 h 1792129"/>
                <a:gd name="connsiteX37-12791" fmla="*/ 1226090 w 1973231"/>
                <a:gd name="connsiteY37-12792" fmla="*/ 1474089 h 1792129"/>
                <a:gd name="connsiteX38-12793" fmla="*/ 1231139 w 1973231"/>
                <a:gd name="connsiteY38-12794" fmla="*/ 1469041 h 1792129"/>
                <a:gd name="connsiteX39-12795" fmla="*/ 1231139 w 1973231"/>
                <a:gd name="connsiteY39-12796" fmla="*/ 1433703 h 1792129"/>
                <a:gd name="connsiteX40-12797" fmla="*/ 1231139 w 1973231"/>
                <a:gd name="connsiteY40-12798" fmla="*/ 1363027 h 1792129"/>
                <a:gd name="connsiteX41-12799" fmla="*/ 1231139 w 1973231"/>
                <a:gd name="connsiteY41-12800" fmla="*/ 1357979 h 1792129"/>
                <a:gd name="connsiteX42-12801" fmla="*/ 1228614 w 1973231"/>
                <a:gd name="connsiteY42-12802" fmla="*/ 1340310 h 1792129"/>
                <a:gd name="connsiteX43-12803" fmla="*/ 1226090 w 1973231"/>
                <a:gd name="connsiteY43-12804" fmla="*/ 1070229 h 1792129"/>
                <a:gd name="connsiteX44-12805" fmla="*/ 1207159 w 1973231"/>
                <a:gd name="connsiteY44-12806" fmla="*/ 1080325 h 1792129"/>
                <a:gd name="connsiteX45-12807" fmla="*/ 1193277 w 1973231"/>
                <a:gd name="connsiteY45-12808" fmla="*/ 1087898 h 1792129"/>
                <a:gd name="connsiteX46-12809" fmla="*/ 1152891 w 1973231"/>
                <a:gd name="connsiteY46-12810" fmla="*/ 1101780 h 1792129"/>
                <a:gd name="connsiteX47-12811" fmla="*/ 1094836 w 1973231"/>
                <a:gd name="connsiteY47-12812" fmla="*/ 1125760 h 1792129"/>
                <a:gd name="connsiteX48-12813" fmla="*/ 1074643 w 1973231"/>
                <a:gd name="connsiteY48-12814" fmla="*/ 1128284 h 1792129"/>
                <a:gd name="connsiteX49-12815" fmla="*/ 1059498 w 1973231"/>
                <a:gd name="connsiteY49-12816" fmla="*/ 1130808 h 1792129"/>
                <a:gd name="connsiteX50-12817" fmla="*/ 1034257 w 1973231"/>
                <a:gd name="connsiteY50-12818" fmla="*/ 1128284 h 1792129"/>
                <a:gd name="connsiteX51-12819" fmla="*/ 1009016 w 1973231"/>
                <a:gd name="connsiteY51-12820" fmla="*/ 1125760 h 1792129"/>
                <a:gd name="connsiteX52-12821" fmla="*/ 977464 w 1973231"/>
                <a:gd name="connsiteY52-12822" fmla="*/ 1132070 h 1792129"/>
                <a:gd name="connsiteX53-12823" fmla="*/ 963581 w 1973231"/>
                <a:gd name="connsiteY53-12824" fmla="*/ 1158573 h 1792129"/>
                <a:gd name="connsiteX54-12825" fmla="*/ 956009 w 1973231"/>
                <a:gd name="connsiteY54-12826" fmla="*/ 1180028 h 1792129"/>
                <a:gd name="connsiteX55-12827" fmla="*/ 948437 w 1973231"/>
                <a:gd name="connsiteY55-12828" fmla="*/ 1206532 h 1792129"/>
                <a:gd name="connsiteX56-12829" fmla="*/ 943388 w 1973231"/>
                <a:gd name="connsiteY56-12830" fmla="*/ 1282255 h 1792129"/>
                <a:gd name="connsiteX57-12831" fmla="*/ 944650 w 1973231"/>
                <a:gd name="connsiteY57-12832" fmla="*/ 1291090 h 1792129"/>
                <a:gd name="connsiteX58-12833" fmla="*/ 953485 w 1973231"/>
                <a:gd name="connsiteY58-12834" fmla="*/ 1289828 h 1792129"/>
                <a:gd name="connsiteX59-12835" fmla="*/ 1001443 w 1973231"/>
                <a:gd name="connsiteY59-12836" fmla="*/ 1277207 h 1792129"/>
                <a:gd name="connsiteX60-12837" fmla="*/ 1099884 w 1973231"/>
                <a:gd name="connsiteY60-12838" fmla="*/ 1236821 h 1792129"/>
                <a:gd name="connsiteX61-12839" fmla="*/ 1160463 w 1973231"/>
                <a:gd name="connsiteY61-12840" fmla="*/ 1216628 h 1792129"/>
                <a:gd name="connsiteX62-12841" fmla="*/ 1183180 w 1973231"/>
                <a:gd name="connsiteY62-12842" fmla="*/ 1211580 h 1792129"/>
                <a:gd name="connsiteX63-12843" fmla="*/ 1215994 w 1973231"/>
                <a:gd name="connsiteY63-12844" fmla="*/ 1214104 h 1792129"/>
                <a:gd name="connsiteX64-12845" fmla="*/ 1234925 w 1973231"/>
                <a:gd name="connsiteY64-12846" fmla="*/ 1207794 h 1792129"/>
                <a:gd name="connsiteX65-12847" fmla="*/ 1238711 w 1973231"/>
                <a:gd name="connsiteY65-12848" fmla="*/ 1191387 h 1792129"/>
                <a:gd name="connsiteX66-12849" fmla="*/ 1236187 w 1973231"/>
                <a:gd name="connsiteY66-12850" fmla="*/ 1148477 h 1792129"/>
                <a:gd name="connsiteX67-12851" fmla="*/ 1236187 w 1973231"/>
                <a:gd name="connsiteY67-12852" fmla="*/ 1125760 h 1792129"/>
                <a:gd name="connsiteX68-12853" fmla="*/ 1226090 w 1973231"/>
                <a:gd name="connsiteY68-12854" fmla="*/ 1070229 h 1792129"/>
                <a:gd name="connsiteX69-12855" fmla="*/ 998919 w 1973231"/>
                <a:gd name="connsiteY69-12856" fmla="*/ 0 h 1792129"/>
                <a:gd name="connsiteX70-12857" fmla="*/ 1044353 w 1973231"/>
                <a:gd name="connsiteY70-12858" fmla="*/ 12620 h 1792129"/>
                <a:gd name="connsiteX71-12859" fmla="*/ 1094836 w 1973231"/>
                <a:gd name="connsiteY71-12860" fmla="*/ 42910 h 1792129"/>
                <a:gd name="connsiteX72-12861" fmla="*/ 1125125 w 1973231"/>
                <a:gd name="connsiteY72-12862" fmla="*/ 60579 h 1792129"/>
                <a:gd name="connsiteX73-12863" fmla="*/ 1162987 w 1973231"/>
                <a:gd name="connsiteY73-12864" fmla="*/ 138827 h 1792129"/>
                <a:gd name="connsiteX74-12865" fmla="*/ 1162987 w 1973231"/>
                <a:gd name="connsiteY74-12866" fmla="*/ 194357 h 1792129"/>
                <a:gd name="connsiteX75-12867" fmla="*/ 1168035 w 1973231"/>
                <a:gd name="connsiteY75-12868" fmla="*/ 199406 h 1792129"/>
                <a:gd name="connsiteX76-12869" fmla="*/ 1231139 w 1973231"/>
                <a:gd name="connsiteY76-12870" fmla="*/ 214551 h 1792129"/>
                <a:gd name="connsiteX77-12871" fmla="*/ 1241235 w 1973231"/>
                <a:gd name="connsiteY77-12872" fmla="*/ 224647 h 1792129"/>
                <a:gd name="connsiteX78-12873" fmla="*/ 1269000 w 1973231"/>
                <a:gd name="connsiteY78-12874" fmla="*/ 239792 h 1792129"/>
                <a:gd name="connsiteX79-12875" fmla="*/ 1280359 w 1973231"/>
                <a:gd name="connsiteY79-12876" fmla="*/ 249888 h 1792129"/>
                <a:gd name="connsiteX80-12877" fmla="*/ 1271525 w 1973231"/>
                <a:gd name="connsiteY80-12878" fmla="*/ 262509 h 1792129"/>
                <a:gd name="connsiteX81-12879" fmla="*/ 1261428 w 1973231"/>
                <a:gd name="connsiteY81-12880" fmla="*/ 272606 h 1792129"/>
                <a:gd name="connsiteX82-12881" fmla="*/ 1248807 w 1973231"/>
                <a:gd name="connsiteY82-12882" fmla="*/ 280178 h 1792129"/>
                <a:gd name="connsiteX83-12883" fmla="*/ 1236187 w 1973231"/>
                <a:gd name="connsiteY83-12884" fmla="*/ 285226 h 1792129"/>
                <a:gd name="connsiteX84-12885" fmla="*/ 1165511 w 1973231"/>
                <a:gd name="connsiteY84-12886" fmla="*/ 310467 h 1792129"/>
                <a:gd name="connsiteX85-12887" fmla="*/ 1165511 w 1973231"/>
                <a:gd name="connsiteY85-12888" fmla="*/ 318040 h 1792129"/>
                <a:gd name="connsiteX86-12889" fmla="*/ 1145318 w 1973231"/>
                <a:gd name="connsiteY86-12890" fmla="*/ 434149 h 1792129"/>
                <a:gd name="connsiteX87-12891" fmla="*/ 1140270 w 1973231"/>
                <a:gd name="connsiteY87-12892" fmla="*/ 451818 h 1792129"/>
                <a:gd name="connsiteX88-12893" fmla="*/ 1160463 w 1973231"/>
                <a:gd name="connsiteY88-12894" fmla="*/ 448032 h 1792129"/>
                <a:gd name="connsiteX89-12895" fmla="*/ 1175608 w 1973231"/>
                <a:gd name="connsiteY89-12896" fmla="*/ 444246 h 1792129"/>
                <a:gd name="connsiteX90-12897" fmla="*/ 1189491 w 1973231"/>
                <a:gd name="connsiteY90-12898" fmla="*/ 437936 h 1792129"/>
                <a:gd name="connsiteX91-12899" fmla="*/ 1210946 w 1973231"/>
                <a:gd name="connsiteY91-12900" fmla="*/ 439198 h 1792129"/>
                <a:gd name="connsiteX92-12901" fmla="*/ 1238711 w 1973231"/>
                <a:gd name="connsiteY92-12902" fmla="*/ 434149 h 1792129"/>
                <a:gd name="connsiteX93-12903" fmla="*/ 1279097 w 1973231"/>
                <a:gd name="connsiteY93-12904" fmla="*/ 424053 h 1792129"/>
                <a:gd name="connsiteX94-12905" fmla="*/ 1279097 w 1973231"/>
                <a:gd name="connsiteY94-12906" fmla="*/ 432887 h 1792129"/>
                <a:gd name="connsiteX95-12907" fmla="*/ 1286669 w 1973231"/>
                <a:gd name="connsiteY95-12908" fmla="*/ 436673 h 1792129"/>
                <a:gd name="connsiteX96-12909" fmla="*/ 1324531 w 1973231"/>
                <a:gd name="connsiteY96-12910" fmla="*/ 456866 h 1792129"/>
                <a:gd name="connsiteX97-12911" fmla="*/ 1334628 w 1973231"/>
                <a:gd name="connsiteY97-12912" fmla="*/ 464439 h 1792129"/>
                <a:gd name="connsiteX98-12913" fmla="*/ 1337152 w 1973231"/>
                <a:gd name="connsiteY98-12914" fmla="*/ 472011 h 1792129"/>
                <a:gd name="connsiteX99-12915" fmla="*/ 1327055 w 1973231"/>
                <a:gd name="connsiteY99-12916" fmla="*/ 485894 h 1792129"/>
                <a:gd name="connsiteX100-12917" fmla="*/ 1306862 w 1973231"/>
                <a:gd name="connsiteY100-12918" fmla="*/ 502301 h 1792129"/>
                <a:gd name="connsiteX101-12919" fmla="*/ 1304338 w 1973231"/>
                <a:gd name="connsiteY101-12920" fmla="*/ 504825 h 1792129"/>
                <a:gd name="connsiteX102-12921" fmla="*/ 1277835 w 1973231"/>
                <a:gd name="connsiteY102-12922" fmla="*/ 528804 h 1792129"/>
                <a:gd name="connsiteX103-12923" fmla="*/ 1251332 w 1973231"/>
                <a:gd name="connsiteY103-12924" fmla="*/ 540163 h 1792129"/>
                <a:gd name="connsiteX104-12925" fmla="*/ 1238711 w 1973231"/>
                <a:gd name="connsiteY104-12926" fmla="*/ 543949 h 1792129"/>
                <a:gd name="connsiteX105-12927" fmla="*/ 1226090 w 1973231"/>
                <a:gd name="connsiteY105-12928" fmla="*/ 547735 h 1792129"/>
                <a:gd name="connsiteX106-12929" fmla="*/ 1193277 w 1973231"/>
                <a:gd name="connsiteY106-12930" fmla="*/ 557832 h 1792129"/>
                <a:gd name="connsiteX107-12931" fmla="*/ 1125125 w 1973231"/>
                <a:gd name="connsiteY107-12932" fmla="*/ 583073 h 1792129"/>
                <a:gd name="connsiteX108-12933" fmla="*/ 1107456 w 1973231"/>
                <a:gd name="connsiteY108-12934" fmla="*/ 598218 h 1792129"/>
                <a:gd name="connsiteX109-12935" fmla="*/ 1087263 w 1973231"/>
                <a:gd name="connsiteY109-12936" fmla="*/ 666369 h 1792129"/>
                <a:gd name="connsiteX110-12937" fmla="*/ 1077167 w 1973231"/>
                <a:gd name="connsiteY110-12938" fmla="*/ 691610 h 1792129"/>
                <a:gd name="connsiteX111-12939" fmla="*/ 1112505 w 1973231"/>
                <a:gd name="connsiteY111-12940" fmla="*/ 678990 h 1792129"/>
                <a:gd name="connsiteX112-12941" fmla="*/ 1198325 w 1973231"/>
                <a:gd name="connsiteY112-12942" fmla="*/ 651224 h 1792129"/>
                <a:gd name="connsiteX113-12943" fmla="*/ 1255118 w 1973231"/>
                <a:gd name="connsiteY113-12944" fmla="*/ 631031 h 1792129"/>
                <a:gd name="connsiteX114-12945" fmla="*/ 1324531 w 1973231"/>
                <a:gd name="connsiteY114-12946" fmla="*/ 605790 h 1792129"/>
                <a:gd name="connsiteX115-12947" fmla="*/ 1390158 w 1973231"/>
                <a:gd name="connsiteY115-12948" fmla="*/ 585597 h 1792129"/>
                <a:gd name="connsiteX116-12949" fmla="*/ 1443165 w 1973231"/>
                <a:gd name="connsiteY116-12950" fmla="*/ 567928 h 1792129"/>
                <a:gd name="connsiteX117-12951" fmla="*/ 1450737 w 1973231"/>
                <a:gd name="connsiteY117-12952" fmla="*/ 562880 h 1792129"/>
                <a:gd name="connsiteX118-12953" fmla="*/ 1450737 w 1973231"/>
                <a:gd name="connsiteY118-12954" fmla="*/ 552783 h 1792129"/>
                <a:gd name="connsiteX119-12955" fmla="*/ 1410351 w 1973231"/>
                <a:gd name="connsiteY119-12956" fmla="*/ 499777 h 1792129"/>
                <a:gd name="connsiteX120-12957" fmla="*/ 1377538 w 1973231"/>
                <a:gd name="connsiteY120-12958" fmla="*/ 466963 h 1792129"/>
                <a:gd name="connsiteX121-12959" fmla="*/ 1377538 w 1973231"/>
                <a:gd name="connsiteY121-12960" fmla="*/ 464439 h 1792129"/>
                <a:gd name="connsiteX122-12961" fmla="*/ 1402779 w 1973231"/>
                <a:gd name="connsiteY122-12962" fmla="*/ 482108 h 1792129"/>
                <a:gd name="connsiteX123-12963" fmla="*/ 1410351 w 1973231"/>
                <a:gd name="connsiteY123-12964" fmla="*/ 487156 h 1792129"/>
                <a:gd name="connsiteX124-12965" fmla="*/ 1428020 w 1973231"/>
                <a:gd name="connsiteY124-12966" fmla="*/ 493466 h 1792129"/>
                <a:gd name="connsiteX125-12967" fmla="*/ 1438117 w 1973231"/>
                <a:gd name="connsiteY125-12968" fmla="*/ 502301 h 1792129"/>
                <a:gd name="connsiteX126-12969" fmla="*/ 1448213 w 1973231"/>
                <a:gd name="connsiteY126-12970" fmla="*/ 504825 h 1792129"/>
                <a:gd name="connsiteX127-12971" fmla="*/ 1463358 w 1973231"/>
                <a:gd name="connsiteY127-12972" fmla="*/ 499777 h 1792129"/>
                <a:gd name="connsiteX128-12973" fmla="*/ 1481027 w 1973231"/>
                <a:gd name="connsiteY128-12974" fmla="*/ 503563 h 1792129"/>
                <a:gd name="connsiteX129-12975" fmla="*/ 1493648 w 1973231"/>
                <a:gd name="connsiteY129-12976" fmla="*/ 509873 h 1792129"/>
                <a:gd name="connsiteX130-12977" fmla="*/ 1531509 w 1973231"/>
                <a:gd name="connsiteY130-12978" fmla="*/ 527542 h 1792129"/>
                <a:gd name="connsiteX131-12979" fmla="*/ 1551702 w 1973231"/>
                <a:gd name="connsiteY131-12980" fmla="*/ 535114 h 1792129"/>
                <a:gd name="connsiteX132-12981" fmla="*/ 1579468 w 1973231"/>
                <a:gd name="connsiteY132-12982" fmla="*/ 527542 h 1792129"/>
                <a:gd name="connsiteX133-12983" fmla="*/ 1599661 w 1973231"/>
                <a:gd name="connsiteY133-12984" fmla="*/ 522494 h 1792129"/>
                <a:gd name="connsiteX134-12985" fmla="*/ 1603447 w 1973231"/>
                <a:gd name="connsiteY134-12986" fmla="*/ 522494 h 1792129"/>
                <a:gd name="connsiteX135-12987" fmla="*/ 1604709 w 1973231"/>
                <a:gd name="connsiteY135-12988" fmla="*/ 525018 h 1792129"/>
                <a:gd name="connsiteX136-12989" fmla="*/ 1642571 w 1973231"/>
                <a:gd name="connsiteY136-12990" fmla="*/ 537639 h 1792129"/>
                <a:gd name="connsiteX137-12991" fmla="*/ 1645095 w 1973231"/>
                <a:gd name="connsiteY137-12992" fmla="*/ 537639 h 1792129"/>
                <a:gd name="connsiteX138-12993" fmla="*/ 1658978 w 1973231"/>
                <a:gd name="connsiteY138-12994" fmla="*/ 554045 h 1792129"/>
                <a:gd name="connsiteX139-12995" fmla="*/ 1665288 w 1973231"/>
                <a:gd name="connsiteY139-12996" fmla="*/ 567928 h 1792129"/>
                <a:gd name="connsiteX140-12997" fmla="*/ 1632474 w 1973231"/>
                <a:gd name="connsiteY140-12998" fmla="*/ 620935 h 1792129"/>
                <a:gd name="connsiteX141-12999" fmla="*/ 1632474 w 1973231"/>
                <a:gd name="connsiteY141-13000" fmla="*/ 631031 h 1792129"/>
                <a:gd name="connsiteX142-13001" fmla="*/ 1622378 w 1973231"/>
                <a:gd name="connsiteY142-13002" fmla="*/ 646176 h 1792129"/>
                <a:gd name="connsiteX143-13003" fmla="*/ 1574420 w 1973231"/>
                <a:gd name="connsiteY143-13004" fmla="*/ 658797 h 1792129"/>
                <a:gd name="connsiteX144-13005" fmla="*/ 1508792 w 1973231"/>
                <a:gd name="connsiteY144-13006" fmla="*/ 678990 h 1792129"/>
                <a:gd name="connsiteX145-13007" fmla="*/ 1425496 w 1973231"/>
                <a:gd name="connsiteY145-13008" fmla="*/ 704231 h 1792129"/>
                <a:gd name="connsiteX146-13009" fmla="*/ 1342200 w 1973231"/>
                <a:gd name="connsiteY146-13010" fmla="*/ 731996 h 1792129"/>
                <a:gd name="connsiteX147-13011" fmla="*/ 1274049 w 1973231"/>
                <a:gd name="connsiteY147-13012" fmla="*/ 754713 h 1792129"/>
                <a:gd name="connsiteX148-13013" fmla="*/ 1271525 w 1973231"/>
                <a:gd name="connsiteY148-13014" fmla="*/ 767334 h 1792129"/>
                <a:gd name="connsiteX149-13015" fmla="*/ 1306862 w 1973231"/>
                <a:gd name="connsiteY149-13016" fmla="*/ 790051 h 1792129"/>
                <a:gd name="connsiteX150-13017" fmla="*/ 1349772 w 1973231"/>
                <a:gd name="connsiteY150-13018" fmla="*/ 815292 h 1792129"/>
                <a:gd name="connsiteX151-13019" fmla="*/ 1428020 w 1973231"/>
                <a:gd name="connsiteY151-13020" fmla="*/ 860727 h 1792129"/>
                <a:gd name="connsiteX152-13021" fmla="*/ 1468406 w 1973231"/>
                <a:gd name="connsiteY152-13022" fmla="*/ 885968 h 1792129"/>
                <a:gd name="connsiteX153-13023" fmla="*/ 1501220 w 1973231"/>
                <a:gd name="connsiteY153-13024" fmla="*/ 906161 h 1792129"/>
                <a:gd name="connsiteX154-13025" fmla="*/ 1559275 w 1973231"/>
                <a:gd name="connsiteY154-13026" fmla="*/ 933926 h 1792129"/>
                <a:gd name="connsiteX155-13027" fmla="*/ 1612281 w 1973231"/>
                <a:gd name="connsiteY155-13028" fmla="*/ 956643 h 1792129"/>
                <a:gd name="connsiteX156-13029" fmla="*/ 1723343 w 1973231"/>
                <a:gd name="connsiteY156-13030" fmla="*/ 994505 h 1792129"/>
                <a:gd name="connsiteX157-13031" fmla="*/ 1809163 w 1973231"/>
                <a:gd name="connsiteY157-13032" fmla="*/ 1017222 h 1792129"/>
                <a:gd name="connsiteX158-13033" fmla="*/ 1869742 w 1973231"/>
                <a:gd name="connsiteY158-13034" fmla="*/ 1032367 h 1792129"/>
                <a:gd name="connsiteX159-13035" fmla="*/ 1900032 w 1973231"/>
                <a:gd name="connsiteY159-13036" fmla="*/ 1039939 h 1792129"/>
                <a:gd name="connsiteX160-13037" fmla="*/ 1932845 w 1973231"/>
                <a:gd name="connsiteY160-13038" fmla="*/ 1057608 h 1792129"/>
                <a:gd name="connsiteX161-13039" fmla="*/ 1930321 w 1973231"/>
                <a:gd name="connsiteY161-13040" fmla="*/ 1068967 h 1792129"/>
                <a:gd name="connsiteX162-13041" fmla="*/ 1940418 w 1973231"/>
                <a:gd name="connsiteY162-13042" fmla="*/ 1077801 h 1792129"/>
                <a:gd name="connsiteX163-13043" fmla="*/ 1958087 w 1973231"/>
                <a:gd name="connsiteY163-13044" fmla="*/ 1082849 h 1792129"/>
                <a:gd name="connsiteX164-13045" fmla="*/ 1973231 w 1973231"/>
                <a:gd name="connsiteY164-13046" fmla="*/ 1090422 h 1792129"/>
                <a:gd name="connsiteX165-13047" fmla="*/ 1973231 w 1973231"/>
                <a:gd name="connsiteY165-13048" fmla="*/ 1092946 h 1792129"/>
                <a:gd name="connsiteX166-13049" fmla="*/ 1947990 w 1973231"/>
                <a:gd name="connsiteY166-13050" fmla="*/ 1095470 h 1792129"/>
                <a:gd name="connsiteX167-13051" fmla="*/ 1940418 w 1973231"/>
                <a:gd name="connsiteY167-13052" fmla="*/ 1097994 h 1792129"/>
                <a:gd name="connsiteX168-13053" fmla="*/ 1927797 w 1973231"/>
                <a:gd name="connsiteY168-13054" fmla="*/ 1128284 h 1792129"/>
                <a:gd name="connsiteX169-13055" fmla="*/ 1927797 w 1973231"/>
                <a:gd name="connsiteY169-13056" fmla="*/ 1130808 h 1792129"/>
                <a:gd name="connsiteX170-13057" fmla="*/ 1916438 w 1973231"/>
                <a:gd name="connsiteY170-13058" fmla="*/ 1144691 h 1792129"/>
                <a:gd name="connsiteX171-13059" fmla="*/ 1900032 w 1973231"/>
                <a:gd name="connsiteY171-13060" fmla="*/ 1158573 h 1792129"/>
                <a:gd name="connsiteX172-13061" fmla="*/ 1889935 w 1973231"/>
                <a:gd name="connsiteY172-13062" fmla="*/ 1168670 h 1792129"/>
                <a:gd name="connsiteX173-13063" fmla="*/ 1879839 w 1973231"/>
                <a:gd name="connsiteY173-13064" fmla="*/ 1176242 h 1792129"/>
                <a:gd name="connsiteX174-13065" fmla="*/ 1869742 w 1973231"/>
                <a:gd name="connsiteY174-13066" fmla="*/ 1176242 h 1792129"/>
                <a:gd name="connsiteX175-13067" fmla="*/ 1783922 w 1973231"/>
                <a:gd name="connsiteY175-13068" fmla="*/ 1158573 h 1792129"/>
                <a:gd name="connsiteX176-13069" fmla="*/ 1693053 w 1973231"/>
                <a:gd name="connsiteY176-13070" fmla="*/ 1143429 h 1792129"/>
                <a:gd name="connsiteX177-13071" fmla="*/ 1589564 w 1973231"/>
                <a:gd name="connsiteY177-13072" fmla="*/ 1120711 h 1792129"/>
                <a:gd name="connsiteX178-13073" fmla="*/ 1508792 w 1973231"/>
                <a:gd name="connsiteY178-13074" fmla="*/ 1105567 h 1792129"/>
                <a:gd name="connsiteX179-13075" fmla="*/ 1479765 w 1973231"/>
                <a:gd name="connsiteY179-13076" fmla="*/ 1100518 h 1792129"/>
                <a:gd name="connsiteX180-13077" fmla="*/ 1455786 w 1973231"/>
                <a:gd name="connsiteY180-13078" fmla="*/ 1092946 h 1792129"/>
                <a:gd name="connsiteX181-13079" fmla="*/ 1392682 w 1973231"/>
                <a:gd name="connsiteY181-13080" fmla="*/ 1072753 h 1792129"/>
                <a:gd name="connsiteX182-13081" fmla="*/ 1392682 w 1973231"/>
                <a:gd name="connsiteY182-13082" fmla="*/ 1075277 h 1792129"/>
                <a:gd name="connsiteX183-13083" fmla="*/ 1402779 w 1973231"/>
                <a:gd name="connsiteY183-13084" fmla="*/ 1087898 h 1792129"/>
                <a:gd name="connsiteX184-13085" fmla="*/ 1419186 w 1973231"/>
                <a:gd name="connsiteY184-13086" fmla="*/ 1105567 h 1792129"/>
                <a:gd name="connsiteX185-13087" fmla="*/ 1422972 w 1973231"/>
                <a:gd name="connsiteY185-13088" fmla="*/ 1133332 h 1792129"/>
                <a:gd name="connsiteX186-13089" fmla="*/ 1422972 w 1973231"/>
                <a:gd name="connsiteY186-13090" fmla="*/ 1219152 h 1792129"/>
                <a:gd name="connsiteX187-13091" fmla="*/ 1428020 w 1973231"/>
                <a:gd name="connsiteY187-13092" fmla="*/ 1292352 h 1792129"/>
                <a:gd name="connsiteX188-13093" fmla="*/ 1428020 w 1973231"/>
                <a:gd name="connsiteY188-13094" fmla="*/ 1405938 h 1792129"/>
                <a:gd name="connsiteX189-13095" fmla="*/ 1428020 w 1973231"/>
                <a:gd name="connsiteY189-13096" fmla="*/ 1494282 h 1792129"/>
                <a:gd name="connsiteX190-13097" fmla="*/ 1428020 w 1973231"/>
                <a:gd name="connsiteY190-13098" fmla="*/ 1582626 h 1792129"/>
                <a:gd name="connsiteX191-13099" fmla="*/ 1428020 w 1973231"/>
                <a:gd name="connsiteY191-13100" fmla="*/ 1645729 h 1792129"/>
                <a:gd name="connsiteX192-13101" fmla="*/ 1425496 w 1973231"/>
                <a:gd name="connsiteY192-13102" fmla="*/ 1683591 h 1792129"/>
                <a:gd name="connsiteX193-13103" fmla="*/ 1420448 w 1973231"/>
                <a:gd name="connsiteY193-13104" fmla="*/ 1711356 h 1792129"/>
                <a:gd name="connsiteX194-13105" fmla="*/ 1411613 w 1973231"/>
                <a:gd name="connsiteY194-13106" fmla="*/ 1725239 h 1792129"/>
                <a:gd name="connsiteX195-13107" fmla="*/ 1392682 w 1973231"/>
                <a:gd name="connsiteY195-13108" fmla="*/ 1726501 h 1792129"/>
                <a:gd name="connsiteX196-13109" fmla="*/ 1373752 w 1973231"/>
                <a:gd name="connsiteY196-13110" fmla="*/ 1734074 h 1792129"/>
                <a:gd name="connsiteX197-13111" fmla="*/ 1357345 w 1973231"/>
                <a:gd name="connsiteY197-13112" fmla="*/ 1746694 h 1792129"/>
                <a:gd name="connsiteX198-13113" fmla="*/ 1349772 w 1973231"/>
                <a:gd name="connsiteY198-13114" fmla="*/ 1764363 h 1792129"/>
                <a:gd name="connsiteX199-13115" fmla="*/ 1314435 w 1973231"/>
                <a:gd name="connsiteY199-13116" fmla="*/ 1754267 h 1792129"/>
                <a:gd name="connsiteX200-13117" fmla="*/ 1292980 w 1973231"/>
                <a:gd name="connsiteY200-13118" fmla="*/ 1764363 h 1792129"/>
                <a:gd name="connsiteX201-13119" fmla="*/ 1279097 w 1973231"/>
                <a:gd name="connsiteY201-13120" fmla="*/ 1779508 h 1792129"/>
                <a:gd name="connsiteX202-13121" fmla="*/ 1271525 w 1973231"/>
                <a:gd name="connsiteY202-13122" fmla="*/ 1792129 h 1792129"/>
                <a:gd name="connsiteX203-13123" fmla="*/ 1234925 w 1973231"/>
                <a:gd name="connsiteY203-13124" fmla="*/ 1763101 h 1792129"/>
                <a:gd name="connsiteX204-13125" fmla="*/ 1193277 w 1973231"/>
                <a:gd name="connsiteY204-13126" fmla="*/ 1726501 h 1792129"/>
                <a:gd name="connsiteX205-13127" fmla="*/ 1151629 w 1973231"/>
                <a:gd name="connsiteY205-13128" fmla="*/ 1683591 h 1792129"/>
                <a:gd name="connsiteX206-13129" fmla="*/ 1120077 w 1973231"/>
                <a:gd name="connsiteY206-13130" fmla="*/ 1648253 h 1792129"/>
                <a:gd name="connsiteX207-13131" fmla="*/ 1099884 w 1973231"/>
                <a:gd name="connsiteY207-13132" fmla="*/ 1643205 h 1792129"/>
                <a:gd name="connsiteX208-13133" fmla="*/ 1069595 w 1973231"/>
                <a:gd name="connsiteY208-13134" fmla="*/ 1662136 h 1792129"/>
                <a:gd name="connsiteX209-13135" fmla="*/ 1039305 w 1973231"/>
                <a:gd name="connsiteY209-13136" fmla="*/ 1678543 h 1792129"/>
                <a:gd name="connsiteX210-13137" fmla="*/ 1016588 w 1973231"/>
                <a:gd name="connsiteY210-13138" fmla="*/ 1689902 h 1792129"/>
                <a:gd name="connsiteX211-13139" fmla="*/ 986298 w 1973231"/>
                <a:gd name="connsiteY211-13140" fmla="*/ 1701260 h 1792129"/>
                <a:gd name="connsiteX212-13141" fmla="*/ 961057 w 1973231"/>
                <a:gd name="connsiteY212-13142" fmla="*/ 1703784 h 1792129"/>
                <a:gd name="connsiteX213-13143" fmla="*/ 923195 w 1973231"/>
                <a:gd name="connsiteY213-13144" fmla="*/ 1696212 h 1792129"/>
                <a:gd name="connsiteX214-13145" fmla="*/ 915623 w 1973231"/>
                <a:gd name="connsiteY214-13146" fmla="*/ 1686115 h 1792129"/>
                <a:gd name="connsiteX215-13147" fmla="*/ 903002 w 1973231"/>
                <a:gd name="connsiteY215-13148" fmla="*/ 1664660 h 1792129"/>
                <a:gd name="connsiteX216-13149" fmla="*/ 890382 w 1973231"/>
                <a:gd name="connsiteY216-13150" fmla="*/ 1643205 h 1792129"/>
                <a:gd name="connsiteX217-13151" fmla="*/ 844947 w 1973231"/>
                <a:gd name="connsiteY217-13152" fmla="*/ 1668447 h 1792129"/>
                <a:gd name="connsiteX218-13153" fmla="*/ 828541 w 1973231"/>
                <a:gd name="connsiteY218-13154" fmla="*/ 1672233 h 1792129"/>
                <a:gd name="connsiteX219-13155" fmla="*/ 814658 w 1973231"/>
                <a:gd name="connsiteY219-13156" fmla="*/ 1663398 h 1792129"/>
                <a:gd name="connsiteX220-13157" fmla="*/ 799513 w 1973231"/>
                <a:gd name="connsiteY220-13158" fmla="*/ 1640681 h 1792129"/>
                <a:gd name="connsiteX221-13159" fmla="*/ 790679 w 1973231"/>
                <a:gd name="connsiteY221-13160" fmla="*/ 1623012 h 1792129"/>
                <a:gd name="connsiteX222-13161" fmla="*/ 784368 w 1973231"/>
                <a:gd name="connsiteY222-13162" fmla="*/ 1605343 h 1792129"/>
                <a:gd name="connsiteX223-13163" fmla="*/ 784368 w 1973231"/>
                <a:gd name="connsiteY223-13164" fmla="*/ 1600295 h 1792129"/>
                <a:gd name="connsiteX224-13165" fmla="*/ 770486 w 1973231"/>
                <a:gd name="connsiteY224-13166" fmla="*/ 1552337 h 1792129"/>
                <a:gd name="connsiteX225-13167" fmla="*/ 771748 w 1973231"/>
                <a:gd name="connsiteY225-13168" fmla="*/ 1516999 h 1792129"/>
                <a:gd name="connsiteX226-13169" fmla="*/ 785630 w 1973231"/>
                <a:gd name="connsiteY226-13170" fmla="*/ 1441275 h 1792129"/>
                <a:gd name="connsiteX227-13171" fmla="*/ 804561 w 1973231"/>
                <a:gd name="connsiteY227-13172" fmla="*/ 1378172 h 1792129"/>
                <a:gd name="connsiteX228-13173" fmla="*/ 844947 w 1973231"/>
                <a:gd name="connsiteY228-13174" fmla="*/ 1267111 h 1792129"/>
                <a:gd name="connsiteX229-13175" fmla="*/ 892906 w 1973231"/>
                <a:gd name="connsiteY229-13176" fmla="*/ 1181290 h 1792129"/>
                <a:gd name="connsiteX230-13177" fmla="*/ 910575 w 1973231"/>
                <a:gd name="connsiteY230-13178" fmla="*/ 1143429 h 1792129"/>
                <a:gd name="connsiteX231-13179" fmla="*/ 963581 w 1973231"/>
                <a:gd name="connsiteY231-13180" fmla="*/ 1092946 h 1792129"/>
                <a:gd name="connsiteX232-13181" fmla="*/ 1031733 w 1973231"/>
                <a:gd name="connsiteY232-13182" fmla="*/ 1052560 h 1792129"/>
                <a:gd name="connsiteX233-13183" fmla="*/ 1082215 w 1973231"/>
                <a:gd name="connsiteY233-13184" fmla="*/ 1032367 h 1792129"/>
                <a:gd name="connsiteX234-13185" fmla="*/ 1190753 w 1973231"/>
                <a:gd name="connsiteY234-13186" fmla="*/ 997029 h 1792129"/>
                <a:gd name="connsiteX235-13187" fmla="*/ 1217256 w 1973231"/>
                <a:gd name="connsiteY235-13188" fmla="*/ 991981 h 1792129"/>
                <a:gd name="connsiteX236-13189" fmla="*/ 1243759 w 1973231"/>
                <a:gd name="connsiteY236-13190" fmla="*/ 989457 h 1792129"/>
                <a:gd name="connsiteX237-13191" fmla="*/ 1269000 w 1973231"/>
                <a:gd name="connsiteY237-13192" fmla="*/ 999553 h 1792129"/>
                <a:gd name="connsiteX238-13193" fmla="*/ 1304338 w 1973231"/>
                <a:gd name="connsiteY238-13194" fmla="*/ 1009650 h 1792129"/>
                <a:gd name="connsiteX239-13195" fmla="*/ 1339676 w 1973231"/>
                <a:gd name="connsiteY239-13196" fmla="*/ 1028581 h 1792129"/>
                <a:gd name="connsiteX240-13197" fmla="*/ 1359869 w 1973231"/>
                <a:gd name="connsiteY240-13198" fmla="*/ 1047512 h 1792129"/>
                <a:gd name="connsiteX241-13199" fmla="*/ 1369965 w 1973231"/>
                <a:gd name="connsiteY241-13200" fmla="*/ 1052560 h 1792129"/>
                <a:gd name="connsiteX242-13201" fmla="*/ 1377538 w 1973231"/>
                <a:gd name="connsiteY242-13202" fmla="*/ 1057608 h 1792129"/>
                <a:gd name="connsiteX243-13203" fmla="*/ 1493648 w 1973231"/>
                <a:gd name="connsiteY243-13204" fmla="*/ 1052560 h 1792129"/>
                <a:gd name="connsiteX244-13205" fmla="*/ 1460834 w 1973231"/>
                <a:gd name="connsiteY244-13206" fmla="*/ 1029843 h 1792129"/>
                <a:gd name="connsiteX245-13207" fmla="*/ 1291718 w 1973231"/>
                <a:gd name="connsiteY245-13208" fmla="*/ 896064 h 1792129"/>
                <a:gd name="connsiteX246-13209" fmla="*/ 1195801 w 1973231"/>
                <a:gd name="connsiteY246-13210" fmla="*/ 787527 h 1792129"/>
                <a:gd name="connsiteX247-13211" fmla="*/ 1183180 w 1973231"/>
                <a:gd name="connsiteY247-13212" fmla="*/ 782479 h 1792129"/>
                <a:gd name="connsiteX248-13213" fmla="*/ 1109981 w 1973231"/>
                <a:gd name="connsiteY248-13214" fmla="*/ 806458 h 1792129"/>
                <a:gd name="connsiteX249-13215" fmla="*/ 1021636 w 1973231"/>
                <a:gd name="connsiteY249-13216" fmla="*/ 838009 h 1792129"/>
                <a:gd name="connsiteX250-13217" fmla="*/ 1014064 w 1973231"/>
                <a:gd name="connsiteY250-13218" fmla="*/ 845582 h 1792129"/>
                <a:gd name="connsiteX251-13219" fmla="*/ 1003967 w 1973231"/>
                <a:gd name="connsiteY251-13220" fmla="*/ 858203 h 1792129"/>
                <a:gd name="connsiteX252-13221" fmla="*/ 948437 w 1973231"/>
                <a:gd name="connsiteY252-13222" fmla="*/ 946547 h 1792129"/>
                <a:gd name="connsiteX253-13223" fmla="*/ 872713 w 1973231"/>
                <a:gd name="connsiteY253-13224" fmla="*/ 1052560 h 1792129"/>
                <a:gd name="connsiteX254-13225" fmla="*/ 799513 w 1973231"/>
                <a:gd name="connsiteY254-13226" fmla="*/ 1140904 h 1792129"/>
                <a:gd name="connsiteX255-13227" fmla="*/ 743982 w 1973231"/>
                <a:gd name="connsiteY255-13228" fmla="*/ 1201483 h 1792129"/>
                <a:gd name="connsiteX256-13229" fmla="*/ 678355 w 1973231"/>
                <a:gd name="connsiteY256-13230" fmla="*/ 1267111 h 1792129"/>
                <a:gd name="connsiteX257-13231" fmla="*/ 570182 w 1973231"/>
                <a:gd name="connsiteY257-13232" fmla="*/ 1350614 h 1792129"/>
                <a:gd name="connsiteX258-13233" fmla="*/ 542052 w 1973231"/>
                <a:gd name="connsiteY258-13234" fmla="*/ 1383220 h 1792129"/>
                <a:gd name="connsiteX259-13235" fmla="*/ 513842 w 1973231"/>
                <a:gd name="connsiteY259-13236" fmla="*/ 1396207 h 1792129"/>
                <a:gd name="connsiteX260-13237" fmla="*/ 423593 w 1973231"/>
                <a:gd name="connsiteY260-13238" fmla="*/ 1470818 h 1792129"/>
                <a:gd name="connsiteX261-13239" fmla="*/ 229998 w 1973231"/>
                <a:gd name="connsiteY261-13240" fmla="*/ 1562323 h 1792129"/>
                <a:gd name="connsiteX262-13241" fmla="*/ 0 w 1973231"/>
                <a:gd name="connsiteY262-13242" fmla="*/ 1585055 h 1792129"/>
                <a:gd name="connsiteX263-13243" fmla="*/ 413322 w 1973231"/>
                <a:gd name="connsiteY263-13244" fmla="*/ 1342834 h 1792129"/>
                <a:gd name="connsiteX264-13245" fmla="*/ 418370 w 1973231"/>
                <a:gd name="connsiteY264-13246" fmla="*/ 1335262 h 1792129"/>
                <a:gd name="connsiteX265-13247" fmla="*/ 423419 w 1973231"/>
                <a:gd name="connsiteY265-13248" fmla="*/ 1330214 h 1792129"/>
                <a:gd name="connsiteX266-13249" fmla="*/ 433515 w 1973231"/>
                <a:gd name="connsiteY266-13250" fmla="*/ 1320117 h 1792129"/>
                <a:gd name="connsiteX267-13251" fmla="*/ 436039 w 1973231"/>
                <a:gd name="connsiteY267-13252" fmla="*/ 1287304 h 1792129"/>
                <a:gd name="connsiteX268-13253" fmla="*/ 443612 w 1973231"/>
                <a:gd name="connsiteY268-13254" fmla="*/ 1277207 h 1792129"/>
                <a:gd name="connsiteX269-13255" fmla="*/ 478949 w 1973231"/>
                <a:gd name="connsiteY269-13256" fmla="*/ 1264587 h 1792129"/>
                <a:gd name="connsiteX270-13257" fmla="*/ 514287 w 1973231"/>
                <a:gd name="connsiteY270-13258" fmla="*/ 1231773 h 1792129"/>
                <a:gd name="connsiteX271-13259" fmla="*/ 602631 w 1973231"/>
                <a:gd name="connsiteY271-13260" fmla="*/ 1143429 h 1792129"/>
                <a:gd name="connsiteX272-13261" fmla="*/ 640493 w 1973231"/>
                <a:gd name="connsiteY272-13262" fmla="*/ 1105567 h 1792129"/>
                <a:gd name="connsiteX273-13263" fmla="*/ 693500 w 1973231"/>
                <a:gd name="connsiteY273-13264" fmla="*/ 1055084 h 1792129"/>
                <a:gd name="connsiteX274-13265" fmla="*/ 746507 w 1973231"/>
                <a:gd name="connsiteY274-13266" fmla="*/ 999553 h 1792129"/>
                <a:gd name="connsiteX275-13267" fmla="*/ 802037 w 1973231"/>
                <a:gd name="connsiteY275-13268" fmla="*/ 916257 h 1792129"/>
                <a:gd name="connsiteX276-13269" fmla="*/ 802037 w 1973231"/>
                <a:gd name="connsiteY276-13270" fmla="*/ 913733 h 1792129"/>
                <a:gd name="connsiteX277-13271" fmla="*/ 746507 w 1973231"/>
                <a:gd name="connsiteY277-13272" fmla="*/ 931402 h 1792129"/>
                <a:gd name="connsiteX278-13273" fmla="*/ 655638 w 1973231"/>
                <a:gd name="connsiteY278-13274" fmla="*/ 964216 h 1792129"/>
                <a:gd name="connsiteX279-13275" fmla="*/ 600107 w 1973231"/>
                <a:gd name="connsiteY279-13276" fmla="*/ 981885 h 1792129"/>
                <a:gd name="connsiteX280-13277" fmla="*/ 595059 w 1973231"/>
                <a:gd name="connsiteY280-13278" fmla="*/ 984409 h 1792129"/>
                <a:gd name="connsiteX281-13279" fmla="*/ 564770 w 1973231"/>
                <a:gd name="connsiteY281-13280" fmla="*/ 995767 h 1792129"/>
                <a:gd name="connsiteX282-13281" fmla="*/ 539528 w 1973231"/>
                <a:gd name="connsiteY282-13282" fmla="*/ 994505 h 1792129"/>
                <a:gd name="connsiteX283-13283" fmla="*/ 515549 w 1973231"/>
                <a:gd name="connsiteY283-13284" fmla="*/ 995767 h 1792129"/>
                <a:gd name="connsiteX284-13285" fmla="*/ 483998 w 1973231"/>
                <a:gd name="connsiteY284-13286" fmla="*/ 994505 h 1792129"/>
                <a:gd name="connsiteX285-13287" fmla="*/ 473901 w 1973231"/>
                <a:gd name="connsiteY285-13288" fmla="*/ 989457 h 1792129"/>
                <a:gd name="connsiteX286-13289" fmla="*/ 453708 w 1973231"/>
                <a:gd name="connsiteY286-13290" fmla="*/ 981885 h 1792129"/>
                <a:gd name="connsiteX287-13291" fmla="*/ 433515 w 1973231"/>
                <a:gd name="connsiteY287-13292" fmla="*/ 974312 h 1792129"/>
                <a:gd name="connsiteX288-13293" fmla="*/ 415846 w 1973231"/>
                <a:gd name="connsiteY288-13294" fmla="*/ 966740 h 1792129"/>
                <a:gd name="connsiteX289-13295" fmla="*/ 403225 w 1973231"/>
                <a:gd name="connsiteY289-13296" fmla="*/ 959167 h 1792129"/>
                <a:gd name="connsiteX290-13297" fmla="*/ 400701 w 1973231"/>
                <a:gd name="connsiteY290-13298" fmla="*/ 944023 h 1792129"/>
                <a:gd name="connsiteX291-13299" fmla="*/ 415846 w 1973231"/>
                <a:gd name="connsiteY291-13300" fmla="*/ 928878 h 1792129"/>
                <a:gd name="connsiteX292-13301" fmla="*/ 428467 w 1973231"/>
                <a:gd name="connsiteY292-13302" fmla="*/ 928878 h 1792129"/>
                <a:gd name="connsiteX293-13303" fmla="*/ 428467 w 1973231"/>
                <a:gd name="connsiteY293-13304" fmla="*/ 921305 h 1792129"/>
                <a:gd name="connsiteX294-13305" fmla="*/ 441087 w 1973231"/>
                <a:gd name="connsiteY294-13306" fmla="*/ 923830 h 1792129"/>
                <a:gd name="connsiteX295-13307" fmla="*/ 463805 w 1973231"/>
                <a:gd name="connsiteY295-13308" fmla="*/ 916257 h 1792129"/>
                <a:gd name="connsiteX296-13309" fmla="*/ 478949 w 1973231"/>
                <a:gd name="connsiteY296-13310" fmla="*/ 906161 h 1792129"/>
                <a:gd name="connsiteX297-13311" fmla="*/ 463805 w 1973231"/>
                <a:gd name="connsiteY297-13312" fmla="*/ 898588 h 1792129"/>
                <a:gd name="connsiteX298-13313" fmla="*/ 476425 w 1973231"/>
                <a:gd name="connsiteY298-13314" fmla="*/ 896064 h 1792129"/>
                <a:gd name="connsiteX299-13315" fmla="*/ 504191 w 1973231"/>
                <a:gd name="connsiteY299-13316" fmla="*/ 888492 h 1792129"/>
                <a:gd name="connsiteX300-13317" fmla="*/ 509239 w 1973231"/>
                <a:gd name="connsiteY300-13318" fmla="*/ 885968 h 1792129"/>
                <a:gd name="connsiteX301-13319" fmla="*/ 562245 w 1973231"/>
                <a:gd name="connsiteY301-13320" fmla="*/ 873347 h 1792129"/>
                <a:gd name="connsiteX302-13321" fmla="*/ 600107 w 1973231"/>
                <a:gd name="connsiteY302-13322" fmla="*/ 855678 h 1792129"/>
                <a:gd name="connsiteX303-13323" fmla="*/ 655638 w 1973231"/>
                <a:gd name="connsiteY303-13324" fmla="*/ 835485 h 1792129"/>
                <a:gd name="connsiteX304-13325" fmla="*/ 749031 w 1973231"/>
                <a:gd name="connsiteY304-13326" fmla="*/ 802672 h 1792129"/>
                <a:gd name="connsiteX305-13327" fmla="*/ 872713 w 1973231"/>
                <a:gd name="connsiteY305-13328" fmla="*/ 762286 h 1792129"/>
                <a:gd name="connsiteX306-13329" fmla="*/ 877761 w 1973231"/>
                <a:gd name="connsiteY306-13330" fmla="*/ 759762 h 1792129"/>
                <a:gd name="connsiteX307-13331" fmla="*/ 903002 w 1973231"/>
                <a:gd name="connsiteY307-13332" fmla="*/ 752189 h 1792129"/>
                <a:gd name="connsiteX308-13333" fmla="*/ 913099 w 1973231"/>
                <a:gd name="connsiteY308-13334" fmla="*/ 734520 h 1792129"/>
                <a:gd name="connsiteX309-13335" fmla="*/ 918147 w 1973231"/>
                <a:gd name="connsiteY309-13336" fmla="*/ 719376 h 1792129"/>
                <a:gd name="connsiteX310-13337" fmla="*/ 925719 w 1973231"/>
                <a:gd name="connsiteY310-13338" fmla="*/ 697921 h 1792129"/>
                <a:gd name="connsiteX311-13339" fmla="*/ 935816 w 1973231"/>
                <a:gd name="connsiteY311-13340" fmla="*/ 671417 h 1792129"/>
                <a:gd name="connsiteX312-13341" fmla="*/ 933292 w 1973231"/>
                <a:gd name="connsiteY312-13342" fmla="*/ 666369 h 1792129"/>
                <a:gd name="connsiteX313-13343" fmla="*/ 880285 w 1973231"/>
                <a:gd name="connsiteY313-13344" fmla="*/ 681514 h 1792129"/>
                <a:gd name="connsiteX314-13345" fmla="*/ 812134 w 1973231"/>
                <a:gd name="connsiteY314-13346" fmla="*/ 701707 h 1792129"/>
                <a:gd name="connsiteX315-13347" fmla="*/ 812134 w 1973231"/>
                <a:gd name="connsiteY315-13348" fmla="*/ 696658 h 1792129"/>
                <a:gd name="connsiteX316-13349" fmla="*/ 875237 w 1973231"/>
                <a:gd name="connsiteY316-13350" fmla="*/ 653748 h 1792129"/>
                <a:gd name="connsiteX317-13351" fmla="*/ 815920 w 1973231"/>
                <a:gd name="connsiteY317-13352" fmla="*/ 628507 h 1792129"/>
                <a:gd name="connsiteX318-13353" fmla="*/ 751555 w 1973231"/>
                <a:gd name="connsiteY318-13354" fmla="*/ 593169 h 1792129"/>
                <a:gd name="connsiteX319-13355" fmla="*/ 759127 w 1973231"/>
                <a:gd name="connsiteY319-13356" fmla="*/ 589383 h 1792129"/>
                <a:gd name="connsiteX320-13357" fmla="*/ 771748 w 1973231"/>
                <a:gd name="connsiteY320-13358" fmla="*/ 588121 h 1792129"/>
                <a:gd name="connsiteX321-13359" fmla="*/ 779320 w 1973231"/>
                <a:gd name="connsiteY321-13360" fmla="*/ 588121 h 1792129"/>
                <a:gd name="connsiteX322-13361" fmla="*/ 799513 w 1973231"/>
                <a:gd name="connsiteY322-13362" fmla="*/ 585597 h 1792129"/>
                <a:gd name="connsiteX323-13363" fmla="*/ 847472 w 1973231"/>
                <a:gd name="connsiteY323-13364" fmla="*/ 570452 h 1792129"/>
                <a:gd name="connsiteX324-13365" fmla="*/ 855044 w 1973231"/>
                <a:gd name="connsiteY324-13366" fmla="*/ 557832 h 1792129"/>
                <a:gd name="connsiteX325-13367" fmla="*/ 856306 w 1973231"/>
                <a:gd name="connsiteY325-13368" fmla="*/ 551521 h 1792129"/>
                <a:gd name="connsiteX326-13369" fmla="*/ 860092 w 1973231"/>
                <a:gd name="connsiteY326-13370" fmla="*/ 545211 h 1792129"/>
                <a:gd name="connsiteX327-13371" fmla="*/ 862616 w 1973231"/>
                <a:gd name="connsiteY327-13372" fmla="*/ 547735 h 1792129"/>
                <a:gd name="connsiteX328-13373" fmla="*/ 881547 w 1973231"/>
                <a:gd name="connsiteY328-13374" fmla="*/ 545211 h 1792129"/>
                <a:gd name="connsiteX329-13375" fmla="*/ 897954 w 1973231"/>
                <a:gd name="connsiteY329-13376" fmla="*/ 542687 h 1792129"/>
                <a:gd name="connsiteX330-13377" fmla="*/ 940864 w 1973231"/>
                <a:gd name="connsiteY330-13378" fmla="*/ 527542 h 1792129"/>
                <a:gd name="connsiteX331-13379" fmla="*/ 981250 w 1973231"/>
                <a:gd name="connsiteY331-13380" fmla="*/ 514921 h 1792129"/>
                <a:gd name="connsiteX332-13381" fmla="*/ 996395 w 1973231"/>
                <a:gd name="connsiteY332-13382" fmla="*/ 497252 h 1792129"/>
                <a:gd name="connsiteX333-13383" fmla="*/ 1014064 w 1973231"/>
                <a:gd name="connsiteY333-13384" fmla="*/ 403860 h 1792129"/>
                <a:gd name="connsiteX334-13385" fmla="*/ 1015326 w 1973231"/>
                <a:gd name="connsiteY334-13386" fmla="*/ 397550 h 1792129"/>
                <a:gd name="connsiteX335-13387" fmla="*/ 1014064 w 1973231"/>
                <a:gd name="connsiteY335-13388" fmla="*/ 388715 h 1792129"/>
                <a:gd name="connsiteX336-13389" fmla="*/ 988823 w 1973231"/>
                <a:gd name="connsiteY336-13390" fmla="*/ 401336 h 1792129"/>
                <a:gd name="connsiteX337-13391" fmla="*/ 968630 w 1973231"/>
                <a:gd name="connsiteY337-13392" fmla="*/ 408908 h 1792129"/>
                <a:gd name="connsiteX338-13393" fmla="*/ 943388 w 1973231"/>
                <a:gd name="connsiteY338-13394" fmla="*/ 413956 h 1792129"/>
                <a:gd name="connsiteX339-13395" fmla="*/ 918147 w 1973231"/>
                <a:gd name="connsiteY339-13396" fmla="*/ 424053 h 1792129"/>
                <a:gd name="connsiteX340-13397" fmla="*/ 857568 w 1973231"/>
                <a:gd name="connsiteY340-13398" fmla="*/ 451818 h 1792129"/>
                <a:gd name="connsiteX341-13399" fmla="*/ 872713 w 1973231"/>
                <a:gd name="connsiteY341-13400" fmla="*/ 437936 h 1792129"/>
                <a:gd name="connsiteX342-13401" fmla="*/ 885333 w 1973231"/>
                <a:gd name="connsiteY342-13402" fmla="*/ 424053 h 1792129"/>
                <a:gd name="connsiteX343-13403" fmla="*/ 884071 w 1973231"/>
                <a:gd name="connsiteY343-13404" fmla="*/ 422791 h 1792129"/>
                <a:gd name="connsiteX344-13405" fmla="*/ 882809 w 1973231"/>
                <a:gd name="connsiteY344-13406" fmla="*/ 421529 h 1792129"/>
                <a:gd name="connsiteX345-13407" fmla="*/ 872713 w 1973231"/>
                <a:gd name="connsiteY345-13408" fmla="*/ 424053 h 1792129"/>
                <a:gd name="connsiteX346-13409" fmla="*/ 863878 w 1973231"/>
                <a:gd name="connsiteY346-13410" fmla="*/ 429101 h 1792129"/>
                <a:gd name="connsiteX347-13411" fmla="*/ 857568 w 1973231"/>
                <a:gd name="connsiteY347-13412" fmla="*/ 429101 h 1792129"/>
                <a:gd name="connsiteX348-13413" fmla="*/ 828541 w 1973231"/>
                <a:gd name="connsiteY348-13414" fmla="*/ 424053 h 1792129"/>
                <a:gd name="connsiteX349-13415" fmla="*/ 796989 w 1973231"/>
                <a:gd name="connsiteY349-13416" fmla="*/ 413956 h 1792129"/>
                <a:gd name="connsiteX350-13417" fmla="*/ 764175 w 1973231"/>
                <a:gd name="connsiteY350-13418" fmla="*/ 400074 h 1792129"/>
                <a:gd name="connsiteX351-13419" fmla="*/ 733886 w 1973231"/>
                <a:gd name="connsiteY351-13420" fmla="*/ 381143 h 1792129"/>
                <a:gd name="connsiteX352-13421" fmla="*/ 731362 w 1973231"/>
                <a:gd name="connsiteY352-13422" fmla="*/ 368522 h 1792129"/>
                <a:gd name="connsiteX353-13423" fmla="*/ 741458 w 1973231"/>
                <a:gd name="connsiteY353-13424" fmla="*/ 340757 h 1792129"/>
                <a:gd name="connsiteX354-13425" fmla="*/ 736410 w 1973231"/>
                <a:gd name="connsiteY354-13426" fmla="*/ 315516 h 1792129"/>
                <a:gd name="connsiteX355-13427" fmla="*/ 731362 w 1973231"/>
                <a:gd name="connsiteY355-13428" fmla="*/ 310467 h 1792129"/>
                <a:gd name="connsiteX356-13429" fmla="*/ 764175 w 1973231"/>
                <a:gd name="connsiteY356-13430" fmla="*/ 338233 h 1792129"/>
                <a:gd name="connsiteX357-13431" fmla="*/ 784368 w 1973231"/>
                <a:gd name="connsiteY357-13432" fmla="*/ 343281 h 1792129"/>
                <a:gd name="connsiteX358-13433" fmla="*/ 827279 w 1973231"/>
                <a:gd name="connsiteY358-13434" fmla="*/ 325612 h 1792129"/>
                <a:gd name="connsiteX359-13435" fmla="*/ 923195 w 1973231"/>
                <a:gd name="connsiteY359-13436" fmla="*/ 292798 h 1792129"/>
                <a:gd name="connsiteX360-13437" fmla="*/ 966105 w 1973231"/>
                <a:gd name="connsiteY360-13438" fmla="*/ 272606 h 1792129"/>
                <a:gd name="connsiteX361-13439" fmla="*/ 1019112 w 1973231"/>
                <a:gd name="connsiteY361-13440" fmla="*/ 252412 h 1792129"/>
                <a:gd name="connsiteX362-13441" fmla="*/ 1039305 w 1973231"/>
                <a:gd name="connsiteY362-13442" fmla="*/ 241054 h 1792129"/>
                <a:gd name="connsiteX363-13443" fmla="*/ 1039305 w 1973231"/>
                <a:gd name="connsiteY363-13444" fmla="*/ 219599 h 1792129"/>
                <a:gd name="connsiteX364-13445" fmla="*/ 1038043 w 1973231"/>
                <a:gd name="connsiteY364-13446" fmla="*/ 194357 h 1792129"/>
                <a:gd name="connsiteX365-13447" fmla="*/ 1036781 w 1973231"/>
                <a:gd name="connsiteY365-13448" fmla="*/ 169116 h 1792129"/>
                <a:gd name="connsiteX366-13449" fmla="*/ 1034257 w 1973231"/>
                <a:gd name="connsiteY366-13450" fmla="*/ 106013 h 1792129"/>
                <a:gd name="connsiteX367-13451" fmla="*/ 1034257 w 1973231"/>
                <a:gd name="connsiteY367-13452" fmla="*/ 100965 h 1792129"/>
                <a:gd name="connsiteX368-13453" fmla="*/ 1021636 w 1973231"/>
                <a:gd name="connsiteY368-13454" fmla="*/ 85820 h 1792129"/>
                <a:gd name="connsiteX369-13455" fmla="*/ 988823 w 1973231"/>
                <a:gd name="connsiteY369-13456" fmla="*/ 55531 h 1792129"/>
                <a:gd name="connsiteX370-13457" fmla="*/ 948437 w 1973231"/>
                <a:gd name="connsiteY370-13458" fmla="*/ 42910 h 1792129"/>
                <a:gd name="connsiteX371-13459" fmla="*/ 957271 w 1973231"/>
                <a:gd name="connsiteY371-13460" fmla="*/ 27765 h 1792129"/>
                <a:gd name="connsiteX372-13461" fmla="*/ 968630 w 1973231"/>
                <a:gd name="connsiteY372-13462" fmla="*/ 12620 h 1792129"/>
                <a:gd name="connsiteX373-13463" fmla="*/ 998919 w 1973231"/>
                <a:gd name="connsiteY373-13464" fmla="*/ 0 h 1792129"/>
                <a:gd name="connsiteX0-13465" fmla="*/ 1226090 w 1973231"/>
                <a:gd name="connsiteY0-13466" fmla="*/ 1529620 h 1792129"/>
                <a:gd name="connsiteX1-13467" fmla="*/ 1190753 w 1973231"/>
                <a:gd name="connsiteY1-13468" fmla="*/ 1592723 h 1792129"/>
                <a:gd name="connsiteX2-13469" fmla="*/ 1189491 w 1973231"/>
                <a:gd name="connsiteY2-13470" fmla="*/ 1595247 h 1792129"/>
                <a:gd name="connsiteX3-13471" fmla="*/ 1193277 w 1973231"/>
                <a:gd name="connsiteY3-13472" fmla="*/ 1600295 h 1792129"/>
                <a:gd name="connsiteX4-13473" fmla="*/ 1221042 w 1973231"/>
                <a:gd name="connsiteY4-13474" fmla="*/ 1620488 h 1792129"/>
                <a:gd name="connsiteX5-13475" fmla="*/ 1226090 w 1973231"/>
                <a:gd name="connsiteY5-13476" fmla="*/ 1620488 h 1792129"/>
                <a:gd name="connsiteX6-13477" fmla="*/ 1228614 w 1973231"/>
                <a:gd name="connsiteY6-13478" fmla="*/ 1592723 h 1792129"/>
                <a:gd name="connsiteX7-13479" fmla="*/ 1231139 w 1973231"/>
                <a:gd name="connsiteY7-13480" fmla="*/ 1547289 h 1792129"/>
                <a:gd name="connsiteX8-13481" fmla="*/ 1228614 w 1973231"/>
                <a:gd name="connsiteY8-13482" fmla="*/ 1529620 h 1792129"/>
                <a:gd name="connsiteX9-13483" fmla="*/ 1226090 w 1973231"/>
                <a:gd name="connsiteY9-13484" fmla="*/ 1529620 h 1792129"/>
                <a:gd name="connsiteX10-13485" fmla="*/ 948437 w 1973231"/>
                <a:gd name="connsiteY10-13486" fmla="*/ 1363027 h 1792129"/>
                <a:gd name="connsiteX11-13487" fmla="*/ 940864 w 1973231"/>
                <a:gd name="connsiteY11-13488" fmla="*/ 1368076 h 1792129"/>
                <a:gd name="connsiteX12-13489" fmla="*/ 928244 w 1973231"/>
                <a:gd name="connsiteY12-13490" fmla="*/ 1451372 h 1792129"/>
                <a:gd name="connsiteX13-13491" fmla="*/ 930768 w 1973231"/>
                <a:gd name="connsiteY13-13492" fmla="*/ 1484185 h 1792129"/>
                <a:gd name="connsiteX14-13493" fmla="*/ 935816 w 1973231"/>
                <a:gd name="connsiteY14-13494" fmla="*/ 1511951 h 1792129"/>
                <a:gd name="connsiteX15-13495" fmla="*/ 935816 w 1973231"/>
                <a:gd name="connsiteY15-13496" fmla="*/ 1544764 h 1792129"/>
                <a:gd name="connsiteX16-13497" fmla="*/ 937078 w 1973231"/>
                <a:gd name="connsiteY16-13498" fmla="*/ 1546026 h 1792129"/>
                <a:gd name="connsiteX17-13499" fmla="*/ 938340 w 1973231"/>
                <a:gd name="connsiteY17-13500" fmla="*/ 1547289 h 1792129"/>
                <a:gd name="connsiteX18-13501" fmla="*/ 983774 w 1973231"/>
                <a:gd name="connsiteY18-13502" fmla="*/ 1494282 h 1792129"/>
                <a:gd name="connsiteX19-13503" fmla="*/ 983774 w 1973231"/>
                <a:gd name="connsiteY19-13504" fmla="*/ 1461468 h 1792129"/>
                <a:gd name="connsiteX20-13505" fmla="*/ 974940 w 1973231"/>
                <a:gd name="connsiteY20-13506" fmla="*/ 1442537 h 1792129"/>
                <a:gd name="connsiteX21-13507" fmla="*/ 968630 w 1973231"/>
                <a:gd name="connsiteY21-13508" fmla="*/ 1426131 h 1792129"/>
                <a:gd name="connsiteX22-13509" fmla="*/ 992609 w 1973231"/>
                <a:gd name="connsiteY22-13510" fmla="*/ 1436227 h 1792129"/>
                <a:gd name="connsiteX23-13511" fmla="*/ 1021636 w 1973231"/>
                <a:gd name="connsiteY23-13512" fmla="*/ 1448848 h 1792129"/>
                <a:gd name="connsiteX24-13513" fmla="*/ 1040567 w 1973231"/>
                <a:gd name="connsiteY24-13514" fmla="*/ 1413510 h 1792129"/>
                <a:gd name="connsiteX25-13515" fmla="*/ 1054450 w 1973231"/>
                <a:gd name="connsiteY25-13516" fmla="*/ 1363027 h 1792129"/>
                <a:gd name="connsiteX26-13517" fmla="*/ 1006491 w 1973231"/>
                <a:gd name="connsiteY26-13518" fmla="*/ 1363027 h 1792129"/>
                <a:gd name="connsiteX27-13519" fmla="*/ 948437 w 1973231"/>
                <a:gd name="connsiteY27-13520" fmla="*/ 1363027 h 1792129"/>
                <a:gd name="connsiteX28-13521" fmla="*/ 1228614 w 1973231"/>
                <a:gd name="connsiteY28-13522" fmla="*/ 1340310 h 1792129"/>
                <a:gd name="connsiteX29-13523" fmla="*/ 1213470 w 1973231"/>
                <a:gd name="connsiteY29-13524" fmla="*/ 1347883 h 1792129"/>
                <a:gd name="connsiteX30-13525" fmla="*/ 1152891 w 1973231"/>
                <a:gd name="connsiteY30-13526" fmla="*/ 1410986 h 1792129"/>
                <a:gd name="connsiteX31-13527" fmla="*/ 1145318 w 1973231"/>
                <a:gd name="connsiteY31-13528" fmla="*/ 1416034 h 1792129"/>
                <a:gd name="connsiteX32-13529" fmla="*/ 1082215 w 1973231"/>
                <a:gd name="connsiteY32-13530" fmla="*/ 1491758 h 1792129"/>
                <a:gd name="connsiteX33-13531" fmla="*/ 1077167 w 1973231"/>
                <a:gd name="connsiteY33-13532" fmla="*/ 1504378 h 1792129"/>
                <a:gd name="connsiteX34-13533" fmla="*/ 1091050 w 1973231"/>
                <a:gd name="connsiteY34-13534" fmla="*/ 1513213 h 1792129"/>
                <a:gd name="connsiteX35-13535" fmla="*/ 1112505 w 1973231"/>
                <a:gd name="connsiteY35-13536" fmla="*/ 1516999 h 1792129"/>
                <a:gd name="connsiteX36-13537" fmla="*/ 1159201 w 1973231"/>
                <a:gd name="connsiteY36-13538" fmla="*/ 1495544 h 1792129"/>
                <a:gd name="connsiteX37-13539" fmla="*/ 1226090 w 1973231"/>
                <a:gd name="connsiteY37-13540" fmla="*/ 1474089 h 1792129"/>
                <a:gd name="connsiteX38-13541" fmla="*/ 1231139 w 1973231"/>
                <a:gd name="connsiteY38-13542" fmla="*/ 1469041 h 1792129"/>
                <a:gd name="connsiteX39-13543" fmla="*/ 1231139 w 1973231"/>
                <a:gd name="connsiteY39-13544" fmla="*/ 1433703 h 1792129"/>
                <a:gd name="connsiteX40-13545" fmla="*/ 1231139 w 1973231"/>
                <a:gd name="connsiteY40-13546" fmla="*/ 1363027 h 1792129"/>
                <a:gd name="connsiteX41-13547" fmla="*/ 1231139 w 1973231"/>
                <a:gd name="connsiteY41-13548" fmla="*/ 1357979 h 1792129"/>
                <a:gd name="connsiteX42-13549" fmla="*/ 1228614 w 1973231"/>
                <a:gd name="connsiteY42-13550" fmla="*/ 1340310 h 1792129"/>
                <a:gd name="connsiteX43-13551" fmla="*/ 1226090 w 1973231"/>
                <a:gd name="connsiteY43-13552" fmla="*/ 1070229 h 1792129"/>
                <a:gd name="connsiteX44-13553" fmla="*/ 1207159 w 1973231"/>
                <a:gd name="connsiteY44-13554" fmla="*/ 1080325 h 1792129"/>
                <a:gd name="connsiteX45-13555" fmla="*/ 1193277 w 1973231"/>
                <a:gd name="connsiteY45-13556" fmla="*/ 1087898 h 1792129"/>
                <a:gd name="connsiteX46-13557" fmla="*/ 1152891 w 1973231"/>
                <a:gd name="connsiteY46-13558" fmla="*/ 1101780 h 1792129"/>
                <a:gd name="connsiteX47-13559" fmla="*/ 1094836 w 1973231"/>
                <a:gd name="connsiteY47-13560" fmla="*/ 1125760 h 1792129"/>
                <a:gd name="connsiteX48-13561" fmla="*/ 1074643 w 1973231"/>
                <a:gd name="connsiteY48-13562" fmla="*/ 1128284 h 1792129"/>
                <a:gd name="connsiteX49-13563" fmla="*/ 1059498 w 1973231"/>
                <a:gd name="connsiteY49-13564" fmla="*/ 1130808 h 1792129"/>
                <a:gd name="connsiteX50-13565" fmla="*/ 1034257 w 1973231"/>
                <a:gd name="connsiteY50-13566" fmla="*/ 1128284 h 1792129"/>
                <a:gd name="connsiteX51-13567" fmla="*/ 1009016 w 1973231"/>
                <a:gd name="connsiteY51-13568" fmla="*/ 1125760 h 1792129"/>
                <a:gd name="connsiteX52-13569" fmla="*/ 977464 w 1973231"/>
                <a:gd name="connsiteY52-13570" fmla="*/ 1132070 h 1792129"/>
                <a:gd name="connsiteX53-13571" fmla="*/ 963581 w 1973231"/>
                <a:gd name="connsiteY53-13572" fmla="*/ 1158573 h 1792129"/>
                <a:gd name="connsiteX54-13573" fmla="*/ 956009 w 1973231"/>
                <a:gd name="connsiteY54-13574" fmla="*/ 1180028 h 1792129"/>
                <a:gd name="connsiteX55-13575" fmla="*/ 948437 w 1973231"/>
                <a:gd name="connsiteY55-13576" fmla="*/ 1206532 h 1792129"/>
                <a:gd name="connsiteX56-13577" fmla="*/ 943388 w 1973231"/>
                <a:gd name="connsiteY56-13578" fmla="*/ 1282255 h 1792129"/>
                <a:gd name="connsiteX57-13579" fmla="*/ 944650 w 1973231"/>
                <a:gd name="connsiteY57-13580" fmla="*/ 1291090 h 1792129"/>
                <a:gd name="connsiteX58-13581" fmla="*/ 953485 w 1973231"/>
                <a:gd name="connsiteY58-13582" fmla="*/ 1289828 h 1792129"/>
                <a:gd name="connsiteX59-13583" fmla="*/ 1001443 w 1973231"/>
                <a:gd name="connsiteY59-13584" fmla="*/ 1277207 h 1792129"/>
                <a:gd name="connsiteX60-13585" fmla="*/ 1099884 w 1973231"/>
                <a:gd name="connsiteY60-13586" fmla="*/ 1236821 h 1792129"/>
                <a:gd name="connsiteX61-13587" fmla="*/ 1160463 w 1973231"/>
                <a:gd name="connsiteY61-13588" fmla="*/ 1216628 h 1792129"/>
                <a:gd name="connsiteX62-13589" fmla="*/ 1183180 w 1973231"/>
                <a:gd name="connsiteY62-13590" fmla="*/ 1211580 h 1792129"/>
                <a:gd name="connsiteX63-13591" fmla="*/ 1215994 w 1973231"/>
                <a:gd name="connsiteY63-13592" fmla="*/ 1214104 h 1792129"/>
                <a:gd name="connsiteX64-13593" fmla="*/ 1234925 w 1973231"/>
                <a:gd name="connsiteY64-13594" fmla="*/ 1207794 h 1792129"/>
                <a:gd name="connsiteX65-13595" fmla="*/ 1238711 w 1973231"/>
                <a:gd name="connsiteY65-13596" fmla="*/ 1191387 h 1792129"/>
                <a:gd name="connsiteX66-13597" fmla="*/ 1236187 w 1973231"/>
                <a:gd name="connsiteY66-13598" fmla="*/ 1148477 h 1792129"/>
                <a:gd name="connsiteX67-13599" fmla="*/ 1236187 w 1973231"/>
                <a:gd name="connsiteY67-13600" fmla="*/ 1125760 h 1792129"/>
                <a:gd name="connsiteX68-13601" fmla="*/ 1226090 w 1973231"/>
                <a:gd name="connsiteY68-13602" fmla="*/ 1070229 h 1792129"/>
                <a:gd name="connsiteX69-13603" fmla="*/ 998919 w 1973231"/>
                <a:gd name="connsiteY69-13604" fmla="*/ 0 h 1792129"/>
                <a:gd name="connsiteX70-13605" fmla="*/ 1044353 w 1973231"/>
                <a:gd name="connsiteY70-13606" fmla="*/ 12620 h 1792129"/>
                <a:gd name="connsiteX71-13607" fmla="*/ 1094836 w 1973231"/>
                <a:gd name="connsiteY71-13608" fmla="*/ 42910 h 1792129"/>
                <a:gd name="connsiteX72-13609" fmla="*/ 1125125 w 1973231"/>
                <a:gd name="connsiteY72-13610" fmla="*/ 60579 h 1792129"/>
                <a:gd name="connsiteX73-13611" fmla="*/ 1162987 w 1973231"/>
                <a:gd name="connsiteY73-13612" fmla="*/ 138827 h 1792129"/>
                <a:gd name="connsiteX74-13613" fmla="*/ 1162987 w 1973231"/>
                <a:gd name="connsiteY74-13614" fmla="*/ 194357 h 1792129"/>
                <a:gd name="connsiteX75-13615" fmla="*/ 1168035 w 1973231"/>
                <a:gd name="connsiteY75-13616" fmla="*/ 199406 h 1792129"/>
                <a:gd name="connsiteX76-13617" fmla="*/ 1231139 w 1973231"/>
                <a:gd name="connsiteY76-13618" fmla="*/ 214551 h 1792129"/>
                <a:gd name="connsiteX77-13619" fmla="*/ 1241235 w 1973231"/>
                <a:gd name="connsiteY77-13620" fmla="*/ 224647 h 1792129"/>
                <a:gd name="connsiteX78-13621" fmla="*/ 1269000 w 1973231"/>
                <a:gd name="connsiteY78-13622" fmla="*/ 239792 h 1792129"/>
                <a:gd name="connsiteX79-13623" fmla="*/ 1280359 w 1973231"/>
                <a:gd name="connsiteY79-13624" fmla="*/ 249888 h 1792129"/>
                <a:gd name="connsiteX80-13625" fmla="*/ 1271525 w 1973231"/>
                <a:gd name="connsiteY80-13626" fmla="*/ 262509 h 1792129"/>
                <a:gd name="connsiteX81-13627" fmla="*/ 1261428 w 1973231"/>
                <a:gd name="connsiteY81-13628" fmla="*/ 272606 h 1792129"/>
                <a:gd name="connsiteX82-13629" fmla="*/ 1248807 w 1973231"/>
                <a:gd name="connsiteY82-13630" fmla="*/ 280178 h 1792129"/>
                <a:gd name="connsiteX83-13631" fmla="*/ 1236187 w 1973231"/>
                <a:gd name="connsiteY83-13632" fmla="*/ 285226 h 1792129"/>
                <a:gd name="connsiteX84-13633" fmla="*/ 1165511 w 1973231"/>
                <a:gd name="connsiteY84-13634" fmla="*/ 310467 h 1792129"/>
                <a:gd name="connsiteX85-13635" fmla="*/ 1165511 w 1973231"/>
                <a:gd name="connsiteY85-13636" fmla="*/ 318040 h 1792129"/>
                <a:gd name="connsiteX86-13637" fmla="*/ 1145318 w 1973231"/>
                <a:gd name="connsiteY86-13638" fmla="*/ 434149 h 1792129"/>
                <a:gd name="connsiteX87-13639" fmla="*/ 1140270 w 1973231"/>
                <a:gd name="connsiteY87-13640" fmla="*/ 451818 h 1792129"/>
                <a:gd name="connsiteX88-13641" fmla="*/ 1160463 w 1973231"/>
                <a:gd name="connsiteY88-13642" fmla="*/ 448032 h 1792129"/>
                <a:gd name="connsiteX89-13643" fmla="*/ 1175608 w 1973231"/>
                <a:gd name="connsiteY89-13644" fmla="*/ 444246 h 1792129"/>
                <a:gd name="connsiteX90-13645" fmla="*/ 1189491 w 1973231"/>
                <a:gd name="connsiteY90-13646" fmla="*/ 437936 h 1792129"/>
                <a:gd name="connsiteX91-13647" fmla="*/ 1210946 w 1973231"/>
                <a:gd name="connsiteY91-13648" fmla="*/ 439198 h 1792129"/>
                <a:gd name="connsiteX92-13649" fmla="*/ 1238711 w 1973231"/>
                <a:gd name="connsiteY92-13650" fmla="*/ 434149 h 1792129"/>
                <a:gd name="connsiteX93-13651" fmla="*/ 1279097 w 1973231"/>
                <a:gd name="connsiteY93-13652" fmla="*/ 424053 h 1792129"/>
                <a:gd name="connsiteX94-13653" fmla="*/ 1279097 w 1973231"/>
                <a:gd name="connsiteY94-13654" fmla="*/ 432887 h 1792129"/>
                <a:gd name="connsiteX95-13655" fmla="*/ 1286669 w 1973231"/>
                <a:gd name="connsiteY95-13656" fmla="*/ 436673 h 1792129"/>
                <a:gd name="connsiteX96-13657" fmla="*/ 1324531 w 1973231"/>
                <a:gd name="connsiteY96-13658" fmla="*/ 456866 h 1792129"/>
                <a:gd name="connsiteX97-13659" fmla="*/ 1334628 w 1973231"/>
                <a:gd name="connsiteY97-13660" fmla="*/ 464439 h 1792129"/>
                <a:gd name="connsiteX98-13661" fmla="*/ 1337152 w 1973231"/>
                <a:gd name="connsiteY98-13662" fmla="*/ 472011 h 1792129"/>
                <a:gd name="connsiteX99-13663" fmla="*/ 1327055 w 1973231"/>
                <a:gd name="connsiteY99-13664" fmla="*/ 485894 h 1792129"/>
                <a:gd name="connsiteX100-13665" fmla="*/ 1306862 w 1973231"/>
                <a:gd name="connsiteY100-13666" fmla="*/ 502301 h 1792129"/>
                <a:gd name="connsiteX101-13667" fmla="*/ 1304338 w 1973231"/>
                <a:gd name="connsiteY101-13668" fmla="*/ 504825 h 1792129"/>
                <a:gd name="connsiteX102-13669" fmla="*/ 1277835 w 1973231"/>
                <a:gd name="connsiteY102-13670" fmla="*/ 528804 h 1792129"/>
                <a:gd name="connsiteX103-13671" fmla="*/ 1251332 w 1973231"/>
                <a:gd name="connsiteY103-13672" fmla="*/ 540163 h 1792129"/>
                <a:gd name="connsiteX104-13673" fmla="*/ 1238711 w 1973231"/>
                <a:gd name="connsiteY104-13674" fmla="*/ 543949 h 1792129"/>
                <a:gd name="connsiteX105-13675" fmla="*/ 1226090 w 1973231"/>
                <a:gd name="connsiteY105-13676" fmla="*/ 547735 h 1792129"/>
                <a:gd name="connsiteX106-13677" fmla="*/ 1193277 w 1973231"/>
                <a:gd name="connsiteY106-13678" fmla="*/ 557832 h 1792129"/>
                <a:gd name="connsiteX107-13679" fmla="*/ 1125125 w 1973231"/>
                <a:gd name="connsiteY107-13680" fmla="*/ 583073 h 1792129"/>
                <a:gd name="connsiteX108-13681" fmla="*/ 1107456 w 1973231"/>
                <a:gd name="connsiteY108-13682" fmla="*/ 598218 h 1792129"/>
                <a:gd name="connsiteX109-13683" fmla="*/ 1087263 w 1973231"/>
                <a:gd name="connsiteY109-13684" fmla="*/ 666369 h 1792129"/>
                <a:gd name="connsiteX110-13685" fmla="*/ 1077167 w 1973231"/>
                <a:gd name="connsiteY110-13686" fmla="*/ 691610 h 1792129"/>
                <a:gd name="connsiteX111-13687" fmla="*/ 1112505 w 1973231"/>
                <a:gd name="connsiteY111-13688" fmla="*/ 678990 h 1792129"/>
                <a:gd name="connsiteX112-13689" fmla="*/ 1198325 w 1973231"/>
                <a:gd name="connsiteY112-13690" fmla="*/ 651224 h 1792129"/>
                <a:gd name="connsiteX113-13691" fmla="*/ 1255118 w 1973231"/>
                <a:gd name="connsiteY113-13692" fmla="*/ 631031 h 1792129"/>
                <a:gd name="connsiteX114-13693" fmla="*/ 1324531 w 1973231"/>
                <a:gd name="connsiteY114-13694" fmla="*/ 605790 h 1792129"/>
                <a:gd name="connsiteX115-13695" fmla="*/ 1390158 w 1973231"/>
                <a:gd name="connsiteY115-13696" fmla="*/ 585597 h 1792129"/>
                <a:gd name="connsiteX116-13697" fmla="*/ 1443165 w 1973231"/>
                <a:gd name="connsiteY116-13698" fmla="*/ 567928 h 1792129"/>
                <a:gd name="connsiteX117-13699" fmla="*/ 1450737 w 1973231"/>
                <a:gd name="connsiteY117-13700" fmla="*/ 562880 h 1792129"/>
                <a:gd name="connsiteX118-13701" fmla="*/ 1450737 w 1973231"/>
                <a:gd name="connsiteY118-13702" fmla="*/ 552783 h 1792129"/>
                <a:gd name="connsiteX119-13703" fmla="*/ 1410351 w 1973231"/>
                <a:gd name="connsiteY119-13704" fmla="*/ 499777 h 1792129"/>
                <a:gd name="connsiteX120-13705" fmla="*/ 1377538 w 1973231"/>
                <a:gd name="connsiteY120-13706" fmla="*/ 466963 h 1792129"/>
                <a:gd name="connsiteX121-13707" fmla="*/ 1377538 w 1973231"/>
                <a:gd name="connsiteY121-13708" fmla="*/ 464439 h 1792129"/>
                <a:gd name="connsiteX122-13709" fmla="*/ 1402779 w 1973231"/>
                <a:gd name="connsiteY122-13710" fmla="*/ 482108 h 1792129"/>
                <a:gd name="connsiteX123-13711" fmla="*/ 1410351 w 1973231"/>
                <a:gd name="connsiteY123-13712" fmla="*/ 487156 h 1792129"/>
                <a:gd name="connsiteX124-13713" fmla="*/ 1428020 w 1973231"/>
                <a:gd name="connsiteY124-13714" fmla="*/ 493466 h 1792129"/>
                <a:gd name="connsiteX125-13715" fmla="*/ 1438117 w 1973231"/>
                <a:gd name="connsiteY125-13716" fmla="*/ 502301 h 1792129"/>
                <a:gd name="connsiteX126-13717" fmla="*/ 1448213 w 1973231"/>
                <a:gd name="connsiteY126-13718" fmla="*/ 504825 h 1792129"/>
                <a:gd name="connsiteX127-13719" fmla="*/ 1463358 w 1973231"/>
                <a:gd name="connsiteY127-13720" fmla="*/ 499777 h 1792129"/>
                <a:gd name="connsiteX128-13721" fmla="*/ 1481027 w 1973231"/>
                <a:gd name="connsiteY128-13722" fmla="*/ 503563 h 1792129"/>
                <a:gd name="connsiteX129-13723" fmla="*/ 1493648 w 1973231"/>
                <a:gd name="connsiteY129-13724" fmla="*/ 509873 h 1792129"/>
                <a:gd name="connsiteX130-13725" fmla="*/ 1531509 w 1973231"/>
                <a:gd name="connsiteY130-13726" fmla="*/ 527542 h 1792129"/>
                <a:gd name="connsiteX131-13727" fmla="*/ 1551702 w 1973231"/>
                <a:gd name="connsiteY131-13728" fmla="*/ 535114 h 1792129"/>
                <a:gd name="connsiteX132-13729" fmla="*/ 1579468 w 1973231"/>
                <a:gd name="connsiteY132-13730" fmla="*/ 527542 h 1792129"/>
                <a:gd name="connsiteX133-13731" fmla="*/ 1599661 w 1973231"/>
                <a:gd name="connsiteY133-13732" fmla="*/ 522494 h 1792129"/>
                <a:gd name="connsiteX134-13733" fmla="*/ 1603447 w 1973231"/>
                <a:gd name="connsiteY134-13734" fmla="*/ 522494 h 1792129"/>
                <a:gd name="connsiteX135-13735" fmla="*/ 1604709 w 1973231"/>
                <a:gd name="connsiteY135-13736" fmla="*/ 525018 h 1792129"/>
                <a:gd name="connsiteX136-13737" fmla="*/ 1642571 w 1973231"/>
                <a:gd name="connsiteY136-13738" fmla="*/ 537639 h 1792129"/>
                <a:gd name="connsiteX137-13739" fmla="*/ 1645095 w 1973231"/>
                <a:gd name="connsiteY137-13740" fmla="*/ 537639 h 1792129"/>
                <a:gd name="connsiteX138-13741" fmla="*/ 1658978 w 1973231"/>
                <a:gd name="connsiteY138-13742" fmla="*/ 554045 h 1792129"/>
                <a:gd name="connsiteX139-13743" fmla="*/ 1665288 w 1973231"/>
                <a:gd name="connsiteY139-13744" fmla="*/ 567928 h 1792129"/>
                <a:gd name="connsiteX140-13745" fmla="*/ 1632474 w 1973231"/>
                <a:gd name="connsiteY140-13746" fmla="*/ 620935 h 1792129"/>
                <a:gd name="connsiteX141-13747" fmla="*/ 1632474 w 1973231"/>
                <a:gd name="connsiteY141-13748" fmla="*/ 631031 h 1792129"/>
                <a:gd name="connsiteX142-13749" fmla="*/ 1622378 w 1973231"/>
                <a:gd name="connsiteY142-13750" fmla="*/ 646176 h 1792129"/>
                <a:gd name="connsiteX143-13751" fmla="*/ 1574420 w 1973231"/>
                <a:gd name="connsiteY143-13752" fmla="*/ 658797 h 1792129"/>
                <a:gd name="connsiteX144-13753" fmla="*/ 1508792 w 1973231"/>
                <a:gd name="connsiteY144-13754" fmla="*/ 678990 h 1792129"/>
                <a:gd name="connsiteX145-13755" fmla="*/ 1425496 w 1973231"/>
                <a:gd name="connsiteY145-13756" fmla="*/ 704231 h 1792129"/>
                <a:gd name="connsiteX146-13757" fmla="*/ 1342200 w 1973231"/>
                <a:gd name="connsiteY146-13758" fmla="*/ 731996 h 1792129"/>
                <a:gd name="connsiteX147-13759" fmla="*/ 1274049 w 1973231"/>
                <a:gd name="connsiteY147-13760" fmla="*/ 754713 h 1792129"/>
                <a:gd name="connsiteX148-13761" fmla="*/ 1271525 w 1973231"/>
                <a:gd name="connsiteY148-13762" fmla="*/ 767334 h 1792129"/>
                <a:gd name="connsiteX149-13763" fmla="*/ 1306862 w 1973231"/>
                <a:gd name="connsiteY149-13764" fmla="*/ 790051 h 1792129"/>
                <a:gd name="connsiteX150-13765" fmla="*/ 1349772 w 1973231"/>
                <a:gd name="connsiteY150-13766" fmla="*/ 815292 h 1792129"/>
                <a:gd name="connsiteX151-13767" fmla="*/ 1428020 w 1973231"/>
                <a:gd name="connsiteY151-13768" fmla="*/ 860727 h 1792129"/>
                <a:gd name="connsiteX152-13769" fmla="*/ 1468406 w 1973231"/>
                <a:gd name="connsiteY152-13770" fmla="*/ 885968 h 1792129"/>
                <a:gd name="connsiteX153-13771" fmla="*/ 1501220 w 1973231"/>
                <a:gd name="connsiteY153-13772" fmla="*/ 906161 h 1792129"/>
                <a:gd name="connsiteX154-13773" fmla="*/ 1559275 w 1973231"/>
                <a:gd name="connsiteY154-13774" fmla="*/ 933926 h 1792129"/>
                <a:gd name="connsiteX155-13775" fmla="*/ 1612281 w 1973231"/>
                <a:gd name="connsiteY155-13776" fmla="*/ 956643 h 1792129"/>
                <a:gd name="connsiteX156-13777" fmla="*/ 1723343 w 1973231"/>
                <a:gd name="connsiteY156-13778" fmla="*/ 994505 h 1792129"/>
                <a:gd name="connsiteX157-13779" fmla="*/ 1809163 w 1973231"/>
                <a:gd name="connsiteY157-13780" fmla="*/ 1017222 h 1792129"/>
                <a:gd name="connsiteX158-13781" fmla="*/ 1869742 w 1973231"/>
                <a:gd name="connsiteY158-13782" fmla="*/ 1032367 h 1792129"/>
                <a:gd name="connsiteX159-13783" fmla="*/ 1900032 w 1973231"/>
                <a:gd name="connsiteY159-13784" fmla="*/ 1039939 h 1792129"/>
                <a:gd name="connsiteX160-13785" fmla="*/ 1932845 w 1973231"/>
                <a:gd name="connsiteY160-13786" fmla="*/ 1057608 h 1792129"/>
                <a:gd name="connsiteX161-13787" fmla="*/ 1930321 w 1973231"/>
                <a:gd name="connsiteY161-13788" fmla="*/ 1068967 h 1792129"/>
                <a:gd name="connsiteX162-13789" fmla="*/ 1940418 w 1973231"/>
                <a:gd name="connsiteY162-13790" fmla="*/ 1077801 h 1792129"/>
                <a:gd name="connsiteX163-13791" fmla="*/ 1958087 w 1973231"/>
                <a:gd name="connsiteY163-13792" fmla="*/ 1082849 h 1792129"/>
                <a:gd name="connsiteX164-13793" fmla="*/ 1973231 w 1973231"/>
                <a:gd name="connsiteY164-13794" fmla="*/ 1090422 h 1792129"/>
                <a:gd name="connsiteX165-13795" fmla="*/ 1973231 w 1973231"/>
                <a:gd name="connsiteY165-13796" fmla="*/ 1092946 h 1792129"/>
                <a:gd name="connsiteX166-13797" fmla="*/ 1947990 w 1973231"/>
                <a:gd name="connsiteY166-13798" fmla="*/ 1095470 h 1792129"/>
                <a:gd name="connsiteX167-13799" fmla="*/ 1940418 w 1973231"/>
                <a:gd name="connsiteY167-13800" fmla="*/ 1097994 h 1792129"/>
                <a:gd name="connsiteX168-13801" fmla="*/ 1927797 w 1973231"/>
                <a:gd name="connsiteY168-13802" fmla="*/ 1128284 h 1792129"/>
                <a:gd name="connsiteX169-13803" fmla="*/ 1927797 w 1973231"/>
                <a:gd name="connsiteY169-13804" fmla="*/ 1130808 h 1792129"/>
                <a:gd name="connsiteX170-13805" fmla="*/ 1916438 w 1973231"/>
                <a:gd name="connsiteY170-13806" fmla="*/ 1144691 h 1792129"/>
                <a:gd name="connsiteX171-13807" fmla="*/ 1900032 w 1973231"/>
                <a:gd name="connsiteY171-13808" fmla="*/ 1158573 h 1792129"/>
                <a:gd name="connsiteX172-13809" fmla="*/ 1889935 w 1973231"/>
                <a:gd name="connsiteY172-13810" fmla="*/ 1168670 h 1792129"/>
                <a:gd name="connsiteX173-13811" fmla="*/ 1879839 w 1973231"/>
                <a:gd name="connsiteY173-13812" fmla="*/ 1176242 h 1792129"/>
                <a:gd name="connsiteX174-13813" fmla="*/ 1869742 w 1973231"/>
                <a:gd name="connsiteY174-13814" fmla="*/ 1176242 h 1792129"/>
                <a:gd name="connsiteX175-13815" fmla="*/ 1783922 w 1973231"/>
                <a:gd name="connsiteY175-13816" fmla="*/ 1158573 h 1792129"/>
                <a:gd name="connsiteX176-13817" fmla="*/ 1693053 w 1973231"/>
                <a:gd name="connsiteY176-13818" fmla="*/ 1143429 h 1792129"/>
                <a:gd name="connsiteX177-13819" fmla="*/ 1589564 w 1973231"/>
                <a:gd name="connsiteY177-13820" fmla="*/ 1120711 h 1792129"/>
                <a:gd name="connsiteX178-13821" fmla="*/ 1508792 w 1973231"/>
                <a:gd name="connsiteY178-13822" fmla="*/ 1105567 h 1792129"/>
                <a:gd name="connsiteX179-13823" fmla="*/ 1479765 w 1973231"/>
                <a:gd name="connsiteY179-13824" fmla="*/ 1100518 h 1792129"/>
                <a:gd name="connsiteX180-13825" fmla="*/ 1455786 w 1973231"/>
                <a:gd name="connsiteY180-13826" fmla="*/ 1092946 h 1792129"/>
                <a:gd name="connsiteX181-13827" fmla="*/ 1392682 w 1973231"/>
                <a:gd name="connsiteY181-13828" fmla="*/ 1072753 h 1792129"/>
                <a:gd name="connsiteX182-13829" fmla="*/ 1392682 w 1973231"/>
                <a:gd name="connsiteY182-13830" fmla="*/ 1075277 h 1792129"/>
                <a:gd name="connsiteX183-13831" fmla="*/ 1402779 w 1973231"/>
                <a:gd name="connsiteY183-13832" fmla="*/ 1087898 h 1792129"/>
                <a:gd name="connsiteX184-13833" fmla="*/ 1419186 w 1973231"/>
                <a:gd name="connsiteY184-13834" fmla="*/ 1105567 h 1792129"/>
                <a:gd name="connsiteX185-13835" fmla="*/ 1422972 w 1973231"/>
                <a:gd name="connsiteY185-13836" fmla="*/ 1133332 h 1792129"/>
                <a:gd name="connsiteX186-13837" fmla="*/ 1422972 w 1973231"/>
                <a:gd name="connsiteY186-13838" fmla="*/ 1219152 h 1792129"/>
                <a:gd name="connsiteX187-13839" fmla="*/ 1428020 w 1973231"/>
                <a:gd name="connsiteY187-13840" fmla="*/ 1292352 h 1792129"/>
                <a:gd name="connsiteX188-13841" fmla="*/ 1428020 w 1973231"/>
                <a:gd name="connsiteY188-13842" fmla="*/ 1405938 h 1792129"/>
                <a:gd name="connsiteX189-13843" fmla="*/ 1428020 w 1973231"/>
                <a:gd name="connsiteY189-13844" fmla="*/ 1494282 h 1792129"/>
                <a:gd name="connsiteX190-13845" fmla="*/ 1428020 w 1973231"/>
                <a:gd name="connsiteY190-13846" fmla="*/ 1582626 h 1792129"/>
                <a:gd name="connsiteX191-13847" fmla="*/ 1428020 w 1973231"/>
                <a:gd name="connsiteY191-13848" fmla="*/ 1645729 h 1792129"/>
                <a:gd name="connsiteX192-13849" fmla="*/ 1425496 w 1973231"/>
                <a:gd name="connsiteY192-13850" fmla="*/ 1683591 h 1792129"/>
                <a:gd name="connsiteX193-13851" fmla="*/ 1420448 w 1973231"/>
                <a:gd name="connsiteY193-13852" fmla="*/ 1711356 h 1792129"/>
                <a:gd name="connsiteX194-13853" fmla="*/ 1411613 w 1973231"/>
                <a:gd name="connsiteY194-13854" fmla="*/ 1725239 h 1792129"/>
                <a:gd name="connsiteX195-13855" fmla="*/ 1392682 w 1973231"/>
                <a:gd name="connsiteY195-13856" fmla="*/ 1726501 h 1792129"/>
                <a:gd name="connsiteX196-13857" fmla="*/ 1373752 w 1973231"/>
                <a:gd name="connsiteY196-13858" fmla="*/ 1734074 h 1792129"/>
                <a:gd name="connsiteX197-13859" fmla="*/ 1357345 w 1973231"/>
                <a:gd name="connsiteY197-13860" fmla="*/ 1746694 h 1792129"/>
                <a:gd name="connsiteX198-13861" fmla="*/ 1349772 w 1973231"/>
                <a:gd name="connsiteY198-13862" fmla="*/ 1764363 h 1792129"/>
                <a:gd name="connsiteX199-13863" fmla="*/ 1314435 w 1973231"/>
                <a:gd name="connsiteY199-13864" fmla="*/ 1754267 h 1792129"/>
                <a:gd name="connsiteX200-13865" fmla="*/ 1292980 w 1973231"/>
                <a:gd name="connsiteY200-13866" fmla="*/ 1764363 h 1792129"/>
                <a:gd name="connsiteX201-13867" fmla="*/ 1279097 w 1973231"/>
                <a:gd name="connsiteY201-13868" fmla="*/ 1779508 h 1792129"/>
                <a:gd name="connsiteX202-13869" fmla="*/ 1271525 w 1973231"/>
                <a:gd name="connsiteY202-13870" fmla="*/ 1792129 h 1792129"/>
                <a:gd name="connsiteX203-13871" fmla="*/ 1234925 w 1973231"/>
                <a:gd name="connsiteY203-13872" fmla="*/ 1763101 h 1792129"/>
                <a:gd name="connsiteX204-13873" fmla="*/ 1193277 w 1973231"/>
                <a:gd name="connsiteY204-13874" fmla="*/ 1726501 h 1792129"/>
                <a:gd name="connsiteX205-13875" fmla="*/ 1151629 w 1973231"/>
                <a:gd name="connsiteY205-13876" fmla="*/ 1683591 h 1792129"/>
                <a:gd name="connsiteX206-13877" fmla="*/ 1120077 w 1973231"/>
                <a:gd name="connsiteY206-13878" fmla="*/ 1648253 h 1792129"/>
                <a:gd name="connsiteX207-13879" fmla="*/ 1099884 w 1973231"/>
                <a:gd name="connsiteY207-13880" fmla="*/ 1643205 h 1792129"/>
                <a:gd name="connsiteX208-13881" fmla="*/ 1069595 w 1973231"/>
                <a:gd name="connsiteY208-13882" fmla="*/ 1662136 h 1792129"/>
                <a:gd name="connsiteX209-13883" fmla="*/ 1039305 w 1973231"/>
                <a:gd name="connsiteY209-13884" fmla="*/ 1678543 h 1792129"/>
                <a:gd name="connsiteX210-13885" fmla="*/ 1016588 w 1973231"/>
                <a:gd name="connsiteY210-13886" fmla="*/ 1689902 h 1792129"/>
                <a:gd name="connsiteX211-13887" fmla="*/ 986298 w 1973231"/>
                <a:gd name="connsiteY211-13888" fmla="*/ 1701260 h 1792129"/>
                <a:gd name="connsiteX212-13889" fmla="*/ 961057 w 1973231"/>
                <a:gd name="connsiteY212-13890" fmla="*/ 1703784 h 1792129"/>
                <a:gd name="connsiteX213-13891" fmla="*/ 923195 w 1973231"/>
                <a:gd name="connsiteY213-13892" fmla="*/ 1696212 h 1792129"/>
                <a:gd name="connsiteX214-13893" fmla="*/ 915623 w 1973231"/>
                <a:gd name="connsiteY214-13894" fmla="*/ 1686115 h 1792129"/>
                <a:gd name="connsiteX215-13895" fmla="*/ 903002 w 1973231"/>
                <a:gd name="connsiteY215-13896" fmla="*/ 1664660 h 1792129"/>
                <a:gd name="connsiteX216-13897" fmla="*/ 890382 w 1973231"/>
                <a:gd name="connsiteY216-13898" fmla="*/ 1643205 h 1792129"/>
                <a:gd name="connsiteX217-13899" fmla="*/ 844947 w 1973231"/>
                <a:gd name="connsiteY217-13900" fmla="*/ 1668447 h 1792129"/>
                <a:gd name="connsiteX218-13901" fmla="*/ 828541 w 1973231"/>
                <a:gd name="connsiteY218-13902" fmla="*/ 1672233 h 1792129"/>
                <a:gd name="connsiteX219-13903" fmla="*/ 814658 w 1973231"/>
                <a:gd name="connsiteY219-13904" fmla="*/ 1663398 h 1792129"/>
                <a:gd name="connsiteX220-13905" fmla="*/ 799513 w 1973231"/>
                <a:gd name="connsiteY220-13906" fmla="*/ 1640681 h 1792129"/>
                <a:gd name="connsiteX221-13907" fmla="*/ 790679 w 1973231"/>
                <a:gd name="connsiteY221-13908" fmla="*/ 1623012 h 1792129"/>
                <a:gd name="connsiteX222-13909" fmla="*/ 784368 w 1973231"/>
                <a:gd name="connsiteY222-13910" fmla="*/ 1605343 h 1792129"/>
                <a:gd name="connsiteX223-13911" fmla="*/ 784368 w 1973231"/>
                <a:gd name="connsiteY223-13912" fmla="*/ 1600295 h 1792129"/>
                <a:gd name="connsiteX224-13913" fmla="*/ 770486 w 1973231"/>
                <a:gd name="connsiteY224-13914" fmla="*/ 1552337 h 1792129"/>
                <a:gd name="connsiteX225-13915" fmla="*/ 771748 w 1973231"/>
                <a:gd name="connsiteY225-13916" fmla="*/ 1516999 h 1792129"/>
                <a:gd name="connsiteX226-13917" fmla="*/ 785630 w 1973231"/>
                <a:gd name="connsiteY226-13918" fmla="*/ 1441275 h 1792129"/>
                <a:gd name="connsiteX227-13919" fmla="*/ 804561 w 1973231"/>
                <a:gd name="connsiteY227-13920" fmla="*/ 1378172 h 1792129"/>
                <a:gd name="connsiteX228-13921" fmla="*/ 844947 w 1973231"/>
                <a:gd name="connsiteY228-13922" fmla="*/ 1267111 h 1792129"/>
                <a:gd name="connsiteX229-13923" fmla="*/ 892906 w 1973231"/>
                <a:gd name="connsiteY229-13924" fmla="*/ 1181290 h 1792129"/>
                <a:gd name="connsiteX230-13925" fmla="*/ 910575 w 1973231"/>
                <a:gd name="connsiteY230-13926" fmla="*/ 1143429 h 1792129"/>
                <a:gd name="connsiteX231-13927" fmla="*/ 963581 w 1973231"/>
                <a:gd name="connsiteY231-13928" fmla="*/ 1092946 h 1792129"/>
                <a:gd name="connsiteX232-13929" fmla="*/ 1031733 w 1973231"/>
                <a:gd name="connsiteY232-13930" fmla="*/ 1052560 h 1792129"/>
                <a:gd name="connsiteX233-13931" fmla="*/ 1082215 w 1973231"/>
                <a:gd name="connsiteY233-13932" fmla="*/ 1032367 h 1792129"/>
                <a:gd name="connsiteX234-13933" fmla="*/ 1190753 w 1973231"/>
                <a:gd name="connsiteY234-13934" fmla="*/ 997029 h 1792129"/>
                <a:gd name="connsiteX235-13935" fmla="*/ 1217256 w 1973231"/>
                <a:gd name="connsiteY235-13936" fmla="*/ 991981 h 1792129"/>
                <a:gd name="connsiteX236-13937" fmla="*/ 1243759 w 1973231"/>
                <a:gd name="connsiteY236-13938" fmla="*/ 989457 h 1792129"/>
                <a:gd name="connsiteX237-13939" fmla="*/ 1269000 w 1973231"/>
                <a:gd name="connsiteY237-13940" fmla="*/ 999553 h 1792129"/>
                <a:gd name="connsiteX238-13941" fmla="*/ 1304338 w 1973231"/>
                <a:gd name="connsiteY238-13942" fmla="*/ 1009650 h 1792129"/>
                <a:gd name="connsiteX239-13943" fmla="*/ 1339676 w 1973231"/>
                <a:gd name="connsiteY239-13944" fmla="*/ 1028581 h 1792129"/>
                <a:gd name="connsiteX240-13945" fmla="*/ 1359869 w 1973231"/>
                <a:gd name="connsiteY240-13946" fmla="*/ 1047512 h 1792129"/>
                <a:gd name="connsiteX241-13947" fmla="*/ 1369965 w 1973231"/>
                <a:gd name="connsiteY241-13948" fmla="*/ 1052560 h 1792129"/>
                <a:gd name="connsiteX242-13949" fmla="*/ 1377538 w 1973231"/>
                <a:gd name="connsiteY242-13950" fmla="*/ 1057608 h 1792129"/>
                <a:gd name="connsiteX243-13951" fmla="*/ 1493648 w 1973231"/>
                <a:gd name="connsiteY243-13952" fmla="*/ 1052560 h 1792129"/>
                <a:gd name="connsiteX244-13953" fmla="*/ 1460834 w 1973231"/>
                <a:gd name="connsiteY244-13954" fmla="*/ 1029843 h 1792129"/>
                <a:gd name="connsiteX245-13955" fmla="*/ 1291718 w 1973231"/>
                <a:gd name="connsiteY245-13956" fmla="*/ 896064 h 1792129"/>
                <a:gd name="connsiteX246-13957" fmla="*/ 1195801 w 1973231"/>
                <a:gd name="connsiteY246-13958" fmla="*/ 787527 h 1792129"/>
                <a:gd name="connsiteX247-13959" fmla="*/ 1183180 w 1973231"/>
                <a:gd name="connsiteY247-13960" fmla="*/ 782479 h 1792129"/>
                <a:gd name="connsiteX248-13961" fmla="*/ 1109981 w 1973231"/>
                <a:gd name="connsiteY248-13962" fmla="*/ 806458 h 1792129"/>
                <a:gd name="connsiteX249-13963" fmla="*/ 1021636 w 1973231"/>
                <a:gd name="connsiteY249-13964" fmla="*/ 838009 h 1792129"/>
                <a:gd name="connsiteX250-13965" fmla="*/ 1014064 w 1973231"/>
                <a:gd name="connsiteY250-13966" fmla="*/ 845582 h 1792129"/>
                <a:gd name="connsiteX251-13967" fmla="*/ 1003967 w 1973231"/>
                <a:gd name="connsiteY251-13968" fmla="*/ 858203 h 1792129"/>
                <a:gd name="connsiteX252-13969" fmla="*/ 948437 w 1973231"/>
                <a:gd name="connsiteY252-13970" fmla="*/ 946547 h 1792129"/>
                <a:gd name="connsiteX253-13971" fmla="*/ 872713 w 1973231"/>
                <a:gd name="connsiteY253-13972" fmla="*/ 1052560 h 1792129"/>
                <a:gd name="connsiteX254-13973" fmla="*/ 799513 w 1973231"/>
                <a:gd name="connsiteY254-13974" fmla="*/ 1140904 h 1792129"/>
                <a:gd name="connsiteX255-13975" fmla="*/ 743982 w 1973231"/>
                <a:gd name="connsiteY255-13976" fmla="*/ 1201483 h 1792129"/>
                <a:gd name="connsiteX256-13977" fmla="*/ 678355 w 1973231"/>
                <a:gd name="connsiteY256-13978" fmla="*/ 1267111 h 1792129"/>
                <a:gd name="connsiteX257-13979" fmla="*/ 570182 w 1973231"/>
                <a:gd name="connsiteY257-13980" fmla="*/ 1350614 h 1792129"/>
                <a:gd name="connsiteX258-13981" fmla="*/ 542052 w 1973231"/>
                <a:gd name="connsiteY258-13982" fmla="*/ 1383220 h 1792129"/>
                <a:gd name="connsiteX259-13983" fmla="*/ 513842 w 1973231"/>
                <a:gd name="connsiteY259-13984" fmla="*/ 1396207 h 1792129"/>
                <a:gd name="connsiteX260-13985" fmla="*/ 423593 w 1973231"/>
                <a:gd name="connsiteY260-13986" fmla="*/ 1470818 h 1792129"/>
                <a:gd name="connsiteX261-13987" fmla="*/ 229998 w 1973231"/>
                <a:gd name="connsiteY261-13988" fmla="*/ 1521048 h 1792129"/>
                <a:gd name="connsiteX262-13989" fmla="*/ 0 w 1973231"/>
                <a:gd name="connsiteY262-13990" fmla="*/ 1585055 h 1792129"/>
                <a:gd name="connsiteX263-13991" fmla="*/ 413322 w 1973231"/>
                <a:gd name="connsiteY263-13992" fmla="*/ 1342834 h 1792129"/>
                <a:gd name="connsiteX264-13993" fmla="*/ 418370 w 1973231"/>
                <a:gd name="connsiteY264-13994" fmla="*/ 1335262 h 1792129"/>
                <a:gd name="connsiteX265-13995" fmla="*/ 423419 w 1973231"/>
                <a:gd name="connsiteY265-13996" fmla="*/ 1330214 h 1792129"/>
                <a:gd name="connsiteX266-13997" fmla="*/ 433515 w 1973231"/>
                <a:gd name="connsiteY266-13998" fmla="*/ 1320117 h 1792129"/>
                <a:gd name="connsiteX267-13999" fmla="*/ 436039 w 1973231"/>
                <a:gd name="connsiteY267-14000" fmla="*/ 1287304 h 1792129"/>
                <a:gd name="connsiteX268-14001" fmla="*/ 443612 w 1973231"/>
                <a:gd name="connsiteY268-14002" fmla="*/ 1277207 h 1792129"/>
                <a:gd name="connsiteX269-14003" fmla="*/ 478949 w 1973231"/>
                <a:gd name="connsiteY269-14004" fmla="*/ 1264587 h 1792129"/>
                <a:gd name="connsiteX270-14005" fmla="*/ 514287 w 1973231"/>
                <a:gd name="connsiteY270-14006" fmla="*/ 1231773 h 1792129"/>
                <a:gd name="connsiteX271-14007" fmla="*/ 602631 w 1973231"/>
                <a:gd name="connsiteY271-14008" fmla="*/ 1143429 h 1792129"/>
                <a:gd name="connsiteX272-14009" fmla="*/ 640493 w 1973231"/>
                <a:gd name="connsiteY272-14010" fmla="*/ 1105567 h 1792129"/>
                <a:gd name="connsiteX273-14011" fmla="*/ 693500 w 1973231"/>
                <a:gd name="connsiteY273-14012" fmla="*/ 1055084 h 1792129"/>
                <a:gd name="connsiteX274-14013" fmla="*/ 746507 w 1973231"/>
                <a:gd name="connsiteY274-14014" fmla="*/ 999553 h 1792129"/>
                <a:gd name="connsiteX275-14015" fmla="*/ 802037 w 1973231"/>
                <a:gd name="connsiteY275-14016" fmla="*/ 916257 h 1792129"/>
                <a:gd name="connsiteX276-14017" fmla="*/ 802037 w 1973231"/>
                <a:gd name="connsiteY276-14018" fmla="*/ 913733 h 1792129"/>
                <a:gd name="connsiteX277-14019" fmla="*/ 746507 w 1973231"/>
                <a:gd name="connsiteY277-14020" fmla="*/ 931402 h 1792129"/>
                <a:gd name="connsiteX278-14021" fmla="*/ 655638 w 1973231"/>
                <a:gd name="connsiteY278-14022" fmla="*/ 964216 h 1792129"/>
                <a:gd name="connsiteX279-14023" fmla="*/ 600107 w 1973231"/>
                <a:gd name="connsiteY279-14024" fmla="*/ 981885 h 1792129"/>
                <a:gd name="connsiteX280-14025" fmla="*/ 595059 w 1973231"/>
                <a:gd name="connsiteY280-14026" fmla="*/ 984409 h 1792129"/>
                <a:gd name="connsiteX281-14027" fmla="*/ 564770 w 1973231"/>
                <a:gd name="connsiteY281-14028" fmla="*/ 995767 h 1792129"/>
                <a:gd name="connsiteX282-14029" fmla="*/ 539528 w 1973231"/>
                <a:gd name="connsiteY282-14030" fmla="*/ 994505 h 1792129"/>
                <a:gd name="connsiteX283-14031" fmla="*/ 515549 w 1973231"/>
                <a:gd name="connsiteY283-14032" fmla="*/ 995767 h 1792129"/>
                <a:gd name="connsiteX284-14033" fmla="*/ 483998 w 1973231"/>
                <a:gd name="connsiteY284-14034" fmla="*/ 994505 h 1792129"/>
                <a:gd name="connsiteX285-14035" fmla="*/ 473901 w 1973231"/>
                <a:gd name="connsiteY285-14036" fmla="*/ 989457 h 1792129"/>
                <a:gd name="connsiteX286-14037" fmla="*/ 453708 w 1973231"/>
                <a:gd name="connsiteY286-14038" fmla="*/ 981885 h 1792129"/>
                <a:gd name="connsiteX287-14039" fmla="*/ 433515 w 1973231"/>
                <a:gd name="connsiteY287-14040" fmla="*/ 974312 h 1792129"/>
                <a:gd name="connsiteX288-14041" fmla="*/ 415846 w 1973231"/>
                <a:gd name="connsiteY288-14042" fmla="*/ 966740 h 1792129"/>
                <a:gd name="connsiteX289-14043" fmla="*/ 403225 w 1973231"/>
                <a:gd name="connsiteY289-14044" fmla="*/ 959167 h 1792129"/>
                <a:gd name="connsiteX290-14045" fmla="*/ 400701 w 1973231"/>
                <a:gd name="connsiteY290-14046" fmla="*/ 944023 h 1792129"/>
                <a:gd name="connsiteX291-14047" fmla="*/ 415846 w 1973231"/>
                <a:gd name="connsiteY291-14048" fmla="*/ 928878 h 1792129"/>
                <a:gd name="connsiteX292-14049" fmla="*/ 428467 w 1973231"/>
                <a:gd name="connsiteY292-14050" fmla="*/ 928878 h 1792129"/>
                <a:gd name="connsiteX293-14051" fmla="*/ 428467 w 1973231"/>
                <a:gd name="connsiteY293-14052" fmla="*/ 921305 h 1792129"/>
                <a:gd name="connsiteX294-14053" fmla="*/ 441087 w 1973231"/>
                <a:gd name="connsiteY294-14054" fmla="*/ 923830 h 1792129"/>
                <a:gd name="connsiteX295-14055" fmla="*/ 463805 w 1973231"/>
                <a:gd name="connsiteY295-14056" fmla="*/ 916257 h 1792129"/>
                <a:gd name="connsiteX296-14057" fmla="*/ 478949 w 1973231"/>
                <a:gd name="connsiteY296-14058" fmla="*/ 906161 h 1792129"/>
                <a:gd name="connsiteX297-14059" fmla="*/ 463805 w 1973231"/>
                <a:gd name="connsiteY297-14060" fmla="*/ 898588 h 1792129"/>
                <a:gd name="connsiteX298-14061" fmla="*/ 476425 w 1973231"/>
                <a:gd name="connsiteY298-14062" fmla="*/ 896064 h 1792129"/>
                <a:gd name="connsiteX299-14063" fmla="*/ 504191 w 1973231"/>
                <a:gd name="connsiteY299-14064" fmla="*/ 888492 h 1792129"/>
                <a:gd name="connsiteX300-14065" fmla="*/ 509239 w 1973231"/>
                <a:gd name="connsiteY300-14066" fmla="*/ 885968 h 1792129"/>
                <a:gd name="connsiteX301-14067" fmla="*/ 562245 w 1973231"/>
                <a:gd name="connsiteY301-14068" fmla="*/ 873347 h 1792129"/>
                <a:gd name="connsiteX302-14069" fmla="*/ 600107 w 1973231"/>
                <a:gd name="connsiteY302-14070" fmla="*/ 855678 h 1792129"/>
                <a:gd name="connsiteX303-14071" fmla="*/ 655638 w 1973231"/>
                <a:gd name="connsiteY303-14072" fmla="*/ 835485 h 1792129"/>
                <a:gd name="connsiteX304-14073" fmla="*/ 749031 w 1973231"/>
                <a:gd name="connsiteY304-14074" fmla="*/ 802672 h 1792129"/>
                <a:gd name="connsiteX305-14075" fmla="*/ 872713 w 1973231"/>
                <a:gd name="connsiteY305-14076" fmla="*/ 762286 h 1792129"/>
                <a:gd name="connsiteX306-14077" fmla="*/ 877761 w 1973231"/>
                <a:gd name="connsiteY306-14078" fmla="*/ 759762 h 1792129"/>
                <a:gd name="connsiteX307-14079" fmla="*/ 903002 w 1973231"/>
                <a:gd name="connsiteY307-14080" fmla="*/ 752189 h 1792129"/>
                <a:gd name="connsiteX308-14081" fmla="*/ 913099 w 1973231"/>
                <a:gd name="connsiteY308-14082" fmla="*/ 734520 h 1792129"/>
                <a:gd name="connsiteX309-14083" fmla="*/ 918147 w 1973231"/>
                <a:gd name="connsiteY309-14084" fmla="*/ 719376 h 1792129"/>
                <a:gd name="connsiteX310-14085" fmla="*/ 925719 w 1973231"/>
                <a:gd name="connsiteY310-14086" fmla="*/ 697921 h 1792129"/>
                <a:gd name="connsiteX311-14087" fmla="*/ 935816 w 1973231"/>
                <a:gd name="connsiteY311-14088" fmla="*/ 671417 h 1792129"/>
                <a:gd name="connsiteX312-14089" fmla="*/ 933292 w 1973231"/>
                <a:gd name="connsiteY312-14090" fmla="*/ 666369 h 1792129"/>
                <a:gd name="connsiteX313-14091" fmla="*/ 880285 w 1973231"/>
                <a:gd name="connsiteY313-14092" fmla="*/ 681514 h 1792129"/>
                <a:gd name="connsiteX314-14093" fmla="*/ 812134 w 1973231"/>
                <a:gd name="connsiteY314-14094" fmla="*/ 701707 h 1792129"/>
                <a:gd name="connsiteX315-14095" fmla="*/ 812134 w 1973231"/>
                <a:gd name="connsiteY315-14096" fmla="*/ 696658 h 1792129"/>
                <a:gd name="connsiteX316-14097" fmla="*/ 875237 w 1973231"/>
                <a:gd name="connsiteY316-14098" fmla="*/ 653748 h 1792129"/>
                <a:gd name="connsiteX317-14099" fmla="*/ 815920 w 1973231"/>
                <a:gd name="connsiteY317-14100" fmla="*/ 628507 h 1792129"/>
                <a:gd name="connsiteX318-14101" fmla="*/ 751555 w 1973231"/>
                <a:gd name="connsiteY318-14102" fmla="*/ 593169 h 1792129"/>
                <a:gd name="connsiteX319-14103" fmla="*/ 759127 w 1973231"/>
                <a:gd name="connsiteY319-14104" fmla="*/ 589383 h 1792129"/>
                <a:gd name="connsiteX320-14105" fmla="*/ 771748 w 1973231"/>
                <a:gd name="connsiteY320-14106" fmla="*/ 588121 h 1792129"/>
                <a:gd name="connsiteX321-14107" fmla="*/ 779320 w 1973231"/>
                <a:gd name="connsiteY321-14108" fmla="*/ 588121 h 1792129"/>
                <a:gd name="connsiteX322-14109" fmla="*/ 799513 w 1973231"/>
                <a:gd name="connsiteY322-14110" fmla="*/ 585597 h 1792129"/>
                <a:gd name="connsiteX323-14111" fmla="*/ 847472 w 1973231"/>
                <a:gd name="connsiteY323-14112" fmla="*/ 570452 h 1792129"/>
                <a:gd name="connsiteX324-14113" fmla="*/ 855044 w 1973231"/>
                <a:gd name="connsiteY324-14114" fmla="*/ 557832 h 1792129"/>
                <a:gd name="connsiteX325-14115" fmla="*/ 856306 w 1973231"/>
                <a:gd name="connsiteY325-14116" fmla="*/ 551521 h 1792129"/>
                <a:gd name="connsiteX326-14117" fmla="*/ 860092 w 1973231"/>
                <a:gd name="connsiteY326-14118" fmla="*/ 545211 h 1792129"/>
                <a:gd name="connsiteX327-14119" fmla="*/ 862616 w 1973231"/>
                <a:gd name="connsiteY327-14120" fmla="*/ 547735 h 1792129"/>
                <a:gd name="connsiteX328-14121" fmla="*/ 881547 w 1973231"/>
                <a:gd name="connsiteY328-14122" fmla="*/ 545211 h 1792129"/>
                <a:gd name="connsiteX329-14123" fmla="*/ 897954 w 1973231"/>
                <a:gd name="connsiteY329-14124" fmla="*/ 542687 h 1792129"/>
                <a:gd name="connsiteX330-14125" fmla="*/ 940864 w 1973231"/>
                <a:gd name="connsiteY330-14126" fmla="*/ 527542 h 1792129"/>
                <a:gd name="connsiteX331-14127" fmla="*/ 981250 w 1973231"/>
                <a:gd name="connsiteY331-14128" fmla="*/ 514921 h 1792129"/>
                <a:gd name="connsiteX332-14129" fmla="*/ 996395 w 1973231"/>
                <a:gd name="connsiteY332-14130" fmla="*/ 497252 h 1792129"/>
                <a:gd name="connsiteX333-14131" fmla="*/ 1014064 w 1973231"/>
                <a:gd name="connsiteY333-14132" fmla="*/ 403860 h 1792129"/>
                <a:gd name="connsiteX334-14133" fmla="*/ 1015326 w 1973231"/>
                <a:gd name="connsiteY334-14134" fmla="*/ 397550 h 1792129"/>
                <a:gd name="connsiteX335-14135" fmla="*/ 1014064 w 1973231"/>
                <a:gd name="connsiteY335-14136" fmla="*/ 388715 h 1792129"/>
                <a:gd name="connsiteX336-14137" fmla="*/ 988823 w 1973231"/>
                <a:gd name="connsiteY336-14138" fmla="*/ 401336 h 1792129"/>
                <a:gd name="connsiteX337-14139" fmla="*/ 968630 w 1973231"/>
                <a:gd name="connsiteY337-14140" fmla="*/ 408908 h 1792129"/>
                <a:gd name="connsiteX338-14141" fmla="*/ 943388 w 1973231"/>
                <a:gd name="connsiteY338-14142" fmla="*/ 413956 h 1792129"/>
                <a:gd name="connsiteX339-14143" fmla="*/ 918147 w 1973231"/>
                <a:gd name="connsiteY339-14144" fmla="*/ 424053 h 1792129"/>
                <a:gd name="connsiteX340-14145" fmla="*/ 857568 w 1973231"/>
                <a:gd name="connsiteY340-14146" fmla="*/ 451818 h 1792129"/>
                <a:gd name="connsiteX341-14147" fmla="*/ 872713 w 1973231"/>
                <a:gd name="connsiteY341-14148" fmla="*/ 437936 h 1792129"/>
                <a:gd name="connsiteX342-14149" fmla="*/ 885333 w 1973231"/>
                <a:gd name="connsiteY342-14150" fmla="*/ 424053 h 1792129"/>
                <a:gd name="connsiteX343-14151" fmla="*/ 884071 w 1973231"/>
                <a:gd name="connsiteY343-14152" fmla="*/ 422791 h 1792129"/>
                <a:gd name="connsiteX344-14153" fmla="*/ 882809 w 1973231"/>
                <a:gd name="connsiteY344-14154" fmla="*/ 421529 h 1792129"/>
                <a:gd name="connsiteX345-14155" fmla="*/ 872713 w 1973231"/>
                <a:gd name="connsiteY345-14156" fmla="*/ 424053 h 1792129"/>
                <a:gd name="connsiteX346-14157" fmla="*/ 863878 w 1973231"/>
                <a:gd name="connsiteY346-14158" fmla="*/ 429101 h 1792129"/>
                <a:gd name="connsiteX347-14159" fmla="*/ 857568 w 1973231"/>
                <a:gd name="connsiteY347-14160" fmla="*/ 429101 h 1792129"/>
                <a:gd name="connsiteX348-14161" fmla="*/ 828541 w 1973231"/>
                <a:gd name="connsiteY348-14162" fmla="*/ 424053 h 1792129"/>
                <a:gd name="connsiteX349-14163" fmla="*/ 796989 w 1973231"/>
                <a:gd name="connsiteY349-14164" fmla="*/ 413956 h 1792129"/>
                <a:gd name="connsiteX350-14165" fmla="*/ 764175 w 1973231"/>
                <a:gd name="connsiteY350-14166" fmla="*/ 400074 h 1792129"/>
                <a:gd name="connsiteX351-14167" fmla="*/ 733886 w 1973231"/>
                <a:gd name="connsiteY351-14168" fmla="*/ 381143 h 1792129"/>
                <a:gd name="connsiteX352-14169" fmla="*/ 731362 w 1973231"/>
                <a:gd name="connsiteY352-14170" fmla="*/ 368522 h 1792129"/>
                <a:gd name="connsiteX353-14171" fmla="*/ 741458 w 1973231"/>
                <a:gd name="connsiteY353-14172" fmla="*/ 340757 h 1792129"/>
                <a:gd name="connsiteX354-14173" fmla="*/ 736410 w 1973231"/>
                <a:gd name="connsiteY354-14174" fmla="*/ 315516 h 1792129"/>
                <a:gd name="connsiteX355-14175" fmla="*/ 731362 w 1973231"/>
                <a:gd name="connsiteY355-14176" fmla="*/ 310467 h 1792129"/>
                <a:gd name="connsiteX356-14177" fmla="*/ 764175 w 1973231"/>
                <a:gd name="connsiteY356-14178" fmla="*/ 338233 h 1792129"/>
                <a:gd name="connsiteX357-14179" fmla="*/ 784368 w 1973231"/>
                <a:gd name="connsiteY357-14180" fmla="*/ 343281 h 1792129"/>
                <a:gd name="connsiteX358-14181" fmla="*/ 827279 w 1973231"/>
                <a:gd name="connsiteY358-14182" fmla="*/ 325612 h 1792129"/>
                <a:gd name="connsiteX359-14183" fmla="*/ 923195 w 1973231"/>
                <a:gd name="connsiteY359-14184" fmla="*/ 292798 h 1792129"/>
                <a:gd name="connsiteX360-14185" fmla="*/ 966105 w 1973231"/>
                <a:gd name="connsiteY360-14186" fmla="*/ 272606 h 1792129"/>
                <a:gd name="connsiteX361-14187" fmla="*/ 1019112 w 1973231"/>
                <a:gd name="connsiteY361-14188" fmla="*/ 252412 h 1792129"/>
                <a:gd name="connsiteX362-14189" fmla="*/ 1039305 w 1973231"/>
                <a:gd name="connsiteY362-14190" fmla="*/ 241054 h 1792129"/>
                <a:gd name="connsiteX363-14191" fmla="*/ 1039305 w 1973231"/>
                <a:gd name="connsiteY363-14192" fmla="*/ 219599 h 1792129"/>
                <a:gd name="connsiteX364-14193" fmla="*/ 1038043 w 1973231"/>
                <a:gd name="connsiteY364-14194" fmla="*/ 194357 h 1792129"/>
                <a:gd name="connsiteX365-14195" fmla="*/ 1036781 w 1973231"/>
                <a:gd name="connsiteY365-14196" fmla="*/ 169116 h 1792129"/>
                <a:gd name="connsiteX366-14197" fmla="*/ 1034257 w 1973231"/>
                <a:gd name="connsiteY366-14198" fmla="*/ 106013 h 1792129"/>
                <a:gd name="connsiteX367-14199" fmla="*/ 1034257 w 1973231"/>
                <a:gd name="connsiteY367-14200" fmla="*/ 100965 h 1792129"/>
                <a:gd name="connsiteX368-14201" fmla="*/ 1021636 w 1973231"/>
                <a:gd name="connsiteY368-14202" fmla="*/ 85820 h 1792129"/>
                <a:gd name="connsiteX369-14203" fmla="*/ 988823 w 1973231"/>
                <a:gd name="connsiteY369-14204" fmla="*/ 55531 h 1792129"/>
                <a:gd name="connsiteX370-14205" fmla="*/ 948437 w 1973231"/>
                <a:gd name="connsiteY370-14206" fmla="*/ 42910 h 1792129"/>
                <a:gd name="connsiteX371-14207" fmla="*/ 957271 w 1973231"/>
                <a:gd name="connsiteY371-14208" fmla="*/ 27765 h 1792129"/>
                <a:gd name="connsiteX372-14209" fmla="*/ 968630 w 1973231"/>
                <a:gd name="connsiteY372-14210" fmla="*/ 12620 h 1792129"/>
                <a:gd name="connsiteX373-14211" fmla="*/ 998919 w 1973231"/>
                <a:gd name="connsiteY373-14212" fmla="*/ 0 h 179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 ang="0">
                  <a:pos x="connsiteX188-377" y="connsiteY188-378"/>
                </a:cxn>
                <a:cxn ang="0">
                  <a:pos x="connsiteX189-379" y="connsiteY189-380"/>
                </a:cxn>
                <a:cxn ang="0">
                  <a:pos x="connsiteX190-381" y="connsiteY190-382"/>
                </a:cxn>
                <a:cxn ang="0">
                  <a:pos x="connsiteX191-383" y="connsiteY191-384"/>
                </a:cxn>
                <a:cxn ang="0">
                  <a:pos x="connsiteX192-385" y="connsiteY192-386"/>
                </a:cxn>
                <a:cxn ang="0">
                  <a:pos x="connsiteX193-387" y="connsiteY193-388"/>
                </a:cxn>
                <a:cxn ang="0">
                  <a:pos x="connsiteX194-389" y="connsiteY194-390"/>
                </a:cxn>
                <a:cxn ang="0">
                  <a:pos x="connsiteX195-391" y="connsiteY195-392"/>
                </a:cxn>
                <a:cxn ang="0">
                  <a:pos x="connsiteX196-393" y="connsiteY196-394"/>
                </a:cxn>
                <a:cxn ang="0">
                  <a:pos x="connsiteX197-395" y="connsiteY197-396"/>
                </a:cxn>
                <a:cxn ang="0">
                  <a:pos x="connsiteX198-397" y="connsiteY198-398"/>
                </a:cxn>
                <a:cxn ang="0">
                  <a:pos x="connsiteX199-399" y="connsiteY199-400"/>
                </a:cxn>
                <a:cxn ang="0">
                  <a:pos x="connsiteX200-401" y="connsiteY200-402"/>
                </a:cxn>
                <a:cxn ang="0">
                  <a:pos x="connsiteX201-403" y="connsiteY201-404"/>
                </a:cxn>
                <a:cxn ang="0">
                  <a:pos x="connsiteX202-405" y="connsiteY202-406"/>
                </a:cxn>
                <a:cxn ang="0">
                  <a:pos x="connsiteX203-407" y="connsiteY203-408"/>
                </a:cxn>
                <a:cxn ang="0">
                  <a:pos x="connsiteX204-409" y="connsiteY204-410"/>
                </a:cxn>
                <a:cxn ang="0">
                  <a:pos x="connsiteX205-411" y="connsiteY205-412"/>
                </a:cxn>
                <a:cxn ang="0">
                  <a:pos x="connsiteX206-413" y="connsiteY206-414"/>
                </a:cxn>
                <a:cxn ang="0">
                  <a:pos x="connsiteX207-415" y="connsiteY207-416"/>
                </a:cxn>
                <a:cxn ang="0">
                  <a:pos x="connsiteX208-417" y="connsiteY208-418"/>
                </a:cxn>
                <a:cxn ang="0">
                  <a:pos x="connsiteX209-419" y="connsiteY209-420"/>
                </a:cxn>
                <a:cxn ang="0">
                  <a:pos x="connsiteX210-421" y="connsiteY210-422"/>
                </a:cxn>
                <a:cxn ang="0">
                  <a:pos x="connsiteX211-423" y="connsiteY211-424"/>
                </a:cxn>
                <a:cxn ang="0">
                  <a:pos x="connsiteX212-425" y="connsiteY212-426"/>
                </a:cxn>
                <a:cxn ang="0">
                  <a:pos x="connsiteX213-427" y="connsiteY213-428"/>
                </a:cxn>
                <a:cxn ang="0">
                  <a:pos x="connsiteX214-429" y="connsiteY214-430"/>
                </a:cxn>
                <a:cxn ang="0">
                  <a:pos x="connsiteX215-431" y="connsiteY215-432"/>
                </a:cxn>
                <a:cxn ang="0">
                  <a:pos x="connsiteX216-433" y="connsiteY216-434"/>
                </a:cxn>
                <a:cxn ang="0">
                  <a:pos x="connsiteX217-435" y="connsiteY217-436"/>
                </a:cxn>
                <a:cxn ang="0">
                  <a:pos x="connsiteX218-437" y="connsiteY218-438"/>
                </a:cxn>
                <a:cxn ang="0">
                  <a:pos x="connsiteX219-439" y="connsiteY219-440"/>
                </a:cxn>
                <a:cxn ang="0">
                  <a:pos x="connsiteX220-441" y="connsiteY220-442"/>
                </a:cxn>
                <a:cxn ang="0">
                  <a:pos x="connsiteX221-443" y="connsiteY221-444"/>
                </a:cxn>
                <a:cxn ang="0">
                  <a:pos x="connsiteX222-445" y="connsiteY222-446"/>
                </a:cxn>
                <a:cxn ang="0">
                  <a:pos x="connsiteX223-447" y="connsiteY223-448"/>
                </a:cxn>
                <a:cxn ang="0">
                  <a:pos x="connsiteX224-449" y="connsiteY224-450"/>
                </a:cxn>
                <a:cxn ang="0">
                  <a:pos x="connsiteX225-451" y="connsiteY225-452"/>
                </a:cxn>
                <a:cxn ang="0">
                  <a:pos x="connsiteX226-453" y="connsiteY226-454"/>
                </a:cxn>
                <a:cxn ang="0">
                  <a:pos x="connsiteX227-455" y="connsiteY227-456"/>
                </a:cxn>
                <a:cxn ang="0">
                  <a:pos x="connsiteX228-457" y="connsiteY228-458"/>
                </a:cxn>
                <a:cxn ang="0">
                  <a:pos x="connsiteX229-459" y="connsiteY229-460"/>
                </a:cxn>
                <a:cxn ang="0">
                  <a:pos x="connsiteX230-461" y="connsiteY230-462"/>
                </a:cxn>
                <a:cxn ang="0">
                  <a:pos x="connsiteX231-463" y="connsiteY231-464"/>
                </a:cxn>
                <a:cxn ang="0">
                  <a:pos x="connsiteX232-465" y="connsiteY232-466"/>
                </a:cxn>
                <a:cxn ang="0">
                  <a:pos x="connsiteX233-467" y="connsiteY233-468"/>
                </a:cxn>
                <a:cxn ang="0">
                  <a:pos x="connsiteX234-469" y="connsiteY234-470"/>
                </a:cxn>
                <a:cxn ang="0">
                  <a:pos x="connsiteX235-471" y="connsiteY235-472"/>
                </a:cxn>
                <a:cxn ang="0">
                  <a:pos x="connsiteX236-473" y="connsiteY236-474"/>
                </a:cxn>
                <a:cxn ang="0">
                  <a:pos x="connsiteX237-475" y="connsiteY237-476"/>
                </a:cxn>
                <a:cxn ang="0">
                  <a:pos x="connsiteX238-477" y="connsiteY238-478"/>
                </a:cxn>
                <a:cxn ang="0">
                  <a:pos x="connsiteX239-479" y="connsiteY239-480"/>
                </a:cxn>
                <a:cxn ang="0">
                  <a:pos x="connsiteX240-481" y="connsiteY240-482"/>
                </a:cxn>
                <a:cxn ang="0">
                  <a:pos x="connsiteX241-483" y="connsiteY241-484"/>
                </a:cxn>
                <a:cxn ang="0">
                  <a:pos x="connsiteX242-485" y="connsiteY242-486"/>
                </a:cxn>
                <a:cxn ang="0">
                  <a:pos x="connsiteX243-487" y="connsiteY243-488"/>
                </a:cxn>
                <a:cxn ang="0">
                  <a:pos x="connsiteX244-489" y="connsiteY244-490"/>
                </a:cxn>
                <a:cxn ang="0">
                  <a:pos x="connsiteX245-491" y="connsiteY245-492"/>
                </a:cxn>
                <a:cxn ang="0">
                  <a:pos x="connsiteX246-493" y="connsiteY246-494"/>
                </a:cxn>
                <a:cxn ang="0">
                  <a:pos x="connsiteX247-495" y="connsiteY247-496"/>
                </a:cxn>
                <a:cxn ang="0">
                  <a:pos x="connsiteX248-497" y="connsiteY248-498"/>
                </a:cxn>
                <a:cxn ang="0">
                  <a:pos x="connsiteX249-499" y="connsiteY249-500"/>
                </a:cxn>
                <a:cxn ang="0">
                  <a:pos x="connsiteX250-501" y="connsiteY250-502"/>
                </a:cxn>
                <a:cxn ang="0">
                  <a:pos x="connsiteX251-503" y="connsiteY251-504"/>
                </a:cxn>
                <a:cxn ang="0">
                  <a:pos x="connsiteX252-505" y="connsiteY252-506"/>
                </a:cxn>
                <a:cxn ang="0">
                  <a:pos x="connsiteX253-507" y="connsiteY253-508"/>
                </a:cxn>
                <a:cxn ang="0">
                  <a:pos x="connsiteX254-509" y="connsiteY254-510"/>
                </a:cxn>
                <a:cxn ang="0">
                  <a:pos x="connsiteX255-511" y="connsiteY255-512"/>
                </a:cxn>
                <a:cxn ang="0">
                  <a:pos x="connsiteX256-513" y="connsiteY256-514"/>
                </a:cxn>
                <a:cxn ang="0">
                  <a:pos x="connsiteX257-515" y="connsiteY257-516"/>
                </a:cxn>
                <a:cxn ang="0">
                  <a:pos x="connsiteX258-517" y="connsiteY258-518"/>
                </a:cxn>
                <a:cxn ang="0">
                  <a:pos x="connsiteX259-519" y="connsiteY259-520"/>
                </a:cxn>
                <a:cxn ang="0">
                  <a:pos x="connsiteX260-521" y="connsiteY260-522"/>
                </a:cxn>
                <a:cxn ang="0">
                  <a:pos x="connsiteX261-523" y="connsiteY261-524"/>
                </a:cxn>
                <a:cxn ang="0">
                  <a:pos x="connsiteX262-525" y="connsiteY262-526"/>
                </a:cxn>
                <a:cxn ang="0">
                  <a:pos x="connsiteX263-527" y="connsiteY263-528"/>
                </a:cxn>
                <a:cxn ang="0">
                  <a:pos x="connsiteX264-529" y="connsiteY264-530"/>
                </a:cxn>
                <a:cxn ang="0">
                  <a:pos x="connsiteX265-531" y="connsiteY265-532"/>
                </a:cxn>
                <a:cxn ang="0">
                  <a:pos x="connsiteX266-533" y="connsiteY266-534"/>
                </a:cxn>
                <a:cxn ang="0">
                  <a:pos x="connsiteX267-535" y="connsiteY267-536"/>
                </a:cxn>
                <a:cxn ang="0">
                  <a:pos x="connsiteX268-537" y="connsiteY268-538"/>
                </a:cxn>
                <a:cxn ang="0">
                  <a:pos x="connsiteX269-539" y="connsiteY269-540"/>
                </a:cxn>
                <a:cxn ang="0">
                  <a:pos x="connsiteX270-541" y="connsiteY270-542"/>
                </a:cxn>
                <a:cxn ang="0">
                  <a:pos x="connsiteX271-543" y="connsiteY271-544"/>
                </a:cxn>
                <a:cxn ang="0">
                  <a:pos x="connsiteX272-545" y="connsiteY272-546"/>
                </a:cxn>
                <a:cxn ang="0">
                  <a:pos x="connsiteX273-547" y="connsiteY273-548"/>
                </a:cxn>
                <a:cxn ang="0">
                  <a:pos x="connsiteX274-549" y="connsiteY274-550"/>
                </a:cxn>
                <a:cxn ang="0">
                  <a:pos x="connsiteX275-551" y="connsiteY275-552"/>
                </a:cxn>
                <a:cxn ang="0">
                  <a:pos x="connsiteX276-553" y="connsiteY276-554"/>
                </a:cxn>
                <a:cxn ang="0">
                  <a:pos x="connsiteX277-555" y="connsiteY277-556"/>
                </a:cxn>
                <a:cxn ang="0">
                  <a:pos x="connsiteX278-557" y="connsiteY278-558"/>
                </a:cxn>
                <a:cxn ang="0">
                  <a:pos x="connsiteX279-559" y="connsiteY279-560"/>
                </a:cxn>
                <a:cxn ang="0">
                  <a:pos x="connsiteX280-561" y="connsiteY280-562"/>
                </a:cxn>
                <a:cxn ang="0">
                  <a:pos x="connsiteX281-563" y="connsiteY281-564"/>
                </a:cxn>
                <a:cxn ang="0">
                  <a:pos x="connsiteX282-565" y="connsiteY282-566"/>
                </a:cxn>
                <a:cxn ang="0">
                  <a:pos x="connsiteX283-567" y="connsiteY283-568"/>
                </a:cxn>
                <a:cxn ang="0">
                  <a:pos x="connsiteX284-569" y="connsiteY284-570"/>
                </a:cxn>
                <a:cxn ang="0">
                  <a:pos x="connsiteX285-571" y="connsiteY285-572"/>
                </a:cxn>
                <a:cxn ang="0">
                  <a:pos x="connsiteX286-573" y="connsiteY286-574"/>
                </a:cxn>
                <a:cxn ang="0">
                  <a:pos x="connsiteX287-575" y="connsiteY287-576"/>
                </a:cxn>
                <a:cxn ang="0">
                  <a:pos x="connsiteX288-577" y="connsiteY288-578"/>
                </a:cxn>
                <a:cxn ang="0">
                  <a:pos x="connsiteX289-579" y="connsiteY289-580"/>
                </a:cxn>
                <a:cxn ang="0">
                  <a:pos x="connsiteX290-581" y="connsiteY290-582"/>
                </a:cxn>
                <a:cxn ang="0">
                  <a:pos x="connsiteX291-583" y="connsiteY291-584"/>
                </a:cxn>
                <a:cxn ang="0">
                  <a:pos x="connsiteX292-585" y="connsiteY292-586"/>
                </a:cxn>
                <a:cxn ang="0">
                  <a:pos x="connsiteX293-587" y="connsiteY293-588"/>
                </a:cxn>
                <a:cxn ang="0">
                  <a:pos x="connsiteX294-589" y="connsiteY294-590"/>
                </a:cxn>
                <a:cxn ang="0">
                  <a:pos x="connsiteX295-591" y="connsiteY295-592"/>
                </a:cxn>
                <a:cxn ang="0">
                  <a:pos x="connsiteX296-593" y="connsiteY296-594"/>
                </a:cxn>
                <a:cxn ang="0">
                  <a:pos x="connsiteX297-595" y="connsiteY297-596"/>
                </a:cxn>
                <a:cxn ang="0">
                  <a:pos x="connsiteX298-597" y="connsiteY298-598"/>
                </a:cxn>
                <a:cxn ang="0">
                  <a:pos x="connsiteX299-599" y="connsiteY299-600"/>
                </a:cxn>
                <a:cxn ang="0">
                  <a:pos x="connsiteX300-601" y="connsiteY300-602"/>
                </a:cxn>
                <a:cxn ang="0">
                  <a:pos x="connsiteX301-603" y="connsiteY301-604"/>
                </a:cxn>
                <a:cxn ang="0">
                  <a:pos x="connsiteX302-605" y="connsiteY302-606"/>
                </a:cxn>
                <a:cxn ang="0">
                  <a:pos x="connsiteX303-607" y="connsiteY303-608"/>
                </a:cxn>
                <a:cxn ang="0">
                  <a:pos x="connsiteX304-609" y="connsiteY304-610"/>
                </a:cxn>
                <a:cxn ang="0">
                  <a:pos x="connsiteX305-611" y="connsiteY305-612"/>
                </a:cxn>
                <a:cxn ang="0">
                  <a:pos x="connsiteX306-613" y="connsiteY306-614"/>
                </a:cxn>
                <a:cxn ang="0">
                  <a:pos x="connsiteX307-615" y="connsiteY307-616"/>
                </a:cxn>
                <a:cxn ang="0">
                  <a:pos x="connsiteX308-617" y="connsiteY308-618"/>
                </a:cxn>
                <a:cxn ang="0">
                  <a:pos x="connsiteX309-619" y="connsiteY309-620"/>
                </a:cxn>
                <a:cxn ang="0">
                  <a:pos x="connsiteX310-621" y="connsiteY310-622"/>
                </a:cxn>
                <a:cxn ang="0">
                  <a:pos x="connsiteX311-623" y="connsiteY311-624"/>
                </a:cxn>
                <a:cxn ang="0">
                  <a:pos x="connsiteX312-625" y="connsiteY312-626"/>
                </a:cxn>
                <a:cxn ang="0">
                  <a:pos x="connsiteX313-627" y="connsiteY313-628"/>
                </a:cxn>
                <a:cxn ang="0">
                  <a:pos x="connsiteX314-629" y="connsiteY314-630"/>
                </a:cxn>
                <a:cxn ang="0">
                  <a:pos x="connsiteX315-631" y="connsiteY315-632"/>
                </a:cxn>
                <a:cxn ang="0">
                  <a:pos x="connsiteX316-633" y="connsiteY316-634"/>
                </a:cxn>
                <a:cxn ang="0">
                  <a:pos x="connsiteX317-635" y="connsiteY317-636"/>
                </a:cxn>
                <a:cxn ang="0">
                  <a:pos x="connsiteX318-637" y="connsiteY318-638"/>
                </a:cxn>
                <a:cxn ang="0">
                  <a:pos x="connsiteX319-639" y="connsiteY319-640"/>
                </a:cxn>
                <a:cxn ang="0">
                  <a:pos x="connsiteX320-641" y="connsiteY320-642"/>
                </a:cxn>
                <a:cxn ang="0">
                  <a:pos x="connsiteX321-643" y="connsiteY321-644"/>
                </a:cxn>
                <a:cxn ang="0">
                  <a:pos x="connsiteX322-645" y="connsiteY322-646"/>
                </a:cxn>
                <a:cxn ang="0">
                  <a:pos x="connsiteX323-647" y="connsiteY323-648"/>
                </a:cxn>
                <a:cxn ang="0">
                  <a:pos x="connsiteX324-649" y="connsiteY324-650"/>
                </a:cxn>
                <a:cxn ang="0">
                  <a:pos x="connsiteX325-651" y="connsiteY325-652"/>
                </a:cxn>
                <a:cxn ang="0">
                  <a:pos x="connsiteX326-653" y="connsiteY326-654"/>
                </a:cxn>
                <a:cxn ang="0">
                  <a:pos x="connsiteX327-655" y="connsiteY327-656"/>
                </a:cxn>
                <a:cxn ang="0">
                  <a:pos x="connsiteX328-657" y="connsiteY328-658"/>
                </a:cxn>
                <a:cxn ang="0">
                  <a:pos x="connsiteX329-659" y="connsiteY329-660"/>
                </a:cxn>
                <a:cxn ang="0">
                  <a:pos x="connsiteX330-661" y="connsiteY330-662"/>
                </a:cxn>
                <a:cxn ang="0">
                  <a:pos x="connsiteX331-663" y="connsiteY331-664"/>
                </a:cxn>
                <a:cxn ang="0">
                  <a:pos x="connsiteX332-665" y="connsiteY332-666"/>
                </a:cxn>
                <a:cxn ang="0">
                  <a:pos x="connsiteX333-667" y="connsiteY333-668"/>
                </a:cxn>
                <a:cxn ang="0">
                  <a:pos x="connsiteX334-669" y="connsiteY334-670"/>
                </a:cxn>
                <a:cxn ang="0">
                  <a:pos x="connsiteX335-671" y="connsiteY335-672"/>
                </a:cxn>
                <a:cxn ang="0">
                  <a:pos x="connsiteX336-673" y="connsiteY336-674"/>
                </a:cxn>
                <a:cxn ang="0">
                  <a:pos x="connsiteX337-675" y="connsiteY337-676"/>
                </a:cxn>
                <a:cxn ang="0">
                  <a:pos x="connsiteX338-677" y="connsiteY338-678"/>
                </a:cxn>
                <a:cxn ang="0">
                  <a:pos x="connsiteX339-679" y="connsiteY339-680"/>
                </a:cxn>
                <a:cxn ang="0">
                  <a:pos x="connsiteX340-681" y="connsiteY340-682"/>
                </a:cxn>
                <a:cxn ang="0">
                  <a:pos x="connsiteX341-683" y="connsiteY341-684"/>
                </a:cxn>
                <a:cxn ang="0">
                  <a:pos x="connsiteX342-685" y="connsiteY342-686"/>
                </a:cxn>
                <a:cxn ang="0">
                  <a:pos x="connsiteX343-687" y="connsiteY343-688"/>
                </a:cxn>
                <a:cxn ang="0">
                  <a:pos x="connsiteX344-689" y="connsiteY344-690"/>
                </a:cxn>
                <a:cxn ang="0">
                  <a:pos x="connsiteX345-691" y="connsiteY345-692"/>
                </a:cxn>
                <a:cxn ang="0">
                  <a:pos x="connsiteX346-693" y="connsiteY346-694"/>
                </a:cxn>
                <a:cxn ang="0">
                  <a:pos x="connsiteX347-695" y="connsiteY347-696"/>
                </a:cxn>
                <a:cxn ang="0">
                  <a:pos x="connsiteX348-697" y="connsiteY348-698"/>
                </a:cxn>
                <a:cxn ang="0">
                  <a:pos x="connsiteX349-699" y="connsiteY349-700"/>
                </a:cxn>
                <a:cxn ang="0">
                  <a:pos x="connsiteX350-701" y="connsiteY350-702"/>
                </a:cxn>
                <a:cxn ang="0">
                  <a:pos x="connsiteX351-703" y="connsiteY351-704"/>
                </a:cxn>
                <a:cxn ang="0">
                  <a:pos x="connsiteX352-705" y="connsiteY352-706"/>
                </a:cxn>
                <a:cxn ang="0">
                  <a:pos x="connsiteX353-707" y="connsiteY353-708"/>
                </a:cxn>
                <a:cxn ang="0">
                  <a:pos x="connsiteX354-709" y="connsiteY354-710"/>
                </a:cxn>
                <a:cxn ang="0">
                  <a:pos x="connsiteX355-711" y="connsiteY355-712"/>
                </a:cxn>
                <a:cxn ang="0">
                  <a:pos x="connsiteX356-713" y="connsiteY356-714"/>
                </a:cxn>
                <a:cxn ang="0">
                  <a:pos x="connsiteX357-715" y="connsiteY357-716"/>
                </a:cxn>
                <a:cxn ang="0">
                  <a:pos x="connsiteX358-717" y="connsiteY358-718"/>
                </a:cxn>
                <a:cxn ang="0">
                  <a:pos x="connsiteX359-719" y="connsiteY359-720"/>
                </a:cxn>
                <a:cxn ang="0">
                  <a:pos x="connsiteX360-721" y="connsiteY360-722"/>
                </a:cxn>
                <a:cxn ang="0">
                  <a:pos x="connsiteX361-723" y="connsiteY361-724"/>
                </a:cxn>
                <a:cxn ang="0">
                  <a:pos x="connsiteX362-725" y="connsiteY362-726"/>
                </a:cxn>
                <a:cxn ang="0">
                  <a:pos x="connsiteX363-727" y="connsiteY363-728"/>
                </a:cxn>
                <a:cxn ang="0">
                  <a:pos x="connsiteX364-729" y="connsiteY364-730"/>
                </a:cxn>
                <a:cxn ang="0">
                  <a:pos x="connsiteX365-731" y="connsiteY365-732"/>
                </a:cxn>
                <a:cxn ang="0">
                  <a:pos x="connsiteX366-733" y="connsiteY366-734"/>
                </a:cxn>
                <a:cxn ang="0">
                  <a:pos x="connsiteX367-735" y="connsiteY367-736"/>
                </a:cxn>
                <a:cxn ang="0">
                  <a:pos x="connsiteX368-737" y="connsiteY368-738"/>
                </a:cxn>
                <a:cxn ang="0">
                  <a:pos x="connsiteX369-739" y="connsiteY369-740"/>
                </a:cxn>
                <a:cxn ang="0">
                  <a:pos x="connsiteX370-741" y="connsiteY370-742"/>
                </a:cxn>
                <a:cxn ang="0">
                  <a:pos x="connsiteX371-743" y="connsiteY371-744"/>
                </a:cxn>
                <a:cxn ang="0">
                  <a:pos x="connsiteX372-745" y="connsiteY372-746"/>
                </a:cxn>
                <a:cxn ang="0">
                  <a:pos x="connsiteX373-747" y="connsiteY373-748"/>
                </a:cxn>
              </a:cxnLst>
              <a:rect l="l" t="t" r="r" b="b"/>
              <a:pathLst>
                <a:path w="1973231" h="1792129">
                  <a:moveTo>
                    <a:pt x="1226090" y="1529620"/>
                  </a:moveTo>
                  <a:cubicBezTo>
                    <a:pt x="1210946" y="1548130"/>
                    <a:pt x="1199166" y="1569164"/>
                    <a:pt x="1190753" y="1592723"/>
                  </a:cubicBezTo>
                  <a:cubicBezTo>
                    <a:pt x="1189070" y="1592723"/>
                    <a:pt x="1188649" y="1593564"/>
                    <a:pt x="1189491" y="1595247"/>
                  </a:cubicBezTo>
                  <a:cubicBezTo>
                    <a:pt x="1190332" y="1596930"/>
                    <a:pt x="1191594" y="1598612"/>
                    <a:pt x="1193277" y="1600295"/>
                  </a:cubicBezTo>
                  <a:cubicBezTo>
                    <a:pt x="1201691" y="1608709"/>
                    <a:pt x="1210946" y="1615440"/>
                    <a:pt x="1221042" y="1620488"/>
                  </a:cubicBezTo>
                  <a:lnTo>
                    <a:pt x="1226090" y="1620488"/>
                  </a:lnTo>
                  <a:cubicBezTo>
                    <a:pt x="1226090" y="1608709"/>
                    <a:pt x="1226932" y="1599454"/>
                    <a:pt x="1228614" y="1592723"/>
                  </a:cubicBezTo>
                  <a:lnTo>
                    <a:pt x="1231139" y="1547289"/>
                  </a:lnTo>
                  <a:cubicBezTo>
                    <a:pt x="1231139" y="1538875"/>
                    <a:pt x="1230297" y="1532985"/>
                    <a:pt x="1228614" y="1529620"/>
                  </a:cubicBezTo>
                  <a:lnTo>
                    <a:pt x="1226090" y="1529620"/>
                  </a:lnTo>
                  <a:close/>
                  <a:moveTo>
                    <a:pt x="948437" y="1363027"/>
                  </a:moveTo>
                  <a:lnTo>
                    <a:pt x="940864" y="1368076"/>
                  </a:lnTo>
                  <a:cubicBezTo>
                    <a:pt x="934133" y="1403413"/>
                    <a:pt x="929926" y="1431179"/>
                    <a:pt x="928244" y="1451372"/>
                  </a:cubicBezTo>
                  <a:cubicBezTo>
                    <a:pt x="928244" y="1461468"/>
                    <a:pt x="929085" y="1472406"/>
                    <a:pt x="930768" y="1484185"/>
                  </a:cubicBezTo>
                  <a:cubicBezTo>
                    <a:pt x="932450" y="1495965"/>
                    <a:pt x="934133" y="1505220"/>
                    <a:pt x="935816" y="1511951"/>
                  </a:cubicBezTo>
                  <a:lnTo>
                    <a:pt x="935816" y="1544764"/>
                  </a:lnTo>
                  <a:lnTo>
                    <a:pt x="937078" y="1546026"/>
                  </a:lnTo>
                  <a:lnTo>
                    <a:pt x="938340" y="1547289"/>
                  </a:lnTo>
                  <a:lnTo>
                    <a:pt x="983774" y="1494282"/>
                  </a:lnTo>
                  <a:cubicBezTo>
                    <a:pt x="990505" y="1484185"/>
                    <a:pt x="990505" y="1473247"/>
                    <a:pt x="983774" y="1461468"/>
                  </a:cubicBezTo>
                  <a:cubicBezTo>
                    <a:pt x="980409" y="1456420"/>
                    <a:pt x="977464" y="1450110"/>
                    <a:pt x="974940" y="1442537"/>
                  </a:cubicBezTo>
                  <a:cubicBezTo>
                    <a:pt x="972416" y="1434965"/>
                    <a:pt x="970312" y="1429496"/>
                    <a:pt x="968630" y="1426131"/>
                  </a:cubicBezTo>
                  <a:cubicBezTo>
                    <a:pt x="975361" y="1429496"/>
                    <a:pt x="983354" y="1432862"/>
                    <a:pt x="992609" y="1436227"/>
                  </a:cubicBezTo>
                  <a:cubicBezTo>
                    <a:pt x="1001864" y="1439593"/>
                    <a:pt x="1011540" y="1443799"/>
                    <a:pt x="1021636" y="1448848"/>
                  </a:cubicBezTo>
                  <a:cubicBezTo>
                    <a:pt x="1025002" y="1442117"/>
                    <a:pt x="1031312" y="1430337"/>
                    <a:pt x="1040567" y="1413510"/>
                  </a:cubicBezTo>
                  <a:cubicBezTo>
                    <a:pt x="1049822" y="1396682"/>
                    <a:pt x="1054450" y="1379855"/>
                    <a:pt x="1054450" y="1363027"/>
                  </a:cubicBezTo>
                  <a:lnTo>
                    <a:pt x="1006491" y="1363027"/>
                  </a:lnTo>
                  <a:lnTo>
                    <a:pt x="948437" y="1363027"/>
                  </a:lnTo>
                  <a:close/>
                  <a:moveTo>
                    <a:pt x="1228614" y="1340310"/>
                  </a:moveTo>
                  <a:lnTo>
                    <a:pt x="1213470" y="1347883"/>
                  </a:lnTo>
                  <a:cubicBezTo>
                    <a:pt x="1188228" y="1364710"/>
                    <a:pt x="1168035" y="1385744"/>
                    <a:pt x="1152891" y="1410986"/>
                  </a:cubicBezTo>
                  <a:lnTo>
                    <a:pt x="1145318" y="1416034"/>
                  </a:lnTo>
                  <a:cubicBezTo>
                    <a:pt x="1138587" y="1427813"/>
                    <a:pt x="1117553" y="1453055"/>
                    <a:pt x="1082215" y="1491758"/>
                  </a:cubicBezTo>
                  <a:lnTo>
                    <a:pt x="1077167" y="1504378"/>
                  </a:lnTo>
                  <a:cubicBezTo>
                    <a:pt x="1078850" y="1507744"/>
                    <a:pt x="1083477" y="1510689"/>
                    <a:pt x="1091050" y="1513213"/>
                  </a:cubicBezTo>
                  <a:cubicBezTo>
                    <a:pt x="1098622" y="1515737"/>
                    <a:pt x="1105774" y="1516999"/>
                    <a:pt x="1112505" y="1516999"/>
                  </a:cubicBezTo>
                  <a:cubicBezTo>
                    <a:pt x="1120918" y="1513633"/>
                    <a:pt x="1136484" y="1506482"/>
                    <a:pt x="1159201" y="1495544"/>
                  </a:cubicBezTo>
                  <a:cubicBezTo>
                    <a:pt x="1181918" y="1484606"/>
                    <a:pt x="1204215" y="1477454"/>
                    <a:pt x="1226090" y="1474089"/>
                  </a:cubicBezTo>
                  <a:lnTo>
                    <a:pt x="1231139" y="1469041"/>
                  </a:lnTo>
                  <a:lnTo>
                    <a:pt x="1231139" y="1433703"/>
                  </a:lnTo>
                  <a:lnTo>
                    <a:pt x="1231139" y="1363027"/>
                  </a:lnTo>
                  <a:lnTo>
                    <a:pt x="1231139" y="1357979"/>
                  </a:lnTo>
                  <a:cubicBezTo>
                    <a:pt x="1231139" y="1349565"/>
                    <a:pt x="1230297" y="1343676"/>
                    <a:pt x="1228614" y="1340310"/>
                  </a:cubicBezTo>
                  <a:close/>
                  <a:moveTo>
                    <a:pt x="1226090" y="1070229"/>
                  </a:moveTo>
                  <a:cubicBezTo>
                    <a:pt x="1219359" y="1073594"/>
                    <a:pt x="1213049" y="1076960"/>
                    <a:pt x="1207159" y="1080325"/>
                  </a:cubicBezTo>
                  <a:cubicBezTo>
                    <a:pt x="1201270" y="1083691"/>
                    <a:pt x="1196642" y="1086215"/>
                    <a:pt x="1193277" y="1087898"/>
                  </a:cubicBezTo>
                  <a:cubicBezTo>
                    <a:pt x="1183180" y="1091263"/>
                    <a:pt x="1169718" y="1095891"/>
                    <a:pt x="1152891" y="1101780"/>
                  </a:cubicBezTo>
                  <a:cubicBezTo>
                    <a:pt x="1136063" y="1107670"/>
                    <a:pt x="1116712" y="1115663"/>
                    <a:pt x="1094836" y="1125760"/>
                  </a:cubicBezTo>
                  <a:cubicBezTo>
                    <a:pt x="1086422" y="1125760"/>
                    <a:pt x="1079691" y="1126601"/>
                    <a:pt x="1074643" y="1128284"/>
                  </a:cubicBezTo>
                  <a:cubicBezTo>
                    <a:pt x="1069595" y="1129967"/>
                    <a:pt x="1064546" y="1130808"/>
                    <a:pt x="1059498" y="1130808"/>
                  </a:cubicBezTo>
                  <a:cubicBezTo>
                    <a:pt x="1051084" y="1130808"/>
                    <a:pt x="1042671" y="1129967"/>
                    <a:pt x="1034257" y="1128284"/>
                  </a:cubicBezTo>
                  <a:cubicBezTo>
                    <a:pt x="1025843" y="1126601"/>
                    <a:pt x="1017429" y="1125760"/>
                    <a:pt x="1009016" y="1125760"/>
                  </a:cubicBezTo>
                  <a:cubicBezTo>
                    <a:pt x="993871" y="1125760"/>
                    <a:pt x="983354" y="1127863"/>
                    <a:pt x="977464" y="1132070"/>
                  </a:cubicBezTo>
                  <a:cubicBezTo>
                    <a:pt x="971574" y="1136277"/>
                    <a:pt x="966947" y="1145111"/>
                    <a:pt x="963581" y="1158573"/>
                  </a:cubicBezTo>
                  <a:cubicBezTo>
                    <a:pt x="961899" y="1163621"/>
                    <a:pt x="959374" y="1170773"/>
                    <a:pt x="956009" y="1180028"/>
                  </a:cubicBezTo>
                  <a:cubicBezTo>
                    <a:pt x="952643" y="1189283"/>
                    <a:pt x="950119" y="1198118"/>
                    <a:pt x="948437" y="1206532"/>
                  </a:cubicBezTo>
                  <a:cubicBezTo>
                    <a:pt x="945071" y="1240187"/>
                    <a:pt x="943388" y="1265428"/>
                    <a:pt x="943388" y="1282255"/>
                  </a:cubicBezTo>
                  <a:cubicBezTo>
                    <a:pt x="941706" y="1287304"/>
                    <a:pt x="942126" y="1290248"/>
                    <a:pt x="944650" y="1291090"/>
                  </a:cubicBezTo>
                  <a:cubicBezTo>
                    <a:pt x="947174" y="1291931"/>
                    <a:pt x="950119" y="1291510"/>
                    <a:pt x="953485" y="1289828"/>
                  </a:cubicBezTo>
                  <a:cubicBezTo>
                    <a:pt x="973678" y="1283097"/>
                    <a:pt x="989664" y="1278890"/>
                    <a:pt x="1001443" y="1277207"/>
                  </a:cubicBezTo>
                  <a:cubicBezTo>
                    <a:pt x="1023319" y="1267111"/>
                    <a:pt x="1056133" y="1253649"/>
                    <a:pt x="1099884" y="1236821"/>
                  </a:cubicBezTo>
                  <a:cubicBezTo>
                    <a:pt x="1113346" y="1233456"/>
                    <a:pt x="1133539" y="1226725"/>
                    <a:pt x="1160463" y="1216628"/>
                  </a:cubicBezTo>
                  <a:cubicBezTo>
                    <a:pt x="1167194" y="1213263"/>
                    <a:pt x="1174766" y="1211580"/>
                    <a:pt x="1183180" y="1211580"/>
                  </a:cubicBezTo>
                  <a:lnTo>
                    <a:pt x="1215994" y="1214104"/>
                  </a:lnTo>
                  <a:cubicBezTo>
                    <a:pt x="1226090" y="1212421"/>
                    <a:pt x="1232401" y="1210318"/>
                    <a:pt x="1234925" y="1207794"/>
                  </a:cubicBezTo>
                  <a:cubicBezTo>
                    <a:pt x="1237449" y="1205270"/>
                    <a:pt x="1238711" y="1199801"/>
                    <a:pt x="1238711" y="1191387"/>
                  </a:cubicBezTo>
                  <a:cubicBezTo>
                    <a:pt x="1237028" y="1179608"/>
                    <a:pt x="1236187" y="1165304"/>
                    <a:pt x="1236187" y="1148477"/>
                  </a:cubicBezTo>
                  <a:lnTo>
                    <a:pt x="1236187" y="1125760"/>
                  </a:lnTo>
                  <a:cubicBezTo>
                    <a:pt x="1236187" y="1102201"/>
                    <a:pt x="1232821" y="1083691"/>
                    <a:pt x="1226090" y="1070229"/>
                  </a:cubicBezTo>
                  <a:close/>
                  <a:moveTo>
                    <a:pt x="998919" y="0"/>
                  </a:moveTo>
                  <a:cubicBezTo>
                    <a:pt x="1007333" y="0"/>
                    <a:pt x="1022478" y="4207"/>
                    <a:pt x="1044353" y="12620"/>
                  </a:cubicBezTo>
                  <a:cubicBezTo>
                    <a:pt x="1066229" y="17669"/>
                    <a:pt x="1083057" y="27765"/>
                    <a:pt x="1094836" y="42910"/>
                  </a:cubicBezTo>
                  <a:cubicBezTo>
                    <a:pt x="1108298" y="49641"/>
                    <a:pt x="1118394" y="55531"/>
                    <a:pt x="1125125" y="60579"/>
                  </a:cubicBezTo>
                  <a:cubicBezTo>
                    <a:pt x="1152049" y="85820"/>
                    <a:pt x="1164670" y="111903"/>
                    <a:pt x="1162987" y="138827"/>
                  </a:cubicBezTo>
                  <a:lnTo>
                    <a:pt x="1162987" y="194357"/>
                  </a:lnTo>
                  <a:lnTo>
                    <a:pt x="1168035" y="199406"/>
                  </a:lnTo>
                  <a:lnTo>
                    <a:pt x="1231139" y="214551"/>
                  </a:lnTo>
                  <a:lnTo>
                    <a:pt x="1241235" y="224647"/>
                  </a:lnTo>
                  <a:lnTo>
                    <a:pt x="1269000" y="239792"/>
                  </a:lnTo>
                  <a:cubicBezTo>
                    <a:pt x="1275731" y="243157"/>
                    <a:pt x="1279518" y="246523"/>
                    <a:pt x="1280359" y="249888"/>
                  </a:cubicBezTo>
                  <a:cubicBezTo>
                    <a:pt x="1281200" y="253254"/>
                    <a:pt x="1278256" y="257461"/>
                    <a:pt x="1271525" y="262509"/>
                  </a:cubicBezTo>
                  <a:lnTo>
                    <a:pt x="1261428" y="272606"/>
                  </a:lnTo>
                  <a:cubicBezTo>
                    <a:pt x="1258063" y="275971"/>
                    <a:pt x="1253856" y="278495"/>
                    <a:pt x="1248807" y="280178"/>
                  </a:cubicBezTo>
                  <a:cubicBezTo>
                    <a:pt x="1243759" y="281860"/>
                    <a:pt x="1239552" y="283543"/>
                    <a:pt x="1236187" y="285226"/>
                  </a:cubicBezTo>
                  <a:cubicBezTo>
                    <a:pt x="1215994" y="291957"/>
                    <a:pt x="1192435" y="300371"/>
                    <a:pt x="1165511" y="310467"/>
                  </a:cubicBezTo>
                  <a:lnTo>
                    <a:pt x="1165511" y="318040"/>
                  </a:lnTo>
                  <a:cubicBezTo>
                    <a:pt x="1158780" y="341598"/>
                    <a:pt x="1152049" y="380301"/>
                    <a:pt x="1145318" y="434149"/>
                  </a:cubicBezTo>
                  <a:cubicBezTo>
                    <a:pt x="1145318" y="435832"/>
                    <a:pt x="1143636" y="441722"/>
                    <a:pt x="1140270" y="451818"/>
                  </a:cubicBezTo>
                  <a:cubicBezTo>
                    <a:pt x="1147001" y="451818"/>
                    <a:pt x="1153732" y="450556"/>
                    <a:pt x="1160463" y="448032"/>
                  </a:cubicBezTo>
                  <a:cubicBezTo>
                    <a:pt x="1167194" y="445508"/>
                    <a:pt x="1172242" y="444246"/>
                    <a:pt x="1175608" y="444246"/>
                  </a:cubicBezTo>
                  <a:cubicBezTo>
                    <a:pt x="1177291" y="442563"/>
                    <a:pt x="1181918" y="440460"/>
                    <a:pt x="1189491" y="437936"/>
                  </a:cubicBezTo>
                  <a:cubicBezTo>
                    <a:pt x="1197063" y="435411"/>
                    <a:pt x="1204215" y="435832"/>
                    <a:pt x="1210946" y="439198"/>
                  </a:cubicBezTo>
                  <a:cubicBezTo>
                    <a:pt x="1219359" y="439198"/>
                    <a:pt x="1228614" y="437515"/>
                    <a:pt x="1238711" y="434149"/>
                  </a:cubicBezTo>
                  <a:lnTo>
                    <a:pt x="1279097" y="424053"/>
                  </a:lnTo>
                  <a:cubicBezTo>
                    <a:pt x="1277414" y="427418"/>
                    <a:pt x="1277414" y="430363"/>
                    <a:pt x="1279097" y="432887"/>
                  </a:cubicBezTo>
                  <a:cubicBezTo>
                    <a:pt x="1280780" y="435411"/>
                    <a:pt x="1283304" y="436673"/>
                    <a:pt x="1286669" y="436673"/>
                  </a:cubicBezTo>
                  <a:cubicBezTo>
                    <a:pt x="1306862" y="440039"/>
                    <a:pt x="1319483" y="446770"/>
                    <a:pt x="1324531" y="456866"/>
                  </a:cubicBezTo>
                  <a:lnTo>
                    <a:pt x="1334628" y="464439"/>
                  </a:lnTo>
                  <a:cubicBezTo>
                    <a:pt x="1336310" y="466122"/>
                    <a:pt x="1337152" y="468646"/>
                    <a:pt x="1337152" y="472011"/>
                  </a:cubicBezTo>
                  <a:cubicBezTo>
                    <a:pt x="1335469" y="473694"/>
                    <a:pt x="1332103" y="478322"/>
                    <a:pt x="1327055" y="485894"/>
                  </a:cubicBezTo>
                  <a:cubicBezTo>
                    <a:pt x="1322007" y="493466"/>
                    <a:pt x="1315276" y="498935"/>
                    <a:pt x="1306862" y="502301"/>
                  </a:cubicBezTo>
                  <a:lnTo>
                    <a:pt x="1304338" y="504825"/>
                  </a:lnTo>
                  <a:cubicBezTo>
                    <a:pt x="1299290" y="514921"/>
                    <a:pt x="1290456" y="522915"/>
                    <a:pt x="1277835" y="528804"/>
                  </a:cubicBezTo>
                  <a:cubicBezTo>
                    <a:pt x="1265214" y="534694"/>
                    <a:pt x="1256380" y="538480"/>
                    <a:pt x="1251332" y="540163"/>
                  </a:cubicBezTo>
                  <a:cubicBezTo>
                    <a:pt x="1247966" y="541845"/>
                    <a:pt x="1243759" y="543108"/>
                    <a:pt x="1238711" y="543949"/>
                  </a:cubicBezTo>
                  <a:cubicBezTo>
                    <a:pt x="1233663" y="544790"/>
                    <a:pt x="1229456" y="546052"/>
                    <a:pt x="1226090" y="547735"/>
                  </a:cubicBezTo>
                  <a:cubicBezTo>
                    <a:pt x="1217677" y="547735"/>
                    <a:pt x="1206739" y="551101"/>
                    <a:pt x="1193277" y="557832"/>
                  </a:cubicBezTo>
                  <a:cubicBezTo>
                    <a:pt x="1178132" y="561197"/>
                    <a:pt x="1155415" y="569611"/>
                    <a:pt x="1125125" y="583073"/>
                  </a:cubicBezTo>
                  <a:cubicBezTo>
                    <a:pt x="1116712" y="584756"/>
                    <a:pt x="1110822" y="589804"/>
                    <a:pt x="1107456" y="598218"/>
                  </a:cubicBezTo>
                  <a:lnTo>
                    <a:pt x="1087263" y="666369"/>
                  </a:lnTo>
                  <a:lnTo>
                    <a:pt x="1077167" y="691610"/>
                  </a:lnTo>
                  <a:lnTo>
                    <a:pt x="1112505" y="678990"/>
                  </a:lnTo>
                  <a:cubicBezTo>
                    <a:pt x="1149525" y="665528"/>
                    <a:pt x="1178132" y="656272"/>
                    <a:pt x="1198325" y="651224"/>
                  </a:cubicBezTo>
                  <a:cubicBezTo>
                    <a:pt x="1215152" y="644493"/>
                    <a:pt x="1234083" y="637762"/>
                    <a:pt x="1255118" y="631031"/>
                  </a:cubicBezTo>
                  <a:cubicBezTo>
                    <a:pt x="1276152" y="624300"/>
                    <a:pt x="1299290" y="615886"/>
                    <a:pt x="1324531" y="605790"/>
                  </a:cubicBezTo>
                  <a:cubicBezTo>
                    <a:pt x="1348090" y="599059"/>
                    <a:pt x="1369965" y="592328"/>
                    <a:pt x="1390158" y="585597"/>
                  </a:cubicBezTo>
                  <a:lnTo>
                    <a:pt x="1443165" y="567928"/>
                  </a:lnTo>
                  <a:cubicBezTo>
                    <a:pt x="1444848" y="566245"/>
                    <a:pt x="1447372" y="564563"/>
                    <a:pt x="1450737" y="562880"/>
                  </a:cubicBezTo>
                  <a:cubicBezTo>
                    <a:pt x="1454103" y="561197"/>
                    <a:pt x="1454103" y="557832"/>
                    <a:pt x="1450737" y="552783"/>
                  </a:cubicBezTo>
                  <a:cubicBezTo>
                    <a:pt x="1444006" y="537639"/>
                    <a:pt x="1430544" y="519970"/>
                    <a:pt x="1410351" y="499777"/>
                  </a:cubicBezTo>
                  <a:cubicBezTo>
                    <a:pt x="1393524" y="486315"/>
                    <a:pt x="1382586" y="475377"/>
                    <a:pt x="1377538" y="466963"/>
                  </a:cubicBezTo>
                  <a:lnTo>
                    <a:pt x="1377538" y="464439"/>
                  </a:lnTo>
                  <a:cubicBezTo>
                    <a:pt x="1379221" y="466122"/>
                    <a:pt x="1387634" y="472011"/>
                    <a:pt x="1402779" y="482108"/>
                  </a:cubicBezTo>
                  <a:cubicBezTo>
                    <a:pt x="1406145" y="485473"/>
                    <a:pt x="1408669" y="487156"/>
                    <a:pt x="1410351" y="487156"/>
                  </a:cubicBezTo>
                  <a:cubicBezTo>
                    <a:pt x="1417082" y="487156"/>
                    <a:pt x="1422972" y="489259"/>
                    <a:pt x="1428020" y="493466"/>
                  </a:cubicBezTo>
                  <a:cubicBezTo>
                    <a:pt x="1433069" y="497673"/>
                    <a:pt x="1436434" y="500618"/>
                    <a:pt x="1438117" y="502301"/>
                  </a:cubicBezTo>
                  <a:cubicBezTo>
                    <a:pt x="1439800" y="503983"/>
                    <a:pt x="1443165" y="504825"/>
                    <a:pt x="1448213" y="504825"/>
                  </a:cubicBezTo>
                  <a:cubicBezTo>
                    <a:pt x="1454944" y="501459"/>
                    <a:pt x="1459992" y="499777"/>
                    <a:pt x="1463358" y="499777"/>
                  </a:cubicBezTo>
                  <a:cubicBezTo>
                    <a:pt x="1468406" y="499777"/>
                    <a:pt x="1474296" y="501039"/>
                    <a:pt x="1481027" y="503563"/>
                  </a:cubicBezTo>
                  <a:cubicBezTo>
                    <a:pt x="1487758" y="506087"/>
                    <a:pt x="1491965" y="508190"/>
                    <a:pt x="1493648" y="509873"/>
                  </a:cubicBezTo>
                  <a:lnTo>
                    <a:pt x="1531509" y="527542"/>
                  </a:lnTo>
                  <a:cubicBezTo>
                    <a:pt x="1536558" y="532590"/>
                    <a:pt x="1543289" y="535114"/>
                    <a:pt x="1551702" y="535114"/>
                  </a:cubicBezTo>
                  <a:cubicBezTo>
                    <a:pt x="1560116" y="535114"/>
                    <a:pt x="1569371" y="532590"/>
                    <a:pt x="1579468" y="527542"/>
                  </a:cubicBezTo>
                  <a:lnTo>
                    <a:pt x="1599661" y="522494"/>
                  </a:lnTo>
                  <a:lnTo>
                    <a:pt x="1603447" y="522494"/>
                  </a:lnTo>
                  <a:cubicBezTo>
                    <a:pt x="1604288" y="522494"/>
                    <a:pt x="1604709" y="523335"/>
                    <a:pt x="1604709" y="525018"/>
                  </a:cubicBezTo>
                  <a:cubicBezTo>
                    <a:pt x="1609757" y="533432"/>
                    <a:pt x="1622378" y="537639"/>
                    <a:pt x="1642571" y="537639"/>
                  </a:cubicBezTo>
                  <a:lnTo>
                    <a:pt x="1645095" y="537639"/>
                  </a:lnTo>
                  <a:cubicBezTo>
                    <a:pt x="1648460" y="541004"/>
                    <a:pt x="1653088" y="546473"/>
                    <a:pt x="1658978" y="554045"/>
                  </a:cubicBezTo>
                  <a:cubicBezTo>
                    <a:pt x="1664867" y="561618"/>
                    <a:pt x="1666971" y="566245"/>
                    <a:pt x="1665288" y="567928"/>
                  </a:cubicBezTo>
                  <a:cubicBezTo>
                    <a:pt x="1656874" y="579707"/>
                    <a:pt x="1645936" y="597376"/>
                    <a:pt x="1632474" y="620935"/>
                  </a:cubicBezTo>
                  <a:lnTo>
                    <a:pt x="1632474" y="631031"/>
                  </a:lnTo>
                  <a:cubicBezTo>
                    <a:pt x="1634157" y="637762"/>
                    <a:pt x="1630792" y="642810"/>
                    <a:pt x="1622378" y="646176"/>
                  </a:cubicBezTo>
                  <a:cubicBezTo>
                    <a:pt x="1608916" y="647859"/>
                    <a:pt x="1592930" y="652066"/>
                    <a:pt x="1574420" y="658797"/>
                  </a:cubicBezTo>
                  <a:lnTo>
                    <a:pt x="1508792" y="678990"/>
                  </a:lnTo>
                  <a:cubicBezTo>
                    <a:pt x="1483551" y="689086"/>
                    <a:pt x="1455786" y="697500"/>
                    <a:pt x="1425496" y="704231"/>
                  </a:cubicBezTo>
                  <a:lnTo>
                    <a:pt x="1342200" y="731996"/>
                  </a:lnTo>
                  <a:lnTo>
                    <a:pt x="1274049" y="754713"/>
                  </a:lnTo>
                  <a:cubicBezTo>
                    <a:pt x="1263952" y="758079"/>
                    <a:pt x="1263111" y="762286"/>
                    <a:pt x="1271525" y="767334"/>
                  </a:cubicBezTo>
                  <a:cubicBezTo>
                    <a:pt x="1279938" y="772382"/>
                    <a:pt x="1291718" y="779955"/>
                    <a:pt x="1306862" y="790051"/>
                  </a:cubicBezTo>
                  <a:cubicBezTo>
                    <a:pt x="1322007" y="800148"/>
                    <a:pt x="1336310" y="808561"/>
                    <a:pt x="1349772" y="815292"/>
                  </a:cubicBezTo>
                  <a:lnTo>
                    <a:pt x="1428020" y="860727"/>
                  </a:lnTo>
                  <a:cubicBezTo>
                    <a:pt x="1443165" y="869140"/>
                    <a:pt x="1456627" y="877554"/>
                    <a:pt x="1468406" y="885968"/>
                  </a:cubicBezTo>
                  <a:cubicBezTo>
                    <a:pt x="1480186" y="894382"/>
                    <a:pt x="1491123" y="901113"/>
                    <a:pt x="1501220" y="906161"/>
                  </a:cubicBezTo>
                  <a:lnTo>
                    <a:pt x="1559275" y="933926"/>
                  </a:lnTo>
                  <a:cubicBezTo>
                    <a:pt x="1582833" y="945705"/>
                    <a:pt x="1600502" y="953278"/>
                    <a:pt x="1612281" y="956643"/>
                  </a:cubicBezTo>
                  <a:cubicBezTo>
                    <a:pt x="1654350" y="973471"/>
                    <a:pt x="1691371" y="986092"/>
                    <a:pt x="1723343" y="994505"/>
                  </a:cubicBezTo>
                  <a:lnTo>
                    <a:pt x="1809163" y="1017222"/>
                  </a:lnTo>
                  <a:lnTo>
                    <a:pt x="1869742" y="1032367"/>
                  </a:lnTo>
                  <a:lnTo>
                    <a:pt x="1900032" y="1039939"/>
                  </a:lnTo>
                  <a:cubicBezTo>
                    <a:pt x="1913494" y="1043305"/>
                    <a:pt x="1924432" y="1049195"/>
                    <a:pt x="1932845" y="1057608"/>
                  </a:cubicBezTo>
                  <a:cubicBezTo>
                    <a:pt x="1929480" y="1060974"/>
                    <a:pt x="1928638" y="1064760"/>
                    <a:pt x="1930321" y="1068967"/>
                  </a:cubicBezTo>
                  <a:cubicBezTo>
                    <a:pt x="1932004" y="1073174"/>
                    <a:pt x="1935369" y="1076119"/>
                    <a:pt x="1940418" y="1077801"/>
                  </a:cubicBezTo>
                  <a:cubicBezTo>
                    <a:pt x="1945466" y="1079484"/>
                    <a:pt x="1951356" y="1081167"/>
                    <a:pt x="1958087" y="1082849"/>
                  </a:cubicBezTo>
                  <a:cubicBezTo>
                    <a:pt x="1964818" y="1084532"/>
                    <a:pt x="1969866" y="1087056"/>
                    <a:pt x="1973231" y="1090422"/>
                  </a:cubicBezTo>
                  <a:lnTo>
                    <a:pt x="1973231" y="1092946"/>
                  </a:lnTo>
                  <a:cubicBezTo>
                    <a:pt x="1969866" y="1094629"/>
                    <a:pt x="1961452" y="1095470"/>
                    <a:pt x="1947990" y="1095470"/>
                  </a:cubicBezTo>
                  <a:lnTo>
                    <a:pt x="1940418" y="1097994"/>
                  </a:lnTo>
                  <a:lnTo>
                    <a:pt x="1927797" y="1128284"/>
                  </a:lnTo>
                  <a:lnTo>
                    <a:pt x="1927797" y="1130808"/>
                  </a:lnTo>
                  <a:cubicBezTo>
                    <a:pt x="1924432" y="1132491"/>
                    <a:pt x="1920645" y="1137118"/>
                    <a:pt x="1916438" y="1144691"/>
                  </a:cubicBezTo>
                  <a:cubicBezTo>
                    <a:pt x="1912232" y="1152263"/>
                    <a:pt x="1906763" y="1156890"/>
                    <a:pt x="1900032" y="1158573"/>
                  </a:cubicBezTo>
                  <a:cubicBezTo>
                    <a:pt x="1896666" y="1158573"/>
                    <a:pt x="1893301" y="1161939"/>
                    <a:pt x="1889935" y="1168670"/>
                  </a:cubicBezTo>
                  <a:cubicBezTo>
                    <a:pt x="1888252" y="1173718"/>
                    <a:pt x="1884887" y="1176242"/>
                    <a:pt x="1879839" y="1176242"/>
                  </a:cubicBezTo>
                  <a:lnTo>
                    <a:pt x="1869742" y="1176242"/>
                  </a:lnTo>
                  <a:cubicBezTo>
                    <a:pt x="1824308" y="1167828"/>
                    <a:pt x="1795701" y="1161939"/>
                    <a:pt x="1783922" y="1158573"/>
                  </a:cubicBezTo>
                  <a:lnTo>
                    <a:pt x="1693053" y="1143429"/>
                  </a:lnTo>
                  <a:cubicBezTo>
                    <a:pt x="1656033" y="1138380"/>
                    <a:pt x="1621537" y="1130808"/>
                    <a:pt x="1589564" y="1120711"/>
                  </a:cubicBezTo>
                  <a:cubicBezTo>
                    <a:pt x="1574420" y="1113980"/>
                    <a:pt x="1547495" y="1108932"/>
                    <a:pt x="1508792" y="1105567"/>
                  </a:cubicBezTo>
                  <a:cubicBezTo>
                    <a:pt x="1500379" y="1105567"/>
                    <a:pt x="1490703" y="1103884"/>
                    <a:pt x="1479765" y="1100518"/>
                  </a:cubicBezTo>
                  <a:lnTo>
                    <a:pt x="1455786" y="1092946"/>
                  </a:lnTo>
                  <a:lnTo>
                    <a:pt x="1392682" y="1072753"/>
                  </a:lnTo>
                  <a:lnTo>
                    <a:pt x="1392682" y="1075277"/>
                  </a:lnTo>
                  <a:cubicBezTo>
                    <a:pt x="1392682" y="1076960"/>
                    <a:pt x="1396048" y="1081167"/>
                    <a:pt x="1402779" y="1087898"/>
                  </a:cubicBezTo>
                  <a:cubicBezTo>
                    <a:pt x="1411193" y="1092946"/>
                    <a:pt x="1416662" y="1098836"/>
                    <a:pt x="1419186" y="1105567"/>
                  </a:cubicBezTo>
                  <a:cubicBezTo>
                    <a:pt x="1421710" y="1112298"/>
                    <a:pt x="1422972" y="1121553"/>
                    <a:pt x="1422972" y="1133332"/>
                  </a:cubicBezTo>
                  <a:lnTo>
                    <a:pt x="1422972" y="1219152"/>
                  </a:lnTo>
                  <a:cubicBezTo>
                    <a:pt x="1426338" y="1252807"/>
                    <a:pt x="1428020" y="1277207"/>
                    <a:pt x="1428020" y="1292352"/>
                  </a:cubicBezTo>
                  <a:lnTo>
                    <a:pt x="1428020" y="1405938"/>
                  </a:lnTo>
                  <a:lnTo>
                    <a:pt x="1428020" y="1494282"/>
                  </a:lnTo>
                  <a:lnTo>
                    <a:pt x="1428020" y="1582626"/>
                  </a:lnTo>
                  <a:lnTo>
                    <a:pt x="1428020" y="1645729"/>
                  </a:lnTo>
                  <a:cubicBezTo>
                    <a:pt x="1428020" y="1660874"/>
                    <a:pt x="1427179" y="1673495"/>
                    <a:pt x="1425496" y="1683591"/>
                  </a:cubicBezTo>
                  <a:cubicBezTo>
                    <a:pt x="1423813" y="1693688"/>
                    <a:pt x="1422131" y="1702943"/>
                    <a:pt x="1420448" y="1711356"/>
                  </a:cubicBezTo>
                  <a:cubicBezTo>
                    <a:pt x="1418765" y="1718087"/>
                    <a:pt x="1415820" y="1722715"/>
                    <a:pt x="1411613" y="1725239"/>
                  </a:cubicBezTo>
                  <a:cubicBezTo>
                    <a:pt x="1407407" y="1727763"/>
                    <a:pt x="1401096" y="1728184"/>
                    <a:pt x="1392682" y="1726501"/>
                  </a:cubicBezTo>
                  <a:cubicBezTo>
                    <a:pt x="1387634" y="1726501"/>
                    <a:pt x="1381324" y="1729025"/>
                    <a:pt x="1373752" y="1734074"/>
                  </a:cubicBezTo>
                  <a:cubicBezTo>
                    <a:pt x="1366179" y="1739122"/>
                    <a:pt x="1360710" y="1743329"/>
                    <a:pt x="1357345" y="1746694"/>
                  </a:cubicBezTo>
                  <a:cubicBezTo>
                    <a:pt x="1352297" y="1751743"/>
                    <a:pt x="1349772" y="1757632"/>
                    <a:pt x="1349772" y="1764363"/>
                  </a:cubicBezTo>
                  <a:cubicBezTo>
                    <a:pt x="1344724" y="1762680"/>
                    <a:pt x="1332945" y="1759315"/>
                    <a:pt x="1314435" y="1754267"/>
                  </a:cubicBezTo>
                  <a:cubicBezTo>
                    <a:pt x="1306021" y="1754267"/>
                    <a:pt x="1298869" y="1757632"/>
                    <a:pt x="1292980" y="1764363"/>
                  </a:cubicBezTo>
                  <a:cubicBezTo>
                    <a:pt x="1287090" y="1771094"/>
                    <a:pt x="1282462" y="1776142"/>
                    <a:pt x="1279097" y="1779508"/>
                  </a:cubicBezTo>
                  <a:cubicBezTo>
                    <a:pt x="1275731" y="1786239"/>
                    <a:pt x="1273207" y="1790446"/>
                    <a:pt x="1271525" y="1792129"/>
                  </a:cubicBezTo>
                  <a:lnTo>
                    <a:pt x="1234925" y="1763101"/>
                  </a:lnTo>
                  <a:cubicBezTo>
                    <a:pt x="1218939" y="1750481"/>
                    <a:pt x="1205056" y="1738281"/>
                    <a:pt x="1193277" y="1726501"/>
                  </a:cubicBezTo>
                  <a:cubicBezTo>
                    <a:pt x="1179815" y="1714722"/>
                    <a:pt x="1165932" y="1700419"/>
                    <a:pt x="1151629" y="1683591"/>
                  </a:cubicBezTo>
                  <a:cubicBezTo>
                    <a:pt x="1137325" y="1666764"/>
                    <a:pt x="1126808" y="1654985"/>
                    <a:pt x="1120077" y="1648253"/>
                  </a:cubicBezTo>
                  <a:cubicBezTo>
                    <a:pt x="1113346" y="1641522"/>
                    <a:pt x="1106615" y="1639840"/>
                    <a:pt x="1099884" y="1643205"/>
                  </a:cubicBezTo>
                  <a:cubicBezTo>
                    <a:pt x="1091470" y="1649936"/>
                    <a:pt x="1081374" y="1656246"/>
                    <a:pt x="1069595" y="1662136"/>
                  </a:cubicBezTo>
                  <a:cubicBezTo>
                    <a:pt x="1057815" y="1668026"/>
                    <a:pt x="1047719" y="1673495"/>
                    <a:pt x="1039305" y="1678543"/>
                  </a:cubicBezTo>
                  <a:lnTo>
                    <a:pt x="1016588" y="1689902"/>
                  </a:lnTo>
                  <a:cubicBezTo>
                    <a:pt x="1008174" y="1694108"/>
                    <a:pt x="998078" y="1697895"/>
                    <a:pt x="986298" y="1701260"/>
                  </a:cubicBezTo>
                  <a:cubicBezTo>
                    <a:pt x="981250" y="1702943"/>
                    <a:pt x="972836" y="1703784"/>
                    <a:pt x="961057" y="1703784"/>
                  </a:cubicBezTo>
                  <a:cubicBezTo>
                    <a:pt x="949278" y="1703784"/>
                    <a:pt x="936657" y="1701260"/>
                    <a:pt x="923195" y="1696212"/>
                  </a:cubicBezTo>
                  <a:lnTo>
                    <a:pt x="915623" y="1686115"/>
                  </a:lnTo>
                  <a:cubicBezTo>
                    <a:pt x="912257" y="1679384"/>
                    <a:pt x="908051" y="1672233"/>
                    <a:pt x="903002" y="1664660"/>
                  </a:cubicBezTo>
                  <a:cubicBezTo>
                    <a:pt x="897954" y="1657088"/>
                    <a:pt x="893747" y="1649936"/>
                    <a:pt x="890382" y="1643205"/>
                  </a:cubicBezTo>
                  <a:cubicBezTo>
                    <a:pt x="855044" y="1663398"/>
                    <a:pt x="839899" y="1671812"/>
                    <a:pt x="844947" y="1668447"/>
                  </a:cubicBezTo>
                  <a:cubicBezTo>
                    <a:pt x="841582" y="1671812"/>
                    <a:pt x="836113" y="1673074"/>
                    <a:pt x="828541" y="1672233"/>
                  </a:cubicBezTo>
                  <a:cubicBezTo>
                    <a:pt x="820968" y="1671391"/>
                    <a:pt x="816341" y="1668447"/>
                    <a:pt x="814658" y="1663398"/>
                  </a:cubicBezTo>
                  <a:lnTo>
                    <a:pt x="799513" y="1640681"/>
                  </a:lnTo>
                  <a:cubicBezTo>
                    <a:pt x="796148" y="1637316"/>
                    <a:pt x="793203" y="1631426"/>
                    <a:pt x="790679" y="1623012"/>
                  </a:cubicBezTo>
                  <a:cubicBezTo>
                    <a:pt x="788155" y="1614598"/>
                    <a:pt x="786051" y="1608709"/>
                    <a:pt x="784368" y="1605343"/>
                  </a:cubicBezTo>
                  <a:lnTo>
                    <a:pt x="784368" y="1600295"/>
                  </a:lnTo>
                  <a:cubicBezTo>
                    <a:pt x="774272" y="1585150"/>
                    <a:pt x="769644" y="1569164"/>
                    <a:pt x="770486" y="1552337"/>
                  </a:cubicBezTo>
                  <a:cubicBezTo>
                    <a:pt x="771327" y="1535509"/>
                    <a:pt x="771748" y="1523730"/>
                    <a:pt x="771748" y="1516999"/>
                  </a:cubicBezTo>
                  <a:cubicBezTo>
                    <a:pt x="771748" y="1495123"/>
                    <a:pt x="776375" y="1469882"/>
                    <a:pt x="785630" y="1441275"/>
                  </a:cubicBezTo>
                  <a:cubicBezTo>
                    <a:pt x="794886" y="1412669"/>
                    <a:pt x="801196" y="1391634"/>
                    <a:pt x="804561" y="1378172"/>
                  </a:cubicBezTo>
                  <a:lnTo>
                    <a:pt x="844947" y="1267111"/>
                  </a:lnTo>
                  <a:cubicBezTo>
                    <a:pt x="860092" y="1228407"/>
                    <a:pt x="876078" y="1199801"/>
                    <a:pt x="892906" y="1181290"/>
                  </a:cubicBezTo>
                  <a:cubicBezTo>
                    <a:pt x="903002" y="1164463"/>
                    <a:pt x="908892" y="1151842"/>
                    <a:pt x="910575" y="1143429"/>
                  </a:cubicBezTo>
                  <a:cubicBezTo>
                    <a:pt x="922354" y="1124918"/>
                    <a:pt x="940023" y="1108091"/>
                    <a:pt x="963581" y="1092946"/>
                  </a:cubicBezTo>
                  <a:lnTo>
                    <a:pt x="1031733" y="1052560"/>
                  </a:lnTo>
                  <a:cubicBezTo>
                    <a:pt x="1038464" y="1047512"/>
                    <a:pt x="1055291" y="1040781"/>
                    <a:pt x="1082215" y="1032367"/>
                  </a:cubicBezTo>
                  <a:cubicBezTo>
                    <a:pt x="1146160" y="1010491"/>
                    <a:pt x="1182339" y="998712"/>
                    <a:pt x="1190753" y="997029"/>
                  </a:cubicBezTo>
                  <a:cubicBezTo>
                    <a:pt x="1197484" y="995347"/>
                    <a:pt x="1206318" y="993664"/>
                    <a:pt x="1217256" y="991981"/>
                  </a:cubicBezTo>
                  <a:cubicBezTo>
                    <a:pt x="1228194" y="990298"/>
                    <a:pt x="1237028" y="989457"/>
                    <a:pt x="1243759" y="989457"/>
                  </a:cubicBezTo>
                  <a:cubicBezTo>
                    <a:pt x="1247125" y="989457"/>
                    <a:pt x="1255538" y="992822"/>
                    <a:pt x="1269000" y="999553"/>
                  </a:cubicBezTo>
                  <a:lnTo>
                    <a:pt x="1304338" y="1009650"/>
                  </a:lnTo>
                  <a:cubicBezTo>
                    <a:pt x="1317800" y="1013015"/>
                    <a:pt x="1329579" y="1019326"/>
                    <a:pt x="1339676" y="1028581"/>
                  </a:cubicBezTo>
                  <a:cubicBezTo>
                    <a:pt x="1349772" y="1037836"/>
                    <a:pt x="1356503" y="1044146"/>
                    <a:pt x="1359869" y="1047512"/>
                  </a:cubicBezTo>
                  <a:lnTo>
                    <a:pt x="1369965" y="1052560"/>
                  </a:lnTo>
                  <a:lnTo>
                    <a:pt x="1377538" y="1057608"/>
                  </a:lnTo>
                  <a:cubicBezTo>
                    <a:pt x="1428020" y="1057608"/>
                    <a:pt x="1466724" y="1055926"/>
                    <a:pt x="1493648" y="1052560"/>
                  </a:cubicBezTo>
                  <a:cubicBezTo>
                    <a:pt x="1476820" y="1042463"/>
                    <a:pt x="1465882" y="1034891"/>
                    <a:pt x="1460834" y="1029843"/>
                  </a:cubicBezTo>
                  <a:cubicBezTo>
                    <a:pt x="1401938" y="1001236"/>
                    <a:pt x="1345566" y="956643"/>
                    <a:pt x="1291718" y="896064"/>
                  </a:cubicBezTo>
                  <a:cubicBezTo>
                    <a:pt x="1271525" y="870823"/>
                    <a:pt x="1239552" y="834644"/>
                    <a:pt x="1195801" y="787527"/>
                  </a:cubicBezTo>
                  <a:cubicBezTo>
                    <a:pt x="1192435" y="784161"/>
                    <a:pt x="1188228" y="782479"/>
                    <a:pt x="1183180" y="782479"/>
                  </a:cubicBezTo>
                  <a:lnTo>
                    <a:pt x="1109981" y="806458"/>
                  </a:lnTo>
                  <a:cubicBezTo>
                    <a:pt x="1076326" y="817396"/>
                    <a:pt x="1046877" y="827913"/>
                    <a:pt x="1021636" y="838009"/>
                  </a:cubicBezTo>
                  <a:cubicBezTo>
                    <a:pt x="1019953" y="838009"/>
                    <a:pt x="1017429" y="840534"/>
                    <a:pt x="1014064" y="845582"/>
                  </a:cubicBezTo>
                  <a:cubicBezTo>
                    <a:pt x="1010698" y="850630"/>
                    <a:pt x="1007333" y="854837"/>
                    <a:pt x="1003967" y="858203"/>
                  </a:cubicBezTo>
                  <a:lnTo>
                    <a:pt x="948437" y="946547"/>
                  </a:lnTo>
                  <a:lnTo>
                    <a:pt x="872713" y="1052560"/>
                  </a:lnTo>
                  <a:cubicBezTo>
                    <a:pt x="876078" y="1049195"/>
                    <a:pt x="851678" y="1078643"/>
                    <a:pt x="799513" y="1140904"/>
                  </a:cubicBezTo>
                  <a:cubicBezTo>
                    <a:pt x="787734" y="1156049"/>
                    <a:pt x="769224" y="1176242"/>
                    <a:pt x="743982" y="1201483"/>
                  </a:cubicBezTo>
                  <a:cubicBezTo>
                    <a:pt x="723789" y="1225042"/>
                    <a:pt x="701914" y="1246918"/>
                    <a:pt x="678355" y="1267111"/>
                  </a:cubicBezTo>
                  <a:lnTo>
                    <a:pt x="570182" y="1350614"/>
                  </a:lnTo>
                  <a:lnTo>
                    <a:pt x="542052" y="1383220"/>
                  </a:lnTo>
                  <a:cubicBezTo>
                    <a:pt x="538687" y="1386586"/>
                    <a:pt x="515525" y="1396207"/>
                    <a:pt x="513842" y="1396207"/>
                  </a:cubicBezTo>
                  <a:lnTo>
                    <a:pt x="423593" y="1470818"/>
                  </a:lnTo>
                  <a:cubicBezTo>
                    <a:pt x="354828" y="1515607"/>
                    <a:pt x="282888" y="1498484"/>
                    <a:pt x="229998" y="1521048"/>
                  </a:cubicBezTo>
                  <a:cubicBezTo>
                    <a:pt x="213170" y="1537876"/>
                    <a:pt x="37021" y="1588421"/>
                    <a:pt x="0" y="1585055"/>
                  </a:cubicBezTo>
                  <a:cubicBezTo>
                    <a:pt x="304991" y="1434687"/>
                    <a:pt x="409956" y="1359662"/>
                    <a:pt x="413322" y="1342834"/>
                  </a:cubicBezTo>
                  <a:cubicBezTo>
                    <a:pt x="415005" y="1339469"/>
                    <a:pt x="416687" y="1336945"/>
                    <a:pt x="418370" y="1335262"/>
                  </a:cubicBezTo>
                  <a:lnTo>
                    <a:pt x="423419" y="1330214"/>
                  </a:lnTo>
                  <a:lnTo>
                    <a:pt x="433515" y="1320117"/>
                  </a:lnTo>
                  <a:cubicBezTo>
                    <a:pt x="438563" y="1313386"/>
                    <a:pt x="439405" y="1302448"/>
                    <a:pt x="436039" y="1287304"/>
                  </a:cubicBezTo>
                  <a:cubicBezTo>
                    <a:pt x="434356" y="1280573"/>
                    <a:pt x="436881" y="1277207"/>
                    <a:pt x="443612" y="1277207"/>
                  </a:cubicBezTo>
                  <a:cubicBezTo>
                    <a:pt x="465487" y="1270476"/>
                    <a:pt x="477267" y="1266269"/>
                    <a:pt x="478949" y="1264587"/>
                  </a:cubicBezTo>
                  <a:cubicBezTo>
                    <a:pt x="492411" y="1256173"/>
                    <a:pt x="504191" y="1245235"/>
                    <a:pt x="514287" y="1231773"/>
                  </a:cubicBezTo>
                  <a:cubicBezTo>
                    <a:pt x="546259" y="1203166"/>
                    <a:pt x="575707" y="1173718"/>
                    <a:pt x="602631" y="1143429"/>
                  </a:cubicBezTo>
                  <a:lnTo>
                    <a:pt x="640493" y="1105567"/>
                  </a:lnTo>
                  <a:lnTo>
                    <a:pt x="693500" y="1055084"/>
                  </a:lnTo>
                  <a:lnTo>
                    <a:pt x="746507" y="999553"/>
                  </a:lnTo>
                  <a:lnTo>
                    <a:pt x="802037" y="916257"/>
                  </a:lnTo>
                  <a:lnTo>
                    <a:pt x="802037" y="913733"/>
                  </a:lnTo>
                  <a:lnTo>
                    <a:pt x="746507" y="931402"/>
                  </a:lnTo>
                  <a:lnTo>
                    <a:pt x="655638" y="964216"/>
                  </a:lnTo>
                  <a:cubicBezTo>
                    <a:pt x="642176" y="970947"/>
                    <a:pt x="623666" y="976836"/>
                    <a:pt x="600107" y="981885"/>
                  </a:cubicBezTo>
                  <a:lnTo>
                    <a:pt x="595059" y="984409"/>
                  </a:lnTo>
                  <a:cubicBezTo>
                    <a:pt x="588328" y="992822"/>
                    <a:pt x="578232" y="996609"/>
                    <a:pt x="564770" y="995767"/>
                  </a:cubicBezTo>
                  <a:cubicBezTo>
                    <a:pt x="551308" y="994926"/>
                    <a:pt x="542894" y="994505"/>
                    <a:pt x="539528" y="994505"/>
                  </a:cubicBezTo>
                  <a:cubicBezTo>
                    <a:pt x="532797" y="994505"/>
                    <a:pt x="524804" y="994926"/>
                    <a:pt x="515549" y="995767"/>
                  </a:cubicBezTo>
                  <a:cubicBezTo>
                    <a:pt x="506294" y="996609"/>
                    <a:pt x="495777" y="996188"/>
                    <a:pt x="483998" y="994505"/>
                  </a:cubicBezTo>
                  <a:lnTo>
                    <a:pt x="473901" y="989457"/>
                  </a:lnTo>
                  <a:lnTo>
                    <a:pt x="453708" y="981885"/>
                  </a:lnTo>
                  <a:cubicBezTo>
                    <a:pt x="441929" y="978519"/>
                    <a:pt x="435198" y="975995"/>
                    <a:pt x="433515" y="974312"/>
                  </a:cubicBezTo>
                  <a:cubicBezTo>
                    <a:pt x="426784" y="972629"/>
                    <a:pt x="420894" y="970105"/>
                    <a:pt x="415846" y="966740"/>
                  </a:cubicBezTo>
                  <a:cubicBezTo>
                    <a:pt x="410798" y="963374"/>
                    <a:pt x="406591" y="960850"/>
                    <a:pt x="403225" y="959167"/>
                  </a:cubicBezTo>
                  <a:cubicBezTo>
                    <a:pt x="394812" y="954119"/>
                    <a:pt x="393970" y="949071"/>
                    <a:pt x="400701" y="944023"/>
                  </a:cubicBezTo>
                  <a:lnTo>
                    <a:pt x="415846" y="928878"/>
                  </a:lnTo>
                  <a:lnTo>
                    <a:pt x="428467" y="928878"/>
                  </a:lnTo>
                  <a:lnTo>
                    <a:pt x="428467" y="921305"/>
                  </a:lnTo>
                  <a:cubicBezTo>
                    <a:pt x="431832" y="922988"/>
                    <a:pt x="436039" y="923830"/>
                    <a:pt x="441087" y="923830"/>
                  </a:cubicBezTo>
                  <a:cubicBezTo>
                    <a:pt x="449501" y="923830"/>
                    <a:pt x="457074" y="921305"/>
                    <a:pt x="463805" y="916257"/>
                  </a:cubicBezTo>
                  <a:cubicBezTo>
                    <a:pt x="470536" y="911209"/>
                    <a:pt x="475584" y="907844"/>
                    <a:pt x="478949" y="906161"/>
                  </a:cubicBezTo>
                  <a:lnTo>
                    <a:pt x="463805" y="898588"/>
                  </a:lnTo>
                  <a:lnTo>
                    <a:pt x="476425" y="896064"/>
                  </a:lnTo>
                  <a:lnTo>
                    <a:pt x="504191" y="888492"/>
                  </a:lnTo>
                  <a:lnTo>
                    <a:pt x="509239" y="885968"/>
                  </a:lnTo>
                  <a:cubicBezTo>
                    <a:pt x="526066" y="885968"/>
                    <a:pt x="543735" y="881761"/>
                    <a:pt x="562245" y="873347"/>
                  </a:cubicBezTo>
                  <a:cubicBezTo>
                    <a:pt x="580756" y="864934"/>
                    <a:pt x="593376" y="859044"/>
                    <a:pt x="600107" y="855678"/>
                  </a:cubicBezTo>
                  <a:lnTo>
                    <a:pt x="655638" y="835485"/>
                  </a:lnTo>
                  <a:cubicBezTo>
                    <a:pt x="680879" y="825389"/>
                    <a:pt x="712010" y="814451"/>
                    <a:pt x="749031" y="802672"/>
                  </a:cubicBezTo>
                  <a:lnTo>
                    <a:pt x="872713" y="762286"/>
                  </a:lnTo>
                  <a:lnTo>
                    <a:pt x="877761" y="759762"/>
                  </a:lnTo>
                  <a:cubicBezTo>
                    <a:pt x="889540" y="759762"/>
                    <a:pt x="897954" y="757237"/>
                    <a:pt x="903002" y="752189"/>
                  </a:cubicBezTo>
                  <a:cubicBezTo>
                    <a:pt x="908051" y="747141"/>
                    <a:pt x="911416" y="741251"/>
                    <a:pt x="913099" y="734520"/>
                  </a:cubicBezTo>
                  <a:cubicBezTo>
                    <a:pt x="914782" y="727789"/>
                    <a:pt x="916464" y="722741"/>
                    <a:pt x="918147" y="719376"/>
                  </a:cubicBezTo>
                  <a:cubicBezTo>
                    <a:pt x="919830" y="712645"/>
                    <a:pt x="922354" y="705493"/>
                    <a:pt x="925719" y="697921"/>
                  </a:cubicBezTo>
                  <a:cubicBezTo>
                    <a:pt x="929085" y="690348"/>
                    <a:pt x="932450" y="681514"/>
                    <a:pt x="935816" y="671417"/>
                  </a:cubicBezTo>
                  <a:lnTo>
                    <a:pt x="933292" y="666369"/>
                  </a:lnTo>
                  <a:lnTo>
                    <a:pt x="880285" y="681514"/>
                  </a:lnTo>
                  <a:cubicBezTo>
                    <a:pt x="849996" y="691610"/>
                    <a:pt x="827279" y="698341"/>
                    <a:pt x="812134" y="701707"/>
                  </a:cubicBezTo>
                  <a:lnTo>
                    <a:pt x="812134" y="696658"/>
                  </a:lnTo>
                  <a:cubicBezTo>
                    <a:pt x="827279" y="689927"/>
                    <a:pt x="848313" y="675624"/>
                    <a:pt x="875237" y="653748"/>
                  </a:cubicBezTo>
                  <a:cubicBezTo>
                    <a:pt x="861775" y="647017"/>
                    <a:pt x="842003" y="638604"/>
                    <a:pt x="815920" y="628507"/>
                  </a:cubicBezTo>
                  <a:cubicBezTo>
                    <a:pt x="789837" y="618411"/>
                    <a:pt x="768382" y="606631"/>
                    <a:pt x="751555" y="593169"/>
                  </a:cubicBezTo>
                  <a:cubicBezTo>
                    <a:pt x="753238" y="593169"/>
                    <a:pt x="755762" y="591907"/>
                    <a:pt x="759127" y="589383"/>
                  </a:cubicBezTo>
                  <a:cubicBezTo>
                    <a:pt x="762493" y="586859"/>
                    <a:pt x="766700" y="586438"/>
                    <a:pt x="771748" y="588121"/>
                  </a:cubicBezTo>
                  <a:lnTo>
                    <a:pt x="779320" y="588121"/>
                  </a:lnTo>
                  <a:cubicBezTo>
                    <a:pt x="787734" y="588121"/>
                    <a:pt x="794465" y="587280"/>
                    <a:pt x="799513" y="585597"/>
                  </a:cubicBezTo>
                  <a:lnTo>
                    <a:pt x="847472" y="570452"/>
                  </a:lnTo>
                  <a:cubicBezTo>
                    <a:pt x="854203" y="568769"/>
                    <a:pt x="856727" y="564563"/>
                    <a:pt x="855044" y="557832"/>
                  </a:cubicBezTo>
                  <a:cubicBezTo>
                    <a:pt x="853361" y="556149"/>
                    <a:pt x="853782" y="554045"/>
                    <a:pt x="856306" y="551521"/>
                  </a:cubicBezTo>
                  <a:cubicBezTo>
                    <a:pt x="858830" y="548997"/>
                    <a:pt x="860092" y="546894"/>
                    <a:pt x="860092" y="545211"/>
                  </a:cubicBezTo>
                  <a:lnTo>
                    <a:pt x="862616" y="547735"/>
                  </a:lnTo>
                  <a:cubicBezTo>
                    <a:pt x="867665" y="546052"/>
                    <a:pt x="873975" y="545211"/>
                    <a:pt x="881547" y="545211"/>
                  </a:cubicBezTo>
                  <a:cubicBezTo>
                    <a:pt x="889120" y="545211"/>
                    <a:pt x="894589" y="544369"/>
                    <a:pt x="897954" y="542687"/>
                  </a:cubicBezTo>
                  <a:cubicBezTo>
                    <a:pt x="913099" y="537639"/>
                    <a:pt x="927402" y="532590"/>
                    <a:pt x="940864" y="527542"/>
                  </a:cubicBezTo>
                  <a:cubicBezTo>
                    <a:pt x="954326" y="522494"/>
                    <a:pt x="967788" y="518287"/>
                    <a:pt x="981250" y="514921"/>
                  </a:cubicBezTo>
                  <a:cubicBezTo>
                    <a:pt x="989664" y="509873"/>
                    <a:pt x="994712" y="503983"/>
                    <a:pt x="996395" y="497252"/>
                  </a:cubicBezTo>
                  <a:lnTo>
                    <a:pt x="1014064" y="403860"/>
                  </a:lnTo>
                  <a:cubicBezTo>
                    <a:pt x="1015747" y="402177"/>
                    <a:pt x="1016167" y="400074"/>
                    <a:pt x="1015326" y="397550"/>
                  </a:cubicBezTo>
                  <a:cubicBezTo>
                    <a:pt x="1014484" y="395026"/>
                    <a:pt x="1014064" y="392081"/>
                    <a:pt x="1014064" y="388715"/>
                  </a:cubicBezTo>
                  <a:lnTo>
                    <a:pt x="988823" y="401336"/>
                  </a:lnTo>
                  <a:cubicBezTo>
                    <a:pt x="977043" y="404701"/>
                    <a:pt x="970312" y="407225"/>
                    <a:pt x="968630" y="408908"/>
                  </a:cubicBezTo>
                  <a:cubicBezTo>
                    <a:pt x="958533" y="408908"/>
                    <a:pt x="950119" y="410591"/>
                    <a:pt x="943388" y="413956"/>
                  </a:cubicBezTo>
                  <a:cubicBezTo>
                    <a:pt x="929926" y="420687"/>
                    <a:pt x="921513" y="424053"/>
                    <a:pt x="918147" y="424053"/>
                  </a:cubicBezTo>
                  <a:lnTo>
                    <a:pt x="857568" y="451818"/>
                  </a:lnTo>
                  <a:cubicBezTo>
                    <a:pt x="862616" y="448453"/>
                    <a:pt x="867665" y="443825"/>
                    <a:pt x="872713" y="437936"/>
                  </a:cubicBezTo>
                  <a:cubicBezTo>
                    <a:pt x="877761" y="432046"/>
                    <a:pt x="881968" y="427418"/>
                    <a:pt x="885333" y="424053"/>
                  </a:cubicBezTo>
                  <a:lnTo>
                    <a:pt x="884071" y="422791"/>
                  </a:lnTo>
                  <a:lnTo>
                    <a:pt x="882809" y="421529"/>
                  </a:lnTo>
                  <a:lnTo>
                    <a:pt x="872713" y="424053"/>
                  </a:lnTo>
                  <a:cubicBezTo>
                    <a:pt x="869347" y="427418"/>
                    <a:pt x="866403" y="429101"/>
                    <a:pt x="863878" y="429101"/>
                  </a:cubicBezTo>
                  <a:lnTo>
                    <a:pt x="857568" y="429101"/>
                  </a:lnTo>
                  <a:cubicBezTo>
                    <a:pt x="850837" y="427418"/>
                    <a:pt x="841161" y="425736"/>
                    <a:pt x="828541" y="424053"/>
                  </a:cubicBezTo>
                  <a:cubicBezTo>
                    <a:pt x="815920" y="422370"/>
                    <a:pt x="805403" y="419005"/>
                    <a:pt x="796989" y="413956"/>
                  </a:cubicBezTo>
                  <a:cubicBezTo>
                    <a:pt x="788575" y="408908"/>
                    <a:pt x="777637" y="404281"/>
                    <a:pt x="764175" y="400074"/>
                  </a:cubicBezTo>
                  <a:cubicBezTo>
                    <a:pt x="750713" y="395867"/>
                    <a:pt x="740617" y="389556"/>
                    <a:pt x="733886" y="381143"/>
                  </a:cubicBezTo>
                  <a:cubicBezTo>
                    <a:pt x="732203" y="377777"/>
                    <a:pt x="731362" y="373570"/>
                    <a:pt x="731362" y="368522"/>
                  </a:cubicBezTo>
                  <a:cubicBezTo>
                    <a:pt x="738093" y="360108"/>
                    <a:pt x="741458" y="350853"/>
                    <a:pt x="741458" y="340757"/>
                  </a:cubicBezTo>
                  <a:cubicBezTo>
                    <a:pt x="741458" y="334026"/>
                    <a:pt x="739776" y="325612"/>
                    <a:pt x="736410" y="315516"/>
                  </a:cubicBezTo>
                  <a:lnTo>
                    <a:pt x="731362" y="310467"/>
                  </a:lnTo>
                  <a:cubicBezTo>
                    <a:pt x="741458" y="317198"/>
                    <a:pt x="752396" y="326453"/>
                    <a:pt x="764175" y="338233"/>
                  </a:cubicBezTo>
                  <a:cubicBezTo>
                    <a:pt x="767541" y="346646"/>
                    <a:pt x="774272" y="348329"/>
                    <a:pt x="784368" y="343281"/>
                  </a:cubicBezTo>
                  <a:cubicBezTo>
                    <a:pt x="801196" y="338233"/>
                    <a:pt x="815499" y="332343"/>
                    <a:pt x="827279" y="325612"/>
                  </a:cubicBezTo>
                  <a:cubicBezTo>
                    <a:pt x="871030" y="312150"/>
                    <a:pt x="903002" y="301212"/>
                    <a:pt x="923195" y="292798"/>
                  </a:cubicBezTo>
                  <a:cubicBezTo>
                    <a:pt x="926561" y="291116"/>
                    <a:pt x="940864" y="284385"/>
                    <a:pt x="966105" y="272606"/>
                  </a:cubicBezTo>
                  <a:cubicBezTo>
                    <a:pt x="989664" y="262509"/>
                    <a:pt x="1007333" y="255778"/>
                    <a:pt x="1019112" y="252412"/>
                  </a:cubicBezTo>
                  <a:cubicBezTo>
                    <a:pt x="1030891" y="247364"/>
                    <a:pt x="1037622" y="243578"/>
                    <a:pt x="1039305" y="241054"/>
                  </a:cubicBezTo>
                  <a:cubicBezTo>
                    <a:pt x="1040988" y="238530"/>
                    <a:pt x="1040988" y="231378"/>
                    <a:pt x="1039305" y="219599"/>
                  </a:cubicBezTo>
                  <a:cubicBezTo>
                    <a:pt x="1037622" y="211185"/>
                    <a:pt x="1037202" y="202771"/>
                    <a:pt x="1038043" y="194357"/>
                  </a:cubicBezTo>
                  <a:cubicBezTo>
                    <a:pt x="1038884" y="185944"/>
                    <a:pt x="1038464" y="177530"/>
                    <a:pt x="1036781" y="169116"/>
                  </a:cubicBezTo>
                  <a:cubicBezTo>
                    <a:pt x="1036781" y="140510"/>
                    <a:pt x="1035940" y="119475"/>
                    <a:pt x="1034257" y="106013"/>
                  </a:cubicBezTo>
                  <a:lnTo>
                    <a:pt x="1034257" y="100965"/>
                  </a:lnTo>
                  <a:cubicBezTo>
                    <a:pt x="1034257" y="95917"/>
                    <a:pt x="1030050" y="90868"/>
                    <a:pt x="1021636" y="85820"/>
                  </a:cubicBezTo>
                  <a:cubicBezTo>
                    <a:pt x="1014905" y="79089"/>
                    <a:pt x="1003967" y="68992"/>
                    <a:pt x="988823" y="55531"/>
                  </a:cubicBezTo>
                  <a:cubicBezTo>
                    <a:pt x="978726" y="42069"/>
                    <a:pt x="965264" y="37862"/>
                    <a:pt x="948437" y="42910"/>
                  </a:cubicBezTo>
                  <a:cubicBezTo>
                    <a:pt x="951802" y="39545"/>
                    <a:pt x="954747" y="34496"/>
                    <a:pt x="957271" y="27765"/>
                  </a:cubicBezTo>
                  <a:cubicBezTo>
                    <a:pt x="959795" y="21034"/>
                    <a:pt x="963581" y="15986"/>
                    <a:pt x="968630" y="12620"/>
                  </a:cubicBezTo>
                  <a:cubicBezTo>
                    <a:pt x="977043" y="4207"/>
                    <a:pt x="987140" y="0"/>
                    <a:pt x="998919" y="0"/>
                  </a:cubicBezTo>
                  <a:close/>
                </a:path>
              </a:pathLst>
            </a:custGeom>
            <a:gradFill flip="none" rotWithShape="1">
              <a:gsLst>
                <a:gs pos="15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1000" normalizeH="0" baseline="0" noProof="0" dirty="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uLnTx/>
                <a:uFillTx/>
                <a:latin typeface="演示悠然小楷" panose="00000500000000000000" pitchFamily="2" charset="-122"/>
                <a:ea typeface="演示悠然小楷" panose="00000500000000000000" pitchFamily="2" charset="-122"/>
                <a:cs typeface="+mn-cs"/>
              </a:endParaRPr>
            </a:p>
          </p:txBody>
        </p:sp>
        <p:sp>
          <p:nvSpPr>
            <p:cNvPr id="47" name="PA-任意多边形 65"/>
            <p:cNvSpPr/>
            <p:nvPr>
              <p:custDataLst>
                <p:tags r:id="rId21"/>
              </p:custDataLst>
            </p:nvPr>
          </p:nvSpPr>
          <p:spPr>
            <a:xfrm>
              <a:off x="6588081" y="2022610"/>
              <a:ext cx="2099342" cy="1567915"/>
            </a:xfrm>
            <a:custGeom>
              <a:avLst/>
              <a:gdLst>
                <a:gd name="connsiteX0" fmla="*/ 1379694 w 4195501"/>
                <a:gd name="connsiteY0" fmla="*/ 2354621 h 3133451"/>
                <a:gd name="connsiteX1" fmla="*/ 1329334 w 4195501"/>
                <a:gd name="connsiteY1" fmla="*/ 2368313 h 3133451"/>
                <a:gd name="connsiteX2" fmla="*/ 1183030 w 4195501"/>
                <a:gd name="connsiteY2" fmla="*/ 2418510 h 3133451"/>
                <a:gd name="connsiteX3" fmla="*/ 1038440 w 4195501"/>
                <a:gd name="connsiteY3" fmla="*/ 2529095 h 3133451"/>
                <a:gd name="connsiteX4" fmla="*/ 1011294 w 4195501"/>
                <a:gd name="connsiteY4" fmla="*/ 2603962 h 3133451"/>
                <a:gd name="connsiteX5" fmla="*/ 1048727 w 4195501"/>
                <a:gd name="connsiteY5" fmla="*/ 2797319 h 3133451"/>
                <a:gd name="connsiteX6" fmla="*/ 1214272 w 4195501"/>
                <a:gd name="connsiteY6" fmla="*/ 2849707 h 3133451"/>
                <a:gd name="connsiteX7" fmla="*/ 1392675 w 4195501"/>
                <a:gd name="connsiteY7" fmla="*/ 2737502 h 3133451"/>
                <a:gd name="connsiteX8" fmla="*/ 1655184 w 4195501"/>
                <a:gd name="connsiteY8" fmla="*/ 2421939 h 3133451"/>
                <a:gd name="connsiteX9" fmla="*/ 1528025 w 4195501"/>
                <a:gd name="connsiteY9" fmla="*/ 2375838 h 3133451"/>
                <a:gd name="connsiteX10" fmla="*/ 1379694 w 4195501"/>
                <a:gd name="connsiteY10" fmla="*/ 2354621 h 3133451"/>
                <a:gd name="connsiteX11" fmla="*/ 1962858 w 4195501"/>
                <a:gd name="connsiteY11" fmla="*/ 1120716 h 3133451"/>
                <a:gd name="connsiteX12" fmla="*/ 1965318 w 4195501"/>
                <a:gd name="connsiteY12" fmla="*/ 1121491 h 3133451"/>
                <a:gd name="connsiteX13" fmla="*/ 1990464 w 4195501"/>
                <a:gd name="connsiteY13" fmla="*/ 1147970 h 3133451"/>
                <a:gd name="connsiteX14" fmla="*/ 2024373 w 4195501"/>
                <a:gd name="connsiteY14" fmla="*/ 1223599 h 3133451"/>
                <a:gd name="connsiteX15" fmla="*/ 2012086 w 4195501"/>
                <a:gd name="connsiteY15" fmla="*/ 1276653 h 3133451"/>
                <a:gd name="connsiteX16" fmla="*/ 1959508 w 4195501"/>
                <a:gd name="connsiteY16" fmla="*/ 1370760 h 3133451"/>
                <a:gd name="connsiteX17" fmla="*/ 1651564 w 4195501"/>
                <a:gd name="connsiteY17" fmla="*/ 1713184 h 3133451"/>
                <a:gd name="connsiteX18" fmla="*/ 1631181 w 4195501"/>
                <a:gd name="connsiteY18" fmla="*/ 1753284 h 3133451"/>
                <a:gd name="connsiteX19" fmla="*/ 1914264 w 4195501"/>
                <a:gd name="connsiteY19" fmla="*/ 1627363 h 3133451"/>
                <a:gd name="connsiteX20" fmla="*/ 2110288 w 4195501"/>
                <a:gd name="connsiteY20" fmla="*/ 1501062 h 3133451"/>
                <a:gd name="connsiteX21" fmla="*/ 2139625 w 4195501"/>
                <a:gd name="connsiteY21" fmla="*/ 1487727 h 3133451"/>
                <a:gd name="connsiteX22" fmla="*/ 2312504 w 4195501"/>
                <a:gd name="connsiteY22" fmla="*/ 1457628 h 3133451"/>
                <a:gd name="connsiteX23" fmla="*/ 2328506 w 4195501"/>
                <a:gd name="connsiteY23" fmla="*/ 1463152 h 3133451"/>
                <a:gd name="connsiteX24" fmla="*/ 2411564 w 4195501"/>
                <a:gd name="connsiteY24" fmla="*/ 1598407 h 3133451"/>
                <a:gd name="connsiteX25" fmla="*/ 2442520 w 4195501"/>
                <a:gd name="connsiteY25" fmla="*/ 1638984 h 3133451"/>
                <a:gd name="connsiteX26" fmla="*/ 2528722 w 4195501"/>
                <a:gd name="connsiteY26" fmla="*/ 1845676 h 3133451"/>
                <a:gd name="connsiteX27" fmla="*/ 2461475 w 4195501"/>
                <a:gd name="connsiteY27" fmla="*/ 2001886 h 3133451"/>
                <a:gd name="connsiteX28" fmla="*/ 2380608 w 4195501"/>
                <a:gd name="connsiteY28" fmla="*/ 2095327 h 3133451"/>
                <a:gd name="connsiteX29" fmla="*/ 2372702 w 4195501"/>
                <a:gd name="connsiteY29" fmla="*/ 2106185 h 3133451"/>
                <a:gd name="connsiteX30" fmla="*/ 2170391 w 4195501"/>
                <a:gd name="connsiteY30" fmla="*/ 2343262 h 3133451"/>
                <a:gd name="connsiteX31" fmla="*/ 2136673 w 4195501"/>
                <a:gd name="connsiteY31" fmla="*/ 2389554 h 3133451"/>
                <a:gd name="connsiteX32" fmla="*/ 2232589 w 4195501"/>
                <a:gd name="connsiteY32" fmla="*/ 2411652 h 3133451"/>
                <a:gd name="connsiteX33" fmla="*/ 2432043 w 4195501"/>
                <a:gd name="connsiteY33" fmla="*/ 2459753 h 3133451"/>
                <a:gd name="connsiteX34" fmla="*/ 2542819 w 4195501"/>
                <a:gd name="connsiteY34" fmla="*/ 2460991 h 3133451"/>
                <a:gd name="connsiteX35" fmla="*/ 2604350 w 4195501"/>
                <a:gd name="connsiteY35" fmla="*/ 2457563 h 3133451"/>
                <a:gd name="connsiteX36" fmla="*/ 2622543 w 4195501"/>
                <a:gd name="connsiteY36" fmla="*/ 2468421 h 3133451"/>
                <a:gd name="connsiteX37" fmla="*/ 2607112 w 4195501"/>
                <a:gd name="connsiteY37" fmla="*/ 2483471 h 3133451"/>
                <a:gd name="connsiteX38" fmla="*/ 2532055 w 4195501"/>
                <a:gd name="connsiteY38" fmla="*/ 2521094 h 3133451"/>
                <a:gd name="connsiteX39" fmla="*/ 2544914 w 4195501"/>
                <a:gd name="connsiteY39" fmla="*/ 2526333 h 3133451"/>
                <a:gd name="connsiteX40" fmla="*/ 2652928 w 4195501"/>
                <a:gd name="connsiteY40" fmla="*/ 2527666 h 3133451"/>
                <a:gd name="connsiteX41" fmla="*/ 2778753 w 4195501"/>
                <a:gd name="connsiteY41" fmla="*/ 2511474 h 3133451"/>
                <a:gd name="connsiteX42" fmla="*/ 3022117 w 4195501"/>
                <a:gd name="connsiteY42" fmla="*/ 2491376 h 3133451"/>
                <a:gd name="connsiteX43" fmla="*/ 3090982 w 4195501"/>
                <a:gd name="connsiteY43" fmla="*/ 2507188 h 3133451"/>
                <a:gd name="connsiteX44" fmla="*/ 3175850 w 4195501"/>
                <a:gd name="connsiteY44" fmla="*/ 2472231 h 3133451"/>
                <a:gd name="connsiteX45" fmla="*/ 3234429 w 4195501"/>
                <a:gd name="connsiteY45" fmla="*/ 2440227 h 3133451"/>
                <a:gd name="connsiteX46" fmla="*/ 3580091 w 4195501"/>
                <a:gd name="connsiteY46" fmla="*/ 2442227 h 3133451"/>
                <a:gd name="connsiteX47" fmla="*/ 3792404 w 4195501"/>
                <a:gd name="connsiteY47" fmla="*/ 2402222 h 3133451"/>
                <a:gd name="connsiteX48" fmla="*/ 4094251 w 4195501"/>
                <a:gd name="connsiteY48" fmla="*/ 2314306 h 3133451"/>
                <a:gd name="connsiteX49" fmla="*/ 4188072 w 4195501"/>
                <a:gd name="connsiteY49" fmla="*/ 2275540 h 3133451"/>
                <a:gd name="connsiteX50" fmla="*/ 4195501 w 4195501"/>
                <a:gd name="connsiteY50" fmla="*/ 2285541 h 3133451"/>
                <a:gd name="connsiteX51" fmla="*/ 4078344 w 4195501"/>
                <a:gd name="connsiteY51" fmla="*/ 2394983 h 3133451"/>
                <a:gd name="connsiteX52" fmla="*/ 3835742 w 4195501"/>
                <a:gd name="connsiteY52" fmla="*/ 2532620 h 3133451"/>
                <a:gd name="connsiteX53" fmla="*/ 3725443 w 4195501"/>
                <a:gd name="connsiteY53" fmla="*/ 2612534 h 3133451"/>
                <a:gd name="connsiteX54" fmla="*/ 3634384 w 4195501"/>
                <a:gd name="connsiteY54" fmla="*/ 2667113 h 3133451"/>
                <a:gd name="connsiteX55" fmla="*/ 3375589 w 4195501"/>
                <a:gd name="connsiteY55" fmla="*/ 2885140 h 3133451"/>
                <a:gd name="connsiteX56" fmla="*/ 3142227 w 4195501"/>
                <a:gd name="connsiteY56" fmla="*/ 3044112 h 3133451"/>
                <a:gd name="connsiteX57" fmla="*/ 3043834 w 4195501"/>
                <a:gd name="connsiteY57" fmla="*/ 3091547 h 3133451"/>
                <a:gd name="connsiteX58" fmla="*/ 3018688 w 4195501"/>
                <a:gd name="connsiteY58" fmla="*/ 3102881 h 3133451"/>
                <a:gd name="connsiteX59" fmla="*/ 2994589 w 4195501"/>
                <a:gd name="connsiteY59" fmla="*/ 3103929 h 3133451"/>
                <a:gd name="connsiteX60" fmla="*/ 2976778 w 4195501"/>
                <a:gd name="connsiteY60" fmla="*/ 3108501 h 3133451"/>
                <a:gd name="connsiteX61" fmla="*/ 2863430 w 4195501"/>
                <a:gd name="connsiteY61" fmla="*/ 3132980 h 3133451"/>
                <a:gd name="connsiteX62" fmla="*/ 2706934 w 4195501"/>
                <a:gd name="connsiteY62" fmla="*/ 3122312 h 3133451"/>
                <a:gd name="connsiteX63" fmla="*/ 2671597 w 4195501"/>
                <a:gd name="connsiteY63" fmla="*/ 3114978 h 3133451"/>
                <a:gd name="connsiteX64" fmla="*/ 2140387 w 4195501"/>
                <a:gd name="connsiteY64" fmla="*/ 2780270 h 3133451"/>
                <a:gd name="connsiteX65" fmla="*/ 1934743 w 4195501"/>
                <a:gd name="connsiteY65" fmla="*/ 2635775 h 3133451"/>
                <a:gd name="connsiteX66" fmla="*/ 1894166 w 4195501"/>
                <a:gd name="connsiteY66" fmla="*/ 2634537 h 3133451"/>
                <a:gd name="connsiteX67" fmla="*/ 1818633 w 4195501"/>
                <a:gd name="connsiteY67" fmla="*/ 2682638 h 3133451"/>
                <a:gd name="connsiteX68" fmla="*/ 1786724 w 4195501"/>
                <a:gd name="connsiteY68" fmla="*/ 2747789 h 3133451"/>
                <a:gd name="connsiteX69" fmla="*/ 1749672 w 4195501"/>
                <a:gd name="connsiteY69" fmla="*/ 2773126 h 3133451"/>
                <a:gd name="connsiteX70" fmla="*/ 1743481 w 4195501"/>
                <a:gd name="connsiteY70" fmla="*/ 2794366 h 3133451"/>
                <a:gd name="connsiteX71" fmla="*/ 1735956 w 4195501"/>
                <a:gd name="connsiteY71" fmla="*/ 2815703 h 3133451"/>
                <a:gd name="connsiteX72" fmla="*/ 1596224 w 4195501"/>
                <a:gd name="connsiteY72" fmla="*/ 2877901 h 3133451"/>
                <a:gd name="connsiteX73" fmla="*/ 1550599 w 4195501"/>
                <a:gd name="connsiteY73" fmla="*/ 2920954 h 3133451"/>
                <a:gd name="connsiteX74" fmla="*/ 1529835 w 4195501"/>
                <a:gd name="connsiteY74" fmla="*/ 2936860 h 3133451"/>
                <a:gd name="connsiteX75" fmla="*/ 1295520 w 4195501"/>
                <a:gd name="connsiteY75" fmla="*/ 3078973 h 3133451"/>
                <a:gd name="connsiteX76" fmla="*/ 1047965 w 4195501"/>
                <a:gd name="connsiteY76" fmla="*/ 3091737 h 3133451"/>
                <a:gd name="connsiteX77" fmla="*/ 928045 w 4195501"/>
                <a:gd name="connsiteY77" fmla="*/ 2927335 h 3133451"/>
                <a:gd name="connsiteX78" fmla="*/ 894517 w 4195501"/>
                <a:gd name="connsiteY78" fmla="*/ 2732835 h 3133451"/>
                <a:gd name="connsiteX79" fmla="*/ 922902 w 4195501"/>
                <a:gd name="connsiteY79" fmla="*/ 2549098 h 3133451"/>
                <a:gd name="connsiteX80" fmla="*/ 1095304 w 4195501"/>
                <a:gd name="connsiteY80" fmla="*/ 2332880 h 3133451"/>
                <a:gd name="connsiteX81" fmla="*/ 1646992 w 4195501"/>
                <a:gd name="connsiteY81" fmla="*/ 2244774 h 3133451"/>
                <a:gd name="connsiteX82" fmla="*/ 1743195 w 4195501"/>
                <a:gd name="connsiteY82" fmla="*/ 2269730 h 3133451"/>
                <a:gd name="connsiteX83" fmla="*/ 1799583 w 4195501"/>
                <a:gd name="connsiteY83" fmla="*/ 2225438 h 3133451"/>
                <a:gd name="connsiteX84" fmla="*/ 1783390 w 4195501"/>
                <a:gd name="connsiteY84" fmla="*/ 2186672 h 3133451"/>
                <a:gd name="connsiteX85" fmla="*/ 1672805 w 4195501"/>
                <a:gd name="connsiteY85" fmla="*/ 2147524 h 3133451"/>
                <a:gd name="connsiteX86" fmla="*/ 1640801 w 4195501"/>
                <a:gd name="connsiteY86" fmla="*/ 2122473 h 3133451"/>
                <a:gd name="connsiteX87" fmla="*/ 1648993 w 4195501"/>
                <a:gd name="connsiteY87" fmla="*/ 2088088 h 3133451"/>
                <a:gd name="connsiteX88" fmla="*/ 1708810 w 4195501"/>
                <a:gd name="connsiteY88" fmla="*/ 1993123 h 3133451"/>
                <a:gd name="connsiteX89" fmla="*/ 1753577 w 4195501"/>
                <a:gd name="connsiteY89" fmla="*/ 1968168 h 3133451"/>
                <a:gd name="connsiteX90" fmla="*/ 1921598 w 4195501"/>
                <a:gd name="connsiteY90" fmla="*/ 2025889 h 3133451"/>
                <a:gd name="connsiteX91" fmla="*/ 2117527 w 4195501"/>
                <a:gd name="connsiteY91" fmla="*/ 1724137 h 3133451"/>
                <a:gd name="connsiteX92" fmla="*/ 2043613 w 4195501"/>
                <a:gd name="connsiteY92" fmla="*/ 1724042 h 3133451"/>
                <a:gd name="connsiteX93" fmla="*/ 1702237 w 4195501"/>
                <a:gd name="connsiteY93" fmla="*/ 1866917 h 3133451"/>
                <a:gd name="connsiteX94" fmla="*/ 1500879 w 4195501"/>
                <a:gd name="connsiteY94" fmla="*/ 1947689 h 3133451"/>
                <a:gd name="connsiteX95" fmla="*/ 1437633 w 4195501"/>
                <a:gd name="connsiteY95" fmla="*/ 1900445 h 3133451"/>
                <a:gd name="connsiteX96" fmla="*/ 1412010 w 4195501"/>
                <a:gd name="connsiteY96" fmla="*/ 1762904 h 3133451"/>
                <a:gd name="connsiteX97" fmla="*/ 1418964 w 4195501"/>
                <a:gd name="connsiteY97" fmla="*/ 1742711 h 3133451"/>
                <a:gd name="connsiteX98" fmla="*/ 1552028 w 4195501"/>
                <a:gd name="connsiteY98" fmla="*/ 1599169 h 3133451"/>
                <a:gd name="connsiteX99" fmla="*/ 1685854 w 4195501"/>
                <a:gd name="connsiteY99" fmla="*/ 1448389 h 3133451"/>
                <a:gd name="connsiteX100" fmla="*/ 1866067 w 4195501"/>
                <a:gd name="connsiteY100" fmla="*/ 1235600 h 3133451"/>
                <a:gd name="connsiteX101" fmla="*/ 1944172 w 4195501"/>
                <a:gd name="connsiteY101" fmla="*/ 1138731 h 3133451"/>
                <a:gd name="connsiteX102" fmla="*/ 1962858 w 4195501"/>
                <a:gd name="connsiteY102" fmla="*/ 1120716 h 3133451"/>
                <a:gd name="connsiteX103" fmla="*/ 1469412 w 4195501"/>
                <a:gd name="connsiteY103" fmla="*/ 1019961 h 3133451"/>
                <a:gd name="connsiteX104" fmla="*/ 1648326 w 4195501"/>
                <a:gd name="connsiteY104" fmla="*/ 1158543 h 3133451"/>
                <a:gd name="connsiteX105" fmla="*/ 1604511 w 4195501"/>
                <a:gd name="connsiteY105" fmla="*/ 1253222 h 3133451"/>
                <a:gd name="connsiteX106" fmla="*/ 1436109 w 4195501"/>
                <a:gd name="connsiteY106" fmla="*/ 1439531 h 3133451"/>
                <a:gd name="connsiteX107" fmla="*/ 1320666 w 4195501"/>
                <a:gd name="connsiteY107" fmla="*/ 1531352 h 3133451"/>
                <a:gd name="connsiteX108" fmla="*/ 1291900 w 4195501"/>
                <a:gd name="connsiteY108" fmla="*/ 1577833 h 3133451"/>
                <a:gd name="connsiteX109" fmla="*/ 1235989 w 4195501"/>
                <a:gd name="connsiteY109" fmla="*/ 1629364 h 3133451"/>
                <a:gd name="connsiteX110" fmla="*/ 1073778 w 4195501"/>
                <a:gd name="connsiteY110" fmla="*/ 1811006 h 3133451"/>
                <a:gd name="connsiteX111" fmla="*/ 816508 w 4195501"/>
                <a:gd name="connsiteY111" fmla="*/ 2124092 h 3133451"/>
                <a:gd name="connsiteX112" fmla="*/ 759358 w 4195501"/>
                <a:gd name="connsiteY112" fmla="*/ 2190291 h 3133451"/>
                <a:gd name="connsiteX113" fmla="*/ 742403 w 4195501"/>
                <a:gd name="connsiteY113" fmla="*/ 2262300 h 3133451"/>
                <a:gd name="connsiteX114" fmla="*/ 766406 w 4195501"/>
                <a:gd name="connsiteY114" fmla="*/ 2354026 h 3133451"/>
                <a:gd name="connsiteX115" fmla="*/ 974146 w 4195501"/>
                <a:gd name="connsiteY115" fmla="*/ 2187243 h 3133451"/>
                <a:gd name="connsiteX116" fmla="*/ 1006150 w 4195501"/>
                <a:gd name="connsiteY116" fmla="*/ 2177718 h 3133451"/>
                <a:gd name="connsiteX117" fmla="*/ 879277 w 4195501"/>
                <a:gd name="connsiteY117" fmla="*/ 2360789 h 3133451"/>
                <a:gd name="connsiteX118" fmla="*/ 787266 w 4195501"/>
                <a:gd name="connsiteY118" fmla="*/ 2537287 h 3133451"/>
                <a:gd name="connsiteX119" fmla="*/ 778884 w 4195501"/>
                <a:gd name="connsiteY119" fmla="*/ 2587674 h 3133451"/>
                <a:gd name="connsiteX120" fmla="*/ 729735 w 4195501"/>
                <a:gd name="connsiteY120" fmla="*/ 2751409 h 3133451"/>
                <a:gd name="connsiteX121" fmla="*/ 681919 w 4195501"/>
                <a:gd name="connsiteY121" fmla="*/ 2768173 h 3133451"/>
                <a:gd name="connsiteX122" fmla="*/ 512946 w 4195501"/>
                <a:gd name="connsiteY122" fmla="*/ 2573006 h 3133451"/>
                <a:gd name="connsiteX123" fmla="*/ 492848 w 4195501"/>
                <a:gd name="connsiteY123" fmla="*/ 2511760 h 3133451"/>
                <a:gd name="connsiteX124" fmla="*/ 331018 w 4195501"/>
                <a:gd name="connsiteY124" fmla="*/ 2713214 h 3133451"/>
                <a:gd name="connsiteX125" fmla="*/ 136423 w 4195501"/>
                <a:gd name="connsiteY125" fmla="*/ 2956958 h 3133451"/>
                <a:gd name="connsiteX126" fmla="*/ 58318 w 4195501"/>
                <a:gd name="connsiteY126" fmla="*/ 3064876 h 3133451"/>
                <a:gd name="connsiteX127" fmla="*/ 10121 w 4195501"/>
                <a:gd name="connsiteY127" fmla="*/ 3054780 h 3133451"/>
                <a:gd name="connsiteX128" fmla="*/ 1358 w 4195501"/>
                <a:gd name="connsiteY128" fmla="*/ 2932955 h 3133451"/>
                <a:gd name="connsiteX129" fmla="*/ 66700 w 4195501"/>
                <a:gd name="connsiteY129" fmla="*/ 2792176 h 3133451"/>
                <a:gd name="connsiteX130" fmla="*/ 185381 w 4195501"/>
                <a:gd name="connsiteY130" fmla="*/ 2622726 h 3133451"/>
                <a:gd name="connsiteX131" fmla="*/ 345306 w 4195501"/>
                <a:gd name="connsiteY131" fmla="*/ 2427273 h 3133451"/>
                <a:gd name="connsiteX132" fmla="*/ 433984 w 4195501"/>
                <a:gd name="connsiteY132" fmla="*/ 2313449 h 3133451"/>
                <a:gd name="connsiteX133" fmla="*/ 481418 w 4195501"/>
                <a:gd name="connsiteY133" fmla="*/ 2250965 h 3133451"/>
                <a:gd name="connsiteX134" fmla="*/ 490848 w 4195501"/>
                <a:gd name="connsiteY134" fmla="*/ 2034462 h 3133451"/>
                <a:gd name="connsiteX135" fmla="*/ 457415 w 4195501"/>
                <a:gd name="connsiteY135" fmla="*/ 1933592 h 3133451"/>
                <a:gd name="connsiteX136" fmla="*/ 487990 w 4195501"/>
                <a:gd name="connsiteY136" fmla="*/ 1918066 h 3133451"/>
                <a:gd name="connsiteX137" fmla="*/ 629341 w 4195501"/>
                <a:gd name="connsiteY137" fmla="*/ 2027509 h 3133451"/>
                <a:gd name="connsiteX138" fmla="*/ 673442 w 4195501"/>
                <a:gd name="connsiteY138" fmla="*/ 2026842 h 3133451"/>
                <a:gd name="connsiteX139" fmla="*/ 958716 w 4195501"/>
                <a:gd name="connsiteY139" fmla="*/ 1699753 h 3133451"/>
                <a:gd name="connsiteX140" fmla="*/ 1164837 w 4195501"/>
                <a:gd name="connsiteY140" fmla="*/ 1473630 h 3133451"/>
                <a:gd name="connsiteX141" fmla="*/ 1205223 w 4195501"/>
                <a:gd name="connsiteY141" fmla="*/ 1409717 h 3133451"/>
                <a:gd name="connsiteX142" fmla="*/ 1111211 w 4195501"/>
                <a:gd name="connsiteY142" fmla="*/ 1465724 h 3133451"/>
                <a:gd name="connsiteX143" fmla="*/ 840130 w 4195501"/>
                <a:gd name="connsiteY143" fmla="*/ 1672703 h 3133451"/>
                <a:gd name="connsiteX144" fmla="*/ 761929 w 4195501"/>
                <a:gd name="connsiteY144" fmla="*/ 1757380 h 3133451"/>
                <a:gd name="connsiteX145" fmla="*/ 603624 w 4195501"/>
                <a:gd name="connsiteY145" fmla="*/ 1777001 h 3133451"/>
                <a:gd name="connsiteX146" fmla="*/ 454081 w 4195501"/>
                <a:gd name="connsiteY146" fmla="*/ 1604789 h 3133451"/>
                <a:gd name="connsiteX147" fmla="*/ 307492 w 4195501"/>
                <a:gd name="connsiteY147" fmla="*/ 1299799 h 3133451"/>
                <a:gd name="connsiteX148" fmla="*/ 259676 w 4195501"/>
                <a:gd name="connsiteY148" fmla="*/ 1202739 h 3133451"/>
                <a:gd name="connsiteX149" fmla="*/ 261295 w 4195501"/>
                <a:gd name="connsiteY149" fmla="*/ 1186356 h 3133451"/>
                <a:gd name="connsiteX150" fmla="*/ 288061 w 4195501"/>
                <a:gd name="connsiteY150" fmla="*/ 1185308 h 3133451"/>
                <a:gd name="connsiteX151" fmla="*/ 435317 w 4195501"/>
                <a:gd name="connsiteY151" fmla="*/ 1249411 h 3133451"/>
                <a:gd name="connsiteX152" fmla="*/ 575906 w 4195501"/>
                <a:gd name="connsiteY152" fmla="*/ 1279891 h 3133451"/>
                <a:gd name="connsiteX153" fmla="*/ 1019962 w 4195501"/>
                <a:gd name="connsiteY153" fmla="*/ 1149113 h 3133451"/>
                <a:gd name="connsiteX154" fmla="*/ 1205223 w 4195501"/>
                <a:gd name="connsiteY154" fmla="*/ 1100821 h 3133451"/>
                <a:gd name="connsiteX155" fmla="*/ 1430203 w 4195501"/>
                <a:gd name="connsiteY155" fmla="*/ 1029765 h 3133451"/>
                <a:gd name="connsiteX156" fmla="*/ 1469412 w 4195501"/>
                <a:gd name="connsiteY156" fmla="*/ 1019961 h 3133451"/>
                <a:gd name="connsiteX157" fmla="*/ 1418167 w 4195501"/>
                <a:gd name="connsiteY157" fmla="*/ 6 h 3133451"/>
                <a:gd name="connsiteX158" fmla="*/ 1434490 w 4195501"/>
                <a:gd name="connsiteY158" fmla="*/ 4590 h 3133451"/>
                <a:gd name="connsiteX159" fmla="*/ 1520501 w 4195501"/>
                <a:gd name="connsiteY159" fmla="*/ 53739 h 3133451"/>
                <a:gd name="connsiteX160" fmla="*/ 1730051 w 4195501"/>
                <a:gd name="connsiteY160" fmla="*/ 195852 h 3133451"/>
                <a:gd name="connsiteX161" fmla="*/ 1872164 w 4195501"/>
                <a:gd name="connsiteY161" fmla="*/ 340632 h 3133451"/>
                <a:gd name="connsiteX162" fmla="*/ 1926647 w 4195501"/>
                <a:gd name="connsiteY162" fmla="*/ 487698 h 3133451"/>
                <a:gd name="connsiteX163" fmla="*/ 1952365 w 4195501"/>
                <a:gd name="connsiteY163" fmla="*/ 552563 h 3133451"/>
                <a:gd name="connsiteX164" fmla="*/ 1946555 w 4195501"/>
                <a:gd name="connsiteY164" fmla="*/ 660576 h 3133451"/>
                <a:gd name="connsiteX165" fmla="*/ 1917503 w 4195501"/>
                <a:gd name="connsiteY165" fmla="*/ 638764 h 3133451"/>
                <a:gd name="connsiteX166" fmla="*/ 1920742 w 4195501"/>
                <a:gd name="connsiteY166" fmla="*/ 671625 h 3133451"/>
                <a:gd name="connsiteX167" fmla="*/ 1903406 w 4195501"/>
                <a:gd name="connsiteY167" fmla="*/ 707630 h 3133451"/>
                <a:gd name="connsiteX168" fmla="*/ 1860258 w 4195501"/>
                <a:gd name="connsiteY168" fmla="*/ 767066 h 3133451"/>
                <a:gd name="connsiteX169" fmla="*/ 1831873 w 4195501"/>
                <a:gd name="connsiteY169" fmla="*/ 790878 h 3133451"/>
                <a:gd name="connsiteX170" fmla="*/ 1832255 w 4195501"/>
                <a:gd name="connsiteY170" fmla="*/ 741920 h 3133451"/>
                <a:gd name="connsiteX171" fmla="*/ 1685855 w 4195501"/>
                <a:gd name="connsiteY171" fmla="*/ 787164 h 3133451"/>
                <a:gd name="connsiteX172" fmla="*/ 1548219 w 4195501"/>
                <a:gd name="connsiteY172" fmla="*/ 751921 h 3133451"/>
                <a:gd name="connsiteX173" fmla="*/ 1546790 w 4195501"/>
                <a:gd name="connsiteY173" fmla="*/ 712392 h 3133451"/>
                <a:gd name="connsiteX174" fmla="*/ 1473352 w 4195501"/>
                <a:gd name="connsiteY174" fmla="*/ 701534 h 3133451"/>
                <a:gd name="connsiteX175" fmla="*/ 1436777 w 4195501"/>
                <a:gd name="connsiteY175" fmla="*/ 671816 h 3133451"/>
                <a:gd name="connsiteX176" fmla="*/ 1266374 w 4195501"/>
                <a:gd name="connsiteY176" fmla="*/ 725823 h 3133451"/>
                <a:gd name="connsiteX177" fmla="*/ 1149693 w 4195501"/>
                <a:gd name="connsiteY177" fmla="*/ 813262 h 3133451"/>
                <a:gd name="connsiteX178" fmla="*/ 1227131 w 4195501"/>
                <a:gd name="connsiteY178" fmla="*/ 567612 h 3133451"/>
                <a:gd name="connsiteX179" fmla="*/ 1364386 w 4195501"/>
                <a:gd name="connsiteY179" fmla="*/ 355681 h 3133451"/>
                <a:gd name="connsiteX180" fmla="*/ 1436491 w 4195501"/>
                <a:gd name="connsiteY180" fmla="*/ 252240 h 3133451"/>
                <a:gd name="connsiteX181" fmla="*/ 1414202 w 4195501"/>
                <a:gd name="connsiteY181" fmla="*/ 28021 h 3133451"/>
                <a:gd name="connsiteX182" fmla="*/ 1403915 w 4195501"/>
                <a:gd name="connsiteY182" fmla="*/ 7066 h 3133451"/>
                <a:gd name="connsiteX183" fmla="*/ 1418167 w 4195501"/>
                <a:gd name="connsiteY183" fmla="*/ 6 h 3133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95501" h="3133451">
                  <a:moveTo>
                    <a:pt x="1379694" y="2354621"/>
                  </a:moveTo>
                  <a:cubicBezTo>
                    <a:pt x="1363035" y="2355978"/>
                    <a:pt x="1346265" y="2360050"/>
                    <a:pt x="1329334" y="2368313"/>
                  </a:cubicBezTo>
                  <a:cubicBezTo>
                    <a:pt x="1282566" y="2391173"/>
                    <a:pt x="1230750" y="2400412"/>
                    <a:pt x="1183030" y="2418510"/>
                  </a:cubicBezTo>
                  <a:cubicBezTo>
                    <a:pt x="1126451" y="2439941"/>
                    <a:pt x="1063967" y="2463182"/>
                    <a:pt x="1038440" y="2529095"/>
                  </a:cubicBezTo>
                  <a:cubicBezTo>
                    <a:pt x="1028820" y="2553860"/>
                    <a:pt x="1018057" y="2578435"/>
                    <a:pt x="1011294" y="2603962"/>
                  </a:cubicBezTo>
                  <a:cubicBezTo>
                    <a:pt x="992720" y="2674066"/>
                    <a:pt x="985957" y="2742170"/>
                    <a:pt x="1048727" y="2797319"/>
                  </a:cubicBezTo>
                  <a:cubicBezTo>
                    <a:pt x="1096638" y="2839420"/>
                    <a:pt x="1147501" y="2874853"/>
                    <a:pt x="1214272" y="2849707"/>
                  </a:cubicBezTo>
                  <a:cubicBezTo>
                    <a:pt x="1280851" y="2824656"/>
                    <a:pt x="1338192" y="2785604"/>
                    <a:pt x="1392675" y="2737502"/>
                  </a:cubicBezTo>
                  <a:cubicBezTo>
                    <a:pt x="1496878" y="2645586"/>
                    <a:pt x="1581079" y="2538811"/>
                    <a:pt x="1655184" y="2421939"/>
                  </a:cubicBezTo>
                  <a:cubicBezTo>
                    <a:pt x="1615846" y="2399841"/>
                    <a:pt x="1573555" y="2380315"/>
                    <a:pt x="1528025" y="2375838"/>
                  </a:cubicBezTo>
                  <a:cubicBezTo>
                    <a:pt x="1478662" y="2370909"/>
                    <a:pt x="1429673" y="2350549"/>
                    <a:pt x="1379694" y="2354621"/>
                  </a:cubicBezTo>
                  <a:close/>
                  <a:moveTo>
                    <a:pt x="1962858" y="1120716"/>
                  </a:moveTo>
                  <a:cubicBezTo>
                    <a:pt x="1964372" y="1119919"/>
                    <a:pt x="1965318" y="1120014"/>
                    <a:pt x="1965318" y="1121491"/>
                  </a:cubicBezTo>
                  <a:cubicBezTo>
                    <a:pt x="1965223" y="1141874"/>
                    <a:pt x="1990178" y="1130158"/>
                    <a:pt x="1990464" y="1147970"/>
                  </a:cubicBezTo>
                  <a:cubicBezTo>
                    <a:pt x="1991035" y="1177307"/>
                    <a:pt x="2019801" y="1196262"/>
                    <a:pt x="2024373" y="1223599"/>
                  </a:cubicBezTo>
                  <a:cubicBezTo>
                    <a:pt x="2027326" y="1240934"/>
                    <a:pt x="2020277" y="1265413"/>
                    <a:pt x="2012086" y="1276653"/>
                  </a:cubicBezTo>
                  <a:cubicBezTo>
                    <a:pt x="1990369" y="1306180"/>
                    <a:pt x="1983130" y="1341994"/>
                    <a:pt x="1959508" y="1370760"/>
                  </a:cubicBezTo>
                  <a:cubicBezTo>
                    <a:pt x="1861972" y="1489632"/>
                    <a:pt x="1759768" y="1604027"/>
                    <a:pt x="1651564" y="1713184"/>
                  </a:cubicBezTo>
                  <a:cubicBezTo>
                    <a:pt x="1642420" y="1722423"/>
                    <a:pt x="1630228" y="1732043"/>
                    <a:pt x="1631181" y="1753284"/>
                  </a:cubicBezTo>
                  <a:cubicBezTo>
                    <a:pt x="1723383" y="1702420"/>
                    <a:pt x="1817204" y="1660415"/>
                    <a:pt x="1914264" y="1627363"/>
                  </a:cubicBezTo>
                  <a:cubicBezTo>
                    <a:pt x="1991035" y="1601265"/>
                    <a:pt x="2064283" y="1573928"/>
                    <a:pt x="2110288" y="1501062"/>
                  </a:cubicBezTo>
                  <a:cubicBezTo>
                    <a:pt x="2115146" y="1493442"/>
                    <a:pt x="2129148" y="1489632"/>
                    <a:pt x="2139625" y="1487727"/>
                  </a:cubicBezTo>
                  <a:cubicBezTo>
                    <a:pt x="2197061" y="1476964"/>
                    <a:pt x="2254783" y="1467058"/>
                    <a:pt x="2312504" y="1457628"/>
                  </a:cubicBezTo>
                  <a:cubicBezTo>
                    <a:pt x="2317648" y="1456771"/>
                    <a:pt x="2328506" y="1461152"/>
                    <a:pt x="2328506" y="1463152"/>
                  </a:cubicBezTo>
                  <a:cubicBezTo>
                    <a:pt x="2328411" y="1525160"/>
                    <a:pt x="2416422" y="1532494"/>
                    <a:pt x="2411564" y="1598407"/>
                  </a:cubicBezTo>
                  <a:cubicBezTo>
                    <a:pt x="2410326" y="1615838"/>
                    <a:pt x="2429566" y="1628125"/>
                    <a:pt x="2442520" y="1638984"/>
                  </a:cubicBezTo>
                  <a:cubicBezTo>
                    <a:pt x="2506909" y="1693276"/>
                    <a:pt x="2530627" y="1770619"/>
                    <a:pt x="2528722" y="1845676"/>
                  </a:cubicBezTo>
                  <a:cubicBezTo>
                    <a:pt x="2527388" y="1897778"/>
                    <a:pt x="2520530" y="1962072"/>
                    <a:pt x="2461475" y="2001886"/>
                  </a:cubicBezTo>
                  <a:cubicBezTo>
                    <a:pt x="2429185" y="2023699"/>
                    <a:pt x="2392324" y="2051035"/>
                    <a:pt x="2380608" y="2095327"/>
                  </a:cubicBezTo>
                  <a:cubicBezTo>
                    <a:pt x="2379560" y="2099422"/>
                    <a:pt x="2376131" y="2103613"/>
                    <a:pt x="2372702" y="2106185"/>
                  </a:cubicBezTo>
                  <a:cubicBezTo>
                    <a:pt x="2286787" y="2169526"/>
                    <a:pt x="2249163" y="2274111"/>
                    <a:pt x="2170391" y="2343262"/>
                  </a:cubicBezTo>
                  <a:cubicBezTo>
                    <a:pt x="2155723" y="2356121"/>
                    <a:pt x="2148007" y="2372409"/>
                    <a:pt x="2136673" y="2389554"/>
                  </a:cubicBezTo>
                  <a:cubicBezTo>
                    <a:pt x="2167915" y="2404508"/>
                    <a:pt x="2201919" y="2403080"/>
                    <a:pt x="2232589" y="2411652"/>
                  </a:cubicBezTo>
                  <a:cubicBezTo>
                    <a:pt x="2298502" y="2430131"/>
                    <a:pt x="2369559" y="2424511"/>
                    <a:pt x="2432043" y="2459753"/>
                  </a:cubicBezTo>
                  <a:cubicBezTo>
                    <a:pt x="2465952" y="2478898"/>
                    <a:pt x="2505576" y="2458134"/>
                    <a:pt x="2542819" y="2460991"/>
                  </a:cubicBezTo>
                  <a:cubicBezTo>
                    <a:pt x="2563107" y="2462515"/>
                    <a:pt x="2583871" y="2459087"/>
                    <a:pt x="2604350" y="2457563"/>
                  </a:cubicBezTo>
                  <a:cubicBezTo>
                    <a:pt x="2613304" y="2456896"/>
                    <a:pt x="2621590" y="2459658"/>
                    <a:pt x="2622543" y="2468421"/>
                  </a:cubicBezTo>
                  <a:cubicBezTo>
                    <a:pt x="2623495" y="2477279"/>
                    <a:pt x="2614732" y="2480232"/>
                    <a:pt x="2607112" y="2483471"/>
                  </a:cubicBezTo>
                  <a:cubicBezTo>
                    <a:pt x="2581871" y="2494234"/>
                    <a:pt x="2545009" y="2482232"/>
                    <a:pt x="2532055" y="2521094"/>
                  </a:cubicBezTo>
                  <a:cubicBezTo>
                    <a:pt x="2537104" y="2523285"/>
                    <a:pt x="2542819" y="2527666"/>
                    <a:pt x="2544914" y="2526333"/>
                  </a:cubicBezTo>
                  <a:cubicBezTo>
                    <a:pt x="2581585" y="2502616"/>
                    <a:pt x="2617304" y="2535382"/>
                    <a:pt x="2652928" y="2527666"/>
                  </a:cubicBezTo>
                  <a:cubicBezTo>
                    <a:pt x="2694552" y="2518713"/>
                    <a:pt x="2736081" y="2513570"/>
                    <a:pt x="2778753" y="2511474"/>
                  </a:cubicBezTo>
                  <a:cubicBezTo>
                    <a:pt x="2860001" y="2507378"/>
                    <a:pt x="2940964" y="2497663"/>
                    <a:pt x="3022117" y="2491376"/>
                  </a:cubicBezTo>
                  <a:cubicBezTo>
                    <a:pt x="3046120" y="2489471"/>
                    <a:pt x="3069551" y="2496424"/>
                    <a:pt x="3090982" y="2507188"/>
                  </a:cubicBezTo>
                  <a:cubicBezTo>
                    <a:pt x="3133369" y="2528524"/>
                    <a:pt x="3163277" y="2513474"/>
                    <a:pt x="3175850" y="2472231"/>
                  </a:cubicBezTo>
                  <a:cubicBezTo>
                    <a:pt x="3186328" y="2438036"/>
                    <a:pt x="3208140" y="2437369"/>
                    <a:pt x="3234429" y="2440227"/>
                  </a:cubicBezTo>
                  <a:cubicBezTo>
                    <a:pt x="3349586" y="2452705"/>
                    <a:pt x="3465124" y="2452133"/>
                    <a:pt x="3580091" y="2442227"/>
                  </a:cubicBezTo>
                  <a:cubicBezTo>
                    <a:pt x="3651624" y="2436036"/>
                    <a:pt x="3721823" y="2417462"/>
                    <a:pt x="3792404" y="2402222"/>
                  </a:cubicBezTo>
                  <a:cubicBezTo>
                    <a:pt x="3895369" y="2380029"/>
                    <a:pt x="3995572" y="2350311"/>
                    <a:pt x="4094251" y="2314306"/>
                  </a:cubicBezTo>
                  <a:cubicBezTo>
                    <a:pt x="4125969" y="2302686"/>
                    <a:pt x="4156830" y="2288589"/>
                    <a:pt x="4188072" y="2275540"/>
                  </a:cubicBezTo>
                  <a:cubicBezTo>
                    <a:pt x="4190548" y="2278873"/>
                    <a:pt x="4193025" y="2282207"/>
                    <a:pt x="4195501" y="2285541"/>
                  </a:cubicBezTo>
                  <a:cubicBezTo>
                    <a:pt x="4156830" y="2322593"/>
                    <a:pt x="4122826" y="2367075"/>
                    <a:pt x="4078344" y="2394983"/>
                  </a:cubicBezTo>
                  <a:cubicBezTo>
                    <a:pt x="3999763" y="2444228"/>
                    <a:pt x="3919276" y="2490995"/>
                    <a:pt x="3835742" y="2532620"/>
                  </a:cubicBezTo>
                  <a:cubicBezTo>
                    <a:pt x="3797071" y="2551860"/>
                    <a:pt x="3759066" y="2580340"/>
                    <a:pt x="3725443" y="2612534"/>
                  </a:cubicBezTo>
                  <a:cubicBezTo>
                    <a:pt x="3700678" y="2636156"/>
                    <a:pt x="3662197" y="2642919"/>
                    <a:pt x="3634384" y="2667113"/>
                  </a:cubicBezTo>
                  <a:cubicBezTo>
                    <a:pt x="3549135" y="2741217"/>
                    <a:pt x="3473125" y="2828275"/>
                    <a:pt x="3375589" y="2885140"/>
                  </a:cubicBezTo>
                  <a:cubicBezTo>
                    <a:pt x="3293579" y="2933050"/>
                    <a:pt x="3226047" y="3000297"/>
                    <a:pt x="3142227" y="3044112"/>
                  </a:cubicBezTo>
                  <a:cubicBezTo>
                    <a:pt x="3109937" y="3060971"/>
                    <a:pt x="3077171" y="3076783"/>
                    <a:pt x="3043834" y="3091547"/>
                  </a:cubicBezTo>
                  <a:cubicBezTo>
                    <a:pt x="3035452" y="3095261"/>
                    <a:pt x="3026308" y="3096118"/>
                    <a:pt x="3018688" y="3102881"/>
                  </a:cubicBezTo>
                  <a:cubicBezTo>
                    <a:pt x="3012211" y="3108596"/>
                    <a:pt x="3003924" y="3143553"/>
                    <a:pt x="2994589" y="3103929"/>
                  </a:cubicBezTo>
                  <a:cubicBezTo>
                    <a:pt x="2988589" y="3105358"/>
                    <a:pt x="2980397" y="3104786"/>
                    <a:pt x="2976778" y="3108501"/>
                  </a:cubicBezTo>
                  <a:cubicBezTo>
                    <a:pt x="2944012" y="3143267"/>
                    <a:pt x="2903340" y="3129742"/>
                    <a:pt x="2863430" y="3132980"/>
                  </a:cubicBezTo>
                  <a:cubicBezTo>
                    <a:pt x="2809614" y="3137362"/>
                    <a:pt x="2759608" y="3109454"/>
                    <a:pt x="2706934" y="3122312"/>
                  </a:cubicBezTo>
                  <a:cubicBezTo>
                    <a:pt x="2692552" y="3125837"/>
                    <a:pt x="2683027" y="3120598"/>
                    <a:pt x="2671597" y="3114978"/>
                  </a:cubicBezTo>
                  <a:cubicBezTo>
                    <a:pt x="2482335" y="3022776"/>
                    <a:pt x="2304598" y="2912762"/>
                    <a:pt x="2140387" y="2780270"/>
                  </a:cubicBezTo>
                  <a:cubicBezTo>
                    <a:pt x="2075332" y="2727787"/>
                    <a:pt x="2003608" y="2683591"/>
                    <a:pt x="1934743" y="2635775"/>
                  </a:cubicBezTo>
                  <a:cubicBezTo>
                    <a:pt x="1921693" y="2626726"/>
                    <a:pt x="1911692" y="2620440"/>
                    <a:pt x="1894166" y="2634537"/>
                  </a:cubicBezTo>
                  <a:cubicBezTo>
                    <a:pt x="1871211" y="2653015"/>
                    <a:pt x="1855685" y="2685877"/>
                    <a:pt x="1818633" y="2682638"/>
                  </a:cubicBezTo>
                  <a:cubicBezTo>
                    <a:pt x="1833016" y="2716357"/>
                    <a:pt x="1800631" y="2727977"/>
                    <a:pt x="1786724" y="2747789"/>
                  </a:cubicBezTo>
                  <a:cubicBezTo>
                    <a:pt x="1778247" y="2759886"/>
                    <a:pt x="1769579" y="2774078"/>
                    <a:pt x="1749672" y="2773126"/>
                  </a:cubicBezTo>
                  <a:cubicBezTo>
                    <a:pt x="1723859" y="2771888"/>
                    <a:pt x="1724431" y="2779222"/>
                    <a:pt x="1743481" y="2794366"/>
                  </a:cubicBezTo>
                  <a:cubicBezTo>
                    <a:pt x="1753672" y="2802463"/>
                    <a:pt x="1743385" y="2815607"/>
                    <a:pt x="1735956" y="2815703"/>
                  </a:cubicBezTo>
                  <a:cubicBezTo>
                    <a:pt x="1680711" y="2816560"/>
                    <a:pt x="1650993" y="2872853"/>
                    <a:pt x="1596224" y="2877901"/>
                  </a:cubicBezTo>
                  <a:cubicBezTo>
                    <a:pt x="1579841" y="2879425"/>
                    <a:pt x="1566030" y="2906190"/>
                    <a:pt x="1550599" y="2920954"/>
                  </a:cubicBezTo>
                  <a:cubicBezTo>
                    <a:pt x="1544313" y="2926955"/>
                    <a:pt x="1537645" y="2934003"/>
                    <a:pt x="1529835" y="2936860"/>
                  </a:cubicBezTo>
                  <a:cubicBezTo>
                    <a:pt x="1441729" y="2968293"/>
                    <a:pt x="1387531" y="3057447"/>
                    <a:pt x="1295520" y="3078973"/>
                  </a:cubicBezTo>
                  <a:cubicBezTo>
                    <a:pt x="1214462" y="3097928"/>
                    <a:pt x="1129404" y="3130123"/>
                    <a:pt x="1047965" y="3091737"/>
                  </a:cubicBezTo>
                  <a:cubicBezTo>
                    <a:pt x="982052" y="3060685"/>
                    <a:pt x="943666" y="3000678"/>
                    <a:pt x="928045" y="2927335"/>
                  </a:cubicBezTo>
                  <a:cubicBezTo>
                    <a:pt x="914329" y="2862851"/>
                    <a:pt x="906043" y="2797510"/>
                    <a:pt x="894517" y="2732835"/>
                  </a:cubicBezTo>
                  <a:cubicBezTo>
                    <a:pt x="882706" y="2666160"/>
                    <a:pt x="896803" y="2605200"/>
                    <a:pt x="922902" y="2549098"/>
                  </a:cubicBezTo>
                  <a:cubicBezTo>
                    <a:pt x="962335" y="2464421"/>
                    <a:pt x="1014342" y="2384125"/>
                    <a:pt x="1095304" y="2332880"/>
                  </a:cubicBezTo>
                  <a:cubicBezTo>
                    <a:pt x="1265706" y="2225248"/>
                    <a:pt x="1446491" y="2169717"/>
                    <a:pt x="1646992" y="2244774"/>
                  </a:cubicBezTo>
                  <a:cubicBezTo>
                    <a:pt x="1678139" y="2256394"/>
                    <a:pt x="1711381" y="2259443"/>
                    <a:pt x="1743195" y="2269730"/>
                  </a:cubicBezTo>
                  <a:cubicBezTo>
                    <a:pt x="1775389" y="2280112"/>
                    <a:pt x="1784248" y="2244679"/>
                    <a:pt x="1799583" y="2225438"/>
                  </a:cubicBezTo>
                  <a:cubicBezTo>
                    <a:pt x="1816347" y="2204388"/>
                    <a:pt x="1800059" y="2194482"/>
                    <a:pt x="1783390" y="2186672"/>
                  </a:cubicBezTo>
                  <a:cubicBezTo>
                    <a:pt x="1748053" y="2170193"/>
                    <a:pt x="1722335" y="2128569"/>
                    <a:pt x="1672805" y="2147524"/>
                  </a:cubicBezTo>
                  <a:cubicBezTo>
                    <a:pt x="1664328" y="2150762"/>
                    <a:pt x="1647564" y="2135808"/>
                    <a:pt x="1640801" y="2122473"/>
                  </a:cubicBezTo>
                  <a:cubicBezTo>
                    <a:pt x="1634229" y="2109424"/>
                    <a:pt x="1639563" y="2097803"/>
                    <a:pt x="1648993" y="2088088"/>
                  </a:cubicBezTo>
                  <a:cubicBezTo>
                    <a:pt x="1675758" y="2060656"/>
                    <a:pt x="1695475" y="2029414"/>
                    <a:pt x="1708810" y="1993123"/>
                  </a:cubicBezTo>
                  <a:cubicBezTo>
                    <a:pt x="1715477" y="1975026"/>
                    <a:pt x="1730241" y="1966453"/>
                    <a:pt x="1753577" y="1968168"/>
                  </a:cubicBezTo>
                  <a:cubicBezTo>
                    <a:pt x="1816252" y="1972549"/>
                    <a:pt x="1879402" y="1972645"/>
                    <a:pt x="1921598" y="2025889"/>
                  </a:cubicBezTo>
                  <a:cubicBezTo>
                    <a:pt x="1987416" y="1924448"/>
                    <a:pt x="2051614" y="1825674"/>
                    <a:pt x="2117527" y="1724137"/>
                  </a:cubicBezTo>
                  <a:cubicBezTo>
                    <a:pt x="2092191" y="1713755"/>
                    <a:pt x="2066759" y="1718994"/>
                    <a:pt x="2043613" y="1724042"/>
                  </a:cubicBezTo>
                  <a:cubicBezTo>
                    <a:pt x="1921122" y="1750617"/>
                    <a:pt x="1810822" y="1805386"/>
                    <a:pt x="1702237" y="1866917"/>
                  </a:cubicBezTo>
                  <a:cubicBezTo>
                    <a:pt x="1639848" y="1902255"/>
                    <a:pt x="1569554" y="1925020"/>
                    <a:pt x="1500879" y="1947689"/>
                  </a:cubicBezTo>
                  <a:cubicBezTo>
                    <a:pt x="1466494" y="1959024"/>
                    <a:pt x="1445443" y="1934545"/>
                    <a:pt x="1437633" y="1900445"/>
                  </a:cubicBezTo>
                  <a:cubicBezTo>
                    <a:pt x="1427251" y="1855011"/>
                    <a:pt x="1438014" y="1805671"/>
                    <a:pt x="1412010" y="1762904"/>
                  </a:cubicBezTo>
                  <a:cubicBezTo>
                    <a:pt x="1407915" y="1756141"/>
                    <a:pt x="1410582" y="1746997"/>
                    <a:pt x="1418964" y="1742711"/>
                  </a:cubicBezTo>
                  <a:cubicBezTo>
                    <a:pt x="1480972" y="1711374"/>
                    <a:pt x="1503927" y="1643937"/>
                    <a:pt x="1552028" y="1599169"/>
                  </a:cubicBezTo>
                  <a:cubicBezTo>
                    <a:pt x="1601177" y="1553449"/>
                    <a:pt x="1644516" y="1500205"/>
                    <a:pt x="1685854" y="1448389"/>
                  </a:cubicBezTo>
                  <a:cubicBezTo>
                    <a:pt x="1743862" y="1375618"/>
                    <a:pt x="1817109" y="1316086"/>
                    <a:pt x="1866067" y="1235600"/>
                  </a:cubicBezTo>
                  <a:cubicBezTo>
                    <a:pt x="1887403" y="1200453"/>
                    <a:pt x="1917121" y="1170163"/>
                    <a:pt x="1944172" y="1138731"/>
                  </a:cubicBezTo>
                  <a:cubicBezTo>
                    <a:pt x="1948673" y="1133516"/>
                    <a:pt x="1958317" y="1123104"/>
                    <a:pt x="1962858" y="1120716"/>
                  </a:cubicBezTo>
                  <a:close/>
                  <a:moveTo>
                    <a:pt x="1469412" y="1019961"/>
                  </a:moveTo>
                  <a:cubicBezTo>
                    <a:pt x="1561253" y="1010087"/>
                    <a:pt x="1651244" y="1086867"/>
                    <a:pt x="1648326" y="1158543"/>
                  </a:cubicBezTo>
                  <a:cubicBezTo>
                    <a:pt x="1646707" y="1197881"/>
                    <a:pt x="1632229" y="1233028"/>
                    <a:pt x="1604511" y="1253222"/>
                  </a:cubicBezTo>
                  <a:cubicBezTo>
                    <a:pt x="1534788" y="1304180"/>
                    <a:pt x="1498593" y="1383523"/>
                    <a:pt x="1436109" y="1439531"/>
                  </a:cubicBezTo>
                  <a:cubicBezTo>
                    <a:pt x="1399533" y="1472297"/>
                    <a:pt x="1361433" y="1504110"/>
                    <a:pt x="1320666" y="1531352"/>
                  </a:cubicBezTo>
                  <a:cubicBezTo>
                    <a:pt x="1301711" y="1544020"/>
                    <a:pt x="1306950" y="1565165"/>
                    <a:pt x="1291900" y="1577833"/>
                  </a:cubicBezTo>
                  <a:cubicBezTo>
                    <a:pt x="1272755" y="1594026"/>
                    <a:pt x="1253324" y="1608314"/>
                    <a:pt x="1235989" y="1629364"/>
                  </a:cubicBezTo>
                  <a:cubicBezTo>
                    <a:pt x="1184649" y="1691657"/>
                    <a:pt x="1123498" y="1748140"/>
                    <a:pt x="1073778" y="1811006"/>
                  </a:cubicBezTo>
                  <a:cubicBezTo>
                    <a:pt x="990053" y="1917019"/>
                    <a:pt x="893470" y="2012364"/>
                    <a:pt x="816508" y="2124092"/>
                  </a:cubicBezTo>
                  <a:cubicBezTo>
                    <a:pt x="800506" y="2147238"/>
                    <a:pt x="782599" y="2174480"/>
                    <a:pt x="759358" y="2190291"/>
                  </a:cubicBezTo>
                  <a:cubicBezTo>
                    <a:pt x="727544" y="2211913"/>
                    <a:pt x="727925" y="2234582"/>
                    <a:pt x="742403" y="2262300"/>
                  </a:cubicBezTo>
                  <a:cubicBezTo>
                    <a:pt x="756500" y="2289351"/>
                    <a:pt x="744689" y="2322117"/>
                    <a:pt x="766406" y="2354026"/>
                  </a:cubicBezTo>
                  <a:cubicBezTo>
                    <a:pt x="829176" y="2286398"/>
                    <a:pt x="910234" y="2247822"/>
                    <a:pt x="974146" y="2187243"/>
                  </a:cubicBezTo>
                  <a:cubicBezTo>
                    <a:pt x="979004" y="2182671"/>
                    <a:pt x="988339" y="2182766"/>
                    <a:pt x="1006150" y="2177718"/>
                  </a:cubicBezTo>
                  <a:cubicBezTo>
                    <a:pt x="959954" y="2244203"/>
                    <a:pt x="918520" y="2301829"/>
                    <a:pt x="879277" y="2360789"/>
                  </a:cubicBezTo>
                  <a:cubicBezTo>
                    <a:pt x="842416" y="2416224"/>
                    <a:pt x="805459" y="2471564"/>
                    <a:pt x="787266" y="2537287"/>
                  </a:cubicBezTo>
                  <a:cubicBezTo>
                    <a:pt x="782503" y="2554241"/>
                    <a:pt x="775074" y="2572053"/>
                    <a:pt x="778884" y="2587674"/>
                  </a:cubicBezTo>
                  <a:cubicBezTo>
                    <a:pt x="794791" y="2652825"/>
                    <a:pt x="761739" y="2701403"/>
                    <a:pt x="729735" y="2751409"/>
                  </a:cubicBezTo>
                  <a:cubicBezTo>
                    <a:pt x="717448" y="2770649"/>
                    <a:pt x="703255" y="2776745"/>
                    <a:pt x="681919" y="2768173"/>
                  </a:cubicBezTo>
                  <a:cubicBezTo>
                    <a:pt x="591813" y="2732359"/>
                    <a:pt x="528376" y="2674066"/>
                    <a:pt x="512946" y="2573006"/>
                  </a:cubicBezTo>
                  <a:cubicBezTo>
                    <a:pt x="509898" y="2553289"/>
                    <a:pt x="500563" y="2534620"/>
                    <a:pt x="492848" y="2511760"/>
                  </a:cubicBezTo>
                  <a:cubicBezTo>
                    <a:pt x="430650" y="2574815"/>
                    <a:pt x="386263" y="2648539"/>
                    <a:pt x="331018" y="2713214"/>
                  </a:cubicBezTo>
                  <a:cubicBezTo>
                    <a:pt x="263486" y="2792271"/>
                    <a:pt x="209194" y="2881520"/>
                    <a:pt x="136423" y="2956958"/>
                  </a:cubicBezTo>
                  <a:cubicBezTo>
                    <a:pt x="106419" y="2988105"/>
                    <a:pt x="85845" y="3029634"/>
                    <a:pt x="58318" y="3064876"/>
                  </a:cubicBezTo>
                  <a:cubicBezTo>
                    <a:pt x="30314" y="3100595"/>
                    <a:pt x="17170" y="3075354"/>
                    <a:pt x="10121" y="3054780"/>
                  </a:cubicBezTo>
                  <a:cubicBezTo>
                    <a:pt x="-3214" y="3015728"/>
                    <a:pt x="7454" y="2973151"/>
                    <a:pt x="1358" y="2932955"/>
                  </a:cubicBezTo>
                  <a:cubicBezTo>
                    <a:pt x="-8167" y="2870566"/>
                    <a:pt x="34410" y="2830466"/>
                    <a:pt x="66700" y="2792176"/>
                  </a:cubicBezTo>
                  <a:cubicBezTo>
                    <a:pt x="111753" y="2738741"/>
                    <a:pt x="140709" y="2675399"/>
                    <a:pt x="185381" y="2622726"/>
                  </a:cubicBezTo>
                  <a:cubicBezTo>
                    <a:pt x="239769" y="2558718"/>
                    <a:pt x="278536" y="2483280"/>
                    <a:pt x="345306" y="2427273"/>
                  </a:cubicBezTo>
                  <a:cubicBezTo>
                    <a:pt x="380548" y="2397745"/>
                    <a:pt x="410838" y="2354883"/>
                    <a:pt x="433984" y="2313449"/>
                  </a:cubicBezTo>
                  <a:cubicBezTo>
                    <a:pt x="447414" y="2289351"/>
                    <a:pt x="465511" y="2271158"/>
                    <a:pt x="481418" y="2250965"/>
                  </a:cubicBezTo>
                  <a:cubicBezTo>
                    <a:pt x="541616" y="2174289"/>
                    <a:pt x="544950" y="2117425"/>
                    <a:pt x="490848" y="2034462"/>
                  </a:cubicBezTo>
                  <a:cubicBezTo>
                    <a:pt x="471131" y="2004173"/>
                    <a:pt x="443032" y="1976074"/>
                    <a:pt x="457415" y="1933592"/>
                  </a:cubicBezTo>
                  <a:cubicBezTo>
                    <a:pt x="463035" y="1917019"/>
                    <a:pt x="468655" y="1910637"/>
                    <a:pt x="487990" y="1918066"/>
                  </a:cubicBezTo>
                  <a:cubicBezTo>
                    <a:pt x="546379" y="1940545"/>
                    <a:pt x="600195" y="1968549"/>
                    <a:pt x="629341" y="2027509"/>
                  </a:cubicBezTo>
                  <a:cubicBezTo>
                    <a:pt x="646105" y="2061323"/>
                    <a:pt x="659917" y="2042558"/>
                    <a:pt x="673442" y="2026842"/>
                  </a:cubicBezTo>
                  <a:cubicBezTo>
                    <a:pt x="767644" y="1917019"/>
                    <a:pt x="863847" y="1808910"/>
                    <a:pt x="958716" y="1699753"/>
                  </a:cubicBezTo>
                  <a:cubicBezTo>
                    <a:pt x="1025200" y="1623173"/>
                    <a:pt x="1089113" y="1542496"/>
                    <a:pt x="1164837" y="1473630"/>
                  </a:cubicBezTo>
                  <a:cubicBezTo>
                    <a:pt x="1182553" y="1457533"/>
                    <a:pt x="1192650" y="1437054"/>
                    <a:pt x="1205223" y="1409717"/>
                  </a:cubicBezTo>
                  <a:cubicBezTo>
                    <a:pt x="1165027" y="1421909"/>
                    <a:pt x="1137691" y="1444388"/>
                    <a:pt x="1111211" y="1465724"/>
                  </a:cubicBezTo>
                  <a:cubicBezTo>
                    <a:pt x="1022724" y="1537162"/>
                    <a:pt x="926617" y="1598598"/>
                    <a:pt x="840130" y="1672703"/>
                  </a:cubicBezTo>
                  <a:cubicBezTo>
                    <a:pt x="810316" y="1698230"/>
                    <a:pt x="790314" y="1731186"/>
                    <a:pt x="761929" y="1757380"/>
                  </a:cubicBezTo>
                  <a:cubicBezTo>
                    <a:pt x="716686" y="1799004"/>
                    <a:pt x="657916" y="1803195"/>
                    <a:pt x="603624" y="1777001"/>
                  </a:cubicBezTo>
                  <a:cubicBezTo>
                    <a:pt x="527710" y="1740425"/>
                    <a:pt x="484657" y="1674989"/>
                    <a:pt x="454081" y="1604789"/>
                  </a:cubicBezTo>
                  <a:cubicBezTo>
                    <a:pt x="408933" y="1501157"/>
                    <a:pt x="356069" y="1401526"/>
                    <a:pt x="307492" y="1299799"/>
                  </a:cubicBezTo>
                  <a:cubicBezTo>
                    <a:pt x="292061" y="1267509"/>
                    <a:pt x="285679" y="1229981"/>
                    <a:pt x="259676" y="1202739"/>
                  </a:cubicBezTo>
                  <a:cubicBezTo>
                    <a:pt x="254437" y="1197310"/>
                    <a:pt x="256057" y="1190642"/>
                    <a:pt x="261295" y="1186356"/>
                  </a:cubicBezTo>
                  <a:cubicBezTo>
                    <a:pt x="269582" y="1179498"/>
                    <a:pt x="279583" y="1180450"/>
                    <a:pt x="288061" y="1185308"/>
                  </a:cubicBezTo>
                  <a:cubicBezTo>
                    <a:pt x="334828" y="1212169"/>
                    <a:pt x="387216" y="1226170"/>
                    <a:pt x="435317" y="1249411"/>
                  </a:cubicBezTo>
                  <a:cubicBezTo>
                    <a:pt x="480275" y="1271128"/>
                    <a:pt x="528186" y="1289321"/>
                    <a:pt x="575906" y="1279891"/>
                  </a:cubicBezTo>
                  <a:cubicBezTo>
                    <a:pt x="727639" y="1249793"/>
                    <a:pt x="875753" y="1206835"/>
                    <a:pt x="1019962" y="1149113"/>
                  </a:cubicBezTo>
                  <a:cubicBezTo>
                    <a:pt x="1078636" y="1125586"/>
                    <a:pt x="1144453" y="1121872"/>
                    <a:pt x="1205223" y="1100821"/>
                  </a:cubicBezTo>
                  <a:cubicBezTo>
                    <a:pt x="1279518" y="1075104"/>
                    <a:pt x="1357528" y="1059102"/>
                    <a:pt x="1430203" y="1029765"/>
                  </a:cubicBezTo>
                  <a:cubicBezTo>
                    <a:pt x="1443134" y="1024550"/>
                    <a:pt x="1456292" y="1021371"/>
                    <a:pt x="1469412" y="1019961"/>
                  </a:cubicBezTo>
                  <a:close/>
                  <a:moveTo>
                    <a:pt x="1418167" y="6"/>
                  </a:moveTo>
                  <a:cubicBezTo>
                    <a:pt x="1423561" y="-125"/>
                    <a:pt x="1429299" y="1684"/>
                    <a:pt x="1434490" y="4590"/>
                  </a:cubicBezTo>
                  <a:cubicBezTo>
                    <a:pt x="1463256" y="20782"/>
                    <a:pt x="1490593" y="40023"/>
                    <a:pt x="1520501" y="53739"/>
                  </a:cubicBezTo>
                  <a:cubicBezTo>
                    <a:pt x="1598606" y="89457"/>
                    <a:pt x="1663281" y="142226"/>
                    <a:pt x="1730051" y="195852"/>
                  </a:cubicBezTo>
                  <a:cubicBezTo>
                    <a:pt x="1784344" y="239381"/>
                    <a:pt x="1828635" y="289768"/>
                    <a:pt x="1872164" y="340632"/>
                  </a:cubicBezTo>
                  <a:cubicBezTo>
                    <a:pt x="1905978" y="380065"/>
                    <a:pt x="1948555" y="422451"/>
                    <a:pt x="1926647" y="487698"/>
                  </a:cubicBezTo>
                  <a:cubicBezTo>
                    <a:pt x="1918837" y="511034"/>
                    <a:pt x="1942935" y="539418"/>
                    <a:pt x="1952365" y="552563"/>
                  </a:cubicBezTo>
                  <a:cubicBezTo>
                    <a:pt x="1984178" y="596473"/>
                    <a:pt x="1969510" y="626763"/>
                    <a:pt x="1946555" y="660576"/>
                  </a:cubicBezTo>
                  <a:cubicBezTo>
                    <a:pt x="1925219" y="665339"/>
                    <a:pt x="1938363" y="628858"/>
                    <a:pt x="1917503" y="638764"/>
                  </a:cubicBezTo>
                  <a:cubicBezTo>
                    <a:pt x="1892167" y="650861"/>
                    <a:pt x="1921980" y="660481"/>
                    <a:pt x="1920742" y="671625"/>
                  </a:cubicBezTo>
                  <a:cubicBezTo>
                    <a:pt x="1919218" y="685532"/>
                    <a:pt x="1918742" y="705534"/>
                    <a:pt x="1903406" y="707630"/>
                  </a:cubicBezTo>
                  <a:cubicBezTo>
                    <a:pt x="1866164" y="712869"/>
                    <a:pt x="1861782" y="739634"/>
                    <a:pt x="1860258" y="767066"/>
                  </a:cubicBezTo>
                  <a:cubicBezTo>
                    <a:pt x="1859115" y="788211"/>
                    <a:pt x="1845590" y="786402"/>
                    <a:pt x="1831873" y="790878"/>
                  </a:cubicBezTo>
                  <a:cubicBezTo>
                    <a:pt x="1830159" y="773733"/>
                    <a:pt x="1846352" y="759732"/>
                    <a:pt x="1832255" y="741920"/>
                  </a:cubicBezTo>
                  <a:cubicBezTo>
                    <a:pt x="1793678" y="787259"/>
                    <a:pt x="1734719" y="778972"/>
                    <a:pt x="1685855" y="787164"/>
                  </a:cubicBezTo>
                  <a:cubicBezTo>
                    <a:pt x="1643088" y="794307"/>
                    <a:pt x="1594034" y="766113"/>
                    <a:pt x="1548219" y="751921"/>
                  </a:cubicBezTo>
                  <a:cubicBezTo>
                    <a:pt x="1511262" y="740396"/>
                    <a:pt x="1557649" y="727728"/>
                    <a:pt x="1546790" y="712392"/>
                  </a:cubicBezTo>
                  <a:cubicBezTo>
                    <a:pt x="1521739" y="723727"/>
                    <a:pt x="1500403" y="700200"/>
                    <a:pt x="1473352" y="701534"/>
                  </a:cubicBezTo>
                  <a:cubicBezTo>
                    <a:pt x="1465637" y="701915"/>
                    <a:pt x="1463732" y="671244"/>
                    <a:pt x="1436777" y="671816"/>
                  </a:cubicBezTo>
                  <a:cubicBezTo>
                    <a:pt x="1373911" y="673054"/>
                    <a:pt x="1318857" y="690390"/>
                    <a:pt x="1266374" y="725823"/>
                  </a:cubicBezTo>
                  <a:cubicBezTo>
                    <a:pt x="1228465" y="751350"/>
                    <a:pt x="1200842" y="790497"/>
                    <a:pt x="1149693" y="813262"/>
                  </a:cubicBezTo>
                  <a:cubicBezTo>
                    <a:pt x="1175220" y="725823"/>
                    <a:pt x="1178458" y="642003"/>
                    <a:pt x="1227131" y="567612"/>
                  </a:cubicBezTo>
                  <a:cubicBezTo>
                    <a:pt x="1273137" y="497223"/>
                    <a:pt x="1310665" y="420737"/>
                    <a:pt x="1364386" y="355681"/>
                  </a:cubicBezTo>
                  <a:cubicBezTo>
                    <a:pt x="1391533" y="322820"/>
                    <a:pt x="1422203" y="292530"/>
                    <a:pt x="1436491" y="252240"/>
                  </a:cubicBezTo>
                  <a:cubicBezTo>
                    <a:pt x="1463827" y="174801"/>
                    <a:pt x="1465637" y="98030"/>
                    <a:pt x="1414202" y="28021"/>
                  </a:cubicBezTo>
                  <a:cubicBezTo>
                    <a:pt x="1409059" y="21068"/>
                    <a:pt x="1395343" y="18020"/>
                    <a:pt x="1403915" y="7066"/>
                  </a:cubicBezTo>
                  <a:cubicBezTo>
                    <a:pt x="1407725" y="2208"/>
                    <a:pt x="1412774" y="137"/>
                    <a:pt x="1418167" y="6"/>
                  </a:cubicBezTo>
                  <a:close/>
                </a:path>
              </a:pathLst>
            </a:custGeom>
            <a:gradFill flip="none" rotWithShape="1">
              <a:gsLst>
                <a:gs pos="33000">
                  <a:srgbClr val="FFC000"/>
                </a:gs>
                <a:gs pos="75000">
                  <a:srgbClr val="FFC000">
                    <a:lumMod val="50000"/>
                  </a:srgbClr>
                </a:gs>
              </a:gsLst>
              <a:lin ang="8100000" scaled="0"/>
              <a:tileRect/>
            </a:gra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19900" spc="-1000">
                <a:ln>
                  <a:gradFill>
                    <a:gsLst>
                      <a:gs pos="0">
                        <a:srgbClr val="FFC000">
                          <a:lumMod val="60000"/>
                          <a:lumOff val="40000"/>
                        </a:srgbClr>
                      </a:gs>
                      <a:gs pos="100000">
                        <a:srgbClr val="FFC000">
                          <a:lumMod val="50000"/>
                        </a:srgbClr>
                      </a:gs>
                    </a:gsLst>
                    <a:lin ang="8100000" scaled="0"/>
                  </a:gradFill>
                </a:ln>
                <a:gradFill flip="none" rotWithShape="1">
                  <a:gsLst>
                    <a:gs pos="33000">
                      <a:srgbClr val="FFC000"/>
                    </a:gs>
                    <a:gs pos="75000">
                      <a:srgbClr val="FFC000">
                        <a:lumMod val="50000"/>
                      </a:srgbClr>
                    </a:gs>
                  </a:gsLst>
                  <a:lin ang="8100000" scaled="0"/>
                  <a:tileRect/>
                </a:gradFill>
                <a:effectLst>
                  <a:glow rad="63500">
                    <a:srgbClr val="FFC000">
                      <a:lumMod val="20000"/>
                      <a:lumOff val="80000"/>
                    </a:srgbClr>
                  </a:glow>
                </a:effectLst>
                <a:latin typeface="演示悠然小楷" panose="00000500000000000000" pitchFamily="2" charset="-122"/>
                <a:ea typeface="演示悠然小楷" panose="00000500000000000000" pitchFamily="2"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stCondLst>
                                            <p:cond delay="0"/>
                                          </p:stCondLst>
                                        </p:cTn>
                                        <p:tgtEl>
                                          <p:spTgt spid="21"/>
                                        </p:tgtEl>
                                      </p:cBhvr>
                                    </p:animEffect>
                                    <p:anim to="0" calcmode="lin" valueType="num">
                                      <p:cBhvr>
                                        <p:cTn id="8" dur="500" fill="hold">
                                          <p:stCondLst>
                                            <p:cond delay="0"/>
                                          </p:stCondLst>
                                        </p:cTn>
                                        <p:tgtEl>
                                          <p:spTgt spid="21"/>
                                        </p:tgtEl>
                                        <p:attrNameLst>
                                          <p:attrName>ppt_x</p:attrName>
                                        </p:attrNameLst>
                                      </p:cBhvr>
                                      <p:tavLst>
                                        <p:tav tm="0">
                                          <p:val>
                                            <p:strVal val="#ppt_x-.05"/>
                                          </p:val>
                                        </p:tav>
                                        <p:tav tm="100000">
                                          <p:val>
                                            <p:strVal val="#ppt_x"/>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iterate type="wd">
                                    <p:tmPct val="10000"/>
                                  </p:iterate>
                                  <p:childTnLst>
                                    <p:set>
                                      <p:cBhvr>
                                        <p:cTn id="12" dur="1" fill="hold">
                                          <p:stCondLst>
                                            <p:cond delay="0"/>
                                          </p:stCondLst>
                                        </p:cTn>
                                        <p:tgtEl>
                                          <p:spTgt spid="26"/>
                                        </p:tgtEl>
                                        <p:attrNameLst>
                                          <p:attrName>style.visibility</p:attrName>
                                        </p:attrNameLst>
                                      </p:cBhvr>
                                      <p:to>
                                        <p:strVal val="visible"/>
                                      </p:to>
                                    </p:set>
                                    <p:anim to="0" calcmode="lin" valueType="num">
                                      <p:cBhvr>
                                        <p:cTn id="13" dur="500" decel="100000" fill="hold">
                                          <p:stCondLst>
                                            <p:cond delay="0"/>
                                          </p:stCondLst>
                                        </p:cTn>
                                        <p:tgtEl>
                                          <p:spTgt spid="26"/>
                                        </p:tgtEl>
                                        <p:attrNameLst>
                                          <p:attrName>ppt_x</p:attrName>
                                        </p:attrNameLst>
                                      </p:cBhvr>
                                      <p:tavLst>
                                        <p:tav tm="0">
                                          <p:val>
                                            <p:strVal val="ppt_x+0.02"/>
                                          </p:val>
                                        </p:tav>
                                        <p:tav tm="100000">
                                          <p:val>
                                            <p:strVal val="#ppt_x"/>
                                          </p:val>
                                        </p:tav>
                                      </p:tavLst>
                                    </p:anim>
                                    <p:animEffect transition="in" filter="fade">
                                      <p:cBhvr>
                                        <p:cTn id="14" dur="500">
                                          <p:stCondLst>
                                            <p:cond delay="0"/>
                                          </p:stCondLst>
                                        </p:cTn>
                                        <p:tgtEl>
                                          <p:spTgt spid="26"/>
                                        </p:tgtEl>
                                      </p:cBhvr>
                                    </p:animEffect>
                                    <p:animScale>
                                      <p:cBhvr>
                                        <p:cTn id="15" dur="500" decel="100000" fill="hold">
                                          <p:stCondLst>
                                            <p:cond delay="0"/>
                                          </p:stCondLst>
                                        </p:cTn>
                                        <p:tgtEl>
                                          <p:spTgt spid="26"/>
                                        </p:tgtEl>
                                      </p:cBhvr>
                                      <p:by x="100000" y="100000"/>
                                      <p:from x="110000" y="110000"/>
                                      <p:to x="100000" y="100000"/>
                                    </p:animScale>
                                  </p:childTnLst>
                                </p:cTn>
                              </p:par>
                              <p:par>
                                <p:cTn id="16" presetID="10" presetClass="entr" presetSubtype="0" decel="10000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stCondLst>
                                            <p:cond delay="0"/>
                                          </p:stCondLst>
                                        </p:cTn>
                                        <p:tgtEl>
                                          <p:spTgt spid="30"/>
                                        </p:tgtEl>
                                      </p:cBhvr>
                                    </p:animEffect>
                                    <p:anim to="0" calcmode="lin" valueType="num">
                                      <p:cBhvr>
                                        <p:cTn id="19" dur="500" fill="hold">
                                          <p:stCondLst>
                                            <p:cond delay="0"/>
                                          </p:stCondLst>
                                        </p:cTn>
                                        <p:tgtEl>
                                          <p:spTgt spid="30"/>
                                        </p:tgtEl>
                                        <p:attrNameLst>
                                          <p:attrName>ppt_x</p:attrName>
                                        </p:attrNameLst>
                                      </p:cBhvr>
                                      <p:tavLst>
                                        <p:tav tm="0">
                                          <p:val>
                                            <p:strVal val="#ppt_x+.05"/>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grpSp>
        <p:nvGrpSpPr>
          <p:cNvPr id="2" name="组合 1"/>
          <p:cNvGrpSpPr/>
          <p:nvPr/>
        </p:nvGrpSpPr>
        <p:grpSpPr>
          <a:xfrm>
            <a:off x="2249713" y="-4989728"/>
            <a:ext cx="7692574" cy="7692574"/>
            <a:chOff x="8323465" y="0"/>
            <a:chExt cx="1676878" cy="1676878"/>
          </a:xfrm>
        </p:grpSpPr>
        <p:sp>
          <p:nvSpPr>
            <p:cNvPr id="3" name="椭圆 2"/>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1">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pic>
        <p:nvPicPr>
          <p:cNvPr id="6" name="江水"/>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3446"/>
            <a:ext cx="12192000" cy="2297169"/>
          </a:xfrm>
          <a:prstGeom prst="rect">
            <a:avLst/>
          </a:prstGeom>
        </p:spPr>
      </p:pic>
      <p:pic>
        <p:nvPicPr>
          <p:cNvPr id="8" name="图片 7" descr="图片包含 徽标&#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4886" y="3752285"/>
            <a:ext cx="593825" cy="608233"/>
          </a:xfrm>
          <a:prstGeom prst="rect">
            <a:avLst/>
          </a:prstGeom>
        </p:spPr>
      </p:pic>
      <p:pic>
        <p:nvPicPr>
          <p:cNvPr id="9" name="图片 8" descr="图片包含 游戏机, 动物&#10;&#10;描述已自动生成"/>
          <p:cNvPicPr>
            <a:picLocks noChangeAspect="1"/>
          </p:cNvPicPr>
          <p:nvPr/>
        </p:nvPicPr>
        <p:blipFill rotWithShape="1">
          <a:blip r:embed="rId4">
            <a:extLst>
              <a:ext uri="{28A0092B-C50C-407E-A947-70E740481C1C}">
                <a14:useLocalDpi xmlns:a14="http://schemas.microsoft.com/office/drawing/2010/main" val="0"/>
              </a:ext>
            </a:extLst>
          </a:blip>
          <a:srcRect r="31239"/>
          <a:stretch>
            <a:fillRect/>
          </a:stretch>
        </p:blipFill>
        <p:spPr>
          <a:xfrm flipH="1">
            <a:off x="5842619" y="2972641"/>
            <a:ext cx="6349379" cy="2074029"/>
          </a:xfrm>
          <a:prstGeom prst="rect">
            <a:avLst/>
          </a:prstGeom>
        </p:spPr>
      </p:pic>
      <p:sp>
        <p:nvSpPr>
          <p:cNvPr id="10" name="椭圆 9"/>
          <p:cNvSpPr/>
          <p:nvPr/>
        </p:nvSpPr>
        <p:spPr>
          <a:xfrm>
            <a:off x="4972051" y="6024842"/>
            <a:ext cx="2247892" cy="2247892"/>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16" name="图片 15" descr="卡通人物&#10;&#10;描述已自动生成"/>
          <p:cNvPicPr>
            <a:picLocks noChangeAspect="1"/>
          </p:cNvPicPr>
          <p:nvPr/>
        </p:nvPicPr>
        <p:blipFill rotWithShape="1">
          <a:blip r:embed="rId5">
            <a:extLst>
              <a:ext uri="{28A0092B-C50C-407E-A947-70E740481C1C}">
                <a14:useLocalDpi xmlns:a14="http://schemas.microsoft.com/office/drawing/2010/main" val="0"/>
              </a:ext>
            </a:extLst>
          </a:blip>
          <a:srcRect r="73145"/>
          <a:stretch>
            <a:fillRect/>
          </a:stretch>
        </p:blipFill>
        <p:spPr>
          <a:xfrm>
            <a:off x="4056449" y="4611037"/>
            <a:ext cx="3274174" cy="1849438"/>
          </a:xfrm>
          <a:prstGeom prst="rect">
            <a:avLst/>
          </a:prstGeom>
        </p:spPr>
      </p:pic>
      <p:pic>
        <p:nvPicPr>
          <p:cNvPr id="17" name="图片 16" descr="徽标&#10;&#10;低可信度描述已自动生成"/>
          <p:cNvPicPr>
            <a:picLocks noChangeAspect="1"/>
          </p:cNvPicPr>
          <p:nvPr/>
        </p:nvPicPr>
        <p:blipFill rotWithShape="1">
          <a:blip r:embed="rId6">
            <a:extLst>
              <a:ext uri="{28A0092B-C50C-407E-A947-70E740481C1C}">
                <a14:useLocalDpi xmlns:a14="http://schemas.microsoft.com/office/drawing/2010/main" val="0"/>
              </a:ext>
            </a:extLst>
          </a:blip>
          <a:srcRect t="41667" b="18680"/>
          <a:stretch>
            <a:fillRect/>
          </a:stretch>
        </p:blipFill>
        <p:spPr>
          <a:xfrm flipH="1">
            <a:off x="6309014" y="5084261"/>
            <a:ext cx="2064393" cy="818585"/>
          </a:xfrm>
          <a:prstGeom prst="rect">
            <a:avLst/>
          </a:prstGeom>
          <a:effectLst>
            <a:reflection blurRad="6350" stA="25000" endPos="35000" dir="5400000" sy="-100000" algn="bl" rotWithShape="0"/>
          </a:effectLst>
        </p:spPr>
      </p:pic>
      <p:pic>
        <p:nvPicPr>
          <p:cNvPr id="19" name="图片 18" descr="小鸟&#10;&#10;低可信度描述已自动生成"/>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0" y="116"/>
            <a:ext cx="12192000" cy="1678781"/>
          </a:xfrm>
          <a:prstGeom prst="rect">
            <a:avLst/>
          </a:prstGeom>
        </p:spPr>
      </p:pic>
      <p:pic>
        <p:nvPicPr>
          <p:cNvPr id="21" name="图片 20" descr="图片包含 播放器, 棒球, 男人, 球&#10;&#10;描述已自动生成"/>
          <p:cNvPicPr>
            <a:picLocks noChangeAspect="1"/>
          </p:cNvPicPr>
          <p:nvPr/>
        </p:nvPicPr>
        <p:blipFill rotWithShape="1">
          <a:blip r:embed="rId8">
            <a:extLst>
              <a:ext uri="{BEBA8EAE-BF5A-486C-A8C5-ECC9F3942E4B}">
                <a14:imgProps xmlns:a14="http://schemas.microsoft.com/office/drawing/2010/main">
                  <a14:imgLayer r:embed="rId9">
                    <a14:imgEffect>
                      <a14:brightnessContrast contrast="-40000"/>
                    </a14:imgEffect>
                    <a14:imgEffect>
                      <a14:colorTemperature colorTemp="11200"/>
                    </a14:imgEffect>
                    <a14:imgEffect>
                      <a14:saturation sat="200000"/>
                    </a14:imgEffect>
                  </a14:imgLayer>
                </a14:imgProps>
              </a:ext>
              <a:ext uri="{28A0092B-C50C-407E-A947-70E740481C1C}">
                <a14:useLocalDpi xmlns:a14="http://schemas.microsoft.com/office/drawing/2010/main" val="0"/>
              </a:ext>
            </a:extLst>
          </a:blip>
          <a:srcRect l="19507" t="7849" r="19507" b="21784"/>
          <a:stretch>
            <a:fillRect/>
          </a:stretch>
        </p:blipFill>
        <p:spPr>
          <a:xfrm flipH="1">
            <a:off x="6106665" y="5734069"/>
            <a:ext cx="407735" cy="470461"/>
          </a:xfrm>
          <a:prstGeom prst="rect">
            <a:avLst/>
          </a:prstGeom>
          <a:effectLst>
            <a:outerShdw blurRad="152400" dir="5400000" sx="90000" sy="-19000" rotWithShape="0">
              <a:prstClr val="black">
                <a:alpha val="59000"/>
              </a:prstClr>
            </a:outerShdw>
          </a:effectLst>
        </p:spPr>
      </p:pic>
      <p:pic>
        <p:nvPicPr>
          <p:cNvPr id="11" name="图片 10"/>
          <p:cNvPicPr>
            <a:picLocks noChangeAspect="1"/>
          </p:cNvPicPr>
          <p:nvPr/>
        </p:nvPicPr>
        <p:blipFill>
          <a:blip r:embed="rId10">
            <a:extLst>
              <a:ext uri="{28A0092B-C50C-407E-A947-70E740481C1C}">
                <a14:useLocalDpi xmlns:a14="http://schemas.microsoft.com/office/drawing/2010/main" val="0"/>
              </a:ext>
            </a:extLst>
          </a:blip>
          <a:srcRect b="19126"/>
          <a:stretch>
            <a:fillRect/>
          </a:stretch>
        </p:blipFill>
        <p:spPr>
          <a:xfrm>
            <a:off x="0" y="4739616"/>
            <a:ext cx="12192000" cy="2118384"/>
          </a:xfrm>
          <a:custGeom>
            <a:avLst/>
            <a:gdLst>
              <a:gd name="connsiteX0" fmla="*/ 0 w 12192000"/>
              <a:gd name="connsiteY0" fmla="*/ 0 h 2118384"/>
              <a:gd name="connsiteX1" fmla="*/ 12192000 w 12192000"/>
              <a:gd name="connsiteY1" fmla="*/ 0 h 2118384"/>
              <a:gd name="connsiteX2" fmla="*/ 12192000 w 12192000"/>
              <a:gd name="connsiteY2" fmla="*/ 2118384 h 2118384"/>
              <a:gd name="connsiteX3" fmla="*/ 0 w 12192000"/>
              <a:gd name="connsiteY3" fmla="*/ 2118384 h 2118384"/>
            </a:gdLst>
            <a:ahLst/>
            <a:cxnLst>
              <a:cxn ang="0">
                <a:pos x="connsiteX0" y="connsiteY0"/>
              </a:cxn>
              <a:cxn ang="0">
                <a:pos x="connsiteX1" y="connsiteY1"/>
              </a:cxn>
              <a:cxn ang="0">
                <a:pos x="connsiteX2" y="connsiteY2"/>
              </a:cxn>
              <a:cxn ang="0">
                <a:pos x="connsiteX3" y="connsiteY3"/>
              </a:cxn>
            </a:cxnLst>
            <a:rect l="l" t="t" r="r" b="b"/>
            <a:pathLst>
              <a:path w="12192000" h="2118384">
                <a:moveTo>
                  <a:pt x="0" y="0"/>
                </a:moveTo>
                <a:lnTo>
                  <a:pt x="12192000" y="0"/>
                </a:lnTo>
                <a:lnTo>
                  <a:pt x="12192000" y="2118384"/>
                </a:lnTo>
                <a:lnTo>
                  <a:pt x="0" y="2118384"/>
                </a:lnTo>
                <a:close/>
              </a:path>
            </a:pathLst>
          </a:custGeom>
        </p:spPr>
      </p:pic>
      <p:grpSp>
        <p:nvGrpSpPr>
          <p:cNvPr id="5" name="组合 4"/>
          <p:cNvGrpSpPr/>
          <p:nvPr/>
        </p:nvGrpSpPr>
        <p:grpSpPr>
          <a:xfrm>
            <a:off x="362856" y="1461045"/>
            <a:ext cx="11495314" cy="4997453"/>
            <a:chOff x="362856" y="1461045"/>
            <a:chExt cx="11495314" cy="4997453"/>
          </a:xfrm>
        </p:grpSpPr>
        <p:grpSp>
          <p:nvGrpSpPr>
            <p:cNvPr id="23" name="组合 22"/>
            <p:cNvGrpSpPr/>
            <p:nvPr/>
          </p:nvGrpSpPr>
          <p:grpSpPr>
            <a:xfrm>
              <a:off x="362856" y="1461045"/>
              <a:ext cx="11495314" cy="4997453"/>
              <a:chOff x="373853" y="2108201"/>
              <a:chExt cx="11444294" cy="2277282"/>
            </a:xfrm>
          </p:grpSpPr>
          <p:sp>
            <p:nvSpPr>
              <p:cNvPr id="24" name="缺角矩形 23"/>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缺角矩形 24"/>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文本框 25"/>
            <p:cNvSpPr txBox="1"/>
            <p:nvPr/>
          </p:nvSpPr>
          <p:spPr>
            <a:xfrm>
              <a:off x="1490546" y="1748736"/>
              <a:ext cx="9210908" cy="2735492"/>
            </a:xfrm>
            <a:prstGeom prst="rect">
              <a:avLst/>
            </a:prstGeom>
            <a:noFill/>
          </p:spPr>
          <p:txBody>
            <a:bodyPr wrap="square">
              <a:spAutoFit/>
            </a:bodyPr>
            <a:lstStyle>
              <a:defPPr>
                <a:defRPr lang="zh-CN"/>
              </a:defPPr>
              <a:lvl1pPr algn="just">
                <a:lnSpc>
                  <a:spcPct val="130000"/>
                </a:lnSpc>
                <a:defRPr sz="2400" kern="100">
                  <a:solidFill>
                    <a:schemeClr val="accent4">
                      <a:lumMod val="50000"/>
                    </a:schemeClr>
                  </a:solidFill>
                  <a:latin typeface="思源黑体 CN Medium" panose="020B0600000000000000" pitchFamily="34" charset="-122"/>
                  <a:ea typeface="思源黑体 CN Medium" panose="020B0600000000000000" pitchFamily="34" charset="-122"/>
                  <a:cs typeface="Times New Roman" panose="02020603050405020304" pitchFamily="18" charset="0"/>
                </a:defRPr>
              </a:lvl1pPr>
            </a:lstStyle>
            <a:p>
              <a:pPr marL="0" marR="0" lvl="0" indent="720090" algn="just" defTabSz="914400" rtl="0" eaLnBrk="1" fontAlgn="auto" latinLnBrk="0" hangingPunct="1">
                <a:lnSpc>
                  <a:spcPct val="125000"/>
                </a:lnSpc>
                <a:spcBef>
                  <a:spcPts val="0"/>
                </a:spcBef>
                <a:spcAft>
                  <a:spcPts val="0"/>
                </a:spcAft>
                <a:buClrTx/>
                <a:buSzTx/>
                <a:buFontTx/>
                <a:buNone/>
                <a:defRPr/>
              </a:pPr>
              <a:r>
                <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作者创作此诗时，也许是宦游在外，也许是羁留异乡。在一个月朗风清、春暖花开的夜晚，作者漫步江边。他仰望挂在天边的一轮皎月，沐浴着湿润的江风，面对滚滚流去的江水，嗅着淡淡的花香，不禁在景色中沉醉。于是他感慨万千，诗兴大发，临江赋诗。</a:t>
              </a:r>
              <a:endParaRPr kumimoji="0" lang="zh-CN" altLang="en-US" sz="2800" b="0" i="0" u="none" strike="noStrike" kern="100" cap="none" spc="0" normalizeH="0" baseline="0" noProof="0" dirty="0">
                <a:ln>
                  <a:noFill/>
                </a:ln>
                <a:solidFill>
                  <a:srgbClr val="FFC000">
                    <a:lumMod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文本框 11"/>
          <p:cNvSpPr txBox="1"/>
          <p:nvPr/>
        </p:nvSpPr>
        <p:spPr>
          <a:xfrm>
            <a:off x="5086483" y="199326"/>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a:sym typeface="Arial" panose="020B0604020202020204" pitchFamily="34" charset="0"/>
              </a:rPr>
              <a:t>探寻背景</a:t>
            </a:r>
            <a:endParaRPr lang="en-US" altLang="zh-CN" dirty="0">
              <a:sym typeface="Arial" panose="020B0604020202020204" pitchFamily="34" charset="0"/>
            </a:endParaRPr>
          </a:p>
        </p:txBody>
      </p:sp>
      <p:pic>
        <p:nvPicPr>
          <p:cNvPr id="7" name="图片 6" descr="图片包含 游戏机, 动物&#10;&#10;描述已自动生成"/>
          <p:cNvPicPr>
            <a:picLocks noChangeAspect="1"/>
          </p:cNvPicPr>
          <p:nvPr/>
        </p:nvPicPr>
        <p:blipFill rotWithShape="1">
          <a:blip r:embed="rId4">
            <a:extLst>
              <a:ext uri="{28A0092B-C50C-407E-A947-70E740481C1C}">
                <a14:useLocalDpi xmlns:a14="http://schemas.microsoft.com/office/drawing/2010/main" val="0"/>
              </a:ext>
            </a:extLst>
          </a:blip>
          <a:srcRect l="69844"/>
          <a:stretch>
            <a:fillRect/>
          </a:stretch>
        </p:blipFill>
        <p:spPr>
          <a:xfrm flipH="1">
            <a:off x="0" y="2729433"/>
            <a:ext cx="4576544" cy="340869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stCondLst>
                                            <p:cond delay="0"/>
                                          </p:stCondLst>
                                        </p:cTn>
                                        <p:tgtEl>
                                          <p:spTgt spid="5"/>
                                        </p:tgtEl>
                                      </p:cBhvr>
                                    </p:animEffect>
                                    <p:anim to="0" calcmode="lin" valueType="num">
                                      <p:cBhvr>
                                        <p:cTn id="8" dur="500" fill="hold">
                                          <p:stCondLst>
                                            <p:cond delay="0"/>
                                          </p:stCondLst>
                                        </p:cTn>
                                        <p:tgtEl>
                                          <p:spTgt spid="5"/>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13" name="PA-图片 12" descr="卡通人物&#10;&#10;中度可信度描述已自动生成"/>
          <p:cNvPicPr>
            <a:picLocks noChangeAspect="1"/>
          </p:cNvPicPr>
          <p:nvPr>
            <p:custDataLst>
              <p:tags r:id="rId1"/>
            </p:custDataLst>
          </p:nvPr>
        </p:nvPicPr>
        <p:blipFill rotWithShape="1">
          <a:blip r:embed="rId2">
            <a:duotone>
              <a:prstClr val="black"/>
              <a:schemeClr val="accent6">
                <a:tint val="45000"/>
                <a:satMod val="400000"/>
              </a:schemeClr>
            </a:duotone>
            <a:extLst>
              <a:ext uri="{28A0092B-C50C-407E-A947-70E740481C1C}">
                <a14:useLocalDpi xmlns:a14="http://schemas.microsoft.com/office/drawing/2010/main" val="0"/>
              </a:ext>
            </a:extLst>
          </a:blip>
          <a:srcRect l="20701" t="8922" r="28873"/>
          <a:stretch>
            <a:fillRect/>
          </a:stretch>
        </p:blipFill>
        <p:spPr>
          <a:xfrm flipH="1">
            <a:off x="3545840" y="4632497"/>
            <a:ext cx="537528" cy="1340711"/>
          </a:xfrm>
          <a:prstGeom prst="rect">
            <a:avLst/>
          </a:prstGeom>
        </p:spPr>
      </p:pic>
      <p:pic>
        <p:nvPicPr>
          <p:cNvPr id="9" name="图片 8" descr="图片包含 游戏机&#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3183912"/>
            <a:ext cx="12192000" cy="3750469"/>
          </a:xfrm>
          <a:prstGeom prst="rect">
            <a:avLst/>
          </a:prstGeom>
        </p:spPr>
      </p:pic>
      <p:pic>
        <p:nvPicPr>
          <p:cNvPr id="8" name="图片 7" descr="黑白色的花&#10;&#10;描述已自动生成"/>
          <p:cNvPicPr>
            <a:picLocks noChangeAspect="1"/>
          </p:cNvPicPr>
          <p:nvPr/>
        </p:nvPicPr>
        <p:blipFill>
          <a:blip r:embed="rId4">
            <a:extLst>
              <a:ext uri="{BEBA8EAE-BF5A-486C-A8C5-ECC9F3942E4B}">
                <a14:imgProps xmlns:a14="http://schemas.microsoft.com/office/drawing/2010/main">
                  <a14:imgLayer r:embed="rId5">
                    <a14:imgEffect>
                      <a14:brightnessContrast bright="5000" contrast="-20000"/>
                    </a14:imgEffect>
                    <a14:imgEffect>
                      <a14:colorTemperature colorTemp="5900"/>
                    </a14:imgEffect>
                    <a14:imgEffect>
                      <a14:saturation sat="115000"/>
                    </a14:imgEffect>
                  </a14:imgLayer>
                </a14:imgProps>
              </a:ext>
              <a:ext uri="{28A0092B-C50C-407E-A947-70E740481C1C}">
                <a14:useLocalDpi xmlns:a14="http://schemas.microsoft.com/office/drawing/2010/main" val="0"/>
              </a:ext>
            </a:extLst>
          </a:blip>
          <a:stretch>
            <a:fillRect/>
          </a:stretch>
        </p:blipFill>
        <p:spPr>
          <a:xfrm flipH="1">
            <a:off x="-4945" y="728833"/>
            <a:ext cx="8966744" cy="2942491"/>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31453"/>
            <a:ext cx="12192000" cy="1647031"/>
          </a:xfrm>
          <a:prstGeom prst="rect">
            <a:avLst/>
          </a:prstGeom>
        </p:spPr>
      </p:pic>
      <p:grpSp>
        <p:nvGrpSpPr>
          <p:cNvPr id="3" name="组合 2"/>
          <p:cNvGrpSpPr/>
          <p:nvPr/>
        </p:nvGrpSpPr>
        <p:grpSpPr>
          <a:xfrm>
            <a:off x="2249713" y="-5091328"/>
            <a:ext cx="7692574" cy="7692574"/>
            <a:chOff x="8323465" y="0"/>
            <a:chExt cx="1676878" cy="1676878"/>
          </a:xfrm>
        </p:grpSpPr>
        <p:sp>
          <p:nvSpPr>
            <p:cNvPr id="4" name="椭圆 3"/>
            <p:cNvSpPr/>
            <p:nvPr/>
          </p:nvSpPr>
          <p:spPr>
            <a:xfrm>
              <a:off x="8529089" y="205624"/>
              <a:ext cx="1265629" cy="1265629"/>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a:noFill/>
            </a:ln>
            <a:effectLst>
              <a:glow rad="698500">
                <a:schemeClr val="accent4">
                  <a:lumMod val="20000"/>
                  <a:lumOff val="80000"/>
                  <a:alpha val="4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rotWithShape="1">
            <a:blip r:embed="rId7">
              <a:alphaModFix amt="50000"/>
              <a:extLst>
                <a:ext uri="{28A0092B-C50C-407E-A947-70E740481C1C}">
                  <a14:useLocalDpi xmlns:a14="http://schemas.microsoft.com/office/drawing/2010/main" val="0"/>
                </a:ext>
              </a:extLst>
            </a:blip>
            <a:srcRect l="1639" t="1534" r="1639" b="1534"/>
            <a:stretch>
              <a:fillRect/>
            </a:stretch>
          </p:blipFill>
          <p:spPr>
            <a:xfrm>
              <a:off x="8323465" y="0"/>
              <a:ext cx="1676878" cy="1676878"/>
            </a:xfrm>
            <a:prstGeom prst="rect">
              <a:avLst/>
            </a:prstGeom>
          </p:spPr>
        </p:pic>
      </p:grpSp>
      <p:sp>
        <p:nvSpPr>
          <p:cNvPr id="7" name="文本框 6"/>
          <p:cNvSpPr txBox="1"/>
          <p:nvPr/>
        </p:nvSpPr>
        <p:spPr>
          <a:xfrm>
            <a:off x="4010025" y="3363547"/>
            <a:ext cx="4171956" cy="307777"/>
          </a:xfrm>
          <a:prstGeom prst="rect">
            <a:avLst/>
          </a:prstGeom>
          <a:noFill/>
        </p:spPr>
        <p:txBody>
          <a:bodyPr wrap="square" rtlCol="0" anchor="ctr">
            <a:spAutoFit/>
          </a:bodyPr>
          <a:lstStyle>
            <a:defPPr>
              <a:defRPr lang="zh-CN"/>
            </a:defPPr>
            <a:lvl1pPr algn="ctr">
              <a:defRPr sz="9600" spc="-1000">
                <a:ln>
                  <a:gradFill>
                    <a:gsLst>
                      <a:gs pos="0">
                        <a:schemeClr val="accent4">
                          <a:lumMod val="40000"/>
                          <a:lumOff val="60000"/>
                        </a:schemeClr>
                      </a:gs>
                      <a:gs pos="100000">
                        <a:schemeClr val="accent4">
                          <a:lumMod val="75000"/>
                        </a:schemeClr>
                      </a:gs>
                    </a:gsLst>
                    <a:lin ang="5400000" scaled="0"/>
                  </a:gradFill>
                </a:ln>
                <a:gradFill flip="none" rotWithShape="1">
                  <a:gsLst>
                    <a:gs pos="33000">
                      <a:schemeClr val="accent4">
                        <a:lumMod val="40000"/>
                        <a:lumOff val="60000"/>
                      </a:schemeClr>
                    </a:gs>
                    <a:gs pos="75000">
                      <a:schemeClr val="accent4">
                        <a:lumMod val="60000"/>
                        <a:lumOff val="40000"/>
                      </a:schemeClr>
                    </a:gs>
                  </a:gsLst>
                  <a:lin ang="8100000" scaled="0"/>
                  <a:tileRect/>
                </a:gradFill>
                <a:effectLst>
                  <a:glow rad="63500">
                    <a:schemeClr val="accent4">
                      <a:lumMod val="20000"/>
                      <a:lumOff val="80000"/>
                    </a:schemeClr>
                  </a:glow>
                </a:effectLst>
                <a:latin typeface="演示悠然小楷" panose="00000500000000000000" pitchFamily="2" charset="-122"/>
                <a:ea typeface="演示悠然小楷" panose="00000500000000000000" pitchFamily="2"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gradFill flip="none" rotWithShape="1">
                  <a:gsLst>
                    <a:gs pos="0">
                      <a:srgbClr val="DAC279"/>
                    </a:gs>
                    <a:gs pos="100000">
                      <a:srgbClr val="7F6000"/>
                    </a:gs>
                  </a:gsLst>
                  <a:lin ang="8100000" scaled="0"/>
                  <a:tileRect/>
                </a:gra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Chu Bu Gan </a:t>
            </a:r>
            <a:r>
              <a:rPr kumimoji="0" lang="en-US" altLang="zh-CN" sz="1400" b="1" i="0" u="none" strike="noStrike" kern="1200" cap="none" spc="0" normalizeH="0" baseline="0" noProof="0" dirty="0" err="1">
                <a:ln>
                  <a:noFill/>
                </a:ln>
                <a:gradFill flip="none" rotWithShape="1">
                  <a:gsLst>
                    <a:gs pos="0">
                      <a:srgbClr val="DAC279"/>
                    </a:gs>
                    <a:gs pos="100000">
                      <a:srgbClr val="7F6000"/>
                    </a:gs>
                  </a:gsLst>
                  <a:lin ang="8100000" scaled="0"/>
                  <a:tileRect/>
                </a:gra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rPr>
              <a:t>Zhi</a:t>
            </a:r>
            <a:endParaRPr kumimoji="0" lang="zh-CN" altLang="en-US" sz="1400" b="1" i="0" u="none" strike="noStrike" kern="1200" cap="none" spc="0" normalizeH="0" baseline="0" noProof="0" dirty="0">
              <a:ln>
                <a:noFill/>
              </a:ln>
              <a:gradFill flip="none" rotWithShape="1">
                <a:gsLst>
                  <a:gs pos="0">
                    <a:srgbClr val="DAC279"/>
                  </a:gs>
                  <a:gs pos="100000">
                    <a:srgbClr val="7F6000"/>
                  </a:gs>
                </a:gsLst>
                <a:lin ang="8100000" scaled="0"/>
                <a:tileRect/>
              </a:gradFill>
              <a:effectLst>
                <a:glow rad="63500">
                  <a:srgbClr val="FFC000">
                    <a:lumMod val="20000"/>
                    <a:lumOff val="80000"/>
                  </a:srgbClr>
                </a:glo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3999586" y="2487826"/>
            <a:ext cx="4174236" cy="868680"/>
          </a:xfrm>
          <a:custGeom>
            <a:avLst/>
            <a:gdLst/>
            <a:ahLst/>
            <a:cxnLst/>
            <a:rect l="l" t="t" r="r" b="b"/>
            <a:pathLst>
              <a:path w="4174236" h="868680">
                <a:moveTo>
                  <a:pt x="2342388" y="724205"/>
                </a:moveTo>
                <a:lnTo>
                  <a:pt x="2331415" y="727863"/>
                </a:lnTo>
                <a:cubicBezTo>
                  <a:pt x="2330805" y="729082"/>
                  <a:pt x="2330043" y="730911"/>
                  <a:pt x="2329129" y="733349"/>
                </a:cubicBezTo>
                <a:cubicBezTo>
                  <a:pt x="2328215" y="735787"/>
                  <a:pt x="2328367" y="740055"/>
                  <a:pt x="2329586" y="746151"/>
                </a:cubicBezTo>
                <a:cubicBezTo>
                  <a:pt x="2330195" y="747979"/>
                  <a:pt x="2332024" y="748894"/>
                  <a:pt x="2335073" y="748894"/>
                </a:cubicBezTo>
                <a:lnTo>
                  <a:pt x="2338730" y="748894"/>
                </a:lnTo>
                <a:cubicBezTo>
                  <a:pt x="2339949" y="745846"/>
                  <a:pt x="2341626" y="742493"/>
                  <a:pt x="2343759" y="738835"/>
                </a:cubicBezTo>
                <a:cubicBezTo>
                  <a:pt x="2345893" y="735178"/>
                  <a:pt x="2346960" y="731215"/>
                  <a:pt x="2346960" y="726948"/>
                </a:cubicBezTo>
                <a:cubicBezTo>
                  <a:pt x="2346960" y="726339"/>
                  <a:pt x="2346503" y="726034"/>
                  <a:pt x="2345588" y="726034"/>
                </a:cubicBezTo>
                <a:cubicBezTo>
                  <a:pt x="2344674" y="726034"/>
                  <a:pt x="2343607" y="725424"/>
                  <a:pt x="2342388" y="724205"/>
                </a:cubicBezTo>
                <a:close/>
                <a:moveTo>
                  <a:pt x="734263" y="718719"/>
                </a:moveTo>
                <a:cubicBezTo>
                  <a:pt x="731825" y="722986"/>
                  <a:pt x="726643" y="729691"/>
                  <a:pt x="718718" y="738835"/>
                </a:cubicBezTo>
                <a:cubicBezTo>
                  <a:pt x="706526" y="753466"/>
                  <a:pt x="700125" y="763524"/>
                  <a:pt x="699516" y="769011"/>
                </a:cubicBezTo>
                <a:cubicBezTo>
                  <a:pt x="700735" y="769620"/>
                  <a:pt x="702412" y="770687"/>
                  <a:pt x="704545" y="772211"/>
                </a:cubicBezTo>
                <a:cubicBezTo>
                  <a:pt x="706679" y="773735"/>
                  <a:pt x="708660" y="774802"/>
                  <a:pt x="710489" y="775411"/>
                </a:cubicBezTo>
                <a:cubicBezTo>
                  <a:pt x="712317" y="776021"/>
                  <a:pt x="714451" y="776326"/>
                  <a:pt x="716889" y="776326"/>
                </a:cubicBezTo>
                <a:cubicBezTo>
                  <a:pt x="727253" y="758038"/>
                  <a:pt x="736092" y="740055"/>
                  <a:pt x="743407" y="722376"/>
                </a:cubicBezTo>
                <a:cubicBezTo>
                  <a:pt x="742188" y="721767"/>
                  <a:pt x="740816" y="721157"/>
                  <a:pt x="739292" y="720547"/>
                </a:cubicBezTo>
                <a:cubicBezTo>
                  <a:pt x="737768" y="719938"/>
                  <a:pt x="736092" y="719328"/>
                  <a:pt x="734263" y="718719"/>
                </a:cubicBezTo>
                <a:close/>
                <a:moveTo>
                  <a:pt x="2396337" y="605333"/>
                </a:moveTo>
                <a:cubicBezTo>
                  <a:pt x="2398776" y="615087"/>
                  <a:pt x="2399995" y="626669"/>
                  <a:pt x="2399995" y="640080"/>
                </a:cubicBezTo>
                <a:cubicBezTo>
                  <a:pt x="2399995" y="679095"/>
                  <a:pt x="2389479" y="717804"/>
                  <a:pt x="2368448" y="756209"/>
                </a:cubicBezTo>
                <a:cubicBezTo>
                  <a:pt x="2347417" y="794614"/>
                  <a:pt x="2319223" y="822960"/>
                  <a:pt x="2283866" y="841248"/>
                </a:cubicBezTo>
                <a:cubicBezTo>
                  <a:pt x="2271065" y="830885"/>
                  <a:pt x="2259787" y="816102"/>
                  <a:pt x="2250034" y="796900"/>
                </a:cubicBezTo>
                <a:cubicBezTo>
                  <a:pt x="2240280" y="777697"/>
                  <a:pt x="2236318" y="756819"/>
                  <a:pt x="2238146" y="734263"/>
                </a:cubicBezTo>
                <a:cubicBezTo>
                  <a:pt x="2246681" y="726948"/>
                  <a:pt x="2256434" y="719328"/>
                  <a:pt x="2267407" y="711403"/>
                </a:cubicBezTo>
                <a:cubicBezTo>
                  <a:pt x="2278380" y="703479"/>
                  <a:pt x="2286609" y="697687"/>
                  <a:pt x="2292096" y="694030"/>
                </a:cubicBezTo>
                <a:cubicBezTo>
                  <a:pt x="2314651" y="678180"/>
                  <a:pt x="2333548" y="664159"/>
                  <a:pt x="2348789" y="651967"/>
                </a:cubicBezTo>
                <a:cubicBezTo>
                  <a:pt x="2364028" y="639775"/>
                  <a:pt x="2379878" y="624231"/>
                  <a:pt x="2396337" y="605333"/>
                </a:cubicBezTo>
                <a:close/>
                <a:moveTo>
                  <a:pt x="2897429" y="590703"/>
                </a:moveTo>
                <a:cubicBezTo>
                  <a:pt x="2909621" y="590703"/>
                  <a:pt x="2926689" y="595579"/>
                  <a:pt x="2948635" y="605333"/>
                </a:cubicBezTo>
                <a:cubicBezTo>
                  <a:pt x="2970581" y="615087"/>
                  <a:pt x="2991307" y="626212"/>
                  <a:pt x="3010814" y="638709"/>
                </a:cubicBezTo>
                <a:cubicBezTo>
                  <a:pt x="3030321" y="651205"/>
                  <a:pt x="3041904" y="660502"/>
                  <a:pt x="3045561" y="666598"/>
                </a:cubicBezTo>
                <a:cubicBezTo>
                  <a:pt x="3049219" y="670865"/>
                  <a:pt x="3051048" y="677875"/>
                  <a:pt x="3051048" y="687629"/>
                </a:cubicBezTo>
                <a:cubicBezTo>
                  <a:pt x="3051048" y="699821"/>
                  <a:pt x="3048152" y="713842"/>
                  <a:pt x="3042361" y="729691"/>
                </a:cubicBezTo>
                <a:cubicBezTo>
                  <a:pt x="3036570" y="745541"/>
                  <a:pt x="3029864" y="759257"/>
                  <a:pt x="3022244" y="770839"/>
                </a:cubicBezTo>
                <a:cubicBezTo>
                  <a:pt x="3014624" y="782422"/>
                  <a:pt x="3007766" y="788213"/>
                  <a:pt x="3001670" y="788213"/>
                </a:cubicBezTo>
                <a:cubicBezTo>
                  <a:pt x="2974238" y="759562"/>
                  <a:pt x="2954884" y="735483"/>
                  <a:pt x="2943606" y="715975"/>
                </a:cubicBezTo>
                <a:cubicBezTo>
                  <a:pt x="2932328" y="696468"/>
                  <a:pt x="2917850" y="664769"/>
                  <a:pt x="2900172" y="620878"/>
                </a:cubicBezTo>
                <a:lnTo>
                  <a:pt x="2888285" y="592531"/>
                </a:lnTo>
                <a:cubicBezTo>
                  <a:pt x="2891942" y="591312"/>
                  <a:pt x="2894990" y="590703"/>
                  <a:pt x="2897429" y="590703"/>
                </a:cubicBezTo>
                <a:close/>
                <a:moveTo>
                  <a:pt x="2460345" y="569671"/>
                </a:moveTo>
                <a:cubicBezTo>
                  <a:pt x="2485339" y="617220"/>
                  <a:pt x="2509113" y="654406"/>
                  <a:pt x="2531669" y="681228"/>
                </a:cubicBezTo>
                <a:cubicBezTo>
                  <a:pt x="2554224" y="708051"/>
                  <a:pt x="2579370" y="727558"/>
                  <a:pt x="2607107" y="739750"/>
                </a:cubicBezTo>
                <a:cubicBezTo>
                  <a:pt x="2634843" y="751942"/>
                  <a:pt x="2668219" y="758038"/>
                  <a:pt x="2707234" y="758038"/>
                </a:cubicBezTo>
                <a:cubicBezTo>
                  <a:pt x="2729789" y="758038"/>
                  <a:pt x="2755087" y="756209"/>
                  <a:pt x="2783129" y="752551"/>
                </a:cubicBezTo>
                <a:lnTo>
                  <a:pt x="2790444" y="732435"/>
                </a:lnTo>
                <a:cubicBezTo>
                  <a:pt x="2811780" y="680009"/>
                  <a:pt x="2822448" y="646176"/>
                  <a:pt x="2822448" y="630936"/>
                </a:cubicBezTo>
                <a:cubicBezTo>
                  <a:pt x="2839516" y="658978"/>
                  <a:pt x="2857805" y="687934"/>
                  <a:pt x="2877312" y="717804"/>
                </a:cubicBezTo>
                <a:cubicBezTo>
                  <a:pt x="2891332" y="740359"/>
                  <a:pt x="2902153" y="758190"/>
                  <a:pt x="2909773" y="771297"/>
                </a:cubicBezTo>
                <a:cubicBezTo>
                  <a:pt x="2917393" y="784403"/>
                  <a:pt x="2921660" y="793090"/>
                  <a:pt x="2922575" y="797357"/>
                </a:cubicBezTo>
                <a:cubicBezTo>
                  <a:pt x="2923489" y="801624"/>
                  <a:pt x="2924251" y="809244"/>
                  <a:pt x="2924861" y="820217"/>
                </a:cubicBezTo>
                <a:cubicBezTo>
                  <a:pt x="2920593" y="825703"/>
                  <a:pt x="2913278" y="834543"/>
                  <a:pt x="2902915" y="846735"/>
                </a:cubicBezTo>
                <a:cubicBezTo>
                  <a:pt x="2842565" y="861365"/>
                  <a:pt x="2786786" y="868680"/>
                  <a:pt x="2735580" y="868680"/>
                </a:cubicBezTo>
                <a:cubicBezTo>
                  <a:pt x="2678277" y="868680"/>
                  <a:pt x="2628138" y="859841"/>
                  <a:pt x="2585161" y="842163"/>
                </a:cubicBezTo>
                <a:cubicBezTo>
                  <a:pt x="2542184" y="824484"/>
                  <a:pt x="2509113" y="798729"/>
                  <a:pt x="2485949" y="764896"/>
                </a:cubicBezTo>
                <a:cubicBezTo>
                  <a:pt x="2462784" y="731063"/>
                  <a:pt x="2451201" y="690677"/>
                  <a:pt x="2451201" y="643738"/>
                </a:cubicBezTo>
                <a:cubicBezTo>
                  <a:pt x="2451201" y="619354"/>
                  <a:pt x="2454249" y="594665"/>
                  <a:pt x="2460345" y="569671"/>
                </a:cubicBezTo>
                <a:close/>
                <a:moveTo>
                  <a:pt x="1391107" y="465430"/>
                </a:moveTo>
                <a:cubicBezTo>
                  <a:pt x="1391107" y="466039"/>
                  <a:pt x="1390802" y="467106"/>
                  <a:pt x="1390193" y="468630"/>
                </a:cubicBezTo>
                <a:cubicBezTo>
                  <a:pt x="1389583" y="470154"/>
                  <a:pt x="1388669" y="471526"/>
                  <a:pt x="1387449" y="472745"/>
                </a:cubicBezTo>
                <a:lnTo>
                  <a:pt x="1391107" y="472745"/>
                </a:lnTo>
                <a:cubicBezTo>
                  <a:pt x="1394765" y="469087"/>
                  <a:pt x="1396898" y="467259"/>
                  <a:pt x="1397508" y="467259"/>
                </a:cubicBezTo>
                <a:cubicBezTo>
                  <a:pt x="1396289" y="466649"/>
                  <a:pt x="1394155" y="466039"/>
                  <a:pt x="1391107" y="465430"/>
                </a:cubicBezTo>
                <a:close/>
                <a:moveTo>
                  <a:pt x="1795272" y="444399"/>
                </a:moveTo>
                <a:cubicBezTo>
                  <a:pt x="1815389" y="445618"/>
                  <a:pt x="1837487" y="453085"/>
                  <a:pt x="1861566" y="466801"/>
                </a:cubicBezTo>
                <a:cubicBezTo>
                  <a:pt x="1885645" y="480517"/>
                  <a:pt x="1906067" y="496062"/>
                  <a:pt x="1922831" y="513436"/>
                </a:cubicBezTo>
                <a:cubicBezTo>
                  <a:pt x="1939595" y="530809"/>
                  <a:pt x="1947977" y="545287"/>
                  <a:pt x="1947977" y="556870"/>
                </a:cubicBezTo>
                <a:cubicBezTo>
                  <a:pt x="1947977" y="561747"/>
                  <a:pt x="1946758" y="565404"/>
                  <a:pt x="1944319" y="567843"/>
                </a:cubicBezTo>
                <a:cubicBezTo>
                  <a:pt x="1905305" y="626364"/>
                  <a:pt x="1858061" y="676047"/>
                  <a:pt x="1802587" y="716890"/>
                </a:cubicBezTo>
                <a:cubicBezTo>
                  <a:pt x="1747114" y="757733"/>
                  <a:pt x="1664513" y="791718"/>
                  <a:pt x="1554785" y="818846"/>
                </a:cubicBezTo>
                <a:cubicBezTo>
                  <a:pt x="1445057" y="845973"/>
                  <a:pt x="1300582" y="860451"/>
                  <a:pt x="1121359" y="862280"/>
                </a:cubicBezTo>
                <a:lnTo>
                  <a:pt x="1190853" y="837591"/>
                </a:lnTo>
                <a:cubicBezTo>
                  <a:pt x="1386535" y="771144"/>
                  <a:pt x="1493215" y="731825"/>
                  <a:pt x="1510894" y="719633"/>
                </a:cubicBezTo>
                <a:cubicBezTo>
                  <a:pt x="1587093" y="678180"/>
                  <a:pt x="1655064" y="636727"/>
                  <a:pt x="1714805" y="595275"/>
                </a:cubicBezTo>
                <a:cubicBezTo>
                  <a:pt x="1774546" y="553822"/>
                  <a:pt x="1805940" y="517551"/>
                  <a:pt x="1808988" y="486461"/>
                </a:cubicBezTo>
                <a:cubicBezTo>
                  <a:pt x="1806549" y="482803"/>
                  <a:pt x="1804721" y="475793"/>
                  <a:pt x="1803502" y="465430"/>
                </a:cubicBezTo>
                <a:cubicBezTo>
                  <a:pt x="1802892" y="460553"/>
                  <a:pt x="1801977" y="456133"/>
                  <a:pt x="1800758" y="452171"/>
                </a:cubicBezTo>
                <a:cubicBezTo>
                  <a:pt x="1799539" y="448209"/>
                  <a:pt x="1797710" y="445618"/>
                  <a:pt x="1795272" y="444399"/>
                </a:cubicBezTo>
                <a:close/>
                <a:moveTo>
                  <a:pt x="1379220" y="413309"/>
                </a:moveTo>
                <a:cubicBezTo>
                  <a:pt x="1395069" y="413309"/>
                  <a:pt x="1409090" y="416662"/>
                  <a:pt x="1421282" y="423367"/>
                </a:cubicBezTo>
                <a:cubicBezTo>
                  <a:pt x="1433474" y="430073"/>
                  <a:pt x="1447800" y="440131"/>
                  <a:pt x="1464259" y="453543"/>
                </a:cubicBezTo>
                <a:lnTo>
                  <a:pt x="1483461" y="468173"/>
                </a:lnTo>
                <a:lnTo>
                  <a:pt x="1483461" y="493776"/>
                </a:lnTo>
                <a:cubicBezTo>
                  <a:pt x="1479804" y="499872"/>
                  <a:pt x="1472793" y="506883"/>
                  <a:pt x="1462430" y="514807"/>
                </a:cubicBezTo>
                <a:cubicBezTo>
                  <a:pt x="1450848" y="526390"/>
                  <a:pt x="1445057" y="532181"/>
                  <a:pt x="1445057" y="532181"/>
                </a:cubicBezTo>
                <a:cubicBezTo>
                  <a:pt x="1417625" y="557784"/>
                  <a:pt x="1386383" y="582625"/>
                  <a:pt x="1351331" y="606705"/>
                </a:cubicBezTo>
                <a:cubicBezTo>
                  <a:pt x="1316279" y="630784"/>
                  <a:pt x="1283208" y="650139"/>
                  <a:pt x="1252118" y="664769"/>
                </a:cubicBezTo>
                <a:cubicBezTo>
                  <a:pt x="1221029" y="679399"/>
                  <a:pt x="1197559" y="686715"/>
                  <a:pt x="1181710" y="686715"/>
                </a:cubicBezTo>
                <a:cubicBezTo>
                  <a:pt x="1178661" y="686715"/>
                  <a:pt x="1175309" y="686105"/>
                  <a:pt x="1171651" y="684886"/>
                </a:cubicBezTo>
                <a:cubicBezTo>
                  <a:pt x="1182624" y="671475"/>
                  <a:pt x="1194206" y="658063"/>
                  <a:pt x="1206398" y="644652"/>
                </a:cubicBezTo>
                <a:cubicBezTo>
                  <a:pt x="1256386" y="585521"/>
                  <a:pt x="1294028" y="538582"/>
                  <a:pt x="1319327" y="503835"/>
                </a:cubicBezTo>
                <a:cubicBezTo>
                  <a:pt x="1344625" y="469087"/>
                  <a:pt x="1359713" y="439217"/>
                  <a:pt x="1364590" y="414223"/>
                </a:cubicBezTo>
                <a:cubicBezTo>
                  <a:pt x="1368247" y="413614"/>
                  <a:pt x="1373124" y="413309"/>
                  <a:pt x="1379220" y="413309"/>
                </a:cubicBezTo>
                <a:close/>
                <a:moveTo>
                  <a:pt x="291694" y="399593"/>
                </a:moveTo>
                <a:lnTo>
                  <a:pt x="289865" y="407823"/>
                </a:lnTo>
                <a:cubicBezTo>
                  <a:pt x="291084" y="407823"/>
                  <a:pt x="291998" y="408127"/>
                  <a:pt x="292608" y="408737"/>
                </a:cubicBezTo>
                <a:cubicBezTo>
                  <a:pt x="292608" y="402641"/>
                  <a:pt x="292303" y="399593"/>
                  <a:pt x="291694" y="399593"/>
                </a:cubicBezTo>
                <a:close/>
                <a:moveTo>
                  <a:pt x="2609393" y="397764"/>
                </a:moveTo>
                <a:cubicBezTo>
                  <a:pt x="2595372" y="402641"/>
                  <a:pt x="2577084" y="405689"/>
                  <a:pt x="2554529" y="406908"/>
                </a:cubicBezTo>
                <a:cubicBezTo>
                  <a:pt x="2545994" y="407518"/>
                  <a:pt x="2538069" y="408280"/>
                  <a:pt x="2530754" y="409194"/>
                </a:cubicBezTo>
                <a:cubicBezTo>
                  <a:pt x="2523439" y="410109"/>
                  <a:pt x="2517648" y="412090"/>
                  <a:pt x="2513381" y="415138"/>
                </a:cubicBezTo>
                <a:cubicBezTo>
                  <a:pt x="2512771" y="419405"/>
                  <a:pt x="2512466" y="424891"/>
                  <a:pt x="2512466" y="431597"/>
                </a:cubicBezTo>
                <a:cubicBezTo>
                  <a:pt x="2512466" y="436474"/>
                  <a:pt x="2512618" y="442570"/>
                  <a:pt x="2512924" y="449885"/>
                </a:cubicBezTo>
                <a:cubicBezTo>
                  <a:pt x="2513228" y="457200"/>
                  <a:pt x="2513076" y="465430"/>
                  <a:pt x="2512466" y="474574"/>
                </a:cubicBezTo>
                <a:cubicBezTo>
                  <a:pt x="2555748" y="473355"/>
                  <a:pt x="2584399" y="469087"/>
                  <a:pt x="2598420" y="461772"/>
                </a:cubicBezTo>
                <a:lnTo>
                  <a:pt x="2603906" y="426111"/>
                </a:lnTo>
                <a:close/>
                <a:moveTo>
                  <a:pt x="2666085" y="331013"/>
                </a:moveTo>
                <a:cubicBezTo>
                  <a:pt x="2679497" y="335890"/>
                  <a:pt x="2686812" y="338785"/>
                  <a:pt x="2688031" y="339700"/>
                </a:cubicBezTo>
                <a:cubicBezTo>
                  <a:pt x="2689250" y="340614"/>
                  <a:pt x="2694737" y="345339"/>
                  <a:pt x="2704490" y="353873"/>
                </a:cubicBezTo>
                <a:cubicBezTo>
                  <a:pt x="2704490" y="378867"/>
                  <a:pt x="2702204" y="401117"/>
                  <a:pt x="2697632" y="420624"/>
                </a:cubicBezTo>
                <a:cubicBezTo>
                  <a:pt x="2693060" y="440131"/>
                  <a:pt x="2685897" y="461467"/>
                  <a:pt x="2676144" y="484632"/>
                </a:cubicBezTo>
                <a:cubicBezTo>
                  <a:pt x="2673705" y="490728"/>
                  <a:pt x="2668829" y="500482"/>
                  <a:pt x="2661513" y="513893"/>
                </a:cubicBezTo>
                <a:lnTo>
                  <a:pt x="2650541" y="537667"/>
                </a:lnTo>
                <a:cubicBezTo>
                  <a:pt x="2643835" y="537667"/>
                  <a:pt x="2638348" y="536905"/>
                  <a:pt x="2634082" y="535381"/>
                </a:cubicBezTo>
                <a:cubicBezTo>
                  <a:pt x="2629814" y="533857"/>
                  <a:pt x="2624937" y="531571"/>
                  <a:pt x="2619451" y="528523"/>
                </a:cubicBezTo>
                <a:cubicBezTo>
                  <a:pt x="2610307" y="521818"/>
                  <a:pt x="2600553" y="517855"/>
                  <a:pt x="2590190" y="516636"/>
                </a:cubicBezTo>
                <a:cubicBezTo>
                  <a:pt x="2569464" y="516636"/>
                  <a:pt x="2552700" y="517246"/>
                  <a:pt x="2539898" y="518465"/>
                </a:cubicBezTo>
                <a:cubicBezTo>
                  <a:pt x="2527097" y="519684"/>
                  <a:pt x="2514600" y="522732"/>
                  <a:pt x="2502408" y="527609"/>
                </a:cubicBezTo>
                <a:cubicBezTo>
                  <a:pt x="2500579" y="530657"/>
                  <a:pt x="2495855" y="533857"/>
                  <a:pt x="2488235" y="537210"/>
                </a:cubicBezTo>
                <a:cubicBezTo>
                  <a:pt x="2480615" y="540563"/>
                  <a:pt x="2472537" y="542239"/>
                  <a:pt x="2464003" y="542239"/>
                </a:cubicBezTo>
                <a:cubicBezTo>
                  <a:pt x="2458517" y="542239"/>
                  <a:pt x="2453335" y="541325"/>
                  <a:pt x="2448458" y="539496"/>
                </a:cubicBezTo>
                <a:cubicBezTo>
                  <a:pt x="2441753" y="531571"/>
                  <a:pt x="2437333" y="519227"/>
                  <a:pt x="2435200" y="502463"/>
                </a:cubicBezTo>
                <a:cubicBezTo>
                  <a:pt x="2433066" y="485699"/>
                  <a:pt x="2431694" y="462382"/>
                  <a:pt x="2431085" y="432511"/>
                </a:cubicBezTo>
                <a:cubicBezTo>
                  <a:pt x="2430475" y="405079"/>
                  <a:pt x="2429408" y="383591"/>
                  <a:pt x="2427884" y="368046"/>
                </a:cubicBezTo>
                <a:cubicBezTo>
                  <a:pt x="2426360" y="352501"/>
                  <a:pt x="2422855" y="340767"/>
                  <a:pt x="2417369" y="332842"/>
                </a:cubicBezTo>
                <a:cubicBezTo>
                  <a:pt x="2442972" y="336499"/>
                  <a:pt x="2460040" y="339852"/>
                  <a:pt x="2468575" y="342900"/>
                </a:cubicBezTo>
                <a:cubicBezTo>
                  <a:pt x="2477109" y="345948"/>
                  <a:pt x="2486253" y="352044"/>
                  <a:pt x="2496007" y="361188"/>
                </a:cubicBezTo>
                <a:cubicBezTo>
                  <a:pt x="2504541" y="360579"/>
                  <a:pt x="2517343" y="358750"/>
                  <a:pt x="2534412" y="355702"/>
                </a:cubicBezTo>
                <a:cubicBezTo>
                  <a:pt x="2546604" y="352654"/>
                  <a:pt x="2560320" y="351130"/>
                  <a:pt x="2575560" y="351130"/>
                </a:cubicBezTo>
                <a:cubicBezTo>
                  <a:pt x="2577389" y="351130"/>
                  <a:pt x="2582265" y="350825"/>
                  <a:pt x="2590190" y="350215"/>
                </a:cubicBezTo>
                <a:cubicBezTo>
                  <a:pt x="2598115" y="349606"/>
                  <a:pt x="2605430" y="348082"/>
                  <a:pt x="2612136" y="345643"/>
                </a:cubicBezTo>
                <a:lnTo>
                  <a:pt x="2636825" y="339243"/>
                </a:lnTo>
                <a:close/>
                <a:moveTo>
                  <a:pt x="408737" y="327355"/>
                </a:moveTo>
                <a:lnTo>
                  <a:pt x="406908" y="331927"/>
                </a:lnTo>
                <a:lnTo>
                  <a:pt x="412394" y="331927"/>
                </a:lnTo>
                <a:cubicBezTo>
                  <a:pt x="414223" y="330099"/>
                  <a:pt x="415442" y="329184"/>
                  <a:pt x="416052" y="329184"/>
                </a:cubicBezTo>
                <a:cubicBezTo>
                  <a:pt x="413004" y="327965"/>
                  <a:pt x="410566" y="327355"/>
                  <a:pt x="408737" y="327355"/>
                </a:cubicBezTo>
                <a:close/>
                <a:moveTo>
                  <a:pt x="2679801" y="226771"/>
                </a:moveTo>
                <a:cubicBezTo>
                  <a:pt x="2688336" y="235915"/>
                  <a:pt x="2695194" y="245364"/>
                  <a:pt x="2700376" y="255118"/>
                </a:cubicBezTo>
                <a:cubicBezTo>
                  <a:pt x="2705557" y="264871"/>
                  <a:pt x="2708148" y="273101"/>
                  <a:pt x="2708148" y="279807"/>
                </a:cubicBezTo>
                <a:cubicBezTo>
                  <a:pt x="2708148" y="285903"/>
                  <a:pt x="2706014" y="289560"/>
                  <a:pt x="2701747" y="290779"/>
                </a:cubicBezTo>
                <a:cubicBezTo>
                  <a:pt x="2704795" y="289560"/>
                  <a:pt x="2670962" y="293827"/>
                  <a:pt x="2600249" y="303581"/>
                </a:cubicBezTo>
                <a:cubicBezTo>
                  <a:pt x="2542337" y="311506"/>
                  <a:pt x="2510028" y="315468"/>
                  <a:pt x="2503322" y="315468"/>
                </a:cubicBezTo>
                <a:cubicBezTo>
                  <a:pt x="2493569" y="314859"/>
                  <a:pt x="2485492" y="311811"/>
                  <a:pt x="2479091" y="306324"/>
                </a:cubicBezTo>
                <a:cubicBezTo>
                  <a:pt x="2472690" y="300838"/>
                  <a:pt x="2463698" y="291084"/>
                  <a:pt x="2452116" y="277063"/>
                </a:cubicBezTo>
                <a:lnTo>
                  <a:pt x="2428342" y="249631"/>
                </a:lnTo>
                <a:cubicBezTo>
                  <a:pt x="2443581" y="248412"/>
                  <a:pt x="2456688" y="249631"/>
                  <a:pt x="2467661" y="253289"/>
                </a:cubicBezTo>
                <a:cubicBezTo>
                  <a:pt x="2478634" y="256947"/>
                  <a:pt x="2485644" y="259080"/>
                  <a:pt x="2488692" y="259690"/>
                </a:cubicBezTo>
                <a:cubicBezTo>
                  <a:pt x="2493569" y="260299"/>
                  <a:pt x="2517953" y="257861"/>
                  <a:pt x="2561844" y="252375"/>
                </a:cubicBezTo>
                <a:lnTo>
                  <a:pt x="2593848" y="247803"/>
                </a:lnTo>
                <a:cubicBezTo>
                  <a:pt x="2598724" y="246583"/>
                  <a:pt x="2606040" y="244145"/>
                  <a:pt x="2615793" y="240487"/>
                </a:cubicBezTo>
                <a:cubicBezTo>
                  <a:pt x="2627985" y="236220"/>
                  <a:pt x="2638653" y="233020"/>
                  <a:pt x="2647797" y="230886"/>
                </a:cubicBezTo>
                <a:cubicBezTo>
                  <a:pt x="2656942" y="228753"/>
                  <a:pt x="2667609" y="227381"/>
                  <a:pt x="2679801" y="226771"/>
                </a:cubicBezTo>
                <a:close/>
                <a:moveTo>
                  <a:pt x="197510" y="198425"/>
                </a:moveTo>
                <a:cubicBezTo>
                  <a:pt x="193243" y="203911"/>
                  <a:pt x="183794" y="209703"/>
                  <a:pt x="169164" y="215799"/>
                </a:cubicBezTo>
                <a:cubicBezTo>
                  <a:pt x="167335" y="217018"/>
                  <a:pt x="164897" y="218085"/>
                  <a:pt x="161849" y="218999"/>
                </a:cubicBezTo>
                <a:cubicBezTo>
                  <a:pt x="158801" y="219913"/>
                  <a:pt x="155448" y="221590"/>
                  <a:pt x="151790" y="224028"/>
                </a:cubicBezTo>
                <a:lnTo>
                  <a:pt x="151790" y="231343"/>
                </a:lnTo>
                <a:cubicBezTo>
                  <a:pt x="161544" y="230734"/>
                  <a:pt x="171755" y="228143"/>
                  <a:pt x="182423" y="223571"/>
                </a:cubicBezTo>
                <a:cubicBezTo>
                  <a:pt x="193091" y="218999"/>
                  <a:pt x="205740" y="212751"/>
                  <a:pt x="220370" y="204826"/>
                </a:cubicBezTo>
                <a:lnTo>
                  <a:pt x="220370" y="199339"/>
                </a:lnTo>
                <a:lnTo>
                  <a:pt x="205740" y="199339"/>
                </a:lnTo>
                <a:close/>
                <a:moveTo>
                  <a:pt x="229514" y="191110"/>
                </a:moveTo>
                <a:lnTo>
                  <a:pt x="229514" y="198425"/>
                </a:lnTo>
                <a:lnTo>
                  <a:pt x="241401" y="198425"/>
                </a:lnTo>
                <a:lnTo>
                  <a:pt x="245059" y="193853"/>
                </a:lnTo>
                <a:lnTo>
                  <a:pt x="245059" y="191110"/>
                </a:lnTo>
                <a:close/>
                <a:moveTo>
                  <a:pt x="4059936" y="186538"/>
                </a:moveTo>
                <a:cubicBezTo>
                  <a:pt x="3991661" y="193243"/>
                  <a:pt x="3954170" y="198425"/>
                  <a:pt x="3947465" y="202083"/>
                </a:cubicBezTo>
                <a:cubicBezTo>
                  <a:pt x="3949903" y="207569"/>
                  <a:pt x="3951122" y="230734"/>
                  <a:pt x="3951122" y="271577"/>
                </a:cubicBezTo>
                <a:cubicBezTo>
                  <a:pt x="3951122" y="311811"/>
                  <a:pt x="3950513" y="353873"/>
                  <a:pt x="3949293" y="397764"/>
                </a:cubicBezTo>
                <a:lnTo>
                  <a:pt x="3948379" y="428854"/>
                </a:lnTo>
                <a:cubicBezTo>
                  <a:pt x="3948379" y="461772"/>
                  <a:pt x="3947312" y="506425"/>
                  <a:pt x="3945179" y="562813"/>
                </a:cubicBezTo>
                <a:cubicBezTo>
                  <a:pt x="3943045" y="619201"/>
                  <a:pt x="3940759" y="667207"/>
                  <a:pt x="3938321" y="706831"/>
                </a:cubicBezTo>
                <a:cubicBezTo>
                  <a:pt x="3939540" y="707441"/>
                  <a:pt x="3955542" y="705765"/>
                  <a:pt x="3986327" y="701802"/>
                </a:cubicBezTo>
                <a:cubicBezTo>
                  <a:pt x="4017111" y="697840"/>
                  <a:pt x="4037685" y="694944"/>
                  <a:pt x="4048048" y="693115"/>
                </a:cubicBezTo>
                <a:cubicBezTo>
                  <a:pt x="4052316" y="651663"/>
                  <a:pt x="4055364" y="577901"/>
                  <a:pt x="4057193" y="471831"/>
                </a:cubicBezTo>
                <a:cubicBezTo>
                  <a:pt x="4059021" y="365760"/>
                  <a:pt x="4059936" y="270663"/>
                  <a:pt x="4059936" y="186538"/>
                </a:cubicBezTo>
                <a:close/>
                <a:moveTo>
                  <a:pt x="314553" y="172822"/>
                </a:moveTo>
                <a:lnTo>
                  <a:pt x="311810" y="187452"/>
                </a:lnTo>
                <a:cubicBezTo>
                  <a:pt x="313029" y="188671"/>
                  <a:pt x="314401" y="190195"/>
                  <a:pt x="315925" y="192024"/>
                </a:cubicBezTo>
                <a:cubicBezTo>
                  <a:pt x="317449" y="193853"/>
                  <a:pt x="320954" y="195987"/>
                  <a:pt x="326441" y="198425"/>
                </a:cubicBezTo>
                <a:cubicBezTo>
                  <a:pt x="327660" y="193548"/>
                  <a:pt x="328879" y="186233"/>
                  <a:pt x="330098" y="176479"/>
                </a:cubicBezTo>
                <a:cubicBezTo>
                  <a:pt x="328269" y="175870"/>
                  <a:pt x="327050" y="174651"/>
                  <a:pt x="326441" y="172822"/>
                </a:cubicBezTo>
                <a:close/>
                <a:moveTo>
                  <a:pt x="2433828" y="166421"/>
                </a:moveTo>
                <a:cubicBezTo>
                  <a:pt x="2433828" y="170079"/>
                  <a:pt x="2433218" y="173127"/>
                  <a:pt x="2431999" y="175565"/>
                </a:cubicBezTo>
                <a:lnTo>
                  <a:pt x="2446629" y="175565"/>
                </a:lnTo>
                <a:lnTo>
                  <a:pt x="2446629" y="168250"/>
                </a:lnTo>
                <a:close/>
                <a:moveTo>
                  <a:pt x="4098341" y="156363"/>
                </a:moveTo>
                <a:cubicBezTo>
                  <a:pt x="4098341" y="158191"/>
                  <a:pt x="4098036" y="159715"/>
                  <a:pt x="4097426" y="160935"/>
                </a:cubicBezTo>
                <a:cubicBezTo>
                  <a:pt x="4096817" y="162154"/>
                  <a:pt x="4097121" y="163678"/>
                  <a:pt x="4098341" y="165507"/>
                </a:cubicBezTo>
                <a:cubicBezTo>
                  <a:pt x="4099560" y="166726"/>
                  <a:pt x="4100627" y="167793"/>
                  <a:pt x="4101541" y="168707"/>
                </a:cubicBezTo>
                <a:cubicBezTo>
                  <a:pt x="4102455" y="169621"/>
                  <a:pt x="4104436" y="170688"/>
                  <a:pt x="4107485" y="171907"/>
                </a:cubicBezTo>
                <a:lnTo>
                  <a:pt x="4112057" y="159106"/>
                </a:lnTo>
                <a:cubicBezTo>
                  <a:pt x="4111447" y="159106"/>
                  <a:pt x="4110533" y="158191"/>
                  <a:pt x="4109313" y="156363"/>
                </a:cubicBezTo>
                <a:close/>
                <a:moveTo>
                  <a:pt x="1363675" y="148133"/>
                </a:moveTo>
                <a:lnTo>
                  <a:pt x="1363675" y="160935"/>
                </a:lnTo>
                <a:cubicBezTo>
                  <a:pt x="1367942" y="162154"/>
                  <a:pt x="1370685" y="163373"/>
                  <a:pt x="1371905" y="164592"/>
                </a:cubicBezTo>
                <a:cubicBezTo>
                  <a:pt x="1373124" y="164592"/>
                  <a:pt x="1373886" y="164897"/>
                  <a:pt x="1374191" y="165507"/>
                </a:cubicBezTo>
                <a:cubicBezTo>
                  <a:pt x="1374495" y="166116"/>
                  <a:pt x="1374953" y="165811"/>
                  <a:pt x="1375562" y="164592"/>
                </a:cubicBezTo>
                <a:cubicBezTo>
                  <a:pt x="1376782" y="162154"/>
                  <a:pt x="1377696" y="158496"/>
                  <a:pt x="1378306" y="153619"/>
                </a:cubicBezTo>
                <a:cubicBezTo>
                  <a:pt x="1376477" y="150571"/>
                  <a:pt x="1374343" y="148743"/>
                  <a:pt x="1371905" y="148133"/>
                </a:cubicBezTo>
                <a:close/>
                <a:moveTo>
                  <a:pt x="318211" y="113386"/>
                </a:moveTo>
                <a:cubicBezTo>
                  <a:pt x="332842" y="113386"/>
                  <a:pt x="344119" y="115367"/>
                  <a:pt x="352044" y="119329"/>
                </a:cubicBezTo>
                <a:cubicBezTo>
                  <a:pt x="359969" y="123292"/>
                  <a:pt x="366674" y="129388"/>
                  <a:pt x="372161" y="137617"/>
                </a:cubicBezTo>
                <a:cubicBezTo>
                  <a:pt x="377647" y="145847"/>
                  <a:pt x="385572" y="160630"/>
                  <a:pt x="395935" y="181966"/>
                </a:cubicBezTo>
                <a:cubicBezTo>
                  <a:pt x="380085" y="199644"/>
                  <a:pt x="366522" y="217170"/>
                  <a:pt x="355244" y="234544"/>
                </a:cubicBezTo>
                <a:cubicBezTo>
                  <a:pt x="343967" y="251917"/>
                  <a:pt x="330098" y="275235"/>
                  <a:pt x="313639" y="304495"/>
                </a:cubicBezTo>
                <a:cubicBezTo>
                  <a:pt x="297790" y="333147"/>
                  <a:pt x="283464" y="356921"/>
                  <a:pt x="270662" y="375819"/>
                </a:cubicBezTo>
                <a:lnTo>
                  <a:pt x="294437" y="401422"/>
                </a:lnTo>
                <a:lnTo>
                  <a:pt x="293522" y="408737"/>
                </a:lnTo>
                <a:cubicBezTo>
                  <a:pt x="300837" y="411175"/>
                  <a:pt x="307543" y="413919"/>
                  <a:pt x="313639" y="416967"/>
                </a:cubicBezTo>
                <a:cubicBezTo>
                  <a:pt x="323393" y="409651"/>
                  <a:pt x="335280" y="396850"/>
                  <a:pt x="349301" y="378562"/>
                </a:cubicBezTo>
                <a:cubicBezTo>
                  <a:pt x="363322" y="360274"/>
                  <a:pt x="375818" y="341072"/>
                  <a:pt x="386791" y="320955"/>
                </a:cubicBezTo>
                <a:cubicBezTo>
                  <a:pt x="389229" y="316078"/>
                  <a:pt x="390753" y="310591"/>
                  <a:pt x="391363" y="304495"/>
                </a:cubicBezTo>
                <a:cubicBezTo>
                  <a:pt x="391973" y="298399"/>
                  <a:pt x="392277" y="294437"/>
                  <a:pt x="392277" y="292608"/>
                </a:cubicBezTo>
                <a:cubicBezTo>
                  <a:pt x="392277" y="282855"/>
                  <a:pt x="393192" y="276149"/>
                  <a:pt x="395021" y="272491"/>
                </a:cubicBezTo>
                <a:cubicBezTo>
                  <a:pt x="408432" y="274320"/>
                  <a:pt x="420014" y="279502"/>
                  <a:pt x="429768" y="288036"/>
                </a:cubicBezTo>
                <a:cubicBezTo>
                  <a:pt x="439521" y="296571"/>
                  <a:pt x="448056" y="305562"/>
                  <a:pt x="455371" y="315011"/>
                </a:cubicBezTo>
                <a:cubicBezTo>
                  <a:pt x="462686" y="324460"/>
                  <a:pt x="467868" y="331013"/>
                  <a:pt x="470916" y="334671"/>
                </a:cubicBezTo>
                <a:cubicBezTo>
                  <a:pt x="469087" y="347472"/>
                  <a:pt x="459333" y="360274"/>
                  <a:pt x="441655" y="373075"/>
                </a:cubicBezTo>
                <a:cubicBezTo>
                  <a:pt x="423977" y="385877"/>
                  <a:pt x="403403" y="396545"/>
                  <a:pt x="379933" y="405079"/>
                </a:cubicBezTo>
                <a:cubicBezTo>
                  <a:pt x="356463" y="413614"/>
                  <a:pt x="335889" y="418491"/>
                  <a:pt x="318211" y="419710"/>
                </a:cubicBezTo>
                <a:cubicBezTo>
                  <a:pt x="334670" y="428854"/>
                  <a:pt x="361188" y="447142"/>
                  <a:pt x="397764" y="474574"/>
                </a:cubicBezTo>
                <a:lnTo>
                  <a:pt x="446227" y="509321"/>
                </a:lnTo>
                <a:cubicBezTo>
                  <a:pt x="447446" y="517855"/>
                  <a:pt x="448056" y="524561"/>
                  <a:pt x="448056" y="529438"/>
                </a:cubicBezTo>
                <a:cubicBezTo>
                  <a:pt x="448056" y="554431"/>
                  <a:pt x="441655" y="575310"/>
                  <a:pt x="428853" y="592074"/>
                </a:cubicBezTo>
                <a:cubicBezTo>
                  <a:pt x="416052" y="608838"/>
                  <a:pt x="398983" y="616001"/>
                  <a:pt x="377647" y="613563"/>
                </a:cubicBezTo>
                <a:lnTo>
                  <a:pt x="359359" y="576987"/>
                </a:lnTo>
                <a:cubicBezTo>
                  <a:pt x="344729" y="545287"/>
                  <a:pt x="331165" y="519075"/>
                  <a:pt x="318668" y="498348"/>
                </a:cubicBezTo>
                <a:cubicBezTo>
                  <a:pt x="306172" y="477622"/>
                  <a:pt x="292608" y="461772"/>
                  <a:pt x="277978" y="450799"/>
                </a:cubicBezTo>
                <a:cubicBezTo>
                  <a:pt x="276149" y="470916"/>
                  <a:pt x="275234" y="507797"/>
                  <a:pt x="275234" y="561442"/>
                </a:cubicBezTo>
                <a:cubicBezTo>
                  <a:pt x="275234" y="626059"/>
                  <a:pt x="276149" y="660807"/>
                  <a:pt x="277978" y="665683"/>
                </a:cubicBezTo>
                <a:cubicBezTo>
                  <a:pt x="282245" y="678485"/>
                  <a:pt x="284378" y="694639"/>
                  <a:pt x="284378" y="714147"/>
                </a:cubicBezTo>
                <a:cubicBezTo>
                  <a:pt x="284378" y="741579"/>
                  <a:pt x="281025" y="767944"/>
                  <a:pt x="274320" y="793242"/>
                </a:cubicBezTo>
                <a:cubicBezTo>
                  <a:pt x="267614" y="818541"/>
                  <a:pt x="258775" y="832409"/>
                  <a:pt x="247802" y="834848"/>
                </a:cubicBezTo>
                <a:cubicBezTo>
                  <a:pt x="206959" y="795223"/>
                  <a:pt x="185318" y="773887"/>
                  <a:pt x="182880" y="770839"/>
                </a:cubicBezTo>
                <a:cubicBezTo>
                  <a:pt x="188366" y="753771"/>
                  <a:pt x="192786" y="725424"/>
                  <a:pt x="196139" y="685800"/>
                </a:cubicBezTo>
                <a:cubicBezTo>
                  <a:pt x="199492" y="646176"/>
                  <a:pt x="201168" y="608076"/>
                  <a:pt x="201168" y="571500"/>
                </a:cubicBezTo>
                <a:cubicBezTo>
                  <a:pt x="201168" y="541630"/>
                  <a:pt x="199949" y="518617"/>
                  <a:pt x="197510" y="502463"/>
                </a:cubicBezTo>
                <a:cubicBezTo>
                  <a:pt x="195072" y="486309"/>
                  <a:pt x="191109" y="480975"/>
                  <a:pt x="185623" y="486461"/>
                </a:cubicBezTo>
                <a:cubicBezTo>
                  <a:pt x="141122" y="560832"/>
                  <a:pt x="79248" y="601066"/>
                  <a:pt x="0" y="607162"/>
                </a:cubicBezTo>
                <a:cubicBezTo>
                  <a:pt x="14021" y="596799"/>
                  <a:pt x="32766" y="578663"/>
                  <a:pt x="56235" y="552755"/>
                </a:cubicBezTo>
                <a:cubicBezTo>
                  <a:pt x="79705" y="526847"/>
                  <a:pt x="104089" y="495453"/>
                  <a:pt x="129387" y="458572"/>
                </a:cubicBezTo>
                <a:cubicBezTo>
                  <a:pt x="154686" y="421691"/>
                  <a:pt x="177089" y="383134"/>
                  <a:pt x="196596" y="342900"/>
                </a:cubicBezTo>
                <a:cubicBezTo>
                  <a:pt x="197815" y="340462"/>
                  <a:pt x="204063" y="327813"/>
                  <a:pt x="215341" y="304953"/>
                </a:cubicBezTo>
                <a:cubicBezTo>
                  <a:pt x="226619" y="282093"/>
                  <a:pt x="232257" y="264567"/>
                  <a:pt x="232257" y="252375"/>
                </a:cubicBezTo>
                <a:cubicBezTo>
                  <a:pt x="232257" y="248107"/>
                  <a:pt x="231343" y="245669"/>
                  <a:pt x="229514" y="245059"/>
                </a:cubicBezTo>
                <a:cubicBezTo>
                  <a:pt x="218542" y="243840"/>
                  <a:pt x="210922" y="243231"/>
                  <a:pt x="206654" y="243231"/>
                </a:cubicBezTo>
                <a:cubicBezTo>
                  <a:pt x="191414" y="243231"/>
                  <a:pt x="175869" y="246279"/>
                  <a:pt x="160020" y="252375"/>
                </a:cubicBezTo>
                <a:cubicBezTo>
                  <a:pt x="148437" y="256642"/>
                  <a:pt x="138074" y="258775"/>
                  <a:pt x="128930" y="258775"/>
                </a:cubicBezTo>
                <a:cubicBezTo>
                  <a:pt x="122225" y="258775"/>
                  <a:pt x="116738" y="258166"/>
                  <a:pt x="112471" y="256947"/>
                </a:cubicBezTo>
                <a:cubicBezTo>
                  <a:pt x="106375" y="247803"/>
                  <a:pt x="99974" y="239878"/>
                  <a:pt x="93269" y="233172"/>
                </a:cubicBezTo>
                <a:cubicBezTo>
                  <a:pt x="82296" y="219761"/>
                  <a:pt x="74371" y="209093"/>
                  <a:pt x="69494" y="201168"/>
                </a:cubicBezTo>
                <a:cubicBezTo>
                  <a:pt x="64617" y="193243"/>
                  <a:pt x="61569" y="183795"/>
                  <a:pt x="60350" y="172822"/>
                </a:cubicBezTo>
                <a:lnTo>
                  <a:pt x="76809" y="173736"/>
                </a:lnTo>
                <a:cubicBezTo>
                  <a:pt x="106680" y="173736"/>
                  <a:pt x="145389" y="170993"/>
                  <a:pt x="192938" y="165507"/>
                </a:cubicBezTo>
                <a:cubicBezTo>
                  <a:pt x="240487" y="160020"/>
                  <a:pt x="269138" y="154534"/>
                  <a:pt x="278892" y="149047"/>
                </a:cubicBezTo>
                <a:cubicBezTo>
                  <a:pt x="291694" y="141732"/>
                  <a:pt x="304800" y="129845"/>
                  <a:pt x="318211" y="113386"/>
                </a:cubicBezTo>
                <a:close/>
                <a:moveTo>
                  <a:pt x="466344" y="112471"/>
                </a:moveTo>
                <a:lnTo>
                  <a:pt x="466344" y="117958"/>
                </a:lnTo>
                <a:lnTo>
                  <a:pt x="472745" y="117958"/>
                </a:lnTo>
                <a:lnTo>
                  <a:pt x="472745" y="112471"/>
                </a:lnTo>
                <a:close/>
                <a:moveTo>
                  <a:pt x="4080053" y="68580"/>
                </a:moveTo>
                <a:cubicBezTo>
                  <a:pt x="4094683" y="68580"/>
                  <a:pt x="4112209" y="75743"/>
                  <a:pt x="4132631" y="90069"/>
                </a:cubicBezTo>
                <a:cubicBezTo>
                  <a:pt x="4153052" y="104394"/>
                  <a:pt x="4166006" y="117348"/>
                  <a:pt x="4171493" y="128931"/>
                </a:cubicBezTo>
                <a:cubicBezTo>
                  <a:pt x="4173321" y="132588"/>
                  <a:pt x="4174236" y="146304"/>
                  <a:pt x="4174236" y="170079"/>
                </a:cubicBezTo>
                <a:cubicBezTo>
                  <a:pt x="4174236" y="204216"/>
                  <a:pt x="4172712" y="248869"/>
                  <a:pt x="4169664" y="304038"/>
                </a:cubicBezTo>
                <a:cubicBezTo>
                  <a:pt x="4166616" y="359207"/>
                  <a:pt x="4164178" y="391059"/>
                  <a:pt x="4162349" y="399593"/>
                </a:cubicBezTo>
                <a:lnTo>
                  <a:pt x="4162349" y="499263"/>
                </a:lnTo>
                <a:lnTo>
                  <a:pt x="4159605" y="580644"/>
                </a:lnTo>
                <a:cubicBezTo>
                  <a:pt x="4158386" y="649529"/>
                  <a:pt x="4157167" y="690067"/>
                  <a:pt x="4155948" y="702259"/>
                </a:cubicBezTo>
                <a:cubicBezTo>
                  <a:pt x="4145585" y="764439"/>
                  <a:pt x="4126382" y="810159"/>
                  <a:pt x="4098341" y="839419"/>
                </a:cubicBezTo>
                <a:lnTo>
                  <a:pt x="4075481" y="834848"/>
                </a:lnTo>
                <a:cubicBezTo>
                  <a:pt x="4070604" y="826313"/>
                  <a:pt x="4067251" y="817474"/>
                  <a:pt x="4065422" y="808330"/>
                </a:cubicBezTo>
                <a:cubicBezTo>
                  <a:pt x="4063593" y="799186"/>
                  <a:pt x="4062374" y="794004"/>
                  <a:pt x="4061765" y="792785"/>
                </a:cubicBezTo>
                <a:cubicBezTo>
                  <a:pt x="4059936" y="782422"/>
                  <a:pt x="4057955" y="775259"/>
                  <a:pt x="4055821" y="771297"/>
                </a:cubicBezTo>
                <a:cubicBezTo>
                  <a:pt x="4053687" y="767334"/>
                  <a:pt x="4049573" y="765353"/>
                  <a:pt x="4043477" y="765353"/>
                </a:cubicBezTo>
                <a:cubicBezTo>
                  <a:pt x="4039819" y="767791"/>
                  <a:pt x="4032809" y="769468"/>
                  <a:pt x="4022445" y="770382"/>
                </a:cubicBezTo>
                <a:cubicBezTo>
                  <a:pt x="4012082" y="771297"/>
                  <a:pt x="4001414" y="772059"/>
                  <a:pt x="3990441" y="772668"/>
                </a:cubicBezTo>
                <a:cubicBezTo>
                  <a:pt x="3979469" y="773278"/>
                  <a:pt x="3968953" y="774040"/>
                  <a:pt x="3958895" y="774954"/>
                </a:cubicBezTo>
                <a:cubicBezTo>
                  <a:pt x="3948836" y="775869"/>
                  <a:pt x="3942283" y="777850"/>
                  <a:pt x="3939235" y="780898"/>
                </a:cubicBezTo>
                <a:cubicBezTo>
                  <a:pt x="3930091" y="797357"/>
                  <a:pt x="3914241" y="814731"/>
                  <a:pt x="3891686" y="833019"/>
                </a:cubicBezTo>
                <a:cubicBezTo>
                  <a:pt x="3873398" y="813511"/>
                  <a:pt x="3860901" y="792785"/>
                  <a:pt x="3854196" y="770839"/>
                </a:cubicBezTo>
                <a:cubicBezTo>
                  <a:pt x="3847490" y="748894"/>
                  <a:pt x="3844137" y="720852"/>
                  <a:pt x="3844137" y="686715"/>
                </a:cubicBezTo>
                <a:cubicBezTo>
                  <a:pt x="3844137" y="670255"/>
                  <a:pt x="3844442" y="654863"/>
                  <a:pt x="3845052" y="640537"/>
                </a:cubicBezTo>
                <a:cubicBezTo>
                  <a:pt x="3845661" y="626212"/>
                  <a:pt x="3846271" y="612953"/>
                  <a:pt x="3846881" y="600761"/>
                </a:cubicBezTo>
                <a:cubicBezTo>
                  <a:pt x="3850538" y="541020"/>
                  <a:pt x="3852367" y="487680"/>
                  <a:pt x="3852367" y="440741"/>
                </a:cubicBezTo>
                <a:lnTo>
                  <a:pt x="3852367" y="194767"/>
                </a:lnTo>
                <a:cubicBezTo>
                  <a:pt x="3848100" y="187452"/>
                  <a:pt x="3845357" y="176479"/>
                  <a:pt x="3844137" y="161849"/>
                </a:cubicBezTo>
                <a:cubicBezTo>
                  <a:pt x="3842918" y="147219"/>
                  <a:pt x="3842156" y="133350"/>
                  <a:pt x="3841851" y="120244"/>
                </a:cubicBezTo>
                <a:cubicBezTo>
                  <a:pt x="3841547" y="107138"/>
                  <a:pt x="3841394" y="98451"/>
                  <a:pt x="3841394" y="94183"/>
                </a:cubicBezTo>
                <a:cubicBezTo>
                  <a:pt x="3852367" y="95403"/>
                  <a:pt x="3863949" y="100279"/>
                  <a:pt x="3876141" y="108814"/>
                </a:cubicBezTo>
                <a:cubicBezTo>
                  <a:pt x="3885285" y="114910"/>
                  <a:pt x="3894277" y="119482"/>
                  <a:pt x="3903116" y="122530"/>
                </a:cubicBezTo>
                <a:cubicBezTo>
                  <a:pt x="3911955" y="125578"/>
                  <a:pt x="3923995" y="126797"/>
                  <a:pt x="3939235" y="126187"/>
                </a:cubicBezTo>
                <a:cubicBezTo>
                  <a:pt x="3943502" y="123139"/>
                  <a:pt x="3949141" y="121006"/>
                  <a:pt x="3956151" y="119787"/>
                </a:cubicBezTo>
                <a:cubicBezTo>
                  <a:pt x="3963162" y="118567"/>
                  <a:pt x="3972458" y="117653"/>
                  <a:pt x="3984040" y="117043"/>
                </a:cubicBezTo>
                <a:cubicBezTo>
                  <a:pt x="4000500" y="115824"/>
                  <a:pt x="4011777" y="114300"/>
                  <a:pt x="4017873" y="112471"/>
                </a:cubicBezTo>
                <a:cubicBezTo>
                  <a:pt x="4039209" y="106985"/>
                  <a:pt x="4059936" y="92355"/>
                  <a:pt x="4080053" y="68580"/>
                </a:cubicBezTo>
                <a:close/>
                <a:moveTo>
                  <a:pt x="207569" y="33833"/>
                </a:moveTo>
                <a:cubicBezTo>
                  <a:pt x="207569" y="39319"/>
                  <a:pt x="208635" y="43129"/>
                  <a:pt x="210769" y="45263"/>
                </a:cubicBezTo>
                <a:cubicBezTo>
                  <a:pt x="212903" y="47397"/>
                  <a:pt x="217932" y="48768"/>
                  <a:pt x="225857" y="49378"/>
                </a:cubicBezTo>
                <a:lnTo>
                  <a:pt x="227685" y="43891"/>
                </a:lnTo>
                <a:lnTo>
                  <a:pt x="216713" y="33833"/>
                </a:lnTo>
                <a:close/>
                <a:moveTo>
                  <a:pt x="764438" y="26518"/>
                </a:moveTo>
                <a:cubicBezTo>
                  <a:pt x="790651" y="26518"/>
                  <a:pt x="810920" y="32919"/>
                  <a:pt x="825246" y="45720"/>
                </a:cubicBezTo>
                <a:cubicBezTo>
                  <a:pt x="839572" y="58522"/>
                  <a:pt x="848868" y="80163"/>
                  <a:pt x="853135" y="110643"/>
                </a:cubicBezTo>
                <a:cubicBezTo>
                  <a:pt x="853745" y="119177"/>
                  <a:pt x="853135" y="126645"/>
                  <a:pt x="851306" y="133045"/>
                </a:cubicBezTo>
                <a:cubicBezTo>
                  <a:pt x="849477" y="139446"/>
                  <a:pt x="847953" y="144780"/>
                  <a:pt x="846734" y="149047"/>
                </a:cubicBezTo>
                <a:lnTo>
                  <a:pt x="846734" y="214884"/>
                </a:lnTo>
                <a:cubicBezTo>
                  <a:pt x="845515" y="240487"/>
                  <a:pt x="844906" y="263043"/>
                  <a:pt x="844906" y="282550"/>
                </a:cubicBezTo>
                <a:cubicBezTo>
                  <a:pt x="841857" y="375209"/>
                  <a:pt x="837895" y="452933"/>
                  <a:pt x="833018" y="515722"/>
                </a:cubicBezTo>
                <a:cubicBezTo>
                  <a:pt x="828141" y="578511"/>
                  <a:pt x="818083" y="634594"/>
                  <a:pt x="802843" y="683971"/>
                </a:cubicBezTo>
                <a:cubicBezTo>
                  <a:pt x="797357" y="699821"/>
                  <a:pt x="793089" y="715366"/>
                  <a:pt x="790041" y="730606"/>
                </a:cubicBezTo>
                <a:cubicBezTo>
                  <a:pt x="784555" y="752551"/>
                  <a:pt x="778459" y="770535"/>
                  <a:pt x="771754" y="784555"/>
                </a:cubicBezTo>
                <a:cubicBezTo>
                  <a:pt x="769315" y="788823"/>
                  <a:pt x="763067" y="795071"/>
                  <a:pt x="753008" y="803301"/>
                </a:cubicBezTo>
                <a:cubicBezTo>
                  <a:pt x="742950" y="811530"/>
                  <a:pt x="731825" y="818846"/>
                  <a:pt x="719633" y="825246"/>
                </a:cubicBezTo>
                <a:cubicBezTo>
                  <a:pt x="707441" y="831647"/>
                  <a:pt x="697077" y="834848"/>
                  <a:pt x="688543" y="834848"/>
                </a:cubicBezTo>
                <a:cubicBezTo>
                  <a:pt x="684885" y="834848"/>
                  <a:pt x="681533" y="833933"/>
                  <a:pt x="678485" y="832104"/>
                </a:cubicBezTo>
                <a:cubicBezTo>
                  <a:pt x="679094" y="832104"/>
                  <a:pt x="658977" y="801624"/>
                  <a:pt x="618134" y="740664"/>
                </a:cubicBezTo>
                <a:lnTo>
                  <a:pt x="573329" y="672999"/>
                </a:lnTo>
                <a:cubicBezTo>
                  <a:pt x="575158" y="671170"/>
                  <a:pt x="578663" y="670713"/>
                  <a:pt x="583844" y="671627"/>
                </a:cubicBezTo>
                <a:cubicBezTo>
                  <a:pt x="589026" y="672541"/>
                  <a:pt x="594360" y="673608"/>
                  <a:pt x="599846" y="674827"/>
                </a:cubicBezTo>
                <a:cubicBezTo>
                  <a:pt x="616306" y="677875"/>
                  <a:pt x="627583" y="679399"/>
                  <a:pt x="633679" y="679399"/>
                </a:cubicBezTo>
                <a:cubicBezTo>
                  <a:pt x="644042" y="679399"/>
                  <a:pt x="653491" y="677266"/>
                  <a:pt x="662025" y="672999"/>
                </a:cubicBezTo>
                <a:cubicBezTo>
                  <a:pt x="668731" y="669951"/>
                  <a:pt x="675741" y="665683"/>
                  <a:pt x="683057" y="660197"/>
                </a:cubicBezTo>
                <a:cubicBezTo>
                  <a:pt x="690372" y="654711"/>
                  <a:pt x="695249" y="649529"/>
                  <a:pt x="697687" y="644652"/>
                </a:cubicBezTo>
                <a:cubicBezTo>
                  <a:pt x="705612" y="631851"/>
                  <a:pt x="714451" y="573329"/>
                  <a:pt x="724205" y="469087"/>
                </a:cubicBezTo>
                <a:cubicBezTo>
                  <a:pt x="733958" y="364846"/>
                  <a:pt x="738835" y="277673"/>
                  <a:pt x="738835" y="207569"/>
                </a:cubicBezTo>
                <a:cubicBezTo>
                  <a:pt x="738835" y="175260"/>
                  <a:pt x="737616" y="153315"/>
                  <a:pt x="735177" y="141732"/>
                </a:cubicBezTo>
                <a:cubicBezTo>
                  <a:pt x="733349" y="140513"/>
                  <a:pt x="732434" y="139446"/>
                  <a:pt x="732434" y="138532"/>
                </a:cubicBezTo>
                <a:cubicBezTo>
                  <a:pt x="732434" y="137617"/>
                  <a:pt x="725576" y="137922"/>
                  <a:pt x="711860" y="139446"/>
                </a:cubicBezTo>
                <a:cubicBezTo>
                  <a:pt x="698144" y="140970"/>
                  <a:pt x="674217" y="143256"/>
                  <a:pt x="640080" y="146304"/>
                </a:cubicBezTo>
                <a:cubicBezTo>
                  <a:pt x="640689" y="148743"/>
                  <a:pt x="640994" y="154229"/>
                  <a:pt x="640994" y="162763"/>
                </a:cubicBezTo>
                <a:cubicBezTo>
                  <a:pt x="640994" y="193853"/>
                  <a:pt x="635508" y="246888"/>
                  <a:pt x="624535" y="321869"/>
                </a:cubicBezTo>
                <a:cubicBezTo>
                  <a:pt x="613562" y="396850"/>
                  <a:pt x="604723" y="449275"/>
                  <a:pt x="598017" y="479146"/>
                </a:cubicBezTo>
                <a:cubicBezTo>
                  <a:pt x="587654" y="527304"/>
                  <a:pt x="570585" y="577444"/>
                  <a:pt x="546811" y="629565"/>
                </a:cubicBezTo>
                <a:cubicBezTo>
                  <a:pt x="523037" y="681685"/>
                  <a:pt x="495147" y="728015"/>
                  <a:pt x="463143" y="768553"/>
                </a:cubicBezTo>
                <a:cubicBezTo>
                  <a:pt x="431139" y="809092"/>
                  <a:pt x="398373" y="836981"/>
                  <a:pt x="364846" y="852221"/>
                </a:cubicBezTo>
                <a:cubicBezTo>
                  <a:pt x="403860" y="786994"/>
                  <a:pt x="441198" y="698449"/>
                  <a:pt x="476859" y="586588"/>
                </a:cubicBezTo>
                <a:cubicBezTo>
                  <a:pt x="512521" y="474726"/>
                  <a:pt x="530352" y="333147"/>
                  <a:pt x="530352" y="161849"/>
                </a:cubicBezTo>
                <a:cubicBezTo>
                  <a:pt x="512064" y="161849"/>
                  <a:pt x="494385" y="163068"/>
                  <a:pt x="477317" y="165507"/>
                </a:cubicBezTo>
                <a:lnTo>
                  <a:pt x="446227" y="168250"/>
                </a:lnTo>
                <a:cubicBezTo>
                  <a:pt x="443789" y="164592"/>
                  <a:pt x="438912" y="157125"/>
                  <a:pt x="431597" y="145847"/>
                </a:cubicBezTo>
                <a:cubicBezTo>
                  <a:pt x="424281" y="134570"/>
                  <a:pt x="418033" y="123292"/>
                  <a:pt x="412851" y="112014"/>
                </a:cubicBezTo>
                <a:cubicBezTo>
                  <a:pt x="407670" y="100737"/>
                  <a:pt x="404774" y="90221"/>
                  <a:pt x="404165" y="80467"/>
                </a:cubicBezTo>
                <a:cubicBezTo>
                  <a:pt x="416966" y="81687"/>
                  <a:pt x="439979" y="83515"/>
                  <a:pt x="473202" y="85954"/>
                </a:cubicBezTo>
                <a:cubicBezTo>
                  <a:pt x="506425" y="88392"/>
                  <a:pt x="525475" y="89002"/>
                  <a:pt x="530352" y="87783"/>
                </a:cubicBezTo>
                <a:cubicBezTo>
                  <a:pt x="541325" y="85344"/>
                  <a:pt x="560527" y="82601"/>
                  <a:pt x="587959" y="79553"/>
                </a:cubicBezTo>
                <a:cubicBezTo>
                  <a:pt x="639165" y="73457"/>
                  <a:pt x="680618" y="66751"/>
                  <a:pt x="712317" y="59436"/>
                </a:cubicBezTo>
                <a:cubicBezTo>
                  <a:pt x="744017" y="52121"/>
                  <a:pt x="761390" y="41148"/>
                  <a:pt x="764438" y="26518"/>
                </a:cubicBezTo>
                <a:close/>
                <a:moveTo>
                  <a:pt x="3469234" y="21946"/>
                </a:moveTo>
                <a:cubicBezTo>
                  <a:pt x="3491179" y="21946"/>
                  <a:pt x="3512515" y="25603"/>
                  <a:pt x="3533241" y="32919"/>
                </a:cubicBezTo>
                <a:cubicBezTo>
                  <a:pt x="3553968" y="40234"/>
                  <a:pt x="3570884" y="49683"/>
                  <a:pt x="3583990" y="61265"/>
                </a:cubicBezTo>
                <a:cubicBezTo>
                  <a:pt x="3597097" y="72847"/>
                  <a:pt x="3603650" y="84430"/>
                  <a:pt x="3603650" y="96012"/>
                </a:cubicBezTo>
                <a:cubicBezTo>
                  <a:pt x="3596945" y="113691"/>
                  <a:pt x="3590087" y="129235"/>
                  <a:pt x="3583076" y="142647"/>
                </a:cubicBezTo>
                <a:cubicBezTo>
                  <a:pt x="3576066" y="156058"/>
                  <a:pt x="3566465" y="172822"/>
                  <a:pt x="3554273" y="192939"/>
                </a:cubicBezTo>
                <a:cubicBezTo>
                  <a:pt x="3559759" y="185623"/>
                  <a:pt x="3566769" y="180289"/>
                  <a:pt x="3575304" y="176937"/>
                </a:cubicBezTo>
                <a:cubicBezTo>
                  <a:pt x="3583838" y="173584"/>
                  <a:pt x="3595421" y="170383"/>
                  <a:pt x="3610051" y="167335"/>
                </a:cubicBezTo>
                <a:cubicBezTo>
                  <a:pt x="3625900" y="163678"/>
                  <a:pt x="3637178" y="160325"/>
                  <a:pt x="3643884" y="157277"/>
                </a:cubicBezTo>
                <a:lnTo>
                  <a:pt x="3697834" y="129845"/>
                </a:lnTo>
                <a:lnTo>
                  <a:pt x="3731666" y="127102"/>
                </a:lnTo>
                <a:cubicBezTo>
                  <a:pt x="3741420" y="128931"/>
                  <a:pt x="3751174" y="135179"/>
                  <a:pt x="3760927" y="145847"/>
                </a:cubicBezTo>
                <a:cubicBezTo>
                  <a:pt x="3770681" y="156515"/>
                  <a:pt x="3778453" y="168707"/>
                  <a:pt x="3784244" y="182423"/>
                </a:cubicBezTo>
                <a:cubicBezTo>
                  <a:pt x="3790035" y="196139"/>
                  <a:pt x="3792016" y="208179"/>
                  <a:pt x="3790188" y="218542"/>
                </a:cubicBezTo>
                <a:cubicBezTo>
                  <a:pt x="3778606" y="225247"/>
                  <a:pt x="3765499" y="230277"/>
                  <a:pt x="3750869" y="233629"/>
                </a:cubicBezTo>
                <a:cubicBezTo>
                  <a:pt x="3736238" y="236982"/>
                  <a:pt x="3717645" y="240183"/>
                  <a:pt x="3695090" y="243231"/>
                </a:cubicBezTo>
                <a:cubicBezTo>
                  <a:pt x="3674364" y="245669"/>
                  <a:pt x="3657447" y="248260"/>
                  <a:pt x="3644341" y="251003"/>
                </a:cubicBezTo>
                <a:cubicBezTo>
                  <a:pt x="3631235" y="253746"/>
                  <a:pt x="3618890" y="257861"/>
                  <a:pt x="3607308" y="263347"/>
                </a:cubicBezTo>
                <a:cubicBezTo>
                  <a:pt x="3629253" y="268834"/>
                  <a:pt x="3644493" y="275997"/>
                  <a:pt x="3653028" y="284836"/>
                </a:cubicBezTo>
                <a:cubicBezTo>
                  <a:pt x="3661562" y="293675"/>
                  <a:pt x="3665829" y="305105"/>
                  <a:pt x="3665829" y="319126"/>
                </a:cubicBezTo>
                <a:cubicBezTo>
                  <a:pt x="3658514" y="327051"/>
                  <a:pt x="3654095" y="336499"/>
                  <a:pt x="3652571" y="347472"/>
                </a:cubicBezTo>
                <a:cubicBezTo>
                  <a:pt x="3651047" y="358445"/>
                  <a:pt x="3650285" y="375514"/>
                  <a:pt x="3650285" y="398679"/>
                </a:cubicBezTo>
                <a:cubicBezTo>
                  <a:pt x="3653332" y="397459"/>
                  <a:pt x="3661410" y="396088"/>
                  <a:pt x="3674516" y="394564"/>
                </a:cubicBezTo>
                <a:cubicBezTo>
                  <a:pt x="3687623" y="393040"/>
                  <a:pt x="3696919" y="391973"/>
                  <a:pt x="3702405" y="391363"/>
                </a:cubicBezTo>
                <a:cubicBezTo>
                  <a:pt x="3727399" y="390144"/>
                  <a:pt x="3745382" y="388315"/>
                  <a:pt x="3756355" y="385877"/>
                </a:cubicBezTo>
                <a:cubicBezTo>
                  <a:pt x="3761841" y="383439"/>
                  <a:pt x="3770681" y="382219"/>
                  <a:pt x="3782873" y="382219"/>
                </a:cubicBezTo>
                <a:cubicBezTo>
                  <a:pt x="3792626" y="382219"/>
                  <a:pt x="3802227" y="383591"/>
                  <a:pt x="3811676" y="386334"/>
                </a:cubicBezTo>
                <a:cubicBezTo>
                  <a:pt x="3821125" y="389077"/>
                  <a:pt x="3828593" y="392887"/>
                  <a:pt x="3834079" y="397764"/>
                </a:cubicBezTo>
                <a:lnTo>
                  <a:pt x="3827678" y="466344"/>
                </a:lnTo>
                <a:cubicBezTo>
                  <a:pt x="3823411" y="473659"/>
                  <a:pt x="3813048" y="478689"/>
                  <a:pt x="3796589" y="481432"/>
                </a:cubicBezTo>
                <a:cubicBezTo>
                  <a:pt x="3780129" y="484175"/>
                  <a:pt x="3756355" y="486461"/>
                  <a:pt x="3725265" y="488290"/>
                </a:cubicBezTo>
                <a:cubicBezTo>
                  <a:pt x="3703320" y="489509"/>
                  <a:pt x="3686099" y="490881"/>
                  <a:pt x="3673602" y="492405"/>
                </a:cubicBezTo>
                <a:cubicBezTo>
                  <a:pt x="3661105" y="493929"/>
                  <a:pt x="3651199" y="496215"/>
                  <a:pt x="3643884" y="499263"/>
                </a:cubicBezTo>
                <a:cubicBezTo>
                  <a:pt x="3639616" y="514503"/>
                  <a:pt x="3635350" y="532486"/>
                  <a:pt x="3631082" y="553212"/>
                </a:cubicBezTo>
                <a:cubicBezTo>
                  <a:pt x="3629863" y="558699"/>
                  <a:pt x="3628492" y="565099"/>
                  <a:pt x="3626968" y="572415"/>
                </a:cubicBezTo>
                <a:cubicBezTo>
                  <a:pt x="3625443" y="579730"/>
                  <a:pt x="3623157" y="588264"/>
                  <a:pt x="3620109" y="598018"/>
                </a:cubicBezTo>
                <a:lnTo>
                  <a:pt x="3685946" y="632765"/>
                </a:lnTo>
                <a:cubicBezTo>
                  <a:pt x="3716426" y="648615"/>
                  <a:pt x="3738067" y="660502"/>
                  <a:pt x="3750869" y="668427"/>
                </a:cubicBezTo>
                <a:cubicBezTo>
                  <a:pt x="3753307" y="669646"/>
                  <a:pt x="3759098" y="671779"/>
                  <a:pt x="3768242" y="674827"/>
                </a:cubicBezTo>
                <a:cubicBezTo>
                  <a:pt x="3780434" y="679095"/>
                  <a:pt x="3789578" y="683209"/>
                  <a:pt x="3795674" y="687172"/>
                </a:cubicBezTo>
                <a:cubicBezTo>
                  <a:pt x="3801770" y="691134"/>
                  <a:pt x="3806037" y="697078"/>
                  <a:pt x="3808476" y="705003"/>
                </a:cubicBezTo>
                <a:cubicBezTo>
                  <a:pt x="3809085" y="707441"/>
                  <a:pt x="3809390" y="711708"/>
                  <a:pt x="3809390" y="717804"/>
                </a:cubicBezTo>
                <a:cubicBezTo>
                  <a:pt x="3809390" y="741579"/>
                  <a:pt x="3802837" y="765963"/>
                  <a:pt x="3789731" y="790956"/>
                </a:cubicBezTo>
                <a:cubicBezTo>
                  <a:pt x="3776624" y="815950"/>
                  <a:pt x="3769461" y="829666"/>
                  <a:pt x="3768242" y="832104"/>
                </a:cubicBezTo>
                <a:cubicBezTo>
                  <a:pt x="3734714" y="807720"/>
                  <a:pt x="3706520" y="783641"/>
                  <a:pt x="3683660" y="759867"/>
                </a:cubicBezTo>
                <a:cubicBezTo>
                  <a:pt x="3660800" y="736092"/>
                  <a:pt x="3631387" y="700431"/>
                  <a:pt x="3595421" y="652882"/>
                </a:cubicBezTo>
                <a:cubicBezTo>
                  <a:pt x="3583838" y="682752"/>
                  <a:pt x="3564941" y="713537"/>
                  <a:pt x="3538728" y="745236"/>
                </a:cubicBezTo>
                <a:cubicBezTo>
                  <a:pt x="3512515" y="776935"/>
                  <a:pt x="3484778" y="803453"/>
                  <a:pt x="3455518" y="824789"/>
                </a:cubicBezTo>
                <a:cubicBezTo>
                  <a:pt x="3426256" y="846125"/>
                  <a:pt x="3401263" y="857403"/>
                  <a:pt x="3380537" y="858622"/>
                </a:cubicBezTo>
                <a:cubicBezTo>
                  <a:pt x="3403701" y="838505"/>
                  <a:pt x="3425952" y="809397"/>
                  <a:pt x="3447288" y="771297"/>
                </a:cubicBezTo>
                <a:cubicBezTo>
                  <a:pt x="3468624" y="733197"/>
                  <a:pt x="3486455" y="692049"/>
                  <a:pt x="3500780" y="647853"/>
                </a:cubicBezTo>
                <a:cubicBezTo>
                  <a:pt x="3515106" y="603657"/>
                  <a:pt x="3523793" y="562966"/>
                  <a:pt x="3526840" y="525780"/>
                </a:cubicBezTo>
                <a:cubicBezTo>
                  <a:pt x="3522573" y="525171"/>
                  <a:pt x="3516477" y="524866"/>
                  <a:pt x="3508553" y="524866"/>
                </a:cubicBezTo>
                <a:cubicBezTo>
                  <a:pt x="3496970" y="524866"/>
                  <a:pt x="3485540" y="525933"/>
                  <a:pt x="3474263" y="528066"/>
                </a:cubicBezTo>
                <a:cubicBezTo>
                  <a:pt x="3462985" y="530200"/>
                  <a:pt x="3452165" y="532791"/>
                  <a:pt x="3441801" y="535839"/>
                </a:cubicBezTo>
                <a:cubicBezTo>
                  <a:pt x="3439363" y="536448"/>
                  <a:pt x="3431286" y="538277"/>
                  <a:pt x="3417570" y="541325"/>
                </a:cubicBezTo>
                <a:cubicBezTo>
                  <a:pt x="3403854" y="544373"/>
                  <a:pt x="3389376" y="546507"/>
                  <a:pt x="3374136" y="547726"/>
                </a:cubicBezTo>
                <a:lnTo>
                  <a:pt x="3361334" y="521208"/>
                </a:lnTo>
                <a:cubicBezTo>
                  <a:pt x="3352190" y="502920"/>
                  <a:pt x="3345027" y="487528"/>
                  <a:pt x="3339846" y="475031"/>
                </a:cubicBezTo>
                <a:cubicBezTo>
                  <a:pt x="3334664" y="462534"/>
                  <a:pt x="3332073" y="451714"/>
                  <a:pt x="3332073" y="442570"/>
                </a:cubicBezTo>
                <a:cubicBezTo>
                  <a:pt x="3332073" y="436474"/>
                  <a:pt x="3333597" y="432207"/>
                  <a:pt x="3336645" y="429768"/>
                </a:cubicBezTo>
                <a:cubicBezTo>
                  <a:pt x="3355543" y="429768"/>
                  <a:pt x="3383889" y="430987"/>
                  <a:pt x="3421685" y="433426"/>
                </a:cubicBezTo>
                <a:cubicBezTo>
                  <a:pt x="3432048" y="434035"/>
                  <a:pt x="3444240" y="434645"/>
                  <a:pt x="3458261" y="435255"/>
                </a:cubicBezTo>
                <a:cubicBezTo>
                  <a:pt x="3472281" y="435864"/>
                  <a:pt x="3488131" y="436169"/>
                  <a:pt x="3505809" y="436169"/>
                </a:cubicBezTo>
                <a:cubicBezTo>
                  <a:pt x="3519830" y="436169"/>
                  <a:pt x="3530193" y="435864"/>
                  <a:pt x="3536899" y="435255"/>
                </a:cubicBezTo>
                <a:lnTo>
                  <a:pt x="3539642" y="407823"/>
                </a:lnTo>
                <a:cubicBezTo>
                  <a:pt x="3542690" y="383439"/>
                  <a:pt x="3544214" y="362408"/>
                  <a:pt x="3544214" y="344729"/>
                </a:cubicBezTo>
                <a:cubicBezTo>
                  <a:pt x="3544214" y="304495"/>
                  <a:pt x="3534156" y="278283"/>
                  <a:pt x="3514039" y="266091"/>
                </a:cubicBezTo>
                <a:cubicBezTo>
                  <a:pt x="3512820" y="264871"/>
                  <a:pt x="3510686" y="262890"/>
                  <a:pt x="3507638" y="260147"/>
                </a:cubicBezTo>
                <a:cubicBezTo>
                  <a:pt x="3504590" y="257404"/>
                  <a:pt x="3501237" y="255423"/>
                  <a:pt x="3497580" y="254203"/>
                </a:cubicBezTo>
                <a:cubicBezTo>
                  <a:pt x="3493922" y="252984"/>
                  <a:pt x="3489655" y="252984"/>
                  <a:pt x="3484778" y="254203"/>
                </a:cubicBezTo>
                <a:cubicBezTo>
                  <a:pt x="3479901" y="256032"/>
                  <a:pt x="3468319" y="264262"/>
                  <a:pt x="3450031" y="278892"/>
                </a:cubicBezTo>
                <a:cubicBezTo>
                  <a:pt x="3428085" y="297180"/>
                  <a:pt x="3407969" y="311811"/>
                  <a:pt x="3389681" y="322783"/>
                </a:cubicBezTo>
                <a:cubicBezTo>
                  <a:pt x="3371393" y="333756"/>
                  <a:pt x="3351276" y="339243"/>
                  <a:pt x="3329330" y="339243"/>
                </a:cubicBezTo>
                <a:cubicBezTo>
                  <a:pt x="3369564" y="292303"/>
                  <a:pt x="3403701" y="243993"/>
                  <a:pt x="3431743" y="194310"/>
                </a:cubicBezTo>
                <a:cubicBezTo>
                  <a:pt x="3459785" y="144628"/>
                  <a:pt x="3474720" y="99670"/>
                  <a:pt x="3476548" y="59436"/>
                </a:cubicBezTo>
                <a:cubicBezTo>
                  <a:pt x="3469843" y="55169"/>
                  <a:pt x="3463747" y="49835"/>
                  <a:pt x="3458261" y="43434"/>
                </a:cubicBezTo>
                <a:cubicBezTo>
                  <a:pt x="3452774" y="37033"/>
                  <a:pt x="3449116" y="30480"/>
                  <a:pt x="3447288" y="23775"/>
                </a:cubicBezTo>
                <a:cubicBezTo>
                  <a:pt x="3457042" y="22555"/>
                  <a:pt x="3464357" y="21946"/>
                  <a:pt x="3469234" y="21946"/>
                </a:cubicBezTo>
                <a:close/>
                <a:moveTo>
                  <a:pt x="161849" y="16459"/>
                </a:moveTo>
                <a:cubicBezTo>
                  <a:pt x="186233" y="16459"/>
                  <a:pt x="208635" y="19507"/>
                  <a:pt x="229057" y="25603"/>
                </a:cubicBezTo>
                <a:cubicBezTo>
                  <a:pt x="249479" y="31699"/>
                  <a:pt x="260299" y="39015"/>
                  <a:pt x="261518" y="47549"/>
                </a:cubicBezTo>
                <a:cubicBezTo>
                  <a:pt x="265785" y="53645"/>
                  <a:pt x="267919" y="64618"/>
                  <a:pt x="267919" y="80467"/>
                </a:cubicBezTo>
                <a:cubicBezTo>
                  <a:pt x="267919" y="96317"/>
                  <a:pt x="265785" y="107290"/>
                  <a:pt x="261518" y="113386"/>
                </a:cubicBezTo>
                <a:cubicBezTo>
                  <a:pt x="259080" y="118872"/>
                  <a:pt x="254356" y="123901"/>
                  <a:pt x="247345" y="128473"/>
                </a:cubicBezTo>
                <a:cubicBezTo>
                  <a:pt x="240335" y="133045"/>
                  <a:pt x="235305" y="136855"/>
                  <a:pt x="232257" y="139903"/>
                </a:cubicBezTo>
                <a:cubicBezTo>
                  <a:pt x="221894" y="139294"/>
                  <a:pt x="212903" y="135027"/>
                  <a:pt x="205283" y="127102"/>
                </a:cubicBezTo>
                <a:cubicBezTo>
                  <a:pt x="197663" y="119177"/>
                  <a:pt x="188976" y="107290"/>
                  <a:pt x="179222" y="91440"/>
                </a:cubicBezTo>
                <a:cubicBezTo>
                  <a:pt x="167640" y="73152"/>
                  <a:pt x="158191" y="60960"/>
                  <a:pt x="150876" y="54864"/>
                </a:cubicBezTo>
                <a:cubicBezTo>
                  <a:pt x="141732" y="47549"/>
                  <a:pt x="129845" y="36576"/>
                  <a:pt x="115214" y="21946"/>
                </a:cubicBezTo>
                <a:cubicBezTo>
                  <a:pt x="128016" y="18288"/>
                  <a:pt x="143561" y="16459"/>
                  <a:pt x="161849" y="16459"/>
                </a:cubicBezTo>
                <a:close/>
                <a:moveTo>
                  <a:pt x="2878226" y="14631"/>
                </a:moveTo>
                <a:cubicBezTo>
                  <a:pt x="2897124" y="14631"/>
                  <a:pt x="2912059" y="16612"/>
                  <a:pt x="2923032" y="20574"/>
                </a:cubicBezTo>
                <a:cubicBezTo>
                  <a:pt x="2934005" y="24537"/>
                  <a:pt x="2943149" y="31395"/>
                  <a:pt x="2950464" y="41148"/>
                </a:cubicBezTo>
                <a:cubicBezTo>
                  <a:pt x="2951683" y="77724"/>
                  <a:pt x="2939491" y="96012"/>
                  <a:pt x="2913888" y="96012"/>
                </a:cubicBezTo>
                <a:cubicBezTo>
                  <a:pt x="2908401" y="89307"/>
                  <a:pt x="2901696" y="82601"/>
                  <a:pt x="2893771" y="75895"/>
                </a:cubicBezTo>
                <a:cubicBezTo>
                  <a:pt x="2885846" y="69190"/>
                  <a:pt x="2877921" y="62789"/>
                  <a:pt x="2869997" y="56693"/>
                </a:cubicBezTo>
                <a:cubicBezTo>
                  <a:pt x="2862072" y="50597"/>
                  <a:pt x="2854147" y="44196"/>
                  <a:pt x="2846222" y="37491"/>
                </a:cubicBezTo>
                <a:cubicBezTo>
                  <a:pt x="2838297" y="30785"/>
                  <a:pt x="2831897" y="24384"/>
                  <a:pt x="2827020" y="18288"/>
                </a:cubicBezTo>
                <a:lnTo>
                  <a:pt x="2837078" y="16459"/>
                </a:lnTo>
                <a:cubicBezTo>
                  <a:pt x="2857805" y="15240"/>
                  <a:pt x="2871521" y="14631"/>
                  <a:pt x="2878226" y="14631"/>
                </a:cubicBezTo>
                <a:close/>
                <a:moveTo>
                  <a:pt x="1514551" y="6401"/>
                </a:moveTo>
                <a:cubicBezTo>
                  <a:pt x="1519428" y="6401"/>
                  <a:pt x="1531620" y="7925"/>
                  <a:pt x="1551127" y="10973"/>
                </a:cubicBezTo>
                <a:cubicBezTo>
                  <a:pt x="1576121" y="14631"/>
                  <a:pt x="1605077" y="18288"/>
                  <a:pt x="1637995" y="21946"/>
                </a:cubicBezTo>
                <a:lnTo>
                  <a:pt x="1655369" y="45720"/>
                </a:lnTo>
                <a:cubicBezTo>
                  <a:pt x="1655369" y="54255"/>
                  <a:pt x="1654759" y="63399"/>
                  <a:pt x="1653540" y="73152"/>
                </a:cubicBezTo>
                <a:cubicBezTo>
                  <a:pt x="1652321" y="82906"/>
                  <a:pt x="1651711" y="89307"/>
                  <a:pt x="1651711" y="92355"/>
                </a:cubicBezTo>
                <a:cubicBezTo>
                  <a:pt x="1651711" y="99670"/>
                  <a:pt x="1652930" y="106985"/>
                  <a:pt x="1655369" y="114300"/>
                </a:cubicBezTo>
                <a:cubicBezTo>
                  <a:pt x="1665122" y="111862"/>
                  <a:pt x="1678533" y="110643"/>
                  <a:pt x="1695602" y="110643"/>
                </a:cubicBezTo>
                <a:cubicBezTo>
                  <a:pt x="1698041" y="110643"/>
                  <a:pt x="1705051" y="110338"/>
                  <a:pt x="1716634" y="109728"/>
                </a:cubicBezTo>
                <a:cubicBezTo>
                  <a:pt x="1728216" y="109119"/>
                  <a:pt x="1737360" y="107290"/>
                  <a:pt x="1744066" y="104242"/>
                </a:cubicBezTo>
                <a:cubicBezTo>
                  <a:pt x="1750161" y="103632"/>
                  <a:pt x="1766011" y="101194"/>
                  <a:pt x="1791614" y="96927"/>
                </a:cubicBezTo>
                <a:cubicBezTo>
                  <a:pt x="1794662" y="95098"/>
                  <a:pt x="1799692" y="92050"/>
                  <a:pt x="1806702" y="87783"/>
                </a:cubicBezTo>
                <a:cubicBezTo>
                  <a:pt x="1813712" y="83515"/>
                  <a:pt x="1820570" y="81382"/>
                  <a:pt x="1827276" y="81382"/>
                </a:cubicBezTo>
                <a:cubicBezTo>
                  <a:pt x="1831543" y="81382"/>
                  <a:pt x="1836115" y="82601"/>
                  <a:pt x="1840992" y="85039"/>
                </a:cubicBezTo>
                <a:cubicBezTo>
                  <a:pt x="1853793" y="89307"/>
                  <a:pt x="1866900" y="98298"/>
                  <a:pt x="1880311" y="112014"/>
                </a:cubicBezTo>
                <a:cubicBezTo>
                  <a:pt x="1893722" y="125730"/>
                  <a:pt x="1900733" y="139903"/>
                  <a:pt x="1901342" y="154534"/>
                </a:cubicBezTo>
                <a:cubicBezTo>
                  <a:pt x="1892808" y="160630"/>
                  <a:pt x="1879549" y="164745"/>
                  <a:pt x="1861566" y="166878"/>
                </a:cubicBezTo>
                <a:cubicBezTo>
                  <a:pt x="1843583" y="169012"/>
                  <a:pt x="1821180" y="170079"/>
                  <a:pt x="1794357" y="170079"/>
                </a:cubicBezTo>
                <a:lnTo>
                  <a:pt x="1763268" y="170079"/>
                </a:lnTo>
                <a:cubicBezTo>
                  <a:pt x="1723644" y="170079"/>
                  <a:pt x="1697736" y="171603"/>
                  <a:pt x="1685544" y="174651"/>
                </a:cubicBezTo>
                <a:cubicBezTo>
                  <a:pt x="1683105" y="175260"/>
                  <a:pt x="1679448" y="175565"/>
                  <a:pt x="1674571" y="175565"/>
                </a:cubicBezTo>
                <a:lnTo>
                  <a:pt x="1665427" y="175565"/>
                </a:lnTo>
                <a:cubicBezTo>
                  <a:pt x="1659331" y="175565"/>
                  <a:pt x="1655064" y="176175"/>
                  <a:pt x="1652625" y="177394"/>
                </a:cubicBezTo>
                <a:cubicBezTo>
                  <a:pt x="1652625" y="178613"/>
                  <a:pt x="1651559" y="194463"/>
                  <a:pt x="1649425" y="224943"/>
                </a:cubicBezTo>
                <a:cubicBezTo>
                  <a:pt x="1647291" y="255423"/>
                  <a:pt x="1645615" y="270663"/>
                  <a:pt x="1644396" y="270663"/>
                </a:cubicBezTo>
                <a:cubicBezTo>
                  <a:pt x="1687677" y="268224"/>
                  <a:pt x="1715414" y="266700"/>
                  <a:pt x="1727606" y="266091"/>
                </a:cubicBezTo>
                <a:cubicBezTo>
                  <a:pt x="1756257" y="263652"/>
                  <a:pt x="1779118" y="262128"/>
                  <a:pt x="1796186" y="261519"/>
                </a:cubicBezTo>
                <a:cubicBezTo>
                  <a:pt x="1805330" y="259690"/>
                  <a:pt x="1815694" y="256947"/>
                  <a:pt x="1827276" y="253289"/>
                </a:cubicBezTo>
                <a:cubicBezTo>
                  <a:pt x="1852879" y="247193"/>
                  <a:pt x="1872844" y="242773"/>
                  <a:pt x="1887169" y="240030"/>
                </a:cubicBezTo>
                <a:cubicBezTo>
                  <a:pt x="1901495" y="237287"/>
                  <a:pt x="1915363" y="236525"/>
                  <a:pt x="1928774" y="237744"/>
                </a:cubicBezTo>
                <a:cubicBezTo>
                  <a:pt x="1932432" y="248107"/>
                  <a:pt x="1938528" y="259080"/>
                  <a:pt x="1947062" y="270663"/>
                </a:cubicBezTo>
                <a:cubicBezTo>
                  <a:pt x="1954987" y="283464"/>
                  <a:pt x="1960626" y="293370"/>
                  <a:pt x="1963979" y="300381"/>
                </a:cubicBezTo>
                <a:cubicBezTo>
                  <a:pt x="1967332" y="307391"/>
                  <a:pt x="1969313" y="316383"/>
                  <a:pt x="1969922" y="327355"/>
                </a:cubicBezTo>
                <a:cubicBezTo>
                  <a:pt x="1957730" y="335890"/>
                  <a:pt x="1943405" y="340157"/>
                  <a:pt x="1926945" y="340157"/>
                </a:cubicBezTo>
                <a:cubicBezTo>
                  <a:pt x="1920850" y="340157"/>
                  <a:pt x="1909267" y="338938"/>
                  <a:pt x="1892198" y="336499"/>
                </a:cubicBezTo>
                <a:lnTo>
                  <a:pt x="1857451" y="332842"/>
                </a:lnTo>
                <a:lnTo>
                  <a:pt x="1824533" y="332842"/>
                </a:lnTo>
                <a:cubicBezTo>
                  <a:pt x="1767230" y="332842"/>
                  <a:pt x="1708099" y="334671"/>
                  <a:pt x="1647139" y="338328"/>
                </a:cubicBezTo>
                <a:cubicBezTo>
                  <a:pt x="1648968" y="353568"/>
                  <a:pt x="1649882" y="369113"/>
                  <a:pt x="1649882" y="384963"/>
                </a:cubicBezTo>
                <a:cubicBezTo>
                  <a:pt x="1649882" y="400812"/>
                  <a:pt x="1649578" y="414681"/>
                  <a:pt x="1648968" y="426568"/>
                </a:cubicBezTo>
                <a:cubicBezTo>
                  <a:pt x="1648358" y="438455"/>
                  <a:pt x="1647749" y="448361"/>
                  <a:pt x="1647139" y="456286"/>
                </a:cubicBezTo>
                <a:cubicBezTo>
                  <a:pt x="1644701" y="489204"/>
                  <a:pt x="1643482" y="513893"/>
                  <a:pt x="1643482" y="530352"/>
                </a:cubicBezTo>
                <a:cubicBezTo>
                  <a:pt x="1643482" y="556565"/>
                  <a:pt x="1645615" y="580644"/>
                  <a:pt x="1649882" y="602590"/>
                </a:cubicBezTo>
                <a:cubicBezTo>
                  <a:pt x="1612697" y="625755"/>
                  <a:pt x="1579778" y="637337"/>
                  <a:pt x="1551127" y="637337"/>
                </a:cubicBezTo>
                <a:cubicBezTo>
                  <a:pt x="1541983" y="637337"/>
                  <a:pt x="1531315" y="635813"/>
                  <a:pt x="1519123" y="632765"/>
                </a:cubicBezTo>
                <a:cubicBezTo>
                  <a:pt x="1520952" y="621183"/>
                  <a:pt x="1523390" y="602895"/>
                  <a:pt x="1526438" y="577901"/>
                </a:cubicBezTo>
                <a:cubicBezTo>
                  <a:pt x="1527657" y="560832"/>
                  <a:pt x="1529182" y="547116"/>
                  <a:pt x="1531010" y="536753"/>
                </a:cubicBezTo>
                <a:cubicBezTo>
                  <a:pt x="1530401" y="533095"/>
                  <a:pt x="1530096" y="526085"/>
                  <a:pt x="1530096" y="515722"/>
                </a:cubicBezTo>
                <a:cubicBezTo>
                  <a:pt x="1530096" y="497434"/>
                  <a:pt x="1531010" y="476403"/>
                  <a:pt x="1532839" y="452628"/>
                </a:cubicBezTo>
                <a:cubicBezTo>
                  <a:pt x="1533449" y="444094"/>
                  <a:pt x="1534058" y="433426"/>
                  <a:pt x="1534668" y="420624"/>
                </a:cubicBezTo>
                <a:cubicBezTo>
                  <a:pt x="1535278" y="407823"/>
                  <a:pt x="1535582" y="393192"/>
                  <a:pt x="1535582" y="376733"/>
                </a:cubicBezTo>
                <a:cubicBezTo>
                  <a:pt x="1535582" y="362712"/>
                  <a:pt x="1535278" y="352654"/>
                  <a:pt x="1534668" y="346558"/>
                </a:cubicBezTo>
                <a:cubicBezTo>
                  <a:pt x="1423111" y="356311"/>
                  <a:pt x="1321308" y="370027"/>
                  <a:pt x="1229258" y="387706"/>
                </a:cubicBezTo>
                <a:cubicBezTo>
                  <a:pt x="1218286" y="388315"/>
                  <a:pt x="1207617" y="383591"/>
                  <a:pt x="1197254" y="373533"/>
                </a:cubicBezTo>
                <a:cubicBezTo>
                  <a:pt x="1186891" y="363474"/>
                  <a:pt x="1178661" y="351435"/>
                  <a:pt x="1172565" y="337414"/>
                </a:cubicBezTo>
                <a:cubicBezTo>
                  <a:pt x="1166469" y="323393"/>
                  <a:pt x="1163422" y="310896"/>
                  <a:pt x="1163422" y="299923"/>
                </a:cubicBezTo>
                <a:cubicBezTo>
                  <a:pt x="1163422" y="291999"/>
                  <a:pt x="1165250" y="286207"/>
                  <a:pt x="1168908" y="282550"/>
                </a:cubicBezTo>
                <a:cubicBezTo>
                  <a:pt x="1183538" y="293523"/>
                  <a:pt x="1206703" y="299009"/>
                  <a:pt x="1238402" y="299009"/>
                </a:cubicBezTo>
                <a:cubicBezTo>
                  <a:pt x="1256690" y="299009"/>
                  <a:pt x="1282903" y="296875"/>
                  <a:pt x="1317041" y="292608"/>
                </a:cubicBezTo>
                <a:cubicBezTo>
                  <a:pt x="1318260" y="227991"/>
                  <a:pt x="1313383" y="174041"/>
                  <a:pt x="1302410" y="130759"/>
                </a:cubicBezTo>
                <a:cubicBezTo>
                  <a:pt x="1300582" y="124054"/>
                  <a:pt x="1295705" y="117348"/>
                  <a:pt x="1287780" y="110643"/>
                </a:cubicBezTo>
                <a:cubicBezTo>
                  <a:pt x="1287170" y="109423"/>
                  <a:pt x="1285494" y="107442"/>
                  <a:pt x="1282751" y="104699"/>
                </a:cubicBezTo>
                <a:cubicBezTo>
                  <a:pt x="1280007" y="101956"/>
                  <a:pt x="1277722" y="98603"/>
                  <a:pt x="1275893" y="94641"/>
                </a:cubicBezTo>
                <a:cubicBezTo>
                  <a:pt x="1274064" y="90678"/>
                  <a:pt x="1273150" y="85954"/>
                  <a:pt x="1273150" y="80467"/>
                </a:cubicBezTo>
                <a:cubicBezTo>
                  <a:pt x="1310335" y="80467"/>
                  <a:pt x="1341730" y="82296"/>
                  <a:pt x="1367333" y="85954"/>
                </a:cubicBezTo>
                <a:cubicBezTo>
                  <a:pt x="1392936" y="89611"/>
                  <a:pt x="1408786" y="98755"/>
                  <a:pt x="1414882" y="113386"/>
                </a:cubicBezTo>
                <a:cubicBezTo>
                  <a:pt x="1420978" y="120701"/>
                  <a:pt x="1423111" y="140818"/>
                  <a:pt x="1421282" y="173736"/>
                </a:cubicBezTo>
                <a:cubicBezTo>
                  <a:pt x="1417015" y="191415"/>
                  <a:pt x="1414882" y="231039"/>
                  <a:pt x="1414882" y="292608"/>
                </a:cubicBezTo>
                <a:cubicBezTo>
                  <a:pt x="1422806" y="291389"/>
                  <a:pt x="1441704" y="290170"/>
                  <a:pt x="1471574" y="288951"/>
                </a:cubicBezTo>
                <a:lnTo>
                  <a:pt x="1527353" y="286207"/>
                </a:lnTo>
                <a:lnTo>
                  <a:pt x="1527353" y="64008"/>
                </a:lnTo>
                <a:cubicBezTo>
                  <a:pt x="1524914" y="56083"/>
                  <a:pt x="1519733" y="48159"/>
                  <a:pt x="1511808" y="40234"/>
                </a:cubicBezTo>
                <a:cubicBezTo>
                  <a:pt x="1508760" y="36576"/>
                  <a:pt x="1505712" y="32614"/>
                  <a:pt x="1502664" y="28347"/>
                </a:cubicBezTo>
                <a:cubicBezTo>
                  <a:pt x="1499616" y="24079"/>
                  <a:pt x="1497178" y="18593"/>
                  <a:pt x="1495349" y="11887"/>
                </a:cubicBezTo>
                <a:cubicBezTo>
                  <a:pt x="1502054" y="8230"/>
                  <a:pt x="1508455" y="6401"/>
                  <a:pt x="1514551" y="6401"/>
                </a:cubicBezTo>
                <a:close/>
                <a:moveTo>
                  <a:pt x="2740152" y="0"/>
                </a:moveTo>
                <a:cubicBezTo>
                  <a:pt x="2754782" y="0"/>
                  <a:pt x="2765755" y="3658"/>
                  <a:pt x="2773070" y="10973"/>
                </a:cubicBezTo>
                <a:cubicBezTo>
                  <a:pt x="2777337" y="16459"/>
                  <a:pt x="2781605" y="39624"/>
                  <a:pt x="2785872" y="80467"/>
                </a:cubicBezTo>
                <a:cubicBezTo>
                  <a:pt x="2786481" y="89002"/>
                  <a:pt x="2787701" y="98755"/>
                  <a:pt x="2789529" y="109728"/>
                </a:cubicBezTo>
                <a:cubicBezTo>
                  <a:pt x="2798674" y="113995"/>
                  <a:pt x="2812999" y="116129"/>
                  <a:pt x="2832506" y="116129"/>
                </a:cubicBezTo>
                <a:lnTo>
                  <a:pt x="2870911" y="115215"/>
                </a:lnTo>
                <a:cubicBezTo>
                  <a:pt x="2886761" y="104242"/>
                  <a:pt x="2913278" y="98755"/>
                  <a:pt x="2950464" y="98755"/>
                </a:cubicBezTo>
                <a:cubicBezTo>
                  <a:pt x="2958389" y="106680"/>
                  <a:pt x="2966313" y="113081"/>
                  <a:pt x="2974238" y="117958"/>
                </a:cubicBezTo>
                <a:cubicBezTo>
                  <a:pt x="2983992" y="124663"/>
                  <a:pt x="2991764" y="131826"/>
                  <a:pt x="2997555" y="139446"/>
                </a:cubicBezTo>
                <a:cubicBezTo>
                  <a:pt x="3003347" y="147066"/>
                  <a:pt x="3009290" y="160630"/>
                  <a:pt x="3015386" y="180137"/>
                </a:cubicBezTo>
                <a:cubicBezTo>
                  <a:pt x="2992831" y="182575"/>
                  <a:pt x="2969666" y="183795"/>
                  <a:pt x="2945892" y="183795"/>
                </a:cubicBezTo>
                <a:cubicBezTo>
                  <a:pt x="2931871" y="183795"/>
                  <a:pt x="2912059" y="183185"/>
                  <a:pt x="2886456" y="181966"/>
                </a:cubicBezTo>
                <a:cubicBezTo>
                  <a:pt x="2880360" y="181966"/>
                  <a:pt x="2869082" y="181509"/>
                  <a:pt x="2852623" y="180594"/>
                </a:cubicBezTo>
                <a:cubicBezTo>
                  <a:pt x="2836164" y="179680"/>
                  <a:pt x="2820009" y="179527"/>
                  <a:pt x="2804160" y="180137"/>
                </a:cubicBezTo>
                <a:cubicBezTo>
                  <a:pt x="2805379" y="193548"/>
                  <a:pt x="2810256" y="218389"/>
                  <a:pt x="2818790" y="254661"/>
                </a:cubicBezTo>
                <a:cubicBezTo>
                  <a:pt x="2827324" y="290932"/>
                  <a:pt x="2834030" y="311201"/>
                  <a:pt x="2838907" y="315468"/>
                </a:cubicBezTo>
                <a:cubicBezTo>
                  <a:pt x="2852928" y="299619"/>
                  <a:pt x="2864510" y="282702"/>
                  <a:pt x="2873654" y="264719"/>
                </a:cubicBezTo>
                <a:cubicBezTo>
                  <a:pt x="2882798" y="246736"/>
                  <a:pt x="2886761" y="230124"/>
                  <a:pt x="2885542" y="214884"/>
                </a:cubicBezTo>
                <a:cubicBezTo>
                  <a:pt x="2887980" y="213665"/>
                  <a:pt x="2890723" y="213055"/>
                  <a:pt x="2893771" y="213055"/>
                </a:cubicBezTo>
                <a:cubicBezTo>
                  <a:pt x="2905963" y="213055"/>
                  <a:pt x="2923032" y="218085"/>
                  <a:pt x="2944977" y="228143"/>
                </a:cubicBezTo>
                <a:cubicBezTo>
                  <a:pt x="2966923" y="238201"/>
                  <a:pt x="2984906" y="248412"/>
                  <a:pt x="2998927" y="258775"/>
                </a:cubicBezTo>
                <a:cubicBezTo>
                  <a:pt x="2998318" y="276454"/>
                  <a:pt x="2992831" y="291846"/>
                  <a:pt x="2982468" y="304953"/>
                </a:cubicBezTo>
                <a:cubicBezTo>
                  <a:pt x="2972105" y="318059"/>
                  <a:pt x="2956865" y="333147"/>
                  <a:pt x="2936748" y="350215"/>
                </a:cubicBezTo>
                <a:cubicBezTo>
                  <a:pt x="2920289" y="364236"/>
                  <a:pt x="2907487" y="376428"/>
                  <a:pt x="2898343" y="386791"/>
                </a:cubicBezTo>
                <a:cubicBezTo>
                  <a:pt x="2889199" y="397155"/>
                  <a:pt x="2882798" y="408737"/>
                  <a:pt x="2879141" y="421539"/>
                </a:cubicBezTo>
                <a:cubicBezTo>
                  <a:pt x="2883408" y="425196"/>
                  <a:pt x="2887065" y="430378"/>
                  <a:pt x="2890113" y="437083"/>
                </a:cubicBezTo>
                <a:cubicBezTo>
                  <a:pt x="2896819" y="447447"/>
                  <a:pt x="2903524" y="455219"/>
                  <a:pt x="2910230" y="460401"/>
                </a:cubicBezTo>
                <a:cubicBezTo>
                  <a:pt x="2916936" y="465582"/>
                  <a:pt x="2927604" y="468783"/>
                  <a:pt x="2942234" y="470002"/>
                </a:cubicBezTo>
                <a:cubicBezTo>
                  <a:pt x="2946501" y="465735"/>
                  <a:pt x="2959608" y="448056"/>
                  <a:pt x="2981553" y="416967"/>
                </a:cubicBezTo>
                <a:cubicBezTo>
                  <a:pt x="3001670" y="389535"/>
                  <a:pt x="3012034" y="375514"/>
                  <a:pt x="3012643" y="374904"/>
                </a:cubicBezTo>
                <a:lnTo>
                  <a:pt x="3023616" y="463601"/>
                </a:lnTo>
                <a:cubicBezTo>
                  <a:pt x="3028493" y="470307"/>
                  <a:pt x="3030931" y="481889"/>
                  <a:pt x="3030931" y="498348"/>
                </a:cubicBezTo>
                <a:cubicBezTo>
                  <a:pt x="3030931" y="511150"/>
                  <a:pt x="3029559" y="524713"/>
                  <a:pt x="3026816" y="539039"/>
                </a:cubicBezTo>
                <a:cubicBezTo>
                  <a:pt x="3024073" y="553365"/>
                  <a:pt x="3021482" y="563575"/>
                  <a:pt x="3019044" y="569671"/>
                </a:cubicBezTo>
                <a:cubicBezTo>
                  <a:pt x="3007461" y="576377"/>
                  <a:pt x="2993136" y="579730"/>
                  <a:pt x="2976067" y="579730"/>
                </a:cubicBezTo>
                <a:cubicBezTo>
                  <a:pt x="2946197" y="579730"/>
                  <a:pt x="2914955" y="569976"/>
                  <a:pt x="2882341" y="550469"/>
                </a:cubicBezTo>
                <a:cubicBezTo>
                  <a:pt x="2849727" y="530962"/>
                  <a:pt x="2825496" y="507187"/>
                  <a:pt x="2809646" y="479146"/>
                </a:cubicBezTo>
                <a:cubicBezTo>
                  <a:pt x="2810865" y="484023"/>
                  <a:pt x="2793797" y="497586"/>
                  <a:pt x="2758440" y="519837"/>
                </a:cubicBezTo>
                <a:cubicBezTo>
                  <a:pt x="2723083" y="542087"/>
                  <a:pt x="2695346" y="557784"/>
                  <a:pt x="2675229" y="566928"/>
                </a:cubicBezTo>
                <a:lnTo>
                  <a:pt x="2710891" y="570586"/>
                </a:lnTo>
                <a:cubicBezTo>
                  <a:pt x="2719426" y="579730"/>
                  <a:pt x="2725979" y="590703"/>
                  <a:pt x="2730551" y="603504"/>
                </a:cubicBezTo>
                <a:cubicBezTo>
                  <a:pt x="2735123" y="616306"/>
                  <a:pt x="2737409" y="628803"/>
                  <a:pt x="2737409" y="640995"/>
                </a:cubicBezTo>
                <a:cubicBezTo>
                  <a:pt x="2737409" y="657454"/>
                  <a:pt x="2733446" y="671017"/>
                  <a:pt x="2725521" y="681685"/>
                </a:cubicBezTo>
                <a:cubicBezTo>
                  <a:pt x="2717597" y="692353"/>
                  <a:pt x="2705709" y="697687"/>
                  <a:pt x="2689860" y="697687"/>
                </a:cubicBezTo>
                <a:cubicBezTo>
                  <a:pt x="2681325" y="687324"/>
                  <a:pt x="2667305" y="672389"/>
                  <a:pt x="2647797" y="652882"/>
                </a:cubicBezTo>
                <a:cubicBezTo>
                  <a:pt x="2630119" y="636423"/>
                  <a:pt x="2615793" y="621640"/>
                  <a:pt x="2604821" y="608533"/>
                </a:cubicBezTo>
                <a:cubicBezTo>
                  <a:pt x="2593848" y="595427"/>
                  <a:pt x="2585009" y="580644"/>
                  <a:pt x="2578303" y="564185"/>
                </a:cubicBezTo>
                <a:cubicBezTo>
                  <a:pt x="2585618" y="563575"/>
                  <a:pt x="2596591" y="563271"/>
                  <a:pt x="2611221" y="563271"/>
                </a:cubicBezTo>
                <a:cubicBezTo>
                  <a:pt x="2630119" y="563271"/>
                  <a:pt x="2648102" y="564185"/>
                  <a:pt x="2665171" y="566014"/>
                </a:cubicBezTo>
                <a:cubicBezTo>
                  <a:pt x="2675534" y="548945"/>
                  <a:pt x="2695651" y="521818"/>
                  <a:pt x="2725521" y="484632"/>
                </a:cubicBezTo>
                <a:cubicBezTo>
                  <a:pt x="2745638" y="459639"/>
                  <a:pt x="2760421" y="440284"/>
                  <a:pt x="2769870" y="426568"/>
                </a:cubicBezTo>
                <a:cubicBezTo>
                  <a:pt x="2779319" y="412852"/>
                  <a:pt x="2783129" y="403860"/>
                  <a:pt x="2781300" y="399593"/>
                </a:cubicBezTo>
                <a:cubicBezTo>
                  <a:pt x="2763012" y="378867"/>
                  <a:pt x="2747162" y="347320"/>
                  <a:pt x="2733751" y="304953"/>
                </a:cubicBezTo>
                <a:cubicBezTo>
                  <a:pt x="2720340" y="262585"/>
                  <a:pt x="2710586" y="218237"/>
                  <a:pt x="2704490" y="171907"/>
                </a:cubicBezTo>
                <a:cubicBezTo>
                  <a:pt x="2696565" y="174955"/>
                  <a:pt x="2687421" y="177089"/>
                  <a:pt x="2677058" y="178308"/>
                </a:cubicBezTo>
                <a:cubicBezTo>
                  <a:pt x="2666695" y="179527"/>
                  <a:pt x="2653284" y="180442"/>
                  <a:pt x="2636825" y="181051"/>
                </a:cubicBezTo>
                <a:cubicBezTo>
                  <a:pt x="2632557" y="181051"/>
                  <a:pt x="2626614" y="181356"/>
                  <a:pt x="2618994" y="181966"/>
                </a:cubicBezTo>
                <a:cubicBezTo>
                  <a:pt x="2611374" y="182575"/>
                  <a:pt x="2605126" y="183185"/>
                  <a:pt x="2600249" y="183795"/>
                </a:cubicBezTo>
                <a:lnTo>
                  <a:pt x="2563673" y="187452"/>
                </a:lnTo>
                <a:cubicBezTo>
                  <a:pt x="2528926" y="189891"/>
                  <a:pt x="2500274" y="193243"/>
                  <a:pt x="2477719" y="197511"/>
                </a:cubicBezTo>
                <a:cubicBezTo>
                  <a:pt x="2472842" y="198730"/>
                  <a:pt x="2466137" y="199339"/>
                  <a:pt x="2457602" y="199339"/>
                </a:cubicBezTo>
                <a:cubicBezTo>
                  <a:pt x="2452725" y="199339"/>
                  <a:pt x="2448001" y="199644"/>
                  <a:pt x="2443429" y="200254"/>
                </a:cubicBezTo>
                <a:cubicBezTo>
                  <a:pt x="2438857" y="200863"/>
                  <a:pt x="2435047" y="202387"/>
                  <a:pt x="2431999" y="204826"/>
                </a:cubicBezTo>
                <a:cubicBezTo>
                  <a:pt x="2428951" y="222504"/>
                  <a:pt x="2423769" y="254508"/>
                  <a:pt x="2416454" y="300838"/>
                </a:cubicBezTo>
                <a:cubicBezTo>
                  <a:pt x="2407310" y="359969"/>
                  <a:pt x="2398776" y="406146"/>
                  <a:pt x="2390851" y="439369"/>
                </a:cubicBezTo>
                <a:cubicBezTo>
                  <a:pt x="2382926" y="472593"/>
                  <a:pt x="2369820" y="503987"/>
                  <a:pt x="2351532" y="533553"/>
                </a:cubicBezTo>
                <a:cubicBezTo>
                  <a:pt x="2333244" y="563118"/>
                  <a:pt x="2307641" y="587959"/>
                  <a:pt x="2274722" y="608076"/>
                </a:cubicBezTo>
                <a:cubicBezTo>
                  <a:pt x="2288133" y="582473"/>
                  <a:pt x="2299563" y="533248"/>
                  <a:pt x="2309012" y="460401"/>
                </a:cubicBezTo>
                <a:cubicBezTo>
                  <a:pt x="2318461" y="387553"/>
                  <a:pt x="2323185" y="323088"/>
                  <a:pt x="2323185" y="267005"/>
                </a:cubicBezTo>
                <a:cubicBezTo>
                  <a:pt x="2323185" y="234696"/>
                  <a:pt x="2321357" y="213970"/>
                  <a:pt x="2317699" y="204826"/>
                </a:cubicBezTo>
                <a:cubicBezTo>
                  <a:pt x="2306117" y="178613"/>
                  <a:pt x="2293010" y="160325"/>
                  <a:pt x="2278380" y="149962"/>
                </a:cubicBezTo>
                <a:lnTo>
                  <a:pt x="2278380" y="143561"/>
                </a:lnTo>
                <a:cubicBezTo>
                  <a:pt x="2280818" y="142342"/>
                  <a:pt x="2283866" y="140818"/>
                  <a:pt x="2287524" y="138989"/>
                </a:cubicBezTo>
                <a:cubicBezTo>
                  <a:pt x="2291181" y="137160"/>
                  <a:pt x="2296668" y="135636"/>
                  <a:pt x="2303983" y="134417"/>
                </a:cubicBezTo>
                <a:cubicBezTo>
                  <a:pt x="2315565" y="143561"/>
                  <a:pt x="2332329" y="148133"/>
                  <a:pt x="2354275" y="148133"/>
                </a:cubicBezTo>
                <a:cubicBezTo>
                  <a:pt x="2368296" y="148133"/>
                  <a:pt x="2381097" y="146914"/>
                  <a:pt x="2392680" y="144475"/>
                </a:cubicBezTo>
                <a:cubicBezTo>
                  <a:pt x="2465222" y="131064"/>
                  <a:pt x="2567025" y="122530"/>
                  <a:pt x="2698089" y="118872"/>
                </a:cubicBezTo>
                <a:cubicBezTo>
                  <a:pt x="2697480" y="107290"/>
                  <a:pt x="2695651" y="97993"/>
                  <a:pt x="2692603" y="90983"/>
                </a:cubicBezTo>
                <a:cubicBezTo>
                  <a:pt x="2689555" y="83973"/>
                  <a:pt x="2684374" y="74067"/>
                  <a:pt x="2677058" y="61265"/>
                </a:cubicBezTo>
                <a:cubicBezTo>
                  <a:pt x="2673401" y="61875"/>
                  <a:pt x="2670353" y="61570"/>
                  <a:pt x="2667914" y="60351"/>
                </a:cubicBezTo>
                <a:cubicBezTo>
                  <a:pt x="2665476" y="59132"/>
                  <a:pt x="2661818" y="56388"/>
                  <a:pt x="2656942" y="52121"/>
                </a:cubicBezTo>
                <a:cubicBezTo>
                  <a:pt x="2652065" y="47854"/>
                  <a:pt x="2647188" y="46330"/>
                  <a:pt x="2642311" y="47549"/>
                </a:cubicBezTo>
                <a:cubicBezTo>
                  <a:pt x="2640482" y="45720"/>
                  <a:pt x="2636063" y="44653"/>
                  <a:pt x="2629052" y="44349"/>
                </a:cubicBezTo>
                <a:cubicBezTo>
                  <a:pt x="2622042" y="44044"/>
                  <a:pt x="2617927" y="42367"/>
                  <a:pt x="2616708" y="39319"/>
                </a:cubicBezTo>
                <a:cubicBezTo>
                  <a:pt x="2617927" y="38710"/>
                  <a:pt x="2624937" y="35662"/>
                  <a:pt x="2637739" y="30175"/>
                </a:cubicBezTo>
                <a:cubicBezTo>
                  <a:pt x="2663342" y="19812"/>
                  <a:pt x="2683306" y="12192"/>
                  <a:pt x="2697632" y="7315"/>
                </a:cubicBezTo>
                <a:cubicBezTo>
                  <a:pt x="2711958" y="2439"/>
                  <a:pt x="2726131" y="0"/>
                  <a:pt x="2740152" y="0"/>
                </a:cubicBezTo>
                <a:close/>
              </a:path>
            </a:pathLst>
          </a:custGeom>
          <a:solidFill>
            <a:srgbClr val="FFC000">
              <a:lumMod val="50000"/>
            </a:srgbClr>
          </a:solidFill>
          <a:ln>
            <a:no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lgn="ctr">
              <a:defRPr sz="5400" b="0" i="0">
                <a:solidFill>
                  <a:schemeClr val="accent4">
                    <a:lumMod val="50000"/>
                  </a:schemeClr>
                </a:solidFill>
                <a:effectLst>
                  <a:glow rad="63500">
                    <a:schemeClr val="accent4">
                      <a:lumMod val="20000"/>
                      <a:lumOff val="80000"/>
                    </a:schemeClr>
                  </a:glow>
                </a:effectLst>
                <a:latin typeface="思源宋体 CN Heavy" panose="02020900000000000000" pitchFamily="18" charset="-122"/>
                <a:ea typeface="思源宋体 CN Heavy" panose="02020900000000000000" pitchFamily="18" charset="-122"/>
              </a:defRPr>
            </a:lvl1p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7200" b="0" i="0" u="none" strike="noStrike" kern="1200" cap="none" spc="0" normalizeH="0" baseline="0" noProof="0" dirty="0">
              <a:ln>
                <a:noFill/>
              </a:ln>
              <a:solidFill>
                <a:srgbClr val="FFC000">
                  <a:lumMod val="50000"/>
                </a:srgbClr>
              </a:solidFill>
              <a:effectLst>
                <a:glow rad="63500">
                  <a:srgbClr val="FFC000">
                    <a:lumMod val="20000"/>
                    <a:lumOff val="80000"/>
                  </a:srgbClr>
                </a:glow>
              </a:effectLst>
              <a:uLnTx/>
              <a:uFillTx/>
              <a:latin typeface="江西拙楷" panose="02010600040101010101" pitchFamily="2" charset="-122"/>
              <a:ea typeface="江西拙楷" panose="02010600040101010101" pitchFamily="2" charset="-122"/>
              <a:sym typeface="Arial" panose="020B0604020202020204" pitchFamily="34" charset="0"/>
            </a:endParaRPr>
          </a:p>
        </p:txBody>
      </p:sp>
      <p:sp>
        <p:nvSpPr>
          <p:cNvPr id="14" name="文本框 13"/>
          <p:cNvSpPr txBox="1"/>
          <p:nvPr/>
        </p:nvSpPr>
        <p:spPr>
          <a:xfrm>
            <a:off x="5752309" y="306217"/>
            <a:ext cx="806501" cy="918254"/>
          </a:xfrm>
          <a:custGeom>
            <a:avLst/>
            <a:gdLst/>
            <a:ahLst/>
            <a:cxnLst/>
            <a:rect l="l" t="t" r="r" b="b"/>
            <a:pathLst>
              <a:path w="806501" h="918254">
                <a:moveTo>
                  <a:pt x="234087" y="729879"/>
                </a:moveTo>
                <a:lnTo>
                  <a:pt x="274320" y="764626"/>
                </a:lnTo>
                <a:cubicBezTo>
                  <a:pt x="272949" y="768798"/>
                  <a:pt x="271577" y="772799"/>
                  <a:pt x="270206" y="776628"/>
                </a:cubicBezTo>
                <a:cubicBezTo>
                  <a:pt x="268834" y="780457"/>
                  <a:pt x="267462" y="783771"/>
                  <a:pt x="266091" y="786572"/>
                </a:cubicBezTo>
                <a:cubicBezTo>
                  <a:pt x="242926" y="800859"/>
                  <a:pt x="220218" y="815032"/>
                  <a:pt x="197968" y="829091"/>
                </a:cubicBezTo>
                <a:cubicBezTo>
                  <a:pt x="175718" y="843150"/>
                  <a:pt x="153010" y="856409"/>
                  <a:pt x="129845" y="868868"/>
                </a:cubicBezTo>
                <a:cubicBezTo>
                  <a:pt x="111443" y="878279"/>
                  <a:pt x="92469" y="886661"/>
                  <a:pt x="72924" y="894014"/>
                </a:cubicBezTo>
                <a:cubicBezTo>
                  <a:pt x="53378" y="901367"/>
                  <a:pt x="33947" y="908835"/>
                  <a:pt x="14631" y="916417"/>
                </a:cubicBezTo>
                <a:cubicBezTo>
                  <a:pt x="12364" y="917293"/>
                  <a:pt x="10040" y="917826"/>
                  <a:pt x="7658" y="918017"/>
                </a:cubicBezTo>
                <a:cubicBezTo>
                  <a:pt x="5277" y="918207"/>
                  <a:pt x="2725" y="918283"/>
                  <a:pt x="0" y="918245"/>
                </a:cubicBezTo>
                <a:cubicBezTo>
                  <a:pt x="45187" y="893823"/>
                  <a:pt x="87859" y="867001"/>
                  <a:pt x="128016" y="837778"/>
                </a:cubicBezTo>
                <a:cubicBezTo>
                  <a:pt x="168174" y="808556"/>
                  <a:pt x="203531" y="772589"/>
                  <a:pt x="234087" y="729879"/>
                </a:cubicBezTo>
                <a:close/>
                <a:moveTo>
                  <a:pt x="369418" y="495793"/>
                </a:moveTo>
                <a:lnTo>
                  <a:pt x="187452" y="511337"/>
                </a:lnTo>
                <a:cubicBezTo>
                  <a:pt x="189863" y="518974"/>
                  <a:pt x="188700" y="524935"/>
                  <a:pt x="183964" y="529219"/>
                </a:cubicBezTo>
                <a:cubicBezTo>
                  <a:pt x="179228" y="533503"/>
                  <a:pt x="174747" y="537838"/>
                  <a:pt x="170519" y="542224"/>
                </a:cubicBezTo>
                <a:cubicBezTo>
                  <a:pt x="166291" y="546609"/>
                  <a:pt x="166145" y="552773"/>
                  <a:pt x="170079" y="560715"/>
                </a:cubicBezTo>
                <a:cubicBezTo>
                  <a:pt x="198768" y="557953"/>
                  <a:pt x="227343" y="555019"/>
                  <a:pt x="255804" y="551914"/>
                </a:cubicBezTo>
                <a:cubicBezTo>
                  <a:pt x="284264" y="548809"/>
                  <a:pt x="313297" y="545646"/>
                  <a:pt x="342900" y="542427"/>
                </a:cubicBezTo>
                <a:lnTo>
                  <a:pt x="336500" y="560715"/>
                </a:lnTo>
                <a:lnTo>
                  <a:pt x="175565" y="574431"/>
                </a:lnTo>
                <a:cubicBezTo>
                  <a:pt x="174270" y="582032"/>
                  <a:pt x="173203" y="589461"/>
                  <a:pt x="172365" y="596719"/>
                </a:cubicBezTo>
                <a:cubicBezTo>
                  <a:pt x="171527" y="603977"/>
                  <a:pt x="170460" y="612093"/>
                  <a:pt x="169164" y="621065"/>
                </a:cubicBezTo>
                <a:cubicBezTo>
                  <a:pt x="198025" y="623447"/>
                  <a:pt x="226943" y="622342"/>
                  <a:pt x="255918" y="617751"/>
                </a:cubicBezTo>
                <a:cubicBezTo>
                  <a:pt x="284893" y="613160"/>
                  <a:pt x="313582" y="612740"/>
                  <a:pt x="341986" y="616493"/>
                </a:cubicBezTo>
                <a:cubicBezTo>
                  <a:pt x="342024" y="618322"/>
                  <a:pt x="342176" y="620151"/>
                  <a:pt x="342443" y="621980"/>
                </a:cubicBezTo>
                <a:cubicBezTo>
                  <a:pt x="342710" y="623809"/>
                  <a:pt x="342862" y="625637"/>
                  <a:pt x="342900" y="627466"/>
                </a:cubicBezTo>
                <a:lnTo>
                  <a:pt x="171908" y="641182"/>
                </a:lnTo>
                <a:lnTo>
                  <a:pt x="173736" y="689645"/>
                </a:lnTo>
                <a:lnTo>
                  <a:pt x="199340" y="684159"/>
                </a:lnTo>
                <a:lnTo>
                  <a:pt x="217628" y="693303"/>
                </a:lnTo>
                <a:cubicBezTo>
                  <a:pt x="218390" y="691474"/>
                  <a:pt x="218694" y="689645"/>
                  <a:pt x="218542" y="687817"/>
                </a:cubicBezTo>
                <a:cubicBezTo>
                  <a:pt x="273558" y="684921"/>
                  <a:pt x="328118" y="681568"/>
                  <a:pt x="382220" y="677758"/>
                </a:cubicBezTo>
                <a:close/>
                <a:moveTo>
                  <a:pt x="404165" y="437271"/>
                </a:moveTo>
                <a:cubicBezTo>
                  <a:pt x="413119" y="447825"/>
                  <a:pt x="423329" y="456664"/>
                  <a:pt x="434798" y="463789"/>
                </a:cubicBezTo>
                <a:cubicBezTo>
                  <a:pt x="446266" y="470913"/>
                  <a:pt x="454648" y="481581"/>
                  <a:pt x="459944" y="495793"/>
                </a:cubicBezTo>
                <a:lnTo>
                  <a:pt x="442570" y="534197"/>
                </a:lnTo>
                <a:cubicBezTo>
                  <a:pt x="443656" y="549837"/>
                  <a:pt x="444913" y="566335"/>
                  <a:pt x="446342" y="583689"/>
                </a:cubicBezTo>
                <a:cubicBezTo>
                  <a:pt x="447771" y="601044"/>
                  <a:pt x="448342" y="618684"/>
                  <a:pt x="448056" y="636610"/>
                </a:cubicBezTo>
                <a:cubicBezTo>
                  <a:pt x="447485" y="651279"/>
                  <a:pt x="445656" y="665833"/>
                  <a:pt x="442570" y="680273"/>
                </a:cubicBezTo>
                <a:cubicBezTo>
                  <a:pt x="439484" y="694713"/>
                  <a:pt x="435826" y="708810"/>
                  <a:pt x="431597" y="722564"/>
                </a:cubicBezTo>
                <a:cubicBezTo>
                  <a:pt x="428759" y="732222"/>
                  <a:pt x="424149" y="738737"/>
                  <a:pt x="417767" y="742109"/>
                </a:cubicBezTo>
                <a:cubicBezTo>
                  <a:pt x="411385" y="745481"/>
                  <a:pt x="401060" y="748110"/>
                  <a:pt x="386792" y="749996"/>
                </a:cubicBezTo>
                <a:lnTo>
                  <a:pt x="471831" y="794801"/>
                </a:lnTo>
                <a:cubicBezTo>
                  <a:pt x="479089" y="823776"/>
                  <a:pt x="479889" y="844465"/>
                  <a:pt x="474231" y="856866"/>
                </a:cubicBezTo>
                <a:cubicBezTo>
                  <a:pt x="468573" y="869268"/>
                  <a:pt x="454057" y="877840"/>
                  <a:pt x="430683" y="882584"/>
                </a:cubicBezTo>
                <a:cubicBezTo>
                  <a:pt x="423577" y="873973"/>
                  <a:pt x="416071" y="865134"/>
                  <a:pt x="408166" y="856066"/>
                </a:cubicBezTo>
                <a:cubicBezTo>
                  <a:pt x="400260" y="846998"/>
                  <a:pt x="393440" y="837245"/>
                  <a:pt x="387706" y="826805"/>
                </a:cubicBezTo>
                <a:cubicBezTo>
                  <a:pt x="376466" y="806136"/>
                  <a:pt x="362827" y="788267"/>
                  <a:pt x="346787" y="773199"/>
                </a:cubicBezTo>
                <a:cubicBezTo>
                  <a:pt x="330746" y="758130"/>
                  <a:pt x="313906" y="743690"/>
                  <a:pt x="296266" y="729879"/>
                </a:cubicBezTo>
                <a:cubicBezTo>
                  <a:pt x="294380" y="728526"/>
                  <a:pt x="292208" y="727345"/>
                  <a:pt x="289751" y="726336"/>
                </a:cubicBezTo>
                <a:cubicBezTo>
                  <a:pt x="287293" y="725326"/>
                  <a:pt x="284893" y="724373"/>
                  <a:pt x="282550" y="723478"/>
                </a:cubicBezTo>
                <a:cubicBezTo>
                  <a:pt x="284226" y="720735"/>
                  <a:pt x="286360" y="717992"/>
                  <a:pt x="288951" y="715249"/>
                </a:cubicBezTo>
                <a:lnTo>
                  <a:pt x="376733" y="745424"/>
                </a:lnTo>
                <a:lnTo>
                  <a:pt x="380391" y="696961"/>
                </a:lnTo>
                <a:lnTo>
                  <a:pt x="175565" y="710677"/>
                </a:lnTo>
                <a:cubicBezTo>
                  <a:pt x="173984" y="725783"/>
                  <a:pt x="170974" y="739690"/>
                  <a:pt x="166535" y="752396"/>
                </a:cubicBezTo>
                <a:cubicBezTo>
                  <a:pt x="162097" y="765102"/>
                  <a:pt x="154743" y="776494"/>
                  <a:pt x="144476" y="786572"/>
                </a:cubicBezTo>
                <a:cubicBezTo>
                  <a:pt x="135427" y="782895"/>
                  <a:pt x="129064" y="777904"/>
                  <a:pt x="125387" y="771598"/>
                </a:cubicBezTo>
                <a:cubicBezTo>
                  <a:pt x="121711" y="765293"/>
                  <a:pt x="120149" y="757787"/>
                  <a:pt x="120701" y="749081"/>
                </a:cubicBezTo>
                <a:cubicBezTo>
                  <a:pt x="121215" y="734870"/>
                  <a:pt x="121787" y="720544"/>
                  <a:pt x="122416" y="706105"/>
                </a:cubicBezTo>
                <a:cubicBezTo>
                  <a:pt x="123044" y="691665"/>
                  <a:pt x="123387" y="677339"/>
                  <a:pt x="123444" y="663128"/>
                </a:cubicBezTo>
                <a:cubicBezTo>
                  <a:pt x="123882" y="639468"/>
                  <a:pt x="124149" y="615693"/>
                  <a:pt x="124244" y="591805"/>
                </a:cubicBezTo>
                <a:cubicBezTo>
                  <a:pt x="124340" y="567916"/>
                  <a:pt x="124378" y="543227"/>
                  <a:pt x="124359" y="517738"/>
                </a:cubicBezTo>
                <a:cubicBezTo>
                  <a:pt x="121673" y="515909"/>
                  <a:pt x="118587" y="513852"/>
                  <a:pt x="115100" y="511566"/>
                </a:cubicBezTo>
                <a:cubicBezTo>
                  <a:pt x="111614" y="509280"/>
                  <a:pt x="107385" y="506765"/>
                  <a:pt x="102413" y="504022"/>
                </a:cubicBezTo>
                <a:lnTo>
                  <a:pt x="148133" y="472933"/>
                </a:lnTo>
                <a:cubicBezTo>
                  <a:pt x="152629" y="475695"/>
                  <a:pt x="157125" y="478628"/>
                  <a:pt x="161621" y="481734"/>
                </a:cubicBezTo>
                <a:cubicBezTo>
                  <a:pt x="166116" y="484839"/>
                  <a:pt x="171069" y="488001"/>
                  <a:pt x="176480" y="491221"/>
                </a:cubicBezTo>
                <a:lnTo>
                  <a:pt x="369418" y="477505"/>
                </a:lnTo>
                <a:close/>
                <a:moveTo>
                  <a:pt x="416967" y="347660"/>
                </a:moveTo>
                <a:cubicBezTo>
                  <a:pt x="424434" y="358880"/>
                  <a:pt x="433045" y="368901"/>
                  <a:pt x="442799" y="377721"/>
                </a:cubicBezTo>
                <a:cubicBezTo>
                  <a:pt x="452552" y="386541"/>
                  <a:pt x="459791" y="398161"/>
                  <a:pt x="464516" y="412582"/>
                </a:cubicBezTo>
                <a:cubicBezTo>
                  <a:pt x="400622" y="412182"/>
                  <a:pt x="337300" y="414354"/>
                  <a:pt x="274549" y="419097"/>
                </a:cubicBezTo>
                <a:cubicBezTo>
                  <a:pt x="211798" y="423841"/>
                  <a:pt x="148933" y="430813"/>
                  <a:pt x="85954" y="440014"/>
                </a:cubicBezTo>
                <a:cubicBezTo>
                  <a:pt x="81439" y="432699"/>
                  <a:pt x="76981" y="425155"/>
                  <a:pt x="72581" y="417383"/>
                </a:cubicBezTo>
                <a:cubicBezTo>
                  <a:pt x="68180" y="409610"/>
                  <a:pt x="63494" y="401609"/>
                  <a:pt x="58522" y="393380"/>
                </a:cubicBezTo>
                <a:lnTo>
                  <a:pt x="375819" y="393380"/>
                </a:lnTo>
                <a:cubicBezTo>
                  <a:pt x="382562" y="386560"/>
                  <a:pt x="389192" y="379397"/>
                  <a:pt x="395707" y="371891"/>
                </a:cubicBezTo>
                <a:cubicBezTo>
                  <a:pt x="402222" y="364386"/>
                  <a:pt x="409309" y="356308"/>
                  <a:pt x="416967" y="347660"/>
                </a:cubicBezTo>
                <a:close/>
                <a:moveTo>
                  <a:pt x="395021" y="267193"/>
                </a:moveTo>
                <a:lnTo>
                  <a:pt x="447142" y="311084"/>
                </a:lnTo>
                <a:cubicBezTo>
                  <a:pt x="441465" y="320990"/>
                  <a:pt x="434759" y="326552"/>
                  <a:pt x="427025" y="327772"/>
                </a:cubicBezTo>
                <a:cubicBezTo>
                  <a:pt x="419291" y="328991"/>
                  <a:pt x="411671" y="329524"/>
                  <a:pt x="404165" y="329372"/>
                </a:cubicBezTo>
                <a:cubicBezTo>
                  <a:pt x="385877" y="330591"/>
                  <a:pt x="367589" y="331353"/>
                  <a:pt x="349301" y="331658"/>
                </a:cubicBezTo>
                <a:cubicBezTo>
                  <a:pt x="331013" y="331963"/>
                  <a:pt x="312725" y="332725"/>
                  <a:pt x="294437" y="333944"/>
                </a:cubicBezTo>
                <a:cubicBezTo>
                  <a:pt x="270663" y="335353"/>
                  <a:pt x="246888" y="337106"/>
                  <a:pt x="223114" y="339202"/>
                </a:cubicBezTo>
                <a:cubicBezTo>
                  <a:pt x="199340" y="341297"/>
                  <a:pt x="175565" y="343507"/>
                  <a:pt x="151791" y="345831"/>
                </a:cubicBezTo>
                <a:lnTo>
                  <a:pt x="120701" y="345831"/>
                </a:lnTo>
                <a:cubicBezTo>
                  <a:pt x="117977" y="339106"/>
                  <a:pt x="115424" y="332896"/>
                  <a:pt x="113043" y="327200"/>
                </a:cubicBezTo>
                <a:cubicBezTo>
                  <a:pt x="110662" y="321504"/>
                  <a:pt x="108338" y="315522"/>
                  <a:pt x="106071" y="309255"/>
                </a:cubicBezTo>
                <a:lnTo>
                  <a:pt x="202083" y="309255"/>
                </a:lnTo>
                <a:lnTo>
                  <a:pt x="202083" y="310169"/>
                </a:lnTo>
                <a:lnTo>
                  <a:pt x="366675" y="303769"/>
                </a:lnTo>
                <a:close/>
                <a:moveTo>
                  <a:pt x="526123" y="302"/>
                </a:moveTo>
                <a:cubicBezTo>
                  <a:pt x="555365" y="2188"/>
                  <a:pt x="577806" y="11903"/>
                  <a:pt x="593446" y="29449"/>
                </a:cubicBezTo>
                <a:cubicBezTo>
                  <a:pt x="594760" y="30858"/>
                  <a:pt x="596018" y="32611"/>
                  <a:pt x="597218" y="34706"/>
                </a:cubicBezTo>
                <a:cubicBezTo>
                  <a:pt x="598418" y="36802"/>
                  <a:pt x="599904" y="39012"/>
                  <a:pt x="601676" y="41336"/>
                </a:cubicBezTo>
                <a:lnTo>
                  <a:pt x="576987" y="86141"/>
                </a:lnTo>
                <a:cubicBezTo>
                  <a:pt x="577006" y="86179"/>
                  <a:pt x="577196" y="86332"/>
                  <a:pt x="577558" y="86599"/>
                </a:cubicBezTo>
                <a:cubicBezTo>
                  <a:pt x="577920" y="86865"/>
                  <a:pt x="578339" y="87018"/>
                  <a:pt x="578816" y="87056"/>
                </a:cubicBezTo>
                <a:lnTo>
                  <a:pt x="561442" y="102601"/>
                </a:lnTo>
                <a:lnTo>
                  <a:pt x="543154" y="189469"/>
                </a:lnTo>
                <a:lnTo>
                  <a:pt x="636423" y="189469"/>
                </a:lnTo>
                <a:cubicBezTo>
                  <a:pt x="630479" y="169961"/>
                  <a:pt x="624536" y="150683"/>
                  <a:pt x="618592" y="131633"/>
                </a:cubicBezTo>
                <a:cubicBezTo>
                  <a:pt x="612648" y="112583"/>
                  <a:pt x="606705" y="92847"/>
                  <a:pt x="600761" y="72425"/>
                </a:cubicBezTo>
                <a:cubicBezTo>
                  <a:pt x="626517" y="80502"/>
                  <a:pt x="651815" y="88123"/>
                  <a:pt x="676656" y="95285"/>
                </a:cubicBezTo>
                <a:cubicBezTo>
                  <a:pt x="687697" y="107077"/>
                  <a:pt x="692845" y="118038"/>
                  <a:pt x="692100" y="128170"/>
                </a:cubicBezTo>
                <a:cubicBezTo>
                  <a:pt x="691355" y="138302"/>
                  <a:pt x="687968" y="148179"/>
                  <a:pt x="681940" y="157803"/>
                </a:cubicBezTo>
                <a:cubicBezTo>
                  <a:pt x="675911" y="167427"/>
                  <a:pt x="670493" y="177373"/>
                  <a:pt x="665684" y="187640"/>
                </a:cubicBezTo>
                <a:lnTo>
                  <a:pt x="723291" y="147406"/>
                </a:lnTo>
                <a:cubicBezTo>
                  <a:pt x="736931" y="162017"/>
                  <a:pt x="750570" y="176686"/>
                  <a:pt x="764210" y="191412"/>
                </a:cubicBezTo>
                <a:cubicBezTo>
                  <a:pt x="777850" y="206137"/>
                  <a:pt x="791947" y="221034"/>
                  <a:pt x="806501" y="236103"/>
                </a:cubicBezTo>
                <a:cubicBezTo>
                  <a:pt x="802444" y="238999"/>
                  <a:pt x="798900" y="241666"/>
                  <a:pt x="795871" y="244104"/>
                </a:cubicBezTo>
                <a:cubicBezTo>
                  <a:pt x="792842" y="246542"/>
                  <a:pt x="789985" y="247838"/>
                  <a:pt x="787299" y="247990"/>
                </a:cubicBezTo>
                <a:cubicBezTo>
                  <a:pt x="778193" y="248409"/>
                  <a:pt x="769201" y="248485"/>
                  <a:pt x="760324" y="248219"/>
                </a:cubicBezTo>
                <a:cubicBezTo>
                  <a:pt x="751447" y="247952"/>
                  <a:pt x="742455" y="247571"/>
                  <a:pt x="733349" y="247076"/>
                </a:cubicBezTo>
                <a:lnTo>
                  <a:pt x="661112" y="241589"/>
                </a:lnTo>
                <a:cubicBezTo>
                  <a:pt x="655644" y="240618"/>
                  <a:pt x="650348" y="239589"/>
                  <a:pt x="645224" y="238503"/>
                </a:cubicBezTo>
                <a:cubicBezTo>
                  <a:pt x="640099" y="237417"/>
                  <a:pt x="635032" y="236617"/>
                  <a:pt x="630022" y="236103"/>
                </a:cubicBezTo>
                <a:lnTo>
                  <a:pt x="542239" y="236103"/>
                </a:lnTo>
                <a:cubicBezTo>
                  <a:pt x="542182" y="247476"/>
                  <a:pt x="542068" y="258563"/>
                  <a:pt x="541897" y="269364"/>
                </a:cubicBezTo>
                <a:cubicBezTo>
                  <a:pt x="541725" y="280166"/>
                  <a:pt x="541839" y="291024"/>
                  <a:pt x="542239" y="301940"/>
                </a:cubicBezTo>
                <a:cubicBezTo>
                  <a:pt x="544926" y="347641"/>
                  <a:pt x="551441" y="392484"/>
                  <a:pt x="561785" y="436471"/>
                </a:cubicBezTo>
                <a:cubicBezTo>
                  <a:pt x="572129" y="480457"/>
                  <a:pt x="586645" y="523701"/>
                  <a:pt x="605333" y="566201"/>
                </a:cubicBezTo>
                <a:cubicBezTo>
                  <a:pt x="615334" y="587804"/>
                  <a:pt x="627336" y="607692"/>
                  <a:pt x="641338" y="625866"/>
                </a:cubicBezTo>
                <a:cubicBezTo>
                  <a:pt x="655339" y="644040"/>
                  <a:pt x="668941" y="662556"/>
                  <a:pt x="682143" y="681416"/>
                </a:cubicBezTo>
                <a:cubicBezTo>
                  <a:pt x="685457" y="686293"/>
                  <a:pt x="690029" y="690712"/>
                  <a:pt x="695859" y="694675"/>
                </a:cubicBezTo>
                <a:cubicBezTo>
                  <a:pt x="701688" y="698637"/>
                  <a:pt x="708089" y="703057"/>
                  <a:pt x="715061" y="707933"/>
                </a:cubicBezTo>
                <a:lnTo>
                  <a:pt x="787299" y="613750"/>
                </a:lnTo>
                <a:lnTo>
                  <a:pt x="790042" y="615579"/>
                </a:lnTo>
                <a:cubicBezTo>
                  <a:pt x="785527" y="629695"/>
                  <a:pt x="780612" y="643754"/>
                  <a:pt x="775297" y="657756"/>
                </a:cubicBezTo>
                <a:cubicBezTo>
                  <a:pt x="769982" y="671757"/>
                  <a:pt x="766668" y="686045"/>
                  <a:pt x="765353" y="700618"/>
                </a:cubicBezTo>
                <a:cubicBezTo>
                  <a:pt x="764724" y="714639"/>
                  <a:pt x="766896" y="728660"/>
                  <a:pt x="771868" y="742681"/>
                </a:cubicBezTo>
                <a:cubicBezTo>
                  <a:pt x="776840" y="756701"/>
                  <a:pt x="785641" y="768893"/>
                  <a:pt x="798272" y="779257"/>
                </a:cubicBezTo>
                <a:cubicBezTo>
                  <a:pt x="803072" y="798116"/>
                  <a:pt x="803072" y="813204"/>
                  <a:pt x="798272" y="824519"/>
                </a:cubicBezTo>
                <a:cubicBezTo>
                  <a:pt x="793471" y="835835"/>
                  <a:pt x="782498" y="845436"/>
                  <a:pt x="765353" y="853323"/>
                </a:cubicBezTo>
                <a:cubicBezTo>
                  <a:pt x="760610" y="855571"/>
                  <a:pt x="755238" y="856561"/>
                  <a:pt x="749237" y="856295"/>
                </a:cubicBezTo>
                <a:cubicBezTo>
                  <a:pt x="743236" y="856028"/>
                  <a:pt x="737635" y="854733"/>
                  <a:pt x="732435" y="852409"/>
                </a:cubicBezTo>
                <a:cubicBezTo>
                  <a:pt x="705003" y="840940"/>
                  <a:pt x="680085" y="826158"/>
                  <a:pt x="657683" y="808060"/>
                </a:cubicBezTo>
                <a:cubicBezTo>
                  <a:pt x="635280" y="789963"/>
                  <a:pt x="615392" y="768779"/>
                  <a:pt x="598018" y="744509"/>
                </a:cubicBezTo>
                <a:cubicBezTo>
                  <a:pt x="571996" y="708810"/>
                  <a:pt x="551345" y="670938"/>
                  <a:pt x="536067" y="630895"/>
                </a:cubicBezTo>
                <a:cubicBezTo>
                  <a:pt x="520789" y="590852"/>
                  <a:pt x="510655" y="548866"/>
                  <a:pt x="505664" y="504936"/>
                </a:cubicBezTo>
                <a:cubicBezTo>
                  <a:pt x="502349" y="479829"/>
                  <a:pt x="498920" y="454835"/>
                  <a:pt x="495377" y="429956"/>
                </a:cubicBezTo>
                <a:cubicBezTo>
                  <a:pt x="491833" y="405076"/>
                  <a:pt x="488861" y="380083"/>
                  <a:pt x="486461" y="354975"/>
                </a:cubicBezTo>
                <a:cubicBezTo>
                  <a:pt x="484766" y="335011"/>
                  <a:pt x="483813" y="314589"/>
                  <a:pt x="483604" y="293710"/>
                </a:cubicBezTo>
                <a:cubicBezTo>
                  <a:pt x="483394" y="272831"/>
                  <a:pt x="483127" y="250581"/>
                  <a:pt x="482804" y="226959"/>
                </a:cubicBezTo>
                <a:cubicBezTo>
                  <a:pt x="408870" y="232941"/>
                  <a:pt x="335680" y="239037"/>
                  <a:pt x="263233" y="245247"/>
                </a:cubicBezTo>
                <a:cubicBezTo>
                  <a:pt x="190786" y="251457"/>
                  <a:pt x="118282" y="257553"/>
                  <a:pt x="45720" y="263535"/>
                </a:cubicBezTo>
                <a:lnTo>
                  <a:pt x="6401" y="190383"/>
                </a:lnTo>
                <a:cubicBezTo>
                  <a:pt x="45701" y="191412"/>
                  <a:pt x="85059" y="192555"/>
                  <a:pt x="124473" y="193812"/>
                </a:cubicBezTo>
                <a:cubicBezTo>
                  <a:pt x="163888" y="195069"/>
                  <a:pt x="203473" y="195755"/>
                  <a:pt x="243231" y="195869"/>
                </a:cubicBezTo>
                <a:cubicBezTo>
                  <a:pt x="282569" y="195888"/>
                  <a:pt x="322079" y="195622"/>
                  <a:pt x="361760" y="195069"/>
                </a:cubicBezTo>
                <a:cubicBezTo>
                  <a:pt x="401441" y="194517"/>
                  <a:pt x="441179" y="190821"/>
                  <a:pt x="480975" y="183982"/>
                </a:cubicBezTo>
                <a:lnTo>
                  <a:pt x="480975" y="51394"/>
                </a:lnTo>
                <a:lnTo>
                  <a:pt x="444399" y="21219"/>
                </a:lnTo>
                <a:cubicBezTo>
                  <a:pt x="469640" y="5388"/>
                  <a:pt x="496881" y="-1584"/>
                  <a:pt x="526123" y="302"/>
                </a:cubicBezTo>
                <a:close/>
              </a:path>
            </a:pathLst>
          </a:custGeom>
          <a:gradFill flip="none" rotWithShape="1">
            <a:gsLst>
              <a:gs pos="0">
                <a:srgbClr val="7F6000"/>
              </a:gs>
              <a:gs pos="100000">
                <a:srgbClr val="EC485D"/>
              </a:gs>
            </a:gsLst>
            <a:lin ang="5400000" scaled="0"/>
            <a:tileRect/>
          </a:gradFill>
          <a:ln w="0">
            <a:gradFill>
              <a:gsLst>
                <a:gs pos="0">
                  <a:srgbClr val="FFC000">
                    <a:lumMod val="40000"/>
                    <a:lumOff val="60000"/>
                  </a:srgbClr>
                </a:gs>
                <a:gs pos="100000">
                  <a:srgbClr val="FFC000"/>
                </a:gs>
              </a:gsLst>
              <a:lin ang="5400000" scaled="0"/>
            </a:gradFill>
          </a:ln>
          <a:effectLst>
            <a:glow rad="63500">
              <a:srgbClr val="FFC000">
                <a:lumMod val="20000"/>
                <a:lumOff val="80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marR="0" lvl="0" indent="0" algn="ctr" fontAlgn="auto">
              <a:lnSpc>
                <a:spcPct val="100000"/>
              </a:lnSpc>
              <a:spcBef>
                <a:spcPts val="0"/>
              </a:spcBef>
              <a:spcAft>
                <a:spcPts val="0"/>
              </a:spcAft>
              <a:buClrTx/>
              <a:buSzTx/>
              <a:buFontTx/>
              <a:buNone/>
              <a:defRPr kumimoji="0" sz="7200" i="0" u="none" strike="noStrike" cap="none" spc="-1000" normalizeH="0" baseline="0">
                <a:ln w="0">
                  <a:gradFill>
                    <a:gsLst>
                      <a:gs pos="0">
                        <a:srgbClr val="FFC000">
                          <a:lumMod val="40000"/>
                          <a:lumOff val="60000"/>
                        </a:srgbClr>
                      </a:gs>
                      <a:gs pos="100000">
                        <a:srgbClr val="FFC000"/>
                      </a:gs>
                    </a:gsLst>
                    <a:lin ang="5400000" scaled="0"/>
                  </a:gradFill>
                </a:ln>
                <a:gradFill flip="none" rotWithShape="1">
                  <a:gsLst>
                    <a:gs pos="0">
                      <a:srgbClr val="7F6000"/>
                    </a:gs>
                    <a:gs pos="100000">
                      <a:srgbClr val="EC485D"/>
                    </a:gs>
                  </a:gsLst>
                  <a:lin ang="5400000" scaled="0"/>
                  <a:tileRect/>
                </a:gradFill>
                <a:effectLst>
                  <a:glow rad="63500">
                    <a:srgbClr val="FFC000">
                      <a:lumMod val="20000"/>
                      <a:lumOff val="80000"/>
                    </a:srgbClr>
                  </a:glow>
                </a:effectLst>
                <a:uLnTx/>
                <a:uFillTx/>
                <a:latin typeface="文悦古典明朝体 (非商业使用) W5" pitchFamily="50" charset="-122"/>
                <a:ea typeface="文悦古典明朝体 (非商业使用) W5" pitchFamily="50" charset="-122"/>
              </a:defRPr>
            </a:lvl1pPr>
          </a:lstStyle>
          <a:p>
            <a:endParaRPr lang="en-US" altLang="zh-CN" dirty="0">
              <a:sym typeface="Arial" panose="020B0604020202020204" pitchFamily="34" charset="0"/>
            </a:endParaRPr>
          </a:p>
        </p:txBody>
      </p:sp>
      <p:pic>
        <p:nvPicPr>
          <p:cNvPr id="11" name="PA-图片 10" descr="黑暗中的鸟&#10;&#10;中度可信度描述已自动生成"/>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flipH="1">
            <a:off x="7518400" y="3726037"/>
            <a:ext cx="2425052" cy="9839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decel="100000" fill="hold" grpId="0" nodeType="withEffect">
                                  <p:stCondLst>
                                    <p:cond delay="0"/>
                                  </p:stCondLst>
                                  <p:iterate type="wd">
                                    <p:tmPct val="10000"/>
                                  </p:iterate>
                                  <p:childTnLst>
                                    <p:anim to="0" calcmode="lin" valueType="num">
                                      <p:cBhvr>
                                        <p:cTn id="6" dur="500" fill="hold">
                                          <p:stCondLst>
                                            <p:cond delay="0"/>
                                          </p:stCondLst>
                                        </p:cTn>
                                        <p:tgtEl>
                                          <p:spTgt spid="14"/>
                                        </p:tgtEl>
                                        <p:attrNameLst>
                                          <p:attrName>ppt_y</p:attrName>
                                        </p:attrNameLst>
                                      </p:cBhvr>
                                      <p:tavLst>
                                        <p:tav tm="0">
                                          <p:val>
                                            <p:strVal val="ppt_y+rand(0.125)-0.0625"/>
                                          </p:val>
                                        </p:tav>
                                        <p:tav tm="100000">
                                          <p:val>
                                            <p:strVal val="#ppt_y"/>
                                          </p:val>
                                        </p:tav>
                                      </p:tavLst>
                                    </p:anim>
                                    <p:set>
                                      <p:cBhvr>
                                        <p:cTn id="7" dur="1" fill="hold">
                                          <p:stCondLst>
                                            <p:cond delay="0"/>
                                          </p:stCondLst>
                                        </p:cTn>
                                        <p:tgtEl>
                                          <p:spTgt spid="14"/>
                                        </p:tgtEl>
                                        <p:attrNameLst>
                                          <p:attrName>style.visibility</p:attrName>
                                        </p:attrNameLst>
                                      </p:cBhvr>
                                      <p:to>
                                        <p:strVal val="visible"/>
                                      </p:to>
                                    </p:set>
                                    <p:animEffect transition="in" filter="fade">
                                      <p:cBhvr>
                                        <p:cTn id="8" dur="500">
                                          <p:stCondLst>
                                            <p:cond delay="0"/>
                                          </p:stCondLst>
                                        </p:cTn>
                                        <p:tgtEl>
                                          <p:spTgt spid="14"/>
                                        </p:tgtEl>
                                      </p:cBhvr>
                                    </p:animEffect>
                                    <p:anim to="0" calcmode="lin" valueType="num">
                                      <p:cBhvr>
                                        <p:cTn id="9" dur="500" fill="hold">
                                          <p:stCondLst>
                                            <p:cond delay="0"/>
                                          </p:stCondLst>
                                        </p:cTn>
                                        <p:tgtEl>
                                          <p:spTgt spid="14"/>
                                        </p:tgtEl>
                                        <p:attrNameLst>
                                          <p:attrName>ppt_x</p:attrName>
                                        </p:attrNameLst>
                                      </p:cBhvr>
                                      <p:tavLst>
                                        <p:tav tm="0">
                                          <p:val>
                                            <p:strVal val="ppt_x+rand(0.125)-0.0625"/>
                                          </p:val>
                                        </p:tav>
                                        <p:tav tm="100000">
                                          <p:val>
                                            <p:strVal val="#ppt_x"/>
                                          </p:val>
                                        </p:tav>
                                      </p:tavLst>
                                    </p:anim>
                                    <p:anim to="0" calcmode="lin" valueType="num">
                                      <p:cBhvr>
                                        <p:cTn id="10" dur="500" fill="hold">
                                          <p:stCondLst>
                                            <p:cond delay="0"/>
                                          </p:stCondLst>
                                        </p:cTn>
                                        <p:tgtEl>
                                          <p:spTgt spid="14"/>
                                        </p:tgtEl>
                                        <p:attrNameLst>
                                          <p:attrName>style.rotation</p:attrName>
                                        </p:attrNameLst>
                                      </p:cBhvr>
                                      <p:tavLst>
                                        <p:tav tm="0">
                                          <p:val>
                                            <p:strVal val="ppt_r+rand(-180)+90"/>
                                          </p:val>
                                        </p:tav>
                                        <p:tav tm="100000">
                                          <p:val>
                                            <p:strVal val="#ppt_r"/>
                                          </p:val>
                                        </p:tav>
                                      </p:tavLst>
                                    </p:anim>
                                  </p:childTnLst>
                                </p:cTn>
                              </p:par>
                              <p:par>
                                <p:cTn id="11" presetID="10" presetClass="entr" presetSubtype="0" decel="10000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stCondLst>
                                            <p:cond delay="0"/>
                                          </p:stCondLst>
                                        </p:cTn>
                                        <p:tgtEl>
                                          <p:spTgt spid="16"/>
                                        </p:tgtEl>
                                      </p:cBhvr>
                                    </p:animEffect>
                                    <p:anim to="0" calcmode="lin" valueType="num">
                                      <p:cBhvr>
                                        <p:cTn id="14" dur="500" fill="hold">
                                          <p:stCondLst>
                                            <p:cond delay="0"/>
                                          </p:stCondLst>
                                        </p:cTn>
                                        <p:tgtEl>
                                          <p:spTgt spid="16"/>
                                        </p:tgtEl>
                                        <p:attrNameLst>
                                          <p:attrName>ppt_y</p:attrName>
                                        </p:attrNameLst>
                                      </p:cBhvr>
                                      <p:tavLst>
                                        <p:tav tm="0">
                                          <p:val>
                                            <p:strVal val="#ppt_y-.05"/>
                                          </p:val>
                                        </p:tav>
                                        <p:tav tm="100000">
                                          <p:val>
                                            <p:strVal val="#ppt_y"/>
                                          </p:val>
                                        </p:tav>
                                      </p:tavLst>
                                    </p:anim>
                                  </p:childTnLst>
                                </p:cTn>
                              </p:par>
                              <p:par>
                                <p:cTn id="15" presetID="10" presetClass="entr" presetSubtype="0"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stCondLst>
                                            <p:cond delay="0"/>
                                          </p:stCondLst>
                                        </p:cTn>
                                        <p:tgtEl>
                                          <p:spTgt spid="7"/>
                                        </p:tgtEl>
                                      </p:cBhvr>
                                    </p:animEffect>
                                    <p:anim to="0" calcmode="lin" valueType="num">
                                      <p:cBhvr>
                                        <p:cTn id="18" dur="500" fill="hold">
                                          <p:stCondLst>
                                            <p:cond delay="0"/>
                                          </p:stCondLst>
                                        </p:cTn>
                                        <p:tgtEl>
                                          <p:spTgt spid="7"/>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0">
              <a:srgbClr val="69BB95">
                <a:lumMod val="67000"/>
                <a:lumOff val="33000"/>
              </a:srgbClr>
            </a:gs>
          </a:gsLst>
          <a:lin ang="5400000" scaled="0"/>
        </a:gradFill>
        <a:effectLst/>
      </p:bgPr>
    </p:bg>
    <p:spTree>
      <p:nvGrpSpPr>
        <p:cNvPr id="1" name=""/>
        <p:cNvGrpSpPr/>
        <p:nvPr/>
      </p:nvGrpSpPr>
      <p:grpSpPr>
        <a:xfrm>
          <a:off x="0" y="0"/>
          <a:ext cx="0" cy="0"/>
          <a:chOff x="0" y="0"/>
          <a:chExt cx="0" cy="0"/>
        </a:xfrm>
      </p:grpSpPr>
      <p:pic>
        <p:nvPicPr>
          <p:cNvPr id="31" name="图片 30" descr="图片包含 游戏机, 伞, 装饰品, 雨&#10;&#10;描述已自动生成"/>
          <p:cNvPicPr>
            <a:picLocks noChangeAspect="1"/>
          </p:cNvPicPr>
          <p:nvPr/>
        </p:nvPicPr>
        <p:blipFill rotWithShape="1">
          <a:blip r:embed="rId1">
            <a:extLst>
              <a:ext uri="{28A0092B-C50C-407E-A947-70E740481C1C}">
                <a14:useLocalDpi xmlns:a14="http://schemas.microsoft.com/office/drawing/2010/main" val="0"/>
              </a:ext>
            </a:extLst>
          </a:blip>
          <a:srcRect t="32778" b="37408"/>
          <a:stretch>
            <a:fillRect/>
          </a:stretch>
        </p:blipFill>
        <p:spPr>
          <a:xfrm>
            <a:off x="7942332" y="822865"/>
            <a:ext cx="3096883" cy="653572"/>
          </a:xfrm>
          <a:prstGeom prst="rect">
            <a:avLst/>
          </a:prstGeom>
        </p:spPr>
      </p:pic>
      <p:grpSp>
        <p:nvGrpSpPr>
          <p:cNvPr id="7" name="组合 6"/>
          <p:cNvGrpSpPr/>
          <p:nvPr/>
        </p:nvGrpSpPr>
        <p:grpSpPr>
          <a:xfrm>
            <a:off x="623888" y="1163864"/>
            <a:ext cx="10944224" cy="4997453"/>
            <a:chOff x="373853" y="2108201"/>
            <a:chExt cx="11444294" cy="2277282"/>
          </a:xfrm>
        </p:grpSpPr>
        <p:sp>
          <p:nvSpPr>
            <p:cNvPr id="8" name="缺角矩形 7"/>
            <p:cNvSpPr/>
            <p:nvPr/>
          </p:nvSpPr>
          <p:spPr>
            <a:xfrm>
              <a:off x="373853" y="2108201"/>
              <a:ext cx="11444294" cy="2277282"/>
            </a:xfrm>
            <a:prstGeom prst="plaque">
              <a:avLst>
                <a:gd name="adj" fmla="val 8267"/>
              </a:avLst>
            </a:prstGeom>
            <a:gradFill>
              <a:gsLst>
                <a:gs pos="33000">
                  <a:schemeClr val="accent4">
                    <a:lumMod val="20000"/>
                    <a:lumOff val="80000"/>
                  </a:schemeClr>
                </a:gs>
                <a:gs pos="100000">
                  <a:schemeClr val="accent4">
                    <a:lumMod val="20000"/>
                    <a:lumOff val="80000"/>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缺角矩形 8"/>
            <p:cNvSpPr/>
            <p:nvPr/>
          </p:nvSpPr>
          <p:spPr>
            <a:xfrm>
              <a:off x="518353" y="2176573"/>
              <a:ext cx="11155294" cy="2140537"/>
            </a:xfrm>
            <a:prstGeom prst="plaque">
              <a:avLst>
                <a:gd name="adj" fmla="val 8267"/>
              </a:avLst>
            </a:prstGeom>
            <a:gradFill>
              <a:gsLst>
                <a:gs pos="33000">
                  <a:schemeClr val="bg1">
                    <a:alpha val="85000"/>
                  </a:schemeClr>
                </a:gs>
                <a:gs pos="90000">
                  <a:schemeClr val="bg1">
                    <a:alpha val="0"/>
                  </a:schemeClr>
                </a:gs>
              </a:gsLst>
              <a:lin ang="5400000" scaled="1"/>
            </a:gradFill>
            <a:ln>
              <a:gradFill>
                <a:gsLst>
                  <a:gs pos="0">
                    <a:schemeClr val="accent4">
                      <a:lumMod val="75000"/>
                    </a:schemeClr>
                  </a:gs>
                  <a:gs pos="100000">
                    <a:schemeClr val="accent4">
                      <a:lumMod val="7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25" name="表格 25"/>
          <p:cNvGraphicFramePr>
            <a:graphicFrameLocks noGrp="1"/>
          </p:cNvGraphicFramePr>
          <p:nvPr>
            <p:custDataLst>
              <p:tags r:id="rId2"/>
            </p:custDataLst>
          </p:nvPr>
        </p:nvGraphicFramePr>
        <p:xfrm>
          <a:off x="1694792" y="1605681"/>
          <a:ext cx="8802416" cy="3271626"/>
        </p:xfrm>
        <a:graphic>
          <a:graphicData uri="http://schemas.openxmlformats.org/drawingml/2006/table">
            <a:tbl>
              <a:tblPr firstRow="1" bandRow="1">
                <a:tableStyleId>{5C22544A-7EE6-4342-B048-85BDC9FD1C3A}</a:tableStyleId>
              </a:tblPr>
              <a:tblGrid>
                <a:gridCol w="2200604"/>
                <a:gridCol w="2200604"/>
                <a:gridCol w="2200604"/>
                <a:gridCol w="2200604"/>
              </a:tblGrid>
              <a:tr h="423173">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yàn</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diàn</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xiàn</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tīng</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633342">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dirty="0">
                          <a:solidFill>
                            <a:srgbClr val="EC485D"/>
                          </a:solidFill>
                          <a:latin typeface="Arial" panose="020B0604020202020204" pitchFamily="34" charset="0"/>
                          <a:ea typeface="微软雅黑" panose="020B0503020204020204" pitchFamily="34" charset="-122"/>
                          <a:sym typeface="Arial" panose="020B0604020202020204" pitchFamily="34" charset="0"/>
                        </a:rPr>
                        <a:t>滟滟</a:t>
                      </a:r>
                      <a:endParaRPr lang="zh-CN" altLang="en-US" sz="2800" b="1" u="none" dirty="0">
                        <a:solidFill>
                          <a:srgbClr val="EC485D"/>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latin typeface="Arial" panose="020B0604020202020204" pitchFamily="34" charset="0"/>
                          <a:ea typeface="微软雅黑" panose="020B0503020204020204" pitchFamily="34" charset="-122"/>
                          <a:sym typeface="Arial" panose="020B0604020202020204" pitchFamily="34" charset="0"/>
                        </a:rPr>
                        <a:t>芳</a:t>
                      </a: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甸</a:t>
                      </a:r>
                      <a:endPar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latin typeface="Arial" panose="020B0604020202020204" pitchFamily="34" charset="0"/>
                          <a:ea typeface="微软雅黑" panose="020B0503020204020204" pitchFamily="34" charset="-122"/>
                          <a:sym typeface="Arial" panose="020B0604020202020204" pitchFamily="34" charset="0"/>
                        </a:rPr>
                        <a:t>皆似</a:t>
                      </a: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霰</a:t>
                      </a:r>
                      <a:endPar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汀</a:t>
                      </a:r>
                      <a:r>
                        <a:rPr lang="zh-CN" altLang="en-US" sz="2800" dirty="0">
                          <a:latin typeface="Arial" panose="020B0604020202020204" pitchFamily="34" charset="0"/>
                          <a:ea typeface="微软雅黑" panose="020B0503020204020204" pitchFamily="34" charset="-122"/>
                          <a:sym typeface="Arial" panose="020B0604020202020204" pitchFamily="34" charset="0"/>
                        </a:rPr>
                        <a:t>上白沙</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r>
              <a:tr h="423173">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xiān</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         pǔ</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piān</a:t>
                      </a:r>
                      <a:r>
                        <a:rPr lang="en-US" altLang="zh-CN" sz="2400" b="1" dirty="0">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dǎo</a:t>
                      </a:r>
                      <a:r>
                        <a:rPr lang="en-US" altLang="zh-CN" sz="2400" b="1" dirty="0">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zhēn</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633342">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纤</a:t>
                      </a:r>
                      <a:r>
                        <a:rPr lang="zh-CN" altLang="en-US" sz="2800" dirty="0">
                          <a:latin typeface="Arial" panose="020B0604020202020204" pitchFamily="34" charset="0"/>
                          <a:ea typeface="微软雅黑" panose="020B0503020204020204" pitchFamily="34" charset="-122"/>
                          <a:sym typeface="Arial" panose="020B0604020202020204" pitchFamily="34" charset="0"/>
                        </a:rPr>
                        <a:t>尘</a:t>
                      </a:r>
                      <a:endParaRPr lang="en-US" altLang="zh-CN" sz="2800" dirty="0">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latin typeface="Arial" panose="020B0604020202020204" pitchFamily="34" charset="0"/>
                          <a:ea typeface="微软雅黑" panose="020B0503020204020204" pitchFamily="34" charset="-122"/>
                          <a:sym typeface="Arial" panose="020B0604020202020204" pitchFamily="34" charset="0"/>
                        </a:rPr>
                        <a:t>青</a:t>
                      </a:r>
                      <a:r>
                        <a:rPr lang="zh-CN" altLang="en-US" sz="2800" b="0" u="none" kern="1200" dirty="0">
                          <a:solidFill>
                            <a:schemeClr val="tx1"/>
                          </a:solidFill>
                          <a:latin typeface="Arial" panose="020B0604020202020204" pitchFamily="34" charset="0"/>
                          <a:ea typeface="微软雅黑" panose="020B0503020204020204" pitchFamily="34" charset="-122"/>
                          <a:cs typeface="+mn-cs"/>
                          <a:sym typeface="Arial" panose="020B0604020202020204" pitchFamily="34" charset="0"/>
                        </a:rPr>
                        <a:t>枫</a:t>
                      </a:r>
                      <a:r>
                        <a:rPr lang="zh-CN" altLang="en-US" sz="2800" b="1" dirty="0">
                          <a:solidFill>
                            <a:srgbClr val="EC485D"/>
                          </a:solidFill>
                          <a:latin typeface="Arial" panose="020B0604020202020204" pitchFamily="34" charset="0"/>
                          <a:ea typeface="微软雅黑" panose="020B0503020204020204" pitchFamily="34" charset="-122"/>
                          <a:sym typeface="Arial" panose="020B0604020202020204" pitchFamily="34" charset="0"/>
                        </a:rPr>
                        <a:t>浦</a:t>
                      </a:r>
                      <a:endParaRPr lang="en-US" altLang="zh-CN" sz="2800" b="1" dirty="0">
                        <a:solidFill>
                          <a:srgbClr val="EC485D"/>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l"/>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扁</a:t>
                      </a:r>
                      <a:r>
                        <a:rPr lang="zh-CN" altLang="en-US" sz="2800" dirty="0">
                          <a:latin typeface="Arial" panose="020B0604020202020204" pitchFamily="34" charset="0"/>
                          <a:ea typeface="微软雅黑" panose="020B0503020204020204" pitchFamily="34" charset="-122"/>
                          <a:sym typeface="Arial" panose="020B0604020202020204" pitchFamily="34" charset="0"/>
                        </a:rPr>
                        <a:t>舟</a:t>
                      </a:r>
                      <a:endParaRPr lang="zh-CN" altLang="en-US" sz="2800" dirty="0">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捣</a:t>
                      </a:r>
                      <a:r>
                        <a:rPr lang="zh-CN" altLang="en-US" sz="2800" dirty="0">
                          <a:latin typeface="Arial" panose="020B0604020202020204" pitchFamily="34" charset="0"/>
                          <a:ea typeface="微软雅黑" panose="020B0503020204020204" pitchFamily="34" charset="-122"/>
                          <a:sym typeface="Arial" panose="020B0604020202020204" pitchFamily="34" charset="0"/>
                        </a:rPr>
                        <a:t>衣</a:t>
                      </a: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砧</a:t>
                      </a:r>
                      <a:endPar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r>
              <a:tr h="423173">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xiá</a:t>
                      </a:r>
                      <a:endParaRPr lang="en-US" altLang="zh-CN" sz="2400" b="1"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1" dirty="0" err="1">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jié</a:t>
                      </a:r>
                      <a:endParaRPr lang="en-US" altLang="zh-CN" sz="2400" b="1" dirty="0">
                        <a:ln w="9525" cap="flat" cmpd="sng" algn="ctr">
                          <a:noFill/>
                          <a:prstDash val="solid"/>
                          <a:round/>
                          <a:headEnd type="none" w="med" len="med"/>
                          <a:tailEnd type="none" w="med" len="med"/>
                        </a:ln>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7F6000"/>
                      </a:solid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633342">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latin typeface="Arial" panose="020B0604020202020204" pitchFamily="34" charset="0"/>
                          <a:ea typeface="微软雅黑" panose="020B0503020204020204" pitchFamily="34" charset="-122"/>
                          <a:sym typeface="Arial" panose="020B0604020202020204" pitchFamily="34" charset="0"/>
                        </a:rPr>
                        <a:t>西</a:t>
                      </a: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斜</a:t>
                      </a:r>
                      <a:endPar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u="none" kern="1200" dirty="0">
                          <a:solidFill>
                            <a:srgbClr val="EC485D"/>
                          </a:solidFill>
                          <a:latin typeface="Arial" panose="020B0604020202020204" pitchFamily="34" charset="0"/>
                          <a:ea typeface="微软雅黑" panose="020B0503020204020204" pitchFamily="34" charset="-122"/>
                          <a:cs typeface="+mn-cs"/>
                          <a:sym typeface="Arial" panose="020B0604020202020204" pitchFamily="34" charset="0"/>
                        </a:rPr>
                        <a:t>碣</a:t>
                      </a:r>
                      <a:r>
                        <a:rPr lang="zh-CN" altLang="en-US" sz="2800" dirty="0">
                          <a:latin typeface="Arial" panose="020B0604020202020204" pitchFamily="34" charset="0"/>
                          <a:ea typeface="微软雅黑" panose="020B0503020204020204" pitchFamily="34" charset="-122"/>
                          <a:sym typeface="Arial" panose="020B0604020202020204" pitchFamily="34" charset="0"/>
                        </a:rPr>
                        <a:t>石</a:t>
                      </a:r>
                      <a:endParaRPr lang="zh-CN" altLang="en-US" sz="2800" dirty="0">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sz="2800" dirty="0">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c>
                  <a:txBody>
                    <a:bodyPr/>
                    <a:lstStyle/>
                    <a:p>
                      <a:pPr algn="l"/>
                      <a:endParaRPr lang="zh-CN" altLang="en-US" sz="2800" dirty="0">
                        <a:latin typeface="Arial" panose="020B0604020202020204" pitchFamily="34" charset="0"/>
                        <a:ea typeface="微软雅黑" panose="020B0503020204020204" pitchFamily="34" charset="-122"/>
                        <a:sym typeface="Arial" panose="020B0604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7F6000"/>
                      </a:solidFill>
                      <a:prstDash val="dash"/>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27" name="图片 26" descr="卡通人物&#10;&#10;中度可信度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00000">
            <a:off x="-941299" y="-2159534"/>
            <a:ext cx="4255566" cy="4255566"/>
          </a:xfrm>
          <a:prstGeom prst="rect">
            <a:avLst/>
          </a:prstGeom>
        </p:spPr>
      </p:pic>
      <p:sp>
        <p:nvSpPr>
          <p:cNvPr id="4" name="文本框 3"/>
          <p:cNvSpPr txBox="1"/>
          <p:nvPr/>
        </p:nvSpPr>
        <p:spPr>
          <a:xfrm>
            <a:off x="5086483" y="199326"/>
            <a:ext cx="2031325" cy="646331"/>
          </a:xfrm>
          <a:prstGeom prst="rect">
            <a:avLst/>
          </a:prstGeom>
          <a:noFill/>
        </p:spPr>
        <p:txBody>
          <a:bodyPr vert="horz" wrap="none" rtlCol="0" anchor="ctr">
            <a:spAutoFit/>
          </a:bodyPr>
          <a:lstStyle>
            <a:defPPr>
              <a:defRPr lang="en-US"/>
            </a:defPPr>
            <a:lvl1pPr marR="0" lvl="0" indent="0" algn="ctr" fontAlgn="auto">
              <a:lnSpc>
                <a:spcPct val="100000"/>
              </a:lnSpc>
              <a:spcBef>
                <a:spcPts val="0"/>
              </a:spcBef>
              <a:spcAft>
                <a:spcPts val="0"/>
              </a:spcAft>
              <a:buClrTx/>
              <a:buSzTx/>
              <a:buFontTx/>
              <a:buNone/>
              <a:defRPr kumimoji="0" sz="3600" b="1" i="0" u="none" strike="noStrike" cap="none" spc="0" normalizeH="0" baseline="0">
                <a:ln>
                  <a:noFill/>
                </a:ln>
                <a:solidFill>
                  <a:srgbClr val="FFC000">
                    <a:lumMod val="50000"/>
                  </a:srgbClr>
                </a:solidFill>
                <a:effectLst>
                  <a:glow rad="63500">
                    <a:srgbClr val="FFC000">
                      <a:lumMod val="20000"/>
                      <a:lumOff val="80000"/>
                    </a:srgbClr>
                  </a:glow>
                </a:effectLst>
                <a:uLnTx/>
                <a:uFillTx/>
                <a:latin typeface="Arial" panose="020B0604020202020204" pitchFamily="34" charset="0"/>
                <a:ea typeface="微软雅黑" panose="020B0503020204020204" pitchFamily="34" charset="-122"/>
              </a:defRPr>
            </a:lvl1pPr>
          </a:lstStyle>
          <a:p>
            <a:r>
              <a:rPr lang="zh-CN" altLang="en-US" dirty="0">
                <a:sym typeface="Arial" panose="020B0604020202020204" pitchFamily="34" charset="0"/>
              </a:rPr>
              <a:t>订正字音</a:t>
            </a:r>
            <a:endParaRPr lang="zh-CN" altLang="en-US" dirty="0">
              <a:sym typeface="Arial" panose="020B0604020202020204" pitchFamily="34" charset="0"/>
            </a:endParaRPr>
          </a:p>
        </p:txBody>
      </p:sp>
      <p:pic>
        <p:nvPicPr>
          <p:cNvPr id="6" name="图片 5" descr="图片包含 桌子, 躺, 猫, 火车&#10;&#10;描述已自动生成"/>
          <p:cNvPicPr>
            <a:picLocks noChangeAspect="1"/>
          </p:cNvPicPr>
          <p:nvPr/>
        </p:nvPicPr>
        <p:blipFill rotWithShape="1">
          <a:blip r:embed="rId4">
            <a:extLst>
              <a:ext uri="{28A0092B-C50C-407E-A947-70E740481C1C}">
                <a14:useLocalDpi xmlns:a14="http://schemas.microsoft.com/office/drawing/2010/main" val="0"/>
              </a:ext>
            </a:extLst>
          </a:blip>
          <a:srcRect l="50000"/>
          <a:stretch>
            <a:fillRect/>
          </a:stretch>
        </p:blipFill>
        <p:spPr>
          <a:xfrm rot="16200000">
            <a:off x="5241790" y="-92211"/>
            <a:ext cx="1708420" cy="1219200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 name="MD-PA" val="v1.0.0"/>
</p:tagLst>
</file>

<file path=ppt/tags/tag106.xml><?xml version="1.0" encoding="utf-8"?>
<p:tagLst xmlns:p="http://schemas.openxmlformats.org/presentationml/2006/main">
  <p:tag name="PA" val="v5.2.11"/>
  <p:tag name="MD-PA" val="v1.0.0"/>
</p:tagLst>
</file>

<file path=ppt/tags/tag107.xml><?xml version="1.0" encoding="utf-8"?>
<p:tagLst xmlns:p="http://schemas.openxmlformats.org/presentationml/2006/main">
  <p:tag name="PA" val="v5.2.11"/>
  <p:tag name="MD-PA" val="v1.0.0"/>
</p:tagLst>
</file>

<file path=ppt/tags/tag108.xml><?xml version="1.0" encoding="utf-8"?>
<p:tagLst xmlns:p="http://schemas.openxmlformats.org/presentationml/2006/main">
  <p:tag name="PA" val="v5.2.11"/>
  <p:tag name="MD-PA" val="v1.0.0"/>
</p:tagLst>
</file>

<file path=ppt/tags/tag109.xml><?xml version="1.0" encoding="utf-8"?>
<p:tagLst xmlns:p="http://schemas.openxmlformats.org/presentationml/2006/main">
  <p:tag name="PA" val="v5.2.11"/>
  <p:tag name="MD-PA" val="v1.0.0"/>
</p:tagLst>
</file>

<file path=ppt/tags/tag11.xml><?xml version="1.0" encoding="utf-8"?>
<p:tagLst xmlns:p="http://schemas.openxmlformats.org/presentationml/2006/main">
  <p:tag name="PA" val="v5.2.11"/>
</p:tagLst>
</file>

<file path=ppt/tags/tag110.xml><?xml version="1.0" encoding="utf-8"?>
<p:tagLst xmlns:p="http://schemas.openxmlformats.org/presentationml/2006/main">
  <p:tag name="PA" val="v5.2.11"/>
  <p:tag name="MD-PA" val="v1.0.0"/>
</p:tagLst>
</file>

<file path=ppt/tags/tag111.xml><?xml version="1.0" encoding="utf-8"?>
<p:tagLst xmlns:p="http://schemas.openxmlformats.org/presentationml/2006/main">
  <p:tag name="PA" val="v5.2.11"/>
</p:tagLst>
</file>

<file path=ppt/tags/tag112.xml><?xml version="1.0" encoding="utf-8"?>
<p:tagLst xmlns:p="http://schemas.openxmlformats.org/presentationml/2006/main">
  <p:tag name="PA" val="v5.2.11"/>
  <p:tag name="MD-PA" val="v1.0.0"/>
</p:tagLst>
</file>

<file path=ppt/tags/tag113.xml><?xml version="1.0" encoding="utf-8"?>
<p:tagLst xmlns:p="http://schemas.openxmlformats.org/presentationml/2006/main">
  <p:tag name="PA" val="v5.2.11"/>
  <p:tag name="MD-PA" val="v1.0.0"/>
</p:tagLst>
</file>

<file path=ppt/tags/tag114.xml><?xml version="1.0" encoding="utf-8"?>
<p:tagLst xmlns:p="http://schemas.openxmlformats.org/presentationml/2006/main">
  <p:tag name="PA" val="v5.2.11"/>
  <p:tag name="MD-PA" val="v1.0.0"/>
</p:tagLst>
</file>

<file path=ppt/tags/tag115.xml><?xml version="1.0" encoding="utf-8"?>
<p:tagLst xmlns:p="http://schemas.openxmlformats.org/presentationml/2006/main">
  <p:tag name="PA" val="v5.2.11"/>
  <p:tag name="MD-PA" val="v1.0.0"/>
</p:tagLst>
</file>

<file path=ppt/tags/tag116.xml><?xml version="1.0" encoding="utf-8"?>
<p:tagLst xmlns:p="http://schemas.openxmlformats.org/presentationml/2006/main">
  <p:tag name="PA" val="v5.2.11"/>
</p:tagLst>
</file>

<file path=ppt/tags/tag117.xml><?xml version="1.0" encoding="utf-8"?>
<p:tagLst xmlns:p="http://schemas.openxmlformats.org/presentationml/2006/main">
  <p:tag name="PA" val="v5.2.11"/>
  <p:tag name="MD-PA" val="v1.0.0"/>
</p:tagLst>
</file>

<file path=ppt/tags/tag118.xml><?xml version="1.0" encoding="utf-8"?>
<p:tagLst xmlns:p="http://schemas.openxmlformats.org/presentationml/2006/main">
  <p:tag name="PA" val="v5.2.11"/>
  <p:tag name="MD-PA" val="v1.0.0"/>
</p:tagLst>
</file>

<file path=ppt/tags/tag119.xml><?xml version="1.0" encoding="utf-8"?>
<p:tagLst xmlns:p="http://schemas.openxmlformats.org/presentationml/2006/main">
  <p:tag name="PA" val="v5.2.11"/>
  <p:tag name="MD-PA" val="v1.0.0"/>
</p:tagLst>
</file>

<file path=ppt/tags/tag12.xml><?xml version="1.0" encoding="utf-8"?>
<p:tagLst xmlns:p="http://schemas.openxmlformats.org/presentationml/2006/main">
  <p:tag name="PA" val="v5.2.11"/>
</p:tagLst>
</file>

<file path=ppt/tags/tag120.xml><?xml version="1.0" encoding="utf-8"?>
<p:tagLst xmlns:p="http://schemas.openxmlformats.org/presentationml/2006/main">
  <p:tag name="PA" val="v5.2.11"/>
  <p:tag name="MD-PA" val="v1.0.0"/>
</p:tagLst>
</file>

<file path=ppt/tags/tag121.xml><?xml version="1.0" encoding="utf-8"?>
<p:tagLst xmlns:p="http://schemas.openxmlformats.org/presentationml/2006/main">
  <p:tag name="PA" val="v5.2.11"/>
  <p:tag name="MD-PA" val="v1.0.0"/>
</p:tagLst>
</file>

<file path=ppt/tags/tag122.xml><?xml version="1.0" encoding="utf-8"?>
<p:tagLst xmlns:p="http://schemas.openxmlformats.org/presentationml/2006/main">
  <p:tag name="PA" val="v5.2.11"/>
  <p:tag name="MD-PA" val="v1.0.0"/>
</p:tagLst>
</file>

<file path=ppt/tags/tag123.xml><?xml version="1.0" encoding="utf-8"?>
<p:tagLst xmlns:p="http://schemas.openxmlformats.org/presentationml/2006/main">
  <p:tag name="PA" val="v5.2.11"/>
  <p:tag name="MD-PA" val="v1.0.0"/>
</p:tagLst>
</file>

<file path=ppt/tags/tag124.xml><?xml version="1.0" encoding="utf-8"?>
<p:tagLst xmlns:p="http://schemas.openxmlformats.org/presentationml/2006/main">
  <p:tag name="PA" val="v5.2.11"/>
  <p:tag name="MD-PA" val="v1.0.0"/>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MD-PA" val="v1.0.0"/>
</p:tagLst>
</file>

<file path=ppt/tags/tag127.xml><?xml version="1.0" encoding="utf-8"?>
<p:tagLst xmlns:p="http://schemas.openxmlformats.org/presentationml/2006/main">
  <p:tag name="MD-PA" val="v1.0.0"/>
</p:tagLst>
</file>

<file path=ppt/tags/tag128.xml><?xml version="1.0" encoding="utf-8"?>
<p:tagLst xmlns:p="http://schemas.openxmlformats.org/presentationml/2006/main">
  <p:tag name="MD-PA" val="v1.0.0"/>
</p:tagLst>
</file>

<file path=ppt/tags/tag129.xml><?xml version="1.0" encoding="utf-8"?>
<p:tagLst xmlns:p="http://schemas.openxmlformats.org/presentationml/2006/main">
  <p:tag name="MD-PA" val="v1.0.0"/>
</p:tagLst>
</file>

<file path=ppt/tags/tag13.xml><?xml version="1.0" encoding="utf-8"?>
<p:tagLst xmlns:p="http://schemas.openxmlformats.org/presentationml/2006/main">
  <p:tag name="PA" val="v5.2.11"/>
</p:tagLst>
</file>

<file path=ppt/tags/tag130.xml><?xml version="1.0" encoding="utf-8"?>
<p:tagLst xmlns:p="http://schemas.openxmlformats.org/presentationml/2006/main">
  <p:tag name="MD-PA" val="v1.0.0"/>
</p:tagLst>
</file>

<file path=ppt/tags/tag131.xml><?xml version="1.0" encoding="utf-8"?>
<p:tagLst xmlns:p="http://schemas.openxmlformats.org/presentationml/2006/main">
  <p:tag name="PA" val="v5.2.11"/>
  <p:tag name="MD-PA" val="v1.0.0"/>
</p:tagLst>
</file>

<file path=ppt/tags/tag132.xml><?xml version="1.0" encoding="utf-8"?>
<p:tagLst xmlns:p="http://schemas.openxmlformats.org/presentationml/2006/main">
  <p:tag name="MD-PA" val="v1.0.0"/>
</p:tagLst>
</file>

<file path=ppt/tags/tag133.xml><?xml version="1.0" encoding="utf-8"?>
<p:tagLst xmlns:p="http://schemas.openxmlformats.org/presentationml/2006/main">
  <p:tag name="MD-PA" val="v1.0.0"/>
</p:tagLst>
</file>

<file path=ppt/tags/tag134.xml><?xml version="1.0" encoding="utf-8"?>
<p:tagLst xmlns:p="http://schemas.openxmlformats.org/presentationml/2006/main">
  <p:tag name="MD-PA" val="v1.0.0"/>
</p:tagLst>
</file>

<file path=ppt/tags/tag135.xml><?xml version="1.0" encoding="utf-8"?>
<p:tagLst xmlns:p="http://schemas.openxmlformats.org/presentationml/2006/main">
  <p:tag name="MD-PA" val="v1.0.0"/>
</p:tagLst>
</file>

<file path=ppt/tags/tag136.xml><?xml version="1.0" encoding="utf-8"?>
<p:tagLst xmlns:p="http://schemas.openxmlformats.org/presentationml/2006/main">
  <p:tag name="MD-PA" val="v1.0.0"/>
</p:tagLst>
</file>

<file path=ppt/tags/tag137.xml><?xml version="1.0" encoding="utf-8"?>
<p:tagLst xmlns:p="http://schemas.openxmlformats.org/presentationml/2006/main">
  <p:tag name="MD-PA" val="v1.0.0"/>
</p:tagLst>
</file>

<file path=ppt/tags/tag138.xml><?xml version="1.0" encoding="utf-8"?>
<p:tagLst xmlns:p="http://schemas.openxmlformats.org/presentationml/2006/main">
  <p:tag name="MD-PA" val="v1.0.0"/>
</p:tagLst>
</file>

<file path=ppt/tags/tag139.xml><?xml version="1.0" encoding="utf-8"?>
<p:tagLst xmlns:p="http://schemas.openxmlformats.org/presentationml/2006/main">
  <p:tag name="MD-PA" val="v1.0.0"/>
</p:tagLst>
</file>

<file path=ppt/tags/tag14.xml><?xml version="1.0" encoding="utf-8"?>
<p:tagLst xmlns:p="http://schemas.openxmlformats.org/presentationml/2006/main">
  <p:tag name="PA" val="v5.2.11"/>
</p:tagLst>
</file>

<file path=ppt/tags/tag140.xml><?xml version="1.0" encoding="utf-8"?>
<p:tagLst xmlns:p="http://schemas.openxmlformats.org/presentationml/2006/main">
  <p:tag name="MD-PA" val="v1.0.0"/>
</p:tagLst>
</file>

<file path=ppt/tags/tag141.xml><?xml version="1.0" encoding="utf-8"?>
<p:tagLst xmlns:p="http://schemas.openxmlformats.org/presentationml/2006/main">
  <p:tag name="MD-PA" val="v1.0.0"/>
</p:tagLst>
</file>

<file path=ppt/tags/tag142.xml><?xml version="1.0" encoding="utf-8"?>
<p:tagLst xmlns:p="http://schemas.openxmlformats.org/presentationml/2006/main">
  <p:tag name="MD-PA" val="v1.0.0"/>
</p:tagLst>
</file>

<file path=ppt/tags/tag143.xml><?xml version="1.0" encoding="utf-8"?>
<p:tagLst xmlns:p="http://schemas.openxmlformats.org/presentationml/2006/main">
  <p:tag name="MD-PA" val="v1.0.0"/>
</p:tagLst>
</file>

<file path=ppt/tags/tag144.xml><?xml version="1.0" encoding="utf-8"?>
<p:tagLst xmlns:p="http://schemas.openxmlformats.org/presentationml/2006/main">
  <p:tag name="MD-PA" val="v1.0.0"/>
</p:tagLst>
</file>

<file path=ppt/tags/tag145.xml><?xml version="1.0" encoding="utf-8"?>
<p:tagLst xmlns:p="http://schemas.openxmlformats.org/presentationml/2006/main">
  <p:tag name="MD-PA" val="v1.0.0"/>
</p:tagLst>
</file>

<file path=ppt/tags/tag146.xml><?xml version="1.0" encoding="utf-8"?>
<p:tagLst xmlns:p="http://schemas.openxmlformats.org/presentationml/2006/main">
  <p:tag name="MD-PA" val="v1.0.0"/>
</p:tagLst>
</file>

<file path=ppt/tags/tag147.xml><?xml version="1.0" encoding="utf-8"?>
<p:tagLst xmlns:p="http://schemas.openxmlformats.org/presentationml/2006/main">
  <p:tag name="MD-PA" val="v1.0.0"/>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50.xml><?xml version="1.0" encoding="utf-8"?>
<p:tagLst xmlns:p="http://schemas.openxmlformats.org/presentationml/2006/main">
  <p:tag name="PA" val="v5.2.11"/>
</p:tagLst>
</file>

<file path=ppt/tags/tag151.xml><?xml version="1.0" encoding="utf-8"?>
<p:tagLst xmlns:p="http://schemas.openxmlformats.org/presentationml/2006/main">
  <p:tag name="PA" val="v5.2.11"/>
</p:tagLst>
</file>

<file path=ppt/tags/tag152.xml><?xml version="1.0" encoding="utf-8"?>
<p:tagLst xmlns:p="http://schemas.openxmlformats.org/presentationml/2006/main">
  <p:tag name="PA" val="v5.2.11"/>
</p:tagLst>
</file>

<file path=ppt/tags/tag153.xml><?xml version="1.0" encoding="utf-8"?>
<p:tagLst xmlns:p="http://schemas.openxmlformats.org/presentationml/2006/main">
  <p:tag name="PA" val="v5.2.11"/>
</p:tagLst>
</file>

<file path=ppt/tags/tag154.xml><?xml version="1.0" encoding="utf-8"?>
<p:tagLst xmlns:p="http://schemas.openxmlformats.org/presentationml/2006/main">
  <p:tag name="PA" val="v5.2.11"/>
</p:tagLst>
</file>

<file path=ppt/tags/tag155.xml><?xml version="1.0" encoding="utf-8"?>
<p:tagLst xmlns:p="http://schemas.openxmlformats.org/presentationml/2006/main">
  <p:tag name="PA" val="v5.2.11"/>
</p:tagLst>
</file>

<file path=ppt/tags/tag156.xml><?xml version="1.0" encoding="utf-8"?>
<p:tagLst xmlns:p="http://schemas.openxmlformats.org/presentationml/2006/main">
  <p:tag name="PA" val="v5.2.11"/>
</p:tagLst>
</file>

<file path=ppt/tags/tag157.xml><?xml version="1.0" encoding="utf-8"?>
<p:tagLst xmlns:p="http://schemas.openxmlformats.org/presentationml/2006/main">
  <p:tag name="PA" val="v5.2.11"/>
</p:tagLst>
</file>

<file path=ppt/tags/tag158.xml><?xml version="1.0" encoding="utf-8"?>
<p:tagLst xmlns:p="http://schemas.openxmlformats.org/presentationml/2006/main">
  <p:tag name="PA" val="v5.2.11"/>
</p:tagLst>
</file>

<file path=ppt/tags/tag159.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60.xml><?xml version="1.0" encoding="utf-8"?>
<p:tagLst xmlns:p="http://schemas.openxmlformats.org/presentationml/2006/main">
  <p:tag name="PA" val="v5.2.11"/>
</p:tagLst>
</file>

<file path=ppt/tags/tag161.xml><?xml version="1.0" encoding="utf-8"?>
<p:tagLst xmlns:p="http://schemas.openxmlformats.org/presentationml/2006/main">
  <p:tag name="PA" val="v5.2.11"/>
</p:tagLst>
</file>

<file path=ppt/tags/tag162.xml><?xml version="1.0" encoding="utf-8"?>
<p:tagLst xmlns:p="http://schemas.openxmlformats.org/presentationml/2006/main">
  <p:tag name="AS_UNIQUEID" val="10"/>
</p:tagLst>
</file>

<file path=ppt/tags/tag163.xml><?xml version="1.0" encoding="utf-8"?>
<p:tagLst xmlns:p="http://schemas.openxmlformats.org/presentationml/2006/main">
  <p:tag name="AS_UNIQUEID" val="10"/>
</p:tagLst>
</file>

<file path=ppt/tags/tag164.xml><?xml version="1.0" encoding="utf-8"?>
<p:tagLst xmlns:p="http://schemas.openxmlformats.org/presentationml/2006/main">
  <p:tag name="AS_UNIQUEID" val="10"/>
</p:tagLst>
</file>

<file path=ppt/tags/tag165.xml><?xml version="1.0" encoding="utf-8"?>
<p:tagLst xmlns:p="http://schemas.openxmlformats.org/presentationml/2006/main">
  <p:tag name="MD-PA" val="v1.0.0"/>
</p:tagLst>
</file>

<file path=ppt/tags/tag166.xml><?xml version="1.0" encoding="utf-8"?>
<p:tagLst xmlns:p="http://schemas.openxmlformats.org/presentationml/2006/main">
  <p:tag name="MD-PA" val="v1.0.0"/>
</p:tagLst>
</file>

<file path=ppt/tags/tag167.xml><?xml version="1.0" encoding="utf-8"?>
<p:tagLst xmlns:p="http://schemas.openxmlformats.org/presentationml/2006/main">
  <p:tag name="MD-PA" val="v1.0.0"/>
</p:tagLst>
</file>

<file path=ppt/tags/tag168.xml><?xml version="1.0" encoding="utf-8"?>
<p:tagLst xmlns:p="http://schemas.openxmlformats.org/presentationml/2006/main">
  <p:tag name="MD-PA" val="v1.0.0"/>
</p:tagLst>
</file>

<file path=ppt/tags/tag169.xml><?xml version="1.0" encoding="utf-8"?>
<p:tagLst xmlns:p="http://schemas.openxmlformats.org/presentationml/2006/main">
  <p:tag name="MD-PA" val="v1.0.0"/>
</p:tagLst>
</file>

<file path=ppt/tags/tag17.xml><?xml version="1.0" encoding="utf-8"?>
<p:tagLst xmlns:p="http://schemas.openxmlformats.org/presentationml/2006/main">
  <p:tag name="PA" val="v5.2.11"/>
</p:tagLst>
</file>

<file path=ppt/tags/tag170.xml><?xml version="1.0" encoding="utf-8"?>
<p:tagLst xmlns:p="http://schemas.openxmlformats.org/presentationml/2006/main">
  <p:tag name="MD-PA" val="v1.0.0"/>
</p:tagLst>
</file>

<file path=ppt/tags/tag171.xml><?xml version="1.0" encoding="utf-8"?>
<p:tagLst xmlns:p="http://schemas.openxmlformats.org/presentationml/2006/main">
  <p:tag name="MD-PA" val="v1.0.0"/>
</p:tagLst>
</file>

<file path=ppt/tags/tag172.xml><?xml version="1.0" encoding="utf-8"?>
<p:tagLst xmlns:p="http://schemas.openxmlformats.org/presentationml/2006/main">
  <p:tag name="MD-PA" val="v1.0.0"/>
</p:tagLst>
</file>

<file path=ppt/tags/tag173.xml><?xml version="1.0" encoding="utf-8"?>
<p:tagLst xmlns:p="http://schemas.openxmlformats.org/presentationml/2006/main">
  <p:tag name="MD-PA" val="v1.0.0"/>
</p:tagLst>
</file>

<file path=ppt/tags/tag174.xml><?xml version="1.0" encoding="utf-8"?>
<p:tagLst xmlns:p="http://schemas.openxmlformats.org/presentationml/2006/main">
  <p:tag name="MD-PA" val="v1.0.0"/>
</p:tagLst>
</file>

<file path=ppt/tags/tag175.xml><?xml version="1.0" encoding="utf-8"?>
<p:tagLst xmlns:p="http://schemas.openxmlformats.org/presentationml/2006/main">
  <p:tag name="MD-PA" val="v1.0.0"/>
</p:tagLst>
</file>

<file path=ppt/tags/tag176.xml><?xml version="1.0" encoding="utf-8"?>
<p:tagLst xmlns:p="http://schemas.openxmlformats.org/presentationml/2006/main">
  <p:tag name="PA" val="v5.2.11"/>
</p:tagLst>
</file>

<file path=ppt/tags/tag177.xml><?xml version="1.0" encoding="utf-8"?>
<p:tagLst xmlns:p="http://schemas.openxmlformats.org/presentationml/2006/main">
  <p:tag name="PA" val="v5.2.11"/>
</p:tagLst>
</file>

<file path=ppt/tags/tag178.xml><?xml version="1.0" encoding="utf-8"?>
<p:tagLst xmlns:p="http://schemas.openxmlformats.org/presentationml/2006/main">
  <p:tag name="AS_UNIQUEID" val="10"/>
</p:tagLst>
</file>

<file path=ppt/tags/tag179.xml><?xml version="1.0" encoding="utf-8"?>
<p:tagLst xmlns:p="http://schemas.openxmlformats.org/presentationml/2006/main">
  <p:tag name="AS_UNIQUEID" val="10"/>
</p:tagLst>
</file>

<file path=ppt/tags/tag18.xml><?xml version="1.0" encoding="utf-8"?>
<p:tagLst xmlns:p="http://schemas.openxmlformats.org/presentationml/2006/main">
  <p:tag name="PA" val="v5.2.11"/>
</p:tagLst>
</file>

<file path=ppt/tags/tag180.xml><?xml version="1.0" encoding="utf-8"?>
<p:tagLst xmlns:p="http://schemas.openxmlformats.org/presentationml/2006/main">
  <p:tag name="AS_UNIQUEID" val="10"/>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AS_UNIQUEID" val="57"/>
</p:tagLst>
</file>

<file path=ppt/tags/tag183.xml><?xml version="1.0" encoding="utf-8"?>
<p:tagLst xmlns:p="http://schemas.openxmlformats.org/presentationml/2006/main">
  <p:tag name="AS_UNIQUEID" val="77"/>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AS_UNIQUEID" val="77"/>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AS_UNIQUEID" val="57"/>
</p:tagLst>
</file>

<file path=ppt/tags/tag188.xml><?xml version="1.0" encoding="utf-8"?>
<p:tagLst xmlns:p="http://schemas.openxmlformats.org/presentationml/2006/main">
  <p:tag name="AS_UNIQUEID" val="57"/>
</p:tagLst>
</file>

<file path=ppt/tags/tag189.xml><?xml version="1.0" encoding="utf-8"?>
<p:tagLst xmlns:p="http://schemas.openxmlformats.org/presentationml/2006/main">
  <p:tag name="AS_UNIQUEID" val="57"/>
</p:tagLst>
</file>

<file path=ppt/tags/tag19.xml><?xml version="1.0" encoding="utf-8"?>
<p:tagLst xmlns:p="http://schemas.openxmlformats.org/presentationml/2006/main">
  <p:tag name="PA" val="v5.2.11"/>
</p:tagLst>
</file>

<file path=ppt/tags/tag190.xml><?xml version="1.0" encoding="utf-8"?>
<p:tagLst xmlns:p="http://schemas.openxmlformats.org/presentationml/2006/main">
  <p:tag name="AS_UNIQUEID" val="57"/>
</p:tagLst>
</file>

<file path=ppt/tags/tag191.xml><?xml version="1.0" encoding="utf-8"?>
<p:tagLst xmlns:p="http://schemas.openxmlformats.org/presentationml/2006/main">
  <p:tag name="AS_UNIQUEID" val="71"/>
</p:tagLst>
</file>

<file path=ppt/tags/tag192.xml><?xml version="1.0" encoding="utf-8"?>
<p:tagLst xmlns:p="http://schemas.openxmlformats.org/presentationml/2006/main">
  <p:tag name="AS_UNIQUEID" val="77"/>
</p:tagLst>
</file>

<file path=ppt/tags/tag193.xml><?xml version="1.0" encoding="utf-8"?>
<p:tagLst xmlns:p="http://schemas.openxmlformats.org/presentationml/2006/main">
  <p:tag name="AS_UNIQUEID" val="77"/>
</p:tagLst>
</file>

<file path=ppt/tags/tag194.xml><?xml version="1.0" encoding="utf-8"?>
<p:tagLst xmlns:p="http://schemas.openxmlformats.org/presentationml/2006/main">
  <p:tag name="AS_UNIQUEID" val="57"/>
</p:tagLst>
</file>

<file path=ppt/tags/tag195.xml><?xml version="1.0" encoding="utf-8"?>
<p:tagLst xmlns:p="http://schemas.openxmlformats.org/presentationml/2006/main">
  <p:tag name="AS_UNIQUEID" val="7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AS_UNIQUEID" val="57"/>
</p:tagLst>
</file>

<file path=ppt/tags/tag199.xml><?xml version="1.0" encoding="utf-8"?>
<p:tagLst xmlns:p="http://schemas.openxmlformats.org/presentationml/2006/main">
  <p:tag name="AS_UNIQUEID" val="57"/>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00.xml><?xml version="1.0" encoding="utf-8"?>
<p:tagLst xmlns:p="http://schemas.openxmlformats.org/presentationml/2006/main">
  <p:tag name="AS_UNIQUEID" val="57"/>
</p:tagLst>
</file>

<file path=ppt/tags/tag201.xml><?xml version="1.0" encoding="utf-8"?>
<p:tagLst xmlns:p="http://schemas.openxmlformats.org/presentationml/2006/main">
  <p:tag name="AS_UNIQUEID" val="57"/>
</p:tagLst>
</file>

<file path=ppt/tags/tag202.xml><?xml version="1.0" encoding="utf-8"?>
<p:tagLst xmlns:p="http://schemas.openxmlformats.org/presentationml/2006/main">
  <p:tag name="AS_UNIQUEID" val="71"/>
</p:tagLst>
</file>

<file path=ppt/tags/tag203.xml><?xml version="1.0" encoding="utf-8"?>
<p:tagLst xmlns:p="http://schemas.openxmlformats.org/presentationml/2006/main">
  <p:tag name="AS_UNIQUEID" val="57"/>
</p:tagLst>
</file>

<file path=ppt/tags/tag204.xml><?xml version="1.0" encoding="utf-8"?>
<p:tagLst xmlns:p="http://schemas.openxmlformats.org/presentationml/2006/main">
  <p:tag name="AS_UNIQUEID" val="57"/>
</p:tagLst>
</file>

<file path=ppt/tags/tag205.xml><?xml version="1.0" encoding="utf-8"?>
<p:tagLst xmlns:p="http://schemas.openxmlformats.org/presentationml/2006/main">
  <p:tag name="AS_UNIQUEID" val="57"/>
</p:tagLst>
</file>

<file path=ppt/tags/tag206.xml><?xml version="1.0" encoding="utf-8"?>
<p:tagLst xmlns:p="http://schemas.openxmlformats.org/presentationml/2006/main">
  <p:tag name="AS_UNIQUEID" val="57"/>
</p:tagLst>
</file>

<file path=ppt/tags/tag207.xml><?xml version="1.0" encoding="utf-8"?>
<p:tagLst xmlns:p="http://schemas.openxmlformats.org/presentationml/2006/main">
  <p:tag name="MD-PA" val="v1.0.0"/>
</p:tagLst>
</file>

<file path=ppt/tags/tag208.xml><?xml version="1.0" encoding="utf-8"?>
<p:tagLst xmlns:p="http://schemas.openxmlformats.org/presentationml/2006/main">
  <p:tag name="MD-PA" val="v1.0.0"/>
</p:tagLst>
</file>

<file path=ppt/tags/tag209.xml><?xml version="1.0" encoding="utf-8"?>
<p:tagLst xmlns:p="http://schemas.openxmlformats.org/presentationml/2006/main">
  <p:tag name="MD-PA" val="v1.0.0"/>
</p:tagLst>
</file>

<file path=ppt/tags/tag21.xml><?xml version="1.0" encoding="utf-8"?>
<p:tagLst xmlns:p="http://schemas.openxmlformats.org/presentationml/2006/main">
  <p:tag name="PA" val="v5.2.11"/>
</p:tagLst>
</file>

<file path=ppt/tags/tag210.xml><?xml version="1.0" encoding="utf-8"?>
<p:tagLst xmlns:p="http://schemas.openxmlformats.org/presentationml/2006/main">
  <p:tag name="PA" val="v5.2.11"/>
</p:tagLst>
</file>

<file path=ppt/tags/tag211.xml><?xml version="1.0" encoding="utf-8"?>
<p:tagLst xmlns:p="http://schemas.openxmlformats.org/presentationml/2006/main">
  <p:tag name="PA" val="v5.2.11"/>
</p:tagLst>
</file>

<file path=ppt/tags/tag212.xml><?xml version="1.0" encoding="utf-8"?>
<p:tagLst xmlns:p="http://schemas.openxmlformats.org/presentationml/2006/main">
  <p:tag name="PA" val="v5.2.11"/>
</p:tagLst>
</file>

<file path=ppt/tags/tag213.xml><?xml version="1.0" encoding="utf-8"?>
<p:tagLst xmlns:p="http://schemas.openxmlformats.org/presentationml/2006/main">
  <p:tag name="PA" val="v5.2.11"/>
</p:tagLst>
</file>

<file path=ppt/tags/tag214.xml><?xml version="1.0" encoding="utf-8"?>
<p:tagLst xmlns:p="http://schemas.openxmlformats.org/presentationml/2006/main">
  <p:tag name="PA" val="v5.2.11"/>
</p:tagLst>
</file>

<file path=ppt/tags/tag215.xml><?xml version="1.0" encoding="utf-8"?>
<p:tagLst xmlns:p="http://schemas.openxmlformats.org/presentationml/2006/main">
  <p:tag name="PA" val="v5.2.11"/>
</p:tagLst>
</file>

<file path=ppt/tags/tag216.xml><?xml version="1.0" encoding="utf-8"?>
<p:tagLst xmlns:p="http://schemas.openxmlformats.org/presentationml/2006/main">
  <p:tag name="PA" val="v5.2.11"/>
</p:tagLst>
</file>

<file path=ppt/tags/tag217.xml><?xml version="1.0" encoding="utf-8"?>
<p:tagLst xmlns:p="http://schemas.openxmlformats.org/presentationml/2006/main">
  <p:tag name="PA" val="v5.2.11"/>
</p:tagLst>
</file>

<file path=ppt/tags/tag218.xml><?xml version="1.0" encoding="utf-8"?>
<p:tagLst xmlns:p="http://schemas.openxmlformats.org/presentationml/2006/main">
  <p:tag name="PA" val="v5.2.11"/>
</p:tagLst>
</file>

<file path=ppt/tags/tag219.xml><?xml version="1.0" encoding="utf-8"?>
<p:tagLst xmlns:p="http://schemas.openxmlformats.org/presentationml/2006/main">
  <p:tag name="PA" val="v5.2.11"/>
</p:tagLst>
</file>

<file path=ppt/tags/tag22.xml><?xml version="1.0" encoding="utf-8"?>
<p:tagLst xmlns:p="http://schemas.openxmlformats.org/presentationml/2006/main">
  <p:tag name="PA" val="v5.2.11"/>
</p:tagLst>
</file>

<file path=ppt/tags/tag220.xml><?xml version="1.0" encoding="utf-8"?>
<p:tagLst xmlns:p="http://schemas.openxmlformats.org/presentationml/2006/main">
  <p:tag name="PA" val="v5.2.11"/>
</p:tagLst>
</file>

<file path=ppt/tags/tag221.xml><?xml version="1.0" encoding="utf-8"?>
<p:tagLst xmlns:p="http://schemas.openxmlformats.org/presentationml/2006/main">
  <p:tag name="PA" val="v5.2.11"/>
</p:tagLst>
</file>

<file path=ppt/tags/tag222.xml><?xml version="1.0" encoding="utf-8"?>
<p:tagLst xmlns:p="http://schemas.openxmlformats.org/presentationml/2006/main">
  <p:tag name="PA" val="v5.2.11"/>
</p:tagLst>
</file>

<file path=ppt/tags/tag223.xml><?xml version="1.0" encoding="utf-8"?>
<p:tagLst xmlns:p="http://schemas.openxmlformats.org/presentationml/2006/main">
  <p:tag name="PA" val="v5.2.11"/>
</p:tagLst>
</file>

<file path=ppt/tags/tag224.xml><?xml version="1.0" encoding="utf-8"?>
<p:tagLst xmlns:p="http://schemas.openxmlformats.org/presentationml/2006/main">
  <p:tag name="MD-PA" val="v1.0.0"/>
</p:tagLst>
</file>

<file path=ppt/tags/tag225.xml><?xml version="1.0" encoding="utf-8"?>
<p:tagLst xmlns:p="http://schemas.openxmlformats.org/presentationml/2006/main">
  <p:tag name="MD-PA" val="v1.0.0"/>
</p:tagLst>
</file>

<file path=ppt/tags/tag226.xml><?xml version="1.0" encoding="utf-8"?>
<p:tagLst xmlns:p="http://schemas.openxmlformats.org/presentationml/2006/main">
  <p:tag name="MD-PA" val="v1.0.0"/>
</p:tagLst>
</file>

<file path=ppt/tags/tag227.xml><?xml version="1.0" encoding="utf-8"?>
<p:tagLst xmlns:p="http://schemas.openxmlformats.org/presentationml/2006/main">
  <p:tag name="MD-PA" val="v1.0.0"/>
</p:tagLst>
</file>

<file path=ppt/tags/tag228.xml><?xml version="1.0" encoding="utf-8"?>
<p:tagLst xmlns:p="http://schemas.openxmlformats.org/presentationml/2006/main">
  <p:tag name="MD-PA" val="v1.0.0"/>
</p:tagLst>
</file>

<file path=ppt/tags/tag229.xml><?xml version="1.0" encoding="utf-8"?>
<p:tagLst xmlns:p="http://schemas.openxmlformats.org/presentationml/2006/main">
  <p:tag name="MD-PA" val="v1.0.0"/>
</p:tagLst>
</file>

<file path=ppt/tags/tag23.xml><?xml version="1.0" encoding="utf-8"?>
<p:tagLst xmlns:p="http://schemas.openxmlformats.org/presentationml/2006/main">
  <p:tag name="PA" val="v5.2.11"/>
</p:tagLst>
</file>

<file path=ppt/tags/tag230.xml><?xml version="1.0" encoding="utf-8"?>
<p:tagLst xmlns:p="http://schemas.openxmlformats.org/presentationml/2006/main">
  <p:tag name="MD-PA" val="v1.0.0"/>
</p:tagLst>
</file>

<file path=ppt/tags/tag231.xml><?xml version="1.0" encoding="utf-8"?>
<p:tagLst xmlns:p="http://schemas.openxmlformats.org/presentationml/2006/main">
  <p:tag name="MD-PA" val="v1.0.0"/>
</p:tagLst>
</file>

<file path=ppt/tags/tag232.xml><?xml version="1.0" encoding="utf-8"?>
<p:tagLst xmlns:p="http://schemas.openxmlformats.org/presentationml/2006/main">
  <p:tag name="MD-PA" val="v1.0.0"/>
</p:tagLst>
</file>

<file path=ppt/tags/tag233.xml><?xml version="1.0" encoding="utf-8"?>
<p:tagLst xmlns:p="http://schemas.openxmlformats.org/presentationml/2006/main">
  <p:tag name="MD-PA" val="v1.0.0"/>
</p:tagLst>
</file>

<file path=ppt/tags/tag234.xml><?xml version="1.0" encoding="utf-8"?>
<p:tagLst xmlns:p="http://schemas.openxmlformats.org/presentationml/2006/main">
  <p:tag name="MD-PA" val="v1.0.0"/>
</p:tagLst>
</file>

<file path=ppt/tags/tag235.xml><?xml version="1.0" encoding="utf-8"?>
<p:tagLst xmlns:p="http://schemas.openxmlformats.org/presentationml/2006/main">
  <p:tag name="MD-PA" val="v1.0.0"/>
</p:tagLst>
</file>

<file path=ppt/tags/tag236.xml><?xml version="1.0" encoding="utf-8"?>
<p:tagLst xmlns:p="http://schemas.openxmlformats.org/presentationml/2006/main">
  <p:tag name="MD-PA" val="v1.0.0"/>
</p:tagLst>
</file>

<file path=ppt/tags/tag237.xml><?xml version="1.0" encoding="utf-8"?>
<p:tagLst xmlns:p="http://schemas.openxmlformats.org/presentationml/2006/main">
  <p:tag name="MD-PA" val="v1.0.0"/>
</p:tagLst>
</file>

<file path=ppt/tags/tag238.xml><?xml version="1.0" encoding="utf-8"?>
<p:tagLst xmlns:p="http://schemas.openxmlformats.org/presentationml/2006/main">
  <p:tag name="MD-PA" val="v1.0.0"/>
</p:tagLst>
</file>

<file path=ppt/tags/tag239.xml><?xml version="1.0" encoding="utf-8"?>
<p:tagLst xmlns:p="http://schemas.openxmlformats.org/presentationml/2006/main">
  <p:tag name="MD-PA" val="v1.0.0"/>
</p:tagLst>
</file>

<file path=ppt/tags/tag24.xml><?xml version="1.0" encoding="utf-8"?>
<p:tagLst xmlns:p="http://schemas.openxmlformats.org/presentationml/2006/main">
  <p:tag name="PA" val="v5.2.11"/>
</p:tagLst>
</file>

<file path=ppt/tags/tag240.xml><?xml version="1.0" encoding="utf-8"?>
<p:tagLst xmlns:p="http://schemas.openxmlformats.org/presentationml/2006/main">
  <p:tag name="MD-PA" val="v1.0.0"/>
</p:tagLst>
</file>

<file path=ppt/tags/tag241.xml><?xml version="1.0" encoding="utf-8"?>
<p:tagLst xmlns:p="http://schemas.openxmlformats.org/presentationml/2006/main">
  <p:tag name="MD-PA" val="v1.0.0"/>
</p:tagLst>
</file>

<file path=ppt/tags/tag242.xml><?xml version="1.0" encoding="utf-8"?>
<p:tagLst xmlns:p="http://schemas.openxmlformats.org/presentationml/2006/main">
  <p:tag name="MD-PA" val="v1.0.0"/>
</p:tagLst>
</file>

<file path=ppt/tags/tag243.xml><?xml version="1.0" encoding="utf-8"?>
<p:tagLst xmlns:p="http://schemas.openxmlformats.org/presentationml/2006/main">
  <p:tag name="ISLIDE.GUIDESSETTING" val="{&quot;Id&quot;:&quot;50390447-d787-4566-a320-06a2ab91e0f0&quot;,&quot;Name&quot;:&quot;云野&quot;,&quot;Kind&quot;:&quot;Custom&quot;,&quot;OldGuidesSetting&quot;:{&quot;HeaderHeight&quot;:4.0,&quot;FooterHeight&quot;:6.0,&quot;SideMargin&quot;:4.0,&quot;TopMargin&quot;:0.0,&quot;BottomMargin&quot;:0.0,&quot;IntervalMargin&quot;:0.0}}"/>
  <p:tag name="KSO_WPP_MARK_KEY" val="b50b39c8-74a6-499c-ad16-089ddfa9718a"/>
  <p:tag name="COMMONDATA" val="eyJoZGlkIjoiZGQyMmE5OGUyMzQ2MGJkYjc3YmYxZmU2MjM1NDI4ZWMifQ=="/>
</p:tagLst>
</file>

<file path=ppt/tags/tag25.xml><?xml version="1.0" encoding="utf-8"?>
<p:tagLst xmlns:p="http://schemas.openxmlformats.org/presentationml/2006/main">
  <p:tag name="PA" val="v5.2.11"/>
</p:tagLst>
</file>

<file path=ppt/tags/tag26.xml><?xml version="1.0" encoding="utf-8"?>
<p:tagLst xmlns:p="http://schemas.openxmlformats.org/presentationml/2006/main">
  <p:tag name="PA" val="v5.2.11"/>
</p:tagLst>
</file>

<file path=ppt/tags/tag27.xml><?xml version="1.0" encoding="utf-8"?>
<p:tagLst xmlns:p="http://schemas.openxmlformats.org/presentationml/2006/main">
  <p:tag name="PA" val="v5.2.11"/>
</p:tagLst>
</file>

<file path=ppt/tags/tag28.xml><?xml version="1.0" encoding="utf-8"?>
<p:tagLst xmlns:p="http://schemas.openxmlformats.org/presentationml/2006/main">
  <p:tag name="PA" val="v5.2.11"/>
</p:tagLst>
</file>

<file path=ppt/tags/tag29.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PA" val="v5.2.11"/>
</p:tagLst>
</file>

<file path=ppt/tags/tag31.xml><?xml version="1.0" encoding="utf-8"?>
<p:tagLst xmlns:p="http://schemas.openxmlformats.org/presentationml/2006/main">
  <p:tag name="MD-PA" val="v1.0.0"/>
</p:tagLst>
</file>

<file path=ppt/tags/tag32.xml><?xml version="1.0" encoding="utf-8"?>
<p:tagLst xmlns:p="http://schemas.openxmlformats.org/presentationml/2006/main">
  <p:tag name="MD-PA" val="v1.0.0"/>
</p:tagLst>
</file>

<file path=ppt/tags/tag33.xml><?xml version="1.0" encoding="utf-8"?>
<p:tagLst xmlns:p="http://schemas.openxmlformats.org/presentationml/2006/main">
  <p:tag name="MD-PA" val="v1.0.0"/>
</p:tagLst>
</file>

<file path=ppt/tags/tag34.xml><?xml version="1.0" encoding="utf-8"?>
<p:tagLst xmlns:p="http://schemas.openxmlformats.org/presentationml/2006/main">
  <p:tag name="MD-PA" val="v1.0.0"/>
</p:tagLst>
</file>

<file path=ppt/tags/tag35.xml><?xml version="1.0" encoding="utf-8"?>
<p:tagLst xmlns:p="http://schemas.openxmlformats.org/presentationml/2006/main">
  <p:tag name="MD-PA" val="v1.0.0"/>
</p:tagLst>
</file>

<file path=ppt/tags/tag36.xml><?xml version="1.0" encoding="utf-8"?>
<p:tagLst xmlns:p="http://schemas.openxmlformats.org/presentationml/2006/main">
  <p:tag name="MD-PA" val="v1.0.0"/>
</p:tagLst>
</file>

<file path=ppt/tags/tag37.xml><?xml version="1.0" encoding="utf-8"?>
<p:tagLst xmlns:p="http://schemas.openxmlformats.org/presentationml/2006/main">
  <p:tag name="MD-PA" val="v1.0.0"/>
</p:tagLst>
</file>

<file path=ppt/tags/tag38.xml><?xml version="1.0" encoding="utf-8"?>
<p:tagLst xmlns:p="http://schemas.openxmlformats.org/presentationml/2006/main">
  <p:tag name="MD-PA" val="v1.0.0"/>
</p:tagLst>
</file>

<file path=ppt/tags/tag39.xml><?xml version="1.0" encoding="utf-8"?>
<p:tagLst xmlns:p="http://schemas.openxmlformats.org/presentationml/2006/main">
  <p:tag name="MD-PA" val="v1.0.0"/>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MD-PA" val="v1.0.0"/>
</p:tagLst>
</file>

<file path=ppt/tags/tag41.xml><?xml version="1.0" encoding="utf-8"?>
<p:tagLst xmlns:p="http://schemas.openxmlformats.org/presentationml/2006/main">
  <p:tag name="MD-PA" val="v1.0.0"/>
</p:tagLst>
</file>

<file path=ppt/tags/tag42.xml><?xml version="1.0" encoding="utf-8"?>
<p:tagLst xmlns:p="http://schemas.openxmlformats.org/presentationml/2006/main">
  <p:tag name="MD-PA" val="v1.0.0"/>
</p:tagLst>
</file>

<file path=ppt/tags/tag43.xml><?xml version="1.0" encoding="utf-8"?>
<p:tagLst xmlns:p="http://schemas.openxmlformats.org/presentationml/2006/main">
  <p:tag name="MD-PA" val="v1.0.0"/>
</p:tagLst>
</file>

<file path=ppt/tags/tag44.xml><?xml version="1.0" encoding="utf-8"?>
<p:tagLst xmlns:p="http://schemas.openxmlformats.org/presentationml/2006/main">
  <p:tag name="MD-PA" val="v1.0.0"/>
</p:tagLst>
</file>

<file path=ppt/tags/tag45.xml><?xml version="1.0" encoding="utf-8"?>
<p:tagLst xmlns:p="http://schemas.openxmlformats.org/presentationml/2006/main">
  <p:tag name="MD-PA" val="v1.0.0"/>
</p:tagLst>
</file>

<file path=ppt/tags/tag46.xml><?xml version="1.0" encoding="utf-8"?>
<p:tagLst xmlns:p="http://schemas.openxmlformats.org/presentationml/2006/main">
  <p:tag name="PA" val="v5.2.11"/>
</p:tagLst>
</file>

<file path=ppt/tags/tag47.xml><?xml version="1.0" encoding="utf-8"?>
<p:tagLst xmlns:p="http://schemas.openxmlformats.org/presentationml/2006/main">
  <p:tag name="PA" val="v5.2.11"/>
</p:tagLst>
</file>

<file path=ppt/tags/tag48.xml><?xml version="1.0" encoding="utf-8"?>
<p:tagLst xmlns:p="http://schemas.openxmlformats.org/presentationml/2006/main">
  <p:tag name="PA" val="v5.2.11"/>
</p:tagLst>
</file>

<file path=ppt/tags/tag49.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PA" val="v5.2.11"/>
</p:tagLst>
</file>

<file path=ppt/tags/tag51.xml><?xml version="1.0" encoding="utf-8"?>
<p:tagLst xmlns:p="http://schemas.openxmlformats.org/presentationml/2006/main">
  <p:tag name="PA" val="v5.2.11"/>
</p:tagLst>
</file>

<file path=ppt/tags/tag52.xml><?xml version="1.0" encoding="utf-8"?>
<p:tagLst xmlns:p="http://schemas.openxmlformats.org/presentationml/2006/main">
  <p:tag name="PA" val="v5.2.11"/>
</p:tagLst>
</file>

<file path=ppt/tags/tag53.xml><?xml version="1.0" encoding="utf-8"?>
<p:tagLst xmlns:p="http://schemas.openxmlformats.org/presentationml/2006/main">
  <p:tag name="PA" val="v5.2.11"/>
</p:tagLst>
</file>

<file path=ppt/tags/tag54.xml><?xml version="1.0" encoding="utf-8"?>
<p:tagLst xmlns:p="http://schemas.openxmlformats.org/presentationml/2006/main">
  <p:tag name="PA" val="v5.2.11"/>
</p:tagLst>
</file>

<file path=ppt/tags/tag55.xml><?xml version="1.0" encoding="utf-8"?>
<p:tagLst xmlns:p="http://schemas.openxmlformats.org/presentationml/2006/main">
  <p:tag name="PA" val="v5.2.11"/>
</p:tagLst>
</file>

<file path=ppt/tags/tag56.xml><?xml version="1.0" encoding="utf-8"?>
<p:tagLst xmlns:p="http://schemas.openxmlformats.org/presentationml/2006/main">
  <p:tag name="PA" val="v5.2.11"/>
</p:tagLst>
</file>

<file path=ppt/tags/tag57.xml><?xml version="1.0" encoding="utf-8"?>
<p:tagLst xmlns:p="http://schemas.openxmlformats.org/presentationml/2006/main">
  <p:tag name="PA" val="v5.2.11"/>
</p:tagLst>
</file>

<file path=ppt/tags/tag58.xml><?xml version="1.0" encoding="utf-8"?>
<p:tagLst xmlns:p="http://schemas.openxmlformats.org/presentationml/2006/main">
  <p:tag name="PA" val="v5.2.11"/>
</p:tagLst>
</file>

<file path=ppt/tags/tag59.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60.xml><?xml version="1.0" encoding="utf-8"?>
<p:tagLst xmlns:p="http://schemas.openxmlformats.org/presentationml/2006/main">
  <p:tag name="PA" val="v5.2.11"/>
</p:tagLst>
</file>

<file path=ppt/tags/tag61.xml><?xml version="1.0" encoding="utf-8"?>
<p:tagLst xmlns:p="http://schemas.openxmlformats.org/presentationml/2006/main">
  <p:tag name="PA" val="v5.2.11"/>
</p:tagLst>
</file>

<file path=ppt/tags/tag62.xml><?xml version="1.0" encoding="utf-8"?>
<p:tagLst xmlns:p="http://schemas.openxmlformats.org/presentationml/2006/main">
  <p:tag name="PA" val="v5.2.11"/>
</p:tagLst>
</file>

<file path=ppt/tags/tag63.xml><?xml version="1.0" encoding="utf-8"?>
<p:tagLst xmlns:p="http://schemas.openxmlformats.org/presentationml/2006/main">
  <p:tag name="PA" val="v5.2.11"/>
</p:tagLst>
</file>

<file path=ppt/tags/tag64.xml><?xml version="1.0" encoding="utf-8"?>
<p:tagLst xmlns:p="http://schemas.openxmlformats.org/presentationml/2006/main">
  <p:tag name="KSO_WM_UNIT_TABLE_BEAUTIFY" val="smartTable{6d20cf38-c2e3-4c6f-8c34-9780d7c9e715}"/>
</p:tagLst>
</file>

<file path=ppt/tags/tag65.xml><?xml version="1.0" encoding="utf-8"?>
<p:tagLst xmlns:p="http://schemas.openxmlformats.org/presentationml/2006/main">
  <p:tag name="KSO_WM_UNIT_PLACING_PICTURE_USER_VIEWPORT" val="{&quot;height&quot;:6701.67874015748,&quot;width&quot;:6701.67874015748}"/>
</p:tagLst>
</file>

<file path=ppt/tags/tag66.xml><?xml version="1.0" encoding="utf-8"?>
<p:tagLst xmlns:p="http://schemas.openxmlformats.org/presentationml/2006/main">
  <p:tag name="PA" val="v5.2.11"/>
</p:tagLst>
</file>

<file path=ppt/tags/tag67.xml><?xml version="1.0" encoding="utf-8"?>
<p:tagLst xmlns:p="http://schemas.openxmlformats.org/presentationml/2006/main">
  <p:tag name="PA" val="v5.2.11"/>
</p:tagLst>
</file>

<file path=ppt/tags/tag68.xml><?xml version="1.0" encoding="utf-8"?>
<p:tagLst xmlns:p="http://schemas.openxmlformats.org/presentationml/2006/main">
  <p:tag name="PA" val="v5.2.11"/>
</p:tagLst>
</file>

<file path=ppt/tags/tag69.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70.xml><?xml version="1.0" encoding="utf-8"?>
<p:tagLst xmlns:p="http://schemas.openxmlformats.org/presentationml/2006/main">
  <p:tag name="PA" val="v5.2.11"/>
</p:tagLst>
</file>

<file path=ppt/tags/tag71.xml><?xml version="1.0" encoding="utf-8"?>
<p:tagLst xmlns:p="http://schemas.openxmlformats.org/presentationml/2006/main">
  <p:tag name="PA" val="v5.2.11"/>
</p:tagLst>
</file>

<file path=ppt/tags/tag72.xml><?xml version="1.0" encoding="utf-8"?>
<p:tagLst xmlns:p="http://schemas.openxmlformats.org/presentationml/2006/main">
  <p:tag name="PA" val="v5.2.11"/>
</p:tagLst>
</file>

<file path=ppt/tags/tag73.xml><?xml version="1.0" encoding="utf-8"?>
<p:tagLst xmlns:p="http://schemas.openxmlformats.org/presentationml/2006/main">
  <p:tag name="PA" val="v5.2.11"/>
</p:tagLst>
</file>

<file path=ppt/tags/tag74.xml><?xml version="1.0" encoding="utf-8"?>
<p:tagLst xmlns:p="http://schemas.openxmlformats.org/presentationml/2006/main">
  <p:tag name="PA" val="v5.2.11"/>
</p:tagLst>
</file>

<file path=ppt/tags/tag75.xml><?xml version="1.0" encoding="utf-8"?>
<p:tagLst xmlns:p="http://schemas.openxmlformats.org/presentationml/2006/main">
  <p:tag name="PA" val="v5.2.11"/>
</p:tagLst>
</file>

<file path=ppt/tags/tag76.xml><?xml version="1.0" encoding="utf-8"?>
<p:tagLst xmlns:p="http://schemas.openxmlformats.org/presentationml/2006/main">
  <p:tag name="PA" val="v5.2.11"/>
</p:tagLst>
</file>

<file path=ppt/tags/tag77.xml><?xml version="1.0" encoding="utf-8"?>
<p:tagLst xmlns:p="http://schemas.openxmlformats.org/presentationml/2006/main">
  <p:tag name="PA" val="v5.2.11"/>
</p:tagLst>
</file>

<file path=ppt/tags/tag78.xml><?xml version="1.0" encoding="utf-8"?>
<p:tagLst xmlns:p="http://schemas.openxmlformats.org/presentationml/2006/main">
  <p:tag name="PA" val="v5.2.11"/>
</p:tagLst>
</file>

<file path=ppt/tags/tag79.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PA" val="v5.2.11"/>
</p:tagLst>
</file>

<file path=ppt/tags/tag81.xml><?xml version="1.0" encoding="utf-8"?>
<p:tagLst xmlns:p="http://schemas.openxmlformats.org/presentationml/2006/main">
  <p:tag name="PA" val="v5.2.11"/>
</p:tagLst>
</file>

<file path=ppt/tags/tag82.xml><?xml version="1.0" encoding="utf-8"?>
<p:tagLst xmlns:p="http://schemas.openxmlformats.org/presentationml/2006/main">
  <p:tag name="PA" val="v5.2.11"/>
</p:tagLst>
</file>

<file path=ppt/tags/tag83.xml><?xml version="1.0" encoding="utf-8"?>
<p:tagLst xmlns:p="http://schemas.openxmlformats.org/presentationml/2006/main">
  <p:tag name="PA" val="v5.2.11"/>
</p:tagLst>
</file>

<file path=ppt/tags/tag84.xml><?xml version="1.0" encoding="utf-8"?>
<p:tagLst xmlns:p="http://schemas.openxmlformats.org/presentationml/2006/main">
  <p:tag name="PA" val="v5.2.11"/>
</p:tagLst>
</file>

<file path=ppt/tags/tag85.xml><?xml version="1.0" encoding="utf-8"?>
<p:tagLst xmlns:p="http://schemas.openxmlformats.org/presentationml/2006/main">
  <p:tag name="PA" val="v5.2.11"/>
</p:tagLst>
</file>

<file path=ppt/tags/tag86.xml><?xml version="1.0" encoding="utf-8"?>
<p:tagLst xmlns:p="http://schemas.openxmlformats.org/presentationml/2006/main">
  <p:tag name="PA" val="v5.2.11"/>
</p:tagLst>
</file>

<file path=ppt/tags/tag87.xml><?xml version="1.0" encoding="utf-8"?>
<p:tagLst xmlns:p="http://schemas.openxmlformats.org/presentationml/2006/main">
  <p:tag name="PA" val="v5.2.11"/>
</p:tagLst>
</file>

<file path=ppt/tags/tag88.xml><?xml version="1.0" encoding="utf-8"?>
<p:tagLst xmlns:p="http://schemas.openxmlformats.org/presentationml/2006/main">
  <p:tag name="PA" val="v5.2.11"/>
</p:tagLst>
</file>

<file path=ppt/tags/tag89.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PA" val="v5.2.11"/>
</p:tagLst>
</file>

<file path=ppt/tags/tag91.xml><?xml version="1.0" encoding="utf-8"?>
<p:tagLst xmlns:p="http://schemas.openxmlformats.org/presentationml/2006/main">
  <p:tag name="PA" val="v5.2.11"/>
</p:tagLst>
</file>

<file path=ppt/tags/tag92.xml><?xml version="1.0" encoding="utf-8"?>
<p:tagLst xmlns:p="http://schemas.openxmlformats.org/presentationml/2006/main">
  <p:tag name="PA" val="v5.2.11"/>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6495</Words>
  <Application>WPS 演示</Application>
  <PresentationFormat>宽屏</PresentationFormat>
  <Paragraphs>656</Paragraphs>
  <Slides>55</Slides>
  <Notes>0</Notes>
  <HiddenSlides>0</HiddenSlides>
  <MMClips>1</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55</vt:i4>
      </vt:variant>
    </vt:vector>
  </HeadingPairs>
  <TitlesOfParts>
    <vt:vector size="78" baseType="lpstr">
      <vt:lpstr>Arial</vt:lpstr>
      <vt:lpstr>宋体</vt:lpstr>
      <vt:lpstr>Wingdings</vt:lpstr>
      <vt:lpstr>微软雅黑</vt:lpstr>
      <vt:lpstr>等线</vt:lpstr>
      <vt:lpstr>演示悠然小楷</vt:lpstr>
      <vt:lpstr>思源黑体 CN Medium</vt:lpstr>
      <vt:lpstr>黑体</vt:lpstr>
      <vt:lpstr>李旭科书法</vt:lpstr>
      <vt:lpstr>华文中宋</vt:lpstr>
      <vt:lpstr>Times New Roman</vt:lpstr>
      <vt:lpstr>江西拙楷</vt:lpstr>
      <vt:lpstr>文悦古典明朝体 (非商业使用) W5</vt:lpstr>
      <vt:lpstr>思源宋体 CN Heavy</vt:lpstr>
      <vt:lpstr>Arial Unicode MS</vt:lpstr>
      <vt:lpstr>Calibri</vt:lpstr>
      <vt:lpstr>汉仪心海行楷W</vt:lpstr>
      <vt:lpstr>华康乾隆行楷 W7</vt:lpstr>
      <vt:lpstr>汉仪雪君体简</vt:lpstr>
      <vt:lpstr>等线 Light</vt:lpstr>
      <vt:lpstr>自定义设计方案</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语文优课PPT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《春江花月夜》欢欢制作 超超设计美化（关注微信公众号“语文优课PPT”获取更多课件，课件只供个人使用，请勿私自传播，违者必究）</dc:title>
  <dc:creator>超超</dc:creator>
  <cp:keywords>2022年8月17首次发布</cp:keywords>
  <dc:description>版权属于语文优课PPT侵权必究</dc:description>
  <dc:subject>（语文优课PPT）部编版高中语文</dc:subject>
  <cp:category>语文课件</cp:category>
  <cp:lastModifiedBy>木容</cp:lastModifiedBy>
  <cp:revision>81</cp:revision>
  <dcterms:created xsi:type="dcterms:W3CDTF">2021-08-20T03:00:00Z</dcterms:created>
  <dcterms:modified xsi:type="dcterms:W3CDTF">2022-10-27T13:02:57Z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CC50F70638324FAD9FF769119A38D1B8</vt:lpwstr>
  </property>
  <property fmtid="{D5CDD505-2E9C-101B-9397-08002B2CF9AE}" pid="3" name="KSOProductBuildVer">
    <vt:lpwstr>2052-11.1.0.12132</vt:lpwstr>
  </property>
</Properties>
</file>