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ink/ink1.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81" r:id="rId4"/>
  </p:sldMasterIdLst>
  <p:notesMasterIdLst>
    <p:notesMasterId r:id="rId39"/>
  </p:notesMasterIdLst>
  <p:sldIdLst>
    <p:sldId id="1388" r:id="rId5"/>
    <p:sldId id="1459" r:id="rId6"/>
    <p:sldId id="1430" r:id="rId7"/>
    <p:sldId id="1432" r:id="rId8"/>
    <p:sldId id="1434" r:id="rId9"/>
    <p:sldId id="1431" r:id="rId10"/>
    <p:sldId id="1433" r:id="rId11"/>
    <p:sldId id="1435" r:id="rId12"/>
    <p:sldId id="1437" r:id="rId13"/>
    <p:sldId id="1460" r:id="rId14"/>
    <p:sldId id="1438" r:id="rId15"/>
    <p:sldId id="1439" r:id="rId16"/>
    <p:sldId id="1443" r:id="rId17"/>
    <p:sldId id="1444" r:id="rId18"/>
    <p:sldId id="1448" r:id="rId19"/>
    <p:sldId id="1449" r:id="rId20"/>
    <p:sldId id="1451" r:id="rId21"/>
    <p:sldId id="1461" r:id="rId22"/>
    <p:sldId id="1462" r:id="rId23"/>
    <p:sldId id="1452" r:id="rId24"/>
    <p:sldId id="1463" r:id="rId25"/>
    <p:sldId id="1058" r:id="rId26"/>
    <p:sldId id="1497" r:id="rId27"/>
    <p:sldId id="1488" r:id="rId28"/>
    <p:sldId id="1490" r:id="rId29"/>
    <p:sldId id="1491" r:id="rId30"/>
    <p:sldId id="1492" r:id="rId31"/>
    <p:sldId id="1426" r:id="rId32"/>
    <p:sldId id="1510" r:id="rId33"/>
    <p:sldId id="1508" r:id="rId34"/>
    <p:sldId id="1509" r:id="rId35"/>
    <p:sldId id="1517" r:id="rId36"/>
    <p:sldId id="1516" r:id="rId37"/>
    <p:sldId id="1506" r:id="rId38"/>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2" userDrawn="1">
          <p15:clr>
            <a:srgbClr val="A4A3A4"/>
          </p15:clr>
        </p15:guide>
        <p15:guide id="2" pos="386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llgates" initials="B" lastIdx="1" clrIdx="0"/>
  <p:cmAuthor id="2" name="作者" initials="A" lastIdx="0" clrIdx="1"/>
  <p:cmAuthor id="3" name="lenovo" initials="l" lastIdx="1" clrIdx="2"/>
  <p:cmAuthor id="0" name="田小兵" initials="W用" lastIdx="0" clrIdx="0"/>
  <p:cmAuthor id="7" name="雨林木风" initials="雨" lastIdx="0" clrIdx="0"/>
  <p:cmAuthor id="9" name="wsl" initials="w" lastIdx="1" clrIdx="8"/>
  <p:cmAuthor id="4" name="dell" initials="d" lastIdx="0" clrIdx="2"/>
  <p:cmAuthor id="5" name="王习习" initials="王"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25" d="100"/>
          <a:sy n="125" d="100"/>
        </p:scale>
        <p:origin x="-102" y="-174"/>
      </p:cViewPr>
      <p:guideLst>
        <p:guide orient="horz" pos="2272"/>
        <p:guide pos="386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4" Type="http://schemas.openxmlformats.org/officeDocument/2006/relationships/tags" Target="tags/tag443.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notesMaster" Target="notesMasters/notesMaster1.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9" dt="2023-08-01T23:04:09.896" idx="1">
    <p:pos x="10" y="10"/>
    <p:text/>
  </p:cm>
</p:cmLst>
</file>

<file path=ppt/ink/ink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1243 169,'-5'3,"3"0,0 1,1-1,-1 2,1-1,1 2,-2-3,1 0,0 1,1 0,0-1,0 0,0 1,0-1,0 0,0 0,4-1,-1-1,3 1,-3-2,1 1,1 0,-2-1,0 0,0 0,1 0,0 0,-1 0,1 0,-1 0,0 0,1 0,-1 0,0 0,0 0,1 0,1 0,0 0,3 0,-3 1,1-1,-1 2,1-1,0-1,-3 0,2 0,-1 0,1 2,-2-2,2 1,1 1,-1-2,1 0,-1 0,-2 0,0 0,1 0,0 0,-1 0,3 0,-1 0,-1 0,3 0,-3 0,1 0,1 0,-2 0,0 0,1 0,1 0,-2 0,-1 0,3 0,-2 0,2 0,-2 0,0 0,3 0,-3 0,3 0,0 0,-1 0,-1 0,0 0,0 0,1 0,-1 0,1 0,-1 0,-1 0,-1 0,2 0,0 0,0-2,-1 2,-1-1,3 1,-3-1,0 1,2-2,-2 2,0-1,2-1,-2 2,0-3,1 2,-1 0,0 0,0 1,1-1,-1 0,0 1,1 0,2-1,-3 1,1 0,0-2,0 1,-1-1,0 0,-1-1,-2-1,0 0,0 1,0 0,0 0,0 0,0 0,-3 3,1-3,-1 1,-1 0,1 0,0 0,-1 0,-1 0,2 2,-2-2,2 2,-3 0,0 0,3 0,-2 0,0 0,-2 0,4 0,-1 0,1 0,-1 0,0 0,-2 0,2 0,-1 0,-2 0,1 0,0 0,2 0,-2 0,3 0,-2 0,0 0,-1 0,1 0,-1 0,1 0,0 0,0-1,-2 0,3 0,1 1,0 0,0 0,-2 0,2 0,0 0,-1 0,-1-1,2 0,0 1,-1 0,1 0,0 0,-1 0,-1 0,2 0,0 0,-2-1,2 1,0 0,0-2,-1 2,1 0,0 0,0-2,-1 2,0 0,0 0,0 0,1-1,-1 0,0 1,-1-1,0 1,0-2,2 2,-1 0,-1-1,2 0,0 1,0-1,-1 1,0-1,1 0,0 1,-1 0,0-1,0 1,1 0,-1 0,0 0,1 0,0 0,0 0,-1 0,1 0,0 1,0 1,-2-2,1 2,-1 0,2-2,0 0,-1 0,0 1,0 1,1-2,-1 0,1 1</inkml:trace>
</inkml:ink>
</file>

<file path=ppt/ink/ink10.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1178 571,'3'0,"0"0,0 2,-3 1,-2 0,-1-3,0 0,3-3,4 3</inkml:trace>
</inkml:ink>
</file>

<file path=ppt/ink/ink1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1237 568,'0'3,"-3"0,0-2,3-4,3 2,0 1,0 3,0-2,-5 2,-2-3,2-3,2 0,3 1,-3 5,-4-1</inkml:trace>
</inkml:ink>
</file>

<file path=ppt/ink/ink12.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1284 562,'0'4,"0"0,0 0,3-2,0-2,-3-3,-3 2,0-1,0 2,1 3,2 0,0 0,4-2,-1-1,0 0,-3-3,0-1,0 1,-3 3,1 3,-4-7,1 1</inkml:trace>
</inkml:ink>
</file>

<file path=ppt/ink/ink13.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1181 575,'-1'-3,"1"0,3 1,-1 6,-4-1,-1-1,0-2,2-3,4 2</inkml:trace>
</inkml:ink>
</file>

<file path=ppt/ink/ink14.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1113 486,'-4'5,"1"2,0-3,0 2,0-1,0 0,1-1,0 0,-1 2,1 0,1-1,0-1,1 0,-1-1,1 2,0-1,0-1,0 0,0 0,2 2,1-2,0 0,0 0,0 1,0-2,1 2,1-2,-2-1,2-1,1 2,-3-2,2 1,0-1,0 1,0-1,1 1,-2 1,2-2,1 1,1 2,0-1,3-1,6 2,-7-2,2 1,-6-2,2 0,-4 1,0-1,-1 0,0 0,0 1,1-1,0 0,0 0,0-1,2 0,-1 1,0-2,-2 1,2-1,-2 2,1-2,2-1,-1 0,-1 3,1-4,-3 1,2 0,-2-1,-1 1,3-3,-1 1,-1 2,0-2,-1 2,1-2,0 2,-2-1,1 0,-1 1,2 0,-1 0,-1-1,0 0,0 1,0-2,0 1,0 0,0 1,0 0,-3-1,1 1,1 0,-2 0,0 0,0 1,-1-1,0 0,0 0,0 2,0 0,-2-2,-1 0,3 1,0 0,-2-1,-1 1,3 0,-1 1,2 1,-4-2,3 1,0 1,1 0,0 0,0 0,0 0,-1 0,1 0,0 0,-2 0,1 0,-2 0,2 0,0 0,0 0,0 0,1 0,0 0,0 0,-1 0,1 0,-1 0,1 0,-1 1,-2 1,3-2,-1 0,-2 2,2-1,-1 1,2-2,-2 2,1-2,1 2,1 1,-2-3,1 3,-2-2,-1 2,2-1,1-1,0 2,-3-2,2 1,1-2,0 2</inkml:trace>
</inkml:ink>
</file>

<file path=ppt/ink/ink15.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359 645,'7'-1,"-2"1,1 0,3 0,-1 0,-1 0,-1 0,1 0,-1 0,0 0,0 0,-1 0,-1 0,2 0,-1 0,3 0,0 0,1 0,-2 0,1 0,-1 0,0-1,-4 1,2 0,0 0,2-2,-2 2,-1 0,0-2,-1 1,0 1,1 0,-1 0,1-1,-1 1,1-1,0 1,1-2,0 2,-1-1,-1 0,1 1,-1 0,2 0,-2 0,0 0,1 0,0 0,4 0,-3 0,1 0,-1 0,-2 0,2 0,1 0,-1 0,-2 0,2 0,-1 0,0 0,1 0,-2 0</inkml:trace>
</inkml:ink>
</file>

<file path=ppt/ink/ink16.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152 627,'-4'4,"2"0,-1 2,2-3,-2 3,1-2,1-1,-1 1,-1-1,2 0,-2 2,1-1,-1-1,-1 0,1 1,0-2,0 0,-1 1,1 0,0-2,0 2,0-1,1 1,2 0,5-1,2-2,-2 0,0 0,-1 0,0 0,-1 0,0 0,1 0,0 0,1 0,-2 0,1 0,-1 0,1 0,0 0,-1 0,0 0,2 0,-2 0,0 0,2 0,-1 0,0 2,-1-2,0 0,-1-3,-3 0,-1 0,2 0,-2 0,2 0,-1 0,0 0,0 0,0 0,-1 0,0 0,1 0,-1 0,0 0,1 0,-1 0,1 0,-2 1,1-1,1 0,0 0,-2-1,2 1,-2 0,1 0,2 0,-4-1,3 1</inkml:trace>
</inkml:ink>
</file>

<file path=ppt/ink/ink17.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241 644,'-1'3,"-1"2,2-1,-1-1,1 1,0 0,0-1,-1 2,0-1,1 0,0-1,0 0,0 0,0 0,2 0,2 1,-1-1,0-1,2 1,-2-2,1 0,0-1,0 0,1 0,-1 0,0 0,0 0,1 0,-1 0,0 0,1 0,-2 0,0 0,2 0,-1 0,-1 0,2 0,-1 0,1 0,1 0,-2 0,0 0,1 0,0 0,-2 0,1 0,-1 0,0 0,1 0,0 0,-1 0,0 0,0 0,0 0,1 0,-1 0,1 0,-1 0,1 0,-1 0,0 0,2 0,-2 0,2 0,-1 0,-1 0,0 0,1 0,0 0,0 0,0 0,-1 0,0 0,0 0,0 0,2 0,0 0,-2 0,1 0,1 0,0 0,1 0,-2 0,1 0,-2 0,2 0,-2 0,0 0,1 0,-1 0,1 0,4 0,-1 0,2 0,-3 0,-1 0,1 0,-2 0,1 0,-1 0,0 0,0 0,2 0,-3 0,3 0,-2 0,0 0,0 0,-1 0,0 0,3 0,-2 0,2 0,0 0,-1 0,-1 0,0 0,-1 0,0 0,1 0,-1 0,0-1,0 1,1 0,-1 0,0-1,1 1,-1 0,0-1,0-1,0 2,0-3,0 1,0 1,0-1,0 0,1 0,-1-1,-2 0,-1-1,-2 1,-1 1,0 0,0 1,0-2,-3 3,3-2,0 2,0-2,-1 0,-2 0,3 1,0-1,0 1,-1-2,1 1,0 0,0 1,0-1,0 2,0-1,-1 1,1 0,-2 0,1 0,0 0,0 0,-1 0,1 0,-2 0,2 0,1 0,-2 0,1 0,-1 0,2 0,0 0,-1 0,0 0,-1 0,2 0,-2 0,0 0,1 0,0 0,-1 0,1 0,1 0,0 0,0 0,0 0,-1 0,0 0,1 0,0 0,0 0,-1 0,0 0,-3 0,1 0,0 0,1 0,2 0,-1 0,1 0,0 0,0 0,-2 0,0 0,-2 0,-1 0,3 0,-2 0,3 0,0 0,1 0,0 0,-1 0,1 0,0 0,-2 0,-1 0,-1 0,2 0,-2 0,4 0,-1 0,1 0,0 0,0 0,0 0,0 0,-1-1,0 0,0 0,-1 1,-1 0,0-1,0-1,2 2,1-1,0 1,-1 0,0 0,1 0,-2-1,-2 0,2 1,-3 0,3 0,-1 0,3 0,-2 0,2 0,-1 0,1 0,0 0,0 0,1 3,1 0,-1 0</inkml:trace>
</inkml:ink>
</file>

<file path=ppt/ink/ink18.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935 698,'3'0,"6"0,-1 0,2 0,-1 0,2 0,-3 0,-3 0,2 0,0 0,-2 0,1 0,0 0,2 0,0 0,1 0,-2 0,2 0,-3 0,-2 0,-1 0,0 0,2 0,-2 0,1 0,-1 0,1 0,2 0,-3 0,1 0,-1 0,0 0,1 0,-1 1,0 0,0-1,0 0,0 0,0 1,1 0,-1 1,1-2,0 2,-1-2,0 1,1-1</inkml:trace>
</inkml:ink>
</file>

<file path=ppt/ink/ink19.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830 834,'7'0,"-1"0,-3 0,0 0,1 0,-1 0,0 0,0 0,3 0,-3 0,1 0,-1 0,2 0,-1 0,1 0,-1 2,-1-2,1 0,-1 0,1 0,-1 0,2 0,-2 0,0 0,2 0,-1 0,2 0,-1 0,-2 0,1 0,-1 0,1 0,0 0,-1 0,3 0,-3 0,1-1,-1 1,0-1,0 1,0 0,1 0,-1 0,2 0,-1 0,0 0,-1 0,1 0,-1-2,0 2,0 0,1 0,-1-2,1 2,-1 0,1 0,0 0,0 0,0 0,-1 0,1 1,2-1,-2 1,-1-1</inkml:trace>
</inkml:ink>
</file>

<file path=ppt/ink/ink2.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349 299,'8'0,"-2"0,2 0,-3 0,0 0,2 0,2 0,1 0,10 0,-7 0,0 0,-3-2,-1 2,-3 0,-2 0,1 0,1 0,5 0,-2 0,2 0,-2 0,-2 0,-4 0,0 0,0 0,2 0,3-1,3 1,-3 0,3-1,-6 0,1 0,-2 1,-1 0,2 0,-2 0,4 0,1 0,0 0,-2 0,2 0,-2 0,-2 0,-1 0,0 0,1 0,0 0,-1 0,0 0,0 0,0 0,1 0,2 0,-3 0,1 0,-1 0,3 0,-2 0,1 0,-2 0,2 0,-2-1,1 1,-1-2,0 1,0 1,0-1,1 1,0 0,1 0,-2-1,1 1,-1 0,0-1,1 0,-1-1,-2-1,1 0,-2 0,1-1,1 1,-2 0,0 0,-2 0,0 0,-1 0,1-1,-2 2,1 0,0-1,-4 0,2 2,2 0,-1 0,0 1,-1 0,1 0,0-1,-1 1,2 0,-1 0,1 0,0 0,0 0,0 0,-1 0,0 0,-1 0,1 0,1 0,-1 0,1 0,-1 0,-1 0,2 0,0 0,0 0,-1 0,1 0,-1 0,1 0,-2 0,-1 0,1 0,1 0,-1 0,1 0,0 0,0 0,1 0,0 0,-3 0,-2 0,3-1,1 1,-2 0,3 0,0 0,0-1,0 1,-1 0,-2 0,-4-1,2 1,2 0,-4 0,3-1,3 1,1 0,-1 0,0 0,1 0,-4 0,2 0,-2 0,-1 0,1 0,-1 0,5 0,0 0,0 0,-1 1,1-1,0 1,0 0,-6-1,-1 0,2 0,2 0,0 0,3 0,0 0,0 0,0 0,-1 0,0 0,1 0,-1 0,-2 0,3 2,0-1,0 2,1 1,1-1,1 0,0 1,0 0,-2-1,2 0,0 0,-2 1,2-1,0 0,0 0,0 0,0 0,0 0,0 2,0-2,0 0,0 0,0 0,3-3</inkml:trace>
</inkml:ink>
</file>

<file path=ppt/ink/ink20.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1318 838,'4'0,"2"0,2 0,1 0,-2 0,0 0,-2 0,0 0,0 0,-2 0,2 0,-1 0,0 0,1 0,0 0,-2 0,1 0,-1 0,0 0,0 0,0 0,0 0</inkml:trace>
</inkml:ink>
</file>

<file path=ppt/ink/ink2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1217 913,'4'-1,"2"1,0 0,2 0,-3 0,1 0,-1 0,0 0,1 0,-1 0,1 0,-2 0,-1 0,0 0,2 0,-1 0,1 0,1 0,0 0,0 0,-2 0,-1 0,2 0,0 0,-1 0,-1 0,1 0,0 0,2 0,-2 0,0 0,-1 0,1 0,3 0,-3 0,2 0,-3 0,1 0,-1 0,0 0,0 0,0 0,2 0,-1 0,-1 0,4 0,-3 0,2 0,-2 0,2 0,-3 0,1 0,0 0,-1 0,0 0,3 0,-3 0,0 0</inkml:trace>
</inkml:ink>
</file>

<file path=ppt/ink/ink22.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1497 820,'2'4,"1"0,0-1,-1 0,1 1,1 2,-3-3,3 2,-1-2,0 2,1-4,-1-1,1-2,0-2,0 0,-2 0,1 0,0 1,0 0,0 0,1-1,-1 2,0-1,0 1,0-1,0 0,1 3,0 1,-1 3,0 1,0-5,0 0,1 0,0 0,0 0,0-3,0 1,0 0,0 0,0 0,-1 1,0-1,1 3,-1 3,2 3,-2-5,-2 2,2-1,-2 1,4-3,-2-3,0 0,1-1,1 0,-2-1,1 2,1-2,-2 1,1 0,-1 6,0-1,1 4,-3-2,2-1,-1 0,0 0,0 0,3-4,0 0,0-1,1-1,-3 1,0-1,2 2,-3-2,3 1,-2 2,0 2,0 3,0-2,-2 0,2 2,0 0,-1-2,5-3,1 0,-5 0,2-3,-2 1,2 1</inkml:trace>
</inkml:ink>
</file>

<file path=ppt/ink/ink23.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62 897,'4'1,"-4"2,2 1,1-1,0 0,-1 0,0 0,1-2,0-2,1-3,-1 2,1-2,-1 2,2-2,-2 2,0 0,1-1,0 0,-1 3,-1 3,0 3,2-1,-3-1,2-3,1-1,-1 0,2 0,1 0,-3-2,2 1,-2-1,0 2,1-3,0 2,-1 1,0-2,0 2,2 2,3 1,-2-1,-2 0,-1-2,0 0,3 0,-1-1,0 0,1-1,-2 2,3-5,-4 4,1-3,0 1,-1 1,0 0,4 2,-3 1,-1 1,2 1,-2-1,0 0,1 1,-1-3,2 0,2 0,-4 0,3 0,0-3,0 3,-1-1,0-1,-1 1,0 0,-1 1,0 0,0 1,1 2,-1-1,2 1,-2-1,3-2,-3 0,6-3,-5 3,2-3,-1 2,1-1,-1 2,-1-3,0 1,-1 1,0 0,0 2,-1 2,2 1,0-2,-1 1,1-2,1 0,-1-1,1-1,1-1,0 1,0-1,-1 1,4-2,-2 1,-3 1,-1-1,1 2,0-2,0 4,1 1,-1-1,-1 1,1-1,-1 0,1 0,-1-2,2 0,2 0,-2-1,-1 1,2-2,-1 1,-2 1,0 0,1-1,-1 1,0-1,0 1,0 0,1 0,3 2,-5 2,3 0,-2-1,0 4,0-2,-1 1,1-3,2-3,1-1,-3 1,2-3,-1 1,0 0,1-1,-2 3,0-2,0 0,1 0,0 2,-1-1,2 2,-2 2,1 0,2-2,1-4,-4 2,1-2,-1 2,1-2,0 1,-1 1,1 2,-3 2,1 1,0-1,3-2,-1-2,2-2,-3 1,0 0,0 1,0-1,2 3,-2 2,1 2,-1-3,-1 1,3-3,0-3,-2 3,0-2,0 0,1 0,0 2,-1 0,0-2,0 2,0 0,0-2,0-1,0 2,1-3,-1 2</inkml:trace>
</inkml:ink>
</file>

<file path=ppt/ink/ink24.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183 979,'4'2,"3"0,-1-1,-2 1,-1-2,2 1,-2 0,0 0,1-1,-1 2,0-2,1 2,-1-2,0 0,1 0,0 0,0 0,-1 0,2 1,-2-1,2 0,-2 0,0 0,0 0,0 0,1 0,1 0,-1 0,0 0,0 0,3 0,-3 0,2 0,-1 0,-2 0,0 0,1-2,1 1,-2 0,0 1,2-1,-2-1,0 0,0 2,0-3,0 3,1-2,0 0,-1 0,2 2,-1-2,-1 0,1 0,0 0,-1 0,1 0,0 1,1-1,-2 1,0-2,1 2,-1-2,-1 0,-1 0,-1 0,0-1,0 1,0 0,-1 0,-3-3,2 3,-1-2,0 0,0-1,1 2,0 1,0 0,0 0,-6 2,-1 1,-2 0,2 0,0 0,3 0,-1 0,3 0,0 0,-1 0,2 0,0 0,-1 0,1 0,0 0,-1 0,0 0,1-2,0 2,-1 0,1 0,-1 0,1 0,-1 0,1 0,0 0,-2 0,1 0,1 0,-1 0,1 0,0 0,0 0,0 0,-1 0,0 0,1 0,0 0,0 0,0 0,0 0,0 1,-3 0,1 1,-2 0,3-1,1 0,-1 1,3 1,-2 1,2-1,1 1,-2 0,0 0,2-1,0 0,0 0,-1 0,1 0,0 0,0 0,0 0,1 1,0-1,-1 1,2 0,0-1,-1 0,2 0,-2 1,2 0,-3-1</inkml:trace>
</inkml:ink>
</file>

<file path=ppt/ink/ink3.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820 237,'-2'4,"2"-1,-1 1,-1 0,1-1,-1 1,1-1,0 1,0 0,1 1,0-2,0 1,0-1,0 0,0 2,0-1,2-1,1 1,-1-1,1-3,1 0,-1 0,0 0,0 0,2 0,-1 0,0 0,0 0,2 0,0 0,-3 0,2 0,-2 0,0-1,3 1,-2-2,2 2,-1 0,-2 0,1-1,-1 1,1 0,-1 0,3 0,-1 0,1 0,-1 0,2 0,-4 0,1 0,0 0,0 0,-1 0,1 0,1 0,-1 0,0 0,0 0,-1 0,1 0,1 0,2 0,-1 0,3 0,-4 0,1 0,-1 0,-2 0,1 0,-1 0,1 0,-1 0,2 0,0 0,1 0,-2 0,1 0,-2 0,0-1,0 1,1-1,0 1,1 0,0 0,2 0,1 0,-4 0,2 0,-3 0,3-1,-3 1,0-1,4 1,-2 0,2 0,-2 0,3 0,-1 0,-1 0,-2 0,0 0,-1-1,3 0,-3 1,1 0,1-2,-1 1,2 0,-2 0,-1 0,0 1,0-1,2-1,-2 1,0-2,0 2,0-3,0 2,0 0,-2-1,-1 0,0-1,-2 0,0 1,-4-4,2 5,0-1,-1 0,2 0,-1 1,-1 0,0-1,2 1,0 1,-1 1,0-1,1 1,-1 0,0-2,1 2,-4 0,2 0,1 0,-1 0,2 0,-3 0,1 0,1 0,-2 0,1 0,-3 1,0 0,-1 1,0-1,-1 0,2 1,-5 0,9-2,-5 2,3-1,-1 0,4-1,-4 1,3-1,-2 2,2-2,-3 1,1 1,2-2,0 0,0 0,1 1,-2-1,2 0,-2 0,1 0,-1 0,-1 0,1 0,0 0,2 0,0 0,-1 0,1 0,-2 0,1 0,0 0,-1 0,1 0,-1 0,2 0,-3 0,3 0,-2 0,1 0,-3 0,2 0,2 0,0 0,0 0,-1 0,-1 0,2 0,0 0,0 0,-1 0,0 0,1 0,0 0,-2 0,2 0,0 0,0 0,-1-1,1 0,0 1,-1 0,-1-2,2 2</inkml:trace>
</inkml:ink>
</file>

<file path=ppt/ink/ink4.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1245 369,'-5'1,"1"1,1 0,0 0,0 0,-1 2,1-1,1 0,-1 1,1-1,0 1,1 0,-1 0,2 0,0-1,0 0,0 1,0-1,0 0,3 1,0-2,0 0,0 0,1 0,-1-1,0-1,1 2,-1-2,0 1,0-1,1 1,-1 0,2 1,-2-2,0 1,0-1,1 0,-1 0,0-1,1 0,-1 0,0 0,0-1,1 0,-1 0,1 0,-1 0,0 0,0-1,-1 0,-1 0,0 0,-1 0,1 0,1-1,-2 1,0-1,0 0,0 0,-1 1,-2-1,0 2,-1 0,1 1,-1 0,1-1,0 0,0 0,0-1,0 1,-1-1,1 2,0 1,-1 0,-2 0,1 0,-1 0,2 0,-2 1,0-1,3 1,-3 1,2-1</inkml:trace>
</inkml:ink>
</file>

<file path=ppt/ink/ink5.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1672 444,'3'0,"1"0,-1 0,1 0,2 0,-2 0,1 0,-2-1,0 0,1 1,-1 0,0 0,0 0,0-2,0 2,3-1,-3 0,0 1,0 0,1-1,0 1,-1 0,0 0,0 0,1 0,-1 0,0 0,0 0,1 0,-1 0,2 0,-2 0,0 0,2 2,-2-1,0-1</inkml:trace>
</inkml:ink>
</file>

<file path=ppt/ink/ink6.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1861 372,'-4'3,"1"0,2 0,-1 0,-1 0,2 0,-2 1,2-1,-2 1,1 1,0-2,0 1,0 0,1-1,0 0,0 1,1-1,0 0,2 0,1-1,1 1,-1-2,1 0,0 0,-1 0,0 0,0 0,0 0,0-1,1-2,0 1,1-1,-2 2,0-1,1-2,0 2,0-3,-4 1,1 0,-1-1,0-1,0 2,0 0,0 0,0-2,0 2,-1 0,-1-1,0 1,-1-1,0 1,-2 1,1 2,1 0,-1 0,-2 0,3 0,-3 0,3 0,0 0,0 0,0 0,0 0</inkml:trace>
</inkml:ink>
</file>

<file path=ppt/ink/ink7.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481 504,'4'0,"0"0,-1 0,1 0,-1 0,1 0,-1 0,1 0,1 0,3 0,-4 0,-1 0,3 0,-2 0,0 2,0-2,0 0,-1 2,0-2,0 0,1 1,-1 0,2-1,0 1,0-1,-1 0,-1 0,1 0,-1 0,1 0,-1 0,2 0,1 0,-2 0,0 0,1 0,-1-1,0 1</inkml:trace>
</inkml:ink>
</file>

<file path=ppt/ink/ink8.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355 509,'-1'4,"0"1,1-2,-3 2,1 0,2-2,-3 1,3-1,-1 0,1 0,0 1,3-1,1 0,-1-1,1 0,-1 0,0 0,0-2,1 2,-1 0,0 0,1-2,0 2,0-1,-1 0,0 0,1 0,-1 0,0-1,4 0,-3 0,-1 0,2 0,1 1,-2-1,0 0,-1 0,0 0,0 0,2 0,-2 0,1 0,-1 0,1 0,-1 0,0 0,0 0,1 0,0 0,1 0,-1 0,-1 0,1 0,1 0,-2 0,0 0,0 0,3 0,-3 0,0 0,0 0,0 0,2 0,-1 0,0 0,2 0,-3 0,0 0,0 0,0-1,1 0,-1 1,0-1,0 1,0 0,1-1,-1 0,0 0,2 0,-2 0,1-1,-1 2,1 0,0 0,1 0,-1 0,-1 0,2 0,-2 0,0-1,0 0,0 1,1 0,-1-2,0 2,0 0,1 0,-1 0,0 0,0 0,0 0,0 0,0-2,3 0,-1 1,-2 1,0-1,0 1,0 0,1-2,-1 2,0 0,0 0,0-2,0 2,0-2,1 2,-1-2,1 0,-3-1,1 0,-2 0,0-1,0 1,0 0,0 0,0 0,-2 0,-1 0,0 0,0 1,-1 0,-1 0,1 2,-2-1,1-1,1 2,0 0,1 0,-1 0,1 0,-2 0,-1 0,3 0,-1 0,0-2,1 2,-2 0,2 0,-1 0,-1 0,2 0,0 0,0 0,-1 0,0 0,1 0,-1 0,1 0,-2 0,1 0,0-1,-1 1,-1 0,3-1,-2 0,2 1,0 0,-1 0,0-1,-1 1,2 0,-2 0,1 0,0 0,1-1,-2 1,2 0,0 0,0 0,-4 0,1 0,3 0,-1 0,1 0,-1 0,1 0,-2-2,1 2,0 0,0 0,-1 0,2 0,-2 0,2 0,-2 0,1 0,0 0,1 0,0 0,0 0,-1 0,0 0,0 0,0 0,1 0,-1 0,1 0,0 0,-1 0,1 0,-1 0,1 0,0 0,-1 0,0 0,0 0,1 0,-1 0,1 1,-1 1,-2-1,3 1,0-1,0 1,2 1,1 0,-1 1,1-1</inkml:trace>
</inkml:ink>
</file>

<file path=ppt/ink/ink9.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3-08-02T00:29:35"/>
    </inkml:context>
    <inkml:brush xml:id="br0">
      <inkml:brushProperty name="width" value="0.09701" units="cm"/>
      <inkml:brushProperty name="height" value="0.09701" units="cm"/>
      <inkml:brushProperty name="color" value="#ff0000"/>
      <inkml:brushProperty name="ignorePressure" value="0"/>
    </inkml:brush>
  </inkml:definitions>
  <inkml:trace contextRef="#ctx0" brushRef="#br0">1121 577,'-2'-3,"2"0,3 2,1 1,-6 3,1 0,-2-3,0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media/image3.png"/><Relationship Id="rId7" Type="http://schemas.openxmlformats.org/officeDocument/2006/relationships/tags" Target="../tags/tag66.xml"/><Relationship Id="rId6" Type="http://schemas.openxmlformats.org/officeDocument/2006/relationships/image" Target="../media/image2.png"/><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image" Target="../media/image5.png"/><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media/image7.png"/><Relationship Id="rId6" Type="http://schemas.openxmlformats.org/officeDocument/2006/relationships/tags" Target="../tags/tag78.xml"/><Relationship Id="rId5" Type="http://schemas.openxmlformats.org/officeDocument/2006/relationships/image" Target="../media/image6.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jpeg"/><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image" Target="../media/image8.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1.jpeg"/><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image" Target="../media/image6.png"/><Relationship Id="rId7" Type="http://schemas.openxmlformats.org/officeDocument/2006/relationships/tags" Target="../tags/tag95.xml"/><Relationship Id="rId6" Type="http://schemas.openxmlformats.org/officeDocument/2006/relationships/image" Target="../media/image7.png"/><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image" Target="../media/image1.jpeg"/><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image" Target="../media/image6.png"/><Relationship Id="rId6" Type="http://schemas.openxmlformats.org/officeDocument/2006/relationships/tags" Target="../tags/tag104.xml"/><Relationship Id="rId5" Type="http://schemas.openxmlformats.org/officeDocument/2006/relationships/image" Target="../media/image7.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1.jpeg"/><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17.xml"/><Relationship Id="rId6" Type="http://schemas.openxmlformats.org/officeDocument/2006/relationships/image" Target="../media/image9.png"/><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5.xml"/><Relationship Id="rId7" Type="http://schemas.openxmlformats.org/officeDocument/2006/relationships/image" Target="../media/image7.png"/><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image" Target="../media/image10.jpeg"/><Relationship Id="rId3" Type="http://schemas.openxmlformats.org/officeDocument/2006/relationships/tags" Target="../tags/tag122.xml"/><Relationship Id="rId2" Type="http://schemas.openxmlformats.org/officeDocument/2006/relationships/tags" Target="../tags/tag121.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image" Target="../media/image7.png"/><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image" Target="../media/image1.jpeg"/><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image" Target="../media/image11.png"/><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image" Target="../media/image4.png"/><Relationship Id="rId6" Type="http://schemas.openxmlformats.org/officeDocument/2006/relationships/tags" Target="../tags/tag147.xml"/><Relationship Id="rId5" Type="http://schemas.openxmlformats.org/officeDocument/2006/relationships/image" Target="../media/image3.png"/><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image" Target="../media/image1.jpeg"/><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image" Target="../media/image2.png"/><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image" Target="../media/image6.png"/><Relationship Id="rId7" Type="http://schemas.openxmlformats.org/officeDocument/2006/relationships/tags" Target="../tags/tag160.xml"/><Relationship Id="rId6" Type="http://schemas.openxmlformats.org/officeDocument/2006/relationships/image" Target="../media/image7.png"/><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image" Target="../media/image10.jpeg"/><Relationship Id="rId2" Type="http://schemas.openxmlformats.org/officeDocument/2006/relationships/tags" Target="../tags/tag157.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image" Target="../media/image14.png"/><Relationship Id="rId6" Type="http://schemas.openxmlformats.org/officeDocument/2006/relationships/tags" Target="../tags/tag167.xml"/><Relationship Id="rId5" Type="http://schemas.openxmlformats.org/officeDocument/2006/relationships/image" Target="../media/image13.png"/><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image" Target="../media/image12.jpeg"/><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image" Target="../media/image7.png"/><Relationship Id="rId6" Type="http://schemas.openxmlformats.org/officeDocument/2006/relationships/tags" Target="../tags/tag175.xml"/><Relationship Id="rId5" Type="http://schemas.openxmlformats.org/officeDocument/2006/relationships/image" Target="../media/image16.png"/><Relationship Id="rId4" Type="http://schemas.openxmlformats.org/officeDocument/2006/relationships/tags" Target="../tags/tag174.xml"/><Relationship Id="rId3" Type="http://schemas.openxmlformats.org/officeDocument/2006/relationships/image" Target="../media/image15.jpeg"/><Relationship Id="rId2" Type="http://schemas.openxmlformats.org/officeDocument/2006/relationships/tags" Target="../tags/tag173.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image" Target="../media/image7.png"/><Relationship Id="rId6" Type="http://schemas.openxmlformats.org/officeDocument/2006/relationships/tags" Target="../tags/tag184.xml"/><Relationship Id="rId5" Type="http://schemas.openxmlformats.org/officeDocument/2006/relationships/image" Target="../media/image18.png"/><Relationship Id="rId4" Type="http://schemas.openxmlformats.org/officeDocument/2006/relationships/tags" Target="../tags/tag183.xml"/><Relationship Id="rId3" Type="http://schemas.openxmlformats.org/officeDocument/2006/relationships/image" Target="../media/image17.jpeg"/><Relationship Id="rId2" Type="http://schemas.openxmlformats.org/officeDocument/2006/relationships/tags" Target="../tags/tag182.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image" Target="../media/image20.jpeg"/><Relationship Id="rId4" Type="http://schemas.openxmlformats.org/officeDocument/2006/relationships/tags" Target="../tags/tag192.xml"/><Relationship Id="rId3" Type="http://schemas.openxmlformats.org/officeDocument/2006/relationships/image" Target="../media/image19.png"/><Relationship Id="rId2" Type="http://schemas.openxmlformats.org/officeDocument/2006/relationships/tags" Target="../tags/tag191.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image" Target="../media/image22.jpeg"/><Relationship Id="rId4" Type="http://schemas.openxmlformats.org/officeDocument/2006/relationships/tags" Target="../tags/tag200.xml"/><Relationship Id="rId3" Type="http://schemas.openxmlformats.org/officeDocument/2006/relationships/image" Target="../media/image21.png"/><Relationship Id="rId2" Type="http://schemas.openxmlformats.org/officeDocument/2006/relationships/tags" Target="../tags/tag199.xml"/><Relationship Id="rId13" Type="http://schemas.openxmlformats.org/officeDocument/2006/relationships/tags" Target="../tags/tag208.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image" Target="../media/image24.png"/><Relationship Id="rId6" Type="http://schemas.openxmlformats.org/officeDocument/2006/relationships/tags" Target="../tags/tag211.xml"/><Relationship Id="rId5" Type="http://schemas.openxmlformats.org/officeDocument/2006/relationships/image" Target="../media/image23.png"/><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image" Target="../media/image12.jpeg"/><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image" Target="../media/image3.png"/><Relationship Id="rId7" Type="http://schemas.openxmlformats.org/officeDocument/2006/relationships/tags" Target="../tags/tag226.xml"/><Relationship Id="rId6" Type="http://schemas.openxmlformats.org/officeDocument/2006/relationships/image" Target="../media/image2.png"/><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image" Target="../media/image1.jpeg"/><Relationship Id="rId2" Type="http://schemas.openxmlformats.org/officeDocument/2006/relationships/tags" Target="../tags/tag223.xml"/><Relationship Id="rId19" Type="http://schemas.openxmlformats.org/officeDocument/2006/relationships/tags" Target="../tags/tag235.xml"/><Relationship Id="rId18" Type="http://schemas.openxmlformats.org/officeDocument/2006/relationships/tags" Target="../tags/tag234.xml"/><Relationship Id="rId17" Type="http://schemas.openxmlformats.org/officeDocument/2006/relationships/tags" Target="../tags/tag233.xml"/><Relationship Id="rId16" Type="http://schemas.openxmlformats.org/officeDocument/2006/relationships/tags" Target="../tags/tag232.xml"/><Relationship Id="rId15" Type="http://schemas.openxmlformats.org/officeDocument/2006/relationships/tags" Target="../tags/tag231.xml"/><Relationship Id="rId14" Type="http://schemas.openxmlformats.org/officeDocument/2006/relationships/tags" Target="../tags/tag230.xml"/><Relationship Id="rId13" Type="http://schemas.openxmlformats.org/officeDocument/2006/relationships/image" Target="../media/image5.png"/><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image" Target="../media/image7.png"/><Relationship Id="rId6" Type="http://schemas.openxmlformats.org/officeDocument/2006/relationships/tags" Target="../tags/tag238.xml"/><Relationship Id="rId5" Type="http://schemas.openxmlformats.org/officeDocument/2006/relationships/image" Target="../media/image6.png"/><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image" Target="../media/image1.jpeg"/><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image" Target="../media/image8.png"/><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image" Target="../media/image1.jpeg"/><Relationship Id="rId11" Type="http://schemas.openxmlformats.org/officeDocument/2006/relationships/tags" Target="../tags/tag251.xml"/><Relationship Id="rId10" Type="http://schemas.openxmlformats.org/officeDocument/2006/relationships/tags" Target="../tags/tag25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image" Target="../media/image6.png"/><Relationship Id="rId7" Type="http://schemas.openxmlformats.org/officeDocument/2006/relationships/tags" Target="../tags/tag255.xml"/><Relationship Id="rId6" Type="http://schemas.openxmlformats.org/officeDocument/2006/relationships/image" Target="../media/image7.png"/><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image" Target="../media/image1.jpeg"/><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image" Target="../media/image6.png"/><Relationship Id="rId6" Type="http://schemas.openxmlformats.org/officeDocument/2006/relationships/tags" Target="../tags/tag264.xml"/><Relationship Id="rId5" Type="http://schemas.openxmlformats.org/officeDocument/2006/relationships/image" Target="../media/image7.png"/><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1.jpeg"/><Relationship Id="rId15" Type="http://schemas.openxmlformats.org/officeDocument/2006/relationships/tags" Target="../tags/tag272.xml"/><Relationship Id="rId14" Type="http://schemas.openxmlformats.org/officeDocument/2006/relationships/tags" Target="../tags/tag271.xml"/><Relationship Id="rId13" Type="http://schemas.openxmlformats.org/officeDocument/2006/relationships/tags" Target="../tags/tag270.xml"/><Relationship Id="rId12" Type="http://schemas.openxmlformats.org/officeDocument/2006/relationships/tags" Target="../tags/tag269.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77.xml"/><Relationship Id="rId6" Type="http://schemas.openxmlformats.org/officeDocument/2006/relationships/image" Target="../media/image9.pn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85.xml"/><Relationship Id="rId7" Type="http://schemas.openxmlformats.org/officeDocument/2006/relationships/image" Target="../media/image7.png"/><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image" Target="../media/image10.jpeg"/><Relationship Id="rId3" Type="http://schemas.openxmlformats.org/officeDocument/2006/relationships/tags" Target="../tags/tag282.xml"/><Relationship Id="rId2" Type="http://schemas.openxmlformats.org/officeDocument/2006/relationships/tags" Target="../tags/tag281.xml"/><Relationship Id="rId15" Type="http://schemas.openxmlformats.org/officeDocument/2006/relationships/tags" Target="../tags/tag291.xml"/><Relationship Id="rId14" Type="http://schemas.openxmlformats.org/officeDocument/2006/relationships/tags" Target="../tags/tag290.xml"/><Relationship Id="rId13" Type="http://schemas.openxmlformats.org/officeDocument/2006/relationships/tags" Target="../tags/tag289.xml"/><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image" Target="../media/image7.png"/><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image" Target="../media/image1.jpeg"/><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image" Target="../media/image11.png"/><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image" Target="../media/image4.png"/><Relationship Id="rId6" Type="http://schemas.openxmlformats.org/officeDocument/2006/relationships/tags" Target="../tags/tag307.xml"/><Relationship Id="rId5" Type="http://schemas.openxmlformats.org/officeDocument/2006/relationships/image" Target="../media/image3.png"/><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image" Target="../media/image1.jpeg"/><Relationship Id="rId18" Type="http://schemas.openxmlformats.org/officeDocument/2006/relationships/tags" Target="../tags/tag316.xml"/><Relationship Id="rId17" Type="http://schemas.openxmlformats.org/officeDocument/2006/relationships/tags" Target="../tags/tag315.xml"/><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image" Target="../media/image2.png"/><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image" Target="../media/image5.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image" Target="../media/image6.png"/><Relationship Id="rId7" Type="http://schemas.openxmlformats.org/officeDocument/2006/relationships/tags" Target="../tags/tag320.xml"/><Relationship Id="rId6" Type="http://schemas.openxmlformats.org/officeDocument/2006/relationships/image" Target="../media/image7.png"/><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image" Target="../media/image10.jpeg"/><Relationship Id="rId2" Type="http://schemas.openxmlformats.org/officeDocument/2006/relationships/tags" Target="../tags/tag317.xml"/><Relationship Id="rId12" Type="http://schemas.openxmlformats.org/officeDocument/2006/relationships/tags" Target="../tags/tag324.xml"/><Relationship Id="rId11" Type="http://schemas.openxmlformats.org/officeDocument/2006/relationships/tags" Target="../tags/tag323.xml"/><Relationship Id="rId10" Type="http://schemas.openxmlformats.org/officeDocument/2006/relationships/tags" Target="../tags/tag322.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image" Target="../media/image14.png"/><Relationship Id="rId6" Type="http://schemas.openxmlformats.org/officeDocument/2006/relationships/tags" Target="../tags/tag327.xml"/><Relationship Id="rId5" Type="http://schemas.openxmlformats.org/officeDocument/2006/relationships/image" Target="../media/image13.png"/><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image" Target="../media/image12.jpeg"/><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image" Target="../media/image7.png"/><Relationship Id="rId6" Type="http://schemas.openxmlformats.org/officeDocument/2006/relationships/tags" Target="../tags/tag335.xml"/><Relationship Id="rId5" Type="http://schemas.openxmlformats.org/officeDocument/2006/relationships/image" Target="../media/image16.png"/><Relationship Id="rId4" Type="http://schemas.openxmlformats.org/officeDocument/2006/relationships/tags" Target="../tags/tag334.xml"/><Relationship Id="rId3" Type="http://schemas.openxmlformats.org/officeDocument/2006/relationships/image" Target="../media/image15.jpeg"/><Relationship Id="rId2" Type="http://schemas.openxmlformats.org/officeDocument/2006/relationships/tags" Target="../tags/tag333.xml"/><Relationship Id="rId13" Type="http://schemas.openxmlformats.org/officeDocument/2006/relationships/tags" Target="../tags/tag341.xml"/><Relationship Id="rId12" Type="http://schemas.openxmlformats.org/officeDocument/2006/relationships/tags" Target="../tags/tag340.xml"/><Relationship Id="rId11" Type="http://schemas.openxmlformats.org/officeDocument/2006/relationships/tags" Target="../tags/tag339.xml"/><Relationship Id="rId10" Type="http://schemas.openxmlformats.org/officeDocument/2006/relationships/tags" Target="../tags/tag33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image" Target="../media/image7.png"/><Relationship Id="rId6" Type="http://schemas.openxmlformats.org/officeDocument/2006/relationships/tags" Target="../tags/tag344.xml"/><Relationship Id="rId5" Type="http://schemas.openxmlformats.org/officeDocument/2006/relationships/image" Target="../media/image18.png"/><Relationship Id="rId4" Type="http://schemas.openxmlformats.org/officeDocument/2006/relationships/tags" Target="../tags/tag343.xml"/><Relationship Id="rId3" Type="http://schemas.openxmlformats.org/officeDocument/2006/relationships/image" Target="../media/image17.jpeg"/><Relationship Id="rId2" Type="http://schemas.openxmlformats.org/officeDocument/2006/relationships/tags" Target="../tags/tag342.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image" Target="../media/image20.jpeg"/><Relationship Id="rId4" Type="http://schemas.openxmlformats.org/officeDocument/2006/relationships/tags" Target="../tags/tag352.xml"/><Relationship Id="rId3" Type="http://schemas.openxmlformats.org/officeDocument/2006/relationships/image" Target="../media/image19.png"/><Relationship Id="rId2" Type="http://schemas.openxmlformats.org/officeDocument/2006/relationships/tags" Target="../tags/tag351.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image" Target="../media/image22.jpeg"/><Relationship Id="rId4" Type="http://schemas.openxmlformats.org/officeDocument/2006/relationships/tags" Target="../tags/tag360.xml"/><Relationship Id="rId3" Type="http://schemas.openxmlformats.org/officeDocument/2006/relationships/image" Target="../media/image21.png"/><Relationship Id="rId2" Type="http://schemas.openxmlformats.org/officeDocument/2006/relationships/tags" Target="../tags/tag359.xml"/><Relationship Id="rId13" Type="http://schemas.openxmlformats.org/officeDocument/2006/relationships/tags" Target="../tags/tag368.xml"/><Relationship Id="rId12" Type="http://schemas.openxmlformats.org/officeDocument/2006/relationships/tags" Target="../tags/tag367.xml"/><Relationship Id="rId11" Type="http://schemas.openxmlformats.org/officeDocument/2006/relationships/tags" Target="../tags/tag366.xml"/><Relationship Id="rId10" Type="http://schemas.openxmlformats.org/officeDocument/2006/relationships/tags" Target="../tags/tag365.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image" Target="../media/image24.png"/><Relationship Id="rId6" Type="http://schemas.openxmlformats.org/officeDocument/2006/relationships/tags" Target="../tags/tag371.xml"/><Relationship Id="rId5" Type="http://schemas.openxmlformats.org/officeDocument/2006/relationships/image" Target="../media/image23.png"/><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image" Target="../media/image12.jpeg"/><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5" name="图片 14"/>
          <p:cNvPicPr>
            <a:picLocks noChangeAspect="1"/>
          </p:cNvPicPr>
          <p:nvPr>
            <p:custDataLst>
              <p:tags r:id="rId2"/>
            </p:custDataLst>
          </p:nvPr>
        </p:nvPicPr>
        <p:blipFill>
          <a:blip r:embed="rId3" cstate="email"/>
          <a:stretch>
            <a:fillRect/>
          </a:stretch>
        </p:blipFill>
        <p:spPr>
          <a:xfrm>
            <a:off x="0" y="0"/>
            <a:ext cx="12192000" cy="6858635"/>
          </a:xfrm>
          <a:prstGeom prst="rect">
            <a:avLst/>
          </a:prstGeom>
        </p:spPr>
      </p:pic>
      <p:sp>
        <p:nvSpPr>
          <p:cNvPr id="7" name="矩形 6"/>
          <p:cNvSpPr/>
          <p:nvPr>
            <p:custDataLst>
              <p:tags r:id="rId4"/>
            </p:custDataLst>
          </p:nvPr>
        </p:nvSpPr>
        <p:spPr>
          <a:xfrm>
            <a:off x="1106487" y="841375"/>
            <a:ext cx="9979025" cy="5153025"/>
          </a:xfrm>
          <a:prstGeom prst="rect">
            <a:avLst/>
          </a:prstGeom>
          <a:solidFill>
            <a:schemeClr val="bg1"/>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baseline="0">
              <a:solidFill>
                <a:schemeClr val="lt1"/>
              </a:solidFill>
              <a:latin typeface="Arial" panose="020B0604020202020204" pitchFamily="34" charset="0"/>
            </a:endParaRPr>
          </a:p>
        </p:txBody>
      </p:sp>
      <p:pic>
        <p:nvPicPr>
          <p:cNvPr id="8" name="图片 6"/>
          <p:cNvPicPr>
            <a:picLocks noChangeAspect="1" noChangeArrowheads="1"/>
          </p:cNvPicPr>
          <p:nvPr>
            <p:custDataLst>
              <p:tags r:id="rId5"/>
            </p:custDataLst>
          </p:nvPr>
        </p:nvPicPr>
        <p:blipFill>
          <a:blip r:embed="rId6" cstate="email"/>
          <a:srcRect/>
          <a:stretch>
            <a:fillRect/>
          </a:stretch>
        </p:blipFill>
        <p:spPr bwMode="auto">
          <a:xfrm>
            <a:off x="0" y="0"/>
            <a:ext cx="3033713"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noChangeArrowheads="1"/>
          </p:cNvPicPr>
          <p:nvPr>
            <p:custDataLst>
              <p:tags r:id="rId7"/>
            </p:custDataLst>
          </p:nvPr>
        </p:nvPicPr>
        <p:blipFill>
          <a:blip r:embed="rId8"/>
          <a:srcRect/>
          <a:stretch>
            <a:fillRect/>
          </a:stretch>
        </p:blipFill>
        <p:spPr bwMode="auto">
          <a:xfrm>
            <a:off x="6800850" y="0"/>
            <a:ext cx="4244975" cy="635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7"/>
          <p:cNvPicPr>
            <a:picLocks noChangeAspect="1" noChangeArrowheads="1"/>
          </p:cNvPicPr>
          <p:nvPr>
            <p:custDataLst>
              <p:tags r:id="rId9"/>
            </p:custDataLst>
          </p:nvPr>
        </p:nvPicPr>
        <p:blipFill>
          <a:blip r:embed="rId10" cstate="email"/>
          <a:srcRect b="-3017"/>
          <a:stretch>
            <a:fillRect/>
          </a:stretch>
        </p:blipFill>
        <p:spPr bwMode="auto">
          <a:xfrm>
            <a:off x="7875588" y="3375025"/>
            <a:ext cx="43164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53"/>
          <p:cNvGrpSpPr/>
          <p:nvPr>
            <p:custDataLst>
              <p:tags r:id="rId11"/>
            </p:custDataLst>
          </p:nvPr>
        </p:nvGrpSpPr>
        <p:grpSpPr bwMode="auto">
          <a:xfrm>
            <a:off x="6742282" y="3893064"/>
            <a:ext cx="507831" cy="433387"/>
            <a:chOff x="5863533" y="2348859"/>
            <a:chExt cx="793545" cy="676657"/>
          </a:xfrm>
        </p:grpSpPr>
        <p:pic>
          <p:nvPicPr>
            <p:cNvPr id="12" name="图片 49"/>
            <p:cNvPicPr>
              <a:picLocks noChangeAspect="1" noChangeArrowheads="1"/>
            </p:cNvPicPr>
            <p:nvPr>
              <p:custDataLst>
                <p:tags r:id="rId12"/>
              </p:custDataLst>
            </p:nvPr>
          </p:nvPicPr>
          <p:blipFill>
            <a:blip r:embed="rId13" cstate="email"/>
            <a:srcRect/>
            <a:stretch>
              <a:fillRect/>
            </a:stretch>
          </p:blipFill>
          <p:spPr bwMode="auto">
            <a:xfrm>
              <a:off x="5948017" y="2348859"/>
              <a:ext cx="681229" cy="67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custDataLst>
                <p:tags r:id="rId14"/>
              </p:custDataLst>
            </p:nvPr>
          </p:nvSpPr>
          <p:spPr>
            <a:xfrm>
              <a:off x="5863533" y="2400909"/>
              <a:ext cx="793545" cy="572557"/>
            </a:xfrm>
            <a:prstGeom prst="rect">
              <a:avLst/>
            </a:prstGeom>
            <a:noFill/>
          </p:spPr>
          <p:txBody>
            <a:bodyPr vert="eaVert">
              <a:spAutoFit/>
            </a:bodyPr>
            <a:lstStyle/>
            <a:p>
              <a:pPr eaLnBrk="1" fontAlgn="auto" hangingPunct="1">
                <a:spcBef>
                  <a:spcPts val="0"/>
                </a:spcBef>
                <a:spcAft>
                  <a:spcPts val="0"/>
                </a:spcAft>
              </a:pPr>
              <a:r>
                <a:rPr lang="zh-CN" altLang="en-US" sz="1050" baseline="0" dirty="0">
                  <a:solidFill>
                    <a:srgbClr val="E40517"/>
                  </a:solidFill>
                  <a:latin typeface="Arial" panose="020B0604020202020204" pitchFamily="34" charset="0"/>
                  <a:ea typeface="隶书" panose="02010509060101010101" pitchFamily="49" charset="-122"/>
                </a:rPr>
                <a:t>清韵古风</a:t>
              </a:r>
              <a:endParaRPr lang="zh-CN" altLang="en-US" sz="1050" baseline="0" dirty="0">
                <a:solidFill>
                  <a:srgbClr val="E40517"/>
                </a:solidFill>
                <a:latin typeface="Arial" panose="020B0604020202020204" pitchFamily="34" charset="0"/>
                <a:ea typeface="隶书" panose="02010509060101010101" pitchFamily="49" charset="-122"/>
              </a:endParaRPr>
            </a:p>
          </p:txBody>
        </p:sp>
      </p:grpSp>
      <p:sp>
        <p:nvSpPr>
          <p:cNvPr id="2" name="标题 1"/>
          <p:cNvSpPr>
            <a:spLocks noGrp="1"/>
          </p:cNvSpPr>
          <p:nvPr>
            <p:ph type="ctrTitle" hasCustomPrompt="1"/>
            <p:custDataLst>
              <p:tags r:id="rId15"/>
            </p:custDataLst>
          </p:nvPr>
        </p:nvSpPr>
        <p:spPr>
          <a:xfrm>
            <a:off x="1516857" y="2123118"/>
            <a:ext cx="6031706" cy="1569660"/>
          </a:xfrm>
        </p:spPr>
        <p:txBody>
          <a:bodyPr anchor="b">
            <a:normAutofit/>
          </a:bodyPr>
          <a:lstStyle>
            <a:lvl1pPr algn="dist">
              <a:defRPr sz="8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noProof="1"/>
              <a:t>编辑标题</a:t>
            </a:r>
            <a:endParaRPr lang="zh-CN" altLang="en-US" noProof="1"/>
          </a:p>
        </p:txBody>
      </p:sp>
      <p:sp>
        <p:nvSpPr>
          <p:cNvPr id="3" name="副标题 2"/>
          <p:cNvSpPr>
            <a:spLocks noGrp="1"/>
          </p:cNvSpPr>
          <p:nvPr>
            <p:ph type="subTitle" idx="1"/>
            <p:custDataLst>
              <p:tags r:id="rId16"/>
            </p:custDataLst>
          </p:nvPr>
        </p:nvSpPr>
        <p:spPr>
          <a:xfrm>
            <a:off x="1517075" y="3771901"/>
            <a:ext cx="4937919" cy="591558"/>
          </a:xfrm>
        </p:spPr>
        <p:txBody>
          <a:bodyPr anchor="ctr" anchorCtr="0">
            <a:normAutofit/>
          </a:bodyPr>
          <a:lstStyle>
            <a:lvl1pPr marL="0" indent="0" algn="ctr">
              <a:buNone/>
              <a:defRPr sz="2400" baseline="0">
                <a:solidFill>
                  <a:schemeClr val="tx1">
                    <a:lumMod val="75000"/>
                    <a:lumOff val="25000"/>
                  </a:schemeClr>
                </a:solidFill>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custDataLst>
              <p:tags r:id="rId17"/>
            </p:custDataLst>
          </p:nvPr>
        </p:nvSpPr>
        <p:spPr/>
        <p:txBody>
          <a:bodyPr/>
          <a:lstStyle>
            <a:lvl1pPr>
              <a:defRPr baseline="0">
                <a:latin typeface="Arial" panose="020B0604020202020204" pitchFamily="34" charset="0"/>
              </a:defRPr>
            </a:lvl1pPr>
          </a:lstStyle>
          <a:p>
            <a:endParaRPr lang="zh-CN" altLang="en-US"/>
          </a:p>
        </p:txBody>
      </p:sp>
      <p:sp>
        <p:nvSpPr>
          <p:cNvPr id="5" name="页脚占位符 4"/>
          <p:cNvSpPr>
            <a:spLocks noGrp="1"/>
          </p:cNvSpPr>
          <p:nvPr>
            <p:ph type="ftr" sz="quarter" idx="11"/>
            <p:custDataLst>
              <p:tags r:id="rId18"/>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9"/>
            </p:custDataLst>
          </p:nvPr>
        </p:nvSpPr>
        <p:spPr/>
        <p:txBody>
          <a:bodyPr/>
          <a:lstStyle>
            <a:lvl1pPr>
              <a:defRPr baseline="0">
                <a:latin typeface="Arial" panose="020B0604020202020204" pitchFamily="34" charset="0"/>
              </a:defRPr>
            </a:lvl1pPr>
          </a:lstStyle>
          <a:p>
            <a:fld id="{C937FF47-20AE-47E6-8A37-6F09CA04283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9" name="任意多边形: 形状 8"/>
          <p:cNvSpPr/>
          <p:nvPr>
            <p:custDataLst>
              <p:tags r:id="rId3"/>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8" name="图片 42"/>
          <p:cNvPicPr>
            <a:picLocks noChangeAspect="1" noChangeArrowheads="1"/>
          </p:cNvPicPr>
          <p:nvPr>
            <p:custDataLst>
              <p:tags r:id="rId4"/>
            </p:custDataLst>
          </p:nvPr>
        </p:nvPicPr>
        <p:blipFill>
          <a:blip r:embed="rId5"/>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0"/>
          <p:cNvPicPr>
            <a:picLocks noChangeAspect="1" noChangeArrowheads="1"/>
          </p:cNvPicPr>
          <p:nvPr userDrawn="1">
            <p:custDataLst>
              <p:tags r:id="rId6"/>
            </p:custDataLst>
          </p:nvPr>
        </p:nvPicPr>
        <p:blipFill>
          <a:blip r:embed="rId7" cstate="email"/>
          <a:srcRect/>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8"/>
            </p:custDataLst>
          </p:nvPr>
        </p:nvSpPr>
        <p:spPr>
          <a:xfrm>
            <a:off x="669882" y="443234"/>
            <a:ext cx="10852237" cy="441964"/>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100800" tIns="0" rIns="8280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7" name="矩形 6"/>
          <p:cNvSpPr/>
          <p:nvPr>
            <p:custDataLst>
              <p:tags r:id="rId3"/>
            </p:custDataLst>
          </p:nvPr>
        </p:nvSpPr>
        <p:spPr>
          <a:xfrm>
            <a:off x="1106488" y="1654175"/>
            <a:ext cx="9979025" cy="3549650"/>
          </a:xfrm>
          <a:prstGeom prst="rect">
            <a:avLst/>
          </a:prstGeom>
          <a:solidFill>
            <a:schemeClr val="bg1"/>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baseline="0" dirty="0">
              <a:latin typeface="Arial" panose="020B0604020202020204" pitchFamily="34" charset="0"/>
            </a:endParaRPr>
          </a:p>
        </p:txBody>
      </p:sp>
      <p:pic>
        <p:nvPicPr>
          <p:cNvPr id="8" name="Picture 2" descr="塔"/>
          <p:cNvPicPr>
            <a:picLocks noChangeAspect="1" noChangeArrowheads="1"/>
          </p:cNvPicPr>
          <p:nvPr>
            <p:custDataLst>
              <p:tags r:id="rId4"/>
            </p:custDataLst>
          </p:nvPr>
        </p:nvPicPr>
        <p:blipFill>
          <a:blip r:embed="rId5"/>
          <a:srcRect/>
          <a:stretch>
            <a:fillRect/>
          </a:stretch>
        </p:blipFill>
        <p:spPr bwMode="auto">
          <a:xfrm>
            <a:off x="4784725" y="2936875"/>
            <a:ext cx="626745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6"/>
            </p:custDataLst>
          </p:nvPr>
        </p:nvSpPr>
        <p:spPr>
          <a:xfrm>
            <a:off x="1237955" y="1983545"/>
            <a:ext cx="7148055" cy="1730326"/>
          </a:xfrm>
        </p:spPr>
        <p:txBody>
          <a:bodyPr anchor="b">
            <a:normAutofit/>
          </a:bodyPr>
          <a:lstStyle>
            <a:lvl1pPr>
              <a:defRPr sz="54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dirty="0">
                <a:sym typeface="+mn-ea"/>
              </a:rPr>
              <a:t>单击此处</a:t>
            </a:r>
            <a:r>
              <a:rPr lang="zh-CN" altLang="en-US" noProof="1"/>
              <a:t>编辑标题</a:t>
            </a:r>
            <a:endParaRPr lang="zh-CN" altLang="en-US" noProof="1"/>
          </a:p>
        </p:txBody>
      </p:sp>
      <p:sp>
        <p:nvSpPr>
          <p:cNvPr id="3" name="文本占位符 2"/>
          <p:cNvSpPr>
            <a:spLocks noGrp="1"/>
          </p:cNvSpPr>
          <p:nvPr>
            <p:ph type="body" idx="1"/>
            <p:custDataLst>
              <p:tags r:id="rId7"/>
            </p:custDataLst>
          </p:nvPr>
        </p:nvSpPr>
        <p:spPr>
          <a:xfrm>
            <a:off x="1225744" y="3787604"/>
            <a:ext cx="7161489" cy="981344"/>
          </a:xfrm>
        </p:spPr>
        <p:txBody>
          <a:bodyPr>
            <a:normAutofit/>
          </a:bodyPr>
          <a:lstStyle>
            <a:lvl1pPr marL="0" indent="0">
              <a:buNone/>
              <a:defRPr sz="2400" baseline="0">
                <a:solidFill>
                  <a:schemeClr val="tx1">
                    <a:lumMod val="50000"/>
                    <a:lumOff val="50000"/>
                  </a:schemeClr>
                </a:solidFill>
                <a:latin typeface="Arial" panose="020B0604020202020204" pitchFamily="34" charset="0"/>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55481542-8AC9-409F-8843-E6CC8E5CF573}" type="slidenum">
              <a:rPr lang="zh-CN" altLang="en-US" smtClean="0"/>
            </a:fld>
            <a:endParaRPr lang="zh-CN" altLang="en-US"/>
          </a:p>
        </p:txBody>
      </p:sp>
      <p:sp>
        <p:nvSpPr>
          <p:cNvPr id="9" name="文本框 22"/>
          <p:cNvSpPr txBox="1">
            <a:spLocks noChangeArrowheads="1"/>
          </p:cNvSpPr>
          <p:nvPr>
            <p:custDataLst>
              <p:tags r:id="rId11"/>
            </p:custDataLst>
          </p:nvPr>
        </p:nvSpPr>
        <p:spPr bwMode="auto">
          <a:xfrm>
            <a:off x="9209088" y="1822450"/>
            <a:ext cx="1624012" cy="646113"/>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normAutofit/>
          </a:bodyPr>
          <a:lstStyle>
            <a:lvl1pPr>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endParaRPr lang="zh-CN" altLang="en-US" sz="3600" b="1" baseline="0" dirty="0">
              <a:latin typeface="Arial" panose="020B0604020202020204" pitchFamily="34" charset="0"/>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0" y="0"/>
            <a:ext cx="12191999" cy="6858000"/>
            <a:chOff x="0" y="0"/>
            <a:chExt cx="12191999" cy="6858000"/>
          </a:xfrm>
        </p:grpSpPr>
        <p:sp>
          <p:nvSpPr>
            <p:cNvPr id="8" name="任意多边形: 形状 7"/>
            <p:cNvSpPr/>
            <p:nvPr>
              <p:custDataLst>
                <p:tags r:id="rId4"/>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9" name="图片 40"/>
            <p:cNvPicPr>
              <a:picLocks noChangeAspect="1" noChangeArrowheads="1"/>
            </p:cNvPicPr>
            <p:nvPr>
              <p:custDataLst>
                <p:tags r:id="rId5"/>
              </p:custDataLst>
            </p:nvPr>
          </p:nvPicPr>
          <p:blipFill>
            <a:blip r:embed="rId6" cstate="email"/>
            <a:srcRect/>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2"/>
            <p:cNvPicPr>
              <a:picLocks noChangeAspect="1" noChangeArrowheads="1"/>
            </p:cNvPicPr>
            <p:nvPr>
              <p:custDataLst>
                <p:tags r:id="rId7"/>
              </p:custDataLst>
            </p:nvPr>
          </p:nvPicPr>
          <p:blipFill>
            <a:blip r:embed="rId8"/>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a:normAutofit/>
          </a:bodyPr>
          <a:lstStyle>
            <a:lvl1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4"/>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10" name="任意多边形: 形状 9"/>
          <p:cNvSpPr/>
          <p:nvPr>
            <p:custDataLst>
              <p:tags r:id="rId3"/>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11" name="图片 40"/>
          <p:cNvPicPr>
            <a:picLocks noChangeAspect="1" noChangeArrowheads="1"/>
          </p:cNvPicPr>
          <p:nvPr userDrawn="1">
            <p:custDataLst>
              <p:tags r:id="rId4"/>
            </p:custDataLst>
          </p:nvPr>
        </p:nvPicPr>
        <p:blipFill>
          <a:blip r:embed="rId5" cstate="email"/>
          <a:srcRect/>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42"/>
          <p:cNvPicPr>
            <a:picLocks noChangeAspect="1" noChangeArrowheads="1"/>
          </p:cNvPicPr>
          <p:nvPr userDrawn="1">
            <p:custDataLst>
              <p:tags r:id="rId6"/>
            </p:custDataLst>
          </p:nvPr>
        </p:nvPicPr>
        <p:blipFill>
          <a:blip r:embed="rId7"/>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8"/>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8" name="矩形 7"/>
          <p:cNvSpPr/>
          <p:nvPr userDrawn="1">
            <p:custDataLst>
              <p:tags r:id="rId5"/>
            </p:custDataLst>
          </p:nvPr>
        </p:nvSpPr>
        <p:spPr>
          <a:xfrm>
            <a:off x="-1" y="0"/>
            <a:ext cx="5300259" cy="3568700"/>
          </a:xfrm>
          <a:prstGeom prst="rect">
            <a:avLst/>
          </a:prstGeom>
          <a:blipFill dpi="0" rotWithShape="1">
            <a:blip r:embed="rId6">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2" name="标题 1"/>
          <p:cNvSpPr>
            <a:spLocks noGrp="1"/>
          </p:cNvSpPr>
          <p:nvPr>
            <p:ph type="title"/>
            <p:custDataLst>
              <p:tags r:id="rId7"/>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scene3d>
              <a:camera prst="orthographicFront"/>
              <a:lightRig rig="threePt" dir="t"/>
            </a:scene3d>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3200" b="0" i="0" u="none" strike="noStrike" kern="1200" cap="none" spc="150" normalizeH="0" baseline="0" noProof="1" dirty="0">
                <a:solidFill>
                  <a:schemeClr val="bg2"/>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bg2"/>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bg2"/>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bg2"/>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bg2"/>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6858000"/>
            <a:chOff x="0" y="0"/>
            <a:chExt cx="12192000" cy="6858000"/>
          </a:xfrm>
        </p:grpSpPr>
        <p:pic>
          <p:nvPicPr>
            <p:cNvPr id="9" name="图片 8"/>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grpSp>
          <p:nvGrpSpPr>
            <p:cNvPr id="12" name="组合 11"/>
            <p:cNvGrpSpPr/>
            <p:nvPr userDrawn="1"/>
          </p:nvGrpSpPr>
          <p:grpSpPr>
            <a:xfrm>
              <a:off x="0" y="0"/>
              <a:ext cx="12191999" cy="6858000"/>
              <a:chOff x="0" y="0"/>
              <a:chExt cx="12191999" cy="6858000"/>
            </a:xfrm>
          </p:grpSpPr>
          <p:sp>
            <p:nvSpPr>
              <p:cNvPr id="13" name="任意多边形: 形状 12"/>
              <p:cNvSpPr/>
              <p:nvPr>
                <p:custDataLst>
                  <p:tags r:id="rId5"/>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15" name="图片 40"/>
              <p:cNvPicPr>
                <a:picLocks noChangeAspect="1" noChangeArrowheads="1"/>
              </p:cNvPicPr>
              <p:nvPr>
                <p:custDataLst>
                  <p:tags r:id="rId6"/>
                </p:custDataLst>
              </p:nvPr>
            </p:nvPicPr>
            <p:blipFill>
              <a:blip r:embed="rId7" cstate="email"/>
              <a:srcRect/>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42"/>
              <p:cNvPicPr>
                <a:picLocks noChangeAspect="1" noChangeArrowheads="1"/>
              </p:cNvPicPr>
              <p:nvPr>
                <p:custDataLst>
                  <p:tags r:id="rId8"/>
                </p:custDataLst>
              </p:nvPr>
            </p:nvPicPr>
            <p:blipFill>
              <a:blip r:embed="rId9"/>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 name="标题 1"/>
          <p:cNvSpPr>
            <a:spLocks noGrp="1"/>
          </p:cNvSpPr>
          <p:nvPr>
            <p:ph type="title"/>
            <p:custDataLst>
              <p:tags r:id="rId10"/>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baseline="0">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baseline="0">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baseline="0">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7" name="任意多边形: 形状 6"/>
          <p:cNvSpPr/>
          <p:nvPr>
            <p:custDataLst>
              <p:tags r:id="rId3"/>
            </p:custDataLst>
          </p:nvPr>
        </p:nvSpPr>
        <p:spPr>
          <a:xfrm>
            <a:off x="0" y="0"/>
            <a:ext cx="11758613"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10" name="图片 40"/>
          <p:cNvPicPr>
            <a:picLocks noChangeAspect="1" noChangeArrowheads="1"/>
          </p:cNvPicPr>
          <p:nvPr>
            <p:custDataLst>
              <p:tags r:id="rId4"/>
            </p:custDataLst>
          </p:nvPr>
        </p:nvPicPr>
        <p:blipFill>
          <a:blip r:embed="rId5" cstate="email"/>
          <a:srcRect/>
          <a:stretch>
            <a:fillRect/>
          </a:stretch>
        </p:blipFill>
        <p:spPr bwMode="auto">
          <a:xfrm>
            <a:off x="0" y="1"/>
            <a:ext cx="1762346" cy="170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任意多边形: 形状 5"/>
          <p:cNvSpPr/>
          <p:nvPr>
            <p:custDataLst>
              <p:tags r:id="rId3"/>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9" name="图片 21"/>
          <p:cNvPicPr>
            <a:picLocks noChangeAspect="1" noChangeArrowheads="1"/>
          </p:cNvPicPr>
          <p:nvPr userDrawn="1">
            <p:custDataLst>
              <p:tags r:id="rId4"/>
            </p:custDataLst>
          </p:nvPr>
        </p:nvPicPr>
        <p:blipFill>
          <a:blip r:embed="rId5"/>
          <a:srcRect/>
          <a:stretch>
            <a:fillRect/>
          </a:stretch>
        </p:blipFill>
        <p:spPr bwMode="auto">
          <a:xfrm flipH="1">
            <a:off x="10157550" y="0"/>
            <a:ext cx="2034450"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矩形 5"/>
          <p:cNvSpPr/>
          <p:nvPr>
            <p:custDataLst>
              <p:tags r:id="rId3"/>
            </p:custDataLst>
          </p:nvPr>
        </p:nvSpPr>
        <p:spPr>
          <a:xfrm>
            <a:off x="1106487" y="841375"/>
            <a:ext cx="9979025" cy="5153025"/>
          </a:xfrm>
          <a:prstGeom prst="rect">
            <a:avLst/>
          </a:prstGeom>
          <a:solidFill>
            <a:schemeClr val="bg1"/>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baseline="0">
              <a:latin typeface="Arial" panose="020B0604020202020204" pitchFamily="34" charset="0"/>
            </a:endParaRPr>
          </a:p>
        </p:txBody>
      </p:sp>
      <p:pic>
        <p:nvPicPr>
          <p:cNvPr id="8" name="图片 7"/>
          <p:cNvPicPr>
            <a:picLocks noChangeAspect="1" noChangeArrowheads="1"/>
          </p:cNvPicPr>
          <p:nvPr>
            <p:custDataLst>
              <p:tags r:id="rId4"/>
            </p:custDataLst>
          </p:nvPr>
        </p:nvPicPr>
        <p:blipFill>
          <a:blip r:embed="rId5"/>
          <a:srcRect/>
          <a:stretch>
            <a:fillRect/>
          </a:stretch>
        </p:blipFill>
        <p:spPr bwMode="auto">
          <a:xfrm>
            <a:off x="6781800" y="0"/>
            <a:ext cx="4244975" cy="635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7"/>
          <p:cNvPicPr>
            <a:picLocks noChangeAspect="1" noChangeArrowheads="1"/>
          </p:cNvPicPr>
          <p:nvPr>
            <p:custDataLst>
              <p:tags r:id="rId6"/>
            </p:custDataLst>
          </p:nvPr>
        </p:nvPicPr>
        <p:blipFill>
          <a:blip r:embed="rId7" cstate="email"/>
          <a:srcRect b="-3017"/>
          <a:stretch>
            <a:fillRect/>
          </a:stretch>
        </p:blipFill>
        <p:spPr bwMode="auto">
          <a:xfrm>
            <a:off x="7875588" y="3375025"/>
            <a:ext cx="43164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53"/>
          <p:cNvGrpSpPr/>
          <p:nvPr>
            <p:custDataLst>
              <p:tags r:id="rId8"/>
            </p:custDataLst>
          </p:nvPr>
        </p:nvGrpSpPr>
        <p:grpSpPr bwMode="auto">
          <a:xfrm>
            <a:off x="6826690" y="4033744"/>
            <a:ext cx="507831" cy="433387"/>
            <a:chOff x="5863533" y="2348859"/>
            <a:chExt cx="793545" cy="676657"/>
          </a:xfrm>
        </p:grpSpPr>
        <p:pic>
          <p:nvPicPr>
            <p:cNvPr id="11" name="图片 49"/>
            <p:cNvPicPr>
              <a:picLocks noChangeAspect="1" noChangeArrowheads="1"/>
            </p:cNvPicPr>
            <p:nvPr>
              <p:custDataLst>
                <p:tags r:id="rId9"/>
              </p:custDataLst>
            </p:nvPr>
          </p:nvPicPr>
          <p:blipFill>
            <a:blip r:embed="rId10" cstate="email"/>
            <a:srcRect/>
            <a:stretch>
              <a:fillRect/>
            </a:stretch>
          </p:blipFill>
          <p:spPr bwMode="auto">
            <a:xfrm>
              <a:off x="5948017" y="2348859"/>
              <a:ext cx="681229" cy="67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custDataLst>
                <p:tags r:id="rId11"/>
              </p:custDataLst>
            </p:nvPr>
          </p:nvSpPr>
          <p:spPr>
            <a:xfrm>
              <a:off x="5863533" y="2400909"/>
              <a:ext cx="793545" cy="572557"/>
            </a:xfrm>
            <a:prstGeom prst="rect">
              <a:avLst/>
            </a:prstGeom>
            <a:noFill/>
          </p:spPr>
          <p:txBody>
            <a:bodyPr vert="eaVert">
              <a:spAutoFit/>
            </a:bodyPr>
            <a:lstStyle/>
            <a:p>
              <a:pPr eaLnBrk="1" fontAlgn="auto" hangingPunct="1">
                <a:spcBef>
                  <a:spcPts val="0"/>
                </a:spcBef>
                <a:spcAft>
                  <a:spcPts val="0"/>
                </a:spcAft>
              </a:pPr>
              <a:r>
                <a:rPr lang="zh-CN" altLang="en-US" sz="1050" baseline="0" dirty="0">
                  <a:solidFill>
                    <a:srgbClr val="E40517"/>
                  </a:solidFill>
                  <a:latin typeface="Arial" panose="020B0604020202020204" pitchFamily="34" charset="0"/>
                  <a:ea typeface="隶书" panose="02010509060101010101" pitchFamily="49" charset="-122"/>
                </a:rPr>
                <a:t>清韵古风</a:t>
              </a:r>
              <a:endParaRPr lang="zh-CN" altLang="en-US" sz="1050" baseline="0" dirty="0">
                <a:solidFill>
                  <a:srgbClr val="E40517"/>
                </a:solidFill>
                <a:latin typeface="Arial" panose="020B0604020202020204" pitchFamily="34" charset="0"/>
                <a:ea typeface="隶书" panose="02010509060101010101" pitchFamily="49" charset="-122"/>
              </a:endParaRPr>
            </a:p>
          </p:txBody>
        </p:sp>
      </p:grpSp>
      <p:pic>
        <p:nvPicPr>
          <p:cNvPr id="15" name="图片 6"/>
          <p:cNvPicPr>
            <a:picLocks noChangeAspect="1" noChangeArrowheads="1"/>
          </p:cNvPicPr>
          <p:nvPr>
            <p:custDataLst>
              <p:tags r:id="rId12"/>
            </p:custDataLst>
          </p:nvPr>
        </p:nvPicPr>
        <p:blipFill>
          <a:blip r:embed="rId13" cstate="email"/>
          <a:srcRect/>
          <a:stretch>
            <a:fillRect/>
          </a:stretch>
        </p:blipFill>
        <p:spPr bwMode="auto">
          <a:xfrm>
            <a:off x="0" y="0"/>
            <a:ext cx="3033713"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14"/>
            </p:custDataLst>
          </p:nvPr>
        </p:nvSpPr>
        <p:spPr>
          <a:xfrm>
            <a:off x="1491175" y="2158158"/>
            <a:ext cx="6057388" cy="1569660"/>
          </a:xfrm>
        </p:spPr>
        <p:txBody>
          <a:bodyPr anchor="b" anchorCtr="0">
            <a:normAutofit/>
          </a:bodyPr>
          <a:lstStyle>
            <a:lvl1pPr algn="dist">
              <a:defRPr sz="8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noProof="1"/>
              <a:t>编辑标题</a:t>
            </a:r>
            <a:endParaRPr lang="zh-CN" altLang="en-US" noProof="1"/>
          </a:p>
        </p:txBody>
      </p:sp>
      <p:sp>
        <p:nvSpPr>
          <p:cNvPr id="14" name="内容占位符 13"/>
          <p:cNvSpPr>
            <a:spLocks noGrp="1"/>
          </p:cNvSpPr>
          <p:nvPr>
            <p:ph sz="quarter" idx="13"/>
            <p:custDataLst>
              <p:tags r:id="rId15"/>
            </p:custDataLst>
          </p:nvPr>
        </p:nvSpPr>
        <p:spPr>
          <a:xfrm>
            <a:off x="1491175" y="3827412"/>
            <a:ext cx="5149338" cy="800100"/>
          </a:xfrm>
        </p:spPr>
        <p:txBody>
          <a:bodyPr anchor="ctr" anchorCtr="0"/>
          <a:lstStyle>
            <a:lvl1pPr marL="0" indent="0" algn="ctr">
              <a:buNone/>
              <a:defRPr baseline="0">
                <a:solidFill>
                  <a:schemeClr val="tx1">
                    <a:lumMod val="75000"/>
                    <a:lumOff val="25000"/>
                  </a:schemeClr>
                </a:solidFill>
                <a:latin typeface="Arial" panose="020B0604020202020204" pitchFamily="34" charset="0"/>
                <a:ea typeface="隶书" panose="02010509060101010101" pitchFamily="49" charset="-122"/>
              </a:defRPr>
            </a:lvl1pPr>
            <a:lvl2pPr marL="457200" indent="0">
              <a:buNone/>
              <a:defRPr/>
            </a:lvl2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6"/>
            </p:custDataLst>
          </p:nvPr>
        </p:nvSpPr>
        <p:spPr/>
        <p:txBody>
          <a:bodyPr/>
          <a:lstStyle>
            <a:lvl1pPr>
              <a:defRPr baseline="0">
                <a:latin typeface="Arial" panose="020B0604020202020204" pitchFamily="34" charset="0"/>
              </a:defRPr>
            </a:lvl1pPr>
          </a:lstStyle>
          <a:p>
            <a:endParaRPr lang="zh-CN" altLang="en-US"/>
          </a:p>
        </p:txBody>
      </p:sp>
      <p:sp>
        <p:nvSpPr>
          <p:cNvPr id="4" name="页脚占位符 3"/>
          <p:cNvSpPr>
            <a:spLocks noGrp="1"/>
          </p:cNvSpPr>
          <p:nvPr>
            <p:ph type="ftr" sz="quarter" idx="11"/>
            <p:custDataLst>
              <p:tags r:id="rId1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8"/>
            </p:custDataLst>
          </p:nvPr>
        </p:nvSpPr>
        <p:spPr/>
        <p:txBody>
          <a:bodyPr/>
          <a:lstStyle>
            <a:lvl1pPr>
              <a:defRPr baseline="0">
                <a:latin typeface="Arial" panose="020B0604020202020204" pitchFamily="34" charset="0"/>
              </a:defRPr>
            </a:lvl1pPr>
          </a:lstStyle>
          <a:p>
            <a:fld id="{570BA859-EAEE-4064-9A14-36CA9E867FE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任意多边形: 形状 14"/>
          <p:cNvSpPr/>
          <p:nvPr userDrawn="1">
            <p:custDataLst>
              <p:tags r:id="rId4"/>
            </p:custDataLst>
          </p:nvPr>
        </p:nvSpPr>
        <p:spPr>
          <a:xfrm>
            <a:off x="433705"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16" name="图片 40"/>
          <p:cNvPicPr>
            <a:picLocks noChangeAspect="1" noChangeArrowheads="1"/>
          </p:cNvPicPr>
          <p:nvPr userDrawn="1">
            <p:custDataLst>
              <p:tags r:id="rId5"/>
            </p:custDataLst>
          </p:nvPr>
        </p:nvPicPr>
        <p:blipFill>
          <a:blip r:embed="rId6" cstate="email"/>
          <a:srcRect/>
          <a:stretch>
            <a:fillRect/>
          </a:stretch>
        </p:blipFill>
        <p:spPr bwMode="auto">
          <a:xfrm>
            <a:off x="0" y="0"/>
            <a:ext cx="916940" cy="885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42"/>
          <p:cNvPicPr>
            <a:picLocks noChangeAspect="1" noChangeArrowheads="1"/>
          </p:cNvPicPr>
          <p:nvPr userDrawn="1">
            <p:custDataLst>
              <p:tags r:id="rId7"/>
            </p:custDataLst>
          </p:nvPr>
        </p:nvPicPr>
        <p:blipFill>
          <a:blip r:embed="rId8"/>
          <a:srcRect b="-3017"/>
          <a:stretch>
            <a:fillRect/>
          </a:stretch>
        </p:blipFill>
        <p:spPr bwMode="auto">
          <a:xfrm>
            <a:off x="9932035" y="5034280"/>
            <a:ext cx="2259965" cy="182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9"/>
            </p:custDataLst>
          </p:nvPr>
        </p:nvSpPr>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9" name="图片 21"/>
          <p:cNvPicPr>
            <a:picLocks noChangeAspect="1" noChangeArrowheads="1"/>
          </p:cNvPicPr>
          <p:nvPr userDrawn="1">
            <p:custDataLst>
              <p:tags r:id="rId4"/>
            </p:custDataLst>
          </p:nvPr>
        </p:nvPicPr>
        <p:blipFill>
          <a:blip r:embed="rId5"/>
          <a:srcRect/>
          <a:stretch>
            <a:fillRect/>
          </a:stretch>
        </p:blipFill>
        <p:spPr bwMode="auto">
          <a:xfrm>
            <a:off x="292100" y="304800"/>
            <a:ext cx="1193165" cy="78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7"/>
          <p:cNvPicPr>
            <a:picLocks noChangeAspect="1" noChangeArrowheads="1"/>
          </p:cNvPicPr>
          <p:nvPr userDrawn="1">
            <p:custDataLst>
              <p:tags r:id="rId6"/>
            </p:custDataLst>
          </p:nvPr>
        </p:nvPicPr>
        <p:blipFill>
          <a:blip r:embed="rId7"/>
          <a:srcRect b="-3017"/>
          <a:stretch>
            <a:fillRect/>
          </a:stretch>
        </p:blipFill>
        <p:spPr bwMode="auto">
          <a:xfrm>
            <a:off x="10327640" y="5331460"/>
            <a:ext cx="1581785" cy="127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blipFill dpi="0" rotWithShape="1">
            <a:blip r:embed="rId3"/>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Arial" panose="020B0604020202020204" pitchFamily="34" charset="0"/>
              <a:ea typeface="隶书" panose="02010509060101010101" pitchFamily="49" charset="-122"/>
              <a:sym typeface="+mn-ea"/>
            </a:endParaRPr>
          </a:p>
        </p:txBody>
      </p:sp>
      <p:pic>
        <p:nvPicPr>
          <p:cNvPr id="10" name="图片 21"/>
          <p:cNvPicPr>
            <a:picLocks noChangeAspect="1" noChangeArrowheads="1"/>
          </p:cNvPicPr>
          <p:nvPr userDrawn="1">
            <p:custDataLst>
              <p:tags r:id="rId4"/>
            </p:custDataLst>
          </p:nvPr>
        </p:nvPicPr>
        <p:blipFill>
          <a:blip r:embed="rId5"/>
          <a:srcRect/>
          <a:stretch>
            <a:fillRect/>
          </a:stretch>
        </p:blipFill>
        <p:spPr bwMode="auto">
          <a:xfrm rot="10800000">
            <a:off x="10013315" y="5523230"/>
            <a:ext cx="2179320" cy="13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40"/>
          <p:cNvPicPr>
            <a:picLocks noChangeAspect="1" noChangeArrowheads="1"/>
          </p:cNvPicPr>
          <p:nvPr userDrawn="1">
            <p:custDataLst>
              <p:tags r:id="rId6"/>
            </p:custDataLst>
          </p:nvPr>
        </p:nvPicPr>
        <p:blipFill>
          <a:blip r:embed="rId7" cstate="email"/>
          <a:srcRect/>
          <a:stretch>
            <a:fillRect/>
          </a:stretch>
        </p:blipFill>
        <p:spPr bwMode="auto">
          <a:xfrm>
            <a:off x="0" y="0"/>
            <a:ext cx="1316355" cy="12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8"/>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11" name="图片 7"/>
          <p:cNvPicPr>
            <a:picLocks noChangeAspect="1" noChangeArrowheads="1"/>
          </p:cNvPicPr>
          <p:nvPr userDrawn="1">
            <p:custDataLst>
              <p:tags r:id="rId4"/>
            </p:custDataLst>
          </p:nvPr>
        </p:nvPicPr>
        <p:blipFill>
          <a:blip r:embed="rId5"/>
          <a:srcRect b="-3017"/>
          <a:stretch>
            <a:fillRect/>
          </a:stretch>
        </p:blipFill>
        <p:spPr bwMode="auto">
          <a:xfrm>
            <a:off x="10317480" y="5351780"/>
            <a:ext cx="1871980" cy="151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40"/>
          <p:cNvPicPr>
            <a:picLocks noChangeAspect="1" noChangeArrowheads="1"/>
          </p:cNvPicPr>
          <p:nvPr userDrawn="1">
            <p:custDataLst>
              <p:tags r:id="rId6"/>
            </p:custDataLst>
          </p:nvPr>
        </p:nvPicPr>
        <p:blipFill>
          <a:blip r:embed="rId7" cstate="email"/>
          <a:srcRect/>
          <a:stretch>
            <a:fillRect/>
          </a:stretch>
        </p:blipFill>
        <p:spPr bwMode="auto">
          <a:xfrm>
            <a:off x="0" y="0"/>
            <a:ext cx="1762125"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0" name="图片 21"/>
          <p:cNvPicPr>
            <a:picLocks noChangeAspect="1" noChangeArrowheads="1"/>
          </p:cNvPicPr>
          <p:nvPr userDrawn="1">
            <p:custDataLst>
              <p:tags r:id="rId2"/>
            </p:custDataLst>
          </p:nvPr>
        </p:nvPicPr>
        <p:blipFill>
          <a:blip r:embed="rId3"/>
          <a:srcRect/>
          <a:stretch>
            <a:fillRect/>
          </a:stretch>
        </p:blipFill>
        <p:spPr bwMode="auto">
          <a:xfrm>
            <a:off x="-15240" y="4445"/>
            <a:ext cx="2031057" cy="134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custDataLst>
              <p:tags r:id="rId4"/>
            </p:custDataLst>
          </p:nvPr>
        </p:nvSpPr>
        <p:spPr>
          <a:xfrm>
            <a:off x="0" y="5029201"/>
            <a:ext cx="12192000" cy="1828799"/>
          </a:xfrm>
          <a:prstGeom prst="rect">
            <a:avLst/>
          </a:prstGeom>
          <a:blipFill>
            <a:blip r:embed="rId5"/>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6"/>
            </p:custDataLst>
          </p:nvPr>
        </p:nvSpPr>
        <p:spPr>
          <a:xfrm>
            <a:off x="604800" y="669600"/>
            <a:ext cx="10976400" cy="565200"/>
          </a:xfrm>
        </p:spPr>
        <p:txBody>
          <a:bodyPr anchor="ctr"/>
          <a:lstStyle>
            <a:lvl1pPr algn="ctr">
              <a:defRPr sz="3200" baseline="0">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7"/>
          <p:cNvPicPr>
            <a:picLocks noChangeAspect="1" noChangeArrowheads="1"/>
          </p:cNvPicPr>
          <p:nvPr userDrawn="1">
            <p:custDataLst>
              <p:tags r:id="rId2"/>
            </p:custDataLst>
          </p:nvPr>
        </p:nvPicPr>
        <p:blipFill>
          <a:blip r:embed="rId3"/>
          <a:srcRect b="-3017"/>
          <a:stretch>
            <a:fillRect/>
          </a:stretch>
        </p:blipFill>
        <p:spPr bwMode="auto">
          <a:xfrm>
            <a:off x="9863527" y="5041088"/>
            <a:ext cx="2318947" cy="187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userDrawn="1">
            <p:custDataLst>
              <p:tags r:id="rId4"/>
            </p:custDataLst>
          </p:nvPr>
        </p:nvSpPr>
        <p:spPr>
          <a:xfrm>
            <a:off x="0" y="0"/>
            <a:ext cx="12192000" cy="914400"/>
          </a:xfrm>
          <a:prstGeom prst="rect">
            <a:avLst/>
          </a:prstGeom>
          <a:blipFill>
            <a:blip r:embed="rId5"/>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8" name="图片 21"/>
          <p:cNvPicPr>
            <a:picLocks noChangeAspect="1" noChangeArrowheads="1"/>
          </p:cNvPicPr>
          <p:nvPr userDrawn="1">
            <p:custDataLst>
              <p:tags r:id="rId4"/>
            </p:custDataLst>
          </p:nvPr>
        </p:nvPicPr>
        <p:blipFill>
          <a:blip r:embed="rId5"/>
          <a:srcRect/>
          <a:stretch>
            <a:fillRect/>
          </a:stretch>
        </p:blipFill>
        <p:spPr bwMode="auto">
          <a:xfrm>
            <a:off x="0" y="0"/>
            <a:ext cx="3111500" cy="190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21"/>
          <p:cNvPicPr>
            <a:picLocks noChangeAspect="1" noChangeArrowheads="1"/>
          </p:cNvPicPr>
          <p:nvPr userDrawn="1">
            <p:custDataLst>
              <p:tags r:id="rId6"/>
            </p:custDataLst>
          </p:nvPr>
        </p:nvPicPr>
        <p:blipFill>
          <a:blip r:embed="rId7"/>
          <a:srcRect/>
          <a:stretch>
            <a:fillRect/>
          </a:stretch>
        </p:blipFill>
        <p:spPr bwMode="auto">
          <a:xfrm rot="10800000">
            <a:off x="9491980" y="5204460"/>
            <a:ext cx="2700020" cy="165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accent1">
                    <a:lumMod val="50000"/>
                  </a:schemeClr>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linknodeid="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5" name="图片 14"/>
          <p:cNvPicPr>
            <a:picLocks noChangeAspect="1"/>
          </p:cNvPicPr>
          <p:nvPr>
            <p:custDataLst>
              <p:tags r:id="rId2"/>
            </p:custDataLst>
          </p:nvPr>
        </p:nvPicPr>
        <p:blipFill>
          <a:blip r:embed="rId3" cstate="email"/>
          <a:stretch>
            <a:fillRect/>
          </a:stretch>
        </p:blipFill>
        <p:spPr>
          <a:xfrm>
            <a:off x="0" y="0"/>
            <a:ext cx="12192000" cy="6858635"/>
          </a:xfrm>
          <a:prstGeom prst="rect">
            <a:avLst/>
          </a:prstGeom>
        </p:spPr>
      </p:pic>
      <p:sp>
        <p:nvSpPr>
          <p:cNvPr id="7" name="矩形 6"/>
          <p:cNvSpPr/>
          <p:nvPr>
            <p:custDataLst>
              <p:tags r:id="rId4"/>
            </p:custDataLst>
          </p:nvPr>
        </p:nvSpPr>
        <p:spPr>
          <a:xfrm>
            <a:off x="1106487" y="841375"/>
            <a:ext cx="9979025" cy="5153025"/>
          </a:xfrm>
          <a:prstGeom prst="rect">
            <a:avLst/>
          </a:prstGeom>
          <a:solidFill>
            <a:schemeClr val="bg1"/>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baseline="0">
              <a:latin typeface="Arial" panose="020B0604020202020204" pitchFamily="34" charset="0"/>
            </a:endParaRPr>
          </a:p>
        </p:txBody>
      </p:sp>
      <p:pic>
        <p:nvPicPr>
          <p:cNvPr id="8" name="图片 6"/>
          <p:cNvPicPr>
            <a:picLocks noChangeAspect="1" noChangeArrowheads="1"/>
          </p:cNvPicPr>
          <p:nvPr>
            <p:custDataLst>
              <p:tags r:id="rId5"/>
            </p:custDataLst>
          </p:nvPr>
        </p:nvPicPr>
        <p:blipFill>
          <a:blip r:embed="rId6" cstate="email"/>
          <a:srcRect/>
          <a:stretch>
            <a:fillRect/>
          </a:stretch>
        </p:blipFill>
        <p:spPr bwMode="auto">
          <a:xfrm>
            <a:off x="0" y="0"/>
            <a:ext cx="3033713"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noChangeArrowheads="1"/>
          </p:cNvPicPr>
          <p:nvPr>
            <p:custDataLst>
              <p:tags r:id="rId7"/>
            </p:custDataLst>
          </p:nvPr>
        </p:nvPicPr>
        <p:blipFill>
          <a:blip r:embed="rId8"/>
          <a:srcRect/>
          <a:stretch>
            <a:fillRect/>
          </a:stretch>
        </p:blipFill>
        <p:spPr bwMode="auto">
          <a:xfrm>
            <a:off x="6800850" y="0"/>
            <a:ext cx="4244975" cy="635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7"/>
          <p:cNvPicPr>
            <a:picLocks noChangeAspect="1" noChangeArrowheads="1"/>
          </p:cNvPicPr>
          <p:nvPr>
            <p:custDataLst>
              <p:tags r:id="rId9"/>
            </p:custDataLst>
          </p:nvPr>
        </p:nvPicPr>
        <p:blipFill>
          <a:blip r:embed="rId10" cstate="email"/>
          <a:srcRect b="-3017"/>
          <a:stretch>
            <a:fillRect/>
          </a:stretch>
        </p:blipFill>
        <p:spPr bwMode="auto">
          <a:xfrm>
            <a:off x="7875588" y="3375025"/>
            <a:ext cx="43164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53"/>
          <p:cNvGrpSpPr/>
          <p:nvPr>
            <p:custDataLst>
              <p:tags r:id="rId11"/>
            </p:custDataLst>
          </p:nvPr>
        </p:nvGrpSpPr>
        <p:grpSpPr bwMode="auto">
          <a:xfrm>
            <a:off x="6742282" y="3893064"/>
            <a:ext cx="507831" cy="433387"/>
            <a:chOff x="5863533" y="2348859"/>
            <a:chExt cx="793545" cy="676657"/>
          </a:xfrm>
        </p:grpSpPr>
        <p:pic>
          <p:nvPicPr>
            <p:cNvPr id="12" name="图片 49"/>
            <p:cNvPicPr>
              <a:picLocks noChangeAspect="1" noChangeArrowheads="1"/>
            </p:cNvPicPr>
            <p:nvPr>
              <p:custDataLst>
                <p:tags r:id="rId12"/>
              </p:custDataLst>
            </p:nvPr>
          </p:nvPicPr>
          <p:blipFill>
            <a:blip r:embed="rId13" cstate="email"/>
            <a:srcRect/>
            <a:stretch>
              <a:fillRect/>
            </a:stretch>
          </p:blipFill>
          <p:spPr bwMode="auto">
            <a:xfrm>
              <a:off x="5948017" y="2348859"/>
              <a:ext cx="681229" cy="67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custDataLst>
                <p:tags r:id="rId14"/>
              </p:custDataLst>
            </p:nvPr>
          </p:nvSpPr>
          <p:spPr>
            <a:xfrm>
              <a:off x="5863533" y="2400909"/>
              <a:ext cx="793545" cy="572557"/>
            </a:xfrm>
            <a:prstGeom prst="rect">
              <a:avLst/>
            </a:prstGeom>
            <a:noFill/>
          </p:spPr>
          <p:txBody>
            <a:bodyPr vert="eaVert">
              <a:spAutoFit/>
            </a:bodyPr>
            <a:lstStyle/>
            <a:p>
              <a:pPr eaLnBrk="1" fontAlgn="auto" hangingPunct="1">
                <a:spcBef>
                  <a:spcPts val="0"/>
                </a:spcBef>
                <a:spcAft>
                  <a:spcPts val="0"/>
                </a:spcAft>
              </a:pPr>
              <a:r>
                <a:rPr lang="zh-CN" altLang="en-US" sz="1050" baseline="0" dirty="0">
                  <a:solidFill>
                    <a:srgbClr val="E40517"/>
                  </a:solidFill>
                  <a:latin typeface="Arial" panose="020B0604020202020204" pitchFamily="34" charset="0"/>
                  <a:ea typeface="隶书" panose="02010509060101010101" pitchFamily="49" charset="-122"/>
                </a:rPr>
                <a:t>清韵古风</a:t>
              </a:r>
              <a:endParaRPr lang="zh-CN" altLang="en-US" sz="1050" baseline="0" dirty="0">
                <a:solidFill>
                  <a:srgbClr val="E40517"/>
                </a:solidFill>
                <a:latin typeface="Arial" panose="020B0604020202020204" pitchFamily="34" charset="0"/>
                <a:ea typeface="隶书" panose="02010509060101010101" pitchFamily="49" charset="-122"/>
              </a:endParaRPr>
            </a:p>
          </p:txBody>
        </p:sp>
      </p:grpSp>
      <p:sp>
        <p:nvSpPr>
          <p:cNvPr id="2" name="标题 1"/>
          <p:cNvSpPr>
            <a:spLocks noGrp="1"/>
          </p:cNvSpPr>
          <p:nvPr>
            <p:ph type="ctrTitle" hasCustomPrompt="1"/>
            <p:custDataLst>
              <p:tags r:id="rId15"/>
            </p:custDataLst>
          </p:nvPr>
        </p:nvSpPr>
        <p:spPr>
          <a:xfrm>
            <a:off x="1516857" y="2123118"/>
            <a:ext cx="6031706" cy="1569660"/>
          </a:xfrm>
        </p:spPr>
        <p:txBody>
          <a:bodyPr anchor="b">
            <a:normAutofit/>
          </a:bodyPr>
          <a:lstStyle>
            <a:lvl1pPr algn="dist">
              <a:defRPr sz="8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noProof="1"/>
              <a:t>编辑标题</a:t>
            </a:r>
            <a:endParaRPr lang="zh-CN" altLang="en-US" noProof="1"/>
          </a:p>
        </p:txBody>
      </p:sp>
      <p:sp>
        <p:nvSpPr>
          <p:cNvPr id="3" name="副标题 2"/>
          <p:cNvSpPr>
            <a:spLocks noGrp="1"/>
          </p:cNvSpPr>
          <p:nvPr>
            <p:ph type="subTitle" idx="1"/>
            <p:custDataLst>
              <p:tags r:id="rId16"/>
            </p:custDataLst>
          </p:nvPr>
        </p:nvSpPr>
        <p:spPr>
          <a:xfrm>
            <a:off x="1517075" y="3771901"/>
            <a:ext cx="4937919" cy="591558"/>
          </a:xfrm>
        </p:spPr>
        <p:txBody>
          <a:bodyPr anchor="ctr" anchorCtr="0">
            <a:normAutofit/>
          </a:bodyPr>
          <a:lstStyle>
            <a:lvl1pPr marL="0" indent="0" algn="ctr">
              <a:buNone/>
              <a:defRPr sz="2400" baseline="0">
                <a:solidFill>
                  <a:schemeClr val="tx1">
                    <a:lumMod val="75000"/>
                    <a:lumOff val="25000"/>
                  </a:schemeClr>
                </a:solidFill>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custDataLst>
              <p:tags r:id="rId17"/>
            </p:custDataLst>
          </p:nvPr>
        </p:nvSpPr>
        <p:spPr/>
        <p:txBody>
          <a:bodyPr/>
          <a:lstStyle>
            <a:lvl1pPr>
              <a:defRPr baseline="0">
                <a:latin typeface="Arial" panose="020B0604020202020204" pitchFamily="34" charset="0"/>
              </a:defRPr>
            </a:lvl1pPr>
          </a:lstStyle>
          <a:p>
            <a:endParaRPr lang="zh-CN" altLang="en-US"/>
          </a:p>
        </p:txBody>
      </p:sp>
      <p:sp>
        <p:nvSpPr>
          <p:cNvPr id="5" name="页脚占位符 4"/>
          <p:cNvSpPr>
            <a:spLocks noGrp="1"/>
          </p:cNvSpPr>
          <p:nvPr>
            <p:ph type="ftr" sz="quarter" idx="11"/>
            <p:custDataLst>
              <p:tags r:id="rId18"/>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9"/>
            </p:custDataLst>
          </p:nvPr>
        </p:nvSpPr>
        <p:spPr/>
        <p:txBody>
          <a:bodyPr/>
          <a:lstStyle>
            <a:lvl1pPr>
              <a:defRPr baseline="0">
                <a:latin typeface="Arial" panose="020B0604020202020204" pitchFamily="34" charset="0"/>
              </a:defRPr>
            </a:lvl1pPr>
          </a:lstStyle>
          <a:p>
            <a:fld id="{C937FF47-20AE-47E6-8A37-6F09CA04283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9" name="任意多边形: 形状 8"/>
          <p:cNvSpPr/>
          <p:nvPr>
            <p:custDataLst>
              <p:tags r:id="rId3"/>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8" name="图片 42"/>
          <p:cNvPicPr>
            <a:picLocks noChangeAspect="1" noChangeArrowheads="1"/>
          </p:cNvPicPr>
          <p:nvPr>
            <p:custDataLst>
              <p:tags r:id="rId4"/>
            </p:custDataLst>
          </p:nvPr>
        </p:nvPicPr>
        <p:blipFill>
          <a:blip r:embed="rId5"/>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0"/>
          <p:cNvPicPr>
            <a:picLocks noChangeAspect="1" noChangeArrowheads="1"/>
          </p:cNvPicPr>
          <p:nvPr userDrawn="1">
            <p:custDataLst>
              <p:tags r:id="rId6"/>
            </p:custDataLst>
          </p:nvPr>
        </p:nvPicPr>
        <p:blipFill>
          <a:blip r:embed="rId7" cstate="email"/>
          <a:srcRect/>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8"/>
            </p:custDataLst>
          </p:nvPr>
        </p:nvSpPr>
        <p:spPr>
          <a:xfrm>
            <a:off x="669882" y="443234"/>
            <a:ext cx="10852237" cy="441964"/>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100800" tIns="0" rIns="8280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7" name="矩形 6"/>
          <p:cNvSpPr/>
          <p:nvPr>
            <p:custDataLst>
              <p:tags r:id="rId3"/>
            </p:custDataLst>
          </p:nvPr>
        </p:nvSpPr>
        <p:spPr>
          <a:xfrm>
            <a:off x="1106488" y="1654175"/>
            <a:ext cx="9979025" cy="3549650"/>
          </a:xfrm>
          <a:prstGeom prst="rect">
            <a:avLst/>
          </a:prstGeom>
          <a:solidFill>
            <a:schemeClr val="bg1"/>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baseline="0" dirty="0">
              <a:latin typeface="Arial" panose="020B0604020202020204" pitchFamily="34" charset="0"/>
            </a:endParaRPr>
          </a:p>
        </p:txBody>
      </p:sp>
      <p:pic>
        <p:nvPicPr>
          <p:cNvPr id="8" name="Picture 2" descr="塔"/>
          <p:cNvPicPr>
            <a:picLocks noChangeAspect="1" noChangeArrowheads="1"/>
          </p:cNvPicPr>
          <p:nvPr>
            <p:custDataLst>
              <p:tags r:id="rId4"/>
            </p:custDataLst>
          </p:nvPr>
        </p:nvPicPr>
        <p:blipFill>
          <a:blip r:embed="rId5"/>
          <a:srcRect/>
          <a:stretch>
            <a:fillRect/>
          </a:stretch>
        </p:blipFill>
        <p:spPr bwMode="auto">
          <a:xfrm>
            <a:off x="4784725" y="2936875"/>
            <a:ext cx="626745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6"/>
            </p:custDataLst>
          </p:nvPr>
        </p:nvSpPr>
        <p:spPr>
          <a:xfrm>
            <a:off x="1237955" y="1983545"/>
            <a:ext cx="7148055" cy="1730326"/>
          </a:xfrm>
        </p:spPr>
        <p:txBody>
          <a:bodyPr anchor="b">
            <a:normAutofit/>
          </a:bodyPr>
          <a:lstStyle>
            <a:lvl1pPr>
              <a:defRPr sz="54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dirty="0">
                <a:sym typeface="+mn-ea"/>
              </a:rPr>
              <a:t>单击此处</a:t>
            </a:r>
            <a:r>
              <a:rPr lang="zh-CN" altLang="en-US" noProof="1"/>
              <a:t>编辑标题</a:t>
            </a:r>
            <a:endParaRPr lang="zh-CN" altLang="en-US" noProof="1"/>
          </a:p>
        </p:txBody>
      </p:sp>
      <p:sp>
        <p:nvSpPr>
          <p:cNvPr id="3" name="文本占位符 2"/>
          <p:cNvSpPr>
            <a:spLocks noGrp="1"/>
          </p:cNvSpPr>
          <p:nvPr>
            <p:ph type="body" idx="1"/>
            <p:custDataLst>
              <p:tags r:id="rId7"/>
            </p:custDataLst>
          </p:nvPr>
        </p:nvSpPr>
        <p:spPr>
          <a:xfrm>
            <a:off x="1225744" y="3787604"/>
            <a:ext cx="7161489" cy="981344"/>
          </a:xfrm>
        </p:spPr>
        <p:txBody>
          <a:bodyPr>
            <a:normAutofit/>
          </a:bodyPr>
          <a:lstStyle>
            <a:lvl1pPr marL="0" indent="0">
              <a:buNone/>
              <a:defRPr sz="2400" baseline="0">
                <a:solidFill>
                  <a:schemeClr val="tx1">
                    <a:lumMod val="50000"/>
                    <a:lumOff val="50000"/>
                  </a:schemeClr>
                </a:solidFill>
                <a:latin typeface="Arial" panose="020B0604020202020204" pitchFamily="34" charset="0"/>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55481542-8AC9-409F-8843-E6CC8E5CF573}" type="slidenum">
              <a:rPr lang="zh-CN" altLang="en-US" smtClean="0"/>
            </a:fld>
            <a:endParaRPr lang="zh-CN" altLang="en-US"/>
          </a:p>
        </p:txBody>
      </p:sp>
      <p:sp>
        <p:nvSpPr>
          <p:cNvPr id="9" name="文本框 22"/>
          <p:cNvSpPr txBox="1">
            <a:spLocks noChangeArrowheads="1"/>
          </p:cNvSpPr>
          <p:nvPr>
            <p:custDataLst>
              <p:tags r:id="rId11"/>
            </p:custDataLst>
          </p:nvPr>
        </p:nvSpPr>
        <p:spPr bwMode="auto">
          <a:xfrm>
            <a:off x="9209088" y="1822450"/>
            <a:ext cx="1624012" cy="646113"/>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normAutofit/>
          </a:bodyPr>
          <a:lstStyle>
            <a:lvl1pPr>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endParaRPr lang="zh-CN" altLang="en-US" sz="3600" b="1" baseline="0" dirty="0">
              <a:latin typeface="Arial" panose="020B0604020202020204" pitchFamily="34" charset="0"/>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0" y="0"/>
            <a:ext cx="12191999" cy="6858000"/>
            <a:chOff x="0" y="0"/>
            <a:chExt cx="12191999" cy="6858000"/>
          </a:xfrm>
        </p:grpSpPr>
        <p:sp>
          <p:nvSpPr>
            <p:cNvPr id="8" name="任意多边形: 形状 7"/>
            <p:cNvSpPr/>
            <p:nvPr>
              <p:custDataLst>
                <p:tags r:id="rId4"/>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9" name="图片 40"/>
            <p:cNvPicPr>
              <a:picLocks noChangeAspect="1" noChangeArrowheads="1"/>
            </p:cNvPicPr>
            <p:nvPr>
              <p:custDataLst>
                <p:tags r:id="rId5"/>
              </p:custDataLst>
            </p:nvPr>
          </p:nvPicPr>
          <p:blipFill>
            <a:blip r:embed="rId6" cstate="email"/>
            <a:srcRect/>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2"/>
            <p:cNvPicPr>
              <a:picLocks noChangeAspect="1" noChangeArrowheads="1"/>
            </p:cNvPicPr>
            <p:nvPr>
              <p:custDataLst>
                <p:tags r:id="rId7"/>
              </p:custDataLst>
            </p:nvPr>
          </p:nvPicPr>
          <p:blipFill>
            <a:blip r:embed="rId8"/>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a:normAutofit/>
          </a:bodyPr>
          <a:lstStyle>
            <a:lvl1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4"/>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10" name="任意多边形: 形状 9"/>
          <p:cNvSpPr/>
          <p:nvPr>
            <p:custDataLst>
              <p:tags r:id="rId3"/>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11" name="图片 40"/>
          <p:cNvPicPr>
            <a:picLocks noChangeAspect="1" noChangeArrowheads="1"/>
          </p:cNvPicPr>
          <p:nvPr userDrawn="1">
            <p:custDataLst>
              <p:tags r:id="rId4"/>
            </p:custDataLst>
          </p:nvPr>
        </p:nvPicPr>
        <p:blipFill>
          <a:blip r:embed="rId5" cstate="email"/>
          <a:srcRect/>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42"/>
          <p:cNvPicPr>
            <a:picLocks noChangeAspect="1" noChangeArrowheads="1"/>
          </p:cNvPicPr>
          <p:nvPr userDrawn="1">
            <p:custDataLst>
              <p:tags r:id="rId6"/>
            </p:custDataLst>
          </p:nvPr>
        </p:nvPicPr>
        <p:blipFill>
          <a:blip r:embed="rId7"/>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8"/>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8" name="矩形 7"/>
          <p:cNvSpPr/>
          <p:nvPr userDrawn="1">
            <p:custDataLst>
              <p:tags r:id="rId5"/>
            </p:custDataLst>
          </p:nvPr>
        </p:nvSpPr>
        <p:spPr>
          <a:xfrm>
            <a:off x="-1" y="0"/>
            <a:ext cx="5300259" cy="3568700"/>
          </a:xfrm>
          <a:prstGeom prst="rect">
            <a:avLst/>
          </a:prstGeom>
          <a:blipFill dpi="0" rotWithShape="1">
            <a:blip r:embed="rId6">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2" name="标题 1"/>
          <p:cNvSpPr>
            <a:spLocks noGrp="1"/>
          </p:cNvSpPr>
          <p:nvPr>
            <p:ph type="title"/>
            <p:custDataLst>
              <p:tags r:id="rId7"/>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6858000"/>
            <a:chOff x="0" y="0"/>
            <a:chExt cx="12192000" cy="6858000"/>
          </a:xfrm>
        </p:grpSpPr>
        <p:pic>
          <p:nvPicPr>
            <p:cNvPr id="9" name="图片 8"/>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grpSp>
          <p:nvGrpSpPr>
            <p:cNvPr id="12" name="组合 11"/>
            <p:cNvGrpSpPr/>
            <p:nvPr userDrawn="1"/>
          </p:nvGrpSpPr>
          <p:grpSpPr>
            <a:xfrm>
              <a:off x="0" y="0"/>
              <a:ext cx="12191999" cy="6858000"/>
              <a:chOff x="0" y="0"/>
              <a:chExt cx="12191999" cy="6858000"/>
            </a:xfrm>
          </p:grpSpPr>
          <p:sp>
            <p:nvSpPr>
              <p:cNvPr id="13" name="任意多边形: 形状 12"/>
              <p:cNvSpPr/>
              <p:nvPr>
                <p:custDataLst>
                  <p:tags r:id="rId5"/>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15" name="图片 40"/>
              <p:cNvPicPr>
                <a:picLocks noChangeAspect="1" noChangeArrowheads="1"/>
              </p:cNvPicPr>
              <p:nvPr>
                <p:custDataLst>
                  <p:tags r:id="rId6"/>
                </p:custDataLst>
              </p:nvPr>
            </p:nvPicPr>
            <p:blipFill>
              <a:blip r:embed="rId7" cstate="email"/>
              <a:srcRect/>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42"/>
              <p:cNvPicPr>
                <a:picLocks noChangeAspect="1" noChangeArrowheads="1"/>
              </p:cNvPicPr>
              <p:nvPr>
                <p:custDataLst>
                  <p:tags r:id="rId8"/>
                </p:custDataLst>
              </p:nvPr>
            </p:nvPicPr>
            <p:blipFill>
              <a:blip r:embed="rId9"/>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 name="标题 1"/>
          <p:cNvSpPr>
            <a:spLocks noGrp="1"/>
          </p:cNvSpPr>
          <p:nvPr>
            <p:ph type="title"/>
            <p:custDataLst>
              <p:tags r:id="rId10"/>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baseline="0">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baseline="0">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baseline="0">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7" name="任意多边形: 形状 6"/>
          <p:cNvSpPr/>
          <p:nvPr>
            <p:custDataLst>
              <p:tags r:id="rId3"/>
            </p:custDataLst>
          </p:nvPr>
        </p:nvSpPr>
        <p:spPr>
          <a:xfrm>
            <a:off x="0" y="0"/>
            <a:ext cx="11758613"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10" name="图片 40"/>
          <p:cNvPicPr>
            <a:picLocks noChangeAspect="1" noChangeArrowheads="1"/>
          </p:cNvPicPr>
          <p:nvPr>
            <p:custDataLst>
              <p:tags r:id="rId4"/>
            </p:custDataLst>
          </p:nvPr>
        </p:nvPicPr>
        <p:blipFill>
          <a:blip r:embed="rId5" cstate="email"/>
          <a:srcRect/>
          <a:stretch>
            <a:fillRect/>
          </a:stretch>
        </p:blipFill>
        <p:spPr bwMode="auto">
          <a:xfrm>
            <a:off x="0" y="1"/>
            <a:ext cx="1762346" cy="170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任意多边形: 形状 5"/>
          <p:cNvSpPr/>
          <p:nvPr>
            <p:custDataLst>
              <p:tags r:id="rId3"/>
            </p:custDataLst>
          </p:nvPr>
        </p:nvSpPr>
        <p:spPr>
          <a:xfrm>
            <a:off x="433388"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9" name="图片 21"/>
          <p:cNvPicPr>
            <a:picLocks noChangeAspect="1" noChangeArrowheads="1"/>
          </p:cNvPicPr>
          <p:nvPr userDrawn="1">
            <p:custDataLst>
              <p:tags r:id="rId4"/>
            </p:custDataLst>
          </p:nvPr>
        </p:nvPicPr>
        <p:blipFill>
          <a:blip r:embed="rId5"/>
          <a:srcRect/>
          <a:stretch>
            <a:fillRect/>
          </a:stretch>
        </p:blipFill>
        <p:spPr bwMode="auto">
          <a:xfrm flipH="1">
            <a:off x="10157550" y="0"/>
            <a:ext cx="2034450"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矩形 5"/>
          <p:cNvSpPr/>
          <p:nvPr>
            <p:custDataLst>
              <p:tags r:id="rId3"/>
            </p:custDataLst>
          </p:nvPr>
        </p:nvSpPr>
        <p:spPr>
          <a:xfrm>
            <a:off x="1106487" y="841375"/>
            <a:ext cx="9979025" cy="5153025"/>
          </a:xfrm>
          <a:prstGeom prst="rect">
            <a:avLst/>
          </a:prstGeom>
          <a:solidFill>
            <a:schemeClr val="bg1"/>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baseline="0">
              <a:latin typeface="Arial" panose="020B0604020202020204" pitchFamily="34" charset="0"/>
            </a:endParaRPr>
          </a:p>
        </p:txBody>
      </p:sp>
      <p:pic>
        <p:nvPicPr>
          <p:cNvPr id="8" name="图片 7"/>
          <p:cNvPicPr>
            <a:picLocks noChangeAspect="1" noChangeArrowheads="1"/>
          </p:cNvPicPr>
          <p:nvPr>
            <p:custDataLst>
              <p:tags r:id="rId4"/>
            </p:custDataLst>
          </p:nvPr>
        </p:nvPicPr>
        <p:blipFill>
          <a:blip r:embed="rId5"/>
          <a:srcRect/>
          <a:stretch>
            <a:fillRect/>
          </a:stretch>
        </p:blipFill>
        <p:spPr bwMode="auto">
          <a:xfrm>
            <a:off x="6781800" y="0"/>
            <a:ext cx="4244975" cy="635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7"/>
          <p:cNvPicPr>
            <a:picLocks noChangeAspect="1" noChangeArrowheads="1"/>
          </p:cNvPicPr>
          <p:nvPr>
            <p:custDataLst>
              <p:tags r:id="rId6"/>
            </p:custDataLst>
          </p:nvPr>
        </p:nvPicPr>
        <p:blipFill>
          <a:blip r:embed="rId7" cstate="email"/>
          <a:srcRect b="-3017"/>
          <a:stretch>
            <a:fillRect/>
          </a:stretch>
        </p:blipFill>
        <p:spPr bwMode="auto">
          <a:xfrm>
            <a:off x="7875588" y="3375025"/>
            <a:ext cx="43164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53"/>
          <p:cNvGrpSpPr/>
          <p:nvPr>
            <p:custDataLst>
              <p:tags r:id="rId8"/>
            </p:custDataLst>
          </p:nvPr>
        </p:nvGrpSpPr>
        <p:grpSpPr bwMode="auto">
          <a:xfrm>
            <a:off x="6826690" y="4033744"/>
            <a:ext cx="507831" cy="433387"/>
            <a:chOff x="5863533" y="2348859"/>
            <a:chExt cx="793545" cy="676657"/>
          </a:xfrm>
        </p:grpSpPr>
        <p:pic>
          <p:nvPicPr>
            <p:cNvPr id="11" name="图片 49"/>
            <p:cNvPicPr>
              <a:picLocks noChangeAspect="1" noChangeArrowheads="1"/>
            </p:cNvPicPr>
            <p:nvPr>
              <p:custDataLst>
                <p:tags r:id="rId9"/>
              </p:custDataLst>
            </p:nvPr>
          </p:nvPicPr>
          <p:blipFill>
            <a:blip r:embed="rId10" cstate="email"/>
            <a:srcRect/>
            <a:stretch>
              <a:fillRect/>
            </a:stretch>
          </p:blipFill>
          <p:spPr bwMode="auto">
            <a:xfrm>
              <a:off x="5948017" y="2348859"/>
              <a:ext cx="681229" cy="67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custDataLst>
                <p:tags r:id="rId11"/>
              </p:custDataLst>
            </p:nvPr>
          </p:nvSpPr>
          <p:spPr>
            <a:xfrm>
              <a:off x="5863533" y="2400909"/>
              <a:ext cx="793545" cy="572557"/>
            </a:xfrm>
            <a:prstGeom prst="rect">
              <a:avLst/>
            </a:prstGeom>
            <a:noFill/>
          </p:spPr>
          <p:txBody>
            <a:bodyPr vert="eaVert">
              <a:spAutoFit/>
            </a:bodyPr>
            <a:lstStyle/>
            <a:p>
              <a:pPr eaLnBrk="1" fontAlgn="auto" hangingPunct="1">
                <a:spcBef>
                  <a:spcPts val="0"/>
                </a:spcBef>
                <a:spcAft>
                  <a:spcPts val="0"/>
                </a:spcAft>
              </a:pPr>
              <a:r>
                <a:rPr lang="zh-CN" altLang="en-US" sz="1050" baseline="0" dirty="0">
                  <a:solidFill>
                    <a:srgbClr val="E40517"/>
                  </a:solidFill>
                  <a:latin typeface="Arial" panose="020B0604020202020204" pitchFamily="34" charset="0"/>
                  <a:ea typeface="隶书" panose="02010509060101010101" pitchFamily="49" charset="-122"/>
                </a:rPr>
                <a:t>清韵古风</a:t>
              </a:r>
              <a:endParaRPr lang="zh-CN" altLang="en-US" sz="1050" baseline="0" dirty="0">
                <a:solidFill>
                  <a:srgbClr val="E40517"/>
                </a:solidFill>
                <a:latin typeface="Arial" panose="020B0604020202020204" pitchFamily="34" charset="0"/>
                <a:ea typeface="隶书" panose="02010509060101010101" pitchFamily="49" charset="-122"/>
              </a:endParaRPr>
            </a:p>
          </p:txBody>
        </p:sp>
      </p:grpSp>
      <p:pic>
        <p:nvPicPr>
          <p:cNvPr id="15" name="图片 6"/>
          <p:cNvPicPr>
            <a:picLocks noChangeAspect="1" noChangeArrowheads="1"/>
          </p:cNvPicPr>
          <p:nvPr>
            <p:custDataLst>
              <p:tags r:id="rId12"/>
            </p:custDataLst>
          </p:nvPr>
        </p:nvPicPr>
        <p:blipFill>
          <a:blip r:embed="rId13" cstate="email"/>
          <a:srcRect/>
          <a:stretch>
            <a:fillRect/>
          </a:stretch>
        </p:blipFill>
        <p:spPr bwMode="auto">
          <a:xfrm>
            <a:off x="0" y="0"/>
            <a:ext cx="3033713"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14"/>
            </p:custDataLst>
          </p:nvPr>
        </p:nvSpPr>
        <p:spPr>
          <a:xfrm>
            <a:off x="1491175" y="2158158"/>
            <a:ext cx="6057388" cy="1569660"/>
          </a:xfrm>
        </p:spPr>
        <p:txBody>
          <a:bodyPr anchor="b" anchorCtr="0">
            <a:normAutofit/>
          </a:bodyPr>
          <a:lstStyle>
            <a:lvl1pPr algn="dist">
              <a:defRPr sz="8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noProof="1"/>
              <a:t>编辑标题</a:t>
            </a:r>
            <a:endParaRPr lang="zh-CN" altLang="en-US" noProof="1"/>
          </a:p>
        </p:txBody>
      </p:sp>
      <p:sp>
        <p:nvSpPr>
          <p:cNvPr id="14" name="内容占位符 13"/>
          <p:cNvSpPr>
            <a:spLocks noGrp="1"/>
          </p:cNvSpPr>
          <p:nvPr>
            <p:ph sz="quarter" idx="13"/>
            <p:custDataLst>
              <p:tags r:id="rId15"/>
            </p:custDataLst>
          </p:nvPr>
        </p:nvSpPr>
        <p:spPr>
          <a:xfrm>
            <a:off x="1491175" y="3827412"/>
            <a:ext cx="5149338" cy="800100"/>
          </a:xfrm>
        </p:spPr>
        <p:txBody>
          <a:bodyPr anchor="ctr" anchorCtr="0"/>
          <a:lstStyle>
            <a:lvl1pPr marL="0" indent="0" algn="ctr">
              <a:buNone/>
              <a:defRPr baseline="0">
                <a:solidFill>
                  <a:schemeClr val="tx1">
                    <a:lumMod val="75000"/>
                    <a:lumOff val="25000"/>
                  </a:schemeClr>
                </a:solidFill>
                <a:latin typeface="Arial" panose="020B0604020202020204" pitchFamily="34" charset="0"/>
                <a:ea typeface="隶书" panose="02010509060101010101" pitchFamily="49" charset="-122"/>
              </a:defRPr>
            </a:lvl1pPr>
            <a:lvl2pPr marL="457200" indent="0">
              <a:buNone/>
              <a:defRPr/>
            </a:lvl2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6"/>
            </p:custDataLst>
          </p:nvPr>
        </p:nvSpPr>
        <p:spPr/>
        <p:txBody>
          <a:bodyPr/>
          <a:lstStyle>
            <a:lvl1pPr>
              <a:defRPr baseline="0">
                <a:latin typeface="Arial" panose="020B0604020202020204" pitchFamily="34" charset="0"/>
              </a:defRPr>
            </a:lvl1pPr>
          </a:lstStyle>
          <a:p>
            <a:endParaRPr lang="zh-CN" altLang="en-US"/>
          </a:p>
        </p:txBody>
      </p:sp>
      <p:sp>
        <p:nvSpPr>
          <p:cNvPr id="4" name="页脚占位符 3"/>
          <p:cNvSpPr>
            <a:spLocks noGrp="1"/>
          </p:cNvSpPr>
          <p:nvPr>
            <p:ph type="ftr" sz="quarter" idx="11"/>
            <p:custDataLst>
              <p:tags r:id="rId1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8"/>
            </p:custDataLst>
          </p:nvPr>
        </p:nvSpPr>
        <p:spPr/>
        <p:txBody>
          <a:bodyPr/>
          <a:lstStyle>
            <a:lvl1pPr>
              <a:defRPr baseline="0">
                <a:latin typeface="Arial" panose="020B0604020202020204" pitchFamily="34" charset="0"/>
              </a:defRPr>
            </a:lvl1pPr>
          </a:lstStyle>
          <a:p>
            <a:fld id="{570BA859-EAEE-4064-9A14-36CA9E867FE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任意多边形: 形状 14"/>
          <p:cNvSpPr/>
          <p:nvPr userDrawn="1">
            <p:custDataLst>
              <p:tags r:id="rId4"/>
            </p:custDataLst>
          </p:nvPr>
        </p:nvSpPr>
        <p:spPr>
          <a:xfrm>
            <a:off x="433705" y="0"/>
            <a:ext cx="11325225" cy="6858000"/>
          </a:xfrm>
          <a:custGeom>
            <a:avLst/>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pPr>
            <a:endParaRPr lang="zh-CN" altLang="en-US" sz="1600" baseline="0">
              <a:latin typeface="Arial" panose="020B0604020202020204" pitchFamily="34" charset="0"/>
            </a:endParaRPr>
          </a:p>
        </p:txBody>
      </p:sp>
      <p:pic>
        <p:nvPicPr>
          <p:cNvPr id="16" name="图片 40"/>
          <p:cNvPicPr>
            <a:picLocks noChangeAspect="1" noChangeArrowheads="1"/>
          </p:cNvPicPr>
          <p:nvPr userDrawn="1">
            <p:custDataLst>
              <p:tags r:id="rId5"/>
            </p:custDataLst>
          </p:nvPr>
        </p:nvPicPr>
        <p:blipFill>
          <a:blip r:embed="rId6" cstate="email"/>
          <a:srcRect/>
          <a:stretch>
            <a:fillRect/>
          </a:stretch>
        </p:blipFill>
        <p:spPr bwMode="auto">
          <a:xfrm>
            <a:off x="0" y="0"/>
            <a:ext cx="916940" cy="885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42"/>
          <p:cNvPicPr>
            <a:picLocks noChangeAspect="1" noChangeArrowheads="1"/>
          </p:cNvPicPr>
          <p:nvPr userDrawn="1">
            <p:custDataLst>
              <p:tags r:id="rId7"/>
            </p:custDataLst>
          </p:nvPr>
        </p:nvPicPr>
        <p:blipFill>
          <a:blip r:embed="rId8"/>
          <a:srcRect b="-3017"/>
          <a:stretch>
            <a:fillRect/>
          </a:stretch>
        </p:blipFill>
        <p:spPr bwMode="auto">
          <a:xfrm>
            <a:off x="9932035" y="5034280"/>
            <a:ext cx="2259965" cy="182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9"/>
            </p:custDataLst>
          </p:nvPr>
        </p:nvSpPr>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相框">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9" name="图片 21"/>
          <p:cNvPicPr>
            <a:picLocks noChangeAspect="1" noChangeArrowheads="1"/>
          </p:cNvPicPr>
          <p:nvPr userDrawn="1">
            <p:custDataLst>
              <p:tags r:id="rId4"/>
            </p:custDataLst>
          </p:nvPr>
        </p:nvPicPr>
        <p:blipFill>
          <a:blip r:embed="rId5"/>
          <a:srcRect/>
          <a:stretch>
            <a:fillRect/>
          </a:stretch>
        </p:blipFill>
        <p:spPr bwMode="auto">
          <a:xfrm>
            <a:off x="292100" y="304800"/>
            <a:ext cx="1193165" cy="78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7"/>
          <p:cNvPicPr>
            <a:picLocks noChangeAspect="1" noChangeArrowheads="1"/>
          </p:cNvPicPr>
          <p:nvPr userDrawn="1">
            <p:custDataLst>
              <p:tags r:id="rId6"/>
            </p:custDataLst>
          </p:nvPr>
        </p:nvPicPr>
        <p:blipFill>
          <a:blip r:embed="rId7"/>
          <a:srcRect b="-3017"/>
          <a:stretch>
            <a:fillRect/>
          </a:stretch>
        </p:blipFill>
        <p:spPr bwMode="auto">
          <a:xfrm>
            <a:off x="10327640" y="5331460"/>
            <a:ext cx="1581785" cy="127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blipFill dpi="0" rotWithShape="1">
            <a:blip r:embed="rId3"/>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Arial" panose="020B0604020202020204" pitchFamily="34" charset="0"/>
              <a:ea typeface="隶书" panose="02010509060101010101" pitchFamily="49" charset="-122"/>
              <a:sym typeface="+mn-ea"/>
            </a:endParaRPr>
          </a:p>
        </p:txBody>
      </p:sp>
      <p:pic>
        <p:nvPicPr>
          <p:cNvPr id="10" name="图片 21"/>
          <p:cNvPicPr>
            <a:picLocks noChangeAspect="1" noChangeArrowheads="1"/>
          </p:cNvPicPr>
          <p:nvPr userDrawn="1">
            <p:custDataLst>
              <p:tags r:id="rId4"/>
            </p:custDataLst>
          </p:nvPr>
        </p:nvPicPr>
        <p:blipFill>
          <a:blip r:embed="rId5"/>
          <a:srcRect/>
          <a:stretch>
            <a:fillRect/>
          </a:stretch>
        </p:blipFill>
        <p:spPr bwMode="auto">
          <a:xfrm rot="10800000">
            <a:off x="10013315" y="5523230"/>
            <a:ext cx="2179320" cy="13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40"/>
          <p:cNvPicPr>
            <a:picLocks noChangeAspect="1" noChangeArrowheads="1"/>
          </p:cNvPicPr>
          <p:nvPr userDrawn="1">
            <p:custDataLst>
              <p:tags r:id="rId6"/>
            </p:custDataLst>
          </p:nvPr>
        </p:nvPicPr>
        <p:blipFill>
          <a:blip r:embed="rId7" cstate="email"/>
          <a:srcRect/>
          <a:stretch>
            <a:fillRect/>
          </a:stretch>
        </p:blipFill>
        <p:spPr bwMode="auto">
          <a:xfrm>
            <a:off x="0" y="0"/>
            <a:ext cx="1316355" cy="12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8"/>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11" name="图片 7"/>
          <p:cNvPicPr>
            <a:picLocks noChangeAspect="1" noChangeArrowheads="1"/>
          </p:cNvPicPr>
          <p:nvPr userDrawn="1">
            <p:custDataLst>
              <p:tags r:id="rId4"/>
            </p:custDataLst>
          </p:nvPr>
        </p:nvPicPr>
        <p:blipFill>
          <a:blip r:embed="rId5"/>
          <a:srcRect b="-3017"/>
          <a:stretch>
            <a:fillRect/>
          </a:stretch>
        </p:blipFill>
        <p:spPr bwMode="auto">
          <a:xfrm>
            <a:off x="10317480" y="5351780"/>
            <a:ext cx="1871980" cy="151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40"/>
          <p:cNvPicPr>
            <a:picLocks noChangeAspect="1" noChangeArrowheads="1"/>
          </p:cNvPicPr>
          <p:nvPr userDrawn="1">
            <p:custDataLst>
              <p:tags r:id="rId6"/>
            </p:custDataLst>
          </p:nvPr>
        </p:nvPicPr>
        <p:blipFill>
          <a:blip r:embed="rId7" cstate="email"/>
          <a:srcRect/>
          <a:stretch>
            <a:fillRect/>
          </a:stretch>
        </p:blipFill>
        <p:spPr bwMode="auto">
          <a:xfrm>
            <a:off x="0" y="0"/>
            <a:ext cx="1762125"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0" name="图片 21"/>
          <p:cNvPicPr>
            <a:picLocks noChangeAspect="1" noChangeArrowheads="1"/>
          </p:cNvPicPr>
          <p:nvPr userDrawn="1">
            <p:custDataLst>
              <p:tags r:id="rId2"/>
            </p:custDataLst>
          </p:nvPr>
        </p:nvPicPr>
        <p:blipFill>
          <a:blip r:embed="rId3"/>
          <a:srcRect/>
          <a:stretch>
            <a:fillRect/>
          </a:stretch>
        </p:blipFill>
        <p:spPr bwMode="auto">
          <a:xfrm>
            <a:off x="-15240" y="4445"/>
            <a:ext cx="2031057" cy="134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custDataLst>
              <p:tags r:id="rId4"/>
            </p:custDataLst>
          </p:nvPr>
        </p:nvSpPr>
        <p:spPr>
          <a:xfrm>
            <a:off x="0" y="5029201"/>
            <a:ext cx="12192000" cy="1828799"/>
          </a:xfrm>
          <a:prstGeom prst="rect">
            <a:avLst/>
          </a:prstGeom>
          <a:blipFill>
            <a:blip r:embed="rId5"/>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6"/>
            </p:custDataLst>
          </p:nvPr>
        </p:nvSpPr>
        <p:spPr>
          <a:xfrm>
            <a:off x="604800" y="669600"/>
            <a:ext cx="10976400" cy="565200"/>
          </a:xfrm>
        </p:spPr>
        <p:txBody>
          <a:bodyPr anchor="ctr"/>
          <a:lstStyle>
            <a:lvl1pPr algn="ctr">
              <a:defRPr sz="3200" baseline="0">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7"/>
          <p:cNvPicPr>
            <a:picLocks noChangeAspect="1" noChangeArrowheads="1"/>
          </p:cNvPicPr>
          <p:nvPr userDrawn="1">
            <p:custDataLst>
              <p:tags r:id="rId2"/>
            </p:custDataLst>
          </p:nvPr>
        </p:nvPicPr>
        <p:blipFill>
          <a:blip r:embed="rId3"/>
          <a:srcRect b="-3017"/>
          <a:stretch>
            <a:fillRect/>
          </a:stretch>
        </p:blipFill>
        <p:spPr bwMode="auto">
          <a:xfrm>
            <a:off x="9863527" y="5041088"/>
            <a:ext cx="2318947" cy="187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userDrawn="1">
            <p:custDataLst>
              <p:tags r:id="rId4"/>
            </p:custDataLst>
          </p:nvPr>
        </p:nvSpPr>
        <p:spPr>
          <a:xfrm>
            <a:off x="0" y="0"/>
            <a:ext cx="12192000" cy="914400"/>
          </a:xfrm>
          <a:prstGeom prst="rect">
            <a:avLst/>
          </a:prstGeom>
          <a:blipFill>
            <a:blip r:embed="rId5"/>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腰带">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8" name="图片 21"/>
          <p:cNvPicPr>
            <a:picLocks noChangeAspect="1" noChangeArrowheads="1"/>
          </p:cNvPicPr>
          <p:nvPr userDrawn="1">
            <p:custDataLst>
              <p:tags r:id="rId4"/>
            </p:custDataLst>
          </p:nvPr>
        </p:nvPicPr>
        <p:blipFill>
          <a:blip r:embed="rId5"/>
          <a:srcRect/>
          <a:stretch>
            <a:fillRect/>
          </a:stretch>
        </p:blipFill>
        <p:spPr bwMode="auto">
          <a:xfrm>
            <a:off x="0" y="0"/>
            <a:ext cx="3111500" cy="190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21"/>
          <p:cNvPicPr>
            <a:picLocks noChangeAspect="1" noChangeArrowheads="1"/>
          </p:cNvPicPr>
          <p:nvPr userDrawn="1">
            <p:custDataLst>
              <p:tags r:id="rId6"/>
            </p:custDataLst>
          </p:nvPr>
        </p:nvPicPr>
        <p:blipFill>
          <a:blip r:embed="rId7"/>
          <a:srcRect/>
          <a:stretch>
            <a:fillRect/>
          </a:stretch>
        </p:blipFill>
        <p:spPr bwMode="auto">
          <a:xfrm rot="10800000">
            <a:off x="9491980" y="5204460"/>
            <a:ext cx="2700020" cy="165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accent1">
                    <a:lumMod val="50000"/>
                  </a:schemeClr>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6" Type="http://schemas.openxmlformats.org/officeDocument/2006/relationships/theme" Target="../theme/theme2.xml"/><Relationship Id="rId25" Type="http://schemas.openxmlformats.org/officeDocument/2006/relationships/tags" Target="../tags/tag222.xml"/><Relationship Id="rId24" Type="http://schemas.openxmlformats.org/officeDocument/2006/relationships/tags" Target="../tags/tag221.xml"/><Relationship Id="rId23" Type="http://schemas.openxmlformats.org/officeDocument/2006/relationships/tags" Target="../tags/tag220.xml"/><Relationship Id="rId22" Type="http://schemas.openxmlformats.org/officeDocument/2006/relationships/tags" Target="../tags/tag219.xml"/><Relationship Id="rId21" Type="http://schemas.openxmlformats.org/officeDocument/2006/relationships/tags" Target="../tags/tag218.xml"/><Relationship Id="rId20" Type="http://schemas.openxmlformats.org/officeDocument/2006/relationships/tags" Target="../tags/tag217.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slideLayout" Target="../slideLayouts/slideLayout39.xml"/><Relationship Id="rId7" Type="http://schemas.openxmlformats.org/officeDocument/2006/relationships/slideLayout" Target="../slideLayouts/slideLayout38.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7" Type="http://schemas.openxmlformats.org/officeDocument/2006/relationships/theme" Target="../theme/theme3.xml"/><Relationship Id="rId26" Type="http://schemas.openxmlformats.org/officeDocument/2006/relationships/tags" Target="../tags/tag382.xml"/><Relationship Id="rId25" Type="http://schemas.openxmlformats.org/officeDocument/2006/relationships/tags" Target="../tags/tag381.xml"/><Relationship Id="rId24" Type="http://schemas.openxmlformats.org/officeDocument/2006/relationships/tags" Target="../tags/tag380.xml"/><Relationship Id="rId23" Type="http://schemas.openxmlformats.org/officeDocument/2006/relationships/tags" Target="../tags/tag379.xml"/><Relationship Id="rId22" Type="http://schemas.openxmlformats.org/officeDocument/2006/relationships/tags" Target="../tags/tag378.xml"/><Relationship Id="rId21" Type="http://schemas.openxmlformats.org/officeDocument/2006/relationships/tags" Target="../tags/tag377.xml"/><Relationship Id="rId20" Type="http://schemas.openxmlformats.org/officeDocument/2006/relationships/slideLayout" Target="../slideLayouts/slideLayout51.xml"/><Relationship Id="rId2" Type="http://schemas.openxmlformats.org/officeDocument/2006/relationships/slideLayout" Target="../slideLayouts/slideLayout33.xml"/><Relationship Id="rId19" Type="http://schemas.openxmlformats.org/officeDocument/2006/relationships/slideLayout" Target="../slideLayouts/slideLayout50.xml"/><Relationship Id="rId18" Type="http://schemas.openxmlformats.org/officeDocument/2006/relationships/slideLayout" Target="../slideLayouts/slideLayout49.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0800" tIns="0" rIns="8280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0800" tIns="0" rIns="8280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Lst>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tags" Target="../tags/tag386.xml"/><Relationship Id="rId7" Type="http://schemas.openxmlformats.org/officeDocument/2006/relationships/slide" Target="slide28.xml"/><Relationship Id="rId6" Type="http://schemas.openxmlformats.org/officeDocument/2006/relationships/slide" Target="slide24.xml"/><Relationship Id="rId5" Type="http://schemas.openxmlformats.org/officeDocument/2006/relationships/slide" Target="slide21.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image" Target="../media/image26.jpeg"/><Relationship Id="rId1" Type="http://schemas.openxmlformats.org/officeDocument/2006/relationships/tags" Target="../tags/tag38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tags" Target="../tags/tag400.xml"/><Relationship Id="rId1" Type="http://schemas.openxmlformats.org/officeDocument/2006/relationships/tags" Target="../tags/tag39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40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tags" Target="../tags/tag403.xml"/><Relationship Id="rId1" Type="http://schemas.openxmlformats.org/officeDocument/2006/relationships/tags" Target="../tags/tag40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40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40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40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40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408.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41.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image" Target="../media/image55.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image" Target="../media/image56.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ags" Target="../tags/tag38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image" Target="../media/image57.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tags" Target="../tags/tag417.xml"/><Relationship Id="rId1" Type="http://schemas.openxmlformats.org/officeDocument/2006/relationships/tags" Target="../tags/tag41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19.xml"/><Relationship Id="rId1" Type="http://schemas.openxmlformats.org/officeDocument/2006/relationships/tags" Target="../tags/tag41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20.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slide" Target="slide1.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30.xml"/><Relationship Id="rId1" Type="http://schemas.openxmlformats.org/officeDocument/2006/relationships/tags" Target="../tags/tag42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32.xml"/><Relationship Id="rId1" Type="http://schemas.openxmlformats.org/officeDocument/2006/relationships/tags" Target="../tags/tag43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33.xml"/></Relationships>
</file>

<file path=ppt/slides/_rels/slide3.xml.rels><?xml version="1.0" encoding="UTF-8" standalone="yes"?>
<Relationships xmlns="http://schemas.openxmlformats.org/package/2006/relationships"><Relationship Id="rId9" Type="http://schemas.openxmlformats.org/officeDocument/2006/relationships/customXml" Target="../ink/ink5.xml"/><Relationship Id="rId8" Type="http://schemas.openxmlformats.org/officeDocument/2006/relationships/image" Target="../media/image30.png"/><Relationship Id="rId7" Type="http://schemas.openxmlformats.org/officeDocument/2006/relationships/customXml" Target="../ink/ink4.xml"/><Relationship Id="rId6" Type="http://schemas.openxmlformats.org/officeDocument/2006/relationships/image" Target="../media/image29.png"/><Relationship Id="rId52" Type="http://schemas.openxmlformats.org/officeDocument/2006/relationships/comments" Target="../comments/comment1.xml"/><Relationship Id="rId51" Type="http://schemas.openxmlformats.org/officeDocument/2006/relationships/slideLayout" Target="../slideLayouts/slideLayout41.xml"/><Relationship Id="rId50" Type="http://schemas.openxmlformats.org/officeDocument/2006/relationships/tags" Target="../tags/tag389.xml"/><Relationship Id="rId5" Type="http://schemas.openxmlformats.org/officeDocument/2006/relationships/customXml" Target="../ink/ink3.xml"/><Relationship Id="rId49" Type="http://schemas.openxmlformats.org/officeDocument/2006/relationships/tags" Target="../tags/tag388.xml"/><Relationship Id="rId48" Type="http://schemas.openxmlformats.org/officeDocument/2006/relationships/image" Target="../media/image50.png"/><Relationship Id="rId47" Type="http://schemas.openxmlformats.org/officeDocument/2006/relationships/customXml" Target="../ink/ink24.xml"/><Relationship Id="rId46" Type="http://schemas.openxmlformats.org/officeDocument/2006/relationships/image" Target="../media/image49.png"/><Relationship Id="rId45" Type="http://schemas.openxmlformats.org/officeDocument/2006/relationships/customXml" Target="../ink/ink23.xml"/><Relationship Id="rId44" Type="http://schemas.openxmlformats.org/officeDocument/2006/relationships/image" Target="../media/image48.png"/><Relationship Id="rId43" Type="http://schemas.openxmlformats.org/officeDocument/2006/relationships/customXml" Target="../ink/ink22.xml"/><Relationship Id="rId42" Type="http://schemas.openxmlformats.org/officeDocument/2006/relationships/image" Target="../media/image47.png"/><Relationship Id="rId41" Type="http://schemas.openxmlformats.org/officeDocument/2006/relationships/customXml" Target="../ink/ink21.xml"/><Relationship Id="rId40" Type="http://schemas.openxmlformats.org/officeDocument/2006/relationships/image" Target="../media/image46.png"/><Relationship Id="rId4" Type="http://schemas.openxmlformats.org/officeDocument/2006/relationships/image" Target="../media/image28.png"/><Relationship Id="rId39" Type="http://schemas.openxmlformats.org/officeDocument/2006/relationships/customXml" Target="../ink/ink20.xml"/><Relationship Id="rId38" Type="http://schemas.openxmlformats.org/officeDocument/2006/relationships/image" Target="../media/image45.png"/><Relationship Id="rId37" Type="http://schemas.openxmlformats.org/officeDocument/2006/relationships/customXml" Target="../ink/ink19.xml"/><Relationship Id="rId36" Type="http://schemas.openxmlformats.org/officeDocument/2006/relationships/image" Target="../media/image44.png"/><Relationship Id="rId35" Type="http://schemas.openxmlformats.org/officeDocument/2006/relationships/customXml" Target="../ink/ink18.xml"/><Relationship Id="rId34" Type="http://schemas.openxmlformats.org/officeDocument/2006/relationships/image" Target="../media/image43.png"/><Relationship Id="rId33" Type="http://schemas.openxmlformats.org/officeDocument/2006/relationships/customXml" Target="../ink/ink17.xml"/><Relationship Id="rId32" Type="http://schemas.openxmlformats.org/officeDocument/2006/relationships/image" Target="../media/image42.png"/><Relationship Id="rId31" Type="http://schemas.openxmlformats.org/officeDocument/2006/relationships/customXml" Target="../ink/ink16.xml"/><Relationship Id="rId30" Type="http://schemas.openxmlformats.org/officeDocument/2006/relationships/image" Target="../media/image41.png"/><Relationship Id="rId3" Type="http://schemas.openxmlformats.org/officeDocument/2006/relationships/customXml" Target="../ink/ink2.xml"/><Relationship Id="rId29" Type="http://schemas.openxmlformats.org/officeDocument/2006/relationships/customXml" Target="../ink/ink15.xml"/><Relationship Id="rId28" Type="http://schemas.openxmlformats.org/officeDocument/2006/relationships/image" Target="../media/image40.png"/><Relationship Id="rId27" Type="http://schemas.openxmlformats.org/officeDocument/2006/relationships/customXml" Target="../ink/ink14.xml"/><Relationship Id="rId26" Type="http://schemas.openxmlformats.org/officeDocument/2006/relationships/image" Target="../media/image39.png"/><Relationship Id="rId25" Type="http://schemas.openxmlformats.org/officeDocument/2006/relationships/customXml" Target="../ink/ink13.xml"/><Relationship Id="rId24" Type="http://schemas.openxmlformats.org/officeDocument/2006/relationships/image" Target="../media/image38.png"/><Relationship Id="rId23" Type="http://schemas.openxmlformats.org/officeDocument/2006/relationships/customXml" Target="../ink/ink12.xml"/><Relationship Id="rId22" Type="http://schemas.openxmlformats.org/officeDocument/2006/relationships/image" Target="../media/image37.png"/><Relationship Id="rId21" Type="http://schemas.openxmlformats.org/officeDocument/2006/relationships/customXml" Target="../ink/ink11.xml"/><Relationship Id="rId20" Type="http://schemas.openxmlformats.org/officeDocument/2006/relationships/image" Target="../media/image36.png"/><Relationship Id="rId2" Type="http://schemas.openxmlformats.org/officeDocument/2006/relationships/image" Target="../media/image27.png"/><Relationship Id="rId19" Type="http://schemas.openxmlformats.org/officeDocument/2006/relationships/customXml" Target="../ink/ink10.xml"/><Relationship Id="rId18" Type="http://schemas.openxmlformats.org/officeDocument/2006/relationships/image" Target="../media/image35.png"/><Relationship Id="rId17" Type="http://schemas.openxmlformats.org/officeDocument/2006/relationships/customXml" Target="../ink/ink9.xml"/><Relationship Id="rId16" Type="http://schemas.openxmlformats.org/officeDocument/2006/relationships/image" Target="../media/image34.png"/><Relationship Id="rId15" Type="http://schemas.openxmlformats.org/officeDocument/2006/relationships/customXml" Target="../ink/ink8.xml"/><Relationship Id="rId14" Type="http://schemas.openxmlformats.org/officeDocument/2006/relationships/image" Target="../media/image33.png"/><Relationship Id="rId13" Type="http://schemas.openxmlformats.org/officeDocument/2006/relationships/customXml" Target="../ink/ink7.xml"/><Relationship Id="rId12" Type="http://schemas.openxmlformats.org/officeDocument/2006/relationships/image" Target="../media/image32.png"/><Relationship Id="rId11" Type="http://schemas.openxmlformats.org/officeDocument/2006/relationships/customXml" Target="../ink/ink6.xml"/><Relationship Id="rId10" Type="http://schemas.openxmlformats.org/officeDocument/2006/relationships/image" Target="../media/image31.png"/><Relationship Id="rId1" Type="http://schemas.openxmlformats.org/officeDocument/2006/relationships/customXml" Target="../ink/ink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3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38.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440.xml"/><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tags" Target="../tags/tag43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42.xml"/><Relationship Id="rId1" Type="http://schemas.openxmlformats.org/officeDocument/2006/relationships/tags" Target="../tags/tag44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39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tags" Target="../tags/tag392.xml"/><Relationship Id="rId1" Type="http://schemas.openxmlformats.org/officeDocument/2006/relationships/tags" Target="../tags/tag39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image" Target="../media/image5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tags" Target="../tags/tag395.xml"/><Relationship Id="rId1" Type="http://schemas.openxmlformats.org/officeDocument/2006/relationships/image" Target="../media/image52.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image" Target="../media/image5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tags" Target="../tags/tag398.xml"/><Relationship Id="rId1" Type="http://schemas.openxmlformats.org/officeDocument/2006/relationships/image" Target="../media/image5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p:nvPr>
            <p:custDataLst>
              <p:tags r:id="rId1"/>
            </p:custDataLst>
          </p:nvPr>
        </p:nvPicPr>
        <p:blipFill>
          <a:blip r:embed="rId2"/>
          <a:stretch>
            <a:fillRect/>
          </a:stretch>
        </p:blipFill>
        <p:spPr>
          <a:xfrm>
            <a:off x="-1270" y="57150"/>
            <a:ext cx="12193270" cy="6858635"/>
          </a:xfrm>
          <a:prstGeom prst="rect">
            <a:avLst/>
          </a:prstGeom>
          <a:noFill/>
          <a:ln w="9525">
            <a:noFill/>
          </a:ln>
        </p:spPr>
      </p:pic>
      <p:sp>
        <p:nvSpPr>
          <p:cNvPr id="5" name="文本框 4"/>
          <p:cNvSpPr txBox="1"/>
          <p:nvPr/>
        </p:nvSpPr>
        <p:spPr>
          <a:xfrm>
            <a:off x="2940685" y="2201545"/>
            <a:ext cx="5751830" cy="521970"/>
          </a:xfrm>
          <a:prstGeom prst="rect">
            <a:avLst/>
          </a:prstGeom>
          <a:noFill/>
        </p:spPr>
        <p:txBody>
          <a:bodyPr wrap="square" rtlCol="0">
            <a:spAutoFit/>
          </a:bodyPr>
          <a:p>
            <a:endParaRPr lang="zh-CN" altLang="en-US" sz="2800">
              <a:solidFill>
                <a:srgbClr val="FFFF00"/>
              </a:solidFill>
            </a:endParaRPr>
          </a:p>
        </p:txBody>
      </p:sp>
      <p:sp>
        <p:nvSpPr>
          <p:cNvPr id="3" name="文本框 2"/>
          <p:cNvSpPr txBox="1"/>
          <p:nvPr>
            <p:custDataLst>
              <p:tags r:id="rId3"/>
            </p:custDataLst>
          </p:nvPr>
        </p:nvSpPr>
        <p:spPr>
          <a:xfrm>
            <a:off x="2611755" y="2723515"/>
            <a:ext cx="6969125" cy="1159510"/>
          </a:xfrm>
          <a:prstGeom prst="rect">
            <a:avLst/>
          </a:prstGeom>
          <a:noFill/>
        </p:spPr>
        <p:txBody>
          <a:bodyPr wrap="square" rtlCol="0" anchor="t">
            <a:noAutofit/>
          </a:bodyPr>
          <a:p>
            <a:pPr algn="ctr"/>
            <a:r>
              <a:rPr sz="6000" b="1" dirty="0">
                <a:solidFill>
                  <a:srgbClr val="FFFF00"/>
                </a:solidFill>
                <a:latin typeface="宋体" panose="02010600030101010101" pitchFamily="2" charset="-122"/>
                <a:ea typeface="宋体" panose="02010600030101010101" pitchFamily="2" charset="-122"/>
                <a:cs typeface="宋体" panose="02010600030101010101" pitchFamily="2" charset="-122"/>
                <a:sym typeface="+mn-ea"/>
              </a:rPr>
              <a:t>正确使用标点符号</a:t>
            </a:r>
            <a:endParaRPr sz="4000" b="1" dirty="0">
              <a:solidFill>
                <a:srgbClr val="FFFF00"/>
              </a:solidFill>
              <a:latin typeface="宋体" panose="02010600030101010101" pitchFamily="2" charset="-122"/>
              <a:ea typeface="宋体" panose="02010600030101010101" pitchFamily="2" charset="-122"/>
              <a:cs typeface="宋体" panose="02010600030101010101" pitchFamily="2" charset="-122"/>
              <a:sym typeface="+mn-ea"/>
            </a:endParaRPr>
          </a:p>
          <a:p>
            <a:pPr algn="ctr"/>
            <a:endParaRPr lang="en-US" altLang="zh-CN" b="1" dirty="0">
              <a:solidFill>
                <a:srgbClr val="FFFF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流程图: 可选过程 5"/>
          <p:cNvSpPr/>
          <p:nvPr>
            <p:custDataLst>
              <p:tags r:id="rId4"/>
            </p:custDataLst>
          </p:nvPr>
        </p:nvSpPr>
        <p:spPr>
          <a:xfrm>
            <a:off x="4496435" y="299720"/>
            <a:ext cx="4345305" cy="636270"/>
          </a:xfrm>
          <a:prstGeom prst="flowChartAlternateProcess">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latin typeface="楷体" panose="02010609060101010101" pitchFamily="34" charset="-122"/>
                <a:ea typeface="楷体" panose="02010609060101010101" pitchFamily="34" charset="-122"/>
                <a:cs typeface="楷体" panose="02010609060101010101" pitchFamily="34" charset="-122"/>
              </a:rPr>
              <a:t>2024</a:t>
            </a:r>
            <a:r>
              <a:rPr lang="zh-CN" altLang="en-US" sz="3200">
                <a:latin typeface="楷体" panose="02010609060101010101" pitchFamily="34" charset="-122"/>
                <a:ea typeface="楷体" panose="02010609060101010101" pitchFamily="34" charset="-122"/>
                <a:cs typeface="楷体" panose="02010609060101010101" pitchFamily="34" charset="-122"/>
              </a:rPr>
              <a:t>备考专题训练</a:t>
            </a:r>
            <a:endParaRPr lang="zh-CN" altLang="en-US" sz="3200">
              <a:latin typeface="楷体" panose="02010609060101010101" pitchFamily="34" charset="-122"/>
              <a:ea typeface="楷体" panose="02010609060101010101" pitchFamily="34" charset="-122"/>
              <a:cs typeface="楷体" panose="02010609060101010101" pitchFamily="34" charset="-122"/>
            </a:endParaRPr>
          </a:p>
        </p:txBody>
      </p:sp>
      <p:sp>
        <p:nvSpPr>
          <p:cNvPr id="2" name="文本框 1"/>
          <p:cNvSpPr txBox="1"/>
          <p:nvPr/>
        </p:nvSpPr>
        <p:spPr>
          <a:xfrm>
            <a:off x="321945" y="5027295"/>
            <a:ext cx="11631930" cy="953135"/>
          </a:xfrm>
          <a:prstGeom prst="rect">
            <a:avLst/>
          </a:prstGeom>
          <a:noFill/>
        </p:spPr>
        <p:txBody>
          <a:bodyPr wrap="square" rtlCol="0">
            <a:spAutoFit/>
          </a:bodyPr>
          <a:p>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rPr>
              <a:t>任务一：</a:t>
            </a:r>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顿</a:t>
            </a:r>
            <a:r>
              <a:rPr lang="en-US" sz="28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号、</a:t>
            </a:r>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逗号</a:t>
            </a:r>
            <a:r>
              <a:rPr lang="en-US" sz="28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分号、冒号、</a:t>
            </a:r>
            <a:r>
              <a:rPr lang="en-US" sz="28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句号、叹号、问号   </a:t>
            </a:r>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sym typeface="+mn-ea"/>
                <a:hlinkClick r:id="rId5" action="ppaction://hlinksldjump"/>
              </a:rPr>
              <a:t>巩固训练</a:t>
            </a:r>
            <a:endPar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hlinkClick r:id="rId6" action="ppaction://hlinksldjump"/>
              </a:rPr>
              <a:t>任务二</a:t>
            </a:r>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en-US" sz="2800" b="1"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引号、括号、破折号、省略号、书名号</a:t>
            </a:r>
            <a:r>
              <a:rPr lang="en-US" altLang="zh-CN" sz="2800" b="1"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hlinkClick r:id="rId7" action="ppaction://hlinksldjump"/>
              </a:rPr>
              <a:t>巩固训练</a:t>
            </a:r>
            <a:endParaRPr lang="zh-CN" altLang="en-US" sz="2800" b="1"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half" idx="2"/>
          </p:nvPr>
        </p:nvSpPr>
        <p:spPr>
          <a:xfrm>
            <a:off x="413385" y="952500"/>
            <a:ext cx="11421745" cy="5779770"/>
          </a:xfrm>
        </p:spPr>
        <p:txBody>
          <a:bodyPr>
            <a:noAutofit/>
          </a:bodyPr>
          <a:p>
            <a:pPr marL="0" indent="0">
              <a:lnSpc>
                <a:spcPct val="100000"/>
              </a:lnSpc>
              <a:buNone/>
            </a:pPr>
            <a:r>
              <a:rPr lang="zh-CN" altLang="en-US" sz="2800"/>
              <a:t>下列各句中，标点符号使用正确的一项是（  ）</a:t>
            </a:r>
            <a:endParaRPr lang="zh-CN" altLang="en-US" sz="2800"/>
          </a:p>
          <a:p>
            <a:pPr marL="0" indent="0">
              <a:lnSpc>
                <a:spcPct val="100000"/>
              </a:lnSpc>
              <a:buNone/>
            </a:pPr>
            <a:r>
              <a:rPr lang="zh-CN" altLang="en-US" sz="2800"/>
              <a:t>A．作家大都重视写作前的情感培养：有的借欣赏音乐进入情境；有的面对墙壁久久沉思；有的甚至跳起迪斯科来兴奋自己。</a:t>
            </a:r>
            <a:endParaRPr lang="zh-CN" altLang="en-US" sz="2800"/>
          </a:p>
          <a:p>
            <a:pPr marL="0" indent="0">
              <a:lnSpc>
                <a:spcPct val="100000"/>
              </a:lnSpc>
              <a:buNone/>
            </a:pPr>
            <a:r>
              <a:rPr lang="zh-CN" altLang="en-US" sz="2800"/>
              <a:t>B．面对人生绝境，双腿残疾的史铁生不屈不挠，“微笑着，去唱生活的歌谣，”创作了《我与地坛》等一系列发人深省的文学作品。</a:t>
            </a:r>
            <a:endParaRPr lang="zh-CN" altLang="en-US" sz="2800"/>
          </a:p>
          <a:p>
            <a:pPr marL="0" indent="0">
              <a:lnSpc>
                <a:spcPct val="100000"/>
              </a:lnSpc>
              <a:buNone/>
            </a:pPr>
            <a:r>
              <a:rPr lang="zh-CN" altLang="en-US" sz="2800"/>
              <a:t>C．多数法国人对萨科齐并不满意，萎缩的经济规模、逼近10%的失业率，以及雷声大雨点小、光说不做的各项改革，都无法让人再相信他。</a:t>
            </a:r>
            <a:endParaRPr lang="zh-CN" altLang="en-US" sz="2800"/>
          </a:p>
          <a:p>
            <a:pPr marL="0" indent="0">
              <a:lnSpc>
                <a:spcPct val="100000"/>
              </a:lnSpc>
              <a:buNone/>
            </a:pPr>
            <a:r>
              <a:rPr lang="zh-CN" altLang="en-US" sz="2800"/>
              <a:t>D．国务院总理李10月25日主持召开国务院常务会议，部署推进公司注册资本登记制度改革，降低创业成本，激发社会投资活力。</a:t>
            </a:r>
            <a:endParaRPr lang="zh-CN" altLang="en-US" sz="2800"/>
          </a:p>
          <a:p>
            <a:pPr marL="0" indent="0">
              <a:lnSpc>
                <a:spcPct val="100000"/>
              </a:lnSpc>
              <a:buNone/>
            </a:pPr>
            <a:r>
              <a:rPr lang="zh-CN" altLang="en-US" sz="2800">
                <a:solidFill>
                  <a:srgbClr val="FF0000"/>
                </a:solidFill>
              </a:rPr>
              <a:t>【答案】D。A项，两处分号都应改为逗号；B项，“歌谣”后逗号放在后引号外面。C项，“经济规模”后顿号改为逗号，</a:t>
            </a:r>
            <a:r>
              <a:rPr lang="zh-CN" altLang="en-US" sz="2800">
                <a:solidFill>
                  <a:srgbClr val="0070C0"/>
                </a:solidFill>
              </a:rPr>
              <a:t>此是大的停顿。</a:t>
            </a:r>
            <a:endParaRPr lang="zh-CN" altLang="en-US" sz="2800">
              <a:solidFill>
                <a:srgbClr val="0070C0"/>
              </a:solidFill>
            </a:endParaRPr>
          </a:p>
        </p:txBody>
      </p:sp>
      <p:sp>
        <p:nvSpPr>
          <p:cNvPr id="5" name="标题 2"/>
          <p:cNvSpPr>
            <a:spLocks noGrp="1"/>
          </p:cNvSpPr>
          <p:nvPr>
            <p:custDataLst>
              <p:tags r:id="rId1"/>
            </p:custDataLst>
          </p:nvPr>
        </p:nvSpPr>
        <p:spPr>
          <a:xfrm>
            <a:off x="669925" y="186690"/>
            <a:ext cx="3741420" cy="441960"/>
          </a:xfrm>
          <a:prstGeom prst="rect">
            <a:avLst/>
          </a:prstGeom>
          <a:solidFill>
            <a:srgbClr val="0070C0"/>
          </a:solidFill>
        </p:spPr>
        <p:txBody>
          <a:bodyPr vert="horz" lIns="100800" tIns="39600" rIns="75600" bIns="39600" rtlCol="0" anchor="t" anchorCtr="0">
            <a:normAutofit fontScale="90000"/>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cs typeface="+mj-cs"/>
              </a:defRPr>
            </a:lvl1pPr>
          </a:lstStyle>
          <a:p>
            <a:r>
              <a:rPr lang="zh-CN" altLang="en-US">
                <a:solidFill>
                  <a:schemeClr val="bg2"/>
                </a:solidFill>
              </a:rPr>
              <a:t>学习活动三：巩固训练</a:t>
            </a:r>
            <a:endParaRPr lang="zh-CN" altLang="en-US">
              <a:solidFill>
                <a:schemeClr val="bg2"/>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fade">
                                      <p:cBhvr>
                                        <p:cTn id="7" dur="1000"/>
                                        <p:tgtEl>
                                          <p:spTgt spid="4">
                                            <p:txEl>
                                              <p:pRg st="5" end="5"/>
                                            </p:txEl>
                                          </p:spTgt>
                                        </p:tgtEl>
                                      </p:cBhvr>
                                    </p:animEffect>
                                    <p:anim calcmode="lin" valueType="num">
                                      <p:cBhvr>
                                        <p:cTn id="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
                                            <p:txEl>
                                              <p:pRg st="5" end="5"/>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231775" y="808355"/>
            <a:ext cx="11433175" cy="3754755"/>
          </a:xfrm>
          <a:prstGeom prst="rect">
            <a:avLst/>
          </a:prstGeom>
          <a:noFill/>
        </p:spPr>
        <p:txBody>
          <a:bodyPr wrap="square" lIns="0" tIns="0" rIns="0" bIns="0" rtlCol="0" anchor="t"/>
          <a:lstStyle/>
          <a:p>
            <a:pPr algn="ctr" latinLnBrk="1">
              <a:lnSpc>
                <a:spcPts val="432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类型2:句末点号(句号、叹号、问号)</a:t>
            </a:r>
            <a:endPar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370205" y="1421765"/>
            <a:ext cx="11299825" cy="4034790"/>
          </a:xfrm>
          <a:prstGeom prst="rect">
            <a:avLst/>
          </a:prstGeom>
          <a:noFill/>
          <a:ln w="9525">
            <a:noFill/>
          </a:ln>
        </p:spPr>
        <p:txBody>
          <a:bodyPr>
            <a:noAutofit/>
          </a:bodyPr>
          <a:p>
            <a:pPr indent="0" fontAlgn="auto">
              <a:lnSpc>
                <a:spcPct val="150000"/>
              </a:lnSpc>
            </a:pPr>
            <a:r>
              <a:rPr lang="en-US" alt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一、句号</a:t>
            </a:r>
            <a:r>
              <a:rPr lang="en-US" alt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alt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句号的形式为“。”。句号表示一句话说完的停顿,一般停顿较长。关于句号的用法,说明如下:</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039620" y="142875"/>
            <a:ext cx="4064000" cy="368300"/>
          </a:xfrm>
          <a:prstGeom prst="rect">
            <a:avLst/>
          </a:prstGeom>
          <a:noFill/>
        </p:spPr>
        <p:txBody>
          <a:bodyPr wrap="square" rtlCol="0">
            <a:spAutoFit/>
          </a:bodyPr>
          <a:p>
            <a:endParaRPr lang="zh-CN" altLang="en-US"/>
          </a:p>
        </p:txBody>
      </p:sp>
      <p:sp>
        <p:nvSpPr>
          <p:cNvPr id="5" name="横卷形 4"/>
          <p:cNvSpPr/>
          <p:nvPr/>
        </p:nvSpPr>
        <p:spPr>
          <a:xfrm>
            <a:off x="715645" y="142875"/>
            <a:ext cx="1686560" cy="577215"/>
          </a:xfrm>
          <a:prstGeom prst="horizontalScroll">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第二课时</a:t>
            </a:r>
            <a:endParaRPr lang="zh-CN" altLang="en-US"/>
          </a:p>
        </p:txBody>
      </p:sp>
    </p:spTree>
    <p:custDataLst>
      <p:tags r:id="rId1"/>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0"/>
                                        </p:tgtEl>
                                        <p:attrNameLst>
                                          <p:attrName>style.visibility</p:attrName>
                                        </p:attrNameLst>
                                      </p:cBhvr>
                                      <p:to>
                                        <p:strVal val="visible"/>
                                      </p:to>
                                    </p:set>
                                    <p:anim calcmode="lin" valueType="num">
                                      <p:cBhvr additive="base">
                                        <p:cTn id="11" dur="500" fill="hold"/>
                                        <p:tgtEl>
                                          <p:spTgt spid="100"/>
                                        </p:tgtEl>
                                        <p:attrNameLst>
                                          <p:attrName>ppt_x</p:attrName>
                                        </p:attrNameLst>
                                      </p:cBhvr>
                                      <p:tavLst>
                                        <p:tav tm="0">
                                          <p:val>
                                            <p:strVal val="#ppt_x"/>
                                          </p:val>
                                        </p:tav>
                                        <p:tav tm="100000">
                                          <p:val>
                                            <p:strVal val="#ppt_x"/>
                                          </p:val>
                                        </p:tav>
                                      </p:tavLst>
                                    </p:anim>
                                    <p:anim calcmode="lin" valueType="num">
                                      <p:cBhvr additive="base">
                                        <p:cTn id="1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0" grpId="0"/>
      <p:bldP spid="10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231775" y="808355"/>
            <a:ext cx="11433175" cy="3754755"/>
          </a:xfrm>
          <a:prstGeom prst="rect">
            <a:avLst/>
          </a:prstGeom>
          <a:noFill/>
        </p:spPr>
        <p:txBody>
          <a:bodyPr wrap="square" lIns="0" tIns="0" rIns="0" bIns="0" rtlCol="0" anchor="t"/>
          <a:lstStyle/>
          <a:p>
            <a:pPr algn="ctr" latinLnBrk="1">
              <a:lnSpc>
                <a:spcPts val="432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370205" y="0"/>
            <a:ext cx="11294110" cy="4024630"/>
          </a:xfrm>
          <a:prstGeom prst="rect">
            <a:avLst/>
          </a:prstGeom>
          <a:noFill/>
          <a:ln w="9525">
            <a:noFill/>
          </a:ln>
        </p:spPr>
        <p:txBody>
          <a:bodyPr>
            <a:noAutofit/>
          </a:bodyPr>
          <a:p>
            <a:pPr indent="0" fontAlgn="auto">
              <a:lnSpc>
                <a:spcPct val="150000"/>
              </a:lnSpc>
            </a:pPr>
            <a:r>
              <a:rPr lang="en-US" alt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1.陈述句以及语气较缓和的祈使句末尾,用句号。例如:</a:t>
            </a:r>
            <a:endParaRPr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2400" b="0">
                <a:solidFill>
                  <a:srgbClr val="000000"/>
                </a:solidFill>
                <a:latin typeface="楷体" panose="02010609060101010101" pitchFamily="34" charset="-122"/>
                <a:ea typeface="楷体" panose="02010609060101010101" pitchFamily="34" charset="-122"/>
                <a:cs typeface="微软雅黑" panose="020B0503020204020204" pitchFamily="34" charset="-122"/>
              </a:rPr>
              <a:t>在西府,民性敦厚,说话多用去声,一律咬字沉重,对话如吵架一样,哭丧又一呼三叹。呼喊远人更是特殊:前声拖十二分的长,末了方极快地道出内容。</a:t>
            </a:r>
            <a:r>
              <a:rPr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(两句话均为陈述句,表达不同的内容,因此后面都用句号)</a:t>
            </a:r>
            <a:endParaRPr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0">
                <a:solidFill>
                  <a:srgbClr val="000000"/>
                </a:solidFill>
                <a:latin typeface="楷体" panose="02010609060101010101" pitchFamily="34" charset="-122"/>
                <a:ea typeface="楷体" panose="02010609060101010101" pitchFamily="34" charset="-122"/>
                <a:cs typeface="楷体" panose="02010609060101010101" pitchFamily="34" charset="-122"/>
              </a:rPr>
              <a:t> </a:t>
            </a:r>
            <a:r>
              <a:rPr sz="2400" b="0">
                <a:solidFill>
                  <a:srgbClr val="000000"/>
                </a:solidFill>
                <a:latin typeface="楷体" panose="02010609060101010101" pitchFamily="34" charset="-122"/>
                <a:ea typeface="楷体" panose="02010609060101010101" pitchFamily="34" charset="-122"/>
                <a:cs typeface="楷体" panose="02010609060101010101" pitchFamily="34" charset="-122"/>
              </a:rPr>
              <a:t>“难道我对上司说了什么不好的话?”柯瓦连科问,生气地瞧着他,“请您躲开我!我是正大光明的人,不愿意跟您这样的先生讲话。我不喜欢那些背地里进谗言的人。”</a:t>
            </a:r>
            <a:r>
              <a:rPr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(“请您躲开我”是语气较缓和的祈使句,后面应用句号而非叹号)</a:t>
            </a:r>
            <a:endParaRPr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P_6_BD#5bc553b15?vbadefaultcenterpage=1&amp;parentnodeid=b2d896054"/>
          <p:cNvSpPr/>
          <p:nvPr>
            <p:custDataLst>
              <p:tags r:id="rId1"/>
            </p:custDataLst>
          </p:nvPr>
        </p:nvSpPr>
        <p:spPr>
          <a:xfrm>
            <a:off x="231775" y="4220845"/>
            <a:ext cx="11600815" cy="5649595"/>
          </a:xfrm>
          <a:prstGeom prst="rect">
            <a:avLst/>
          </a:prstGeom>
          <a:noFill/>
        </p:spPr>
        <p:txBody>
          <a:bodyPr wrap="square" lIns="0" tIns="0" rIns="0" bIns="0" rtlCol="0" anchor="t"/>
          <a:p>
            <a:pPr algn="l" latinLnBrk="1">
              <a:lnSpc>
                <a:spcPct val="10000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2.如果一个句子中出现了“什么”“怎么”“谁”之类的疑问代词,或句末加有“呢”之类的助词,但句意并没有发问和要求回答,就不能视为问句,末尾仍用句号。例如:</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0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谁叫咱们香雪是学生呢。</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(句号使用正确)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0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“你上学怎么不带铅笔盒呀?”她们又问。</a:t>
            </a:r>
            <a:endParaRPr lang="en-US" sz="240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algn="l" latinLnBrk="1">
              <a:lnSpc>
                <a:spcPct val="10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“那不是吗?”香雪指指桌角。</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(“那不是吗”一句反问的意思不强,更多的是表陈述,所以问号使用错误,应用句号)</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100" grpId="0"/>
      <p:bldP spid="100"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457200" y="709295"/>
            <a:ext cx="10870565" cy="5539740"/>
          </a:xfrm>
          <a:prstGeom prst="rect">
            <a:avLst/>
          </a:prstGeom>
          <a:noFill/>
        </p:spPr>
        <p:txBody>
          <a:bodyPr wrap="square" lIns="0" tIns="0" rIns="0" bIns="0" rtlCol="0" anchor="t"/>
          <a:lstStyle/>
          <a:p>
            <a:pPr indent="0" algn="l" fontAlgn="auto" latinLnBrk="1">
              <a:lnSpc>
                <a:spcPct val="15000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rPr>
              <a:t>二、叹号</a:t>
            </a:r>
            <a:endParaRPr lang="en-US"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叹号的形式为“!”。关于叹号的用法,说明如下:</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1.叹号表示一句感情强烈的话结束后的停顿,有时语气较强的祈使句、问句末尾也用叹号。例如:</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sz="240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algn="l" fontAlgn="auto" latinLnBrk="1">
              <a:lnSpc>
                <a:spcPct val="15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他屏气静神地伸出双手,欣喜地抚摸着那可爱的稻穗,激动得几乎要喊出声来!</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(表感情强烈,叹号使用正确)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让她扎一两根油线绳吧!</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语气较强的祈使句,句末叹号使用正确</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实在,虽然我们埋葬了别里科夫,可是这种装在套子里的人,却还有许多,将来也还不知道有多少呢!</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(陈述句末尾,语气强烈,叹号使用正确)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ts val="432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417830" y="1464945"/>
            <a:ext cx="11137900" cy="5191125"/>
          </a:xfrm>
          <a:prstGeom prst="rect">
            <a:avLst/>
          </a:prstGeom>
          <a:noFill/>
        </p:spPr>
        <p:txBody>
          <a:bodyPr wrap="square" lIns="0" tIns="0" rIns="0" bIns="0" rtlCol="0" anchor="t"/>
          <a:lstStyle/>
          <a:p>
            <a:pPr algn="l" latinLnBrk="1">
              <a:lnSpc>
                <a:spcPts val="432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2.主谓倒装的带有感叹语气和较强祈使语气的句子,叹号放在句末。  例如:</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sz="240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algn="l" latinLnBrk="1">
              <a:lnSpc>
                <a:spcPts val="432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出来吧,你们!</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(叹号使用正确)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ts val="432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多么鲜艳啊!这件衣服。</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(叹号使用错误,应将叹号改为逗号,句号改为叹号)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ts val="432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3.用于拟声词后,表示声音短促或突然。例如:</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ts val="432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咚!咚咚!突然传来一阵急促的敲门声。</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(叹号使用正确)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4.表示声音巨大或声音不断加大时,可叠用叹号;表达强烈语气时,也可叠用叹号,但最多只能叠用三个叹号。在没有异常强烈的情感表达需要时不宜叠用叹号。例如: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sym typeface="+mn-ea"/>
              </a:rPr>
              <a:t>轰!!在这天崩地塌的声音中,女娲猛然醒来。</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(表示声音不断加大,叹号使用正确)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sym typeface="+mn-ea"/>
              </a:rPr>
              <a:t>   我要揭露!我要控诉!!我要以死抗争!!!</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(语气坚决、强烈,叹号使用正确)</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328930" y="827405"/>
            <a:ext cx="11511280" cy="5638165"/>
          </a:xfrm>
          <a:prstGeom prst="rect">
            <a:avLst/>
          </a:prstGeom>
          <a:noFill/>
        </p:spPr>
        <p:txBody>
          <a:bodyPr wrap="square" lIns="0" tIns="0" rIns="0" bIns="0" rtlCol="0" anchor="t"/>
          <a:lstStyle/>
          <a:p>
            <a:pPr indent="0" algn="l" fontAlgn="auto" latinLnBrk="1">
              <a:lnSpc>
                <a:spcPct val="15000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三、问号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问号的形式为“?”。关于问号的用法,说明如下:</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1.问号用于句子末尾,表示疑问语气(包括反问、设问等疑问类型)。例如:</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人的正确思想是从哪里来的?是从天上掉下来的吗?不是。是自己头脑里固有的吗?不是。</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(问号使用正确)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2.选择问句中,通常只在最后一个选项末尾用问号,各个选项之间一般用逗号隔开。当选项较短且选项之间几乎没有停顿时,选项之间可不用逗号。例如:</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最后</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从总的方面来衡量,让我们评判一下:是处在既不担心别人对自己作恶,也不希望别人对自己为善的境地更幸福,还是处于全面依附的地位,全盘接受那些对他们不负有任何义务的人的指挥更幸福?</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(选择问句,第一个“幸福”后的逗号使用正确)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319405" y="1130935"/>
            <a:ext cx="11208385" cy="4547870"/>
          </a:xfrm>
          <a:prstGeom prst="rect">
            <a:avLst/>
          </a:prstGeom>
          <a:noFill/>
        </p:spPr>
        <p:txBody>
          <a:bodyPr wrap="square" lIns="0" tIns="0" rIns="0" bIns="0" rtlCol="0" anchor="t"/>
          <a:lstStyle/>
          <a:p>
            <a:pPr algn="l" latinLnBrk="1">
              <a:lnSpc>
                <a:spcPct val="10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不知是这里曾经有过一个繁盛的鹿群,最后只剩下了一只?还是根本是从外边偶然走来而迷失在这里不能回去呢?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(选择问句,“最后只剩下了一只”后应用逗号)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0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谁的教育?我的教育还是孩子们的教育?</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(问号使用正确) </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sz="240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algn="l" latinLnBrk="1">
              <a:lnSpc>
                <a:spcPct val="10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3.选择问句中,如果要强调每个选项的独立性,可以在每个选项后都用问号。但这种情况很难把握,一般不会在高考试卷中出现。例如:</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10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还是历来惯了,不以为非呢?还是丧了良心,明知故犯呢?</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(问号使用正确)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0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4.不是选择问句,每个问题都需要回答时,有几个问句就使用几个问号。 例如:</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sym typeface="+mn-ea"/>
              </a:rPr>
              <a:t> </a:t>
            </a:r>
            <a:endParaRPr lang="en-US" sz="240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algn="l" fontAlgn="auto" latinLnBrk="1">
              <a:lnSpc>
                <a:spcPct val="10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sym typeface="+mn-ea"/>
              </a:rPr>
              <a:t>    我怎么办?该不该喊它一声呢?对了,你听过黄冠大鹦鹉的鸣声没有?</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(问号使用正确)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0000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sym typeface="+mn-ea"/>
              </a:rPr>
              <a:t>    人生什么事最苦呢?贫吗?不是。失意吗?不是。老吗?死吗?都不是。我说人生最苦的事,莫苦于身上背着一种未来的责任。</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(问号使用正确)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466725" y="1396365"/>
            <a:ext cx="11106150" cy="4547235"/>
          </a:xfrm>
          <a:prstGeom prst="rect">
            <a:avLst/>
          </a:prstGeom>
          <a:noFill/>
        </p:spPr>
        <p:txBody>
          <a:bodyPr wrap="square" lIns="0" tIns="0" rIns="0" bIns="0" rtlCol="0" anchor="t"/>
          <a:lstStyle/>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5.当只有句子的某一成分或部分有疑问,而整个句子不表疑问时,句末不使用问号。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例如:</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现在是在战争的时期,我们应该研究一下文章怎样写得短些,写得精粹些?</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(本句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为陈述句,故句末问号使用错误,应改为句号)</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6.主谓倒装的问句,问号应该用在句末。例如:</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“怎么了,你?”</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(问号使用正确)</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1150" y="724535"/>
            <a:ext cx="11296015" cy="5593715"/>
          </a:xfrm>
          <a:prstGeom prst="rect">
            <a:avLst/>
          </a:prstGeom>
          <a:noFill/>
          <a:ln w="9525">
            <a:noFill/>
          </a:ln>
        </p:spPr>
        <p:txBody>
          <a:bodyPr>
            <a:noAutofit/>
          </a:bodyPr>
          <a:p>
            <a:pPr indent="0" fontAlgn="auto">
              <a:lnSpc>
                <a:spcPct val="15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(2018年浙江卷改编)文段中画横线的甲、乙、丙句,标点有误的一项是(　　)。</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ct val="120000"/>
              </a:lnSpc>
            </a:pP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在第55届博洛尼亚国际儿童书展上,中国插画展现场的观众络绎不绝,显示出各界对中国插画现状与发展的关切。</a:t>
            </a:r>
            <a:r>
              <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rPr>
              <a:t>【甲】什么是插画?插画就是出版物中的插图:一本书如果以插画为主,以文字为辅,就被称为绘本,顾名思义就是画出来的书。</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一本优秀的绘本,可以让不认字的孩子“读”出其中蕴含的深意。</a:t>
            </a:r>
            <a:r>
              <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rPr>
              <a:t>【乙】在各色画笔下,蝴蝶、花朵、叶子、大树等跃然纸上,孩子可以对色彩、实物进行认知学习。</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在学校里阅读的绘本,父母在家里也可以和孩子一起阅读。如此一来,孩子在幼儿园或在家里,都拥有一个语言互通的环境。</a:t>
            </a:r>
            <a:r>
              <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rPr>
              <a:t>【丙】“绘本在儿童早期教育中的作用已被越来越多的人认识,但绘本的发展还需加快步伐。</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”书展上多家出版社的负责人都持类似观点。当然,对于绘本创作者,需要观照的,不仅有儿童心灵成长的需求,还有成年读者的精神世界。</a:t>
            </a: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A.甲　　　　B.乙　　　　C.丙</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endParaRPr>
          </a:p>
        </p:txBody>
      </p:sp>
      <p:sp>
        <p:nvSpPr>
          <p:cNvPr id="6" name="文本框 5"/>
          <p:cNvSpPr txBox="1"/>
          <p:nvPr/>
        </p:nvSpPr>
        <p:spPr>
          <a:xfrm>
            <a:off x="10759440" y="882015"/>
            <a:ext cx="412115" cy="521970"/>
          </a:xfrm>
          <a:prstGeom prst="rect">
            <a:avLst/>
          </a:prstGeom>
          <a:noFill/>
        </p:spPr>
        <p:txBody>
          <a:bodyPr wrap="square" rtlCol="0">
            <a:spAutoFit/>
          </a:bodyPr>
          <a:p>
            <a:r>
              <a:rPr lang="en-US" altLang="zh-CN" sz="2800">
                <a:solidFill>
                  <a:srgbClr val="FF0000"/>
                </a:solidFill>
              </a:rPr>
              <a:t>A</a:t>
            </a:r>
            <a:endParaRPr lang="en-US" altLang="zh-CN" sz="2800">
              <a:solidFill>
                <a:srgbClr val="FF0000"/>
              </a:solidFill>
            </a:endParaRPr>
          </a:p>
        </p:txBody>
      </p:sp>
      <p:pic>
        <p:nvPicPr>
          <p:cNvPr id="725" name="例5.eps" descr="id:2147515716;FounderCES"/>
          <p:cNvPicPr>
            <a:picLocks noChangeAspect="1"/>
          </p:cNvPicPr>
          <p:nvPr/>
        </p:nvPicPr>
        <p:blipFill>
          <a:blip r:embed="rId1"/>
          <a:stretch>
            <a:fillRect/>
          </a:stretch>
        </p:blipFill>
        <p:spPr>
          <a:xfrm>
            <a:off x="478155" y="951865"/>
            <a:ext cx="748665" cy="346075"/>
          </a:xfrm>
          <a:prstGeom prst="rect">
            <a:avLst/>
          </a:prstGeom>
        </p:spPr>
      </p:pic>
      <p:sp>
        <p:nvSpPr>
          <p:cNvPr id="3" name="文本框 2"/>
          <p:cNvSpPr txBox="1"/>
          <p:nvPr>
            <p:custDataLst>
              <p:tags r:id="rId2"/>
            </p:custDataLst>
          </p:nvPr>
        </p:nvSpPr>
        <p:spPr>
          <a:xfrm>
            <a:off x="478155" y="5805170"/>
            <a:ext cx="11248390" cy="1198880"/>
          </a:xfrm>
          <a:prstGeom prst="rect">
            <a:avLst/>
          </a:prstGeom>
          <a:noFill/>
          <a:ln w="9525">
            <a:noFill/>
          </a:ln>
        </p:spPr>
        <p:txBody>
          <a:bodyPr wrap="square">
            <a:spAutoFit/>
          </a:bodyPr>
          <a:p>
            <a:pPr algn="l" latinLnBrk="1">
              <a:lnSpc>
                <a:spcPct val="100000"/>
              </a:lnSpc>
              <a:buClrTx/>
              <a:buSzTx/>
              <a:buNone/>
            </a:pPr>
            <a:r>
              <a:rPr lang="zh-CN" alt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rPr>
              <a:t>【解析】</a:t>
            </a:r>
            <a:r>
              <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rPr>
              <a:t>甲处滥用冒号,“插图”一词后面的冒号应改为句号。后面内容“一本书如果以插画为主……顾名思义就是画出来的书”,是对“绘本”这个概念的解释,是另一个句子,跟前面说的“插画”意思不同。</a:t>
            </a:r>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endParaRPr>
          </a:p>
        </p:txBody>
      </p:sp>
      <p:sp>
        <p:nvSpPr>
          <p:cNvPr id="4" name="标题 3"/>
          <p:cNvSpPr>
            <a:spLocks noGrp="1"/>
          </p:cNvSpPr>
          <p:nvPr>
            <p:ph type="title"/>
            <p:custDataLst>
              <p:tags r:id="rId3"/>
            </p:custDataLst>
          </p:nvPr>
        </p:nvSpPr>
        <p:spPr>
          <a:xfrm>
            <a:off x="669925" y="109855"/>
            <a:ext cx="3741420" cy="441960"/>
          </a:xfrm>
          <a:solidFill>
            <a:srgbClr val="0070C0"/>
          </a:solidFill>
        </p:spPr>
        <p:txBody>
          <a:bodyPr>
            <a:normAutofit fontScale="90000"/>
          </a:bodyPr>
          <a:p>
            <a:r>
              <a:rPr lang="zh-CN" altLang="en-US">
                <a:solidFill>
                  <a:schemeClr val="bg2"/>
                </a:solidFill>
              </a:rPr>
              <a:t>学习活动二：例题研讨</a:t>
            </a:r>
            <a:endParaRPr lang="zh-CN" altLang="en-US">
              <a:solidFill>
                <a:schemeClr val="bg2"/>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25"/>
                                        </p:tgtEl>
                                        <p:attrNameLst>
                                          <p:attrName>style.visibility</p:attrName>
                                        </p:attrNameLst>
                                      </p:cBhvr>
                                      <p:to>
                                        <p:strVal val="visible"/>
                                      </p:to>
                                    </p:set>
                                    <p:anim calcmode="lin" valueType="num">
                                      <p:cBhvr additive="base">
                                        <p:cTn id="15" dur="500" fill="hold"/>
                                        <p:tgtEl>
                                          <p:spTgt spid="725"/>
                                        </p:tgtEl>
                                        <p:attrNameLst>
                                          <p:attrName>ppt_x</p:attrName>
                                        </p:attrNameLst>
                                      </p:cBhvr>
                                      <p:tavLst>
                                        <p:tav tm="0">
                                          <p:val>
                                            <p:strVal val="#ppt_x"/>
                                          </p:val>
                                        </p:tav>
                                        <p:tav tm="100000">
                                          <p:val>
                                            <p:strVal val="#ppt_x"/>
                                          </p:val>
                                        </p:tav>
                                      </p:tavLst>
                                    </p:anim>
                                    <p:anim calcmode="lin" valueType="num">
                                      <p:cBhvr additive="base">
                                        <p:cTn id="16" dur="500" fill="hold"/>
                                        <p:tgtEl>
                                          <p:spTgt spid="72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9415" y="645795"/>
            <a:ext cx="11649075" cy="6084570"/>
          </a:xfrm>
          <a:prstGeom prst="rect">
            <a:avLst/>
          </a:prstGeom>
          <a:noFill/>
          <a:ln w="9525">
            <a:noFill/>
          </a:ln>
        </p:spPr>
        <p:txBody>
          <a:bodyPr>
            <a:noAutofit/>
          </a:bodyPr>
          <a:p>
            <a:pPr algn="l" fontAlgn="auto">
              <a:lnSpc>
                <a:spcPct val="100000"/>
              </a:lnSpc>
              <a:buClrTx/>
              <a:buSzTx/>
              <a:buFontTx/>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下列各选项中的叹号和文中的叹号,作用相同的一项是(　　)。 </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a:t>
            </a:r>
            <a:r>
              <a:rPr lang="en-US" sz="2400" b="0">
                <a:solidFill>
                  <a:srgbClr val="000000"/>
                </a:solidFill>
                <a:latin typeface="楷体" panose="02010609060101010101" pitchFamily="34" charset="-122"/>
                <a:ea typeface="楷体" panose="02010609060101010101" pitchFamily="34" charset="-122"/>
              </a:rPr>
              <a:t>“</a:t>
            </a:r>
            <a:r>
              <a:rPr lang="en-US" sz="2400" b="0">
                <a:solidFill>
                  <a:srgbClr val="000000"/>
                </a:solidFill>
                <a:latin typeface="楷体" panose="02010609060101010101" pitchFamily="34" charset="-122"/>
                <a:ea typeface="楷体" panose="02010609060101010101" pitchFamily="34" charset="-122"/>
                <a:cs typeface="楷体" panose="02010609060101010101" pitchFamily="34" charset="-122"/>
              </a:rPr>
              <a:t>侠”讲究的是一份担当。在徐克的电影《七剑》中,被清兵追杀、身受重伤的傅青主,对无助的村民们说:“上天山,找帮手!”为什么天山上的剑客要帮助素不相识的傅青主和村民们?因为他们是有担当的“侠”。</a:t>
            </a:r>
            <a:r>
              <a:rPr lang="en-US" sz="2400" b="0" dirty="0">
                <a:solidFill>
                  <a:srgbClr val="000000"/>
                </a:solidFill>
                <a:latin typeface="楷体" panose="02010609060101010101" pitchFamily="34" charset="-122"/>
                <a:ea typeface="楷体" panose="02010609060101010101" pitchFamily="34" charset="-122"/>
                <a:cs typeface="楷体" panose="02010609060101010101" pitchFamily="34" charset="-122"/>
              </a:rPr>
              <a:t>                  </a:t>
            </a: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2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A.咔嚓!一道闪电划破了夜空。</a:t>
            </a:r>
            <a:endParaRPr lang="en-US" sz="22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2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B.那八百米长廊的几百根柱子,几百根梁枋,一根方,一根圆,一根八角……这样“千变万化”地排列过去,那长廊将成何景象!</a:t>
            </a:r>
            <a:endParaRPr lang="en-US" sz="22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2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C.马克思列宁主义是科学,科学是老老实实的学问,任何一点调皮都是不行的。我们还是老实一点吧!</a:t>
            </a:r>
            <a:endParaRPr lang="en-US" sz="22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2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D.宝玉也不知是何原故,忙赶来时,贾政便问:“该死的奴才!你在家不读书也罢了,怎么又做出这些无法无天的事来!”</a:t>
            </a:r>
            <a:endParaRPr lang="en-US" sz="22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p:txBody>
      </p:sp>
      <p:pic>
        <p:nvPicPr>
          <p:cNvPr id="726" name="例6.eps" descr="id:2147515723;FounderCES"/>
          <p:cNvPicPr>
            <a:picLocks noChangeAspect="1"/>
          </p:cNvPicPr>
          <p:nvPr/>
        </p:nvPicPr>
        <p:blipFill>
          <a:blip r:embed="rId1"/>
          <a:stretch>
            <a:fillRect/>
          </a:stretch>
        </p:blipFill>
        <p:spPr>
          <a:xfrm>
            <a:off x="537845" y="871220"/>
            <a:ext cx="671195" cy="309880"/>
          </a:xfrm>
          <a:prstGeom prst="rect">
            <a:avLst/>
          </a:prstGeom>
        </p:spPr>
      </p:pic>
      <p:sp>
        <p:nvSpPr>
          <p:cNvPr id="3" name="文本框 2"/>
          <p:cNvSpPr txBox="1"/>
          <p:nvPr/>
        </p:nvSpPr>
        <p:spPr>
          <a:xfrm>
            <a:off x="8719185" y="586740"/>
            <a:ext cx="431800" cy="706755"/>
          </a:xfrm>
          <a:prstGeom prst="rect">
            <a:avLst/>
          </a:prstGeom>
          <a:noFill/>
        </p:spPr>
        <p:txBody>
          <a:bodyPr wrap="square" rtlCol="0">
            <a:spAutoFit/>
          </a:bodyPr>
          <a:p>
            <a:r>
              <a:rPr lang="en-US" altLang="zh-CN" sz="4000">
                <a:solidFill>
                  <a:srgbClr val="FF0000"/>
                </a:solidFill>
              </a:rPr>
              <a:t>C</a:t>
            </a:r>
            <a:endParaRPr lang="en-US" altLang="zh-CN" sz="4000">
              <a:solidFill>
                <a:srgbClr val="FF0000"/>
              </a:solidFill>
            </a:endParaRPr>
          </a:p>
        </p:txBody>
      </p:sp>
      <p:sp>
        <p:nvSpPr>
          <p:cNvPr id="100" name="文本框 99"/>
          <p:cNvSpPr txBox="1"/>
          <p:nvPr>
            <p:custDataLst>
              <p:tags r:id="rId2"/>
            </p:custDataLst>
          </p:nvPr>
        </p:nvSpPr>
        <p:spPr>
          <a:xfrm>
            <a:off x="329565" y="4980940"/>
            <a:ext cx="10562590" cy="1446530"/>
          </a:xfrm>
          <a:prstGeom prst="rect">
            <a:avLst/>
          </a:prstGeom>
          <a:noFill/>
          <a:ln w="9525">
            <a:noFill/>
          </a:ln>
        </p:spPr>
        <p:txBody>
          <a:bodyPr>
            <a:noAutofit/>
          </a:bodyPr>
          <a:p>
            <a:pPr algn="l" latinLnBrk="1">
              <a:lnSpc>
                <a:spcPts val="4320"/>
              </a:lnSpc>
              <a:buClrTx/>
              <a:buSzTx/>
              <a:buNone/>
            </a:pPr>
            <a:r>
              <a:rPr lang="en-US" sz="2400" b="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rPr>
              <a:t>【解析】C和文中的叹号都表示感情强烈的祈使句。A的叹号表示声音短促或突然。B的叹号表感叹。D的第一个叹号表感叹,第二个叹号表强烈的反问。</a:t>
            </a:r>
            <a:endParaRPr lang="en-US" sz="2400" b="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26"/>
                                        </p:tgtEl>
                                        <p:attrNameLst>
                                          <p:attrName>style.visibility</p:attrName>
                                        </p:attrNameLst>
                                      </p:cBhvr>
                                      <p:to>
                                        <p:strVal val="visible"/>
                                      </p:to>
                                    </p:set>
                                    <p:anim calcmode="lin" valueType="num">
                                      <p:cBhvr additive="base">
                                        <p:cTn id="11" dur="500" fill="hold"/>
                                        <p:tgtEl>
                                          <p:spTgt spid="726"/>
                                        </p:tgtEl>
                                        <p:attrNameLst>
                                          <p:attrName>ppt_x</p:attrName>
                                        </p:attrNameLst>
                                      </p:cBhvr>
                                      <p:tavLst>
                                        <p:tav tm="0">
                                          <p:val>
                                            <p:strVal val="#ppt_x"/>
                                          </p:val>
                                        </p:tav>
                                        <p:tav tm="100000">
                                          <p:val>
                                            <p:strVal val="#ppt_x"/>
                                          </p:val>
                                        </p:tav>
                                      </p:tavLst>
                                    </p:anim>
                                    <p:anim calcmode="lin" valueType="num">
                                      <p:cBhvr additive="base">
                                        <p:cTn id="12" dur="500" fill="hold"/>
                                        <p:tgtEl>
                                          <p:spTgt spid="7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additive="base">
                                        <p:cTn id="1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500" fill="hold"/>
                                        <p:tgtEl>
                                          <p:spTgt spid="100"/>
                                        </p:tgtEl>
                                        <p:attrNameLst>
                                          <p:attrName>ppt_x</p:attrName>
                                        </p:attrNameLst>
                                      </p:cBhvr>
                                      <p:tavLst>
                                        <p:tav tm="0">
                                          <p:val>
                                            <p:strVal val="#ppt_x"/>
                                          </p:val>
                                        </p:tav>
                                        <p:tav tm="100000">
                                          <p:val>
                                            <p:strVal val="#ppt_x"/>
                                          </p:val>
                                        </p:tav>
                                      </p:tavLst>
                                    </p:anim>
                                    <p:anim calcmode="lin" valueType="num">
                                      <p:cBhvr additive="base">
                                        <p:cTn id="4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p:bldP spid="3" grpId="1"/>
      <p:bldP spid="100" grpId="0"/>
      <p:bldP spid="10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2240915" cy="441960"/>
          </a:xfrm>
          <a:solidFill>
            <a:srgbClr val="0070C0"/>
          </a:solidFill>
        </p:spPr>
        <p:txBody>
          <a:bodyPr>
            <a:normAutofit fontScale="90000"/>
          </a:bodyPr>
          <a:p>
            <a:r>
              <a:rPr lang="zh-CN" altLang="en-US">
                <a:solidFill>
                  <a:schemeClr val="bg2"/>
                </a:solidFill>
              </a:rPr>
              <a:t>学习活动一</a:t>
            </a:r>
            <a:endParaRPr lang="zh-CN" altLang="en-US">
              <a:solidFill>
                <a:schemeClr val="bg2"/>
              </a:solidFill>
            </a:endParaRPr>
          </a:p>
        </p:txBody>
      </p:sp>
      <p:sp>
        <p:nvSpPr>
          <p:cNvPr id="4" name="文本占位符 3"/>
          <p:cNvSpPr>
            <a:spLocks noGrp="1"/>
          </p:cNvSpPr>
          <p:nvPr>
            <p:ph type="body" sz="half" idx="2"/>
          </p:nvPr>
        </p:nvSpPr>
        <p:spPr>
          <a:xfrm>
            <a:off x="669925" y="952500"/>
            <a:ext cx="10852150" cy="5388610"/>
          </a:xfrm>
        </p:spPr>
        <p:txBody>
          <a:bodyPr/>
          <a:p>
            <a:r>
              <a:rPr lang="zh-CN" altLang="en-US" sz="3200"/>
              <a:t>阅读《新考案语文》</a:t>
            </a:r>
            <a:r>
              <a:rPr lang="en-US" altLang="zh-CN" sz="3200"/>
              <a:t>P305-309</a:t>
            </a:r>
            <a:r>
              <a:rPr sz="3200"/>
              <a:t>圈点批注。</a:t>
            </a:r>
            <a:endParaRPr sz="3200"/>
          </a:p>
          <a:p>
            <a:r>
              <a:rPr sz="3200"/>
              <a:t>要求：圈点多一些，批注也要有但不限多少。每一个要点都要认真圈点，符号尽量多样化，以详细具体地显示你思考的痕迹。</a:t>
            </a:r>
            <a:endParaRPr sz="3200"/>
          </a:p>
          <a:p>
            <a:r>
              <a:rPr sz="3200"/>
              <a:t>教师示范如下：</a:t>
            </a:r>
            <a:endParaRPr sz="32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8000" y="323850"/>
            <a:ext cx="11315065" cy="4542155"/>
          </a:xfrm>
          <a:prstGeom prst="rect">
            <a:avLst/>
          </a:prstGeom>
          <a:noFill/>
          <a:ln w="9525">
            <a:noFill/>
          </a:ln>
        </p:spPr>
        <p:txBody>
          <a:bodyPr>
            <a:noAutofit/>
          </a:bodyPr>
          <a:p>
            <a:pPr algn="l" fontAlgn="auto">
              <a:lnSpc>
                <a:spcPct val="100000"/>
              </a:lnSpc>
              <a:buClrTx/>
              <a:buSzTx/>
              <a:buNone/>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下列各选项中的问号,和文中问号作用相同的一项是(　　)。</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400" b="0">
                <a:solidFill>
                  <a:srgbClr val="000000"/>
                </a:solidFill>
                <a:latin typeface="楷体" panose="02010609060101010101" pitchFamily="34" charset="-122"/>
                <a:ea typeface="楷体" panose="02010609060101010101" pitchFamily="34" charset="-122"/>
                <a:cs typeface="楷体" panose="02010609060101010101" pitchFamily="34" charset="-122"/>
              </a:rPr>
              <a:t>   一根网线、一个好的教育产品,就能实现学生与来自全国各地优质教师的实时互动。近年来,随着信息技术的发展,优质的教育资源更加触手可及。如何结合教育技术推动教育资源优质均衡化?怎样处理好技术与教育的关系,进行因材施教?随着在线教育行业的发展,挑战也接踵而至。</a:t>
            </a:r>
            <a:endParaRPr lang="en-US" sz="2400" b="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ct val="10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A.由于人们能够沉静下来思考,精神生活变得异常丰富。这样的夜晚,同家人围炉而坐,难道不是极大的乐事吗?</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B.这是巧合还是有意安排?</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4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sym typeface="+mn-ea"/>
              </a:rPr>
              <a:t>C.虽然有人说,掘起地下的煤来,就足够全世界几百年之用。但是,几百年之后呢?几百年之后,我们当然是化为魂灵,或上天堂,或落了地狱。</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4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sym typeface="+mn-ea"/>
              </a:rPr>
              <a:t>D.贾政听了惊疑,问道:“好端端的,谁去跳井?我家从无这样事情,自祖宗以来,皆是宽柔待下。”</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algn="l" fontAlgn="auto">
              <a:lnSpc>
                <a:spcPct val="100000"/>
              </a:lnSpc>
              <a:buClrTx/>
              <a:buSzTx/>
              <a:buFontTx/>
            </a:pP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解析</a:t>
            </a:r>
            <a:r>
              <a:rPr lang="zh-CN" alt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D和文中问号都表疑问。A表反问。B表选择。C表设问。</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00000"/>
              </a:lnSpc>
            </a:pP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50000"/>
              </a:lnSpc>
            </a:pPr>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endParaRPr>
          </a:p>
        </p:txBody>
      </p:sp>
      <p:pic>
        <p:nvPicPr>
          <p:cNvPr id="727" name="例7.eps" descr="id:2147515730;FounderCES"/>
          <p:cNvPicPr>
            <a:picLocks noChangeAspect="1"/>
          </p:cNvPicPr>
          <p:nvPr/>
        </p:nvPicPr>
        <p:blipFill>
          <a:blip r:embed="rId1"/>
          <a:stretch>
            <a:fillRect/>
          </a:stretch>
        </p:blipFill>
        <p:spPr>
          <a:xfrm>
            <a:off x="439420" y="323850"/>
            <a:ext cx="711835" cy="328930"/>
          </a:xfrm>
          <a:prstGeom prst="rect">
            <a:avLst/>
          </a:prstGeom>
        </p:spPr>
      </p:pic>
      <p:sp>
        <p:nvSpPr>
          <p:cNvPr id="6" name="文本框 5"/>
          <p:cNvSpPr txBox="1"/>
          <p:nvPr>
            <p:custDataLst>
              <p:tags r:id="rId2"/>
            </p:custDataLst>
          </p:nvPr>
        </p:nvSpPr>
        <p:spPr>
          <a:xfrm>
            <a:off x="8471535" y="210185"/>
            <a:ext cx="412115" cy="521970"/>
          </a:xfrm>
          <a:prstGeom prst="rect">
            <a:avLst/>
          </a:prstGeom>
          <a:noFill/>
        </p:spPr>
        <p:txBody>
          <a:bodyPr wrap="square" rtlCol="0">
            <a:spAutoFit/>
          </a:bodyPr>
          <a:p>
            <a:r>
              <a:rPr lang="en-US" altLang="zh-CN" sz="2800">
                <a:solidFill>
                  <a:srgbClr val="FF0000"/>
                </a:solidFill>
              </a:rPr>
              <a:t>D</a:t>
            </a:r>
            <a:endParaRPr lang="en-US" altLang="zh-CN" sz="2800">
              <a:solidFill>
                <a:srgbClr val="FF0000"/>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 calcmode="lin" valueType="num">
                                      <p:cBhvr additive="base">
                                        <p:cTn id="3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27"/>
                                        </p:tgtEl>
                                        <p:attrNameLst>
                                          <p:attrName>style.visibility</p:attrName>
                                        </p:attrNameLst>
                                      </p:cBhvr>
                                      <p:to>
                                        <p:strVal val="visible"/>
                                      </p:to>
                                    </p:set>
                                    <p:anim calcmode="lin" valueType="num">
                                      <p:cBhvr additive="base">
                                        <p:cTn id="35" dur="500" fill="hold"/>
                                        <p:tgtEl>
                                          <p:spTgt spid="727"/>
                                        </p:tgtEl>
                                        <p:attrNameLst>
                                          <p:attrName>ppt_x</p:attrName>
                                        </p:attrNameLst>
                                      </p:cBhvr>
                                      <p:tavLst>
                                        <p:tav tm="0">
                                          <p:val>
                                            <p:strVal val="#ppt_x"/>
                                          </p:val>
                                        </p:tav>
                                        <p:tav tm="100000">
                                          <p:val>
                                            <p:strVal val="#ppt_x"/>
                                          </p:val>
                                        </p:tav>
                                      </p:tavLst>
                                    </p:anim>
                                    <p:anim calcmode="lin" valueType="num">
                                      <p:cBhvr additive="base">
                                        <p:cTn id="36" dur="500" fill="hold"/>
                                        <p:tgtEl>
                                          <p:spTgt spid="72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half" idx="2"/>
          </p:nvPr>
        </p:nvSpPr>
        <p:spPr>
          <a:xfrm>
            <a:off x="385445" y="803275"/>
            <a:ext cx="11431905" cy="6054090"/>
          </a:xfrm>
        </p:spPr>
        <p:txBody>
          <a:bodyPr>
            <a:noAutofit/>
          </a:bodyPr>
          <a:p>
            <a:pPr marL="0" indent="0">
              <a:lnSpc>
                <a:spcPct val="100000"/>
              </a:lnSpc>
              <a:buNone/>
            </a:pP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1．北京人艺最近推出四个轮换剧目：《天下第一楼》《小井胡同》《上帝的宠儿》和《洋麻将》，这都是经过观众的检验，证明其确实系优秀剧目。</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冒号只管一个句子，句中冒号提示的范围不当，“这都是”前的逗号改为句号。</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．到底哪里是安徒生写作的地方？哪里是他父亲的皮鞋作坊？已经无法弄清了。</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两个问号都改为逗号。</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．茫茫宇宙到底有没有外星人，生命能不能合成，人果真由命运主宰？这一切都引起人们深深地思考。</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“茫茫……主宰”与“这一切”是同位语，都作句子的主语，没有疑问语气，因此问号应改为逗号，或者两个逗号改为问号，则前三者是一般</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疑问句。</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2"/>
          <p:cNvSpPr>
            <a:spLocks noGrp="1"/>
          </p:cNvSpPr>
          <p:nvPr>
            <p:custDataLst>
              <p:tags r:id="rId1"/>
            </p:custDataLst>
          </p:nvPr>
        </p:nvSpPr>
        <p:spPr>
          <a:xfrm>
            <a:off x="669925" y="186690"/>
            <a:ext cx="3741420" cy="441960"/>
          </a:xfrm>
          <a:prstGeom prst="rect">
            <a:avLst/>
          </a:prstGeom>
          <a:solidFill>
            <a:srgbClr val="0070C0"/>
          </a:solidFill>
        </p:spPr>
        <p:txBody>
          <a:bodyPr vert="horz" lIns="100800" tIns="39600" rIns="75600" bIns="39600" rtlCol="0" anchor="t" anchorCtr="0">
            <a:normAutofit fontScale="90000"/>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cs typeface="+mj-cs"/>
              </a:defRPr>
            </a:lvl1pPr>
          </a:lstStyle>
          <a:p>
            <a:r>
              <a:rPr lang="zh-CN" altLang="en-US">
                <a:solidFill>
                  <a:schemeClr val="bg2"/>
                </a:solidFill>
              </a:rPr>
              <a:t>学习活动三：巩固训练</a:t>
            </a:r>
            <a:endParaRPr lang="zh-CN" altLang="en-US">
              <a:solidFill>
                <a:schemeClr val="bg2"/>
              </a:solidFill>
            </a:endParaRPr>
          </a:p>
        </p:txBody>
      </p:sp>
      <p:sp>
        <p:nvSpPr>
          <p:cNvPr id="2" name="文本框 1"/>
          <p:cNvSpPr txBox="1"/>
          <p:nvPr/>
        </p:nvSpPr>
        <p:spPr>
          <a:xfrm>
            <a:off x="4603115" y="171450"/>
            <a:ext cx="9102725" cy="521970"/>
          </a:xfrm>
          <a:prstGeom prst="rect">
            <a:avLst/>
          </a:prstGeom>
          <a:noFill/>
        </p:spPr>
        <p:txBody>
          <a:bodyPr wrap="square" rtlCol="0">
            <a:spAutoFit/>
          </a:bodyPr>
          <a:p>
            <a:r>
              <a:rPr lang="zh-CN" altLang="en-US" sz="2800"/>
              <a:t>找出下列句中用错的标点符号并改正。</a:t>
            </a:r>
            <a:endParaRPr lang="zh-CN" altLang="en-US" sz="2800"/>
          </a:p>
        </p:txBody>
      </p:sp>
      <p:sp>
        <p:nvSpPr>
          <p:cNvPr id="3" name="动作按钮: 第一张 2">
            <a:hlinkClick r:id="" action="ppaction://hlinkshowjump?jump=firstslide"/>
          </p:cNvPr>
          <p:cNvSpPr/>
          <p:nvPr/>
        </p:nvSpPr>
        <p:spPr>
          <a:xfrm>
            <a:off x="11849735" y="6426835"/>
            <a:ext cx="362585" cy="33401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wipe(down)">
                                      <p:cBhvr>
                                        <p:cTn id="1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p:nvPr>
            <p:ph type="title"/>
          </p:nvPr>
        </p:nvSpPr>
        <p:spPr>
          <a:xfrm>
            <a:off x="583522" y="232414"/>
            <a:ext cx="10852237" cy="441964"/>
          </a:xfrm>
        </p:spPr>
        <p:txBody>
          <a:bodyPr>
            <a:normAutofit fontScale="90000"/>
          </a:bodyPr>
          <a:p>
            <a:pPr algn="ctr"/>
            <a:endParaRPr lang="zh-CN" altLang="en-US" sz="4445">
              <a:solidFill>
                <a:schemeClr val="tx1"/>
              </a:solidFill>
              <a:sym typeface="+mn-ea"/>
            </a:endParaRPr>
          </a:p>
        </p:txBody>
      </p:sp>
      <p:sp>
        <p:nvSpPr>
          <p:cNvPr id="2" name="文本框 1"/>
          <p:cNvSpPr txBox="1"/>
          <p:nvPr/>
        </p:nvSpPr>
        <p:spPr>
          <a:xfrm>
            <a:off x="506730" y="1148715"/>
            <a:ext cx="10656570" cy="5262245"/>
          </a:xfrm>
          <a:prstGeom prst="rect">
            <a:avLst/>
          </a:prstGeom>
          <a:noFill/>
        </p:spPr>
        <p:txBody>
          <a:bodyPr wrap="square" rtlCol="0" anchor="t">
            <a:spAutoFit/>
          </a:bodyPr>
          <a:p>
            <a:pPr marL="0" indent="0">
              <a:lnSpc>
                <a:spcPct val="100000"/>
              </a:lnSpc>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要在城西修建立交桥的消息传出后，许多人都非常关心这座立交桥将怎么建？那里的近千株树木怎么办？</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“这座立交桥……怎么办”是关心的对象即宾语，因此“怎么建”后面用逗号，“怎么办”后面用句号。</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nSpc>
                <a:spcPct val="100000"/>
              </a:lnSpc>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“到底去不去呀？我的小祖宗！”妈妈“咚咚咚”地敲着我的房门，“人家来电话催好几次了，你倒是给人家一个回话呀！”</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倒装问句中问号应放在问话的末尾，倒装成分后用逗号，所以这句话的标点应改为“到底去不去呀，我的小祖宗？”</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．老人拿到医疗救助金后感动地说：“如今有这么好的政策，有这么好的医疗条件，虽然得了重病，并不可怕，我呀！还得活一阵子呢。”</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00000"/>
              </a:lnSpc>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叹号为句末点号，应将“！”改为“，”，句末“。”改为“！”。</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动作按钮: 第一张 2">
            <a:hlinkClick r:id="" action="ppaction://hlinkshowjump?jump=firstslide"/>
          </p:cNvPr>
          <p:cNvSpPr/>
          <p:nvPr>
            <p:custDataLst>
              <p:tags r:id="rId1"/>
            </p:custDataLst>
          </p:nvPr>
        </p:nvSpPr>
        <p:spPr>
          <a:xfrm>
            <a:off x="11849735" y="6426835"/>
            <a:ext cx="362585" cy="33401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2">
                                            <p:txEl>
                                              <p:pRg st="3" end="3"/>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1000"/>
                                        <p:tgtEl>
                                          <p:spTgt spid="2">
                                            <p:txEl>
                                              <p:pRg st="5" end="5"/>
                                            </p:txEl>
                                          </p:spTgt>
                                        </p:tgtEl>
                                      </p:cBhvr>
                                    </p:animEffect>
                                    <p:anim calcmode="lin" valueType="num">
                                      <p:cBhvr>
                                        <p:cTn id="2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2">
                                            <p:txEl>
                                              <p:pRg st="5" end="5"/>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pPr algn="ctr"/>
            <a:r>
              <a:rPr lang="zh-CN" altLang="en-US" sz="5335"/>
              <a:t>小结</a:t>
            </a:r>
            <a:endParaRPr lang="zh-CN" altLang="en-US" sz="5335"/>
          </a:p>
        </p:txBody>
      </p:sp>
      <p:sp>
        <p:nvSpPr>
          <p:cNvPr id="3" name="内容占位符 2"/>
          <p:cNvSpPr>
            <a:spLocks noGrp="1"/>
          </p:cNvSpPr>
          <p:nvPr>
            <p:ph idx="1"/>
          </p:nvPr>
        </p:nvSpPr>
        <p:spPr>
          <a:xfrm>
            <a:off x="581660" y="1462405"/>
            <a:ext cx="10852150" cy="2082800"/>
          </a:xfrm>
        </p:spPr>
        <p:txBody>
          <a:bodyPr>
            <a:noAutofit/>
          </a:bodyPr>
          <a:p>
            <a:r>
              <a:rPr lang="en-US" altLang="zh-CN" sz="3600"/>
              <a:t>1.</a:t>
            </a:r>
            <a:r>
              <a:rPr sz="3600"/>
              <a:t>熟悉各种标点符号的用法是前提。</a:t>
            </a:r>
            <a:endParaRPr sz="3600"/>
          </a:p>
          <a:p>
            <a:r>
              <a:rPr lang="en-US" altLang="zh-CN" sz="3600"/>
              <a:t>2.</a:t>
            </a:r>
            <a:r>
              <a:rPr sz="3600"/>
              <a:t>结合语境（语意、结构等），运用语法解题是关键。</a:t>
            </a:r>
            <a:endParaRPr sz="36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C_4_BD#3de1bbd86.fixed?vbadefaultcenterpage=1&amp;parentnodeid=62da1db03"/>
          <p:cNvSpPr/>
          <p:nvPr/>
        </p:nvSpPr>
        <p:spPr>
          <a:xfrm>
            <a:off x="261620" y="1024890"/>
            <a:ext cx="10550525" cy="2697480"/>
          </a:xfrm>
          <a:prstGeom prst="rect">
            <a:avLst/>
          </a:prstGeom>
          <a:noFill/>
        </p:spPr>
        <p:txBody>
          <a:bodyPr wrap="none" lIns="0" tIns="0" rIns="0" bIns="0" rtlCol="0" anchor="ctr"/>
          <a:p>
            <a:pPr indent="0" algn="l" fontAlgn="auto" latinLnBrk="1">
              <a:lnSpc>
                <a:spcPct val="150000"/>
              </a:lnSpc>
            </a:pPr>
            <a:r>
              <a:rPr lang="zh-CN" altLang="en-US" sz="4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hlinkClick r:id="rId1" action="ppaction://hlinksldjump"/>
              </a:rPr>
              <a:t>学习任务</a:t>
            </a:r>
            <a:r>
              <a:rPr lang="en-US" altLang="zh-CN" sz="4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hlinkClick r:id="rId1" action="ppaction://hlinksldjump"/>
              </a:rPr>
              <a:t>2</a:t>
            </a:r>
            <a:r>
              <a:rPr lang="zh-CN" altLang="en-US" sz="4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hlinkClick r:id="rId1" action="ppaction://hlinksldjump"/>
              </a:rPr>
              <a:t>:</a:t>
            </a:r>
            <a:endParaRPr lang="zh-CN" altLang="en-US" sz="4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hlinkClick r:id="rId1" action="ppaction://hlinksldjump"/>
            </a:endParaRPr>
          </a:p>
          <a:p>
            <a:pPr indent="0" algn="l" fontAlgn="auto" latinLnBrk="1">
              <a:lnSpc>
                <a:spcPct val="150000"/>
              </a:lnSpc>
            </a:pPr>
            <a:r>
              <a:rPr lang="zh-CN" altLang="en-US" sz="4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hlinkClick r:id="rId1" action="ppaction://hlinksldjump"/>
              </a:rPr>
              <a:t>常考标号(引号、括号、破折号、省略号、书名号)　</a:t>
            </a:r>
            <a:endParaRPr lang="zh-CN" altLang="en-US" sz="4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 name="动作按钮: 第一张 2">
            <a:hlinkClick r:id="" action="ppaction://hlinkshowjump?jump=firstslide"/>
          </p:cNvPr>
          <p:cNvSpPr/>
          <p:nvPr>
            <p:custDataLst>
              <p:tags r:id="rId2"/>
            </p:custDataLst>
          </p:nvPr>
        </p:nvSpPr>
        <p:spPr>
          <a:xfrm>
            <a:off x="11849735" y="6426835"/>
            <a:ext cx="362585" cy="33401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endParaRPr lang="zh-CN" altLang="en-US"/>
          </a:p>
        </p:txBody>
      </p:sp>
      <p:sp>
        <p:nvSpPr>
          <p:cNvPr id="3" name="内容占位符 2"/>
          <p:cNvSpPr>
            <a:spLocks noGrp="1"/>
          </p:cNvSpPr>
          <p:nvPr>
            <p:ph idx="1"/>
          </p:nvPr>
        </p:nvSpPr>
        <p:spPr>
          <a:xfrm>
            <a:off x="669882" y="1078873"/>
            <a:ext cx="10852237" cy="5388907"/>
          </a:xfrm>
        </p:spPr>
        <p:txBody>
          <a:bodyPr>
            <a:noAutofit/>
          </a:bodyPr>
          <a:p>
            <a:pPr marL="0" indent="0" algn="l" latinLnBrk="1">
              <a:lnSpc>
                <a:spcPct val="100000"/>
              </a:lnSpc>
              <a:buClrTx/>
              <a:buSzTx/>
              <a:buNone/>
            </a:pPr>
            <a:r>
              <a:rPr lang="en-US" sz="2800">
                <a:solidFill>
                  <a:srgbClr val="000000"/>
                </a:solidFill>
                <a:latin typeface="华文中宋" panose="02010600040101010101" charset="-122"/>
                <a:ea typeface="华文中宋" panose="02010600040101010101" charset="-122"/>
                <a:cs typeface="华文中宋" panose="02010600040101010101" charset="-122"/>
                <a:sym typeface="+mn-ea"/>
              </a:rPr>
              <a:t>使用</a:t>
            </a:r>
            <a:r>
              <a:rPr lang="en-US" sz="2800">
                <a:solidFill>
                  <a:srgbClr val="FF0000"/>
                </a:solidFill>
                <a:latin typeface="华文中宋" panose="02010600040101010101" charset="-122"/>
                <a:ea typeface="华文中宋" panose="02010600040101010101" charset="-122"/>
                <a:cs typeface="华文中宋" panose="02010600040101010101" charset="-122"/>
                <a:sym typeface="+mn-ea"/>
              </a:rPr>
              <a:t>引号</a:t>
            </a:r>
            <a:r>
              <a:rPr lang="en-US" sz="2800">
                <a:solidFill>
                  <a:srgbClr val="000000"/>
                </a:solidFill>
                <a:latin typeface="华文中宋" panose="02010600040101010101" charset="-122"/>
                <a:ea typeface="华文中宋" panose="02010600040101010101" charset="-122"/>
                <a:cs typeface="华文中宋" panose="02010600040101010101" charset="-122"/>
                <a:sym typeface="+mn-ea"/>
              </a:rPr>
              <a:t>应注意下列几点:</a:t>
            </a:r>
            <a:r>
              <a:rPr sz="2800">
                <a:solidFill>
                  <a:srgbClr val="FF0000"/>
                </a:solidFill>
                <a:latin typeface="华文中宋" panose="02010600040101010101" charset="-122"/>
                <a:ea typeface="华文中宋" panose="02010600040101010101" charset="-122"/>
                <a:cs typeface="华文中宋" panose="02010600040101010101" charset="-122"/>
                <a:sym typeface="+mn-ea"/>
              </a:rPr>
              <a:t>（注意在书中圈点批注）</a:t>
            </a:r>
            <a:endParaRPr lang="en-US" sz="2800">
              <a:solidFill>
                <a:srgbClr val="000000"/>
              </a:solidFill>
              <a:latin typeface="华文中宋" panose="02010600040101010101" charset="-122"/>
              <a:ea typeface="华文中宋" panose="02010600040101010101" charset="-122"/>
              <a:cs typeface="华文中宋" panose="02010600040101010101" charset="-122"/>
            </a:endParaRPr>
          </a:p>
          <a:p>
            <a:pPr marL="0" indent="0" algn="l" latinLnBrk="1">
              <a:lnSpc>
                <a:spcPct val="100000"/>
              </a:lnSpc>
              <a:buNone/>
            </a:pPr>
            <a:r>
              <a:rPr lang="en-US" sz="2800">
                <a:solidFill>
                  <a:srgbClr val="000000"/>
                </a:solidFill>
                <a:latin typeface="华文中宋" panose="02010600040101010101" charset="-122"/>
                <a:ea typeface="华文中宋" panose="02010600040101010101" charset="-122"/>
                <a:cs typeface="华文中宋" panose="02010600040101010101" charset="-122"/>
                <a:sym typeface="+mn-ea"/>
              </a:rPr>
              <a:t> 1.引文之内又有引文时,外边的用双引号,里边的用单引号。  </a:t>
            </a:r>
            <a:endParaRPr lang="en-US" sz="2800">
              <a:solidFill>
                <a:srgbClr val="000000"/>
              </a:solidFill>
              <a:latin typeface="华文中宋" panose="02010600040101010101" charset="-122"/>
              <a:ea typeface="华文中宋" panose="02010600040101010101" charset="-122"/>
              <a:cs typeface="华文中宋" panose="02010600040101010101" charset="-122"/>
              <a:sym typeface="+mn-ea"/>
            </a:endParaRPr>
          </a:p>
          <a:p>
            <a:pPr marL="0" indent="0" algn="l" latinLnBrk="1">
              <a:lnSpc>
                <a:spcPct val="100000"/>
              </a:lnSpc>
              <a:buNone/>
            </a:pPr>
            <a:r>
              <a:rPr lang="en-US" sz="2800">
                <a:solidFill>
                  <a:srgbClr val="000000"/>
                </a:solidFill>
                <a:latin typeface="华文中宋" panose="02010600040101010101" charset="-122"/>
                <a:ea typeface="华文中宋" panose="02010600040101010101" charset="-122"/>
                <a:cs typeface="华文中宋" panose="02010600040101010101" charset="-122"/>
                <a:sym typeface="+mn-ea"/>
              </a:rPr>
              <a:t> 2.如果</a:t>
            </a:r>
            <a:r>
              <a:rPr lang="en-US" sz="2800">
                <a:solidFill>
                  <a:srgbClr val="FF0000"/>
                </a:solidFill>
                <a:latin typeface="华文中宋" panose="02010600040101010101" charset="-122"/>
                <a:ea typeface="华文中宋" panose="02010600040101010101" charset="-122"/>
                <a:cs typeface="华文中宋" panose="02010600040101010101" charset="-122"/>
                <a:sym typeface="+mn-ea"/>
              </a:rPr>
              <a:t>引文独立成句</a:t>
            </a:r>
            <a:r>
              <a:rPr lang="en-US" sz="2800">
                <a:solidFill>
                  <a:srgbClr val="000000"/>
                </a:solidFill>
                <a:latin typeface="华文中宋" panose="02010600040101010101" charset="-122"/>
                <a:ea typeface="华文中宋" panose="02010600040101010101" charset="-122"/>
                <a:cs typeface="华文中宋" panose="02010600040101010101" charset="-122"/>
                <a:sym typeface="+mn-ea"/>
              </a:rPr>
              <a:t>,意思完整,句末点号放在</a:t>
            </a:r>
            <a:r>
              <a:rPr lang="en-US" sz="2800">
                <a:solidFill>
                  <a:srgbClr val="FF0000"/>
                </a:solidFill>
                <a:latin typeface="华文中宋" panose="02010600040101010101" charset="-122"/>
                <a:ea typeface="华文中宋" panose="02010600040101010101" charset="-122"/>
                <a:cs typeface="华文中宋" panose="02010600040101010101" charset="-122"/>
                <a:sym typeface="+mn-ea"/>
              </a:rPr>
              <a:t>引号里面</a:t>
            </a:r>
            <a:r>
              <a:rPr lang="en-US" sz="2800">
                <a:solidFill>
                  <a:srgbClr val="000000"/>
                </a:solidFill>
                <a:latin typeface="华文中宋" panose="02010600040101010101" charset="-122"/>
                <a:ea typeface="华文中宋" panose="02010600040101010101" charset="-122"/>
                <a:cs typeface="华文中宋" panose="02010600040101010101" charset="-122"/>
                <a:sym typeface="+mn-ea"/>
              </a:rPr>
              <a:t>;如果引文</a:t>
            </a:r>
            <a:r>
              <a:rPr lang="en-US" sz="2800">
                <a:solidFill>
                  <a:srgbClr val="FF0000"/>
                </a:solidFill>
                <a:latin typeface="华文中宋" panose="02010600040101010101" charset="-122"/>
                <a:ea typeface="华文中宋" panose="02010600040101010101" charset="-122"/>
                <a:cs typeface="华文中宋" panose="02010600040101010101" charset="-122"/>
                <a:sym typeface="+mn-ea"/>
              </a:rPr>
              <a:t>不完整</a:t>
            </a:r>
            <a:r>
              <a:rPr lang="en-US" sz="2800">
                <a:solidFill>
                  <a:srgbClr val="000000"/>
                </a:solidFill>
                <a:latin typeface="华文中宋" panose="02010600040101010101" charset="-122"/>
                <a:ea typeface="华文中宋" panose="02010600040101010101" charset="-122"/>
                <a:cs typeface="华文中宋" panose="02010600040101010101" charset="-122"/>
                <a:sym typeface="+mn-ea"/>
              </a:rPr>
              <a:t>,或作为句子的一部分,句末点号(除问号、感叹号外)</a:t>
            </a:r>
            <a:r>
              <a:rPr lang="en-US" sz="2800">
                <a:solidFill>
                  <a:srgbClr val="FF0000"/>
                </a:solidFill>
                <a:latin typeface="华文中宋" panose="02010600040101010101" charset="-122"/>
                <a:ea typeface="华文中宋" panose="02010600040101010101" charset="-122"/>
                <a:cs typeface="华文中宋" panose="02010600040101010101" charset="-122"/>
                <a:sym typeface="+mn-ea"/>
              </a:rPr>
              <a:t>放在引号的外面</a:t>
            </a:r>
            <a:r>
              <a:rPr lang="en-US" sz="2800">
                <a:solidFill>
                  <a:srgbClr val="000000"/>
                </a:solidFill>
                <a:latin typeface="华文中宋" panose="02010600040101010101" charset="-122"/>
                <a:ea typeface="华文中宋" panose="02010600040101010101" charset="-122"/>
                <a:cs typeface="华文中宋" panose="02010600040101010101" charset="-122"/>
                <a:sym typeface="+mn-ea"/>
              </a:rPr>
              <a:t>。</a:t>
            </a:r>
            <a:endParaRPr lang="en-US" sz="2800">
              <a:solidFill>
                <a:srgbClr val="000000"/>
              </a:solidFill>
              <a:latin typeface="华文中宋" panose="02010600040101010101" charset="-122"/>
              <a:ea typeface="华文中宋" panose="02010600040101010101" charset="-122"/>
              <a:cs typeface="华文中宋" panose="02010600040101010101" charset="-122"/>
              <a:sym typeface="+mn-ea"/>
            </a:endParaRPr>
          </a:p>
          <a:p>
            <a:pPr marL="0" indent="0" algn="l" latinLnBrk="1">
              <a:lnSpc>
                <a:spcPct val="100000"/>
              </a:lnSpc>
              <a:buNone/>
            </a:pPr>
            <a:r>
              <a:rPr 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括号</a:t>
            </a: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里的话是注释整个句子(一个或几个)的,句外括号要放在全句句末标点之后,括号里边的语句末尾是否用句号由括号内的语段结构决定:若语段较长、内容复杂,应用句号。</a:t>
            </a:r>
            <a:endPar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l" latinLnBrk="1">
              <a:lnSpc>
                <a:spcPct val="100000"/>
              </a:lnSpc>
              <a:buNone/>
            </a:pPr>
            <a:r>
              <a:rPr 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破折号</a:t>
            </a: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的作用主要有解释说明,意思的递进,意思的转换、转折或跳跃,声音的延长,总结上文,等等。</a:t>
            </a:r>
            <a:endPar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l" latinLnBrk="1">
              <a:lnSpc>
                <a:spcPct val="100000"/>
              </a:lnSpc>
              <a:buNone/>
            </a:pPr>
            <a:r>
              <a:rPr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注意：一定要结合语境（包括文意、结构等）正确使用破折号，理解破折号的作用，例如破折号表示声音的延长和中断</a:t>
            </a:r>
            <a:r>
              <a:rPr lang="en-US"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l" latinLnBrk="1">
              <a:lnSpc>
                <a:spcPct val="100000"/>
              </a:lnSpc>
              <a:buNone/>
            </a:pPr>
            <a:r>
              <a:rPr lang="en-US" sz="2800">
                <a:solidFill>
                  <a:srgbClr val="000000"/>
                </a:solidFill>
                <a:latin typeface="华文中宋" panose="02010600040101010101" charset="-122"/>
                <a:ea typeface="华文中宋" panose="02010600040101010101" charset="-122"/>
                <a:cs typeface="华文中宋" panose="02010600040101010101" charset="-122"/>
                <a:sym typeface="+mn-ea"/>
              </a:rPr>
              <a:t> </a:t>
            </a:r>
            <a:endParaRPr lang="en-US" sz="2800">
              <a:solidFill>
                <a:srgbClr val="000000"/>
              </a:solidFill>
              <a:latin typeface="华文中宋" panose="02010600040101010101" charset="-122"/>
              <a:ea typeface="华文中宋" panose="02010600040101010101" charset="-122"/>
              <a:cs typeface="华文中宋" panose="02010600040101010101" charset="-122"/>
            </a:endParaRPr>
          </a:p>
          <a:p>
            <a:endParaRPr lang="en-US" altLang="en-US" sz="2800">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5" name="标题 2"/>
          <p:cNvSpPr>
            <a:spLocks noGrp="1"/>
          </p:cNvSpPr>
          <p:nvPr>
            <p:custDataLst>
              <p:tags r:id="rId1"/>
            </p:custDataLst>
          </p:nvPr>
        </p:nvSpPr>
        <p:spPr>
          <a:xfrm>
            <a:off x="669925" y="186690"/>
            <a:ext cx="6120765" cy="892175"/>
          </a:xfrm>
          <a:prstGeom prst="rect">
            <a:avLst/>
          </a:prstGeom>
          <a:solidFill>
            <a:srgbClr val="0070C0"/>
          </a:solidFill>
        </p:spPr>
        <p:txBody>
          <a:bodyPr vert="horz" lIns="100800" tIns="39600" rIns="75600" bIns="396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cs typeface="+mj-cs"/>
              </a:defRPr>
            </a:lvl1pPr>
          </a:lstStyle>
          <a:p>
            <a:r>
              <a:rPr lang="zh-CN" altLang="en-US" sz="3200">
                <a:solidFill>
                  <a:schemeClr val="bg2"/>
                </a:solidFill>
              </a:rPr>
              <a:t>学习活动一：重点知识扫描</a:t>
            </a:r>
            <a:endParaRPr lang="zh-CN" altLang="en-US" sz="3200">
              <a:solidFill>
                <a:schemeClr val="bg2"/>
              </a:solidFill>
            </a:endParaRPr>
          </a:p>
        </p:txBody>
      </p:sp>
      <p:sp>
        <p:nvSpPr>
          <p:cNvPr id="4" name="动作按钮: 第一张 3">
            <a:hlinkClick r:id="" action="ppaction://hlinkshowjump?jump=firstslide"/>
          </p:cNvPr>
          <p:cNvSpPr/>
          <p:nvPr>
            <p:custDataLst>
              <p:tags r:id="rId2"/>
            </p:custDataLst>
          </p:nvPr>
        </p:nvSpPr>
        <p:spPr>
          <a:xfrm>
            <a:off x="11849735" y="6426835"/>
            <a:ext cx="362585" cy="33401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68045" y="709930"/>
            <a:ext cx="10598785" cy="5692775"/>
          </a:xfrm>
          <a:prstGeom prst="rect">
            <a:avLst/>
          </a:prstGeom>
          <a:noFill/>
        </p:spPr>
        <p:txBody>
          <a:bodyPr wrap="square" rtlCol="0">
            <a:spAutoFit/>
          </a:bodyPr>
          <a:p>
            <a:pPr>
              <a:lnSpc>
                <a:spcPct val="100000"/>
              </a:lnSpc>
            </a:pPr>
            <a:r>
              <a:rPr lang="en-US" sz="2800" b="1">
                <a:latin typeface="华文中宋" panose="02010600040101010101" charset="-122"/>
                <a:ea typeface="华文中宋" panose="02010600040101010101" charset="-122"/>
                <a:cs typeface="华文中宋" panose="02010600040101010101" charset="-122"/>
                <a:sym typeface="+mn-ea"/>
              </a:rPr>
              <a:t>1.</a:t>
            </a:r>
            <a:r>
              <a:rPr sz="2800" b="1">
                <a:latin typeface="华文中宋" panose="02010600040101010101" charset="-122"/>
                <a:ea typeface="华文中宋" panose="02010600040101010101" charset="-122"/>
                <a:cs typeface="华文中宋" panose="02010600040101010101" charset="-122"/>
                <a:sym typeface="+mn-ea"/>
              </a:rPr>
              <a:t>只要对违法行为坚持“零容忍”，就能不断筑牢社会的底线思维与文明习惯，让法治成为一种社会信仰，更成为一种生活刚需。</a:t>
            </a:r>
            <a:endParaRPr sz="2800" b="1">
              <a:latin typeface="华文中宋" panose="02010600040101010101" charset="-122"/>
              <a:ea typeface="华文中宋" panose="02010600040101010101" charset="-122"/>
              <a:cs typeface="华文中宋" panose="02010600040101010101" charset="-122"/>
              <a:sym typeface="+mn-ea"/>
            </a:endParaRPr>
          </a:p>
          <a:p>
            <a:pPr>
              <a:lnSpc>
                <a:spcPct val="100000"/>
              </a:lnSpc>
            </a:pPr>
            <a:r>
              <a:rPr sz="2800" b="1">
                <a:latin typeface="华文中宋" panose="02010600040101010101" charset="-122"/>
                <a:ea typeface="华文中宋" panose="02010600040101010101" charset="-122"/>
                <a:cs typeface="华文中宋" panose="02010600040101010101" charset="-122"/>
                <a:sym typeface="+mn-ea"/>
              </a:rPr>
              <a:t>下列各句中的引号和</a:t>
            </a:r>
            <a:r>
              <a:rPr lang="zh-CN" sz="2800" b="1">
                <a:latin typeface="华文中宋" panose="02010600040101010101" charset="-122"/>
                <a:ea typeface="华文中宋" panose="02010600040101010101" charset="-122"/>
                <a:cs typeface="华文中宋" panose="02010600040101010101" charset="-122"/>
                <a:sym typeface="+mn-ea"/>
              </a:rPr>
              <a:t>上</a:t>
            </a:r>
            <a:r>
              <a:rPr sz="2800" b="1">
                <a:latin typeface="华文中宋" panose="02010600040101010101" charset="-122"/>
                <a:ea typeface="华文中宋" panose="02010600040101010101" charset="-122"/>
                <a:cs typeface="华文中宋" panose="02010600040101010101" charset="-122"/>
                <a:sym typeface="+mn-ea"/>
              </a:rPr>
              <a:t>文中“零容忍”的引号，作用相同的一项是(    )</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100000"/>
              </a:lnSpc>
            </a:pPr>
            <a:r>
              <a:rPr sz="2800" b="1">
                <a:latin typeface="华文中宋" panose="02010600040101010101" charset="-122"/>
                <a:ea typeface="华文中宋" panose="02010600040101010101" charset="-122"/>
                <a:cs typeface="华文中宋" panose="02010600040101010101" charset="-122"/>
                <a:sym typeface="+mn-ea"/>
              </a:rPr>
              <a:t>A.它一下就令人记起杜甫的诗：“群山万壑赴荆门，生长明妃尚有村。”</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100000"/>
              </a:lnSpc>
            </a:pPr>
            <a:r>
              <a:rPr sz="2800" b="1">
                <a:latin typeface="华文中宋" panose="02010600040101010101" charset="-122"/>
                <a:ea typeface="华文中宋" panose="02010600040101010101" charset="-122"/>
                <a:cs typeface="华文中宋" panose="02010600040101010101" charset="-122"/>
                <a:sym typeface="+mn-ea"/>
              </a:rPr>
              <a:t>B.孩子，等爸爸回来，我一定送你一顶“蓝盔”。</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100000"/>
              </a:lnSpc>
            </a:pPr>
            <a:r>
              <a:rPr sz="2800" b="1">
                <a:latin typeface="华文中宋" panose="02010600040101010101" charset="-122"/>
                <a:ea typeface="华文中宋" panose="02010600040101010101" charset="-122"/>
                <a:cs typeface="华文中宋" panose="02010600040101010101" charset="-122"/>
                <a:sym typeface="+mn-ea"/>
              </a:rPr>
              <a:t>C.可是一查黄河近两千年来的“表现"，却叫人大吃一惊。</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100000"/>
              </a:lnSpc>
            </a:pPr>
            <a:r>
              <a:rPr sz="2800" b="1">
                <a:latin typeface="华文中宋" panose="02010600040101010101" charset="-122"/>
                <a:ea typeface="华文中宋" panose="02010600040101010101" charset="-122"/>
                <a:cs typeface="华文中宋" panose="02010600040101010101" charset="-122"/>
                <a:sym typeface="+mn-ea"/>
              </a:rPr>
              <a:t>D.好心对待你，你却要杀我!真是“恩将仇报”。</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100000"/>
              </a:lnSpc>
            </a:pPr>
            <a:r>
              <a:rPr sz="2800" b="1">
                <a:solidFill>
                  <a:srgbClr val="FF0000"/>
                </a:solidFill>
                <a:latin typeface="华文中宋" panose="02010600040101010101" charset="-122"/>
                <a:ea typeface="华文中宋" panose="02010600040101010101" charset="-122"/>
                <a:cs typeface="华文中宋" panose="02010600040101010101" charset="-122"/>
                <a:sym typeface="+mn-ea"/>
              </a:rPr>
              <a:t>【答案】D “零容忍”加上引号，就是突出和强调这个词语。A项，表示引用；B项，表示特定称谓；C项表示特殊含义；D项表示强调。</a:t>
            </a:r>
            <a:endParaRPr lang="zh-CN" altLang="en-US" sz="2800" b="1">
              <a:solidFill>
                <a:srgbClr val="FF0000"/>
              </a:solidFill>
              <a:latin typeface="华文中宋" panose="02010600040101010101" charset="-122"/>
              <a:ea typeface="华文中宋" panose="02010600040101010101" charset="-122"/>
              <a:cs typeface="华文中宋" panose="02010600040101010101" charset="-122"/>
            </a:endParaRPr>
          </a:p>
          <a:p>
            <a:endParaRPr lang="zh-CN" altLang="en-US" sz="2800" b="1">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3" name="动作按钮: 第一张 2">
            <a:hlinkClick r:id="" action="ppaction://hlinkshowjump?jump=firstslide"/>
          </p:cNvPr>
          <p:cNvSpPr/>
          <p:nvPr>
            <p:custDataLst>
              <p:tags r:id="rId1"/>
            </p:custDataLst>
          </p:nvPr>
        </p:nvSpPr>
        <p:spPr>
          <a:xfrm>
            <a:off x="11829415" y="6426835"/>
            <a:ext cx="362585" cy="33401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标题 2"/>
          <p:cNvSpPr>
            <a:spLocks noGrp="1"/>
          </p:cNvSpPr>
          <p:nvPr>
            <p:custDataLst>
              <p:tags r:id="rId2"/>
            </p:custDataLst>
          </p:nvPr>
        </p:nvSpPr>
        <p:spPr>
          <a:xfrm>
            <a:off x="669925" y="186690"/>
            <a:ext cx="3741420" cy="441960"/>
          </a:xfrm>
          <a:prstGeom prst="rect">
            <a:avLst/>
          </a:prstGeom>
          <a:solidFill>
            <a:srgbClr val="0070C0"/>
          </a:solidFill>
        </p:spPr>
        <p:txBody>
          <a:bodyPr vert="horz" lIns="100800" tIns="39600" rIns="75600" bIns="39600" rtlCol="0" anchor="t" anchorCtr="0">
            <a:normAutofit fontScale="90000"/>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cs typeface="+mj-cs"/>
              </a:defRPr>
            </a:lvl1pPr>
          </a:lstStyle>
          <a:p>
            <a:r>
              <a:rPr lang="zh-CN" altLang="en-US">
                <a:solidFill>
                  <a:schemeClr val="bg2"/>
                </a:solidFill>
              </a:rPr>
              <a:t>学习活动三：反馈练习</a:t>
            </a:r>
            <a:endParaRPr lang="zh-CN" altLang="en-US">
              <a:solidFill>
                <a:schemeClr val="bg2"/>
              </a:solidFill>
            </a:endParaRPr>
          </a:p>
        </p:txBody>
      </p:sp>
    </p:spTree>
    <p:custDataLst>
      <p:tags r:id="rId3"/>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animEffect transition="in" filter="fade">
                                      <p:cBhvr>
                                        <p:cTn id="7" dur="1000"/>
                                        <p:tgtEl>
                                          <p:spTgt spid="7">
                                            <p:txEl>
                                              <p:pRg st="6" end="6"/>
                                            </p:txEl>
                                          </p:spTgt>
                                        </p:tgtEl>
                                      </p:cBhvr>
                                    </p:animEffect>
                                    <p:anim calcmode="lin" valueType="num">
                                      <p:cBhvr>
                                        <p:cTn id="8"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44500" y="741045"/>
            <a:ext cx="12134215" cy="5955665"/>
          </a:xfrm>
        </p:spPr>
        <p:txBody>
          <a:bodyPr>
            <a:noAutofit/>
          </a:bodyPr>
          <a:p>
            <a:pPr marL="0" indent="0">
              <a:lnSpc>
                <a:spcPct val="100000"/>
              </a:lnSpc>
              <a:buNone/>
            </a:pPr>
            <a:r>
              <a:rPr lang="en-US" altLang="zh-CN" sz="2800" b="1">
                <a:latin typeface="华文中宋" panose="02010600040101010101" charset="-122"/>
                <a:ea typeface="华文中宋" panose="02010600040101010101" charset="-122"/>
                <a:cs typeface="华文中宋" panose="02010600040101010101" charset="-122"/>
                <a:sym typeface="+mn-ea"/>
              </a:rPr>
              <a:t>2.</a:t>
            </a:r>
            <a:r>
              <a:rPr sz="2800" b="1">
                <a:latin typeface="华文中宋" panose="02010600040101010101" charset="-122"/>
                <a:ea typeface="华文中宋" panose="02010600040101010101" charset="-122"/>
                <a:cs typeface="华文中宋" panose="02010600040101010101" charset="-122"/>
                <a:sym typeface="+mn-ea"/>
              </a:rPr>
              <a:t>下列句子中破折号的用法，与文中“要养成良好的生活方式——要尽量避免熬夜，饮食要健康而且一定要有规律，坚持体育锻炼”的用法相同的一项是（   ）</a:t>
            </a:r>
            <a:endParaRPr lang="zh-CN" altLang="en-US" sz="28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sz="2800" b="1">
                <a:latin typeface="华文中宋" panose="02010600040101010101" charset="-122"/>
                <a:ea typeface="华文中宋" panose="02010600040101010101" charset="-122"/>
                <a:cs typeface="华文中宋" panose="02010600040101010101" charset="-122"/>
                <a:sym typeface="+mn-ea"/>
              </a:rPr>
              <a:t>A．后来？——起来了。他到年底就生了一个男孩，男的，新年就两岁了。</a:t>
            </a:r>
            <a:endParaRPr lang="zh-CN" altLang="en-US" sz="28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sz="2800" b="1">
                <a:latin typeface="华文中宋" panose="02010600040101010101" charset="-122"/>
                <a:ea typeface="华文中宋" panose="02010600040101010101" charset="-122"/>
                <a:cs typeface="华文中宋" panose="02010600040101010101" charset="-122"/>
                <a:sym typeface="+mn-ea"/>
              </a:rPr>
              <a:t>B．任何一门理论科学的每一个新发现——它的实际应用也许还根本无法预见——都使马克思感到衷心喜悦。</a:t>
            </a:r>
            <a:endParaRPr lang="zh-CN" altLang="en-US" sz="28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sz="2800" b="1">
                <a:latin typeface="华文中宋" panose="02010600040101010101" charset="-122"/>
                <a:ea typeface="华文中宋" panose="02010600040101010101" charset="-122"/>
                <a:cs typeface="华文中宋" panose="02010600040101010101" charset="-122"/>
                <a:sym typeface="+mn-ea"/>
              </a:rPr>
              <a:t>C．但我以为这恰是到了好处——酣眠固不可少，小睡也别有风味的。</a:t>
            </a:r>
            <a:endParaRPr lang="zh-CN" altLang="en-US" sz="28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sz="2800" b="1">
                <a:latin typeface="华文中宋" panose="02010600040101010101" charset="-122"/>
                <a:ea typeface="华文中宋" panose="02010600040101010101" charset="-122"/>
                <a:cs typeface="华文中宋" panose="02010600040101010101" charset="-122"/>
                <a:sym typeface="+mn-ea"/>
              </a:rPr>
              <a:t>D．人们会想：也许我并没有给那个应该爱我的人带来欢乐，也许会节外生枝——总而言之人们害怕这种爱会消失。</a:t>
            </a:r>
            <a:endParaRPr lang="zh-CN" altLang="en-US" sz="28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sz="2800" b="1">
                <a:solidFill>
                  <a:srgbClr val="FF0000"/>
                </a:solidFill>
                <a:latin typeface="华文中宋" panose="02010600040101010101" charset="-122"/>
                <a:ea typeface="华文中宋" panose="02010600040101010101" charset="-122"/>
                <a:cs typeface="华文中宋" panose="02010600040101010101" charset="-122"/>
                <a:sym typeface="+mn-ea"/>
              </a:rPr>
              <a:t>【答案】C 。文中破折号后是标示注释内容；A话语的中断；B表示插说；D表示总结。</a:t>
            </a:r>
            <a:endParaRPr lang="zh-CN" altLang="en-US" sz="2800" b="1">
              <a:solidFill>
                <a:srgbClr val="FF0000"/>
              </a:solidFill>
              <a:latin typeface="华文中宋" panose="02010600040101010101" charset="-122"/>
              <a:ea typeface="华文中宋" panose="02010600040101010101" charset="-122"/>
              <a:cs typeface="华文中宋" panose="02010600040101010101" charset="-122"/>
            </a:endParaRPr>
          </a:p>
          <a:p>
            <a:endParaRPr lang="zh-CN" altLang="en-US" sz="2800" b="1">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2" name="动作按钮: 第一张 1">
            <a:hlinkClick r:id="" action="ppaction://hlinkshowjump?jump=firstslide"/>
          </p:cNvPr>
          <p:cNvSpPr/>
          <p:nvPr>
            <p:custDataLst>
              <p:tags r:id="rId1"/>
            </p:custDataLst>
          </p:nvPr>
        </p:nvSpPr>
        <p:spPr>
          <a:xfrm>
            <a:off x="11849735" y="6426835"/>
            <a:ext cx="362585" cy="33401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9925" y="952500"/>
            <a:ext cx="10920730" cy="5760720"/>
          </a:xfrm>
        </p:spPr>
        <p:txBody>
          <a:bodyPr>
            <a:normAutofit fontScale="70000"/>
          </a:bodyPr>
          <a:p>
            <a:pPr marL="0" indent="0">
              <a:lnSpc>
                <a:spcPct val="100000"/>
              </a:lnSpc>
              <a:buNone/>
            </a:pPr>
            <a:r>
              <a:rPr lang="en-US" altLang="zh-CN" sz="4000" b="1">
                <a:latin typeface="华文中宋" panose="02010600040101010101" charset="-122"/>
                <a:ea typeface="华文中宋" panose="02010600040101010101" charset="-122"/>
                <a:cs typeface="华文中宋" panose="02010600040101010101" charset="-122"/>
              </a:rPr>
              <a:t>3</a:t>
            </a:r>
            <a:r>
              <a:rPr lang="zh-CN" altLang="en-US" sz="4000" b="1">
                <a:latin typeface="华文中宋" panose="02010600040101010101" charset="-122"/>
                <a:ea typeface="华文中宋" panose="02010600040101010101" charset="-122"/>
                <a:cs typeface="华文中宋" panose="02010600040101010101" charset="-122"/>
              </a:rPr>
              <a:t>.下列各句中,标点符号使用正确的一项是(　　)。</a:t>
            </a:r>
            <a:endParaRPr lang="zh-CN" altLang="en-US" sz="40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4000" b="1">
                <a:latin typeface="华文中宋" panose="02010600040101010101" charset="-122"/>
                <a:ea typeface="华文中宋" panose="02010600040101010101" charset="-122"/>
                <a:cs typeface="华文中宋" panose="02010600040101010101" charset="-122"/>
              </a:rPr>
              <a:t>A.听到许多外国留学生对中国的称赞,我不由得发出感叹:厉害了!我的祖国。</a:t>
            </a:r>
            <a:endParaRPr lang="zh-CN" altLang="en-US" sz="40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4000" b="1">
                <a:latin typeface="华文中宋" panose="02010600040101010101" charset="-122"/>
                <a:ea typeface="华文中宋" panose="02010600040101010101" charset="-122"/>
                <a:cs typeface="华文中宋" panose="02010600040101010101" charset="-122"/>
              </a:rPr>
              <a:t>B.《四书》之一的《大学》里这样说:一个人教育的出发点是“格物”和“致知”。</a:t>
            </a:r>
            <a:endParaRPr lang="zh-CN" altLang="en-US" sz="40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4000" b="1">
                <a:latin typeface="华文中宋" panose="02010600040101010101" charset="-122"/>
                <a:ea typeface="华文中宋" panose="02010600040101010101" charset="-122"/>
                <a:cs typeface="华文中宋" panose="02010600040101010101" charset="-122"/>
              </a:rPr>
              <a:t>C.多看书得到一个体会:物怕比,人怕比,书也怕比,“不比不知道,一比吓一跳”。</a:t>
            </a:r>
            <a:endParaRPr lang="zh-CN" altLang="en-US" sz="40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4000" b="1">
                <a:latin typeface="华文中宋" panose="02010600040101010101" charset="-122"/>
                <a:ea typeface="华文中宋" panose="02010600040101010101" charset="-122"/>
                <a:cs typeface="华文中宋" panose="02010600040101010101" charset="-122"/>
              </a:rPr>
              <a:t>D.分队长是一个能干的家伙,他接二连三地把五、六个包裹绑在一起。</a:t>
            </a:r>
            <a:endParaRPr lang="zh-CN" altLang="en-US" sz="4000" b="1">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4000" b="1">
                <a:solidFill>
                  <a:srgbClr val="FF0000"/>
                </a:solidFill>
                <a:latin typeface="华文中宋" panose="02010600040101010101" charset="-122"/>
                <a:ea typeface="华文中宋" panose="02010600040101010101" charset="-122"/>
                <a:cs typeface="华文中宋" panose="02010600040101010101" charset="-122"/>
              </a:rPr>
              <a:t>答案：C　【解析】A“厉害了!我的祖国。”应改为“厉害了,我的祖国!”B第一个书名号应改为双引号。D删去顿号。</a:t>
            </a:r>
            <a:endParaRPr lang="zh-CN" altLang="en-US" sz="4000" b="1">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5" name="标题 2"/>
          <p:cNvSpPr>
            <a:spLocks noGrp="1"/>
          </p:cNvSpPr>
          <p:nvPr>
            <p:custDataLst>
              <p:tags r:id="rId1"/>
            </p:custDataLst>
          </p:nvPr>
        </p:nvSpPr>
        <p:spPr>
          <a:xfrm>
            <a:off x="669925" y="422275"/>
            <a:ext cx="9342120" cy="441960"/>
          </a:xfrm>
          <a:prstGeom prst="rect">
            <a:avLst/>
          </a:prstGeom>
          <a:solidFill>
            <a:srgbClr val="0070C0"/>
          </a:solidFill>
        </p:spPr>
        <p:txBody>
          <a:bodyPr vert="horz" lIns="100800" tIns="39600" rIns="75600" bIns="39600" rtlCol="0" anchor="t" anchorCtr="0">
            <a:normAutofit fontScale="90000"/>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cs typeface="+mj-cs"/>
              </a:defRPr>
            </a:lvl1pPr>
          </a:lstStyle>
          <a:p>
            <a:r>
              <a:rPr lang="zh-CN" altLang="en-US">
                <a:solidFill>
                  <a:schemeClr val="bg2"/>
                </a:solidFill>
                <a:latin typeface="华文中宋" panose="02010600040101010101" charset="-122"/>
                <a:ea typeface="华文中宋" panose="02010600040101010101" charset="-122"/>
              </a:rPr>
              <a:t>巩固练习（一学生演示做题过程，包括默读、圈点、更正）</a:t>
            </a:r>
            <a:endParaRPr lang="zh-CN" altLang="en-US">
              <a:solidFill>
                <a:schemeClr val="bg2"/>
              </a:solidFill>
              <a:latin typeface="华文中宋" panose="02010600040101010101" charset="-122"/>
              <a:ea typeface="华文中宋" panose="02010600040101010101" charset="-122"/>
            </a:endParaRPr>
          </a:p>
        </p:txBody>
      </p:sp>
      <p:sp>
        <p:nvSpPr>
          <p:cNvPr id="4" name="文本框 3"/>
          <p:cNvSpPr txBox="1"/>
          <p:nvPr/>
        </p:nvSpPr>
        <p:spPr>
          <a:xfrm>
            <a:off x="539115" y="5351780"/>
            <a:ext cx="10867390" cy="1568450"/>
          </a:xfrm>
          <a:prstGeom prst="rect">
            <a:avLst/>
          </a:prstGeom>
          <a:solidFill>
            <a:srgbClr val="0070C0"/>
          </a:solidFill>
        </p:spPr>
        <p:txBody>
          <a:bodyPr wrap="square" rtlCol="0">
            <a:spAutoFit/>
          </a:bodyPr>
          <a:p>
            <a:r>
              <a:rPr lang="zh-CN" altLang="en-US" sz="3200">
                <a:solidFill>
                  <a:schemeClr val="bg1"/>
                </a:solidFill>
              </a:rPr>
              <a:t>温馨提示：考试时不允许出声读，但完整地默读题干和选项很重要，可防止断章取义；批注可以省略，而圈点十分必要，可以辅助快速精准答题。</a:t>
            </a:r>
            <a:endParaRPr lang="zh-CN" altLang="en-US" sz="3200">
              <a:solidFill>
                <a:schemeClr val="bg1"/>
              </a:solidFill>
            </a:endParaRPr>
          </a:p>
        </p:txBody>
      </p:sp>
      <p:sp>
        <p:nvSpPr>
          <p:cNvPr id="6" name="文本框 5"/>
          <p:cNvSpPr txBox="1"/>
          <p:nvPr/>
        </p:nvSpPr>
        <p:spPr>
          <a:xfrm>
            <a:off x="784225" y="0"/>
            <a:ext cx="8766175" cy="466725"/>
          </a:xfrm>
          <a:prstGeom prst="rect">
            <a:avLst/>
          </a:prstGeom>
          <a:noFill/>
        </p:spPr>
        <p:txBody>
          <a:bodyPr wrap="square" rtlCol="0">
            <a:noAutofit/>
          </a:bodyPr>
          <a:p>
            <a:r>
              <a:rPr lang="zh-CN" altLang="en-US"/>
              <a:t>课前点评作业一道题</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13080" y="422910"/>
            <a:ext cx="11322685" cy="6435090"/>
          </a:xfrm>
        </p:spPr>
        <p:txBody>
          <a:bodyPr>
            <a:noAutofit/>
          </a:bodyPr>
          <a:p>
            <a:pPr marL="0" indent="0">
              <a:lnSpc>
                <a:spcPct val="100000"/>
              </a:lnSpc>
              <a:buNone/>
            </a:pPr>
            <a:r>
              <a:rPr lang="en-US" altLang="zh-CN" sz="2800">
                <a:latin typeface="华文中宋" panose="02010600040101010101" charset="-122"/>
                <a:ea typeface="华文中宋" panose="02010600040101010101" charset="-122"/>
                <a:cs typeface="华文中宋" panose="02010600040101010101" charset="-122"/>
              </a:rPr>
              <a:t>4.</a:t>
            </a:r>
            <a:r>
              <a:rPr lang="zh-CN" altLang="en-US" sz="2800">
                <a:latin typeface="华文中宋" panose="02010600040101010101" charset="-122"/>
                <a:ea typeface="华文中宋" panose="02010600040101010101" charset="-122"/>
                <a:cs typeface="华文中宋" panose="02010600040101010101" charset="-122"/>
              </a:rPr>
              <a:t>下列各句中,标点符号使用正确的一项是(　　)。</a:t>
            </a:r>
            <a:endParaRPr lang="zh-CN" altLang="en-US" sz="2800">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2800">
                <a:latin typeface="华文中宋" panose="02010600040101010101" charset="-122"/>
                <a:ea typeface="华文中宋" panose="02010600040101010101" charset="-122"/>
                <a:cs typeface="华文中宋" panose="02010600040101010101" charset="-122"/>
              </a:rPr>
              <a:t>A.提起韩国美食,你是不是一下子就想到了泡菜、辣炒年糕、烤肉、石锅拌饭……等等?偏辣的口味,加上各种秘制酱料,绝对让你“爱不释口”。</a:t>
            </a:r>
            <a:endParaRPr lang="zh-CN" altLang="en-US" sz="2800">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2800">
                <a:latin typeface="华文中宋" panose="02010600040101010101" charset="-122"/>
                <a:ea typeface="华文中宋" panose="02010600040101010101" charset="-122"/>
                <a:cs typeface="华文中宋" panose="02010600040101010101" charset="-122"/>
              </a:rPr>
              <a:t>B.在网络上,网友们在谴责见危不济、见死不救的同时,也在更深层地追问这个社会到底病在哪里?而这种追问大多是从自问开始的。</a:t>
            </a:r>
            <a:endParaRPr lang="zh-CN" altLang="en-US" sz="2800">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2800">
                <a:latin typeface="华文中宋" panose="02010600040101010101" charset="-122"/>
                <a:ea typeface="华文中宋" panose="02010600040101010101" charset="-122"/>
                <a:cs typeface="华文中宋" panose="02010600040101010101" charset="-122"/>
              </a:rPr>
              <a:t>C.“比赛中我并没有想太多,”李娜表示自己放下了思想包袱,“我知道我迎来了重回巅峰的机会,虽然2∶4落后,但是裁判没喊结束就意味着我还有机会。”</a:t>
            </a:r>
            <a:endParaRPr lang="zh-CN" altLang="en-US" sz="2800">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2800">
                <a:latin typeface="华文中宋" panose="02010600040101010101" charset="-122"/>
                <a:ea typeface="华文中宋" panose="02010600040101010101" charset="-122"/>
                <a:cs typeface="华文中宋" panose="02010600040101010101" charset="-122"/>
              </a:rPr>
              <a:t>D.作家见闻的真切、感觉的深刻,使其行文不是铺张,不是雕绘,“意随景到,笔借目传”。(张岱《跋寓山注二则》)</a:t>
            </a:r>
            <a:endParaRPr lang="zh-CN" altLang="en-US" sz="2800">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2800">
                <a:solidFill>
                  <a:srgbClr val="FF0000"/>
                </a:solidFill>
                <a:latin typeface="华文中宋" panose="02010600040101010101" charset="-122"/>
                <a:ea typeface="华文中宋" panose="02010600040101010101" charset="-122"/>
                <a:cs typeface="华文中宋" panose="02010600040101010101" charset="-122"/>
              </a:rPr>
              <a:t>答案：C　【解析】A省略号和“等等”重复,且句末又有问号,因此删掉省略号。B此句是陈述句,把问号改为句号。D句号应放在括号后面。</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172720" y="906145"/>
            <a:ext cx="11433175" cy="3754755"/>
          </a:xfrm>
          <a:prstGeom prst="rect">
            <a:avLst/>
          </a:prstGeom>
          <a:noFill/>
        </p:spPr>
        <p:txBody>
          <a:bodyPr wrap="square" lIns="0" tIns="0" rIns="0" bIns="0" rtlCol="0" anchor="t"/>
          <a:lstStyle/>
          <a:p>
            <a:pPr algn="ctr" latinLnBrk="1">
              <a:lnSpc>
                <a:spcPts val="432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302260" y="1038225"/>
            <a:ext cx="11765280" cy="5750560"/>
          </a:xfrm>
          <a:prstGeom prst="rect">
            <a:avLst/>
          </a:prstGeom>
          <a:noFill/>
          <a:ln w="9525">
            <a:noFill/>
          </a:ln>
        </p:spPr>
        <p:txBody>
          <a:bodyPr>
            <a:noAutofit/>
          </a:bodyPr>
          <a:p>
            <a:pPr indent="0" fontAlgn="auto">
              <a:lnSpc>
                <a:spcPct val="100000"/>
              </a:lnSpc>
            </a:pP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顿号的形式为“、”。顿号是表示句子内部并列词语间的停顿,停顿较短。一般为词语、短语的并列,合起来做同一成分。高考中对顿号的考查大多是考查其在多层次并列短语中的使用。关于顿号的用法,说明如下:</a:t>
            </a:r>
            <a:endParaRPr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00000"/>
              </a:lnSpc>
            </a:pP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1.如果句子内部并列成分不属于同一层次,则小的并列成分之间用顿号,大的并列成分之间用逗号。</a:t>
            </a:r>
            <a:endParaRPr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00000"/>
              </a:lnSpc>
            </a:pP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2.固定的集合性并列词语间,尤其是一些约定俗成的词语间,不停顿也不会产生歧义,则不必使用顿号。</a:t>
            </a:r>
            <a:endPar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pP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3.用相邻的数字表示概数时,中间不能加顿号;不表示概数的相邻数字之间应该使用顿号。</a:t>
            </a:r>
            <a:endPar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pP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4.并列词语或句子之间有了“和”“与”“或”“及”“或者”“甚至”“以至”“但是”“而且”等连词,连词前不再用顿号。</a:t>
            </a:r>
            <a:endPar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pP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5.互相包含的成分之间不能用顿号,也不能用逗号。</a:t>
            </a:r>
            <a:endPar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pPr>
            <a:endParaRPr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50000"/>
              </a:lnSpc>
            </a:pPr>
            <a:endParaRPr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66420" y="588010"/>
            <a:ext cx="6096000" cy="521970"/>
          </a:xfrm>
          <a:prstGeom prst="rect">
            <a:avLst/>
          </a:prstGeom>
          <a:noFill/>
        </p:spPr>
        <p:txBody>
          <a:bodyPr wrap="square" rtlCol="0" anchor="t">
            <a:spAutoFit/>
          </a:bodyPr>
          <a:p>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一、顿号</a:t>
            </a:r>
            <a:endParaRPr lang="en-US"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2449830" y="0"/>
            <a:ext cx="7665085" cy="645160"/>
          </a:xfrm>
          <a:prstGeom prst="rect">
            <a:avLst/>
          </a:prstGeom>
          <a:noFill/>
        </p:spPr>
        <p:txBody>
          <a:bodyPr wrap="square" rtlCol="0" anchor="t">
            <a:spAutoFit/>
          </a:bodyPr>
          <a:p>
            <a:pPr algn="ctr" latinLnBrk="1">
              <a:lnSpc>
                <a:spcPts val="4320"/>
              </a:lnSpc>
            </a:pPr>
            <a:r>
              <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类型1:句末点号(</a:t>
            </a:r>
            <a:r>
              <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顿</a:t>
            </a:r>
            <a:r>
              <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号、</a:t>
            </a:r>
            <a:r>
              <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逗号</a:t>
            </a:r>
            <a:r>
              <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分号、冒号</a:t>
            </a:r>
            <a:r>
              <a:rPr 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mc:AlternateContent xmlns:mc="http://schemas.openxmlformats.org/markup-compatibility/2006" xmlns:p14="http://schemas.microsoft.com/office/powerpoint/2010/main">
        <mc:Choice Requires="p14">
          <p:contentPart r:id="rId1" p14:bwMode="auto">
            <p14:nvContentPartPr>
              <p14:cNvPr id="5" name="墨迹 4"/>
              <p14:cNvContentPartPr/>
              <p14:nvPr/>
            </p14:nvContentPartPr>
            <p14:xfrm>
              <a:off x="7785100" y="996950"/>
              <a:ext cx="2895600" cy="565150"/>
            </p14:xfrm>
          </p:contentPart>
        </mc:Choice>
        <mc:Fallback xmlns="">
          <p:pic>
            <p:nvPicPr>
              <p:cNvPr id="5" name="墨迹 4"/>
            </p:nvPicPr>
            <p:blipFill>
              <a:blip r:embed="rId2"/>
            </p:blipFill>
            <p:spPr>
              <a:xfrm>
                <a:off x="7785100" y="996950"/>
                <a:ext cx="2895600" cy="565150"/>
              </a:xfrm>
              <a:prstGeom prst="rect"/>
            </p:spPr>
          </p:pic>
        </mc:Fallback>
      </mc:AlternateContent>
      <mc:AlternateContent xmlns:mc="http://schemas.openxmlformats.org/markup-compatibility/2006" xmlns:p14="http://schemas.microsoft.com/office/powerpoint/2010/main">
        <mc:Choice Requires="p14">
          <p:contentPart r:id="rId3" p14:bwMode="auto">
            <p14:nvContentPartPr>
              <p14:cNvPr id="6" name="墨迹 5"/>
              <p14:cNvContentPartPr/>
              <p14:nvPr/>
            </p14:nvContentPartPr>
            <p14:xfrm>
              <a:off x="2216150" y="1460500"/>
              <a:ext cx="2813050" cy="476250"/>
            </p14:xfrm>
          </p:contentPart>
        </mc:Choice>
        <mc:Fallback xmlns="">
          <p:pic>
            <p:nvPicPr>
              <p:cNvPr id="6" name="墨迹 5"/>
            </p:nvPicPr>
            <p:blipFill>
              <a:blip r:embed="rId4"/>
            </p:blipFill>
            <p:spPr>
              <a:xfrm>
                <a:off x="2216150" y="1460500"/>
                <a:ext cx="2813050" cy="476250"/>
              </a:xfrm>
              <a:prstGeom prst="rect"/>
            </p:spPr>
          </p:pic>
        </mc:Fallback>
      </mc:AlternateContent>
      <mc:AlternateContent xmlns:mc="http://schemas.openxmlformats.org/markup-compatibility/2006" xmlns:p14="http://schemas.microsoft.com/office/powerpoint/2010/main">
        <mc:Choice Requires="p14">
          <p:contentPart r:id="rId5" p14:bwMode="auto">
            <p14:nvContentPartPr>
              <p14:cNvPr id="7" name="墨迹 6"/>
              <p14:cNvContentPartPr/>
              <p14:nvPr/>
            </p14:nvContentPartPr>
            <p14:xfrm>
              <a:off x="5137150" y="1441450"/>
              <a:ext cx="2870200" cy="508000"/>
            </p14:xfrm>
          </p:contentPart>
        </mc:Choice>
        <mc:Fallback xmlns="">
          <p:pic>
            <p:nvPicPr>
              <p:cNvPr id="7" name="墨迹 6"/>
            </p:nvPicPr>
            <p:blipFill>
              <a:blip r:embed="rId6"/>
            </p:blipFill>
            <p:spPr>
              <a:xfrm>
                <a:off x="5137150" y="1441450"/>
                <a:ext cx="2870200" cy="508000"/>
              </a:xfrm>
              <a:prstGeom prst="rect"/>
            </p:spPr>
          </p:pic>
        </mc:Fallback>
      </mc:AlternateContent>
      <mc:AlternateContent xmlns:mc="http://schemas.openxmlformats.org/markup-compatibility/2006" xmlns:p14="http://schemas.microsoft.com/office/powerpoint/2010/main">
        <mc:Choice Requires="p14">
          <p:contentPart r:id="rId7" p14:bwMode="auto">
            <p14:nvContentPartPr>
              <p14:cNvPr id="8" name="墨迹 7"/>
              <p14:cNvContentPartPr/>
              <p14:nvPr/>
            </p14:nvContentPartPr>
            <p14:xfrm>
              <a:off x="7670800" y="2330450"/>
              <a:ext cx="673100" cy="514350"/>
            </p14:xfrm>
          </p:contentPart>
        </mc:Choice>
        <mc:Fallback xmlns="">
          <p:pic>
            <p:nvPicPr>
              <p:cNvPr id="8" name="墨迹 7"/>
            </p:nvPicPr>
            <p:blipFill>
              <a:blip r:embed="rId8"/>
            </p:blipFill>
            <p:spPr>
              <a:xfrm>
                <a:off x="7670800" y="2330450"/>
                <a:ext cx="673100" cy="514350"/>
              </a:xfrm>
              <a:prstGeom prst="rect"/>
            </p:spPr>
          </p:pic>
        </mc:Fallback>
      </mc:AlternateContent>
      <mc:AlternateContent xmlns:mc="http://schemas.openxmlformats.org/markup-compatibility/2006" xmlns:p14="http://schemas.microsoft.com/office/powerpoint/2010/main">
        <mc:Choice Requires="p14">
          <p:contentPart r:id="rId9" p14:bwMode="auto">
            <p14:nvContentPartPr>
              <p14:cNvPr id="9" name="墨迹 8"/>
              <p14:cNvContentPartPr/>
              <p14:nvPr/>
            </p14:nvContentPartPr>
            <p14:xfrm>
              <a:off x="10617200" y="2774950"/>
              <a:ext cx="812800" cy="44450"/>
            </p14:xfrm>
          </p:contentPart>
        </mc:Choice>
        <mc:Fallback xmlns="">
          <p:pic>
            <p:nvPicPr>
              <p:cNvPr id="9" name="墨迹 8"/>
            </p:nvPicPr>
            <p:blipFill>
              <a:blip r:embed="rId10"/>
            </p:blipFill>
            <p:spPr>
              <a:xfrm>
                <a:off x="10617200" y="2774950"/>
                <a:ext cx="812800" cy="44450"/>
              </a:xfrm>
              <a:prstGeom prst="rect"/>
            </p:spPr>
          </p:pic>
        </mc:Fallback>
      </mc:AlternateContent>
      <mc:AlternateContent xmlns:mc="http://schemas.openxmlformats.org/markup-compatibility/2006" xmlns:p14="http://schemas.microsoft.com/office/powerpoint/2010/main">
        <mc:Choice Requires="p14">
          <p:contentPart r:id="rId11" p14:bwMode="auto">
            <p14:nvContentPartPr>
              <p14:cNvPr id="10" name="墨迹 9"/>
              <p14:cNvContentPartPr/>
              <p14:nvPr/>
            </p14:nvContentPartPr>
            <p14:xfrm>
              <a:off x="11614150" y="2362200"/>
              <a:ext cx="425450" cy="482600"/>
            </p14:xfrm>
          </p:contentPart>
        </mc:Choice>
        <mc:Fallback xmlns="">
          <p:pic>
            <p:nvPicPr>
              <p:cNvPr id="10" name="墨迹 9"/>
            </p:nvPicPr>
            <p:blipFill>
              <a:blip r:embed="rId12"/>
            </p:blipFill>
            <p:spPr>
              <a:xfrm>
                <a:off x="11614150" y="2362200"/>
                <a:ext cx="425450" cy="482600"/>
              </a:xfrm>
              <a:prstGeom prst="rect"/>
            </p:spPr>
          </p:pic>
        </mc:Fallback>
      </mc:AlternateContent>
      <mc:AlternateContent xmlns:mc="http://schemas.openxmlformats.org/markup-compatibility/2006" xmlns:p14="http://schemas.microsoft.com/office/powerpoint/2010/main">
        <mc:Choice Requires="p14">
          <p:contentPart r:id="rId13" p14:bwMode="auto">
            <p14:nvContentPartPr>
              <p14:cNvPr id="11" name="墨迹 10"/>
              <p14:cNvContentPartPr/>
              <p14:nvPr/>
            </p14:nvContentPartPr>
            <p14:xfrm>
              <a:off x="3054350" y="3200400"/>
              <a:ext cx="984250" cy="44450"/>
            </p14:xfrm>
          </p:contentPart>
        </mc:Choice>
        <mc:Fallback xmlns="">
          <p:pic>
            <p:nvPicPr>
              <p:cNvPr id="11" name="墨迹 10"/>
            </p:nvPicPr>
            <p:blipFill>
              <a:blip r:embed="rId14"/>
            </p:blipFill>
            <p:spPr>
              <a:xfrm>
                <a:off x="3054350" y="3200400"/>
                <a:ext cx="984250" cy="44450"/>
              </a:xfrm>
              <a:prstGeom prst="rect"/>
            </p:spPr>
          </p:pic>
        </mc:Fallback>
      </mc:AlternateContent>
      <mc:AlternateContent xmlns:mc="http://schemas.openxmlformats.org/markup-compatibility/2006" xmlns:p14="http://schemas.microsoft.com/office/powerpoint/2010/main">
        <mc:Choice Requires="p14">
          <p:contentPart r:id="rId15" p14:bwMode="auto">
            <p14:nvContentPartPr>
              <p14:cNvPr id="12" name="墨迹 11"/>
              <p14:cNvContentPartPr/>
              <p14:nvPr/>
            </p14:nvContentPartPr>
            <p14:xfrm>
              <a:off x="2184400" y="3155950"/>
              <a:ext cx="2476500" cy="520700"/>
            </p14:xfrm>
          </p:contentPart>
        </mc:Choice>
        <mc:Fallback xmlns="">
          <p:pic>
            <p:nvPicPr>
              <p:cNvPr id="12" name="墨迹 11"/>
            </p:nvPicPr>
            <p:blipFill>
              <a:blip r:embed="rId16"/>
            </p:blipFill>
            <p:spPr>
              <a:xfrm>
                <a:off x="2184400" y="3155950"/>
                <a:ext cx="2476500" cy="520700"/>
              </a:xfrm>
              <a:prstGeom prst="rect"/>
            </p:spPr>
          </p:pic>
        </mc:Fallback>
      </mc:AlternateContent>
      <mc:AlternateContent xmlns:mc="http://schemas.openxmlformats.org/markup-compatibility/2006" xmlns:p14="http://schemas.microsoft.com/office/powerpoint/2010/main">
        <mc:Choice Requires="p14">
          <p:contentPart r:id="rId17" p14:bwMode="auto">
            <p14:nvContentPartPr>
              <p14:cNvPr id="13" name="墨迹 12"/>
              <p14:cNvContentPartPr/>
              <p14:nvPr/>
            </p14:nvContentPartPr>
            <p14:xfrm>
              <a:off x="7092950" y="3619500"/>
              <a:ext cx="57150" cy="44450"/>
            </p14:xfrm>
          </p:contentPart>
        </mc:Choice>
        <mc:Fallback xmlns="">
          <p:pic>
            <p:nvPicPr>
              <p:cNvPr id="13" name="墨迹 12"/>
            </p:nvPicPr>
            <p:blipFill>
              <a:blip r:embed="rId18"/>
            </p:blipFill>
            <p:spPr>
              <a:xfrm>
                <a:off x="7092950" y="3619500"/>
                <a:ext cx="57150" cy="44450"/>
              </a:xfrm>
              <a:prstGeom prst="rect"/>
            </p:spPr>
          </p:pic>
        </mc:Fallback>
      </mc:AlternateContent>
      <mc:AlternateContent xmlns:mc="http://schemas.openxmlformats.org/markup-compatibility/2006" xmlns:p14="http://schemas.microsoft.com/office/powerpoint/2010/main">
        <mc:Choice Requires="p14">
          <p:contentPart r:id="rId19" p14:bwMode="auto">
            <p14:nvContentPartPr>
              <p14:cNvPr id="14" name="墨迹 13"/>
              <p14:cNvContentPartPr/>
              <p14:nvPr/>
            </p14:nvContentPartPr>
            <p14:xfrm>
              <a:off x="7480300" y="3625850"/>
              <a:ext cx="57150" cy="50800"/>
            </p14:xfrm>
          </p:contentPart>
        </mc:Choice>
        <mc:Fallback xmlns="">
          <p:pic>
            <p:nvPicPr>
              <p:cNvPr id="14" name="墨迹 13"/>
            </p:nvPicPr>
            <p:blipFill>
              <a:blip r:embed="rId20"/>
            </p:blipFill>
            <p:spPr>
              <a:xfrm>
                <a:off x="7480300" y="3625850"/>
                <a:ext cx="57150" cy="50800"/>
              </a:xfrm>
              <a:prstGeom prst="rect"/>
            </p:spPr>
          </p:pic>
        </mc:Fallback>
      </mc:AlternateContent>
      <mc:AlternateContent xmlns:mc="http://schemas.openxmlformats.org/markup-compatibility/2006" xmlns:p14="http://schemas.microsoft.com/office/powerpoint/2010/main">
        <mc:Choice Requires="p14">
          <p:contentPart r:id="rId21" p14:bwMode="auto">
            <p14:nvContentPartPr>
              <p14:cNvPr id="15" name="墨迹 14"/>
              <p14:cNvContentPartPr/>
              <p14:nvPr/>
            </p14:nvContentPartPr>
            <p14:xfrm>
              <a:off x="7816850" y="3606800"/>
              <a:ext cx="76200" cy="63500"/>
            </p14:xfrm>
          </p:contentPart>
        </mc:Choice>
        <mc:Fallback xmlns="">
          <p:pic>
            <p:nvPicPr>
              <p:cNvPr id="15" name="墨迹 14"/>
            </p:nvPicPr>
            <p:blipFill>
              <a:blip r:embed="rId22"/>
            </p:blipFill>
            <p:spPr>
              <a:xfrm>
                <a:off x="7816850" y="3606800"/>
                <a:ext cx="76200" cy="63500"/>
              </a:xfrm>
              <a:prstGeom prst="rect"/>
            </p:spPr>
          </p:pic>
        </mc:Fallback>
      </mc:AlternateContent>
      <mc:AlternateContent xmlns:mc="http://schemas.openxmlformats.org/markup-compatibility/2006" xmlns:p14="http://schemas.microsoft.com/office/powerpoint/2010/main">
        <mc:Choice Requires="p14">
          <p:contentPart r:id="rId23" p14:bwMode="auto">
            <p14:nvContentPartPr>
              <p14:cNvPr id="16" name="墨迹 15"/>
              <p14:cNvContentPartPr/>
              <p14:nvPr/>
            </p14:nvContentPartPr>
            <p14:xfrm>
              <a:off x="8083550" y="3568700"/>
              <a:ext cx="107950" cy="114300"/>
            </p14:xfrm>
          </p:contentPart>
        </mc:Choice>
        <mc:Fallback xmlns="">
          <p:pic>
            <p:nvPicPr>
              <p:cNvPr id="16" name="墨迹 15"/>
            </p:nvPicPr>
            <p:blipFill>
              <a:blip r:embed="rId24"/>
            </p:blipFill>
            <p:spPr>
              <a:xfrm>
                <a:off x="8083550" y="3568700"/>
                <a:ext cx="107950" cy="114300"/>
              </a:xfrm>
              <a:prstGeom prst="rect"/>
            </p:spPr>
          </p:pic>
        </mc:Fallback>
      </mc:AlternateContent>
      <mc:AlternateContent xmlns:mc="http://schemas.openxmlformats.org/markup-compatibility/2006" xmlns:p14="http://schemas.microsoft.com/office/powerpoint/2010/main">
        <mc:Choice Requires="p14">
          <p:contentPart r:id="rId25" p14:bwMode="auto">
            <p14:nvContentPartPr>
              <p14:cNvPr id="17" name="墨迹 16"/>
              <p14:cNvContentPartPr/>
              <p14:nvPr/>
            </p14:nvContentPartPr>
            <p14:xfrm>
              <a:off x="7467600" y="3600450"/>
              <a:ext cx="57150" cy="57150"/>
            </p14:xfrm>
          </p:contentPart>
        </mc:Choice>
        <mc:Fallback xmlns="">
          <p:pic>
            <p:nvPicPr>
              <p:cNvPr id="17" name="墨迹 16"/>
            </p:nvPicPr>
            <p:blipFill>
              <a:blip r:embed="rId26"/>
            </p:blipFill>
            <p:spPr>
              <a:xfrm>
                <a:off x="7467600" y="3600450"/>
                <a:ext cx="57150" cy="57150"/>
              </a:xfrm>
              <a:prstGeom prst="rect"/>
            </p:spPr>
          </p:pic>
        </mc:Fallback>
      </mc:AlternateContent>
      <mc:AlternateContent xmlns:mc="http://schemas.openxmlformats.org/markup-compatibility/2006" xmlns:p14="http://schemas.microsoft.com/office/powerpoint/2010/main">
        <mc:Choice Requires="p14">
          <p:contentPart r:id="rId27" p14:bwMode="auto">
            <p14:nvContentPartPr>
              <p14:cNvPr id="18" name="墨迹 17"/>
              <p14:cNvContentPartPr/>
              <p14:nvPr/>
            </p14:nvContentPartPr>
            <p14:xfrm>
              <a:off x="6870700" y="2933700"/>
              <a:ext cx="1771650" cy="1009650"/>
            </p14:xfrm>
          </p:contentPart>
        </mc:Choice>
        <mc:Fallback xmlns="">
          <p:pic>
            <p:nvPicPr>
              <p:cNvPr id="18" name="墨迹 17"/>
            </p:nvPicPr>
            <p:blipFill>
              <a:blip r:embed="rId28"/>
            </p:blipFill>
            <p:spPr>
              <a:xfrm>
                <a:off x="6870700" y="2933700"/>
                <a:ext cx="1771650" cy="1009650"/>
              </a:xfrm>
              <a:prstGeom prst="rect"/>
            </p:spPr>
          </p:pic>
        </mc:Fallback>
      </mc:AlternateContent>
      <mc:AlternateContent xmlns:mc="http://schemas.openxmlformats.org/markup-compatibility/2006" xmlns:p14="http://schemas.microsoft.com/office/powerpoint/2010/main">
        <mc:Choice Requires="p14">
          <p:contentPart r:id="rId29" p14:bwMode="auto">
            <p14:nvContentPartPr>
              <p14:cNvPr id="19" name="墨迹 18"/>
              <p14:cNvContentPartPr/>
              <p14:nvPr/>
            </p14:nvContentPartPr>
            <p14:xfrm>
              <a:off x="2279650" y="4013200"/>
              <a:ext cx="2019300" cy="82550"/>
            </p14:xfrm>
          </p:contentPart>
        </mc:Choice>
        <mc:Fallback xmlns="">
          <p:pic>
            <p:nvPicPr>
              <p:cNvPr id="19" name="墨迹 18"/>
            </p:nvPicPr>
            <p:blipFill>
              <a:blip r:embed="rId30"/>
            </p:blipFill>
            <p:spPr>
              <a:xfrm>
                <a:off x="2279650" y="4013200"/>
                <a:ext cx="2019300" cy="82550"/>
              </a:xfrm>
              <a:prstGeom prst="rect"/>
            </p:spPr>
          </p:pic>
        </mc:Fallback>
      </mc:AlternateContent>
      <mc:AlternateContent xmlns:mc="http://schemas.openxmlformats.org/markup-compatibility/2006" xmlns:p14="http://schemas.microsoft.com/office/powerpoint/2010/main">
        <mc:Choice Requires="p14">
          <p:contentPart r:id="rId31" p14:bwMode="auto">
            <p14:nvContentPartPr>
              <p14:cNvPr id="20" name="墨迹 19"/>
              <p14:cNvContentPartPr/>
              <p14:nvPr/>
            </p14:nvContentPartPr>
            <p14:xfrm>
              <a:off x="577850" y="3962400"/>
              <a:ext cx="666750" cy="558800"/>
            </p14:xfrm>
          </p:contentPart>
        </mc:Choice>
        <mc:Fallback xmlns="">
          <p:pic>
            <p:nvPicPr>
              <p:cNvPr id="20" name="墨迹 19"/>
            </p:nvPicPr>
            <p:blipFill>
              <a:blip r:embed="rId32"/>
            </p:blipFill>
            <p:spPr>
              <a:xfrm>
                <a:off x="577850" y="3962400"/>
                <a:ext cx="666750" cy="558800"/>
              </a:xfrm>
              <a:prstGeom prst="rect"/>
            </p:spPr>
          </p:pic>
        </mc:Fallback>
      </mc:AlternateContent>
      <mc:AlternateContent xmlns:mc="http://schemas.openxmlformats.org/markup-compatibility/2006" xmlns:p14="http://schemas.microsoft.com/office/powerpoint/2010/main">
        <mc:Choice Requires="p14">
          <p:contentPart r:id="rId33" p14:bwMode="auto">
            <p14:nvContentPartPr>
              <p14:cNvPr id="21" name="墨迹 20"/>
              <p14:cNvContentPartPr/>
              <p14:nvPr/>
            </p14:nvContentPartPr>
            <p14:xfrm>
              <a:off x="1492250" y="4076700"/>
              <a:ext cx="3149600" cy="444500"/>
            </p14:xfrm>
          </p:contentPart>
        </mc:Choice>
        <mc:Fallback xmlns="">
          <p:pic>
            <p:nvPicPr>
              <p:cNvPr id="21" name="墨迹 20"/>
            </p:nvPicPr>
            <p:blipFill>
              <a:blip r:embed="rId34"/>
            </p:blipFill>
            <p:spPr>
              <a:xfrm>
                <a:off x="1492250" y="4076700"/>
                <a:ext cx="3149600" cy="444500"/>
              </a:xfrm>
              <a:prstGeom prst="rect"/>
            </p:spPr>
          </p:pic>
        </mc:Fallback>
      </mc:AlternateContent>
      <mc:AlternateContent xmlns:mc="http://schemas.openxmlformats.org/markup-compatibility/2006" xmlns:p14="http://schemas.microsoft.com/office/powerpoint/2010/main">
        <mc:Choice Requires="p14">
          <p:contentPart r:id="rId35" p14:bwMode="auto">
            <p14:nvContentPartPr>
              <p14:cNvPr id="22" name="墨迹 21"/>
              <p14:cNvContentPartPr/>
              <p14:nvPr/>
            </p14:nvContentPartPr>
            <p14:xfrm>
              <a:off x="5937250" y="4432300"/>
              <a:ext cx="1498600" cy="57150"/>
            </p14:xfrm>
          </p:contentPart>
        </mc:Choice>
        <mc:Fallback xmlns="">
          <p:pic>
            <p:nvPicPr>
              <p:cNvPr id="22" name="墨迹 21"/>
            </p:nvPicPr>
            <p:blipFill>
              <a:blip r:embed="rId36"/>
            </p:blipFill>
            <p:spPr>
              <a:xfrm>
                <a:off x="5937250" y="4432300"/>
                <a:ext cx="1498600" cy="57150"/>
              </a:xfrm>
              <a:prstGeom prst="rect"/>
            </p:spPr>
          </p:pic>
        </mc:Fallback>
      </mc:AlternateContent>
      <mc:AlternateContent xmlns:mc="http://schemas.openxmlformats.org/markup-compatibility/2006" xmlns:p14="http://schemas.microsoft.com/office/powerpoint/2010/main">
        <mc:Choice Requires="p14">
          <p:contentPart r:id="rId37" p14:bwMode="auto">
            <p14:nvContentPartPr>
              <p14:cNvPr id="23" name="墨迹 22"/>
              <p14:cNvContentPartPr/>
              <p14:nvPr/>
            </p14:nvContentPartPr>
            <p14:xfrm>
              <a:off x="5270500" y="5270500"/>
              <a:ext cx="1562100" cy="38100"/>
            </p14:xfrm>
          </p:contentPart>
        </mc:Choice>
        <mc:Fallback xmlns="">
          <p:pic>
            <p:nvPicPr>
              <p:cNvPr id="23" name="墨迹 22"/>
            </p:nvPicPr>
            <p:blipFill>
              <a:blip r:embed="rId38"/>
            </p:blipFill>
            <p:spPr>
              <a:xfrm>
                <a:off x="5270500" y="5270500"/>
                <a:ext cx="1562100" cy="38100"/>
              </a:xfrm>
              <a:prstGeom prst="rect"/>
            </p:spPr>
          </p:pic>
        </mc:Fallback>
      </mc:AlternateContent>
      <mc:AlternateContent xmlns:mc="http://schemas.openxmlformats.org/markup-compatibility/2006" xmlns:p14="http://schemas.microsoft.com/office/powerpoint/2010/main">
        <mc:Choice Requires="p14">
          <p:contentPart r:id="rId39" p14:bwMode="auto">
            <p14:nvContentPartPr>
              <p14:cNvPr id="24" name="墨迹 23"/>
              <p14:cNvContentPartPr/>
              <p14:nvPr/>
            </p14:nvContentPartPr>
            <p14:xfrm>
              <a:off x="8369300" y="5321300"/>
              <a:ext cx="660400" cy="360"/>
            </p14:xfrm>
          </p:contentPart>
        </mc:Choice>
        <mc:Fallback xmlns="">
          <p:pic>
            <p:nvPicPr>
              <p:cNvPr id="24" name="墨迹 23"/>
            </p:nvPicPr>
            <p:blipFill>
              <a:blip r:embed="rId40"/>
            </p:blipFill>
            <p:spPr>
              <a:xfrm>
                <a:off x="8369300" y="5321300"/>
                <a:ext cx="660400" cy="360"/>
              </a:xfrm>
              <a:prstGeom prst="rect"/>
            </p:spPr>
          </p:pic>
        </mc:Fallback>
      </mc:AlternateContent>
      <mc:AlternateContent xmlns:mc="http://schemas.openxmlformats.org/markup-compatibility/2006" xmlns:p14="http://schemas.microsoft.com/office/powerpoint/2010/main">
        <mc:Choice Requires="p14">
          <p:contentPart r:id="rId41" p14:bwMode="auto">
            <p14:nvContentPartPr>
              <p14:cNvPr id="25" name="墨迹 24"/>
              <p14:cNvContentPartPr/>
              <p14:nvPr/>
            </p14:nvContentPartPr>
            <p14:xfrm>
              <a:off x="7727950" y="5791200"/>
              <a:ext cx="1657350" cy="6350"/>
            </p14:xfrm>
          </p:contentPart>
        </mc:Choice>
        <mc:Fallback xmlns="">
          <p:pic>
            <p:nvPicPr>
              <p:cNvPr id="25" name="墨迹 24"/>
            </p:nvPicPr>
            <p:blipFill>
              <a:blip r:embed="rId42"/>
            </p:blipFill>
            <p:spPr>
              <a:xfrm>
                <a:off x="7727950" y="5791200"/>
                <a:ext cx="1657350" cy="6350"/>
              </a:xfrm>
              <a:prstGeom prst="rect"/>
            </p:spPr>
          </p:pic>
        </mc:Fallback>
      </mc:AlternateContent>
      <mc:AlternateContent xmlns:mc="http://schemas.openxmlformats.org/markup-compatibility/2006" xmlns:p14="http://schemas.microsoft.com/office/powerpoint/2010/main">
        <mc:Choice Requires="p14">
          <p:contentPart r:id="rId43" p14:bwMode="auto">
            <p14:nvContentPartPr>
              <p14:cNvPr id="26" name="墨迹 25"/>
              <p14:cNvContentPartPr/>
              <p14:nvPr/>
            </p14:nvContentPartPr>
            <p14:xfrm>
              <a:off x="9505950" y="5162550"/>
              <a:ext cx="1955800" cy="304800"/>
            </p14:xfrm>
          </p:contentPart>
        </mc:Choice>
        <mc:Fallback xmlns="">
          <p:pic>
            <p:nvPicPr>
              <p:cNvPr id="26" name="墨迹 25"/>
            </p:nvPicPr>
            <p:blipFill>
              <a:blip r:embed="rId44"/>
            </p:blipFill>
            <p:spPr>
              <a:xfrm>
                <a:off x="9505950" y="5162550"/>
                <a:ext cx="1955800" cy="304800"/>
              </a:xfrm>
              <a:prstGeom prst="rect"/>
            </p:spPr>
          </p:pic>
        </mc:Fallback>
      </mc:AlternateContent>
      <mc:AlternateContent xmlns:mc="http://schemas.openxmlformats.org/markup-compatibility/2006" xmlns:p14="http://schemas.microsoft.com/office/powerpoint/2010/main">
        <mc:Choice Requires="p14">
          <p:contentPart r:id="rId45" p14:bwMode="auto">
            <p14:nvContentPartPr>
              <p14:cNvPr id="27" name="墨迹 26"/>
              <p14:cNvContentPartPr/>
              <p14:nvPr/>
            </p14:nvContentPartPr>
            <p14:xfrm>
              <a:off x="393700" y="5619750"/>
              <a:ext cx="4908550" cy="279400"/>
            </p14:xfrm>
          </p:contentPart>
        </mc:Choice>
        <mc:Fallback xmlns="">
          <p:pic>
            <p:nvPicPr>
              <p:cNvPr id="27" name="墨迹 26"/>
            </p:nvPicPr>
            <p:blipFill>
              <a:blip r:embed="rId46"/>
            </p:blipFill>
            <p:spPr>
              <a:xfrm>
                <a:off x="393700" y="5619750"/>
                <a:ext cx="4908550" cy="279400"/>
              </a:xfrm>
              <a:prstGeom prst="rect"/>
            </p:spPr>
          </p:pic>
        </mc:Fallback>
      </mc:AlternateContent>
      <mc:AlternateContent xmlns:mc="http://schemas.openxmlformats.org/markup-compatibility/2006" xmlns:p14="http://schemas.microsoft.com/office/powerpoint/2010/main">
        <mc:Choice Requires="p14">
          <p:contentPart r:id="rId47" p14:bwMode="auto">
            <p14:nvContentPartPr>
              <p14:cNvPr id="28" name="墨迹 27"/>
              <p14:cNvContentPartPr/>
              <p14:nvPr/>
            </p14:nvContentPartPr>
            <p14:xfrm>
              <a:off x="1155700" y="5651500"/>
              <a:ext cx="1543050" cy="660400"/>
            </p14:xfrm>
          </p:contentPart>
        </mc:Choice>
        <mc:Fallback xmlns="">
          <p:pic>
            <p:nvPicPr>
              <p:cNvPr id="28" name="墨迹 27"/>
            </p:nvPicPr>
            <p:blipFill>
              <a:blip r:embed="rId48"/>
            </p:blipFill>
            <p:spPr>
              <a:xfrm>
                <a:off x="1155700" y="5651500"/>
                <a:ext cx="1543050" cy="660400"/>
              </a:xfrm>
              <a:prstGeom prst="rect"/>
            </p:spPr>
          </p:pic>
        </mc:Fallback>
      </mc:AlternateContent>
      <p:sp>
        <p:nvSpPr>
          <p:cNvPr id="29" name="圆角矩形标注 28"/>
          <p:cNvSpPr/>
          <p:nvPr/>
        </p:nvSpPr>
        <p:spPr>
          <a:xfrm>
            <a:off x="6288405" y="4488180"/>
            <a:ext cx="1196340" cy="509905"/>
          </a:xfrm>
          <a:prstGeom prst="wedgeRoundRectCallout">
            <a:avLst>
              <a:gd name="adj1" fmla="val -70010"/>
              <a:gd name="adj2" fmla="val 77770"/>
              <a:gd name="adj3" fmla="val 16667"/>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0000"/>
                </a:solidFill>
              </a:rPr>
              <a:t>和与前不用顿号</a:t>
            </a:r>
            <a:endParaRPr lang="zh-CN" altLang="en-US">
              <a:solidFill>
                <a:srgbClr val="FF0000"/>
              </a:solidFill>
            </a:endParaRPr>
          </a:p>
        </p:txBody>
      </p:sp>
      <p:sp>
        <p:nvSpPr>
          <p:cNvPr id="30" name="圆角矩形标注 29"/>
          <p:cNvSpPr/>
          <p:nvPr>
            <p:custDataLst>
              <p:tags r:id="rId49"/>
            </p:custDataLst>
          </p:nvPr>
        </p:nvSpPr>
        <p:spPr>
          <a:xfrm>
            <a:off x="10033000" y="5725795"/>
            <a:ext cx="1196340" cy="509905"/>
          </a:xfrm>
          <a:prstGeom prst="wedgeRoundRectCallout">
            <a:avLst>
              <a:gd name="adj1" fmla="val -61783"/>
              <a:gd name="adj2" fmla="val -114508"/>
              <a:gd name="adj3" fmla="val 16667"/>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0000"/>
                </a:solidFill>
              </a:rPr>
              <a:t>非并列不用顿号</a:t>
            </a:r>
            <a:endParaRPr lang="zh-CN" altLang="en-US">
              <a:solidFill>
                <a:srgbClr val="FF0000"/>
              </a:solidFill>
            </a:endParaRPr>
          </a:p>
        </p:txBody>
      </p:sp>
    </p:spTree>
    <p:custDataLst>
      <p:tags r:id="rId50"/>
    </p:custDataLst>
  </p:cSld>
  <p:clrMapOvr>
    <a:masterClrMapping/>
  </p:clrMapOvr>
  <p:transition>
    <p:split dir="in"/>
  </p:transition>
  <p:timing>
    <p:tnLst>
      <p:par>
        <p:cTn id="1" dur="indefinite" restart="never" nodeType="tmRoot"/>
      </p:par>
    </p:tnLst>
    <p:bldLst>
      <p:bldP spid="2" grpId="1"/>
      <p:bldP spid="10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8635" y="1651635"/>
            <a:ext cx="10852150" cy="4054475"/>
          </a:xfrm>
        </p:spPr>
        <p:txBody>
          <a:bodyPr>
            <a:noAutofit/>
          </a:bodyPr>
          <a:p>
            <a:pPr>
              <a:lnSpc>
                <a:spcPct val="100000"/>
              </a:lnSpc>
            </a:pPr>
            <a:r>
              <a:rPr lang="zh-CN" altLang="en-US" sz="2800">
                <a:latin typeface="华文中宋" panose="02010600040101010101" charset="-122"/>
                <a:ea typeface="华文中宋" panose="02010600040101010101" charset="-122"/>
                <a:cs typeface="华文中宋" panose="02010600040101010101" charset="-122"/>
              </a:rPr>
              <a:t>阅读下面的文字，完成2</a:t>
            </a:r>
            <a:r>
              <a:rPr lang="en-US" altLang="zh-CN" sz="2800">
                <a:latin typeface="华文中宋" panose="02010600040101010101" charset="-122"/>
                <a:ea typeface="华文中宋" panose="02010600040101010101" charset="-122"/>
                <a:cs typeface="华文中宋" panose="02010600040101010101" charset="-122"/>
              </a:rPr>
              <a:t>1</a:t>
            </a:r>
            <a:r>
              <a:rPr lang="zh-CN" altLang="en-US" sz="2800">
                <a:latin typeface="华文中宋" panose="02010600040101010101" charset="-122"/>
                <a:ea typeface="华文中宋" panose="02010600040101010101" charset="-122"/>
                <a:cs typeface="华文中宋" panose="02010600040101010101" charset="-122"/>
              </a:rPr>
              <a:t>题。</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a:t>
            </a:r>
            <a:r>
              <a:rPr lang="en-US" altLang="zh-CN" sz="2800">
                <a:solidFill>
                  <a:srgbClr val="FF0000"/>
                </a:solidFill>
                <a:latin typeface="华文中宋" panose="02010600040101010101" charset="-122"/>
                <a:ea typeface="华文中宋" panose="02010600040101010101" charset="-122"/>
                <a:cs typeface="华文中宋" panose="02010600040101010101" charset="-122"/>
              </a:rPr>
              <a:t>2023新</a:t>
            </a:r>
            <a:r>
              <a:rPr sz="2800">
                <a:solidFill>
                  <a:srgbClr val="FF0000"/>
                </a:solidFill>
                <a:latin typeface="华文中宋" panose="02010600040101010101" charset="-122"/>
                <a:ea typeface="华文中宋" panose="02010600040101010101" charset="-122"/>
                <a:cs typeface="华文中宋" panose="02010600040101010101" charset="-122"/>
              </a:rPr>
              <a:t>高考全国</a:t>
            </a:r>
            <a:r>
              <a:rPr lang="en-US" altLang="zh-CN" sz="2800">
                <a:solidFill>
                  <a:srgbClr val="FF0000"/>
                </a:solidFill>
                <a:latin typeface="华文中宋" panose="02010600040101010101" charset="-122"/>
                <a:ea typeface="华文中宋" panose="02010600040101010101" charset="-122"/>
                <a:cs typeface="华文中宋" panose="02010600040101010101" charset="-122"/>
              </a:rPr>
              <a:t>Ⅰ卷</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a:t>
            </a:r>
            <a:endParaRPr lang="zh-CN" altLang="en-US" sz="2800">
              <a:latin typeface="华文中宋" panose="02010600040101010101" charset="-122"/>
              <a:ea typeface="华文中宋" panose="02010600040101010101" charset="-122"/>
              <a:cs typeface="华文中宋" panose="02010600040101010101" charset="-122"/>
            </a:endParaRPr>
          </a:p>
          <a:p>
            <a:pPr>
              <a:lnSpc>
                <a:spcPct val="100000"/>
              </a:lnSpc>
            </a:pPr>
            <a:r>
              <a:rPr lang="zh-CN" altLang="en-US" sz="2800">
                <a:latin typeface="华文中宋" panose="02010600040101010101" charset="-122"/>
                <a:ea typeface="华文中宋" panose="02010600040101010101" charset="-122"/>
                <a:cs typeface="华文中宋" panose="02010600040101010101" charset="-122"/>
              </a:rPr>
              <a:t>天是越来越冷了，祥子似乎没觉到。心中有了一定的主意，眼前便增多了光明；在光明中不会觉得寒冷。地上初见冰凌，连便道上的土都凝固起来，处处显出干燥，结实，黑土的颜色已微微发些黄，像已把潮气散尽。特别是在一清早，被大车轧起的土棱上镶着几条霜边，小风尖溜溜的把早霞吹散，露出极高极蓝极爽快的天；祥子愿意早早的拉车跑一趟，凉风飕进他的袖口，使他全身像洗冷水澡似的一哆嗦，一痛快。</a:t>
            </a: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5" name="标题 2"/>
          <p:cNvSpPr>
            <a:spLocks noGrp="1"/>
          </p:cNvSpPr>
          <p:nvPr>
            <p:custDataLst>
              <p:tags r:id="rId1"/>
            </p:custDataLst>
          </p:nvPr>
        </p:nvSpPr>
        <p:spPr>
          <a:xfrm>
            <a:off x="669925" y="186690"/>
            <a:ext cx="3378835" cy="1098550"/>
          </a:xfrm>
          <a:prstGeom prst="rect">
            <a:avLst/>
          </a:prstGeom>
          <a:solidFill>
            <a:srgbClr val="0070C0"/>
          </a:solidFill>
        </p:spPr>
        <p:txBody>
          <a:bodyPr vert="horz" lIns="100800" tIns="39600" rIns="75600" bIns="396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cs typeface="+mj-cs"/>
              </a:defRPr>
            </a:lvl1pPr>
          </a:lstStyle>
          <a:p>
            <a:r>
              <a:rPr lang="zh-CN" altLang="en-US" sz="3600">
                <a:solidFill>
                  <a:schemeClr val="bg2"/>
                </a:solidFill>
              </a:rPr>
              <a:t>学习活动四：真题演练</a:t>
            </a:r>
            <a:endParaRPr lang="zh-CN" altLang="en-US" sz="3600">
              <a:solidFill>
                <a:schemeClr val="bg2"/>
              </a:solidFill>
            </a:endParaRPr>
          </a:p>
        </p:txBody>
      </p:sp>
      <p:sp>
        <p:nvSpPr>
          <p:cNvPr id="4" name="文本框 3"/>
          <p:cNvSpPr txBox="1"/>
          <p:nvPr/>
        </p:nvSpPr>
        <p:spPr>
          <a:xfrm>
            <a:off x="4785995" y="113030"/>
            <a:ext cx="4237355" cy="368300"/>
          </a:xfrm>
          <a:prstGeom prst="rect">
            <a:avLst/>
          </a:prstGeom>
          <a:noFill/>
        </p:spPr>
        <p:txBody>
          <a:bodyPr wrap="square" rtlCol="0">
            <a:spAutoFit/>
          </a:bodyPr>
          <a:p>
            <a:r>
              <a:rPr lang="zh-CN" altLang="en-US"/>
              <a:t>学生要朗读文段，最好齐读</a:t>
            </a:r>
            <a:endParaRPr lang="zh-CN" altLang="en-US"/>
          </a:p>
        </p:txBody>
      </p:sp>
      <p:sp>
        <p:nvSpPr>
          <p:cNvPr id="2" name="动作按钮: 第一张 1">
            <a:hlinkClick r:id="" action="ppaction://hlinkshowjump?jump=firstslide"/>
          </p:cNvPr>
          <p:cNvSpPr/>
          <p:nvPr>
            <p:custDataLst>
              <p:tags r:id="rId2"/>
            </p:custDataLst>
          </p:nvPr>
        </p:nvSpPr>
        <p:spPr>
          <a:xfrm>
            <a:off x="11829415" y="6426835"/>
            <a:ext cx="362585" cy="33401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34340" y="442595"/>
            <a:ext cx="11116945" cy="6329680"/>
          </a:xfrm>
        </p:spPr>
        <p:txBody>
          <a:bodyPr>
            <a:noAutofit/>
          </a:bodyPr>
          <a:p>
            <a:r>
              <a:rPr sz="2700">
                <a:latin typeface="华文中宋" panose="02010600040101010101" charset="-122"/>
                <a:ea typeface="华文中宋" panose="02010600040101010101" charset="-122"/>
                <a:cs typeface="华文中宋" panose="02010600040101010101" charset="-122"/>
                <a:sym typeface="+mn-ea"/>
              </a:rPr>
              <a:t>有时候起了狂风，把他打得出不来气，</a:t>
            </a:r>
            <a:r>
              <a:rPr sz="2700" u="sng">
                <a:latin typeface="华文中宋" panose="02010600040101010101" charset="-122"/>
                <a:ea typeface="华文中宋" panose="02010600040101010101" charset="-122"/>
                <a:cs typeface="华文中宋" panose="02010600040101010101" charset="-122"/>
                <a:sym typeface="+mn-ea"/>
              </a:rPr>
              <a:t>①可是他低着头，咬着牙，向前钻，</a:t>
            </a:r>
            <a:r>
              <a:rPr sz="2700">
                <a:latin typeface="华文中宋" panose="02010600040101010101" charset="-122"/>
                <a:ea typeface="华文中宋" panose="02010600040101010101" charset="-122"/>
                <a:cs typeface="华文中宋" panose="02010600040101010101" charset="-122"/>
                <a:sym typeface="+mn-ea"/>
              </a:rPr>
              <a:t>像一条浮着逆水的大鱼；风越大，他的抵抗也越大，似乎是和狂风决一死战。猛的一股风顶得他透不出气，</a:t>
            </a:r>
            <a:r>
              <a:rPr sz="2700" u="sng">
                <a:latin typeface="华文中宋" panose="02010600040101010101" charset="-122"/>
                <a:ea typeface="华文中宋" panose="02010600040101010101" charset="-122"/>
                <a:cs typeface="华文中宋" panose="02010600040101010101" charset="-122"/>
                <a:sym typeface="+mn-ea"/>
              </a:rPr>
              <a:t>②闭住口，半天，打出一个嗝，</a:t>
            </a:r>
            <a:r>
              <a:rPr sz="2700">
                <a:latin typeface="华文中宋" panose="02010600040101010101" charset="-122"/>
                <a:ea typeface="华文中宋" panose="02010600040101010101" charset="-122"/>
                <a:cs typeface="华文中宋" panose="02010600040101010101" charset="-122"/>
                <a:sym typeface="+mn-ea"/>
              </a:rPr>
              <a:t>仿佛是在水里扎了一个猛子。打出这个嗝，他继续往前奔走，往前冲进，没有任何东西能阻止住这个巨人；他全身的筋肉没有一处松懈，像被蚂蚁围攻的绿虫，全身摇动着抵御。这一身汗！等到放下车，直一直腰，吐出一口长气，抹去嘴角的黄沙，他觉得他是无敌的，他刚从风里出来，风并没能把他怎样了！</a:t>
            </a:r>
            <a:endParaRPr sz="2700">
              <a:latin typeface="华文中宋" panose="02010600040101010101" charset="-122"/>
              <a:ea typeface="华文中宋" panose="02010600040101010101" charset="-122"/>
              <a:cs typeface="华文中宋" panose="02010600040101010101" charset="-122"/>
              <a:sym typeface="+mn-ea"/>
            </a:endParaRPr>
          </a:p>
          <a:p>
            <a:r>
              <a:rPr sz="2700">
                <a:latin typeface="华文中宋" panose="02010600040101010101" charset="-122"/>
                <a:ea typeface="华文中宋" panose="02010600040101010101" charset="-122"/>
                <a:cs typeface="华文中宋" panose="02010600040101010101" charset="-122"/>
                <a:sym typeface="+mn-ea"/>
              </a:rPr>
              <a:t>21．对文学作品来说，标点标示的停顿，有时很有表现力。文中有两处画横线部分，请任选一处，分析其中的逗号是怎样增强表现力的。（4分）</a:t>
            </a:r>
            <a:endParaRPr lang="zh-CN" altLang="en-US" sz="2700">
              <a:latin typeface="华文中宋" panose="02010600040101010101" charset="-122"/>
              <a:ea typeface="华文中宋" panose="02010600040101010101" charset="-122"/>
              <a:cs typeface="华文中宋" panose="02010600040101010101" charset="-122"/>
            </a:endParaRPr>
          </a:p>
          <a:p>
            <a:pPr marL="0" indent="0">
              <a:buNone/>
            </a:pPr>
            <a:endParaRPr lang="zh-CN" altLang="en-US" sz="27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34340" y="442595"/>
            <a:ext cx="11116945" cy="6329680"/>
          </a:xfrm>
        </p:spPr>
        <p:txBody>
          <a:bodyPr>
            <a:noAutofit/>
          </a:bodyPr>
          <a:p>
            <a:r>
              <a:rPr sz="2700">
                <a:latin typeface="华文中宋" panose="02010600040101010101" charset="-122"/>
                <a:ea typeface="华文中宋" panose="02010600040101010101" charset="-122"/>
                <a:cs typeface="华文中宋" panose="02010600040101010101" charset="-122"/>
                <a:sym typeface="+mn-ea"/>
              </a:rPr>
              <a:t>有时候起了狂风，把他打得出不来气，</a:t>
            </a:r>
            <a:r>
              <a:rPr sz="2700" u="sng">
                <a:latin typeface="华文中宋" panose="02010600040101010101" charset="-122"/>
                <a:ea typeface="华文中宋" panose="02010600040101010101" charset="-122"/>
                <a:cs typeface="华文中宋" panose="02010600040101010101" charset="-122"/>
                <a:sym typeface="+mn-ea"/>
              </a:rPr>
              <a:t>①可是他低着头，咬着牙，向前钻，</a:t>
            </a:r>
            <a:r>
              <a:rPr sz="2700">
                <a:latin typeface="华文中宋" panose="02010600040101010101" charset="-122"/>
                <a:ea typeface="华文中宋" panose="02010600040101010101" charset="-122"/>
                <a:cs typeface="华文中宋" panose="02010600040101010101" charset="-122"/>
                <a:sym typeface="+mn-ea"/>
              </a:rPr>
              <a:t>像一条浮着逆水的大鱼；风越大，他的抵抗也越大，似乎是和狂风决一死战。猛的一股风顶得他透不出气，</a:t>
            </a:r>
            <a:r>
              <a:rPr sz="2700" u="sng">
                <a:latin typeface="华文中宋" panose="02010600040101010101" charset="-122"/>
                <a:ea typeface="华文中宋" panose="02010600040101010101" charset="-122"/>
                <a:cs typeface="华文中宋" panose="02010600040101010101" charset="-122"/>
                <a:sym typeface="+mn-ea"/>
              </a:rPr>
              <a:t>②闭住口，半天，打出一个嗝，</a:t>
            </a:r>
            <a:r>
              <a:rPr sz="2700">
                <a:latin typeface="华文中宋" panose="02010600040101010101" charset="-122"/>
                <a:ea typeface="华文中宋" panose="02010600040101010101" charset="-122"/>
                <a:cs typeface="华文中宋" panose="02010600040101010101" charset="-122"/>
                <a:sym typeface="+mn-ea"/>
              </a:rPr>
              <a:t>仿佛是在水里扎了一个猛子。打出这个嗝，他继续往前奔走，往前冲进，没有任何东西能阻止住这个巨人；他全身的筋肉没有一处松懈，像被蚂蚁围攻的绿虫，全身摇动着抵御。这一身汗！等到放下车，直一直腰，吐出一口长气，抹去嘴角的黄沙，他觉得他是无敌的，他刚从风里出来，风并没能把他怎样了！</a:t>
            </a:r>
            <a:endParaRPr sz="2700">
              <a:latin typeface="华文中宋" panose="02010600040101010101" charset="-122"/>
              <a:ea typeface="华文中宋" panose="02010600040101010101" charset="-122"/>
              <a:cs typeface="华文中宋" panose="02010600040101010101" charset="-122"/>
              <a:sym typeface="+mn-ea"/>
            </a:endParaRPr>
          </a:p>
          <a:p>
            <a:r>
              <a:rPr sz="2700">
                <a:latin typeface="华文中宋" panose="02010600040101010101" charset="-122"/>
                <a:ea typeface="华文中宋" panose="02010600040101010101" charset="-122"/>
                <a:cs typeface="华文中宋" panose="02010600040101010101" charset="-122"/>
                <a:sym typeface="+mn-ea"/>
              </a:rPr>
              <a:t>21．对文学作品来说，标点标示的停顿，有时很有表现力。文中有两处画横线部分，请任选一处，分析其中的逗号是怎样增强表现力的。（4分）</a:t>
            </a:r>
            <a:endParaRPr lang="zh-CN" altLang="en-US" sz="2700">
              <a:latin typeface="华文中宋" panose="02010600040101010101" charset="-122"/>
              <a:ea typeface="华文中宋" panose="02010600040101010101" charset="-122"/>
              <a:cs typeface="华文中宋" panose="02010600040101010101" charset="-122"/>
            </a:endParaRPr>
          </a:p>
          <a:p>
            <a:pPr marL="0" indent="0">
              <a:buNone/>
            </a:pPr>
            <a:endParaRPr lang="zh-CN" altLang="en-US" sz="27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285115" y="4181475"/>
            <a:ext cx="11415395" cy="2245360"/>
          </a:xfrm>
          <a:prstGeom prst="rect">
            <a:avLst/>
          </a:prstGeom>
          <a:solidFill>
            <a:srgbClr val="002060"/>
          </a:solidFill>
        </p:spPr>
        <p:txBody>
          <a:bodyPr wrap="square" rtlCol="0" anchor="t">
            <a:spAutoFit/>
          </a:bodyPr>
          <a:p>
            <a:pPr>
              <a:lnSpc>
                <a:spcPct val="100000"/>
              </a:lnSpc>
            </a:pPr>
            <a:r>
              <a:rPr lang="zh-CN" altLang="en-US" sz="2800" b="1">
                <a:solidFill>
                  <a:schemeClr val="bg2"/>
                </a:solidFill>
                <a:latin typeface="宋体" panose="02010600030101010101" pitchFamily="2" charset="-122"/>
                <a:ea typeface="宋体" panose="02010600030101010101" pitchFamily="2" charset="-122"/>
                <a:sym typeface="+mn-ea"/>
              </a:rPr>
              <a:t>【参考答案】</a:t>
            </a:r>
            <a:endParaRPr lang="zh-CN" altLang="en-US" sz="2800" b="1">
              <a:solidFill>
                <a:schemeClr val="bg2"/>
              </a:solidFill>
              <a:latin typeface="宋体" panose="02010600030101010101" pitchFamily="2" charset="-122"/>
              <a:ea typeface="宋体" panose="02010600030101010101" pitchFamily="2" charset="-122"/>
            </a:endParaRPr>
          </a:p>
          <a:p>
            <a:pPr indent="0" algn="just" fontAlgn="auto">
              <a:lnSpc>
                <a:spcPct val="100000"/>
              </a:lnSpc>
            </a:pPr>
            <a:r>
              <a:rPr lang="zh-CN" altLang="en-US" sz="2800" b="1">
                <a:solidFill>
                  <a:schemeClr val="bg2"/>
                </a:solidFill>
                <a:latin typeface="宋体" panose="02010600030101010101" pitchFamily="2" charset="-122"/>
                <a:ea typeface="宋体" panose="02010600030101010101" pitchFamily="2" charset="-122"/>
                <a:cs typeface="宋体" panose="02010600030101010101" pitchFamily="2" charset="-122"/>
                <a:sym typeface="+mn-ea"/>
              </a:rPr>
              <a:t>第一处：①逗号让画线处成为</a:t>
            </a:r>
            <a:r>
              <a:rPr lang="zh-CN" altLang="en-US" sz="2800" b="1" u="sng">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三个独立短句</a:t>
            </a:r>
            <a:r>
              <a:rPr lang="zh-CN" altLang="en-US" sz="2800" b="1">
                <a:solidFill>
                  <a:schemeClr val="bg2"/>
                </a:solidFill>
                <a:latin typeface="宋体" panose="02010600030101010101" pitchFamily="2" charset="-122"/>
                <a:ea typeface="宋体" panose="02010600030101010101" pitchFamily="2" charset="-122"/>
                <a:cs typeface="宋体" panose="02010600030101010101" pitchFamily="2" charset="-122"/>
                <a:sym typeface="+mn-ea"/>
              </a:rPr>
              <a:t>，对三个动作起到</a:t>
            </a:r>
            <a:r>
              <a:rPr lang="zh-CN" altLang="en-US" sz="28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强调作用；</a:t>
            </a:r>
            <a:r>
              <a:rPr lang="zh-CN" altLang="en-US" sz="2800" b="1">
                <a:solidFill>
                  <a:schemeClr val="bg2"/>
                </a:solidFill>
                <a:latin typeface="宋体" panose="02010600030101010101" pitchFamily="2" charset="-122"/>
                <a:ea typeface="宋体" panose="02010600030101010101" pitchFamily="2" charset="-122"/>
                <a:cs typeface="宋体" panose="02010600030101010101" pitchFamily="2" charset="-122"/>
                <a:sym typeface="+mn-ea"/>
              </a:rPr>
              <a:t>②逗号标示的停顿，使三个动作不再具有流畅性，表现了</a:t>
            </a:r>
            <a:r>
              <a:rPr lang="zh-CN" altLang="en-US" sz="28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前行的艰难。</a:t>
            </a:r>
            <a:endParaRPr lang="zh-CN" altLang="en-US" sz="28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00000"/>
              </a:lnSpc>
            </a:pPr>
            <a:r>
              <a:rPr lang="zh-CN" altLang="en-US" sz="2800" b="1">
                <a:solidFill>
                  <a:schemeClr val="bg2"/>
                </a:solidFill>
                <a:latin typeface="宋体" panose="02010600030101010101" pitchFamily="2" charset="-122"/>
                <a:ea typeface="宋体" panose="02010600030101010101" pitchFamily="2" charset="-122"/>
                <a:cs typeface="宋体" panose="02010600030101010101" pitchFamily="2" charset="-122"/>
                <a:sym typeface="+mn-ea"/>
              </a:rPr>
              <a:t>第二处：①逗号让画线处成为</a:t>
            </a:r>
            <a:r>
              <a:rPr lang="zh-CN" altLang="en-US" sz="28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三个独立语句</a:t>
            </a:r>
            <a:r>
              <a:rPr lang="zh-CN" altLang="en-US" sz="2800" b="1">
                <a:solidFill>
                  <a:schemeClr val="bg2"/>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强调</a:t>
            </a:r>
            <a:r>
              <a:rPr lang="zh-CN" altLang="en-US" sz="2800" b="1">
                <a:solidFill>
                  <a:schemeClr val="bg2"/>
                </a:solidFill>
                <a:latin typeface="宋体" panose="02010600030101010101" pitchFamily="2" charset="-122"/>
                <a:ea typeface="宋体" panose="02010600030101010101" pitchFamily="2" charset="-122"/>
                <a:cs typeface="宋体" panose="02010600030101010101" pitchFamily="2" charset="-122"/>
                <a:sym typeface="+mn-ea"/>
              </a:rPr>
              <a:t>闭住口和打嗝间隔时间长，打嗝不顺畅；②让“透不出气”的</a:t>
            </a:r>
            <a:r>
              <a:rPr lang="zh-CN" altLang="en-US" sz="28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感觉更强烈</a:t>
            </a:r>
            <a:r>
              <a:rPr lang="zh-CN" altLang="en-US" sz="2800" b="1">
                <a:solidFill>
                  <a:schemeClr val="bg2"/>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solidFill>
                <a:schemeClr val="bg2"/>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custDataLst>
              <p:tags r:id="rId1"/>
            </p:custDataLst>
          </p:nvPr>
        </p:nvPicPr>
        <p:blipFill>
          <a:blip r:embed="rId2"/>
          <a:stretch>
            <a:fillRect/>
          </a:stretch>
        </p:blipFill>
        <p:spPr>
          <a:xfrm>
            <a:off x="94615" y="202565"/>
            <a:ext cx="11623040" cy="2355215"/>
          </a:xfrm>
          <a:prstGeom prst="rect">
            <a:avLst/>
          </a:prstGeom>
        </p:spPr>
      </p:pic>
      <p:pic>
        <p:nvPicPr>
          <p:cNvPr id="5" name="图片 4"/>
          <p:cNvPicPr>
            <a:picLocks noChangeAspect="1"/>
          </p:cNvPicPr>
          <p:nvPr/>
        </p:nvPicPr>
        <p:blipFill>
          <a:blip r:embed="rId3"/>
          <a:stretch>
            <a:fillRect/>
          </a:stretch>
        </p:blipFill>
        <p:spPr>
          <a:xfrm>
            <a:off x="94615" y="2557780"/>
            <a:ext cx="11697335" cy="2084070"/>
          </a:xfrm>
          <a:prstGeom prst="rect">
            <a:avLst/>
          </a:prstGeom>
        </p:spPr>
      </p:pic>
      <p:pic>
        <p:nvPicPr>
          <p:cNvPr id="7" name="图片 6"/>
          <p:cNvPicPr>
            <a:picLocks noChangeAspect="1"/>
          </p:cNvPicPr>
          <p:nvPr/>
        </p:nvPicPr>
        <p:blipFill>
          <a:blip r:embed="rId4"/>
          <a:stretch>
            <a:fillRect/>
          </a:stretch>
        </p:blipFill>
        <p:spPr>
          <a:xfrm>
            <a:off x="94615" y="4641850"/>
            <a:ext cx="11550650" cy="214884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pPr algn="ctr"/>
            <a:r>
              <a:rPr lang="zh-CN" altLang="en-US" sz="4000">
                <a:solidFill>
                  <a:srgbClr val="FF0000"/>
                </a:solidFill>
              </a:rPr>
              <a:t>专题总结</a:t>
            </a:r>
            <a:endParaRPr lang="zh-CN" altLang="en-US" sz="4000">
              <a:solidFill>
                <a:srgbClr val="FF0000"/>
              </a:solidFill>
            </a:endParaRPr>
          </a:p>
        </p:txBody>
      </p:sp>
      <p:sp>
        <p:nvSpPr>
          <p:cNvPr id="3" name="内容占位符 2"/>
          <p:cNvSpPr>
            <a:spLocks noGrp="1"/>
          </p:cNvSpPr>
          <p:nvPr>
            <p:ph idx="1"/>
          </p:nvPr>
        </p:nvSpPr>
        <p:spPr/>
        <p:txBody>
          <a:bodyPr/>
          <a:p>
            <a:r>
              <a:rPr lang="en-US" altLang="zh-CN" sz="3600">
                <a:sym typeface="+mn-ea"/>
              </a:rPr>
              <a:t>1.</a:t>
            </a:r>
            <a:r>
              <a:rPr sz="3600">
                <a:sym typeface="+mn-ea"/>
              </a:rPr>
              <a:t>熟悉各种标点符号的用法是解题的前提。</a:t>
            </a:r>
            <a:endParaRPr sz="3600"/>
          </a:p>
          <a:p>
            <a:r>
              <a:rPr lang="en-US" altLang="zh-CN" sz="3600">
                <a:sym typeface="+mn-ea"/>
              </a:rPr>
              <a:t>2.</a:t>
            </a:r>
            <a:r>
              <a:rPr sz="3600">
                <a:sym typeface="+mn-ea"/>
              </a:rPr>
              <a:t>结合语境（语意、结构等），运用语法知识是解题的关键。</a:t>
            </a:r>
            <a:endParaRPr sz="3600"/>
          </a:p>
          <a:p>
            <a:r>
              <a:rPr lang="en-US" altLang="zh-CN" sz="3600"/>
              <a:t>3.</a:t>
            </a:r>
            <a:r>
              <a:rPr sz="3600"/>
              <a:t>考题不会一成不变，结合文段考查标点符号的作用对知识的掌握和阅读理解能力提出更高要求，因此，更应该</a:t>
            </a:r>
            <a:r>
              <a:rPr sz="3600">
                <a:solidFill>
                  <a:srgbClr val="FF0000"/>
                </a:solidFill>
              </a:rPr>
              <a:t>培养圈点批注的习惯，并进一步增强语境意识。</a:t>
            </a:r>
            <a:endParaRPr sz="3600">
              <a:solidFill>
                <a:srgbClr val="FF0000"/>
              </a:solidFill>
            </a:endParaRPr>
          </a:p>
        </p:txBody>
      </p:sp>
      <p:sp>
        <p:nvSpPr>
          <p:cNvPr id="4" name="动作按钮: 第一张 3">
            <a:hlinkClick r:id="" action="ppaction://hlinkshowjump?jump=firstslide"/>
          </p:cNvPr>
          <p:cNvSpPr/>
          <p:nvPr>
            <p:custDataLst>
              <p:tags r:id="rId1"/>
            </p:custDataLst>
          </p:nvPr>
        </p:nvSpPr>
        <p:spPr>
          <a:xfrm>
            <a:off x="11829415" y="6426835"/>
            <a:ext cx="362585" cy="33401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580390" y="850900"/>
            <a:ext cx="11031220" cy="5129530"/>
          </a:xfrm>
          <a:prstGeom prst="rect">
            <a:avLst/>
          </a:prstGeom>
          <a:noFill/>
        </p:spPr>
        <p:txBody>
          <a:bodyPr wrap="square" lIns="0" tIns="0" rIns="0" bIns="0" rtlCol="0" anchor="t"/>
          <a:lstStyle/>
          <a:p>
            <a:pPr indent="0" algn="l" fontAlgn="auto" latinLnBrk="1">
              <a:lnSpc>
                <a:spcPct val="15000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二、逗号</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1.句子内部主语与谓语之间如需停顿,如主语较长,或需要强调主语,或主语后有语气词时,主谓之间应用逗号。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2.谓语、宾语之间停顿较长或主谓短语作宾语,应该使用逗号。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sym typeface="+mn-ea"/>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3.强调的成分(句首状语、主谓倒装、后置状语、后置定语等)和其他成分之间,如需停顿都要用逗号。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sym typeface="+mn-ea"/>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4.并列成分不属于同一层次,大的并列成分之间用逗号。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sym typeface="+mn-ea"/>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5.句子间的并列应该用逗号。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6.名词、动词等后加“呀”“啊”等语气词就变成了句子,也应该用逗号。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5bc553b15?vbadefaultcenterpage=1&amp;parentnodeid=b2d896054"/>
          <p:cNvSpPr/>
          <p:nvPr/>
        </p:nvSpPr>
        <p:spPr>
          <a:xfrm>
            <a:off x="436880" y="-104140"/>
            <a:ext cx="11479530" cy="5490210"/>
          </a:xfrm>
          <a:prstGeom prst="rect">
            <a:avLst/>
          </a:prstGeom>
          <a:noFill/>
        </p:spPr>
        <p:txBody>
          <a:bodyPr wrap="square" lIns="0" tIns="0" rIns="0" bIns="0" rtlCol="0" anchor="t"/>
          <a:lstStyle/>
          <a:p>
            <a:pPr algn="l" latinLnBrk="1">
              <a:lnSpc>
                <a:spcPts val="432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rPr>
              <a:t>三、分号</a:t>
            </a:r>
            <a:endParaRPr lang="en-US"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algn="l" latinLnBrk="1">
              <a:lnSpc>
                <a:spcPts val="432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1.复句内部用分号的前提是前后已有逗号出现。只有一重关系的复句,分句间一般用逗号,不用分号。如果分句内部已用了逗号,那么并列分句之间必须用分号。</a:t>
            </a: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sz="240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algn="l" latinLnBrk="1">
              <a:lnSpc>
                <a:spcPts val="432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2.非并列关系(如转折关系、因果关系等)的多重复句,前后两部分之间也可用分号。    </a:t>
            </a:r>
            <a:endParaRPr lang="en-US" sz="2400">
              <a:solidFill>
                <a:srgbClr val="000000"/>
              </a:solidFill>
              <a:latin typeface="楷体" panose="02010609060101010101" pitchFamily="34" charset="-122"/>
              <a:ea typeface="楷体" panose="02010609060101010101" pitchFamily="34" charset="-122"/>
              <a:cs typeface="楷体" panose="02010609060101010101" pitchFamily="34" charset="-122"/>
              <a:sym typeface="+mn-ea"/>
            </a:endParaRPr>
          </a:p>
          <a:p>
            <a:pPr algn="l" latinLnBrk="1">
              <a:lnSpc>
                <a:spcPts val="4320"/>
              </a:lnSpc>
            </a:pPr>
            <a:r>
              <a:rPr lang="en-US" sz="2400">
                <a:solidFill>
                  <a:srgbClr val="000000"/>
                </a:solidFill>
                <a:latin typeface="楷体" panose="02010609060101010101" pitchFamily="34" charset="-122"/>
                <a:ea typeface="楷体" panose="02010609060101010101" pitchFamily="34" charset="-122"/>
                <a:cs typeface="楷体" panose="02010609060101010101" pitchFamily="34" charset="-122"/>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3.分项列举的各项之间,也用分号。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P_6_BD#5bc553b15?vbadefaultcenterpage=1&amp;parentnodeid=b2d896054"/>
          <p:cNvSpPr/>
          <p:nvPr>
            <p:custDataLst>
              <p:tags r:id="rId1"/>
            </p:custDataLst>
          </p:nvPr>
        </p:nvSpPr>
        <p:spPr>
          <a:xfrm>
            <a:off x="318135" y="2724150"/>
            <a:ext cx="11076305" cy="4920615"/>
          </a:xfrm>
          <a:prstGeom prst="rect">
            <a:avLst/>
          </a:prstGeom>
          <a:noFill/>
        </p:spPr>
        <p:txBody>
          <a:bodyPr wrap="square" lIns="0" tIns="0" rIns="0" bIns="0" rtlCol="0" anchor="t"/>
          <a:p>
            <a:pPr indent="0" algn="l" fontAlgn="auto" latinLnBrk="1">
              <a:lnSpc>
                <a:spcPct val="15000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rPr>
              <a:t>  </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四、冒号    </a:t>
            </a:r>
            <a:endPar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1.冒号用在提示语的后面或总括语的前面,表示提示下文或总括上文。</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2.直接引用别人的话时,一般使用冒号。间接转述别人的话时一般不能用冒号。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3.将说话人的话分为两部分,说话人放在中间时,“某某说”之后不使用冒号。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4.冒号提示下文一般提示到句号处。所以要关注冒号的提示范围。 </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r>
              <a:rPr lang="en-US" sz="2400">
                <a:solidFill>
                  <a:srgbClr val="000000"/>
                </a:solidFill>
                <a:latin typeface="宋体" panose="02010600030101010101" pitchFamily="2" charset="-122"/>
                <a:ea typeface="微软雅黑" panose="020B0503020204020204" pitchFamily="34" charset="-122"/>
                <a:cs typeface="Times New Roman" panose="02020603050405020304" pitchFamily="34" charset="-120"/>
                <a:sym typeface="+mn-ea"/>
              </a:rPr>
              <a:t> </a:t>
            </a: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5.一个句子中一般不使用两个冒号。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latinLnBrk="1">
              <a:lnSpc>
                <a:spcPct val="150000"/>
              </a:lnSpc>
            </a:pPr>
            <a:r>
              <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6.没有比较大的停顿不用冒号。</a:t>
            </a:r>
            <a:endParaRPr lang="en-US"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1780" y="862330"/>
            <a:ext cx="11649075" cy="5750560"/>
          </a:xfrm>
          <a:prstGeom prst="rect">
            <a:avLst/>
          </a:prstGeom>
          <a:noFill/>
          <a:ln w="9525">
            <a:noFill/>
          </a:ln>
        </p:spPr>
        <p:txBody>
          <a:bodyPr>
            <a:noAutofit/>
          </a:bodyPr>
          <a:p>
            <a:pPr indent="0"/>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下列语段中画横线的甲、乙、丙句,标点有误的一项是(　　)。</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ts val="4000"/>
              </a:lnSpc>
            </a:pP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有人曾将人工智能与人类之间存在的微妙关系称为“智慧争夺战”。</a:t>
            </a:r>
            <a:r>
              <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rPr>
              <a:t>【甲】也是在这个意义上,欧洲开启了“人脑项目”,集神经科学、医学和计算机等多领域为一体,试图从科学高地上把握技术。</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这种“智慧竞争”不只是人类脑科学研究的自我赶超,更是包括心理与情绪在内的自我认知。</a:t>
            </a:r>
            <a:endPar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ts val="4000"/>
              </a:lnSpc>
            </a:pP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让这场智能革命惠及所有的人群,使得人人可以享受智能的红利,这是时代赋予我们的使命。</a:t>
            </a:r>
            <a:r>
              <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rPr>
              <a:t>【乙】不管达到临界值,超过人类智能总和的“奇点时刻”能否到来,我们都应当从智慧的延伸中,努力升华那独一无二的想象与思考,理性与善良。</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a:t>
            </a:r>
            <a:r>
              <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rPr>
              <a:t>【丙】这或许才是人类认识自己、激发潜力的关键所在。</a:t>
            </a:r>
            <a:endPar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ts val="4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A.甲　　　　B.乙　　　　C.丙</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50000"/>
              </a:lnSpc>
            </a:pPr>
            <a:r>
              <a:rPr lang="zh-CN" alt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【解析】</a:t>
            </a:r>
            <a:r>
              <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“想象与思考”和“理性与善良”属于句内同一层次的并列短语,其间应使用顿号。</a:t>
            </a:r>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50000"/>
              </a:lnSpc>
            </a:pPr>
            <a:r>
              <a:rPr lang="zh-CN" alt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注意：在教辅资料中找出对应的要点（关键词句）。</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50000"/>
              </a:lnSpc>
            </a:pPr>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a:endParaRPr lang="en-US" sz="2400" b="1">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endParaRPr>
          </a:p>
        </p:txBody>
      </p:sp>
      <p:pic>
        <p:nvPicPr>
          <p:cNvPr id="684" name="例1.eps" descr="id:2147515253;FounderCES"/>
          <p:cNvPicPr>
            <a:picLocks noChangeAspect="1"/>
          </p:cNvPicPr>
          <p:nvPr/>
        </p:nvPicPr>
        <p:blipFill>
          <a:blip r:embed="rId1"/>
          <a:stretch>
            <a:fillRect/>
          </a:stretch>
        </p:blipFill>
        <p:spPr>
          <a:xfrm>
            <a:off x="497840" y="930275"/>
            <a:ext cx="664210" cy="306705"/>
          </a:xfrm>
          <a:prstGeom prst="rect">
            <a:avLst/>
          </a:prstGeom>
        </p:spPr>
      </p:pic>
      <p:sp>
        <p:nvSpPr>
          <p:cNvPr id="6" name="文本框 5"/>
          <p:cNvSpPr txBox="1"/>
          <p:nvPr/>
        </p:nvSpPr>
        <p:spPr>
          <a:xfrm>
            <a:off x="8611870" y="862330"/>
            <a:ext cx="412115" cy="521970"/>
          </a:xfrm>
          <a:prstGeom prst="rect">
            <a:avLst/>
          </a:prstGeom>
          <a:noFill/>
        </p:spPr>
        <p:txBody>
          <a:bodyPr wrap="square" rtlCol="0">
            <a:spAutoFit/>
          </a:bodyPr>
          <a:p>
            <a:r>
              <a:rPr lang="en-US" altLang="zh-CN" sz="2800">
                <a:solidFill>
                  <a:srgbClr val="FF0000"/>
                </a:solidFill>
              </a:rPr>
              <a:t>B</a:t>
            </a:r>
            <a:endParaRPr lang="en-US" altLang="zh-CN" sz="2800">
              <a:solidFill>
                <a:srgbClr val="FF0000"/>
              </a:solidFill>
            </a:endParaRPr>
          </a:p>
        </p:txBody>
      </p:sp>
      <p:sp>
        <p:nvSpPr>
          <p:cNvPr id="3" name="标题 2"/>
          <p:cNvSpPr>
            <a:spLocks noGrp="1"/>
          </p:cNvSpPr>
          <p:nvPr>
            <p:ph type="title"/>
            <p:custDataLst>
              <p:tags r:id="rId2"/>
            </p:custDataLst>
          </p:nvPr>
        </p:nvSpPr>
        <p:spPr>
          <a:xfrm>
            <a:off x="669925" y="109855"/>
            <a:ext cx="3741420" cy="441960"/>
          </a:xfrm>
          <a:solidFill>
            <a:srgbClr val="0070C0"/>
          </a:solidFill>
        </p:spPr>
        <p:txBody>
          <a:bodyPr>
            <a:normAutofit fontScale="90000"/>
          </a:bodyPr>
          <a:p>
            <a:r>
              <a:rPr lang="zh-CN" altLang="en-US">
                <a:solidFill>
                  <a:schemeClr val="bg2"/>
                </a:solidFill>
              </a:rPr>
              <a:t>学习活动二：例题研讨</a:t>
            </a:r>
            <a:endParaRPr lang="zh-CN" altLang="en-US">
              <a:solidFill>
                <a:schemeClr val="bg2"/>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 calcmode="lin" valueType="num">
                                      <p:cBhvr additive="base">
                                        <p:cTn id="18"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1150" y="636270"/>
            <a:ext cx="11736705" cy="6221095"/>
          </a:xfrm>
          <a:prstGeom prst="rect">
            <a:avLst/>
          </a:prstGeom>
          <a:noFill/>
          <a:ln w="9525">
            <a:noFill/>
          </a:ln>
        </p:spPr>
        <p:txBody>
          <a:bodyPr>
            <a:noAutofit/>
          </a:bodyPr>
          <a:p>
            <a:pPr indent="0" fontAlgn="auto">
              <a:lnSpc>
                <a:spcPct val="15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(2021年浙江卷改编)文段中画横线的甲、乙、丙句,标点有误的一项是(　　)。</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ct val="120000"/>
              </a:lnSpc>
            </a:pP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a:t>
            </a:r>
            <a:r>
              <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rPr>
              <a:t>【甲】中国传统工艺设计注重“材美”“工巧”“器雅”,古人对于器物的形状、质地、色彩的追求可谓孜孜不倦。</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一件器物,可以拙朴到浑然天成,也可以繁复、精美到无以复加。 </a:t>
            </a:r>
            <a:r>
              <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rPr>
              <a:t>【乙】“过去的生活,一切都很慢”,因此无论是天潢贵胄,还是黎民百姓,家里或许都会有几件称心如意的工艺品,以此点缀他们的“慢生活”。</a:t>
            </a:r>
            <a:endPar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ct val="120000"/>
              </a:lnSpc>
            </a:pP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在经济高速发展的今天,那些与生活息息相关、具有温度的传统工艺家具与器物,除了留存在一些宫殿、宅第、民居中,还在热衷传统工艺设计的美术家手中不断传承。</a:t>
            </a:r>
            <a:r>
              <a:rPr lang="en-US" altLang="zh-CN" sz="2400" b="0" u="sng">
                <a:solidFill>
                  <a:srgbClr val="000000"/>
                </a:solidFill>
                <a:latin typeface="楷体" panose="02010609060101010101" pitchFamily="34" charset="-122"/>
                <a:ea typeface="楷体" panose="02010609060101010101" pitchFamily="34" charset="-122"/>
                <a:cs typeface="楷体" panose="02010609060101010101" pitchFamily="34" charset="-122"/>
              </a:rPr>
              <a:t>【丙】家具、器物、雅玩里不仅蕴藏着中国传统工艺源远流长且不断革新的丰富技法;更折射出中国人对幸福生活的虔诚态度。</a:t>
            </a:r>
            <a:endPar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ct val="12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A.甲　　　　B.乙　　　　C.丙</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50000"/>
              </a:lnSpc>
            </a:pPr>
            <a:r>
              <a:rPr lang="zh-CN" alt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【解析】</a:t>
            </a:r>
            <a:r>
              <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“不仅……更……”表示递进关系,并非两个并列句子,中间的分号应该改为逗号。</a:t>
            </a:r>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fontAlgn="auto">
              <a:lnSpc>
                <a:spcPct val="150000"/>
              </a:lnSpc>
            </a:pP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补充说明：无论是并列关系还是递进关系都不可以用分号，因为该复句只有一层关系，只能用表停顿时间稍短的逗号。</a:t>
            </a:r>
            <a:endParaRPr 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fontAlgn="auto">
              <a:lnSpc>
                <a:spcPct val="150000"/>
              </a:lnSpc>
            </a:pPr>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a:endParaRPr lang="en-US" sz="2400" b="1">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endParaRPr>
          </a:p>
        </p:txBody>
      </p:sp>
      <p:sp>
        <p:nvSpPr>
          <p:cNvPr id="6" name="文本框 5"/>
          <p:cNvSpPr txBox="1"/>
          <p:nvPr/>
        </p:nvSpPr>
        <p:spPr>
          <a:xfrm>
            <a:off x="10759440" y="882015"/>
            <a:ext cx="412115" cy="521970"/>
          </a:xfrm>
          <a:prstGeom prst="rect">
            <a:avLst/>
          </a:prstGeom>
          <a:noFill/>
        </p:spPr>
        <p:txBody>
          <a:bodyPr wrap="square" rtlCol="0">
            <a:spAutoFit/>
          </a:bodyPr>
          <a:p>
            <a:r>
              <a:rPr lang="en-US" altLang="zh-CN" sz="2800">
                <a:solidFill>
                  <a:srgbClr val="FF0000"/>
                </a:solidFill>
              </a:rPr>
              <a:t>C</a:t>
            </a:r>
            <a:endParaRPr lang="en-US" altLang="zh-CN" sz="2800">
              <a:solidFill>
                <a:srgbClr val="FF0000"/>
              </a:solidFill>
            </a:endParaRPr>
          </a:p>
        </p:txBody>
      </p:sp>
      <p:pic>
        <p:nvPicPr>
          <p:cNvPr id="685" name="例2.eps" descr="id:2147515260;FounderCES"/>
          <p:cNvPicPr>
            <a:picLocks noChangeAspect="1"/>
          </p:cNvPicPr>
          <p:nvPr/>
        </p:nvPicPr>
        <p:blipFill>
          <a:blip r:embed="rId1"/>
          <a:stretch>
            <a:fillRect/>
          </a:stretch>
        </p:blipFill>
        <p:spPr>
          <a:xfrm>
            <a:off x="565785" y="882015"/>
            <a:ext cx="627380" cy="28956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3515" y="386715"/>
            <a:ext cx="11706860" cy="6377940"/>
          </a:xfrm>
          <a:prstGeom prst="rect">
            <a:avLst/>
          </a:prstGeom>
          <a:noFill/>
          <a:ln w="9525">
            <a:noFill/>
          </a:ln>
        </p:spPr>
        <p:txBody>
          <a:bodyPr>
            <a:noAutofit/>
          </a:bodyPr>
          <a:p>
            <a:pPr indent="0" fontAlgn="auto">
              <a:lnSpc>
                <a:spcPct val="10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下列各项中的</a:t>
            </a:r>
            <a:r>
              <a:rPr lang="en-US" sz="24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分号</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和文中的分号,作用</a:t>
            </a:r>
            <a:r>
              <a:rPr lang="en-US" sz="24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不相同</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的一项是(　　)。 </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ct val="100000"/>
              </a:lnSpc>
            </a:pP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美好生活表达了人存在的目的性与社会性,是哲学的重要命题。美好生活需要一方面具有世界性,是各民族国家普遍向往、共通的命题;另一方面具有民族性,契合一个民族独特的历史命运和在此当中形成的文化精神、文化心理。</a:t>
            </a: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A.一根普通电话线,只能通三路电话;一条微波线路,可通十万路电话;而一条光缆线路,可以通一亿路电话。</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B.唐代诗人白居易的诗有“杜鹃花落杜鹃啼”之句;往年亡友马孟容兄给我画杜鹃和杜鹃花,题诗也有“诉尽春愁春不管,杜鹃枝上杜鹃啼”之句。</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4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sym typeface="+mn-ea"/>
              </a:rPr>
              <a:t>C.那夹江两岸连绵起伏的高山,有的耸峙云霄;有的横枕江面;有的像虎豹迎面扑来,令人躲闪不及;有的像天女腾空飞起,仿佛转瞬即逝。</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en-US" sz="240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sym typeface="+mn-ea"/>
              </a:rPr>
              <a:t>D.矿藏、水流、森林、山岭、草原、荒地、滩涂等自然资源,都属于国家所有,即全民所有;由法律规定属于集体所有的森林和山岭、草原、荒地、滩涂除外。(《中华人民共和国宪法》)</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00000"/>
              </a:lnSpc>
            </a:pPr>
            <a:r>
              <a:rPr lang="zh-CN" alt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【解析】</a:t>
            </a:r>
            <a:r>
              <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文段中的分号表并列关系,阐述了“美好生活需要”的两个方面——世界性和民族性。D中的分号表转折关系</a:t>
            </a: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（可以在</a:t>
            </a:r>
            <a:r>
              <a:rPr lang="en-US" altLang="zh-CN"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a:t>
            </a: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由法律</a:t>
            </a:r>
            <a:r>
              <a:rPr lang="en-US" altLang="zh-CN"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a:t>
            </a: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前加上转折词</a:t>
            </a:r>
            <a:r>
              <a:rPr lang="en-US" altLang="zh-CN"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a:t>
            </a: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但是</a:t>
            </a:r>
            <a:r>
              <a:rPr lang="en-US" altLang="zh-CN"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a:t>
            </a: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a:t>
            </a:r>
            <a:r>
              <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,其余三项均表并列关系。</a:t>
            </a:r>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fontAlgn="auto">
              <a:lnSpc>
                <a:spcPct val="100000"/>
              </a:lnSpc>
            </a:pP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提示：注意找出最容易体现并列关系的词语如</a:t>
            </a:r>
            <a:r>
              <a:rPr lang="en-US" altLang="zh-CN"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a:t>
            </a: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一根</a:t>
            </a:r>
            <a:r>
              <a:rPr lang="en-US" altLang="zh-CN"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a:t>
            </a: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一条</a:t>
            </a:r>
            <a:r>
              <a:rPr lang="en-US" altLang="zh-CN"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a:t>
            </a: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等。</a:t>
            </a:r>
            <a:endParaRPr 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fontAlgn="auto">
              <a:lnSpc>
                <a:spcPct val="100000"/>
              </a:lnSpc>
            </a:pP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endParaRPr>
          </a:p>
        </p:txBody>
      </p:sp>
      <p:pic>
        <p:nvPicPr>
          <p:cNvPr id="686" name="例3.eps" descr="id:2147515267;FounderCES"/>
          <p:cNvPicPr>
            <a:picLocks noChangeAspect="1"/>
          </p:cNvPicPr>
          <p:nvPr/>
        </p:nvPicPr>
        <p:blipFill>
          <a:blip r:embed="rId1"/>
          <a:stretch>
            <a:fillRect/>
          </a:stretch>
        </p:blipFill>
        <p:spPr>
          <a:xfrm>
            <a:off x="389890" y="283210"/>
            <a:ext cx="558800" cy="257810"/>
          </a:xfrm>
          <a:prstGeom prst="rect">
            <a:avLst/>
          </a:prstGeom>
        </p:spPr>
      </p:pic>
      <p:sp>
        <p:nvSpPr>
          <p:cNvPr id="6" name="文本框 5"/>
          <p:cNvSpPr txBox="1"/>
          <p:nvPr>
            <p:custDataLst>
              <p:tags r:id="rId2"/>
            </p:custDataLst>
          </p:nvPr>
        </p:nvSpPr>
        <p:spPr>
          <a:xfrm>
            <a:off x="8434070" y="77470"/>
            <a:ext cx="412115" cy="829945"/>
          </a:xfrm>
          <a:prstGeom prst="rect">
            <a:avLst/>
          </a:prstGeom>
          <a:noFill/>
        </p:spPr>
        <p:txBody>
          <a:bodyPr wrap="square" rtlCol="0">
            <a:spAutoFit/>
          </a:bodyPr>
          <a:p>
            <a:r>
              <a:rPr lang="en-US" altLang="zh-CN" sz="4800">
                <a:solidFill>
                  <a:srgbClr val="FF0000"/>
                </a:solidFill>
              </a:rPr>
              <a:t>D</a:t>
            </a:r>
            <a:endParaRPr lang="en-US" altLang="zh-CN" sz="4800">
              <a:solidFill>
                <a:srgbClr val="FF0000"/>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 calcmode="lin" valueType="num">
                                      <p:cBhvr additive="base">
                                        <p:cTn id="1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 calcmode="lin" valueType="num">
                                      <p:cBhvr additive="base">
                                        <p:cTn id="1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1150" y="636270"/>
            <a:ext cx="11649075" cy="6084570"/>
          </a:xfrm>
          <a:prstGeom prst="rect">
            <a:avLst/>
          </a:prstGeom>
          <a:noFill/>
          <a:ln w="9525">
            <a:noFill/>
          </a:ln>
        </p:spPr>
        <p:txBody>
          <a:bodyPr>
            <a:noAutofit/>
          </a:bodyPr>
          <a:p>
            <a:pPr indent="0" fontAlgn="auto">
              <a:lnSpc>
                <a:spcPct val="15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            </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下列各项中的冒号,和文中冒号作用相同的一项是(　　)。</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rPr>
              <a:t>  </a:t>
            </a:r>
            <a:endParaRPr lang="en-US" altLang="zh-CN" sz="2400" b="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ct val="150000"/>
              </a:lnSpc>
            </a:pPr>
            <a:r>
              <a:rPr lang="en-US" sz="2400" b="0">
                <a:solidFill>
                  <a:srgbClr val="000000"/>
                </a:solidFill>
                <a:latin typeface="楷体" panose="02010609060101010101" pitchFamily="34" charset="-122"/>
                <a:ea typeface="楷体" panose="02010609060101010101" pitchFamily="34" charset="-122"/>
                <a:cs typeface="楷体" panose="02010609060101010101" pitchFamily="34" charset="-122"/>
              </a:rPr>
              <a:t>   两位老人都是懂壶的:四爷是沏茶高手,铁观音到了他手里,就被他赋予了更多的诗意;老李头自不必说,那壶出自他手,每一个气孔都是熟悉的。</a:t>
            </a:r>
            <a:endParaRPr lang="en-US" sz="2400" b="0">
              <a:solidFill>
                <a:srgbClr val="000000"/>
              </a:solidFill>
              <a:latin typeface="楷体" panose="02010609060101010101" pitchFamily="34" charset="-122"/>
              <a:ea typeface="楷体" panose="02010609060101010101" pitchFamily="34" charset="-122"/>
              <a:cs typeface="楷体" panose="02010609060101010101" pitchFamily="34" charset="-122"/>
            </a:endParaRPr>
          </a:p>
          <a:p>
            <a:pPr indent="0" fontAlgn="auto">
              <a:lnSpc>
                <a:spcPct val="15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A.我们没有人根据“礼尚往来”的仪节,说道:拿来!</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5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B.幸福生活有三个不可缺少的因素:一是有希望,二是有事做,三是能爱人。</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5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C.时间很玄妙:无涯无际、无始无终、无穷无尽,绵绵岁月,悠悠历史。</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50000"/>
              </a:lnSpc>
            </a:pPr>
            <a:r>
              <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D.我们要老实说:埋葬别里科夫那样的人,是一件大快人心的事。</a:t>
            </a:r>
            <a:endParaRPr lang="en-US" sz="2400" b="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endParaRPr>
          </a:p>
          <a:p>
            <a:pPr indent="0" fontAlgn="auto">
              <a:lnSpc>
                <a:spcPct val="150000"/>
              </a:lnSpc>
            </a:pPr>
            <a:r>
              <a:rPr lang="zh-CN" alt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【解析】</a:t>
            </a:r>
            <a:r>
              <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B和文中冒号的作用均为用在总说性话语的后面,以引起下文的</a:t>
            </a:r>
            <a:r>
              <a:rPr lang="en-US" sz="2400" u="sng">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分说</a:t>
            </a:r>
            <a:r>
              <a:rPr lang="zh-CN" altLang="en-US" sz="2400" u="sng">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（一般是并列关系）</a:t>
            </a:r>
            <a:r>
              <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。A冒号用在“说道”后面,引出说的具体内容。C冒号用在需要解释的词语后面,表示引出</a:t>
            </a:r>
            <a:r>
              <a:rPr lang="en-US" sz="2400" u="sng">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解释或说明</a:t>
            </a:r>
            <a:r>
              <a:rPr lang="zh-CN" altLang="en-US" sz="2400">
                <a:solidFill>
                  <a:srgbClr val="0070C0"/>
                </a:solidFill>
                <a:latin typeface="Times New Roman" panose="02020603050405020304" pitchFamily="34" charset="0"/>
                <a:ea typeface="微软雅黑" panose="020B0503020204020204" pitchFamily="34" charset="-122"/>
                <a:cs typeface="Times New Roman" panose="02020603050405020304" pitchFamily="34" charset="-120"/>
                <a:sym typeface="+mn-ea"/>
              </a:rPr>
              <a:t>（一般不是并列关系）</a:t>
            </a:r>
            <a:r>
              <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rPr>
              <a:t>。D冒号用在“说”后面,表示提起下文。</a:t>
            </a:r>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sym typeface="+mn-ea"/>
            </a:endParaRPr>
          </a:p>
          <a:p>
            <a:pPr indent="0"/>
            <a:endParaRPr lang="en-US" sz="2400">
              <a:solidFill>
                <a:srgbClr val="FF0000"/>
              </a:solidFill>
              <a:latin typeface="Times New Roman" panose="02020603050405020304" pitchFamily="34" charset="0"/>
              <a:ea typeface="微软雅黑" panose="020B0503020204020204" pitchFamily="34" charset="-122"/>
              <a:cs typeface="Times New Roman" panose="02020603050405020304" pitchFamily="34" charset="-120"/>
            </a:endParaRPr>
          </a:p>
        </p:txBody>
      </p:sp>
      <p:sp>
        <p:nvSpPr>
          <p:cNvPr id="6" name="文本框 5"/>
          <p:cNvSpPr txBox="1"/>
          <p:nvPr/>
        </p:nvSpPr>
        <p:spPr>
          <a:xfrm>
            <a:off x="8090535" y="749935"/>
            <a:ext cx="412115" cy="521970"/>
          </a:xfrm>
          <a:prstGeom prst="rect">
            <a:avLst/>
          </a:prstGeom>
          <a:noFill/>
        </p:spPr>
        <p:txBody>
          <a:bodyPr wrap="square" rtlCol="0">
            <a:spAutoFit/>
          </a:bodyPr>
          <a:p>
            <a:r>
              <a:rPr lang="en-US" altLang="zh-CN" sz="2800">
                <a:solidFill>
                  <a:srgbClr val="FF0000"/>
                </a:solidFill>
              </a:rPr>
              <a:t>B</a:t>
            </a:r>
            <a:endParaRPr lang="en-US" altLang="zh-CN" sz="2800">
              <a:solidFill>
                <a:srgbClr val="FF0000"/>
              </a:solidFill>
            </a:endParaRPr>
          </a:p>
        </p:txBody>
      </p:sp>
      <p:pic>
        <p:nvPicPr>
          <p:cNvPr id="687" name="例4.eps" descr="id:2147515274;FounderCES"/>
          <p:cNvPicPr>
            <a:picLocks noChangeAspect="1"/>
          </p:cNvPicPr>
          <p:nvPr/>
        </p:nvPicPr>
        <p:blipFill>
          <a:blip r:embed="rId1"/>
          <a:stretch>
            <a:fillRect/>
          </a:stretch>
        </p:blipFill>
        <p:spPr>
          <a:xfrm>
            <a:off x="476250" y="864235"/>
            <a:ext cx="635000" cy="2933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87"/>
                                        </p:tgtEl>
                                        <p:attrNameLst>
                                          <p:attrName>style.visibility</p:attrName>
                                        </p:attrNameLst>
                                      </p:cBhvr>
                                      <p:to>
                                        <p:strVal val="visible"/>
                                      </p:to>
                                    </p:set>
                                    <p:anim calcmode="lin" valueType="num">
                                      <p:cBhvr additive="base">
                                        <p:cTn id="27" dur="500" fill="hold"/>
                                        <p:tgtEl>
                                          <p:spTgt spid="687"/>
                                        </p:tgtEl>
                                        <p:attrNameLst>
                                          <p:attrName>ppt_x</p:attrName>
                                        </p:attrNameLst>
                                      </p:cBhvr>
                                      <p:tavLst>
                                        <p:tav tm="0">
                                          <p:val>
                                            <p:strVal val="#ppt_x"/>
                                          </p:val>
                                        </p:tav>
                                        <p:tav tm="100000">
                                          <p:val>
                                            <p:strVal val="#ppt_x"/>
                                          </p:val>
                                        </p:tav>
                                      </p:tavLst>
                                    </p:anim>
                                    <p:anim calcmode="lin" valueType="num">
                                      <p:cBhvr additive="base">
                                        <p:cTn id="28" dur="500" fill="hold"/>
                                        <p:tgtEl>
                                          <p:spTgt spid="68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2" presetClass="entr" presetSubtype="4" fill="hold" nodeType="afterEffect">
                                  <p:stCondLst>
                                    <p:cond delay="0"/>
                                  </p:stCondLst>
                                  <p:childTnLst>
                                    <p:set>
                                      <p:cBhvr>
                                        <p:cTn id="41" dur="1" fill="hold">
                                          <p:stCondLst>
                                            <p:cond delay="0"/>
                                          </p:stCondLst>
                                        </p:cTn>
                                        <p:tgtEl>
                                          <p:spTgt spid="2">
                                            <p:txEl>
                                              <p:pRg st="6" end="6"/>
                                            </p:txEl>
                                          </p:spTgt>
                                        </p:tgtEl>
                                        <p:attrNameLst>
                                          <p:attrName>style.visibility</p:attrName>
                                        </p:attrNameLst>
                                      </p:cBhvr>
                                      <p:to>
                                        <p:strVal val="visible"/>
                                      </p:to>
                                    </p:set>
                                    <p:anim calcmode="lin" valueType="num">
                                      <p:cBhvr additive="base">
                                        <p:cTn id="42"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LARGE_SHA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LARGE_SHA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LARGE_SHA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LARGE_SHA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BEAUTIFY_FLAG" val="#wm#"/>
  <p:tag name="KSO_WM_UNIT_TYPE" val="i"/>
  <p:tag name="KSO_WM_UNIT_INDEX" val="1"/>
  <p:tag name="KSO_WM_UNIT_ID" val="_10*i*1"/>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WM_BEAUTIFY_SHAPE_IDENTITY" val="{c164d7f7-2f9f-495e-b4f6-db7143a0195d}"/>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LARGE_SHAPE" val="1"/>
  <p:tag name="KSO_WM_SLIDE_BACKGROUND_TYPE" val="general"/>
  <p:tag name="KSO_WM_SLIDE_BK_DARK_LIGHT" val="2"/>
  <p:tag name="WM_BEAUTIFY_SHAPE_IDENTITY" val="{e2904aa0-de1e-4d03-8143-a5a7562df14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WM_BEAUTIFY_SHAPE_IDENTITY" val="{a622dab3-8ead-47f4-89fa-d14726c3369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WM_BEAUTIFY_SHAPE_IDENTITY" val="{ce7be456-c00b-47a9-9a52-9d288ec61a3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166.xml><?xml version="1.0" encoding="utf-8"?>
<p:tagLst xmlns:p="http://schemas.openxmlformats.org/presentationml/2006/main">
  <p:tag name="KSO_WM_TAG_VERSION" val="1.0"/>
  <p:tag name="KSO_WM_BEAUTIFY_FLAG" val="#wm#"/>
  <p:tag name="KSO_WM_UNIT_TYPE" val="i"/>
  <p:tag name="KSO_WM_UNIT_INDEX" val="1"/>
  <p:tag name="KSO_WM_UNIT_ID" val="_13*i*1"/>
  <p:tag name="KSO_WM_UNIT_HIGHLIGHT" val="0"/>
  <p:tag name="KSO_WM_UNIT_COMPATIBLE" val="0"/>
  <p:tag name="KSO_WM_UNIT_DIAGRAM_ISNUMVISUAL" val="0"/>
  <p:tag name="KSO_WM_UNIT_DIAGRAM_ISREFERUNIT" val="0"/>
  <p:tag name="KSO_WM_UNIT_LAYERLEVEL" val="1"/>
  <p:tag name="KSO_WM_SLIDE_BACKGROUND_TYPE" val="frame"/>
  <p:tag name="KSO_WM_SLIDE_BK_DARK_LIGHT"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UNIT_BK_DARK_LIGHT" val="1"/>
  <p:tag name="KSO_WM_SLIDE_BK_DARK_LIGHT" val="2"/>
</p:tagLst>
</file>

<file path=ppt/tags/tag174.xml><?xml version="1.0" encoding="utf-8"?>
<p:tagLst xmlns:p="http://schemas.openxmlformats.org/presentationml/2006/main">
  <p:tag name="KSO_WM_TAG_VERSION" val="1.0"/>
  <p:tag name="KSO_WM_BEAUTIFY_FLAG" val="#wm#"/>
  <p:tag name="KSO_WM_UNIT_TYPE" val="i"/>
  <p:tag name="KSO_WM_UNIT_INDEX" val="1"/>
  <p:tag name="KSO_WM_UNIT_ID" val="_14*i*1"/>
  <p:tag name="KSO_WM_UNIT_HIGHLIGHT" val="0"/>
  <p:tag name="KSO_WM_UNIT_COMPATIBLE" val="0"/>
  <p:tag name="KSO_WM_UNIT_DIAGRAM_ISNUMVISUAL" val="0"/>
  <p:tag name="KSO_WM_UNIT_DIAGRAM_ISREFERUNIT" val="0"/>
  <p:tag name="KSO_WM_UNIT_LAYERLEVEL" val="1"/>
  <p:tag name="KSO_WM_SLIDE_BACKGROUND_TYPE" val="leftRight"/>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UNIT_BK_DARK_LIGHT" val="1"/>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1.xml><?xml version="1.0" encoding="utf-8"?>
<p:tagLst xmlns:p="http://schemas.openxmlformats.org/presentationml/2006/main">
  <p:tag name="KSO_WM_TAG_VERSION" val="1.0"/>
  <p:tag name="KSO_WM_BEAUTIFY_FLAG" val="#wm#"/>
  <p:tag name="KSO_WM_UNIT_TYPE" val="i"/>
  <p:tag name="KSO_WM_UNIT_INDEX" val="1"/>
  <p:tag name="KSO_WM_UNIT_ID" val="_16*i*1"/>
  <p:tag name="KSO_WM_UNIT_HIGHLIGHT" val="0"/>
  <p:tag name="KSO_WM_UNIT_COMPATIBLE" val="0"/>
  <p:tag name="KSO_WM_UNIT_DIAGRAM_ISNUMVISUAL" val="0"/>
  <p:tag name="KSO_WM_UNIT_DIAGRAM_ISREFERUNIT" val="0"/>
  <p:tag name="KSO_WM_UNIT_LAYERLEVEL" val="1"/>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UNIT_BK_DARK_LIGHT" val="1"/>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UNIT_BK_DARK_LIGHT" val="1"/>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UNIT_BK_DARK_LIGHT" val="2"/>
  <p:tag name="KSO_WM_SLIDE_BK_DARK_LIGHT"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BEAUTIFY_FLAG" val="#wm#"/>
  <p:tag name="KSO_WM_UNIT_TYPE" val="i"/>
  <p:tag name="KSO_WM_UNIT_INDEX" val="1"/>
  <p:tag name="KSO_WM_UNIT_ID" val="_18*i*1"/>
  <p:tag name="KSO_WM_UNIT_HIGHLIGHT" val="0"/>
  <p:tag name="KSO_WM_UNIT_COMPATIBLE" val="0"/>
  <p:tag name="KSO_WM_UNIT_DIAGRAM_ISNUMVISUAL" val="0"/>
  <p:tag name="KSO_WM_UNIT_DIAGRAM_ISREFERUNIT" val="0"/>
  <p:tag name="KSO_WM_UNIT_LAYERLEVEL" val="1"/>
  <p:tag name="KSO_WM_SLIDE_BACKGROUND_TYPE" val="belt"/>
  <p:tag name="KSO_WM_SLIDE_BK_DARK_LIGHT" val="1"/>
</p:tagLst>
</file>

<file path=ppt/tags/tag211.xml><?xml version="1.0" encoding="utf-8"?>
<p:tagLst xmlns:p="http://schemas.openxmlformats.org/presentationml/2006/main">
  <p:tag name="KSO_WM_TAG_VERSION" val="1.0"/>
  <p:tag name="KSO_WM_BEAUTIFY_FLAG" val="#wm#"/>
  <p:tag name="KSO_WM_UNIT_TYPE" val="i"/>
  <p:tag name="KSO_WM_UNIT_INDEX" val="2"/>
  <p:tag name="KSO_WM_UNIT_ID" val="_18*i*2"/>
  <p:tag name="KSO_WM_UNIT_HIGHLIGHT" val="0"/>
  <p:tag name="KSO_WM_UNIT_COMPATIBLE" val="0"/>
  <p:tag name="KSO_WM_UNIT_DIAGRAM_ISNUMVISUAL" val="0"/>
  <p:tag name="KSO_WM_UNIT_DIAGRAM_ISREFERUNIT" val="0"/>
  <p:tag name="KSO_WM_UNIT_LAYERLEVEL" val="1"/>
  <p:tag name="KSO_WM_SLIDE_BACKGROUND_TYPE" val="belt"/>
  <p:tag name="KSO_WM_SLIDE_BK_DARK_LIGHT"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7425"/>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742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2.xml><?xml version="1.0" encoding="utf-8"?>
<p:tagLst xmlns:p="http://schemas.openxmlformats.org/presentationml/2006/main">
  <p:tag name="KSO_WM_TAG_VERSION" val="1.0"/>
  <p:tag name="KSO_WM_BEAUTIFY_FLAG" val="#wm#"/>
  <p:tag name="KSO_WM_COMBINE_RELATE_SLIDE_ID" val="background20176878_1"/>
  <p:tag name="KSO_WM_TEMPLATE_CATEGORY" val="custom"/>
  <p:tag name="KSO_WM_TEMPLATE_INDEX" val="20177425"/>
  <p:tag name="KSO_WM_TEMPLATE_SUBCATEGORY" val="0"/>
  <p:tag name="KSO_WM_TEMPLATE_THUMBS_INDEX" val="1、7、10、15、16、20、21、25、29"/>
  <p:tag name="KSO_WM_TEMPLATE_MASTER_TYPE" val="1"/>
  <p:tag name="KSO_WM_TEMPLATE_COLOR_TYPE" val="1"/>
  <p:tag name="KSO_WM_TEMPLATE_MASTER_THUMB_INDEX" val="18"/>
  <p:tag name="KSO_WM_UNIT_SHOW_EDIT_AREA_INDICATION" val="0"/>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LARGE_SHA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LARGE_SHAPE"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LARGE_SHA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LARGE_SHA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LARGE_SHA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LARGE_SHA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LARGE_SHA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TAG_VERSION" val="1.0"/>
  <p:tag name="KSO_WM_BEAUTIFY_FLAG" val="#wm#"/>
  <p:tag name="KSO_WM_UNIT_TYPE" val="i"/>
  <p:tag name="KSO_WM_UNIT_INDEX" val="1"/>
  <p:tag name="KSO_WM_UNIT_ID" val="_10*i*1"/>
  <p:tag name="KSO_WM_UNIT_HIGHLIGHT" val="0"/>
  <p:tag name="KSO_WM_UNIT_COMPATIBLE" val="0"/>
  <p:tag name="KSO_WM_UNIT_DIAGRAM_ISNUMVISUAL" val="0"/>
  <p:tag name="KSO_WM_UNIT_DIAGRAM_ISREFERUNIT" val="0"/>
  <p:tag name="KSO_WM_UNIT_LAYERLEVEL"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LARGE_SHAPE" val="1"/>
  <p:tag name="KSO_WM_SLIDE_BACKGROUND_TYPE" val="general"/>
  <p:tag name="KSO_WM_SLIDE_BK_DARK_LIGHT" val="2"/>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326.xml><?xml version="1.0" encoding="utf-8"?>
<p:tagLst xmlns:p="http://schemas.openxmlformats.org/presentationml/2006/main">
  <p:tag name="KSO_WM_TAG_VERSION" val="1.0"/>
  <p:tag name="KSO_WM_BEAUTIFY_FLAG" val="#wm#"/>
  <p:tag name="KSO_WM_UNIT_TYPE" val="i"/>
  <p:tag name="KSO_WM_UNIT_INDEX" val="1"/>
  <p:tag name="KSO_WM_UNIT_ID" val="_13*i*1"/>
  <p:tag name="KSO_WM_UNIT_HIGHLIGHT" val="0"/>
  <p:tag name="KSO_WM_UNIT_COMPATIBLE" val="0"/>
  <p:tag name="KSO_WM_UNIT_DIAGRAM_ISNUMVISUAL" val="0"/>
  <p:tag name="KSO_WM_UNIT_DIAGRAM_ISREFERUNIT" val="0"/>
  <p:tag name="KSO_WM_UNIT_LAYERLEVEL" val="1"/>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UNIT_BK_DARK_LIGHT" val="1"/>
  <p:tag name="KSO_WM_SLIDE_BK_DARK_LIGHT" val="2"/>
</p:tagLst>
</file>

<file path=ppt/tags/tag334.xml><?xml version="1.0" encoding="utf-8"?>
<p:tagLst xmlns:p="http://schemas.openxmlformats.org/presentationml/2006/main">
  <p:tag name="KSO_WM_TAG_VERSION" val="1.0"/>
  <p:tag name="KSO_WM_BEAUTIFY_FLAG" val="#wm#"/>
  <p:tag name="KSO_WM_UNIT_TYPE" val="i"/>
  <p:tag name="KSO_WM_UNIT_INDEX" val="1"/>
  <p:tag name="KSO_WM_UNIT_ID" val="_14*i*1"/>
  <p:tag name="KSO_WM_UNIT_HIGHLIGHT" val="0"/>
  <p:tag name="KSO_WM_UNIT_COMPATIBLE" val="0"/>
  <p:tag name="KSO_WM_UNIT_DIAGRAM_ISNUMVISUAL" val="0"/>
  <p:tag name="KSO_WM_UNIT_DIAGRAM_ISREFERUNIT" val="0"/>
  <p:tag name="KSO_WM_UNIT_LAYERLEVEL" val="1"/>
  <p:tag name="KSO_WM_SLIDE_BACKGROUND_TYPE" val="leftRight"/>
  <p:tag name="KSO_WM_SLIDE_BK_DARK_LIGHT" val="2"/>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UNIT_BK_DARK_LIGHT" val="1"/>
  <p:tag name="KSO_WM_SLIDE_BK_DARK_LIGHT" val="2"/>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51.xml><?xml version="1.0" encoding="utf-8"?>
<p:tagLst xmlns:p="http://schemas.openxmlformats.org/presentationml/2006/main">
  <p:tag name="KSO_WM_TAG_VERSION" val="1.0"/>
  <p:tag name="KSO_WM_BEAUTIFY_FLAG" val="#wm#"/>
  <p:tag name="KSO_WM_UNIT_TYPE" val="i"/>
  <p:tag name="KSO_WM_UNIT_INDEX" val="1"/>
  <p:tag name="KSO_WM_UNIT_ID" val="_16*i*1"/>
  <p:tag name="KSO_WM_UNIT_HIGHLIGHT" val="0"/>
  <p:tag name="KSO_WM_UNIT_COMPATIBLE" val="0"/>
  <p:tag name="KSO_WM_UNIT_DIAGRAM_ISNUMVISUAL" val="0"/>
  <p:tag name="KSO_WM_UNIT_DIAGRAM_ISREFERUNIT" val="0"/>
  <p:tag name="KSO_WM_UNIT_LAYERLEVEL" val="1"/>
  <p:tag name="KSO_WM_SLIDE_BACKGROUND_TYPE" val="bottomTop"/>
  <p:tag name="KSO_WM_SLIDE_BK_DARK_LIGHT" val="2"/>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UNIT_BK_DARK_LIGHT" val="1"/>
  <p:tag name="KSO_WM_SLIDE_BK_DARK_LIGHT" val="2"/>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UNIT_BK_DARK_LIGHT" val="1"/>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UNIT_BK_DARK_LIGHT" val="2"/>
  <p:tag name="KSO_WM_SLIDE_BK_DARK_LIGHT"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TAG_VERSION" val="1.0"/>
  <p:tag name="KSO_WM_BEAUTIFY_FLAG" val="#wm#"/>
  <p:tag name="KSO_WM_UNIT_TYPE" val="i"/>
  <p:tag name="KSO_WM_UNIT_INDEX" val="1"/>
  <p:tag name="KSO_WM_UNIT_ID" val="_18*i*1"/>
  <p:tag name="KSO_WM_UNIT_HIGHLIGHT" val="0"/>
  <p:tag name="KSO_WM_UNIT_COMPATIBLE" val="0"/>
  <p:tag name="KSO_WM_UNIT_DIAGRAM_ISNUMVISUAL" val="0"/>
  <p:tag name="KSO_WM_UNIT_DIAGRAM_ISREFERUNIT" val="0"/>
  <p:tag name="KSO_WM_UNIT_LAYERLEVEL" val="1"/>
  <p:tag name="KSO_WM_SLIDE_BACKGROUND_TYPE" val="belt"/>
  <p:tag name="KSO_WM_SLIDE_BK_DARK_LIGHT" val="1"/>
</p:tagLst>
</file>

<file path=ppt/tags/tag371.xml><?xml version="1.0" encoding="utf-8"?>
<p:tagLst xmlns:p="http://schemas.openxmlformats.org/presentationml/2006/main">
  <p:tag name="KSO_WM_TAG_VERSION" val="1.0"/>
  <p:tag name="KSO_WM_BEAUTIFY_FLAG" val="#wm#"/>
  <p:tag name="KSO_WM_UNIT_TYPE" val="i"/>
  <p:tag name="KSO_WM_UNIT_INDEX" val="2"/>
  <p:tag name="KSO_WM_UNIT_ID" val="_18*i*2"/>
  <p:tag name="KSO_WM_UNIT_HIGHLIGHT" val="0"/>
  <p:tag name="KSO_WM_UNIT_COMPATIBLE" val="0"/>
  <p:tag name="KSO_WM_UNIT_DIAGRAM_ISNUMVISUAL" val="0"/>
  <p:tag name="KSO_WM_UNIT_DIAGRAM_ISREFERUNIT" val="0"/>
  <p:tag name="KSO_WM_UNIT_LAYERLEVEL" val="1"/>
  <p:tag name="KSO_WM_SLIDE_BACKGROUND_TYPE" val="belt"/>
  <p:tag name="KSO_WM_SLIDE_BK_DARK_LIGHT"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7425"/>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7425"/>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2.xml><?xml version="1.0" encoding="utf-8"?>
<p:tagLst xmlns:p="http://schemas.openxmlformats.org/presentationml/2006/main">
  <p:tag name="KSO_WM_TAG_VERSION" val="1.0"/>
  <p:tag name="KSO_WM_BEAUTIFY_FLAG" val="#wm#"/>
  <p:tag name="KSO_WM_COMBINE_RELATE_SLIDE_ID" val="background20176878_1"/>
  <p:tag name="KSO_WM_TEMPLATE_CATEGORY" val="custom"/>
  <p:tag name="KSO_WM_TEMPLATE_INDEX" val="20177425"/>
  <p:tag name="KSO_WM_TEMPLATE_SUBCATEGORY" val="0"/>
  <p:tag name="KSO_WM_TEMPLATE_THUMBS_INDEX" val="1、7、10、15、16、20、21、25、29"/>
  <p:tag name="KSO_WM_TEMPLATE_MASTER_TYPE" val="1"/>
  <p:tag name="KSO_WM_TEMPLATE_COLOR_TYPE" val="1"/>
  <p:tag name="KSO_WM_TEMPLATE_MASTER_THUMB_INDEX" val="18"/>
  <p:tag name="KSO_WM_UNIT_SHOW_EDIT_AREA_INDICATION" val="0"/>
</p:tagLst>
</file>

<file path=ppt/tags/tag383.xml><?xml version="1.0" encoding="utf-8"?>
<p:tagLst xmlns:p="http://schemas.openxmlformats.org/presentationml/2006/main">
  <p:tag name="KSO_WM_UNIT_PLACING_PICTURE_USER_VIEWPORT" val="{&quot;height&quot;:10801,&quot;width&quot;:19202}"/>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387.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SPECIAL_SOURCE" val="bdnul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SPECIAL_SOURCE" val="bdnul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SPECIAL_SOURCE" val="bdnull"/>
</p:tagLst>
</file>

<file path=ppt/tags/tag395.xml><?xml version="1.0" encoding="utf-8"?>
<p:tagLst xmlns:p="http://schemas.openxmlformats.org/presentationml/2006/main">
  <p:tag name="KSO_WM_SPECIAL_SOURCE" val="bdnul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SPECIAL_SOURCE" val="bdnull"/>
</p:tagLst>
</file>

<file path=ppt/tags/tag398.xml><?xml version="1.0" encoding="utf-8"?>
<p:tagLst xmlns:p="http://schemas.openxmlformats.org/presentationml/2006/main">
  <p:tag name="KSO_WM_SPECIAL_SOURCE" val="bdnul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SPECIAL_SOURCE" val="bdnull"/>
</p:tagLst>
</file>

<file path=ppt/tags/tag401.xml><?xml version="1.0" encoding="utf-8"?>
<p:tagLst xmlns:p="http://schemas.openxmlformats.org/presentationml/2006/main">
  <p:tag name="KSO_WM_SPECIAL_SOURCE" val="bdnul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SPECIAL_SOURCE" val="bdnull"/>
</p:tagLst>
</file>

<file path=ppt/tags/tag404.xml><?xml version="1.0" encoding="utf-8"?>
<p:tagLst xmlns:p="http://schemas.openxmlformats.org/presentationml/2006/main">
  <p:tag name="KSO_WM_SPECIAL_SOURCE" val="bdnull"/>
</p:tagLst>
</file>

<file path=ppt/tags/tag405.xml><?xml version="1.0" encoding="utf-8"?>
<p:tagLst xmlns:p="http://schemas.openxmlformats.org/presentationml/2006/main">
  <p:tag name="KSO_WM_SPECIAL_SOURCE" val="bdnull"/>
</p:tagLst>
</file>

<file path=ppt/tags/tag406.xml><?xml version="1.0" encoding="utf-8"?>
<p:tagLst xmlns:p="http://schemas.openxmlformats.org/presentationml/2006/main">
  <p:tag name="KSO_WM_SPECIAL_SOURCE" val="bdnull"/>
</p:tagLst>
</file>

<file path=ppt/tags/tag407.xml><?xml version="1.0" encoding="utf-8"?>
<p:tagLst xmlns:p="http://schemas.openxmlformats.org/presentationml/2006/main">
  <p:tag name="KSO_WM_SPECIAL_SOURCE" val="bdnull"/>
</p:tagLst>
</file>

<file path=ppt/tags/tag408.xml><?xml version="1.0" encoding="utf-8"?>
<p:tagLst xmlns:p="http://schemas.openxmlformats.org/presentationml/2006/main">
  <p:tag name="KSO_WM_SPECIAL_SOURCE" val="bdnul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SPECIAL_SOURCE" val="bdnul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SPECIAL_SOURCE" val="bdnul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SPECIAL_SOURCE" val="bdnul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SPECIAL_SOURCE" val="bdnul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SPECIAL_SOURCE" val="bdnul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33.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37.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38.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39.xml><?xml version="1.0" encoding="utf-8"?>
<p:tagLst xmlns:p="http://schemas.openxmlformats.org/presentationml/2006/main">
  <p:tag name="KSO_WM_UNIT_PLACING_PICTURE_USER_VIEWPORT" val="{&quot;height&quot;:3463,&quot;width&quot;:1709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wm#"/>
  <p:tag name="KSO_WM_TEMPLATE_CATEGORY" val="custom"/>
  <p:tag name="KSO_WM_TEMPLATE_INDEX" val="20177425"/>
  <p:tag name="KSO_WM_SPECIAL_SOURCE" val="bdnull"/>
</p:tagLst>
</file>

<file path=ppt/tags/tag443.xml><?xml version="1.0" encoding="utf-8"?>
<p:tagLst xmlns:p="http://schemas.openxmlformats.org/presentationml/2006/main">
  <p:tag name="COMMONDATA" val="eyJoZGlkIjoiMWVjOTFmYjc4MDIzYzZjMzczMzdiODVmMDIwZDdjNmEifQ=="/>
  <p:tag name="KSO_WPP_MARK_KEY" val="b870053c-54ac-4da3-a625-ee17d1c4be8a"/>
  <p:tag name="commondata" val="eyJoZGlkIjoiZjM1MDU3MjRkMGIzNjliNDRhNmZhZDFlNDFkYmY5MmUifQ=="/>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LARGE_SHA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LARGE_SHA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LARGE_SHA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rgbClr val="000000"/>
      </a:dk1>
      <a:lt1>
        <a:srgbClr val="FFFFFF"/>
      </a:lt1>
      <a:dk2>
        <a:srgbClr val="6AA096"/>
      </a:dk2>
      <a:lt2>
        <a:srgbClr val="FFFFFF"/>
      </a:lt2>
      <a:accent1>
        <a:srgbClr val="AAD0AE"/>
      </a:accent1>
      <a:accent2>
        <a:srgbClr val="B8C6A2"/>
      </a:accent2>
      <a:accent3>
        <a:srgbClr val="C4BF9D"/>
      </a:accent3>
      <a:accent4>
        <a:srgbClr val="CBB69C"/>
      </a:accent4>
      <a:accent5>
        <a:srgbClr val="CEB0A1"/>
      </a:accent5>
      <a:accent6>
        <a:srgbClr val="CAAAA7"/>
      </a:accent6>
      <a:hlink>
        <a:srgbClr val="495AC3"/>
      </a:hlink>
      <a:folHlink>
        <a:srgbClr val="954D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rgbClr val="000000"/>
      </a:dk1>
      <a:lt1>
        <a:srgbClr val="FFFFFF"/>
      </a:lt1>
      <a:dk2>
        <a:srgbClr val="6AA096"/>
      </a:dk2>
      <a:lt2>
        <a:srgbClr val="FFFFFF"/>
      </a:lt2>
      <a:accent1>
        <a:srgbClr val="AAD0AE"/>
      </a:accent1>
      <a:accent2>
        <a:srgbClr val="B8C6A2"/>
      </a:accent2>
      <a:accent3>
        <a:srgbClr val="C4BF9D"/>
      </a:accent3>
      <a:accent4>
        <a:srgbClr val="CBB69C"/>
      </a:accent4>
      <a:accent5>
        <a:srgbClr val="CEB0A1"/>
      </a:accent5>
      <a:accent6>
        <a:srgbClr val="CAAAA7"/>
      </a:accent6>
      <a:hlink>
        <a:srgbClr val="495AC3"/>
      </a:hlink>
      <a:folHlink>
        <a:srgbClr val="954D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9812</Words>
  <Application>WPS 演示</Application>
  <PresentationFormat>自定义</PresentationFormat>
  <Paragraphs>311</Paragraphs>
  <Slides>34</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34</vt:i4>
      </vt:variant>
    </vt:vector>
  </HeadingPairs>
  <TitlesOfParts>
    <vt:vector size="52" baseType="lpstr">
      <vt:lpstr>Arial</vt:lpstr>
      <vt:lpstr>宋体</vt:lpstr>
      <vt:lpstr>Wingdings</vt:lpstr>
      <vt:lpstr>微软雅黑</vt:lpstr>
      <vt:lpstr>Wingdings</vt:lpstr>
      <vt:lpstr>隶书</vt:lpstr>
      <vt:lpstr>汉仪尚巍手书W</vt:lpstr>
      <vt:lpstr>Calibri</vt:lpstr>
      <vt:lpstr>楷体</vt:lpstr>
      <vt:lpstr>Times New Roman</vt:lpstr>
      <vt:lpstr>微软雅黑</vt:lpstr>
      <vt:lpstr>Times New Roman</vt:lpstr>
      <vt:lpstr>Arial Unicode MS</vt:lpstr>
      <vt:lpstr>黑体</vt:lpstr>
      <vt:lpstr>华文中宋</vt:lpstr>
      <vt:lpstr>Office 主题​​</vt:lpstr>
      <vt:lpstr>1_Office 主题​​</vt:lpstr>
      <vt:lpstr>2_Office 主题​​</vt:lpstr>
      <vt:lpstr>PowerPoint 演示文稿</vt:lpstr>
      <vt:lpstr>学习活动一</vt:lpstr>
      <vt:lpstr>PowerPoint 演示文稿</vt:lpstr>
      <vt:lpstr>PowerPoint 演示文稿</vt:lpstr>
      <vt:lpstr>PowerPoint 演示文稿</vt:lpstr>
      <vt:lpstr>学习活动二：例题研讨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学习活动二：例题研讨</vt:lpstr>
      <vt:lpstr>PowerPoint 演示文稿</vt:lpstr>
      <vt:lpstr>PowerPoint 演示文稿</vt:lpstr>
      <vt:lpstr>PowerPoint 演示文稿</vt:lpstr>
      <vt:lpstr>PowerPoint 演示文稿</vt:lpstr>
      <vt:lpstr>小结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专题总结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作文及其他作业 2021.01—2021.12</dc:title>
  <dc:creator/>
  <cp:lastModifiedBy>黄红政</cp:lastModifiedBy>
  <cp:revision>500</cp:revision>
  <dcterms:created xsi:type="dcterms:W3CDTF">2019-06-19T02:08:00Z</dcterms:created>
  <dcterms:modified xsi:type="dcterms:W3CDTF">2024-02-05T02:14:27Z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48740209455D46C48F367FC8269DFE3E_12</vt:lpwstr>
  </property>
</Properties>
</file>