
<file path=[Content_Types].xml><?xml version="1.0" encoding="utf-8"?>
<Types xmlns="http://schemas.openxmlformats.org/package/2006/content-types">
  <Default Extension="png" ContentType="image/png"/>
  <Default Extension="svg" ContentType="image/svg+xml"/>
  <Default Extension="jpg&amp;ehk=pUCNupU" ContentType="image/j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webextensions/webextension3.xml" ContentType="application/vnd.ms-office.webextension+xml"/>
  <Override PartName="/ppt/webextensions/webextension4.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1" r:id="rId2"/>
  </p:sldMasterIdLst>
  <p:notesMasterIdLst>
    <p:notesMasterId r:id="rId22"/>
  </p:notesMasterIdLst>
  <p:sldIdLst>
    <p:sldId id="300" r:id="rId3"/>
    <p:sldId id="336" r:id="rId4"/>
    <p:sldId id="339" r:id="rId5"/>
    <p:sldId id="303" r:id="rId6"/>
    <p:sldId id="304" r:id="rId7"/>
    <p:sldId id="346" r:id="rId8"/>
    <p:sldId id="306" r:id="rId9"/>
    <p:sldId id="290" r:id="rId10"/>
    <p:sldId id="324" r:id="rId11"/>
    <p:sldId id="337" r:id="rId12"/>
    <p:sldId id="259" r:id="rId13"/>
    <p:sldId id="338" r:id="rId14"/>
    <p:sldId id="340" r:id="rId15"/>
    <p:sldId id="341" r:id="rId16"/>
    <p:sldId id="342" r:id="rId17"/>
    <p:sldId id="343" r:id="rId18"/>
    <p:sldId id="299" r:id="rId19"/>
    <p:sldId id="344" r:id="rId20"/>
    <p:sldId id="345" r:id="rId21"/>
  </p:sldIdLst>
  <p:sldSz cx="9144000" cy="6858000" type="screen4x3"/>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5pPr>
    <a:lvl6pPr marL="22860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6pPr>
    <a:lvl7pPr marL="27432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7pPr>
    <a:lvl8pPr marL="32004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8pPr>
    <a:lvl9pPr marL="36576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160">
          <p15:clr>
            <a:srgbClr val="A4A3A4"/>
          </p15:clr>
        </p15:guide>
        <p15:guide id="2" pos="269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1115AB"/>
    <a:srgbClr val="BBE0E3"/>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76" d="100"/>
          <a:sy n="76" d="100"/>
        </p:scale>
        <p:origin x="612" y="78"/>
      </p:cViewPr>
      <p:guideLst>
        <p:guide orient="horz" pos="2160"/>
        <p:guide pos="269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73B070-749E-4DF1-8E65-473EA6EB6E1C}" type="doc">
      <dgm:prSet loTypeId="urn:microsoft.com/office/officeart/2005/8/layout/pyramid3" loCatId="pyramid" qsTypeId="urn:microsoft.com/office/officeart/2005/8/quickstyle/simple1" qsCatId="simple" csTypeId="urn:microsoft.com/office/officeart/2005/8/colors/accent1_2" csCatId="accent1" phldr="1"/>
      <dgm:spPr>
        <a:scene3d>
          <a:camera prst="orthographicFront">
            <a:rot lat="0" lon="0" rev="0"/>
          </a:camera>
          <a:lightRig rig="soft" dir="t">
            <a:rot lat="0" lon="0" rev="0"/>
          </a:lightRig>
        </a:scene3d>
      </dgm:spPr>
    </dgm:pt>
    <dgm:pt modelId="{483271A3-7F3E-4D38-A0C7-229DBD6D92B8}">
      <dgm:prSet phldrT="[文本]" custT="1"/>
      <dgm:spPr>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zh-CN" altLang="en-US" sz="2000" b="1" dirty="0"/>
            <a:t>最重要</a:t>
          </a:r>
        </a:p>
      </dgm:t>
    </dgm:pt>
    <dgm:pt modelId="{E4FD9C33-B820-4EB6-83CC-AA8022998576}" type="parTrans" cxnId="{5FDC6045-E97E-4A23-8514-B19FF2484394}">
      <dgm:prSet/>
      <dgm:spPr/>
      <dgm:t>
        <a:bodyPr/>
        <a:lstStyle/>
        <a:p>
          <a:endParaRPr lang="zh-CN" altLang="en-US"/>
        </a:p>
      </dgm:t>
    </dgm:pt>
    <dgm:pt modelId="{74A5CD5F-5590-476C-A7E2-F1013F53C683}" type="sibTrans" cxnId="{5FDC6045-E97E-4A23-8514-B19FF2484394}">
      <dgm:prSet/>
      <dgm:spPr/>
      <dgm:t>
        <a:bodyPr/>
        <a:lstStyle/>
        <a:p>
          <a:endParaRPr lang="zh-CN" altLang="en-US"/>
        </a:p>
      </dgm:t>
    </dgm:pt>
    <dgm:pt modelId="{80E3A75D-F0C5-4D68-BF6D-5F307D61456D}">
      <dgm:prSet phldrT="[文本]" custT="1"/>
      <dgm:spPr>
        <a:solidFill>
          <a:srgbClr val="FFC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zh-CN" altLang="en-US" sz="2000" b="1" dirty="0"/>
            <a:t>重要</a:t>
          </a:r>
        </a:p>
      </dgm:t>
    </dgm:pt>
    <dgm:pt modelId="{AEC83995-B4B8-494E-A669-1064128701B7}" type="parTrans" cxnId="{E79C09D7-3F51-42F5-8A03-BA0341AC5244}">
      <dgm:prSet/>
      <dgm:spPr/>
      <dgm:t>
        <a:bodyPr/>
        <a:lstStyle/>
        <a:p>
          <a:endParaRPr lang="zh-CN" altLang="en-US"/>
        </a:p>
      </dgm:t>
    </dgm:pt>
    <dgm:pt modelId="{9F1E4D4C-B87D-428D-A904-485F62C20C5B}" type="sibTrans" cxnId="{E79C09D7-3F51-42F5-8A03-BA0341AC5244}">
      <dgm:prSet/>
      <dgm:spPr/>
      <dgm:t>
        <a:bodyPr/>
        <a:lstStyle/>
        <a:p>
          <a:endParaRPr lang="zh-CN" altLang="en-US"/>
        </a:p>
      </dgm:t>
    </dgm:pt>
    <dgm:pt modelId="{C18E3A47-C30D-4CA6-9FCE-8C8959BE7A41}">
      <dgm:prSet phldrT="[文本]" custT="1"/>
      <dgm:spPr>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zh-CN" altLang="en-US" sz="1800" b="1" dirty="0"/>
            <a:t>重要</a:t>
          </a:r>
        </a:p>
      </dgm:t>
    </dgm:pt>
    <dgm:pt modelId="{E993D7F8-1181-4B44-BD11-9184B26A3E7A}" type="parTrans" cxnId="{C70E6D0D-EF66-4C53-B802-7205D15FE6F9}">
      <dgm:prSet/>
      <dgm:spPr/>
      <dgm:t>
        <a:bodyPr/>
        <a:lstStyle/>
        <a:p>
          <a:endParaRPr lang="zh-CN" altLang="en-US"/>
        </a:p>
      </dgm:t>
    </dgm:pt>
    <dgm:pt modelId="{5BC4DCCF-1F76-48CD-AC06-AF0577E23C3D}" type="sibTrans" cxnId="{C70E6D0D-EF66-4C53-B802-7205D15FE6F9}">
      <dgm:prSet/>
      <dgm:spPr/>
      <dgm:t>
        <a:bodyPr/>
        <a:lstStyle/>
        <a:p>
          <a:endParaRPr lang="zh-CN" altLang="en-US"/>
        </a:p>
      </dgm:t>
    </dgm:pt>
    <dgm:pt modelId="{94ADBBCD-5470-4EFB-B8C2-282BB92E695D}" type="pres">
      <dgm:prSet presAssocID="{BD73B070-749E-4DF1-8E65-473EA6EB6E1C}" presName="Name0" presStyleCnt="0">
        <dgm:presLayoutVars>
          <dgm:dir/>
          <dgm:animLvl val="lvl"/>
          <dgm:resizeHandles val="exact"/>
        </dgm:presLayoutVars>
      </dgm:prSet>
      <dgm:spPr/>
    </dgm:pt>
    <dgm:pt modelId="{022FCDA3-B409-4BA1-8273-D00A950E7FDA}" type="pres">
      <dgm:prSet presAssocID="{483271A3-7F3E-4D38-A0C7-229DBD6D92B8}" presName="Name8" presStyleCnt="0"/>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6EC82F2B-312D-4319-B2B1-6BB0067F3B12}" type="pres">
      <dgm:prSet presAssocID="{483271A3-7F3E-4D38-A0C7-229DBD6D92B8}" presName="level" presStyleLbl="node1" presStyleIdx="0" presStyleCnt="3" custLinFactY="-47689" custLinFactNeighborX="-8000" custLinFactNeighborY="-100000">
        <dgm:presLayoutVars>
          <dgm:chMax val="1"/>
          <dgm:bulletEnabled val="1"/>
        </dgm:presLayoutVars>
      </dgm:prSet>
      <dgm:spPr/>
    </dgm:pt>
    <dgm:pt modelId="{7EC4017B-0893-41A9-92B7-8DAA57D6D5C1}" type="pres">
      <dgm:prSet presAssocID="{483271A3-7F3E-4D38-A0C7-229DBD6D92B8}" presName="levelTx" presStyleLbl="revTx" presStyleIdx="0" presStyleCnt="0">
        <dgm:presLayoutVars>
          <dgm:chMax val="1"/>
          <dgm:bulletEnabled val="1"/>
        </dgm:presLayoutVars>
      </dgm:prSet>
      <dgm:spPr/>
    </dgm:pt>
    <dgm:pt modelId="{0CB72529-12CF-4AD4-831F-89CD2E932FD2}" type="pres">
      <dgm:prSet presAssocID="{80E3A75D-F0C5-4D68-BF6D-5F307D61456D}" presName="Name8" presStyleCnt="0"/>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FF82EE6E-D0E9-4926-8A96-D84F4AAEB6EA}" type="pres">
      <dgm:prSet presAssocID="{80E3A75D-F0C5-4D68-BF6D-5F307D61456D}" presName="level" presStyleLbl="node1" presStyleIdx="1" presStyleCnt="3">
        <dgm:presLayoutVars>
          <dgm:chMax val="1"/>
          <dgm:bulletEnabled val="1"/>
        </dgm:presLayoutVars>
      </dgm:prSet>
      <dgm:spPr/>
    </dgm:pt>
    <dgm:pt modelId="{C419B44A-5756-4DC2-B74F-5AEE72CCAF4A}" type="pres">
      <dgm:prSet presAssocID="{80E3A75D-F0C5-4D68-BF6D-5F307D61456D}" presName="levelTx" presStyleLbl="revTx" presStyleIdx="0" presStyleCnt="0">
        <dgm:presLayoutVars>
          <dgm:chMax val="1"/>
          <dgm:bulletEnabled val="1"/>
        </dgm:presLayoutVars>
      </dgm:prSet>
      <dgm:spPr/>
    </dgm:pt>
    <dgm:pt modelId="{FB533371-8745-4F4D-8315-9CB3836A8CCF}" type="pres">
      <dgm:prSet presAssocID="{C18E3A47-C30D-4CA6-9FCE-8C8959BE7A41}" presName="Name8" presStyleCnt="0"/>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C2991B49-3A88-485B-B2BE-3BFBBB98CFCF}" type="pres">
      <dgm:prSet presAssocID="{C18E3A47-C30D-4CA6-9FCE-8C8959BE7A41}" presName="level" presStyleLbl="node1" presStyleIdx="2" presStyleCnt="3">
        <dgm:presLayoutVars>
          <dgm:chMax val="1"/>
          <dgm:bulletEnabled val="1"/>
        </dgm:presLayoutVars>
      </dgm:prSet>
      <dgm:spPr/>
    </dgm:pt>
    <dgm:pt modelId="{198E6138-F741-4D2A-A0E1-599BAD79E41B}" type="pres">
      <dgm:prSet presAssocID="{C18E3A47-C30D-4CA6-9FCE-8C8959BE7A41}" presName="levelTx" presStyleLbl="revTx" presStyleIdx="0" presStyleCnt="0">
        <dgm:presLayoutVars>
          <dgm:chMax val="1"/>
          <dgm:bulletEnabled val="1"/>
        </dgm:presLayoutVars>
      </dgm:prSet>
      <dgm:spPr/>
    </dgm:pt>
  </dgm:ptLst>
  <dgm:cxnLst>
    <dgm:cxn modelId="{A74C230D-5EE0-4AC6-B704-FC3BC8057B5C}" type="presOf" srcId="{483271A3-7F3E-4D38-A0C7-229DBD6D92B8}" destId="{7EC4017B-0893-41A9-92B7-8DAA57D6D5C1}" srcOrd="1" destOrd="0" presId="urn:microsoft.com/office/officeart/2005/8/layout/pyramid3"/>
    <dgm:cxn modelId="{C70E6D0D-EF66-4C53-B802-7205D15FE6F9}" srcId="{BD73B070-749E-4DF1-8E65-473EA6EB6E1C}" destId="{C18E3A47-C30D-4CA6-9FCE-8C8959BE7A41}" srcOrd="2" destOrd="0" parTransId="{E993D7F8-1181-4B44-BD11-9184B26A3E7A}" sibTransId="{5BC4DCCF-1F76-48CD-AC06-AF0577E23C3D}"/>
    <dgm:cxn modelId="{BB15421D-6962-4920-A124-1BB564DA099D}" type="presOf" srcId="{C18E3A47-C30D-4CA6-9FCE-8C8959BE7A41}" destId="{C2991B49-3A88-485B-B2BE-3BFBBB98CFCF}" srcOrd="0" destOrd="0" presId="urn:microsoft.com/office/officeart/2005/8/layout/pyramid3"/>
    <dgm:cxn modelId="{A277CD5C-6E6E-4FB4-9C85-8E90559F590D}" type="presOf" srcId="{80E3A75D-F0C5-4D68-BF6D-5F307D61456D}" destId="{FF82EE6E-D0E9-4926-8A96-D84F4AAEB6EA}" srcOrd="0" destOrd="0" presId="urn:microsoft.com/office/officeart/2005/8/layout/pyramid3"/>
    <dgm:cxn modelId="{5FDC6045-E97E-4A23-8514-B19FF2484394}" srcId="{BD73B070-749E-4DF1-8E65-473EA6EB6E1C}" destId="{483271A3-7F3E-4D38-A0C7-229DBD6D92B8}" srcOrd="0" destOrd="0" parTransId="{E4FD9C33-B820-4EB6-83CC-AA8022998576}" sibTransId="{74A5CD5F-5590-476C-A7E2-F1013F53C683}"/>
    <dgm:cxn modelId="{3A819850-9880-4E5D-94C8-D48C566EE0FC}" type="presOf" srcId="{483271A3-7F3E-4D38-A0C7-229DBD6D92B8}" destId="{6EC82F2B-312D-4319-B2B1-6BB0067F3B12}" srcOrd="0" destOrd="0" presId="urn:microsoft.com/office/officeart/2005/8/layout/pyramid3"/>
    <dgm:cxn modelId="{DDE852A6-BAE7-4E91-99F5-DF01F3C484F2}" type="presOf" srcId="{C18E3A47-C30D-4CA6-9FCE-8C8959BE7A41}" destId="{198E6138-F741-4D2A-A0E1-599BAD79E41B}" srcOrd="1" destOrd="0" presId="urn:microsoft.com/office/officeart/2005/8/layout/pyramid3"/>
    <dgm:cxn modelId="{E79C09D7-3F51-42F5-8A03-BA0341AC5244}" srcId="{BD73B070-749E-4DF1-8E65-473EA6EB6E1C}" destId="{80E3A75D-F0C5-4D68-BF6D-5F307D61456D}" srcOrd="1" destOrd="0" parTransId="{AEC83995-B4B8-494E-A669-1064128701B7}" sibTransId="{9F1E4D4C-B87D-428D-A904-485F62C20C5B}"/>
    <dgm:cxn modelId="{9AD6D3F1-75D4-4BCC-A046-628F2D0EA1A4}" type="presOf" srcId="{BD73B070-749E-4DF1-8E65-473EA6EB6E1C}" destId="{94ADBBCD-5470-4EFB-B8C2-282BB92E695D}" srcOrd="0" destOrd="0" presId="urn:microsoft.com/office/officeart/2005/8/layout/pyramid3"/>
    <dgm:cxn modelId="{5C8D8BF5-2789-4CB2-9B28-88B3D5A75BEE}" type="presOf" srcId="{80E3A75D-F0C5-4D68-BF6D-5F307D61456D}" destId="{C419B44A-5756-4DC2-B74F-5AEE72CCAF4A}" srcOrd="1" destOrd="0" presId="urn:microsoft.com/office/officeart/2005/8/layout/pyramid3"/>
    <dgm:cxn modelId="{356C1FAD-49AB-4594-88CA-066E6AAA13AD}" type="presParOf" srcId="{94ADBBCD-5470-4EFB-B8C2-282BB92E695D}" destId="{022FCDA3-B409-4BA1-8273-D00A950E7FDA}" srcOrd="0" destOrd="0" presId="urn:microsoft.com/office/officeart/2005/8/layout/pyramid3"/>
    <dgm:cxn modelId="{2F87F368-5DBB-4F14-A95A-E6993AC90D19}" type="presParOf" srcId="{022FCDA3-B409-4BA1-8273-D00A950E7FDA}" destId="{6EC82F2B-312D-4319-B2B1-6BB0067F3B12}" srcOrd="0" destOrd="0" presId="urn:microsoft.com/office/officeart/2005/8/layout/pyramid3"/>
    <dgm:cxn modelId="{28BC417D-71EC-48B1-B4D4-D3DA013D7E73}" type="presParOf" srcId="{022FCDA3-B409-4BA1-8273-D00A950E7FDA}" destId="{7EC4017B-0893-41A9-92B7-8DAA57D6D5C1}" srcOrd="1" destOrd="0" presId="urn:microsoft.com/office/officeart/2005/8/layout/pyramid3"/>
    <dgm:cxn modelId="{A1B0029B-B73A-49E9-9B86-DA5C1D9B1093}" type="presParOf" srcId="{94ADBBCD-5470-4EFB-B8C2-282BB92E695D}" destId="{0CB72529-12CF-4AD4-831F-89CD2E932FD2}" srcOrd="1" destOrd="0" presId="urn:microsoft.com/office/officeart/2005/8/layout/pyramid3"/>
    <dgm:cxn modelId="{688D2CB8-FEF1-46B3-BC30-5763976F38DD}" type="presParOf" srcId="{0CB72529-12CF-4AD4-831F-89CD2E932FD2}" destId="{FF82EE6E-D0E9-4926-8A96-D84F4AAEB6EA}" srcOrd="0" destOrd="0" presId="urn:microsoft.com/office/officeart/2005/8/layout/pyramid3"/>
    <dgm:cxn modelId="{B8160BC9-1D77-4091-B0F8-10B1FC401691}" type="presParOf" srcId="{0CB72529-12CF-4AD4-831F-89CD2E932FD2}" destId="{C419B44A-5756-4DC2-B74F-5AEE72CCAF4A}" srcOrd="1" destOrd="0" presId="urn:microsoft.com/office/officeart/2005/8/layout/pyramid3"/>
    <dgm:cxn modelId="{C74E2B7F-D3A5-43A5-B02A-E64BA00210D8}" type="presParOf" srcId="{94ADBBCD-5470-4EFB-B8C2-282BB92E695D}" destId="{FB533371-8745-4F4D-8315-9CB3836A8CCF}" srcOrd="2" destOrd="0" presId="urn:microsoft.com/office/officeart/2005/8/layout/pyramid3"/>
    <dgm:cxn modelId="{E5238946-C35D-445C-9DD2-53168D045C7A}" type="presParOf" srcId="{FB533371-8745-4F4D-8315-9CB3836A8CCF}" destId="{C2991B49-3A88-485B-B2BE-3BFBBB98CFCF}" srcOrd="0" destOrd="0" presId="urn:microsoft.com/office/officeart/2005/8/layout/pyramid3"/>
    <dgm:cxn modelId="{41940BA0-EF88-4251-BD2C-F64B6BFFC55B}" type="presParOf" srcId="{FB533371-8745-4F4D-8315-9CB3836A8CCF}" destId="{198E6138-F741-4D2A-A0E1-599BAD79E41B}" srcOrd="1" destOrd="0" presId="urn:microsoft.com/office/officeart/2005/8/layout/pyramid3"/>
  </dgm:cxnLst>
  <dgm:bg/>
  <dgm:whole>
    <a:ln>
      <a:solidFill>
        <a:schemeClr val="bg1"/>
      </a:solid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C82F2B-312D-4319-B2B1-6BB0067F3B12}">
      <dsp:nvSpPr>
        <dsp:cNvPr id="0" name=""/>
        <dsp:cNvSpPr/>
      </dsp:nvSpPr>
      <dsp:spPr>
        <a:xfrm rot="10800000">
          <a:off x="0" y="0"/>
          <a:ext cx="2632910" cy="1632181"/>
        </a:xfrm>
        <a:prstGeom prst="trapezoid">
          <a:avLst>
            <a:gd name="adj" fmla="val 26885"/>
          </a:avLst>
        </a:prstGeom>
        <a:solidFill>
          <a:srgbClr val="FF0000"/>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t>最重要</a:t>
          </a:r>
        </a:p>
      </dsp:txBody>
      <dsp:txXfrm rot="-10800000">
        <a:off x="460759" y="0"/>
        <a:ext cx="1711391" cy="1632181"/>
      </dsp:txXfrm>
    </dsp:sp>
    <dsp:sp modelId="{FF82EE6E-D0E9-4926-8A96-D84F4AAEB6EA}">
      <dsp:nvSpPr>
        <dsp:cNvPr id="0" name=""/>
        <dsp:cNvSpPr/>
      </dsp:nvSpPr>
      <dsp:spPr>
        <a:xfrm rot="10800000">
          <a:off x="438818" y="1632181"/>
          <a:ext cx="1755273" cy="1632181"/>
        </a:xfrm>
        <a:prstGeom prst="trapezoid">
          <a:avLst>
            <a:gd name="adj" fmla="val 26885"/>
          </a:avLst>
        </a:prstGeom>
        <a:solidFill>
          <a:srgbClr val="FFC000"/>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t>重要</a:t>
          </a:r>
        </a:p>
      </dsp:txBody>
      <dsp:txXfrm rot="-10800000">
        <a:off x="745991" y="1632181"/>
        <a:ext cx="1140927" cy="1632181"/>
      </dsp:txXfrm>
    </dsp:sp>
    <dsp:sp modelId="{C2991B49-3A88-485B-B2BE-3BFBBB98CFCF}">
      <dsp:nvSpPr>
        <dsp:cNvPr id="0" name=""/>
        <dsp:cNvSpPr/>
      </dsp:nvSpPr>
      <dsp:spPr>
        <a:xfrm rot="10800000">
          <a:off x="877636" y="3264362"/>
          <a:ext cx="877636" cy="1632181"/>
        </a:xfrm>
        <a:prstGeom prst="trapezoid">
          <a:avLst>
            <a:gd name="adj" fmla="val 50000"/>
          </a:avLst>
        </a:prstGeom>
        <a:solidFill>
          <a:srgbClr val="00B0F0"/>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t>重要</a:t>
          </a:r>
        </a:p>
      </dsp:txBody>
      <dsp:txXfrm rot="-10800000">
        <a:off x="877636" y="3264362"/>
        <a:ext cx="877636" cy="1632181"/>
      </dsp:txXfrm>
    </dsp:sp>
  </dsp:spTree>
</dsp:drawing>
</file>

<file path=ppt/diagrams/layout1.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8D3074D8-1C32-4F10-9B92-23544E24AF44}"/>
              </a:ext>
            </a:extLst>
          </p:cNvPr>
          <p:cNvSpPr>
            <a:spLocks noGrp="1" noChangeArrowheads="1"/>
          </p:cNvSpPr>
          <p:nvPr>
            <p:ph type="hdr" sz="quarter"/>
          </p:nvPr>
        </p:nvSpPr>
        <p:spPr bwMode="auto">
          <a:xfrm>
            <a:off x="0" y="0"/>
            <a:ext cx="297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ea typeface="宋体" panose="02010600030101010101" pitchFamily="2" charset="-122"/>
              </a:defRPr>
            </a:lvl1pPr>
          </a:lstStyle>
          <a:p>
            <a:endParaRPr lang="zh-CN" altLang="zh-CN"/>
          </a:p>
        </p:txBody>
      </p:sp>
      <p:sp>
        <p:nvSpPr>
          <p:cNvPr id="9219" name="Rectangle 3">
            <a:extLst>
              <a:ext uri="{FF2B5EF4-FFF2-40B4-BE49-F238E27FC236}">
                <a16:creationId xmlns:a16="http://schemas.microsoft.com/office/drawing/2014/main" id="{3723C9E1-70FD-4F77-AA19-DF0206944AF3}"/>
              </a:ext>
            </a:extLst>
          </p:cNvPr>
          <p:cNvSpPr>
            <a:spLocks noGrp="1" noChangeArrowheads="1"/>
          </p:cNvSpPr>
          <p:nvPr>
            <p:ph type="dt" idx="1"/>
          </p:nvPr>
        </p:nvSpPr>
        <p:spPr bwMode="auto">
          <a:xfrm>
            <a:off x="3883025" y="0"/>
            <a:ext cx="2973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ea typeface="宋体" panose="02010600030101010101" pitchFamily="2" charset="-122"/>
              </a:defRPr>
            </a:lvl1pPr>
          </a:lstStyle>
          <a:p>
            <a:endParaRPr lang="zh-CN" altLang="zh-CN"/>
          </a:p>
        </p:txBody>
      </p:sp>
      <p:sp>
        <p:nvSpPr>
          <p:cNvPr id="9220" name="Rectangle 4">
            <a:extLst>
              <a:ext uri="{FF2B5EF4-FFF2-40B4-BE49-F238E27FC236}">
                <a16:creationId xmlns:a16="http://schemas.microsoft.com/office/drawing/2014/main" id="{3C1BFCD3-FF5C-40C8-80DD-C819A39FD9F2}"/>
              </a:ext>
            </a:extLst>
          </p:cNvPr>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9221" name="Rectangle 5">
            <a:extLst>
              <a:ext uri="{FF2B5EF4-FFF2-40B4-BE49-F238E27FC236}">
                <a16:creationId xmlns:a16="http://schemas.microsoft.com/office/drawing/2014/main" id="{AF93EFEA-9CDD-4B62-84EE-5EF0796EB9A1}"/>
              </a:ext>
            </a:extLst>
          </p:cNvPr>
          <p:cNvSpPr>
            <a:spLocks noGrp="1" noRot="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9222" name="Rectangle 6">
            <a:extLst>
              <a:ext uri="{FF2B5EF4-FFF2-40B4-BE49-F238E27FC236}">
                <a16:creationId xmlns:a16="http://schemas.microsoft.com/office/drawing/2014/main" id="{F4232666-608E-4A2F-B094-2DFC9258DA77}"/>
              </a:ext>
            </a:extLst>
          </p:cNvPr>
          <p:cNvSpPr>
            <a:spLocks noGrp="1" noChangeArrowheads="1"/>
          </p:cNvSpPr>
          <p:nvPr>
            <p:ph type="ftr" sz="quarter" idx="4"/>
          </p:nvPr>
        </p:nvSpPr>
        <p:spPr bwMode="auto">
          <a:xfrm>
            <a:off x="0" y="8685213"/>
            <a:ext cx="297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ea typeface="宋体" panose="02010600030101010101" pitchFamily="2" charset="-122"/>
              </a:defRPr>
            </a:lvl1pPr>
          </a:lstStyle>
          <a:p>
            <a:endParaRPr lang="zh-CN" altLang="zh-CN"/>
          </a:p>
        </p:txBody>
      </p:sp>
      <p:sp>
        <p:nvSpPr>
          <p:cNvPr id="9223" name="Rectangle 7">
            <a:extLst>
              <a:ext uri="{FF2B5EF4-FFF2-40B4-BE49-F238E27FC236}">
                <a16:creationId xmlns:a16="http://schemas.microsoft.com/office/drawing/2014/main" id="{CC83376F-6279-4FCB-9084-A5A7724C79C7}"/>
              </a:ext>
            </a:extLst>
          </p:cNvPr>
          <p:cNvSpPr>
            <a:spLocks noGrp="1" noChangeArrowheads="1"/>
          </p:cNvSpPr>
          <p:nvPr>
            <p:ph type="sldNum" sz="quarter" idx="5"/>
          </p:nvPr>
        </p:nvSpPr>
        <p:spPr bwMode="auto">
          <a:xfrm>
            <a:off x="3883025" y="8685213"/>
            <a:ext cx="2973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ea typeface="宋体" panose="02010600030101010101" pitchFamily="2" charset="-122"/>
              </a:defRPr>
            </a:lvl1pPr>
          </a:lstStyle>
          <a:p>
            <a:fld id="{4CA5B6E4-3057-4714-831B-F78EB5E94700}" type="slidenum">
              <a:rPr lang="zh-CN" altLang="zh-CN"/>
              <a:pPr/>
              <a:t>‹#›</a:t>
            </a:fld>
            <a:endParaRPr lang="zh-CN"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CA5B6E4-3057-4714-831B-F78EB5E94700}" type="slidenum">
              <a:rPr lang="zh-CN" altLang="zh-CN" smtClean="0"/>
              <a:pPr/>
              <a:t>9</a:t>
            </a:fld>
            <a:endParaRPr lang="zh-CN" altLang="zh-CN"/>
          </a:p>
        </p:txBody>
      </p:sp>
    </p:spTree>
    <p:extLst>
      <p:ext uri="{BB962C8B-B14F-4D97-AF65-F5344CB8AC3E}">
        <p14:creationId xmlns:p14="http://schemas.microsoft.com/office/powerpoint/2010/main" val="11854220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050" name="未知">
            <a:extLst>
              <a:ext uri="{FF2B5EF4-FFF2-40B4-BE49-F238E27FC236}">
                <a16:creationId xmlns:a16="http://schemas.microsoft.com/office/drawing/2014/main" id="{F4088748-30C2-4759-B793-77F4CE8504CF}"/>
              </a:ext>
            </a:extLst>
          </p:cNvPr>
          <p:cNvSpPr>
            <a:spLocks/>
          </p:cNvSpPr>
          <p:nvPr/>
        </p:nvSpPr>
        <p:spPr bwMode="auto">
          <a:xfrm>
            <a:off x="4760913" y="20638"/>
            <a:ext cx="4438650" cy="4038600"/>
          </a:xfrm>
          <a:custGeom>
            <a:avLst/>
            <a:gdLst>
              <a:gd name="T0" fmla="*/ 23 w 546"/>
              <a:gd name="T1" fmla="*/ 4 h 497"/>
              <a:gd name="T2" fmla="*/ 11 w 546"/>
              <a:gd name="T3" fmla="*/ 71 h 497"/>
              <a:gd name="T4" fmla="*/ 25 w 546"/>
              <a:gd name="T5" fmla="*/ 393 h 497"/>
              <a:gd name="T6" fmla="*/ 54 w 546"/>
              <a:gd name="T7" fmla="*/ 457 h 497"/>
              <a:gd name="T8" fmla="*/ 158 w 546"/>
              <a:gd name="T9" fmla="*/ 482 h 497"/>
              <a:gd name="T10" fmla="*/ 204 w 546"/>
              <a:gd name="T11" fmla="*/ 495 h 497"/>
              <a:gd name="T12" fmla="*/ 520 w 546"/>
              <a:gd name="T13" fmla="*/ 475 h 497"/>
              <a:gd name="T14" fmla="*/ 533 w 546"/>
              <a:gd name="T15" fmla="*/ 167 h 497"/>
              <a:gd name="T16" fmla="*/ 369 w 546"/>
              <a:gd name="T17" fmla="*/ 16 h 497"/>
              <a:gd name="T18" fmla="*/ 249 w 546"/>
              <a:gd name="T19" fmla="*/ 29 h 497"/>
              <a:gd name="T20" fmla="*/ 198 w 546"/>
              <a:gd name="T21" fmla="*/ 11 h 497"/>
              <a:gd name="T22" fmla="*/ 151 w 546"/>
              <a:gd name="T23" fmla="*/ 2 h 497"/>
              <a:gd name="T24" fmla="*/ 23 w 546"/>
              <a:gd name="T25" fmla="*/ 4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051" name="Group 3">
            <a:extLst>
              <a:ext uri="{FF2B5EF4-FFF2-40B4-BE49-F238E27FC236}">
                <a16:creationId xmlns:a16="http://schemas.microsoft.com/office/drawing/2014/main" id="{AD2E68A2-9DB8-41A5-B44B-0564A557F089}"/>
              </a:ext>
            </a:extLst>
          </p:cNvPr>
          <p:cNvGrpSpPr>
            <a:grpSpLocks/>
          </p:cNvGrpSpPr>
          <p:nvPr/>
        </p:nvGrpSpPr>
        <p:grpSpPr bwMode="auto">
          <a:xfrm>
            <a:off x="4572000" y="28575"/>
            <a:ext cx="4756150" cy="4338638"/>
            <a:chOff x="0" y="0"/>
            <a:chExt cx="2958" cy="2699"/>
          </a:xfrm>
        </p:grpSpPr>
        <p:sp>
          <p:nvSpPr>
            <p:cNvPr id="2052" name="未知">
              <a:extLst>
                <a:ext uri="{FF2B5EF4-FFF2-40B4-BE49-F238E27FC236}">
                  <a16:creationId xmlns:a16="http://schemas.microsoft.com/office/drawing/2014/main" id="{E9009798-A8FB-4608-9DE3-9C6E69AAFC6C}"/>
                </a:ext>
              </a:extLst>
            </p:cNvPr>
            <p:cNvSpPr>
              <a:spLocks/>
            </p:cNvSpPr>
            <p:nvPr/>
          </p:nvSpPr>
          <p:spPr bwMode="auto">
            <a:xfrm>
              <a:off x="142" y="0"/>
              <a:ext cx="490" cy="187"/>
            </a:xfrm>
            <a:custGeom>
              <a:avLst/>
              <a:gdLst>
                <a:gd name="T0" fmla="*/ 71 w 97"/>
                <a:gd name="T1" fmla="*/ 25 h 37"/>
                <a:gd name="T2" fmla="*/ 91 w 97"/>
                <a:gd name="T3" fmla="*/ 20 h 37"/>
                <a:gd name="T4" fmla="*/ 92 w 97"/>
                <a:gd name="T5" fmla="*/ 17 h 37"/>
                <a:gd name="T6" fmla="*/ 88 w 97"/>
                <a:gd name="T7" fmla="*/ 0 h 37"/>
                <a:gd name="T8" fmla="*/ 25 w 97"/>
                <a:gd name="T9" fmla="*/ 0 h 37"/>
                <a:gd name="T10" fmla="*/ 10 w 97"/>
                <a:gd name="T11" fmla="*/ 22 h 37"/>
                <a:gd name="T12" fmla="*/ 71 w 9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3" name="未知">
              <a:extLst>
                <a:ext uri="{FF2B5EF4-FFF2-40B4-BE49-F238E27FC236}">
                  <a16:creationId xmlns:a16="http://schemas.microsoft.com/office/drawing/2014/main" id="{955DDF15-7124-4A0D-8D77-6EA2DD2EF595}"/>
                </a:ext>
              </a:extLst>
            </p:cNvPr>
            <p:cNvSpPr>
              <a:spLocks noEditPoints="1"/>
            </p:cNvSpPr>
            <p:nvPr/>
          </p:nvSpPr>
          <p:spPr bwMode="auto">
            <a:xfrm>
              <a:off x="0" y="0"/>
              <a:ext cx="2958" cy="2699"/>
            </a:xfrm>
            <a:custGeom>
              <a:avLst/>
              <a:gdLst>
                <a:gd name="T0" fmla="*/ 504 w 585"/>
                <a:gd name="T1" fmla="*/ 1 h 534"/>
                <a:gd name="T2" fmla="*/ 157 w 585"/>
                <a:gd name="T3" fmla="*/ 0 h 534"/>
                <a:gd name="T4" fmla="*/ 225 w 585"/>
                <a:gd name="T5" fmla="*/ 21 h 534"/>
                <a:gd name="T6" fmla="*/ 174 w 585"/>
                <a:gd name="T7" fmla="*/ 39 h 534"/>
                <a:gd name="T8" fmla="*/ 207 w 585"/>
                <a:gd name="T9" fmla="*/ 71 h 534"/>
                <a:gd name="T10" fmla="*/ 74 w 585"/>
                <a:gd name="T11" fmla="*/ 60 h 534"/>
                <a:gd name="T12" fmla="*/ 26 w 585"/>
                <a:gd name="T13" fmla="*/ 63 h 534"/>
                <a:gd name="T14" fmla="*/ 199 w 585"/>
                <a:gd name="T15" fmla="*/ 487 h 534"/>
                <a:gd name="T16" fmla="*/ 144 w 585"/>
                <a:gd name="T17" fmla="*/ 341 h 534"/>
                <a:gd name="T18" fmla="*/ 105 w 585"/>
                <a:gd name="T19" fmla="*/ 376 h 534"/>
                <a:gd name="T20" fmla="*/ 94 w 585"/>
                <a:gd name="T21" fmla="*/ 435 h 534"/>
                <a:gd name="T22" fmla="*/ 124 w 585"/>
                <a:gd name="T23" fmla="*/ 265 h 534"/>
                <a:gd name="T24" fmla="*/ 153 w 585"/>
                <a:gd name="T25" fmla="*/ 228 h 534"/>
                <a:gd name="T26" fmla="*/ 209 w 585"/>
                <a:gd name="T27" fmla="*/ 237 h 534"/>
                <a:gd name="T28" fmla="*/ 188 w 585"/>
                <a:gd name="T29" fmla="*/ 306 h 534"/>
                <a:gd name="T30" fmla="*/ 192 w 585"/>
                <a:gd name="T31" fmla="*/ 395 h 534"/>
                <a:gd name="T32" fmla="*/ 515 w 585"/>
                <a:gd name="T33" fmla="*/ 483 h 534"/>
                <a:gd name="T34" fmla="*/ 454 w 585"/>
                <a:gd name="T35" fmla="*/ 427 h 534"/>
                <a:gd name="T36" fmla="*/ 425 w 585"/>
                <a:gd name="T37" fmla="*/ 345 h 534"/>
                <a:gd name="T38" fmla="*/ 396 w 585"/>
                <a:gd name="T39" fmla="*/ 270 h 534"/>
                <a:gd name="T40" fmla="*/ 460 w 585"/>
                <a:gd name="T41" fmla="*/ 256 h 534"/>
                <a:gd name="T42" fmla="*/ 407 w 585"/>
                <a:gd name="T43" fmla="*/ 223 h 534"/>
                <a:gd name="T44" fmla="*/ 439 w 585"/>
                <a:gd name="T45" fmla="*/ 226 h 534"/>
                <a:gd name="T46" fmla="*/ 438 w 585"/>
                <a:gd name="T47" fmla="*/ 209 h 534"/>
                <a:gd name="T48" fmla="*/ 376 w 585"/>
                <a:gd name="T49" fmla="*/ 211 h 534"/>
                <a:gd name="T50" fmla="*/ 357 w 585"/>
                <a:gd name="T51" fmla="*/ 343 h 534"/>
                <a:gd name="T52" fmla="*/ 347 w 585"/>
                <a:gd name="T53" fmla="*/ 230 h 534"/>
                <a:gd name="T54" fmla="*/ 331 w 585"/>
                <a:gd name="T55" fmla="*/ 182 h 534"/>
                <a:gd name="T56" fmla="*/ 347 w 585"/>
                <a:gd name="T57" fmla="*/ 136 h 534"/>
                <a:gd name="T58" fmla="*/ 339 w 585"/>
                <a:gd name="T59" fmla="*/ 99 h 534"/>
                <a:gd name="T60" fmla="*/ 331 w 585"/>
                <a:gd name="T61" fmla="*/ 62 h 534"/>
                <a:gd name="T62" fmla="*/ 369 w 585"/>
                <a:gd name="T63" fmla="*/ 103 h 534"/>
                <a:gd name="T64" fmla="*/ 415 w 585"/>
                <a:gd name="T65" fmla="*/ 47 h 534"/>
                <a:gd name="T66" fmla="*/ 409 w 585"/>
                <a:gd name="T67" fmla="*/ 95 h 534"/>
                <a:gd name="T68" fmla="*/ 401 w 585"/>
                <a:gd name="T69" fmla="*/ 130 h 534"/>
                <a:gd name="T70" fmla="*/ 401 w 585"/>
                <a:gd name="T71" fmla="*/ 181 h 534"/>
                <a:gd name="T72" fmla="*/ 558 w 585"/>
                <a:gd name="T73" fmla="*/ 181 h 534"/>
                <a:gd name="T74" fmla="*/ 554 w 585"/>
                <a:gd name="T75" fmla="*/ 76 h 534"/>
                <a:gd name="T76" fmla="*/ 249 w 585"/>
                <a:gd name="T77" fmla="*/ 69 h 534"/>
                <a:gd name="T78" fmla="*/ 293 w 585"/>
                <a:gd name="T79" fmla="*/ 93 h 534"/>
                <a:gd name="T80" fmla="*/ 171 w 585"/>
                <a:gd name="T81" fmla="*/ 195 h 534"/>
                <a:gd name="T82" fmla="*/ 69 w 585"/>
                <a:gd name="T83" fmla="*/ 98 h 534"/>
                <a:gd name="T84" fmla="*/ 191 w 585"/>
                <a:gd name="T85" fmla="*/ 106 h 534"/>
                <a:gd name="T86" fmla="*/ 220 w 585"/>
                <a:gd name="T87" fmla="*/ 105 h 534"/>
                <a:gd name="T88" fmla="*/ 302 w 585"/>
                <a:gd name="T89" fmla="*/ 121 h 534"/>
                <a:gd name="T90" fmla="*/ 276 w 585"/>
                <a:gd name="T91" fmla="*/ 256 h 534"/>
                <a:gd name="T92" fmla="*/ 260 w 585"/>
                <a:gd name="T93" fmla="*/ 137 h 534"/>
                <a:gd name="T94" fmla="*/ 171 w 585"/>
                <a:gd name="T95" fmla="*/ 195 h 534"/>
                <a:gd name="T96" fmla="*/ 223 w 585"/>
                <a:gd name="T97" fmla="*/ 225 h 534"/>
                <a:gd name="T98" fmla="*/ 247 w 585"/>
                <a:gd name="T99" fmla="*/ 158 h 534"/>
                <a:gd name="T100" fmla="*/ 326 w 585"/>
                <a:gd name="T101" fmla="*/ 292 h 534"/>
                <a:gd name="T102" fmla="*/ 215 w 585"/>
                <a:gd name="T103" fmla="*/ 321 h 534"/>
                <a:gd name="T104" fmla="*/ 309 w 585"/>
                <a:gd name="T105" fmla="*/ 277 h 534"/>
                <a:gd name="T106" fmla="*/ 318 w 585"/>
                <a:gd name="T107" fmla="*/ 133 h 534"/>
                <a:gd name="T108" fmla="*/ 313 w 585"/>
                <a:gd name="T109" fmla="*/ 213 h 534"/>
                <a:gd name="T110" fmla="*/ 299 w 585"/>
                <a:gd name="T111" fmla="*/ 144 h 534"/>
                <a:gd name="T112" fmla="*/ 507 w 585"/>
                <a:gd name="T113" fmla="*/ 179 h 534"/>
                <a:gd name="T114" fmla="*/ 461 w 585"/>
                <a:gd name="T115" fmla="*/ 162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4" name="未知">
              <a:extLst>
                <a:ext uri="{FF2B5EF4-FFF2-40B4-BE49-F238E27FC236}">
                  <a16:creationId xmlns:a16="http://schemas.microsoft.com/office/drawing/2014/main" id="{BF17BC7B-23B9-4643-B3F4-8D8252E1B253}"/>
                </a:ext>
              </a:extLst>
            </p:cNvPr>
            <p:cNvSpPr>
              <a:spLocks/>
            </p:cNvSpPr>
            <p:nvPr/>
          </p:nvSpPr>
          <p:spPr bwMode="auto">
            <a:xfrm>
              <a:off x="703" y="1269"/>
              <a:ext cx="238" cy="283"/>
            </a:xfrm>
            <a:custGeom>
              <a:avLst/>
              <a:gdLst>
                <a:gd name="T0" fmla="*/ 40 w 47"/>
                <a:gd name="T1" fmla="*/ 15 h 56"/>
                <a:gd name="T2" fmla="*/ 27 w 47"/>
                <a:gd name="T3" fmla="*/ 56 h 56"/>
                <a:gd name="T4" fmla="*/ 40 w 47"/>
                <a:gd name="T5" fmla="*/ 15 h 56"/>
              </a:gdLst>
              <a:ahLst/>
              <a:cxnLst>
                <a:cxn ang="0">
                  <a:pos x="T0" y="T1"/>
                </a:cxn>
                <a:cxn ang="0">
                  <a:pos x="T2" y="T3"/>
                </a:cxn>
                <a:cxn ang="0">
                  <a:pos x="T4" y="T5"/>
                </a:cxn>
              </a:cxnLst>
              <a:rect l="0" t="0" r="r" b="b"/>
              <a:pathLst>
                <a:path w="47" h="56">
                  <a:moveTo>
                    <a:pt x="40" y="15"/>
                  </a:moveTo>
                  <a:cubicBezTo>
                    <a:pt x="37" y="0"/>
                    <a:pt x="0" y="23"/>
                    <a:pt x="27" y="56"/>
                  </a:cubicBezTo>
                  <a:cubicBezTo>
                    <a:pt x="27" y="56"/>
                    <a:pt x="47" y="49"/>
                    <a:pt x="40" y="1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 name="未知">
              <a:extLst>
                <a:ext uri="{FF2B5EF4-FFF2-40B4-BE49-F238E27FC236}">
                  <a16:creationId xmlns:a16="http://schemas.microsoft.com/office/drawing/2014/main" id="{22D6C004-BA96-4084-BC27-638711A8F00C}"/>
                </a:ext>
              </a:extLst>
            </p:cNvPr>
            <p:cNvSpPr>
              <a:spLocks/>
            </p:cNvSpPr>
            <p:nvPr/>
          </p:nvSpPr>
          <p:spPr bwMode="auto">
            <a:xfrm>
              <a:off x="485" y="1385"/>
              <a:ext cx="208" cy="379"/>
            </a:xfrm>
            <a:custGeom>
              <a:avLst/>
              <a:gdLst>
                <a:gd name="T0" fmla="*/ 19 w 41"/>
                <a:gd name="T1" fmla="*/ 27 h 75"/>
                <a:gd name="T2" fmla="*/ 12 w 41"/>
                <a:gd name="T3" fmla="*/ 69 h 75"/>
                <a:gd name="T4" fmla="*/ 40 w 41"/>
                <a:gd name="T5" fmla="*/ 45 h 75"/>
                <a:gd name="T6" fmla="*/ 37 w 41"/>
                <a:gd name="T7" fmla="*/ 24 h 75"/>
                <a:gd name="T8" fmla="*/ 19 w 41"/>
                <a:gd name="T9" fmla="*/ 27 h 75"/>
              </a:gdLst>
              <a:ahLst/>
              <a:cxnLst>
                <a:cxn ang="0">
                  <a:pos x="T0" y="T1"/>
                </a:cxn>
                <a:cxn ang="0">
                  <a:pos x="T2" y="T3"/>
                </a:cxn>
                <a:cxn ang="0">
                  <a:pos x="T4" y="T5"/>
                </a:cxn>
                <a:cxn ang="0">
                  <a:pos x="T6" y="T7"/>
                </a:cxn>
                <a:cxn ang="0">
                  <a:pos x="T8" y="T9"/>
                </a:cxn>
              </a:cxnLst>
              <a:rect l="0" t="0"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6" name="未知">
              <a:extLst>
                <a:ext uri="{FF2B5EF4-FFF2-40B4-BE49-F238E27FC236}">
                  <a16:creationId xmlns:a16="http://schemas.microsoft.com/office/drawing/2014/main" id="{E3AF2725-30F3-48CF-B9F5-1489FEB1BCB7}"/>
                </a:ext>
              </a:extLst>
            </p:cNvPr>
            <p:cNvSpPr>
              <a:spLocks/>
            </p:cNvSpPr>
            <p:nvPr/>
          </p:nvSpPr>
          <p:spPr bwMode="auto">
            <a:xfrm>
              <a:off x="354" y="627"/>
              <a:ext cx="683" cy="318"/>
            </a:xfrm>
            <a:custGeom>
              <a:avLst/>
              <a:gdLst>
                <a:gd name="T0" fmla="*/ 112 w 135"/>
                <a:gd name="T1" fmla="*/ 4 h 63"/>
                <a:gd name="T2" fmla="*/ 24 w 135"/>
                <a:gd name="T3" fmla="*/ 4 h 63"/>
                <a:gd name="T4" fmla="*/ 2 w 135"/>
                <a:gd name="T5" fmla="*/ 25 h 63"/>
                <a:gd name="T6" fmla="*/ 60 w 135"/>
                <a:gd name="T7" fmla="*/ 58 h 63"/>
                <a:gd name="T8" fmla="*/ 96 w 135"/>
                <a:gd name="T9" fmla="*/ 54 h 63"/>
                <a:gd name="T10" fmla="*/ 113 w 135"/>
                <a:gd name="T11" fmla="*/ 53 h 63"/>
                <a:gd name="T12" fmla="*/ 112 w 135"/>
                <a:gd name="T13" fmla="*/ 4 h 63"/>
              </a:gdLst>
              <a:ahLst/>
              <a:cxnLst>
                <a:cxn ang="0">
                  <a:pos x="T0" y="T1"/>
                </a:cxn>
                <a:cxn ang="0">
                  <a:pos x="T2" y="T3"/>
                </a:cxn>
                <a:cxn ang="0">
                  <a:pos x="T4" y="T5"/>
                </a:cxn>
                <a:cxn ang="0">
                  <a:pos x="T6" y="T7"/>
                </a:cxn>
                <a:cxn ang="0">
                  <a:pos x="T8" y="T9"/>
                </a:cxn>
                <a:cxn ang="0">
                  <a:pos x="T10" y="T11"/>
                </a:cxn>
                <a:cxn ang="0">
                  <a:pos x="T12" y="T13"/>
                </a:cxn>
              </a:cxnLst>
              <a:rect l="0" t="0" r="r" b="b"/>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7" name="未知">
              <a:extLst>
                <a:ext uri="{FF2B5EF4-FFF2-40B4-BE49-F238E27FC236}">
                  <a16:creationId xmlns:a16="http://schemas.microsoft.com/office/drawing/2014/main" id="{71FFD371-23D2-4915-A09B-A61EDD1BEC09}"/>
                </a:ext>
              </a:extLst>
            </p:cNvPr>
            <p:cNvSpPr>
              <a:spLocks/>
            </p:cNvSpPr>
            <p:nvPr/>
          </p:nvSpPr>
          <p:spPr bwMode="auto">
            <a:xfrm>
              <a:off x="1128" y="1527"/>
              <a:ext cx="490" cy="515"/>
            </a:xfrm>
            <a:custGeom>
              <a:avLst/>
              <a:gdLst>
                <a:gd name="T0" fmla="*/ 67 w 97"/>
                <a:gd name="T1" fmla="*/ 5 h 102"/>
                <a:gd name="T2" fmla="*/ 31 w 97"/>
                <a:gd name="T3" fmla="*/ 5 h 102"/>
                <a:gd name="T4" fmla="*/ 12 w 97"/>
                <a:gd name="T5" fmla="*/ 57 h 102"/>
                <a:gd name="T6" fmla="*/ 79 w 97"/>
                <a:gd name="T7" fmla="*/ 62 h 102"/>
                <a:gd name="T8" fmla="*/ 67 w 97"/>
                <a:gd name="T9" fmla="*/ 5 h 102"/>
              </a:gdLst>
              <a:ahLst/>
              <a:cxnLst>
                <a:cxn ang="0">
                  <a:pos x="T0" y="T1"/>
                </a:cxn>
                <a:cxn ang="0">
                  <a:pos x="T2" y="T3"/>
                </a:cxn>
                <a:cxn ang="0">
                  <a:pos x="T4" y="T5"/>
                </a:cxn>
                <a:cxn ang="0">
                  <a:pos x="T6" y="T7"/>
                </a:cxn>
                <a:cxn ang="0">
                  <a:pos x="T8" y="T9"/>
                </a:cxn>
              </a:cxnLst>
              <a:rect l="0" t="0"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8" name="未知">
              <a:extLst>
                <a:ext uri="{FF2B5EF4-FFF2-40B4-BE49-F238E27FC236}">
                  <a16:creationId xmlns:a16="http://schemas.microsoft.com/office/drawing/2014/main" id="{775F4778-AB72-48DC-AFE4-536B1FD45C60}"/>
                </a:ext>
              </a:extLst>
            </p:cNvPr>
            <p:cNvSpPr>
              <a:spLocks/>
            </p:cNvSpPr>
            <p:nvPr/>
          </p:nvSpPr>
          <p:spPr bwMode="auto">
            <a:xfrm>
              <a:off x="2255" y="1006"/>
              <a:ext cx="501" cy="96"/>
            </a:xfrm>
            <a:custGeom>
              <a:avLst/>
              <a:gdLst>
                <a:gd name="T0" fmla="*/ 15 w 99"/>
                <a:gd name="T1" fmla="*/ 0 h 19"/>
                <a:gd name="T2" fmla="*/ 40 w 99"/>
                <a:gd name="T3" fmla="*/ 15 h 19"/>
                <a:gd name="T4" fmla="*/ 15 w 99"/>
                <a:gd name="T5" fmla="*/ 0 h 19"/>
              </a:gdLst>
              <a:ahLst/>
              <a:cxnLst>
                <a:cxn ang="0">
                  <a:pos x="T0" y="T1"/>
                </a:cxn>
                <a:cxn ang="0">
                  <a:pos x="T2" y="T3"/>
                </a:cxn>
                <a:cxn ang="0">
                  <a:pos x="T4" y="T5"/>
                </a:cxn>
              </a:cxnLst>
              <a:rect l="0" t="0" r="r" b="b"/>
              <a:pathLst>
                <a:path w="99" h="19">
                  <a:moveTo>
                    <a:pt x="15" y="0"/>
                  </a:moveTo>
                  <a:cubicBezTo>
                    <a:pt x="0" y="0"/>
                    <a:pt x="19" y="19"/>
                    <a:pt x="40" y="15"/>
                  </a:cubicBezTo>
                  <a:cubicBezTo>
                    <a:pt x="99" y="1"/>
                    <a:pt x="15" y="0"/>
                    <a:pt x="1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9" name="未知">
              <a:extLst>
                <a:ext uri="{FF2B5EF4-FFF2-40B4-BE49-F238E27FC236}">
                  <a16:creationId xmlns:a16="http://schemas.microsoft.com/office/drawing/2014/main" id="{D8D87E29-B42C-4F1B-AE7B-390C9EA4334E}"/>
                </a:ext>
              </a:extLst>
            </p:cNvPr>
            <p:cNvSpPr>
              <a:spLocks/>
            </p:cNvSpPr>
            <p:nvPr/>
          </p:nvSpPr>
          <p:spPr bwMode="auto">
            <a:xfrm>
              <a:off x="2422" y="986"/>
              <a:ext cx="385" cy="237"/>
            </a:xfrm>
            <a:custGeom>
              <a:avLst/>
              <a:gdLst>
                <a:gd name="T0" fmla="*/ 21 w 76"/>
                <a:gd name="T1" fmla="*/ 37 h 47"/>
                <a:gd name="T2" fmla="*/ 70 w 76"/>
                <a:gd name="T3" fmla="*/ 17 h 47"/>
                <a:gd name="T4" fmla="*/ 48 w 76"/>
                <a:gd name="T5" fmla="*/ 3 h 47"/>
                <a:gd name="T6" fmla="*/ 19 w 76"/>
                <a:gd name="T7" fmla="*/ 32 h 47"/>
                <a:gd name="T8" fmla="*/ 21 w 76"/>
                <a:gd name="T9" fmla="*/ 37 h 47"/>
              </a:gdLst>
              <a:ahLst/>
              <a:cxnLst>
                <a:cxn ang="0">
                  <a:pos x="T0" y="T1"/>
                </a:cxn>
                <a:cxn ang="0">
                  <a:pos x="T2" y="T3"/>
                </a:cxn>
                <a:cxn ang="0">
                  <a:pos x="T4" y="T5"/>
                </a:cxn>
                <a:cxn ang="0">
                  <a:pos x="T6" y="T7"/>
                </a:cxn>
                <a:cxn ang="0">
                  <a:pos x="T8" y="T9"/>
                </a:cxn>
              </a:cxnLst>
              <a:rect l="0" t="0"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0" name="未知">
              <a:extLst>
                <a:ext uri="{FF2B5EF4-FFF2-40B4-BE49-F238E27FC236}">
                  <a16:creationId xmlns:a16="http://schemas.microsoft.com/office/drawing/2014/main" id="{63BE9108-9C4A-4DC3-9A22-68B5D3863272}"/>
                </a:ext>
              </a:extLst>
            </p:cNvPr>
            <p:cNvSpPr>
              <a:spLocks/>
            </p:cNvSpPr>
            <p:nvPr/>
          </p:nvSpPr>
          <p:spPr bwMode="auto">
            <a:xfrm>
              <a:off x="2407" y="1183"/>
              <a:ext cx="415" cy="187"/>
            </a:xfrm>
            <a:custGeom>
              <a:avLst/>
              <a:gdLst>
                <a:gd name="T0" fmla="*/ 72 w 82"/>
                <a:gd name="T1" fmla="*/ 6 h 37"/>
                <a:gd name="T2" fmla="*/ 24 w 82"/>
                <a:gd name="T3" fmla="*/ 17 h 37"/>
                <a:gd name="T4" fmla="*/ 17 w 82"/>
                <a:gd name="T5" fmla="*/ 26 h 37"/>
                <a:gd name="T6" fmla="*/ 76 w 82"/>
                <a:gd name="T7" fmla="*/ 23 h 37"/>
                <a:gd name="T8" fmla="*/ 82 w 82"/>
                <a:gd name="T9" fmla="*/ 20 h 37"/>
                <a:gd name="T10" fmla="*/ 82 w 82"/>
                <a:gd name="T11" fmla="*/ 0 h 37"/>
                <a:gd name="T12" fmla="*/ 72 w 82"/>
                <a:gd name="T13" fmla="*/ 6 h 37"/>
              </a:gdLst>
              <a:ahLst/>
              <a:cxnLst>
                <a:cxn ang="0">
                  <a:pos x="T0" y="T1"/>
                </a:cxn>
                <a:cxn ang="0">
                  <a:pos x="T2" y="T3"/>
                </a:cxn>
                <a:cxn ang="0">
                  <a:pos x="T4" y="T5"/>
                </a:cxn>
                <a:cxn ang="0">
                  <a:pos x="T6" y="T7"/>
                </a:cxn>
                <a:cxn ang="0">
                  <a:pos x="T8" y="T9"/>
                </a:cxn>
                <a:cxn ang="0">
                  <a:pos x="T10" y="T11"/>
                </a:cxn>
                <a:cxn ang="0">
                  <a:pos x="T12" y="T13"/>
                </a:cxn>
              </a:cxnLst>
              <a:rect l="0" t="0"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1" name="未知">
              <a:extLst>
                <a:ext uri="{FF2B5EF4-FFF2-40B4-BE49-F238E27FC236}">
                  <a16:creationId xmlns:a16="http://schemas.microsoft.com/office/drawing/2014/main" id="{BD0396C5-BBAF-4D58-A68E-4B7E0C39627B}"/>
                </a:ext>
              </a:extLst>
            </p:cNvPr>
            <p:cNvSpPr>
              <a:spLocks/>
            </p:cNvSpPr>
            <p:nvPr/>
          </p:nvSpPr>
          <p:spPr bwMode="auto">
            <a:xfrm>
              <a:off x="2083" y="1360"/>
              <a:ext cx="698" cy="167"/>
            </a:xfrm>
            <a:custGeom>
              <a:avLst/>
              <a:gdLst>
                <a:gd name="T0" fmla="*/ 21 w 138"/>
                <a:gd name="T1" fmla="*/ 1 h 33"/>
                <a:gd name="T2" fmla="*/ 8 w 138"/>
                <a:gd name="T3" fmla="*/ 14 h 33"/>
                <a:gd name="T4" fmla="*/ 57 w 138"/>
                <a:gd name="T5" fmla="*/ 22 h 33"/>
                <a:gd name="T6" fmla="*/ 117 w 138"/>
                <a:gd name="T7" fmla="*/ 23 h 33"/>
                <a:gd name="T8" fmla="*/ 114 w 138"/>
                <a:gd name="T9" fmla="*/ 8 h 33"/>
                <a:gd name="T10" fmla="*/ 82 w 138"/>
                <a:gd name="T11" fmla="*/ 3 h 33"/>
                <a:gd name="T12" fmla="*/ 21 w 138"/>
                <a:gd name="T13" fmla="*/ 1 h 33"/>
              </a:gdLst>
              <a:ahLst/>
              <a:cxnLst>
                <a:cxn ang="0">
                  <a:pos x="T0" y="T1"/>
                </a:cxn>
                <a:cxn ang="0">
                  <a:pos x="T2" y="T3"/>
                </a:cxn>
                <a:cxn ang="0">
                  <a:pos x="T4" y="T5"/>
                </a:cxn>
                <a:cxn ang="0">
                  <a:pos x="T6" y="T7"/>
                </a:cxn>
                <a:cxn ang="0">
                  <a:pos x="T8" y="T9"/>
                </a:cxn>
                <a:cxn ang="0">
                  <a:pos x="T10" y="T11"/>
                </a:cxn>
                <a:cxn ang="0">
                  <a:pos x="T12" y="T13"/>
                </a:cxn>
              </a:cxnLst>
              <a:rect l="0" t="0"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2" name="未知">
              <a:extLst>
                <a:ext uri="{FF2B5EF4-FFF2-40B4-BE49-F238E27FC236}">
                  <a16:creationId xmlns:a16="http://schemas.microsoft.com/office/drawing/2014/main" id="{4AEBBC2B-F2D6-4951-B9A2-64A42D51F705}"/>
                </a:ext>
              </a:extLst>
            </p:cNvPr>
            <p:cNvSpPr>
              <a:spLocks/>
            </p:cNvSpPr>
            <p:nvPr/>
          </p:nvSpPr>
          <p:spPr bwMode="auto">
            <a:xfrm>
              <a:off x="2159" y="1522"/>
              <a:ext cx="567" cy="146"/>
            </a:xfrm>
            <a:custGeom>
              <a:avLst/>
              <a:gdLst>
                <a:gd name="T0" fmla="*/ 98 w 112"/>
                <a:gd name="T1" fmla="*/ 19 h 29"/>
                <a:gd name="T2" fmla="*/ 103 w 112"/>
                <a:gd name="T3" fmla="*/ 4 h 29"/>
                <a:gd name="T4" fmla="*/ 74 w 112"/>
                <a:gd name="T5" fmla="*/ 10 h 29"/>
                <a:gd name="T6" fmla="*/ 36 w 112"/>
                <a:gd name="T7" fmla="*/ 6 h 29"/>
                <a:gd name="T8" fmla="*/ 2 w 112"/>
                <a:gd name="T9" fmla="*/ 4 h 29"/>
                <a:gd name="T10" fmla="*/ 98 w 112"/>
                <a:gd name="T11" fmla="*/ 19 h 29"/>
              </a:gdLst>
              <a:ahLst/>
              <a:cxnLst>
                <a:cxn ang="0">
                  <a:pos x="T0" y="T1"/>
                </a:cxn>
                <a:cxn ang="0">
                  <a:pos x="T2" y="T3"/>
                </a:cxn>
                <a:cxn ang="0">
                  <a:pos x="T4" y="T5"/>
                </a:cxn>
                <a:cxn ang="0">
                  <a:pos x="T6" y="T7"/>
                </a:cxn>
                <a:cxn ang="0">
                  <a:pos x="T8" y="T9"/>
                </a:cxn>
                <a:cxn ang="0">
                  <a:pos x="T10" y="T11"/>
                </a:cxn>
              </a:cxnLst>
              <a:rect l="0" t="0" r="r" b="b"/>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3" name="未知">
              <a:extLst>
                <a:ext uri="{FF2B5EF4-FFF2-40B4-BE49-F238E27FC236}">
                  <a16:creationId xmlns:a16="http://schemas.microsoft.com/office/drawing/2014/main" id="{7BF954A3-5244-4CA4-BFE9-B4500081922A}"/>
                </a:ext>
              </a:extLst>
            </p:cNvPr>
            <p:cNvSpPr>
              <a:spLocks/>
            </p:cNvSpPr>
            <p:nvPr/>
          </p:nvSpPr>
          <p:spPr bwMode="auto">
            <a:xfrm>
              <a:off x="2124" y="1638"/>
              <a:ext cx="581" cy="480"/>
            </a:xfrm>
            <a:custGeom>
              <a:avLst/>
              <a:gdLst>
                <a:gd name="T0" fmla="*/ 3 w 115"/>
                <a:gd name="T1" fmla="*/ 53 h 95"/>
                <a:gd name="T2" fmla="*/ 26 w 115"/>
                <a:gd name="T3" fmla="*/ 54 h 95"/>
                <a:gd name="T4" fmla="*/ 50 w 115"/>
                <a:gd name="T5" fmla="*/ 77 h 95"/>
                <a:gd name="T6" fmla="*/ 59 w 115"/>
                <a:gd name="T7" fmla="*/ 84 h 95"/>
                <a:gd name="T8" fmla="*/ 81 w 115"/>
                <a:gd name="T9" fmla="*/ 52 h 95"/>
                <a:gd name="T10" fmla="*/ 111 w 115"/>
                <a:gd name="T11" fmla="*/ 52 h 95"/>
                <a:gd name="T12" fmla="*/ 79 w 115"/>
                <a:gd name="T13" fmla="*/ 27 h 95"/>
                <a:gd name="T14" fmla="*/ 37 w 115"/>
                <a:gd name="T15" fmla="*/ 16 h 95"/>
                <a:gd name="T16" fmla="*/ 12 w 115"/>
                <a:gd name="T17" fmla="*/ 41 h 95"/>
                <a:gd name="T18" fmla="*/ 3 w 115"/>
                <a:gd name="T19" fmla="*/ 5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4" name="未知">
              <a:extLst>
                <a:ext uri="{FF2B5EF4-FFF2-40B4-BE49-F238E27FC236}">
                  <a16:creationId xmlns:a16="http://schemas.microsoft.com/office/drawing/2014/main" id="{52F1D0E9-9881-4205-B505-8A905D7E122D}"/>
                </a:ext>
              </a:extLst>
            </p:cNvPr>
            <p:cNvSpPr>
              <a:spLocks/>
            </p:cNvSpPr>
            <p:nvPr/>
          </p:nvSpPr>
          <p:spPr bwMode="auto">
            <a:xfrm>
              <a:off x="2503" y="1446"/>
              <a:ext cx="329" cy="854"/>
            </a:xfrm>
            <a:custGeom>
              <a:avLst/>
              <a:gdLst>
                <a:gd name="T0" fmla="*/ 51 w 65"/>
                <a:gd name="T1" fmla="*/ 40 h 169"/>
                <a:gd name="T2" fmla="*/ 22 w 65"/>
                <a:gd name="T3" fmla="*/ 49 h 169"/>
                <a:gd name="T4" fmla="*/ 22 w 65"/>
                <a:gd name="T5" fmla="*/ 59 h 169"/>
                <a:gd name="T6" fmla="*/ 50 w 65"/>
                <a:gd name="T7" fmla="*/ 90 h 169"/>
                <a:gd name="T8" fmla="*/ 34 w 65"/>
                <a:gd name="T9" fmla="*/ 118 h 169"/>
                <a:gd name="T10" fmla="*/ 0 w 65"/>
                <a:gd name="T11" fmla="*/ 148 h 169"/>
                <a:gd name="T12" fmla="*/ 17 w 65"/>
                <a:gd name="T13" fmla="*/ 155 h 169"/>
                <a:gd name="T14" fmla="*/ 47 w 65"/>
                <a:gd name="T15" fmla="*/ 166 h 169"/>
                <a:gd name="T16" fmla="*/ 63 w 65"/>
                <a:gd name="T17" fmla="*/ 162 h 169"/>
                <a:gd name="T18" fmla="*/ 65 w 65"/>
                <a:gd name="T19" fmla="*/ 0 h 169"/>
                <a:gd name="T20" fmla="*/ 51 w 65"/>
                <a:gd name="T21" fmla="*/ 4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65" name="Group 17">
            <a:extLst>
              <a:ext uri="{FF2B5EF4-FFF2-40B4-BE49-F238E27FC236}">
                <a16:creationId xmlns:a16="http://schemas.microsoft.com/office/drawing/2014/main" id="{5D699F76-B2CD-4161-BFD0-C17C4F1E9765}"/>
              </a:ext>
            </a:extLst>
          </p:cNvPr>
          <p:cNvGrpSpPr>
            <a:grpSpLocks/>
          </p:cNvGrpSpPr>
          <p:nvPr/>
        </p:nvGrpSpPr>
        <p:grpSpPr bwMode="auto">
          <a:xfrm>
            <a:off x="554038" y="36513"/>
            <a:ext cx="7891462" cy="6821487"/>
            <a:chOff x="0" y="0"/>
            <a:chExt cx="4971" cy="4297"/>
          </a:xfrm>
        </p:grpSpPr>
        <p:sp>
          <p:nvSpPr>
            <p:cNvPr id="2066" name="Rectangle 18">
              <a:extLst>
                <a:ext uri="{FF2B5EF4-FFF2-40B4-BE49-F238E27FC236}">
                  <a16:creationId xmlns:a16="http://schemas.microsoft.com/office/drawing/2014/main" id="{269F21EB-0898-4006-85D2-E6E3EE432C75}"/>
                </a:ext>
              </a:extLst>
            </p:cNvPr>
            <p:cNvSpPr>
              <a:spLocks noChangeArrowheads="1"/>
            </p:cNvSpPr>
            <p:nvPr/>
          </p:nvSpPr>
          <p:spPr bwMode="auto">
            <a:xfrm>
              <a:off x="35" y="0"/>
              <a:ext cx="21" cy="10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7" name="未知">
              <a:extLst>
                <a:ext uri="{FF2B5EF4-FFF2-40B4-BE49-F238E27FC236}">
                  <a16:creationId xmlns:a16="http://schemas.microsoft.com/office/drawing/2014/main" id="{281EF082-B870-46A6-AA70-1A0914136428}"/>
                </a:ext>
              </a:extLst>
            </p:cNvPr>
            <p:cNvSpPr>
              <a:spLocks noEditPoints="1"/>
            </p:cNvSpPr>
            <p:nvPr/>
          </p:nvSpPr>
          <p:spPr bwMode="auto">
            <a:xfrm>
              <a:off x="35" y="202"/>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8" name="未知">
              <a:extLst>
                <a:ext uri="{FF2B5EF4-FFF2-40B4-BE49-F238E27FC236}">
                  <a16:creationId xmlns:a16="http://schemas.microsoft.com/office/drawing/2014/main" id="{981CEB93-D7D4-4F84-800A-984308C153C3}"/>
                </a:ext>
              </a:extLst>
            </p:cNvPr>
            <p:cNvSpPr>
              <a:spLocks noEditPoints="1"/>
            </p:cNvSpPr>
            <p:nvPr/>
          </p:nvSpPr>
          <p:spPr bwMode="auto">
            <a:xfrm>
              <a:off x="35" y="607"/>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9" name="未知">
              <a:extLst>
                <a:ext uri="{FF2B5EF4-FFF2-40B4-BE49-F238E27FC236}">
                  <a16:creationId xmlns:a16="http://schemas.microsoft.com/office/drawing/2014/main" id="{552E773E-D5F2-4993-B043-C8F4C9EDEEFE}"/>
                </a:ext>
              </a:extLst>
            </p:cNvPr>
            <p:cNvSpPr>
              <a:spLocks noEditPoints="1"/>
            </p:cNvSpPr>
            <p:nvPr/>
          </p:nvSpPr>
          <p:spPr bwMode="auto">
            <a:xfrm>
              <a:off x="35" y="101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70" name="未知">
              <a:extLst>
                <a:ext uri="{FF2B5EF4-FFF2-40B4-BE49-F238E27FC236}">
                  <a16:creationId xmlns:a16="http://schemas.microsoft.com/office/drawing/2014/main" id="{AD4F622E-4F25-4749-B592-8AB4DFAAA780}"/>
                </a:ext>
              </a:extLst>
            </p:cNvPr>
            <p:cNvSpPr>
              <a:spLocks noEditPoints="1"/>
            </p:cNvSpPr>
            <p:nvPr/>
          </p:nvSpPr>
          <p:spPr bwMode="auto">
            <a:xfrm>
              <a:off x="35" y="141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71" name="未知">
              <a:extLst>
                <a:ext uri="{FF2B5EF4-FFF2-40B4-BE49-F238E27FC236}">
                  <a16:creationId xmlns:a16="http://schemas.microsoft.com/office/drawing/2014/main" id="{65A5C7F9-1AD9-4FF3-809B-C4BD9E11DD8D}"/>
                </a:ext>
              </a:extLst>
            </p:cNvPr>
            <p:cNvSpPr>
              <a:spLocks noEditPoints="1"/>
            </p:cNvSpPr>
            <p:nvPr/>
          </p:nvSpPr>
          <p:spPr bwMode="auto">
            <a:xfrm>
              <a:off x="35" y="182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72" name="未知">
              <a:extLst>
                <a:ext uri="{FF2B5EF4-FFF2-40B4-BE49-F238E27FC236}">
                  <a16:creationId xmlns:a16="http://schemas.microsoft.com/office/drawing/2014/main" id="{287B79E9-2EFE-4D85-909D-D01D9FF3F0F1}"/>
                </a:ext>
              </a:extLst>
            </p:cNvPr>
            <p:cNvSpPr>
              <a:spLocks noEditPoints="1"/>
            </p:cNvSpPr>
            <p:nvPr/>
          </p:nvSpPr>
          <p:spPr bwMode="auto">
            <a:xfrm>
              <a:off x="35" y="2224"/>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73" name="未知">
              <a:extLst>
                <a:ext uri="{FF2B5EF4-FFF2-40B4-BE49-F238E27FC236}">
                  <a16:creationId xmlns:a16="http://schemas.microsoft.com/office/drawing/2014/main" id="{4AB0A4D2-DA87-4C02-930F-F21F2A5E4BA8}"/>
                </a:ext>
              </a:extLst>
            </p:cNvPr>
            <p:cNvSpPr>
              <a:spLocks noEditPoints="1"/>
            </p:cNvSpPr>
            <p:nvPr/>
          </p:nvSpPr>
          <p:spPr bwMode="auto">
            <a:xfrm>
              <a:off x="35" y="2629"/>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74" name="未知">
              <a:extLst>
                <a:ext uri="{FF2B5EF4-FFF2-40B4-BE49-F238E27FC236}">
                  <a16:creationId xmlns:a16="http://schemas.microsoft.com/office/drawing/2014/main" id="{0C581095-CBE7-47B6-ABB0-B5F921AD6186}"/>
                </a:ext>
              </a:extLst>
            </p:cNvPr>
            <p:cNvSpPr>
              <a:spLocks noEditPoints="1"/>
            </p:cNvSpPr>
            <p:nvPr/>
          </p:nvSpPr>
          <p:spPr bwMode="auto">
            <a:xfrm>
              <a:off x="35" y="303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75" name="未知">
              <a:extLst>
                <a:ext uri="{FF2B5EF4-FFF2-40B4-BE49-F238E27FC236}">
                  <a16:creationId xmlns:a16="http://schemas.microsoft.com/office/drawing/2014/main" id="{E2CF1787-DDA8-4F1B-9A65-FF7A7AFA4CCB}"/>
                </a:ext>
              </a:extLst>
            </p:cNvPr>
            <p:cNvSpPr>
              <a:spLocks noEditPoints="1"/>
            </p:cNvSpPr>
            <p:nvPr/>
          </p:nvSpPr>
          <p:spPr bwMode="auto">
            <a:xfrm>
              <a:off x="35" y="3438"/>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76" name="未知">
              <a:extLst>
                <a:ext uri="{FF2B5EF4-FFF2-40B4-BE49-F238E27FC236}">
                  <a16:creationId xmlns:a16="http://schemas.microsoft.com/office/drawing/2014/main" id="{CE178E37-EC44-4B2E-AA24-6BFFA5166E3D}"/>
                </a:ext>
              </a:extLst>
            </p:cNvPr>
            <p:cNvSpPr>
              <a:spLocks noEditPoints="1"/>
            </p:cNvSpPr>
            <p:nvPr/>
          </p:nvSpPr>
          <p:spPr bwMode="auto">
            <a:xfrm>
              <a:off x="35" y="384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77" name="Rectangle 29">
              <a:extLst>
                <a:ext uri="{FF2B5EF4-FFF2-40B4-BE49-F238E27FC236}">
                  <a16:creationId xmlns:a16="http://schemas.microsoft.com/office/drawing/2014/main" id="{841BAC0F-1594-467C-A4B7-EA76576C09E0}"/>
                </a:ext>
              </a:extLst>
            </p:cNvPr>
            <p:cNvSpPr>
              <a:spLocks noChangeArrowheads="1"/>
            </p:cNvSpPr>
            <p:nvPr/>
          </p:nvSpPr>
          <p:spPr bwMode="auto">
            <a:xfrm>
              <a:off x="35" y="4246"/>
              <a:ext cx="21" cy="5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78" name="Rectangle 30">
              <a:extLst>
                <a:ext uri="{FF2B5EF4-FFF2-40B4-BE49-F238E27FC236}">
                  <a16:creationId xmlns:a16="http://schemas.microsoft.com/office/drawing/2014/main" id="{DAAC3E24-AC0B-4E6A-BE2F-1B39DFA38373}"/>
                </a:ext>
              </a:extLst>
            </p:cNvPr>
            <p:cNvSpPr>
              <a:spLocks noChangeArrowheads="1"/>
            </p:cNvSpPr>
            <p:nvPr/>
          </p:nvSpPr>
          <p:spPr bwMode="auto">
            <a:xfrm>
              <a:off x="480" y="0"/>
              <a:ext cx="21" cy="10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79" name="未知">
              <a:extLst>
                <a:ext uri="{FF2B5EF4-FFF2-40B4-BE49-F238E27FC236}">
                  <a16:creationId xmlns:a16="http://schemas.microsoft.com/office/drawing/2014/main" id="{BA4CEBBB-686E-4EFF-946A-3EF7FB684BAB}"/>
                </a:ext>
              </a:extLst>
            </p:cNvPr>
            <p:cNvSpPr>
              <a:spLocks noEditPoints="1"/>
            </p:cNvSpPr>
            <p:nvPr/>
          </p:nvSpPr>
          <p:spPr bwMode="auto">
            <a:xfrm>
              <a:off x="480" y="202"/>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0" name="未知">
              <a:extLst>
                <a:ext uri="{FF2B5EF4-FFF2-40B4-BE49-F238E27FC236}">
                  <a16:creationId xmlns:a16="http://schemas.microsoft.com/office/drawing/2014/main" id="{0966991E-07AD-4665-A3E6-DD23836BE927}"/>
                </a:ext>
              </a:extLst>
            </p:cNvPr>
            <p:cNvSpPr>
              <a:spLocks noEditPoints="1"/>
            </p:cNvSpPr>
            <p:nvPr/>
          </p:nvSpPr>
          <p:spPr bwMode="auto">
            <a:xfrm>
              <a:off x="480" y="607"/>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1" name="未知">
              <a:extLst>
                <a:ext uri="{FF2B5EF4-FFF2-40B4-BE49-F238E27FC236}">
                  <a16:creationId xmlns:a16="http://schemas.microsoft.com/office/drawing/2014/main" id="{3D894D90-79D5-4E23-AA6B-5DBF1A1203C1}"/>
                </a:ext>
              </a:extLst>
            </p:cNvPr>
            <p:cNvSpPr>
              <a:spLocks noEditPoints="1"/>
            </p:cNvSpPr>
            <p:nvPr/>
          </p:nvSpPr>
          <p:spPr bwMode="auto">
            <a:xfrm>
              <a:off x="480" y="101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2" name="未知">
              <a:extLst>
                <a:ext uri="{FF2B5EF4-FFF2-40B4-BE49-F238E27FC236}">
                  <a16:creationId xmlns:a16="http://schemas.microsoft.com/office/drawing/2014/main" id="{A78955C7-26EC-493F-A4B5-0B7A49BAF1E1}"/>
                </a:ext>
              </a:extLst>
            </p:cNvPr>
            <p:cNvSpPr>
              <a:spLocks noEditPoints="1"/>
            </p:cNvSpPr>
            <p:nvPr/>
          </p:nvSpPr>
          <p:spPr bwMode="auto">
            <a:xfrm>
              <a:off x="480" y="141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3" name="未知">
              <a:extLst>
                <a:ext uri="{FF2B5EF4-FFF2-40B4-BE49-F238E27FC236}">
                  <a16:creationId xmlns:a16="http://schemas.microsoft.com/office/drawing/2014/main" id="{6F24259C-7798-4573-994E-B056E2E1925A}"/>
                </a:ext>
              </a:extLst>
            </p:cNvPr>
            <p:cNvSpPr>
              <a:spLocks noEditPoints="1"/>
            </p:cNvSpPr>
            <p:nvPr/>
          </p:nvSpPr>
          <p:spPr bwMode="auto">
            <a:xfrm>
              <a:off x="480" y="182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4" name="未知">
              <a:extLst>
                <a:ext uri="{FF2B5EF4-FFF2-40B4-BE49-F238E27FC236}">
                  <a16:creationId xmlns:a16="http://schemas.microsoft.com/office/drawing/2014/main" id="{564E0218-5B88-44E7-906E-4BA240496A96}"/>
                </a:ext>
              </a:extLst>
            </p:cNvPr>
            <p:cNvSpPr>
              <a:spLocks noEditPoints="1"/>
            </p:cNvSpPr>
            <p:nvPr/>
          </p:nvSpPr>
          <p:spPr bwMode="auto">
            <a:xfrm>
              <a:off x="480" y="2224"/>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5" name="未知">
              <a:extLst>
                <a:ext uri="{FF2B5EF4-FFF2-40B4-BE49-F238E27FC236}">
                  <a16:creationId xmlns:a16="http://schemas.microsoft.com/office/drawing/2014/main" id="{F4F21220-4AB3-4872-ACAD-BEC4091270E4}"/>
                </a:ext>
              </a:extLst>
            </p:cNvPr>
            <p:cNvSpPr>
              <a:spLocks noEditPoints="1"/>
            </p:cNvSpPr>
            <p:nvPr/>
          </p:nvSpPr>
          <p:spPr bwMode="auto">
            <a:xfrm>
              <a:off x="480" y="2629"/>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6" name="未知">
              <a:extLst>
                <a:ext uri="{FF2B5EF4-FFF2-40B4-BE49-F238E27FC236}">
                  <a16:creationId xmlns:a16="http://schemas.microsoft.com/office/drawing/2014/main" id="{6E42AD31-0499-444D-9164-B7021C79F0E4}"/>
                </a:ext>
              </a:extLst>
            </p:cNvPr>
            <p:cNvSpPr>
              <a:spLocks noEditPoints="1"/>
            </p:cNvSpPr>
            <p:nvPr/>
          </p:nvSpPr>
          <p:spPr bwMode="auto">
            <a:xfrm>
              <a:off x="480" y="303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7" name="未知">
              <a:extLst>
                <a:ext uri="{FF2B5EF4-FFF2-40B4-BE49-F238E27FC236}">
                  <a16:creationId xmlns:a16="http://schemas.microsoft.com/office/drawing/2014/main" id="{133C8B0C-7C38-4A23-8A8D-1F12295E6C43}"/>
                </a:ext>
              </a:extLst>
            </p:cNvPr>
            <p:cNvSpPr>
              <a:spLocks noEditPoints="1"/>
            </p:cNvSpPr>
            <p:nvPr/>
          </p:nvSpPr>
          <p:spPr bwMode="auto">
            <a:xfrm>
              <a:off x="480" y="3438"/>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8" name="未知">
              <a:extLst>
                <a:ext uri="{FF2B5EF4-FFF2-40B4-BE49-F238E27FC236}">
                  <a16:creationId xmlns:a16="http://schemas.microsoft.com/office/drawing/2014/main" id="{81281641-B9F0-470B-9262-4820422E3691}"/>
                </a:ext>
              </a:extLst>
            </p:cNvPr>
            <p:cNvSpPr>
              <a:spLocks noEditPoints="1"/>
            </p:cNvSpPr>
            <p:nvPr/>
          </p:nvSpPr>
          <p:spPr bwMode="auto">
            <a:xfrm>
              <a:off x="480" y="384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9" name="Rectangle 41">
              <a:extLst>
                <a:ext uri="{FF2B5EF4-FFF2-40B4-BE49-F238E27FC236}">
                  <a16:creationId xmlns:a16="http://schemas.microsoft.com/office/drawing/2014/main" id="{3E5A9A64-DEFD-4DE2-82CC-1873F571453B}"/>
                </a:ext>
              </a:extLst>
            </p:cNvPr>
            <p:cNvSpPr>
              <a:spLocks noChangeArrowheads="1"/>
            </p:cNvSpPr>
            <p:nvPr/>
          </p:nvSpPr>
          <p:spPr bwMode="auto">
            <a:xfrm>
              <a:off x="480" y="4246"/>
              <a:ext cx="21" cy="5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0" name="Rectangle 42">
              <a:extLst>
                <a:ext uri="{FF2B5EF4-FFF2-40B4-BE49-F238E27FC236}">
                  <a16:creationId xmlns:a16="http://schemas.microsoft.com/office/drawing/2014/main" id="{5244D055-E10C-4290-B6EB-C092ECDCBC45}"/>
                </a:ext>
              </a:extLst>
            </p:cNvPr>
            <p:cNvSpPr>
              <a:spLocks noChangeArrowheads="1"/>
            </p:cNvSpPr>
            <p:nvPr/>
          </p:nvSpPr>
          <p:spPr bwMode="auto">
            <a:xfrm>
              <a:off x="930" y="0"/>
              <a:ext cx="21" cy="10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1" name="未知">
              <a:extLst>
                <a:ext uri="{FF2B5EF4-FFF2-40B4-BE49-F238E27FC236}">
                  <a16:creationId xmlns:a16="http://schemas.microsoft.com/office/drawing/2014/main" id="{44E51ED6-7BC9-49E2-8038-06CBF74E9EE4}"/>
                </a:ext>
              </a:extLst>
            </p:cNvPr>
            <p:cNvSpPr>
              <a:spLocks noEditPoints="1"/>
            </p:cNvSpPr>
            <p:nvPr/>
          </p:nvSpPr>
          <p:spPr bwMode="auto">
            <a:xfrm>
              <a:off x="930" y="202"/>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92" name="未知">
              <a:extLst>
                <a:ext uri="{FF2B5EF4-FFF2-40B4-BE49-F238E27FC236}">
                  <a16:creationId xmlns:a16="http://schemas.microsoft.com/office/drawing/2014/main" id="{010B45EA-3622-4D88-8631-44508F8E1C4D}"/>
                </a:ext>
              </a:extLst>
            </p:cNvPr>
            <p:cNvSpPr>
              <a:spLocks noEditPoints="1"/>
            </p:cNvSpPr>
            <p:nvPr/>
          </p:nvSpPr>
          <p:spPr bwMode="auto">
            <a:xfrm>
              <a:off x="930" y="607"/>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93" name="未知">
              <a:extLst>
                <a:ext uri="{FF2B5EF4-FFF2-40B4-BE49-F238E27FC236}">
                  <a16:creationId xmlns:a16="http://schemas.microsoft.com/office/drawing/2014/main" id="{B53FCF12-5F42-4CD2-9C68-514F5EE29C02}"/>
                </a:ext>
              </a:extLst>
            </p:cNvPr>
            <p:cNvSpPr>
              <a:spLocks noEditPoints="1"/>
            </p:cNvSpPr>
            <p:nvPr/>
          </p:nvSpPr>
          <p:spPr bwMode="auto">
            <a:xfrm>
              <a:off x="930" y="101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94" name="未知">
              <a:extLst>
                <a:ext uri="{FF2B5EF4-FFF2-40B4-BE49-F238E27FC236}">
                  <a16:creationId xmlns:a16="http://schemas.microsoft.com/office/drawing/2014/main" id="{2A60C393-8022-4D56-B9A0-AB63EFE7F7B2}"/>
                </a:ext>
              </a:extLst>
            </p:cNvPr>
            <p:cNvSpPr>
              <a:spLocks noEditPoints="1"/>
            </p:cNvSpPr>
            <p:nvPr/>
          </p:nvSpPr>
          <p:spPr bwMode="auto">
            <a:xfrm>
              <a:off x="930" y="141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95" name="未知">
              <a:extLst>
                <a:ext uri="{FF2B5EF4-FFF2-40B4-BE49-F238E27FC236}">
                  <a16:creationId xmlns:a16="http://schemas.microsoft.com/office/drawing/2014/main" id="{FF7D34F6-39A2-4429-AB3C-F8C6F0F7FFC6}"/>
                </a:ext>
              </a:extLst>
            </p:cNvPr>
            <p:cNvSpPr>
              <a:spLocks noEditPoints="1"/>
            </p:cNvSpPr>
            <p:nvPr/>
          </p:nvSpPr>
          <p:spPr bwMode="auto">
            <a:xfrm>
              <a:off x="930" y="182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96" name="未知">
              <a:extLst>
                <a:ext uri="{FF2B5EF4-FFF2-40B4-BE49-F238E27FC236}">
                  <a16:creationId xmlns:a16="http://schemas.microsoft.com/office/drawing/2014/main" id="{AB51DE72-75C5-42CE-9CF8-13D1FFFECC95}"/>
                </a:ext>
              </a:extLst>
            </p:cNvPr>
            <p:cNvSpPr>
              <a:spLocks noEditPoints="1"/>
            </p:cNvSpPr>
            <p:nvPr/>
          </p:nvSpPr>
          <p:spPr bwMode="auto">
            <a:xfrm>
              <a:off x="930" y="2224"/>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97" name="未知">
              <a:extLst>
                <a:ext uri="{FF2B5EF4-FFF2-40B4-BE49-F238E27FC236}">
                  <a16:creationId xmlns:a16="http://schemas.microsoft.com/office/drawing/2014/main" id="{AC41072A-734C-4ECC-AE76-140090B8DEF4}"/>
                </a:ext>
              </a:extLst>
            </p:cNvPr>
            <p:cNvSpPr>
              <a:spLocks noEditPoints="1"/>
            </p:cNvSpPr>
            <p:nvPr/>
          </p:nvSpPr>
          <p:spPr bwMode="auto">
            <a:xfrm>
              <a:off x="930" y="2629"/>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98" name="未知">
              <a:extLst>
                <a:ext uri="{FF2B5EF4-FFF2-40B4-BE49-F238E27FC236}">
                  <a16:creationId xmlns:a16="http://schemas.microsoft.com/office/drawing/2014/main" id="{2BD28DC4-D4E1-4F4D-AB3B-C55315CB0DD8}"/>
                </a:ext>
              </a:extLst>
            </p:cNvPr>
            <p:cNvSpPr>
              <a:spLocks noEditPoints="1"/>
            </p:cNvSpPr>
            <p:nvPr/>
          </p:nvSpPr>
          <p:spPr bwMode="auto">
            <a:xfrm>
              <a:off x="930" y="303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99" name="未知">
              <a:extLst>
                <a:ext uri="{FF2B5EF4-FFF2-40B4-BE49-F238E27FC236}">
                  <a16:creationId xmlns:a16="http://schemas.microsoft.com/office/drawing/2014/main" id="{2B1FBDBF-8142-4459-A5E5-17877697DDE4}"/>
                </a:ext>
              </a:extLst>
            </p:cNvPr>
            <p:cNvSpPr>
              <a:spLocks noEditPoints="1"/>
            </p:cNvSpPr>
            <p:nvPr/>
          </p:nvSpPr>
          <p:spPr bwMode="auto">
            <a:xfrm>
              <a:off x="930" y="3438"/>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00" name="未知">
              <a:extLst>
                <a:ext uri="{FF2B5EF4-FFF2-40B4-BE49-F238E27FC236}">
                  <a16:creationId xmlns:a16="http://schemas.microsoft.com/office/drawing/2014/main" id="{C1A25F7E-68D2-43BA-B798-E4FBE32F2AC4}"/>
                </a:ext>
              </a:extLst>
            </p:cNvPr>
            <p:cNvSpPr>
              <a:spLocks noEditPoints="1"/>
            </p:cNvSpPr>
            <p:nvPr/>
          </p:nvSpPr>
          <p:spPr bwMode="auto">
            <a:xfrm>
              <a:off x="930" y="384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01" name="Rectangle 53">
              <a:extLst>
                <a:ext uri="{FF2B5EF4-FFF2-40B4-BE49-F238E27FC236}">
                  <a16:creationId xmlns:a16="http://schemas.microsoft.com/office/drawing/2014/main" id="{423ACB31-D168-490F-89E8-BAE6CC136F23}"/>
                </a:ext>
              </a:extLst>
            </p:cNvPr>
            <p:cNvSpPr>
              <a:spLocks noChangeArrowheads="1"/>
            </p:cNvSpPr>
            <p:nvPr/>
          </p:nvSpPr>
          <p:spPr bwMode="auto">
            <a:xfrm>
              <a:off x="930" y="4246"/>
              <a:ext cx="21" cy="5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2" name="Rectangle 54">
              <a:extLst>
                <a:ext uri="{FF2B5EF4-FFF2-40B4-BE49-F238E27FC236}">
                  <a16:creationId xmlns:a16="http://schemas.microsoft.com/office/drawing/2014/main" id="{908AD7CC-7848-41CC-964E-06BE3E03E3F1}"/>
                </a:ext>
              </a:extLst>
            </p:cNvPr>
            <p:cNvSpPr>
              <a:spLocks noChangeArrowheads="1"/>
            </p:cNvSpPr>
            <p:nvPr/>
          </p:nvSpPr>
          <p:spPr bwMode="auto">
            <a:xfrm>
              <a:off x="1375" y="0"/>
              <a:ext cx="21" cy="10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3" name="未知">
              <a:extLst>
                <a:ext uri="{FF2B5EF4-FFF2-40B4-BE49-F238E27FC236}">
                  <a16:creationId xmlns:a16="http://schemas.microsoft.com/office/drawing/2014/main" id="{D74DD249-5D12-433E-9E6D-82E3FEFF6FF8}"/>
                </a:ext>
              </a:extLst>
            </p:cNvPr>
            <p:cNvSpPr>
              <a:spLocks noEditPoints="1"/>
            </p:cNvSpPr>
            <p:nvPr/>
          </p:nvSpPr>
          <p:spPr bwMode="auto">
            <a:xfrm>
              <a:off x="1375" y="202"/>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04" name="未知">
              <a:extLst>
                <a:ext uri="{FF2B5EF4-FFF2-40B4-BE49-F238E27FC236}">
                  <a16:creationId xmlns:a16="http://schemas.microsoft.com/office/drawing/2014/main" id="{6FAF30C5-9667-4010-90C0-B0E9FEABF6B6}"/>
                </a:ext>
              </a:extLst>
            </p:cNvPr>
            <p:cNvSpPr>
              <a:spLocks noEditPoints="1"/>
            </p:cNvSpPr>
            <p:nvPr/>
          </p:nvSpPr>
          <p:spPr bwMode="auto">
            <a:xfrm>
              <a:off x="1375" y="607"/>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05" name="未知">
              <a:extLst>
                <a:ext uri="{FF2B5EF4-FFF2-40B4-BE49-F238E27FC236}">
                  <a16:creationId xmlns:a16="http://schemas.microsoft.com/office/drawing/2014/main" id="{17F24DE9-8DBD-4214-A137-5F7FDC899B1B}"/>
                </a:ext>
              </a:extLst>
            </p:cNvPr>
            <p:cNvSpPr>
              <a:spLocks noEditPoints="1"/>
            </p:cNvSpPr>
            <p:nvPr/>
          </p:nvSpPr>
          <p:spPr bwMode="auto">
            <a:xfrm>
              <a:off x="1375" y="101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06" name="未知">
              <a:extLst>
                <a:ext uri="{FF2B5EF4-FFF2-40B4-BE49-F238E27FC236}">
                  <a16:creationId xmlns:a16="http://schemas.microsoft.com/office/drawing/2014/main" id="{6FA2D36A-490B-4E85-84B7-6899C4D5B560}"/>
                </a:ext>
              </a:extLst>
            </p:cNvPr>
            <p:cNvSpPr>
              <a:spLocks noEditPoints="1"/>
            </p:cNvSpPr>
            <p:nvPr/>
          </p:nvSpPr>
          <p:spPr bwMode="auto">
            <a:xfrm>
              <a:off x="1375" y="141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07" name="未知">
              <a:extLst>
                <a:ext uri="{FF2B5EF4-FFF2-40B4-BE49-F238E27FC236}">
                  <a16:creationId xmlns:a16="http://schemas.microsoft.com/office/drawing/2014/main" id="{EA056775-10D9-41A6-8E69-EE589B9B7107}"/>
                </a:ext>
              </a:extLst>
            </p:cNvPr>
            <p:cNvSpPr>
              <a:spLocks noEditPoints="1"/>
            </p:cNvSpPr>
            <p:nvPr/>
          </p:nvSpPr>
          <p:spPr bwMode="auto">
            <a:xfrm>
              <a:off x="1375" y="182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08" name="未知">
              <a:extLst>
                <a:ext uri="{FF2B5EF4-FFF2-40B4-BE49-F238E27FC236}">
                  <a16:creationId xmlns:a16="http://schemas.microsoft.com/office/drawing/2014/main" id="{F6767D47-74BC-4AF3-B012-4220923F8653}"/>
                </a:ext>
              </a:extLst>
            </p:cNvPr>
            <p:cNvSpPr>
              <a:spLocks noEditPoints="1"/>
            </p:cNvSpPr>
            <p:nvPr/>
          </p:nvSpPr>
          <p:spPr bwMode="auto">
            <a:xfrm>
              <a:off x="1375" y="2224"/>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09" name="未知">
              <a:extLst>
                <a:ext uri="{FF2B5EF4-FFF2-40B4-BE49-F238E27FC236}">
                  <a16:creationId xmlns:a16="http://schemas.microsoft.com/office/drawing/2014/main" id="{4673BC39-5485-44BE-BC39-B12C1F15D98B}"/>
                </a:ext>
              </a:extLst>
            </p:cNvPr>
            <p:cNvSpPr>
              <a:spLocks noEditPoints="1"/>
            </p:cNvSpPr>
            <p:nvPr/>
          </p:nvSpPr>
          <p:spPr bwMode="auto">
            <a:xfrm>
              <a:off x="1375" y="2629"/>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10" name="未知">
              <a:extLst>
                <a:ext uri="{FF2B5EF4-FFF2-40B4-BE49-F238E27FC236}">
                  <a16:creationId xmlns:a16="http://schemas.microsoft.com/office/drawing/2014/main" id="{0B95CF8A-C116-456F-8AA5-CA440514B516}"/>
                </a:ext>
              </a:extLst>
            </p:cNvPr>
            <p:cNvSpPr>
              <a:spLocks noEditPoints="1"/>
            </p:cNvSpPr>
            <p:nvPr/>
          </p:nvSpPr>
          <p:spPr bwMode="auto">
            <a:xfrm>
              <a:off x="1375" y="303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11" name="未知">
              <a:extLst>
                <a:ext uri="{FF2B5EF4-FFF2-40B4-BE49-F238E27FC236}">
                  <a16:creationId xmlns:a16="http://schemas.microsoft.com/office/drawing/2014/main" id="{CC1D97E1-3F56-435F-9E38-A1F33E48EEC8}"/>
                </a:ext>
              </a:extLst>
            </p:cNvPr>
            <p:cNvSpPr>
              <a:spLocks noEditPoints="1"/>
            </p:cNvSpPr>
            <p:nvPr/>
          </p:nvSpPr>
          <p:spPr bwMode="auto">
            <a:xfrm>
              <a:off x="1375" y="3438"/>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12" name="未知">
              <a:extLst>
                <a:ext uri="{FF2B5EF4-FFF2-40B4-BE49-F238E27FC236}">
                  <a16:creationId xmlns:a16="http://schemas.microsoft.com/office/drawing/2014/main" id="{1BAAD735-1E1E-4091-B34D-6286C5BB356F}"/>
                </a:ext>
              </a:extLst>
            </p:cNvPr>
            <p:cNvSpPr>
              <a:spLocks noEditPoints="1"/>
            </p:cNvSpPr>
            <p:nvPr/>
          </p:nvSpPr>
          <p:spPr bwMode="auto">
            <a:xfrm>
              <a:off x="1375" y="384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13" name="Rectangle 65">
              <a:extLst>
                <a:ext uri="{FF2B5EF4-FFF2-40B4-BE49-F238E27FC236}">
                  <a16:creationId xmlns:a16="http://schemas.microsoft.com/office/drawing/2014/main" id="{1DFE4A3D-E218-4C7D-9748-B047C6731E50}"/>
                </a:ext>
              </a:extLst>
            </p:cNvPr>
            <p:cNvSpPr>
              <a:spLocks noChangeArrowheads="1"/>
            </p:cNvSpPr>
            <p:nvPr/>
          </p:nvSpPr>
          <p:spPr bwMode="auto">
            <a:xfrm>
              <a:off x="1375" y="4246"/>
              <a:ext cx="21" cy="5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14" name="Rectangle 66">
              <a:extLst>
                <a:ext uri="{FF2B5EF4-FFF2-40B4-BE49-F238E27FC236}">
                  <a16:creationId xmlns:a16="http://schemas.microsoft.com/office/drawing/2014/main" id="{FC6F9E99-0F58-4F26-848F-4AA517F204AA}"/>
                </a:ext>
              </a:extLst>
            </p:cNvPr>
            <p:cNvSpPr>
              <a:spLocks noChangeArrowheads="1"/>
            </p:cNvSpPr>
            <p:nvPr/>
          </p:nvSpPr>
          <p:spPr bwMode="auto">
            <a:xfrm>
              <a:off x="1820" y="0"/>
              <a:ext cx="21" cy="10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15" name="未知">
              <a:extLst>
                <a:ext uri="{FF2B5EF4-FFF2-40B4-BE49-F238E27FC236}">
                  <a16:creationId xmlns:a16="http://schemas.microsoft.com/office/drawing/2014/main" id="{1E6831A9-87B7-4AA0-BE33-611700B7F4FE}"/>
                </a:ext>
              </a:extLst>
            </p:cNvPr>
            <p:cNvSpPr>
              <a:spLocks noEditPoints="1"/>
            </p:cNvSpPr>
            <p:nvPr/>
          </p:nvSpPr>
          <p:spPr bwMode="auto">
            <a:xfrm>
              <a:off x="1820" y="202"/>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16" name="未知">
              <a:extLst>
                <a:ext uri="{FF2B5EF4-FFF2-40B4-BE49-F238E27FC236}">
                  <a16:creationId xmlns:a16="http://schemas.microsoft.com/office/drawing/2014/main" id="{E41E130F-FD6B-4C88-8ACE-3ECDC7C3BE89}"/>
                </a:ext>
              </a:extLst>
            </p:cNvPr>
            <p:cNvSpPr>
              <a:spLocks noEditPoints="1"/>
            </p:cNvSpPr>
            <p:nvPr/>
          </p:nvSpPr>
          <p:spPr bwMode="auto">
            <a:xfrm>
              <a:off x="1820" y="607"/>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17" name="未知">
              <a:extLst>
                <a:ext uri="{FF2B5EF4-FFF2-40B4-BE49-F238E27FC236}">
                  <a16:creationId xmlns:a16="http://schemas.microsoft.com/office/drawing/2014/main" id="{5C0BF292-9E95-4E9F-AAFD-70F84BBC2E81}"/>
                </a:ext>
              </a:extLst>
            </p:cNvPr>
            <p:cNvSpPr>
              <a:spLocks noEditPoints="1"/>
            </p:cNvSpPr>
            <p:nvPr/>
          </p:nvSpPr>
          <p:spPr bwMode="auto">
            <a:xfrm>
              <a:off x="1820" y="101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18" name="未知">
              <a:extLst>
                <a:ext uri="{FF2B5EF4-FFF2-40B4-BE49-F238E27FC236}">
                  <a16:creationId xmlns:a16="http://schemas.microsoft.com/office/drawing/2014/main" id="{C48C757E-D40B-42D3-945B-C408481A394C}"/>
                </a:ext>
              </a:extLst>
            </p:cNvPr>
            <p:cNvSpPr>
              <a:spLocks noEditPoints="1"/>
            </p:cNvSpPr>
            <p:nvPr/>
          </p:nvSpPr>
          <p:spPr bwMode="auto">
            <a:xfrm>
              <a:off x="1820" y="141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19" name="未知">
              <a:extLst>
                <a:ext uri="{FF2B5EF4-FFF2-40B4-BE49-F238E27FC236}">
                  <a16:creationId xmlns:a16="http://schemas.microsoft.com/office/drawing/2014/main" id="{24A198C6-A002-468C-A8D0-A1CEC2A1FBC2}"/>
                </a:ext>
              </a:extLst>
            </p:cNvPr>
            <p:cNvSpPr>
              <a:spLocks noEditPoints="1"/>
            </p:cNvSpPr>
            <p:nvPr/>
          </p:nvSpPr>
          <p:spPr bwMode="auto">
            <a:xfrm>
              <a:off x="1820" y="182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20" name="未知">
              <a:extLst>
                <a:ext uri="{FF2B5EF4-FFF2-40B4-BE49-F238E27FC236}">
                  <a16:creationId xmlns:a16="http://schemas.microsoft.com/office/drawing/2014/main" id="{AD3D24F2-98AC-4725-9F21-7E658A7A6D59}"/>
                </a:ext>
              </a:extLst>
            </p:cNvPr>
            <p:cNvSpPr>
              <a:spLocks noEditPoints="1"/>
            </p:cNvSpPr>
            <p:nvPr/>
          </p:nvSpPr>
          <p:spPr bwMode="auto">
            <a:xfrm>
              <a:off x="1820" y="2224"/>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21" name="未知">
              <a:extLst>
                <a:ext uri="{FF2B5EF4-FFF2-40B4-BE49-F238E27FC236}">
                  <a16:creationId xmlns:a16="http://schemas.microsoft.com/office/drawing/2014/main" id="{2E499A01-0B4D-4F91-885B-59940DDC3698}"/>
                </a:ext>
              </a:extLst>
            </p:cNvPr>
            <p:cNvSpPr>
              <a:spLocks noEditPoints="1"/>
            </p:cNvSpPr>
            <p:nvPr/>
          </p:nvSpPr>
          <p:spPr bwMode="auto">
            <a:xfrm>
              <a:off x="1820" y="2629"/>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22" name="未知">
              <a:extLst>
                <a:ext uri="{FF2B5EF4-FFF2-40B4-BE49-F238E27FC236}">
                  <a16:creationId xmlns:a16="http://schemas.microsoft.com/office/drawing/2014/main" id="{EAD3EE22-E068-4636-A630-D5B791917D8B}"/>
                </a:ext>
              </a:extLst>
            </p:cNvPr>
            <p:cNvSpPr>
              <a:spLocks noEditPoints="1"/>
            </p:cNvSpPr>
            <p:nvPr/>
          </p:nvSpPr>
          <p:spPr bwMode="auto">
            <a:xfrm>
              <a:off x="1820" y="303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23" name="未知">
              <a:extLst>
                <a:ext uri="{FF2B5EF4-FFF2-40B4-BE49-F238E27FC236}">
                  <a16:creationId xmlns:a16="http://schemas.microsoft.com/office/drawing/2014/main" id="{81DB9F15-F63C-498D-9AB6-5D2F6F071413}"/>
                </a:ext>
              </a:extLst>
            </p:cNvPr>
            <p:cNvSpPr>
              <a:spLocks noEditPoints="1"/>
            </p:cNvSpPr>
            <p:nvPr/>
          </p:nvSpPr>
          <p:spPr bwMode="auto">
            <a:xfrm>
              <a:off x="1820" y="3438"/>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24" name="未知">
              <a:extLst>
                <a:ext uri="{FF2B5EF4-FFF2-40B4-BE49-F238E27FC236}">
                  <a16:creationId xmlns:a16="http://schemas.microsoft.com/office/drawing/2014/main" id="{58236CF8-569C-4CCB-8E5A-AF04E43981AB}"/>
                </a:ext>
              </a:extLst>
            </p:cNvPr>
            <p:cNvSpPr>
              <a:spLocks noEditPoints="1"/>
            </p:cNvSpPr>
            <p:nvPr/>
          </p:nvSpPr>
          <p:spPr bwMode="auto">
            <a:xfrm>
              <a:off x="1820" y="384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25" name="Rectangle 77">
              <a:extLst>
                <a:ext uri="{FF2B5EF4-FFF2-40B4-BE49-F238E27FC236}">
                  <a16:creationId xmlns:a16="http://schemas.microsoft.com/office/drawing/2014/main" id="{77D0DAD1-E3FA-4CE2-9F11-0948B4075636}"/>
                </a:ext>
              </a:extLst>
            </p:cNvPr>
            <p:cNvSpPr>
              <a:spLocks noChangeArrowheads="1"/>
            </p:cNvSpPr>
            <p:nvPr/>
          </p:nvSpPr>
          <p:spPr bwMode="auto">
            <a:xfrm>
              <a:off x="1820" y="4246"/>
              <a:ext cx="21" cy="5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26" name="Rectangle 78">
              <a:extLst>
                <a:ext uri="{FF2B5EF4-FFF2-40B4-BE49-F238E27FC236}">
                  <a16:creationId xmlns:a16="http://schemas.microsoft.com/office/drawing/2014/main" id="{9D698992-1258-4664-B0B2-28B10E3CD848}"/>
                </a:ext>
              </a:extLst>
            </p:cNvPr>
            <p:cNvSpPr>
              <a:spLocks noChangeArrowheads="1"/>
            </p:cNvSpPr>
            <p:nvPr/>
          </p:nvSpPr>
          <p:spPr bwMode="auto">
            <a:xfrm>
              <a:off x="2271" y="0"/>
              <a:ext cx="20" cy="10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27" name="未知">
              <a:extLst>
                <a:ext uri="{FF2B5EF4-FFF2-40B4-BE49-F238E27FC236}">
                  <a16:creationId xmlns:a16="http://schemas.microsoft.com/office/drawing/2014/main" id="{EE6A0CE0-555E-482B-BBED-8198F086067E}"/>
                </a:ext>
              </a:extLst>
            </p:cNvPr>
            <p:cNvSpPr>
              <a:spLocks noEditPoints="1"/>
            </p:cNvSpPr>
            <p:nvPr/>
          </p:nvSpPr>
          <p:spPr bwMode="auto">
            <a:xfrm>
              <a:off x="2271" y="202"/>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28" name="未知">
              <a:extLst>
                <a:ext uri="{FF2B5EF4-FFF2-40B4-BE49-F238E27FC236}">
                  <a16:creationId xmlns:a16="http://schemas.microsoft.com/office/drawing/2014/main" id="{EB30AFD0-DEDF-4A1D-89B8-A851CF215647}"/>
                </a:ext>
              </a:extLst>
            </p:cNvPr>
            <p:cNvSpPr>
              <a:spLocks noEditPoints="1"/>
            </p:cNvSpPr>
            <p:nvPr/>
          </p:nvSpPr>
          <p:spPr bwMode="auto">
            <a:xfrm>
              <a:off x="2271" y="607"/>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29" name="未知">
              <a:extLst>
                <a:ext uri="{FF2B5EF4-FFF2-40B4-BE49-F238E27FC236}">
                  <a16:creationId xmlns:a16="http://schemas.microsoft.com/office/drawing/2014/main" id="{C65E7228-56D0-4DC3-A7F8-374524C15A19}"/>
                </a:ext>
              </a:extLst>
            </p:cNvPr>
            <p:cNvSpPr>
              <a:spLocks noEditPoints="1"/>
            </p:cNvSpPr>
            <p:nvPr/>
          </p:nvSpPr>
          <p:spPr bwMode="auto">
            <a:xfrm>
              <a:off x="2271" y="101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30" name="未知">
              <a:extLst>
                <a:ext uri="{FF2B5EF4-FFF2-40B4-BE49-F238E27FC236}">
                  <a16:creationId xmlns:a16="http://schemas.microsoft.com/office/drawing/2014/main" id="{480B5187-53B0-4393-9935-F621AC4F4910}"/>
                </a:ext>
              </a:extLst>
            </p:cNvPr>
            <p:cNvSpPr>
              <a:spLocks noEditPoints="1"/>
            </p:cNvSpPr>
            <p:nvPr/>
          </p:nvSpPr>
          <p:spPr bwMode="auto">
            <a:xfrm>
              <a:off x="2271" y="141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31" name="未知">
              <a:extLst>
                <a:ext uri="{FF2B5EF4-FFF2-40B4-BE49-F238E27FC236}">
                  <a16:creationId xmlns:a16="http://schemas.microsoft.com/office/drawing/2014/main" id="{AB2BE04C-79E0-4C7A-BF6E-4A7C655BDCC6}"/>
                </a:ext>
              </a:extLst>
            </p:cNvPr>
            <p:cNvSpPr>
              <a:spLocks noEditPoints="1"/>
            </p:cNvSpPr>
            <p:nvPr/>
          </p:nvSpPr>
          <p:spPr bwMode="auto">
            <a:xfrm>
              <a:off x="2271" y="182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32" name="未知">
              <a:extLst>
                <a:ext uri="{FF2B5EF4-FFF2-40B4-BE49-F238E27FC236}">
                  <a16:creationId xmlns:a16="http://schemas.microsoft.com/office/drawing/2014/main" id="{933C4E94-1866-4D18-ABD1-7415154BC85D}"/>
                </a:ext>
              </a:extLst>
            </p:cNvPr>
            <p:cNvSpPr>
              <a:spLocks noEditPoints="1"/>
            </p:cNvSpPr>
            <p:nvPr/>
          </p:nvSpPr>
          <p:spPr bwMode="auto">
            <a:xfrm>
              <a:off x="2271" y="2224"/>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33" name="未知">
              <a:extLst>
                <a:ext uri="{FF2B5EF4-FFF2-40B4-BE49-F238E27FC236}">
                  <a16:creationId xmlns:a16="http://schemas.microsoft.com/office/drawing/2014/main" id="{E7922289-FCE0-488D-8B4E-FEF75292A1C6}"/>
                </a:ext>
              </a:extLst>
            </p:cNvPr>
            <p:cNvSpPr>
              <a:spLocks noEditPoints="1"/>
            </p:cNvSpPr>
            <p:nvPr/>
          </p:nvSpPr>
          <p:spPr bwMode="auto">
            <a:xfrm>
              <a:off x="2271" y="2629"/>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34" name="未知">
              <a:extLst>
                <a:ext uri="{FF2B5EF4-FFF2-40B4-BE49-F238E27FC236}">
                  <a16:creationId xmlns:a16="http://schemas.microsoft.com/office/drawing/2014/main" id="{9CE5CDE7-CC04-4C23-9C3D-241E75020D73}"/>
                </a:ext>
              </a:extLst>
            </p:cNvPr>
            <p:cNvSpPr>
              <a:spLocks noEditPoints="1"/>
            </p:cNvSpPr>
            <p:nvPr/>
          </p:nvSpPr>
          <p:spPr bwMode="auto">
            <a:xfrm>
              <a:off x="2271" y="303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35" name="未知">
              <a:extLst>
                <a:ext uri="{FF2B5EF4-FFF2-40B4-BE49-F238E27FC236}">
                  <a16:creationId xmlns:a16="http://schemas.microsoft.com/office/drawing/2014/main" id="{0CA85C3A-8C1A-4566-AB7C-0F4274FDF7A2}"/>
                </a:ext>
              </a:extLst>
            </p:cNvPr>
            <p:cNvSpPr>
              <a:spLocks noEditPoints="1"/>
            </p:cNvSpPr>
            <p:nvPr/>
          </p:nvSpPr>
          <p:spPr bwMode="auto">
            <a:xfrm>
              <a:off x="2271" y="3438"/>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36" name="未知">
              <a:extLst>
                <a:ext uri="{FF2B5EF4-FFF2-40B4-BE49-F238E27FC236}">
                  <a16:creationId xmlns:a16="http://schemas.microsoft.com/office/drawing/2014/main" id="{D8D63AFB-8C59-49D1-9024-27A7A0FD36E8}"/>
                </a:ext>
              </a:extLst>
            </p:cNvPr>
            <p:cNvSpPr>
              <a:spLocks noEditPoints="1"/>
            </p:cNvSpPr>
            <p:nvPr/>
          </p:nvSpPr>
          <p:spPr bwMode="auto">
            <a:xfrm>
              <a:off x="2271" y="384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37" name="Rectangle 89">
              <a:extLst>
                <a:ext uri="{FF2B5EF4-FFF2-40B4-BE49-F238E27FC236}">
                  <a16:creationId xmlns:a16="http://schemas.microsoft.com/office/drawing/2014/main" id="{413A6199-5560-4BC2-AE67-5E0868E18106}"/>
                </a:ext>
              </a:extLst>
            </p:cNvPr>
            <p:cNvSpPr>
              <a:spLocks noChangeArrowheads="1"/>
            </p:cNvSpPr>
            <p:nvPr/>
          </p:nvSpPr>
          <p:spPr bwMode="auto">
            <a:xfrm>
              <a:off x="2271" y="4246"/>
              <a:ext cx="20" cy="5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38" name="Rectangle 90">
              <a:extLst>
                <a:ext uri="{FF2B5EF4-FFF2-40B4-BE49-F238E27FC236}">
                  <a16:creationId xmlns:a16="http://schemas.microsoft.com/office/drawing/2014/main" id="{3185123D-FBFA-40DD-9896-A631A170CB79}"/>
                </a:ext>
              </a:extLst>
            </p:cNvPr>
            <p:cNvSpPr>
              <a:spLocks noChangeArrowheads="1"/>
            </p:cNvSpPr>
            <p:nvPr/>
          </p:nvSpPr>
          <p:spPr bwMode="auto">
            <a:xfrm>
              <a:off x="2716" y="0"/>
              <a:ext cx="20" cy="10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39" name="未知">
              <a:extLst>
                <a:ext uri="{FF2B5EF4-FFF2-40B4-BE49-F238E27FC236}">
                  <a16:creationId xmlns:a16="http://schemas.microsoft.com/office/drawing/2014/main" id="{F828CCC9-01E1-4526-BD43-DF90CAFDCF12}"/>
                </a:ext>
              </a:extLst>
            </p:cNvPr>
            <p:cNvSpPr>
              <a:spLocks noEditPoints="1"/>
            </p:cNvSpPr>
            <p:nvPr/>
          </p:nvSpPr>
          <p:spPr bwMode="auto">
            <a:xfrm>
              <a:off x="2716" y="202"/>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 name="未知">
              <a:extLst>
                <a:ext uri="{FF2B5EF4-FFF2-40B4-BE49-F238E27FC236}">
                  <a16:creationId xmlns:a16="http://schemas.microsoft.com/office/drawing/2014/main" id="{A6E8DE55-DECF-4336-9BB1-A0C714E2A9A0}"/>
                </a:ext>
              </a:extLst>
            </p:cNvPr>
            <p:cNvSpPr>
              <a:spLocks noEditPoints="1"/>
            </p:cNvSpPr>
            <p:nvPr/>
          </p:nvSpPr>
          <p:spPr bwMode="auto">
            <a:xfrm>
              <a:off x="2716" y="607"/>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1" name="未知">
              <a:extLst>
                <a:ext uri="{FF2B5EF4-FFF2-40B4-BE49-F238E27FC236}">
                  <a16:creationId xmlns:a16="http://schemas.microsoft.com/office/drawing/2014/main" id="{60952959-134D-4DF9-B383-20627B4723B6}"/>
                </a:ext>
              </a:extLst>
            </p:cNvPr>
            <p:cNvSpPr>
              <a:spLocks noEditPoints="1"/>
            </p:cNvSpPr>
            <p:nvPr/>
          </p:nvSpPr>
          <p:spPr bwMode="auto">
            <a:xfrm>
              <a:off x="2716" y="101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2" name="未知">
              <a:extLst>
                <a:ext uri="{FF2B5EF4-FFF2-40B4-BE49-F238E27FC236}">
                  <a16:creationId xmlns:a16="http://schemas.microsoft.com/office/drawing/2014/main" id="{BE33A7F4-D4F8-43CB-A237-44EACECB6298}"/>
                </a:ext>
              </a:extLst>
            </p:cNvPr>
            <p:cNvSpPr>
              <a:spLocks noEditPoints="1"/>
            </p:cNvSpPr>
            <p:nvPr/>
          </p:nvSpPr>
          <p:spPr bwMode="auto">
            <a:xfrm>
              <a:off x="2716" y="141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3" name="未知">
              <a:extLst>
                <a:ext uri="{FF2B5EF4-FFF2-40B4-BE49-F238E27FC236}">
                  <a16:creationId xmlns:a16="http://schemas.microsoft.com/office/drawing/2014/main" id="{102D925C-C539-4944-98D1-8FB8252AA634}"/>
                </a:ext>
              </a:extLst>
            </p:cNvPr>
            <p:cNvSpPr>
              <a:spLocks noEditPoints="1"/>
            </p:cNvSpPr>
            <p:nvPr/>
          </p:nvSpPr>
          <p:spPr bwMode="auto">
            <a:xfrm>
              <a:off x="2716" y="182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4" name="未知">
              <a:extLst>
                <a:ext uri="{FF2B5EF4-FFF2-40B4-BE49-F238E27FC236}">
                  <a16:creationId xmlns:a16="http://schemas.microsoft.com/office/drawing/2014/main" id="{3EA1DCAB-0054-4B89-A828-D07AE95A6C24}"/>
                </a:ext>
              </a:extLst>
            </p:cNvPr>
            <p:cNvSpPr>
              <a:spLocks noEditPoints="1"/>
            </p:cNvSpPr>
            <p:nvPr/>
          </p:nvSpPr>
          <p:spPr bwMode="auto">
            <a:xfrm>
              <a:off x="2716" y="2224"/>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5" name="未知">
              <a:extLst>
                <a:ext uri="{FF2B5EF4-FFF2-40B4-BE49-F238E27FC236}">
                  <a16:creationId xmlns:a16="http://schemas.microsoft.com/office/drawing/2014/main" id="{82D4B40D-02B2-4D0E-BB2A-BADCB52088BC}"/>
                </a:ext>
              </a:extLst>
            </p:cNvPr>
            <p:cNvSpPr>
              <a:spLocks noEditPoints="1"/>
            </p:cNvSpPr>
            <p:nvPr/>
          </p:nvSpPr>
          <p:spPr bwMode="auto">
            <a:xfrm>
              <a:off x="2716" y="2629"/>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6" name="未知">
              <a:extLst>
                <a:ext uri="{FF2B5EF4-FFF2-40B4-BE49-F238E27FC236}">
                  <a16:creationId xmlns:a16="http://schemas.microsoft.com/office/drawing/2014/main" id="{3FA295EA-0240-417F-8D1E-3A05193952DD}"/>
                </a:ext>
              </a:extLst>
            </p:cNvPr>
            <p:cNvSpPr>
              <a:spLocks noEditPoints="1"/>
            </p:cNvSpPr>
            <p:nvPr/>
          </p:nvSpPr>
          <p:spPr bwMode="auto">
            <a:xfrm>
              <a:off x="2716" y="303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7" name="未知">
              <a:extLst>
                <a:ext uri="{FF2B5EF4-FFF2-40B4-BE49-F238E27FC236}">
                  <a16:creationId xmlns:a16="http://schemas.microsoft.com/office/drawing/2014/main" id="{133F664C-2C4E-42EB-BDE6-9149B22DFA85}"/>
                </a:ext>
              </a:extLst>
            </p:cNvPr>
            <p:cNvSpPr>
              <a:spLocks noEditPoints="1"/>
            </p:cNvSpPr>
            <p:nvPr/>
          </p:nvSpPr>
          <p:spPr bwMode="auto">
            <a:xfrm>
              <a:off x="2716" y="3438"/>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8" name="未知">
              <a:extLst>
                <a:ext uri="{FF2B5EF4-FFF2-40B4-BE49-F238E27FC236}">
                  <a16:creationId xmlns:a16="http://schemas.microsoft.com/office/drawing/2014/main" id="{30EEB15B-00D3-4B57-8A23-61B0C3814353}"/>
                </a:ext>
              </a:extLst>
            </p:cNvPr>
            <p:cNvSpPr>
              <a:spLocks noEditPoints="1"/>
            </p:cNvSpPr>
            <p:nvPr/>
          </p:nvSpPr>
          <p:spPr bwMode="auto">
            <a:xfrm>
              <a:off x="2716" y="384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9" name="Rectangle 101">
              <a:extLst>
                <a:ext uri="{FF2B5EF4-FFF2-40B4-BE49-F238E27FC236}">
                  <a16:creationId xmlns:a16="http://schemas.microsoft.com/office/drawing/2014/main" id="{050945D4-3F3C-4DC1-92D0-A2B8DC028655}"/>
                </a:ext>
              </a:extLst>
            </p:cNvPr>
            <p:cNvSpPr>
              <a:spLocks noChangeArrowheads="1"/>
            </p:cNvSpPr>
            <p:nvPr/>
          </p:nvSpPr>
          <p:spPr bwMode="auto">
            <a:xfrm>
              <a:off x="2716" y="4246"/>
              <a:ext cx="20" cy="5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0" name="Rectangle 102">
              <a:extLst>
                <a:ext uri="{FF2B5EF4-FFF2-40B4-BE49-F238E27FC236}">
                  <a16:creationId xmlns:a16="http://schemas.microsoft.com/office/drawing/2014/main" id="{05CFED22-7E84-4247-9F88-0ADBD5E3ECD0}"/>
                </a:ext>
              </a:extLst>
            </p:cNvPr>
            <p:cNvSpPr>
              <a:spLocks noChangeArrowheads="1"/>
            </p:cNvSpPr>
            <p:nvPr/>
          </p:nvSpPr>
          <p:spPr bwMode="auto">
            <a:xfrm>
              <a:off x="3161" y="0"/>
              <a:ext cx="20" cy="10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 name="未知">
              <a:extLst>
                <a:ext uri="{FF2B5EF4-FFF2-40B4-BE49-F238E27FC236}">
                  <a16:creationId xmlns:a16="http://schemas.microsoft.com/office/drawing/2014/main" id="{62882203-784C-47C4-A662-A3521ED94A49}"/>
                </a:ext>
              </a:extLst>
            </p:cNvPr>
            <p:cNvSpPr>
              <a:spLocks noEditPoints="1"/>
            </p:cNvSpPr>
            <p:nvPr/>
          </p:nvSpPr>
          <p:spPr bwMode="auto">
            <a:xfrm>
              <a:off x="3161" y="202"/>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 name="未知">
              <a:extLst>
                <a:ext uri="{FF2B5EF4-FFF2-40B4-BE49-F238E27FC236}">
                  <a16:creationId xmlns:a16="http://schemas.microsoft.com/office/drawing/2014/main" id="{E4E0AC5D-9F6B-471F-A5F2-81826DB11C25}"/>
                </a:ext>
              </a:extLst>
            </p:cNvPr>
            <p:cNvSpPr>
              <a:spLocks noEditPoints="1"/>
            </p:cNvSpPr>
            <p:nvPr/>
          </p:nvSpPr>
          <p:spPr bwMode="auto">
            <a:xfrm>
              <a:off x="3161" y="607"/>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3" name="未知">
              <a:extLst>
                <a:ext uri="{FF2B5EF4-FFF2-40B4-BE49-F238E27FC236}">
                  <a16:creationId xmlns:a16="http://schemas.microsoft.com/office/drawing/2014/main" id="{77B572F7-1DA0-4A46-85E3-AB71FB8DE36A}"/>
                </a:ext>
              </a:extLst>
            </p:cNvPr>
            <p:cNvSpPr>
              <a:spLocks noEditPoints="1"/>
            </p:cNvSpPr>
            <p:nvPr/>
          </p:nvSpPr>
          <p:spPr bwMode="auto">
            <a:xfrm>
              <a:off x="3161" y="101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4" name="未知">
              <a:extLst>
                <a:ext uri="{FF2B5EF4-FFF2-40B4-BE49-F238E27FC236}">
                  <a16:creationId xmlns:a16="http://schemas.microsoft.com/office/drawing/2014/main" id="{9F20A6E0-8C87-4BC3-A9B9-556C95E9A757}"/>
                </a:ext>
              </a:extLst>
            </p:cNvPr>
            <p:cNvSpPr>
              <a:spLocks noEditPoints="1"/>
            </p:cNvSpPr>
            <p:nvPr/>
          </p:nvSpPr>
          <p:spPr bwMode="auto">
            <a:xfrm>
              <a:off x="3161" y="141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5" name="未知">
              <a:extLst>
                <a:ext uri="{FF2B5EF4-FFF2-40B4-BE49-F238E27FC236}">
                  <a16:creationId xmlns:a16="http://schemas.microsoft.com/office/drawing/2014/main" id="{CCA80E72-0E2A-4777-8D5E-F5CFD9EB9074}"/>
                </a:ext>
              </a:extLst>
            </p:cNvPr>
            <p:cNvSpPr>
              <a:spLocks noEditPoints="1"/>
            </p:cNvSpPr>
            <p:nvPr/>
          </p:nvSpPr>
          <p:spPr bwMode="auto">
            <a:xfrm>
              <a:off x="3161" y="182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6" name="未知">
              <a:extLst>
                <a:ext uri="{FF2B5EF4-FFF2-40B4-BE49-F238E27FC236}">
                  <a16:creationId xmlns:a16="http://schemas.microsoft.com/office/drawing/2014/main" id="{42A8DFAE-95A8-4B4B-9A8C-36E367B57278}"/>
                </a:ext>
              </a:extLst>
            </p:cNvPr>
            <p:cNvSpPr>
              <a:spLocks noEditPoints="1"/>
            </p:cNvSpPr>
            <p:nvPr/>
          </p:nvSpPr>
          <p:spPr bwMode="auto">
            <a:xfrm>
              <a:off x="3161" y="2224"/>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7" name="未知">
              <a:extLst>
                <a:ext uri="{FF2B5EF4-FFF2-40B4-BE49-F238E27FC236}">
                  <a16:creationId xmlns:a16="http://schemas.microsoft.com/office/drawing/2014/main" id="{47298D1A-C526-4C60-B284-E945E6397DF2}"/>
                </a:ext>
              </a:extLst>
            </p:cNvPr>
            <p:cNvSpPr>
              <a:spLocks noEditPoints="1"/>
            </p:cNvSpPr>
            <p:nvPr/>
          </p:nvSpPr>
          <p:spPr bwMode="auto">
            <a:xfrm>
              <a:off x="3161" y="2629"/>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8" name="未知">
              <a:extLst>
                <a:ext uri="{FF2B5EF4-FFF2-40B4-BE49-F238E27FC236}">
                  <a16:creationId xmlns:a16="http://schemas.microsoft.com/office/drawing/2014/main" id="{82D95C57-7751-405B-AA0D-7F182806DE54}"/>
                </a:ext>
              </a:extLst>
            </p:cNvPr>
            <p:cNvSpPr>
              <a:spLocks noEditPoints="1"/>
            </p:cNvSpPr>
            <p:nvPr/>
          </p:nvSpPr>
          <p:spPr bwMode="auto">
            <a:xfrm>
              <a:off x="3161" y="303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9" name="未知">
              <a:extLst>
                <a:ext uri="{FF2B5EF4-FFF2-40B4-BE49-F238E27FC236}">
                  <a16:creationId xmlns:a16="http://schemas.microsoft.com/office/drawing/2014/main" id="{D8574F8E-6A2B-4730-9D7D-653B73A25D33}"/>
                </a:ext>
              </a:extLst>
            </p:cNvPr>
            <p:cNvSpPr>
              <a:spLocks noEditPoints="1"/>
            </p:cNvSpPr>
            <p:nvPr/>
          </p:nvSpPr>
          <p:spPr bwMode="auto">
            <a:xfrm>
              <a:off x="3161" y="3438"/>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0" name="未知">
              <a:extLst>
                <a:ext uri="{FF2B5EF4-FFF2-40B4-BE49-F238E27FC236}">
                  <a16:creationId xmlns:a16="http://schemas.microsoft.com/office/drawing/2014/main" id="{99EFBD75-D71D-4486-AD0E-83CE83DE859F}"/>
                </a:ext>
              </a:extLst>
            </p:cNvPr>
            <p:cNvSpPr>
              <a:spLocks noEditPoints="1"/>
            </p:cNvSpPr>
            <p:nvPr/>
          </p:nvSpPr>
          <p:spPr bwMode="auto">
            <a:xfrm>
              <a:off x="3161" y="384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1" name="Rectangle 113">
              <a:extLst>
                <a:ext uri="{FF2B5EF4-FFF2-40B4-BE49-F238E27FC236}">
                  <a16:creationId xmlns:a16="http://schemas.microsoft.com/office/drawing/2014/main" id="{774B7E5B-94CE-4915-A6E6-57E4093A1967}"/>
                </a:ext>
              </a:extLst>
            </p:cNvPr>
            <p:cNvSpPr>
              <a:spLocks noChangeArrowheads="1"/>
            </p:cNvSpPr>
            <p:nvPr/>
          </p:nvSpPr>
          <p:spPr bwMode="auto">
            <a:xfrm>
              <a:off x="3161" y="4246"/>
              <a:ext cx="20" cy="5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62" name="Rectangle 114">
              <a:extLst>
                <a:ext uri="{FF2B5EF4-FFF2-40B4-BE49-F238E27FC236}">
                  <a16:creationId xmlns:a16="http://schemas.microsoft.com/office/drawing/2014/main" id="{AD869035-34D6-4B82-9760-3F6C00552493}"/>
                </a:ext>
              </a:extLst>
            </p:cNvPr>
            <p:cNvSpPr>
              <a:spLocks noChangeArrowheads="1"/>
            </p:cNvSpPr>
            <p:nvPr/>
          </p:nvSpPr>
          <p:spPr bwMode="auto">
            <a:xfrm>
              <a:off x="3611" y="0"/>
              <a:ext cx="20" cy="10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63" name="未知">
              <a:extLst>
                <a:ext uri="{FF2B5EF4-FFF2-40B4-BE49-F238E27FC236}">
                  <a16:creationId xmlns:a16="http://schemas.microsoft.com/office/drawing/2014/main" id="{AD5B5C79-1AE2-40E5-A78E-74B7025EFD67}"/>
                </a:ext>
              </a:extLst>
            </p:cNvPr>
            <p:cNvSpPr>
              <a:spLocks noEditPoints="1"/>
            </p:cNvSpPr>
            <p:nvPr/>
          </p:nvSpPr>
          <p:spPr bwMode="auto">
            <a:xfrm>
              <a:off x="3611" y="202"/>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4" name="未知">
              <a:extLst>
                <a:ext uri="{FF2B5EF4-FFF2-40B4-BE49-F238E27FC236}">
                  <a16:creationId xmlns:a16="http://schemas.microsoft.com/office/drawing/2014/main" id="{A5FD79F7-8793-4765-B13B-277DF310E907}"/>
                </a:ext>
              </a:extLst>
            </p:cNvPr>
            <p:cNvSpPr>
              <a:spLocks noEditPoints="1"/>
            </p:cNvSpPr>
            <p:nvPr/>
          </p:nvSpPr>
          <p:spPr bwMode="auto">
            <a:xfrm>
              <a:off x="3611" y="607"/>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5" name="未知">
              <a:extLst>
                <a:ext uri="{FF2B5EF4-FFF2-40B4-BE49-F238E27FC236}">
                  <a16:creationId xmlns:a16="http://schemas.microsoft.com/office/drawing/2014/main" id="{BECF2953-AAEE-40CA-84A3-51DC7864518D}"/>
                </a:ext>
              </a:extLst>
            </p:cNvPr>
            <p:cNvSpPr>
              <a:spLocks noEditPoints="1"/>
            </p:cNvSpPr>
            <p:nvPr/>
          </p:nvSpPr>
          <p:spPr bwMode="auto">
            <a:xfrm>
              <a:off x="3611" y="101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6" name="未知">
              <a:extLst>
                <a:ext uri="{FF2B5EF4-FFF2-40B4-BE49-F238E27FC236}">
                  <a16:creationId xmlns:a16="http://schemas.microsoft.com/office/drawing/2014/main" id="{04E13A50-5C3A-4627-8649-0B1F14A741DE}"/>
                </a:ext>
              </a:extLst>
            </p:cNvPr>
            <p:cNvSpPr>
              <a:spLocks noEditPoints="1"/>
            </p:cNvSpPr>
            <p:nvPr/>
          </p:nvSpPr>
          <p:spPr bwMode="auto">
            <a:xfrm>
              <a:off x="3611" y="141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7" name="未知">
              <a:extLst>
                <a:ext uri="{FF2B5EF4-FFF2-40B4-BE49-F238E27FC236}">
                  <a16:creationId xmlns:a16="http://schemas.microsoft.com/office/drawing/2014/main" id="{7D75A369-E5DB-4B81-9756-F785BE93C93A}"/>
                </a:ext>
              </a:extLst>
            </p:cNvPr>
            <p:cNvSpPr>
              <a:spLocks noEditPoints="1"/>
            </p:cNvSpPr>
            <p:nvPr/>
          </p:nvSpPr>
          <p:spPr bwMode="auto">
            <a:xfrm>
              <a:off x="3611" y="182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8" name="未知">
              <a:extLst>
                <a:ext uri="{FF2B5EF4-FFF2-40B4-BE49-F238E27FC236}">
                  <a16:creationId xmlns:a16="http://schemas.microsoft.com/office/drawing/2014/main" id="{A17FFB98-863E-4742-BA17-D008CAF853AE}"/>
                </a:ext>
              </a:extLst>
            </p:cNvPr>
            <p:cNvSpPr>
              <a:spLocks noEditPoints="1"/>
            </p:cNvSpPr>
            <p:nvPr/>
          </p:nvSpPr>
          <p:spPr bwMode="auto">
            <a:xfrm>
              <a:off x="3611" y="2224"/>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9" name="未知">
              <a:extLst>
                <a:ext uri="{FF2B5EF4-FFF2-40B4-BE49-F238E27FC236}">
                  <a16:creationId xmlns:a16="http://schemas.microsoft.com/office/drawing/2014/main" id="{883FE9EB-939F-486C-B873-BAF407060BC6}"/>
                </a:ext>
              </a:extLst>
            </p:cNvPr>
            <p:cNvSpPr>
              <a:spLocks noEditPoints="1"/>
            </p:cNvSpPr>
            <p:nvPr/>
          </p:nvSpPr>
          <p:spPr bwMode="auto">
            <a:xfrm>
              <a:off x="3611" y="2629"/>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0" name="未知">
              <a:extLst>
                <a:ext uri="{FF2B5EF4-FFF2-40B4-BE49-F238E27FC236}">
                  <a16:creationId xmlns:a16="http://schemas.microsoft.com/office/drawing/2014/main" id="{D2E464E2-D927-4DED-BC27-14A9A27372DF}"/>
                </a:ext>
              </a:extLst>
            </p:cNvPr>
            <p:cNvSpPr>
              <a:spLocks noEditPoints="1"/>
            </p:cNvSpPr>
            <p:nvPr/>
          </p:nvSpPr>
          <p:spPr bwMode="auto">
            <a:xfrm>
              <a:off x="3611" y="303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1" name="未知">
              <a:extLst>
                <a:ext uri="{FF2B5EF4-FFF2-40B4-BE49-F238E27FC236}">
                  <a16:creationId xmlns:a16="http://schemas.microsoft.com/office/drawing/2014/main" id="{5E994C07-9D56-44D4-950D-A36682FB4CBE}"/>
                </a:ext>
              </a:extLst>
            </p:cNvPr>
            <p:cNvSpPr>
              <a:spLocks noEditPoints="1"/>
            </p:cNvSpPr>
            <p:nvPr/>
          </p:nvSpPr>
          <p:spPr bwMode="auto">
            <a:xfrm>
              <a:off x="3611" y="3438"/>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2" name="未知">
              <a:extLst>
                <a:ext uri="{FF2B5EF4-FFF2-40B4-BE49-F238E27FC236}">
                  <a16:creationId xmlns:a16="http://schemas.microsoft.com/office/drawing/2014/main" id="{D8E8A9BB-83FA-4A1C-9D6F-E31520421C79}"/>
                </a:ext>
              </a:extLst>
            </p:cNvPr>
            <p:cNvSpPr>
              <a:spLocks noEditPoints="1"/>
            </p:cNvSpPr>
            <p:nvPr/>
          </p:nvSpPr>
          <p:spPr bwMode="auto">
            <a:xfrm>
              <a:off x="3611" y="384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3" name="Rectangle 125">
              <a:extLst>
                <a:ext uri="{FF2B5EF4-FFF2-40B4-BE49-F238E27FC236}">
                  <a16:creationId xmlns:a16="http://schemas.microsoft.com/office/drawing/2014/main" id="{44580FE3-7552-4CC0-A939-BB28A536FBD6}"/>
                </a:ext>
              </a:extLst>
            </p:cNvPr>
            <p:cNvSpPr>
              <a:spLocks noChangeArrowheads="1"/>
            </p:cNvSpPr>
            <p:nvPr/>
          </p:nvSpPr>
          <p:spPr bwMode="auto">
            <a:xfrm>
              <a:off x="3611" y="4246"/>
              <a:ext cx="20" cy="5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74" name="Rectangle 126">
              <a:extLst>
                <a:ext uri="{FF2B5EF4-FFF2-40B4-BE49-F238E27FC236}">
                  <a16:creationId xmlns:a16="http://schemas.microsoft.com/office/drawing/2014/main" id="{35A56CDD-9E19-42FC-B910-B2D75A4D31D5}"/>
                </a:ext>
              </a:extLst>
            </p:cNvPr>
            <p:cNvSpPr>
              <a:spLocks noChangeArrowheads="1"/>
            </p:cNvSpPr>
            <p:nvPr/>
          </p:nvSpPr>
          <p:spPr bwMode="auto">
            <a:xfrm>
              <a:off x="4056" y="0"/>
              <a:ext cx="20" cy="10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75" name="未知">
              <a:extLst>
                <a:ext uri="{FF2B5EF4-FFF2-40B4-BE49-F238E27FC236}">
                  <a16:creationId xmlns:a16="http://schemas.microsoft.com/office/drawing/2014/main" id="{828C5560-4298-4ECB-A816-A57340543913}"/>
                </a:ext>
              </a:extLst>
            </p:cNvPr>
            <p:cNvSpPr>
              <a:spLocks noEditPoints="1"/>
            </p:cNvSpPr>
            <p:nvPr/>
          </p:nvSpPr>
          <p:spPr bwMode="auto">
            <a:xfrm>
              <a:off x="4056" y="202"/>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6" name="未知">
              <a:extLst>
                <a:ext uri="{FF2B5EF4-FFF2-40B4-BE49-F238E27FC236}">
                  <a16:creationId xmlns:a16="http://schemas.microsoft.com/office/drawing/2014/main" id="{BA049E2A-7A51-41C9-96B3-9BF24E11B56F}"/>
                </a:ext>
              </a:extLst>
            </p:cNvPr>
            <p:cNvSpPr>
              <a:spLocks noEditPoints="1"/>
            </p:cNvSpPr>
            <p:nvPr/>
          </p:nvSpPr>
          <p:spPr bwMode="auto">
            <a:xfrm>
              <a:off x="4056" y="607"/>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7" name="未知">
              <a:extLst>
                <a:ext uri="{FF2B5EF4-FFF2-40B4-BE49-F238E27FC236}">
                  <a16:creationId xmlns:a16="http://schemas.microsoft.com/office/drawing/2014/main" id="{3242623B-816C-442B-AA63-50399183B5D2}"/>
                </a:ext>
              </a:extLst>
            </p:cNvPr>
            <p:cNvSpPr>
              <a:spLocks noEditPoints="1"/>
            </p:cNvSpPr>
            <p:nvPr/>
          </p:nvSpPr>
          <p:spPr bwMode="auto">
            <a:xfrm>
              <a:off x="4056" y="101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8" name="未知">
              <a:extLst>
                <a:ext uri="{FF2B5EF4-FFF2-40B4-BE49-F238E27FC236}">
                  <a16:creationId xmlns:a16="http://schemas.microsoft.com/office/drawing/2014/main" id="{5BDDFA9A-A648-4791-BDF1-1B3AEC6ECD31}"/>
                </a:ext>
              </a:extLst>
            </p:cNvPr>
            <p:cNvSpPr>
              <a:spLocks noEditPoints="1"/>
            </p:cNvSpPr>
            <p:nvPr/>
          </p:nvSpPr>
          <p:spPr bwMode="auto">
            <a:xfrm>
              <a:off x="4056" y="141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9" name="未知">
              <a:extLst>
                <a:ext uri="{FF2B5EF4-FFF2-40B4-BE49-F238E27FC236}">
                  <a16:creationId xmlns:a16="http://schemas.microsoft.com/office/drawing/2014/main" id="{DCA93CD6-2EF4-4CE8-9006-B5030C3C08C8}"/>
                </a:ext>
              </a:extLst>
            </p:cNvPr>
            <p:cNvSpPr>
              <a:spLocks noEditPoints="1"/>
            </p:cNvSpPr>
            <p:nvPr/>
          </p:nvSpPr>
          <p:spPr bwMode="auto">
            <a:xfrm>
              <a:off x="4056" y="182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80" name="未知">
              <a:extLst>
                <a:ext uri="{FF2B5EF4-FFF2-40B4-BE49-F238E27FC236}">
                  <a16:creationId xmlns:a16="http://schemas.microsoft.com/office/drawing/2014/main" id="{78901839-6F17-46B2-9B40-C377357EDABF}"/>
                </a:ext>
              </a:extLst>
            </p:cNvPr>
            <p:cNvSpPr>
              <a:spLocks noEditPoints="1"/>
            </p:cNvSpPr>
            <p:nvPr/>
          </p:nvSpPr>
          <p:spPr bwMode="auto">
            <a:xfrm>
              <a:off x="4056" y="2224"/>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81" name="未知">
              <a:extLst>
                <a:ext uri="{FF2B5EF4-FFF2-40B4-BE49-F238E27FC236}">
                  <a16:creationId xmlns:a16="http://schemas.microsoft.com/office/drawing/2014/main" id="{1672E6C7-FCDE-4C6F-AC73-077E3407BDF2}"/>
                </a:ext>
              </a:extLst>
            </p:cNvPr>
            <p:cNvSpPr>
              <a:spLocks noEditPoints="1"/>
            </p:cNvSpPr>
            <p:nvPr/>
          </p:nvSpPr>
          <p:spPr bwMode="auto">
            <a:xfrm>
              <a:off x="4056" y="2629"/>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82" name="未知">
              <a:extLst>
                <a:ext uri="{FF2B5EF4-FFF2-40B4-BE49-F238E27FC236}">
                  <a16:creationId xmlns:a16="http://schemas.microsoft.com/office/drawing/2014/main" id="{21D3DC85-DA2E-4210-A20E-ABEB16B5A4CF}"/>
                </a:ext>
              </a:extLst>
            </p:cNvPr>
            <p:cNvSpPr>
              <a:spLocks noEditPoints="1"/>
            </p:cNvSpPr>
            <p:nvPr/>
          </p:nvSpPr>
          <p:spPr bwMode="auto">
            <a:xfrm>
              <a:off x="4056" y="303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83" name="未知">
              <a:extLst>
                <a:ext uri="{FF2B5EF4-FFF2-40B4-BE49-F238E27FC236}">
                  <a16:creationId xmlns:a16="http://schemas.microsoft.com/office/drawing/2014/main" id="{0263F0F0-926F-4266-93D0-8EF08BDBEBDB}"/>
                </a:ext>
              </a:extLst>
            </p:cNvPr>
            <p:cNvSpPr>
              <a:spLocks noEditPoints="1"/>
            </p:cNvSpPr>
            <p:nvPr/>
          </p:nvSpPr>
          <p:spPr bwMode="auto">
            <a:xfrm>
              <a:off x="4056" y="3438"/>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84" name="未知">
              <a:extLst>
                <a:ext uri="{FF2B5EF4-FFF2-40B4-BE49-F238E27FC236}">
                  <a16:creationId xmlns:a16="http://schemas.microsoft.com/office/drawing/2014/main" id="{23F1C8F8-0AE4-4F39-94FC-0E127D7ACF74}"/>
                </a:ext>
              </a:extLst>
            </p:cNvPr>
            <p:cNvSpPr>
              <a:spLocks noEditPoints="1"/>
            </p:cNvSpPr>
            <p:nvPr/>
          </p:nvSpPr>
          <p:spPr bwMode="auto">
            <a:xfrm>
              <a:off x="4056" y="384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85" name="Rectangle 137">
              <a:extLst>
                <a:ext uri="{FF2B5EF4-FFF2-40B4-BE49-F238E27FC236}">
                  <a16:creationId xmlns:a16="http://schemas.microsoft.com/office/drawing/2014/main" id="{9209F677-A59B-469E-96EA-A9BABB2E7BE4}"/>
                </a:ext>
              </a:extLst>
            </p:cNvPr>
            <p:cNvSpPr>
              <a:spLocks noChangeArrowheads="1"/>
            </p:cNvSpPr>
            <p:nvPr/>
          </p:nvSpPr>
          <p:spPr bwMode="auto">
            <a:xfrm>
              <a:off x="4056" y="4246"/>
              <a:ext cx="20" cy="5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86" name="Rectangle 138">
              <a:extLst>
                <a:ext uri="{FF2B5EF4-FFF2-40B4-BE49-F238E27FC236}">
                  <a16:creationId xmlns:a16="http://schemas.microsoft.com/office/drawing/2014/main" id="{C6CCF994-BFDC-483D-B460-7B7D026B53BE}"/>
                </a:ext>
              </a:extLst>
            </p:cNvPr>
            <p:cNvSpPr>
              <a:spLocks noChangeArrowheads="1"/>
            </p:cNvSpPr>
            <p:nvPr/>
          </p:nvSpPr>
          <p:spPr bwMode="auto">
            <a:xfrm>
              <a:off x="4501" y="0"/>
              <a:ext cx="20" cy="10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87" name="未知">
              <a:extLst>
                <a:ext uri="{FF2B5EF4-FFF2-40B4-BE49-F238E27FC236}">
                  <a16:creationId xmlns:a16="http://schemas.microsoft.com/office/drawing/2014/main" id="{B13736B3-E18F-4567-BB57-D2742A21E8B4}"/>
                </a:ext>
              </a:extLst>
            </p:cNvPr>
            <p:cNvSpPr>
              <a:spLocks noEditPoints="1"/>
            </p:cNvSpPr>
            <p:nvPr/>
          </p:nvSpPr>
          <p:spPr bwMode="auto">
            <a:xfrm>
              <a:off x="4501" y="202"/>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88" name="未知">
              <a:extLst>
                <a:ext uri="{FF2B5EF4-FFF2-40B4-BE49-F238E27FC236}">
                  <a16:creationId xmlns:a16="http://schemas.microsoft.com/office/drawing/2014/main" id="{21C91DA6-3E5A-40B0-96A7-0F01BCAB5313}"/>
                </a:ext>
              </a:extLst>
            </p:cNvPr>
            <p:cNvSpPr>
              <a:spLocks noEditPoints="1"/>
            </p:cNvSpPr>
            <p:nvPr/>
          </p:nvSpPr>
          <p:spPr bwMode="auto">
            <a:xfrm>
              <a:off x="4501" y="607"/>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89" name="未知">
              <a:extLst>
                <a:ext uri="{FF2B5EF4-FFF2-40B4-BE49-F238E27FC236}">
                  <a16:creationId xmlns:a16="http://schemas.microsoft.com/office/drawing/2014/main" id="{49FD3486-B424-4A96-B9D8-995C95D00C1F}"/>
                </a:ext>
              </a:extLst>
            </p:cNvPr>
            <p:cNvSpPr>
              <a:spLocks noEditPoints="1"/>
            </p:cNvSpPr>
            <p:nvPr/>
          </p:nvSpPr>
          <p:spPr bwMode="auto">
            <a:xfrm>
              <a:off x="4501" y="101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90" name="未知">
              <a:extLst>
                <a:ext uri="{FF2B5EF4-FFF2-40B4-BE49-F238E27FC236}">
                  <a16:creationId xmlns:a16="http://schemas.microsoft.com/office/drawing/2014/main" id="{42EA3C6D-45EC-4F1B-9CA2-35572A2C0948}"/>
                </a:ext>
              </a:extLst>
            </p:cNvPr>
            <p:cNvSpPr>
              <a:spLocks noEditPoints="1"/>
            </p:cNvSpPr>
            <p:nvPr/>
          </p:nvSpPr>
          <p:spPr bwMode="auto">
            <a:xfrm>
              <a:off x="4501" y="141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91" name="未知">
              <a:extLst>
                <a:ext uri="{FF2B5EF4-FFF2-40B4-BE49-F238E27FC236}">
                  <a16:creationId xmlns:a16="http://schemas.microsoft.com/office/drawing/2014/main" id="{CACFE624-7C83-4F9F-B053-78B42ECD0C89}"/>
                </a:ext>
              </a:extLst>
            </p:cNvPr>
            <p:cNvSpPr>
              <a:spLocks noEditPoints="1"/>
            </p:cNvSpPr>
            <p:nvPr/>
          </p:nvSpPr>
          <p:spPr bwMode="auto">
            <a:xfrm>
              <a:off x="4501" y="182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92" name="未知">
              <a:extLst>
                <a:ext uri="{FF2B5EF4-FFF2-40B4-BE49-F238E27FC236}">
                  <a16:creationId xmlns:a16="http://schemas.microsoft.com/office/drawing/2014/main" id="{F5590DA4-E0FB-45BF-9F6B-681D7883442C}"/>
                </a:ext>
              </a:extLst>
            </p:cNvPr>
            <p:cNvSpPr>
              <a:spLocks noEditPoints="1"/>
            </p:cNvSpPr>
            <p:nvPr/>
          </p:nvSpPr>
          <p:spPr bwMode="auto">
            <a:xfrm>
              <a:off x="4501" y="2224"/>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93" name="未知">
              <a:extLst>
                <a:ext uri="{FF2B5EF4-FFF2-40B4-BE49-F238E27FC236}">
                  <a16:creationId xmlns:a16="http://schemas.microsoft.com/office/drawing/2014/main" id="{1B48C43D-59FA-4390-8185-822A84538265}"/>
                </a:ext>
              </a:extLst>
            </p:cNvPr>
            <p:cNvSpPr>
              <a:spLocks noEditPoints="1"/>
            </p:cNvSpPr>
            <p:nvPr/>
          </p:nvSpPr>
          <p:spPr bwMode="auto">
            <a:xfrm>
              <a:off x="4501" y="2629"/>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94" name="未知">
              <a:extLst>
                <a:ext uri="{FF2B5EF4-FFF2-40B4-BE49-F238E27FC236}">
                  <a16:creationId xmlns:a16="http://schemas.microsoft.com/office/drawing/2014/main" id="{878A7813-0C79-4EB1-9559-7255655910AD}"/>
                </a:ext>
              </a:extLst>
            </p:cNvPr>
            <p:cNvSpPr>
              <a:spLocks noEditPoints="1"/>
            </p:cNvSpPr>
            <p:nvPr/>
          </p:nvSpPr>
          <p:spPr bwMode="auto">
            <a:xfrm>
              <a:off x="4501" y="303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95" name="未知">
              <a:extLst>
                <a:ext uri="{FF2B5EF4-FFF2-40B4-BE49-F238E27FC236}">
                  <a16:creationId xmlns:a16="http://schemas.microsoft.com/office/drawing/2014/main" id="{DCC26D4A-878B-4225-B259-027108C12975}"/>
                </a:ext>
              </a:extLst>
            </p:cNvPr>
            <p:cNvSpPr>
              <a:spLocks noEditPoints="1"/>
            </p:cNvSpPr>
            <p:nvPr/>
          </p:nvSpPr>
          <p:spPr bwMode="auto">
            <a:xfrm>
              <a:off x="4501" y="3438"/>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96" name="未知">
              <a:extLst>
                <a:ext uri="{FF2B5EF4-FFF2-40B4-BE49-F238E27FC236}">
                  <a16:creationId xmlns:a16="http://schemas.microsoft.com/office/drawing/2014/main" id="{EC6E1575-406A-4221-A9AF-C8D697F28DA5}"/>
                </a:ext>
              </a:extLst>
            </p:cNvPr>
            <p:cNvSpPr>
              <a:spLocks noEditPoints="1"/>
            </p:cNvSpPr>
            <p:nvPr/>
          </p:nvSpPr>
          <p:spPr bwMode="auto">
            <a:xfrm>
              <a:off x="4501" y="384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97" name="Rectangle 149">
              <a:extLst>
                <a:ext uri="{FF2B5EF4-FFF2-40B4-BE49-F238E27FC236}">
                  <a16:creationId xmlns:a16="http://schemas.microsoft.com/office/drawing/2014/main" id="{32EF083C-BF99-4BDA-AD09-462FB60A2DF6}"/>
                </a:ext>
              </a:extLst>
            </p:cNvPr>
            <p:cNvSpPr>
              <a:spLocks noChangeArrowheads="1"/>
            </p:cNvSpPr>
            <p:nvPr/>
          </p:nvSpPr>
          <p:spPr bwMode="auto">
            <a:xfrm>
              <a:off x="4501" y="4246"/>
              <a:ext cx="20" cy="5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98" name="Rectangle 150">
              <a:extLst>
                <a:ext uri="{FF2B5EF4-FFF2-40B4-BE49-F238E27FC236}">
                  <a16:creationId xmlns:a16="http://schemas.microsoft.com/office/drawing/2014/main" id="{210B93AC-650B-4639-B500-696E56642E55}"/>
                </a:ext>
              </a:extLst>
            </p:cNvPr>
            <p:cNvSpPr>
              <a:spLocks noChangeArrowheads="1"/>
            </p:cNvSpPr>
            <p:nvPr/>
          </p:nvSpPr>
          <p:spPr bwMode="auto">
            <a:xfrm>
              <a:off x="4951" y="0"/>
              <a:ext cx="20" cy="10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99" name="未知">
              <a:extLst>
                <a:ext uri="{FF2B5EF4-FFF2-40B4-BE49-F238E27FC236}">
                  <a16:creationId xmlns:a16="http://schemas.microsoft.com/office/drawing/2014/main" id="{404F59E9-9CE8-48DF-8527-4B3FE8733D46}"/>
                </a:ext>
              </a:extLst>
            </p:cNvPr>
            <p:cNvSpPr>
              <a:spLocks noEditPoints="1"/>
            </p:cNvSpPr>
            <p:nvPr/>
          </p:nvSpPr>
          <p:spPr bwMode="auto">
            <a:xfrm>
              <a:off x="4951" y="202"/>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00" name="未知">
              <a:extLst>
                <a:ext uri="{FF2B5EF4-FFF2-40B4-BE49-F238E27FC236}">
                  <a16:creationId xmlns:a16="http://schemas.microsoft.com/office/drawing/2014/main" id="{8E9EC647-C9E8-43E7-A7D5-49EF73477751}"/>
                </a:ext>
              </a:extLst>
            </p:cNvPr>
            <p:cNvSpPr>
              <a:spLocks noEditPoints="1"/>
            </p:cNvSpPr>
            <p:nvPr/>
          </p:nvSpPr>
          <p:spPr bwMode="auto">
            <a:xfrm>
              <a:off x="4951" y="607"/>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01" name="未知">
              <a:extLst>
                <a:ext uri="{FF2B5EF4-FFF2-40B4-BE49-F238E27FC236}">
                  <a16:creationId xmlns:a16="http://schemas.microsoft.com/office/drawing/2014/main" id="{3571DA6A-53F8-423A-AC43-5BD6A4393014}"/>
                </a:ext>
              </a:extLst>
            </p:cNvPr>
            <p:cNvSpPr>
              <a:spLocks noEditPoints="1"/>
            </p:cNvSpPr>
            <p:nvPr/>
          </p:nvSpPr>
          <p:spPr bwMode="auto">
            <a:xfrm>
              <a:off x="4951" y="101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02" name="未知">
              <a:extLst>
                <a:ext uri="{FF2B5EF4-FFF2-40B4-BE49-F238E27FC236}">
                  <a16:creationId xmlns:a16="http://schemas.microsoft.com/office/drawing/2014/main" id="{D0C8C185-504C-4A55-8F4F-ED0EE8270862}"/>
                </a:ext>
              </a:extLst>
            </p:cNvPr>
            <p:cNvSpPr>
              <a:spLocks noEditPoints="1"/>
            </p:cNvSpPr>
            <p:nvPr/>
          </p:nvSpPr>
          <p:spPr bwMode="auto">
            <a:xfrm>
              <a:off x="4951" y="141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03" name="未知">
              <a:extLst>
                <a:ext uri="{FF2B5EF4-FFF2-40B4-BE49-F238E27FC236}">
                  <a16:creationId xmlns:a16="http://schemas.microsoft.com/office/drawing/2014/main" id="{C7ED1ACC-BFE1-4FCA-9CA7-B8082DE59939}"/>
                </a:ext>
              </a:extLst>
            </p:cNvPr>
            <p:cNvSpPr>
              <a:spLocks noEditPoints="1"/>
            </p:cNvSpPr>
            <p:nvPr/>
          </p:nvSpPr>
          <p:spPr bwMode="auto">
            <a:xfrm>
              <a:off x="4951" y="182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04" name="未知">
              <a:extLst>
                <a:ext uri="{FF2B5EF4-FFF2-40B4-BE49-F238E27FC236}">
                  <a16:creationId xmlns:a16="http://schemas.microsoft.com/office/drawing/2014/main" id="{3D8BA0EF-65A3-4FA2-912D-0FDD418338A9}"/>
                </a:ext>
              </a:extLst>
            </p:cNvPr>
            <p:cNvSpPr>
              <a:spLocks noEditPoints="1"/>
            </p:cNvSpPr>
            <p:nvPr/>
          </p:nvSpPr>
          <p:spPr bwMode="auto">
            <a:xfrm>
              <a:off x="4951" y="2224"/>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05" name="未知">
              <a:extLst>
                <a:ext uri="{FF2B5EF4-FFF2-40B4-BE49-F238E27FC236}">
                  <a16:creationId xmlns:a16="http://schemas.microsoft.com/office/drawing/2014/main" id="{A704D68C-6AC6-480F-A789-0096C28A73E6}"/>
                </a:ext>
              </a:extLst>
            </p:cNvPr>
            <p:cNvSpPr>
              <a:spLocks noEditPoints="1"/>
            </p:cNvSpPr>
            <p:nvPr/>
          </p:nvSpPr>
          <p:spPr bwMode="auto">
            <a:xfrm>
              <a:off x="4951" y="2629"/>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06" name="未知">
              <a:extLst>
                <a:ext uri="{FF2B5EF4-FFF2-40B4-BE49-F238E27FC236}">
                  <a16:creationId xmlns:a16="http://schemas.microsoft.com/office/drawing/2014/main" id="{A4E3D5B6-6BDA-44F8-B79F-35C8173543B6}"/>
                </a:ext>
              </a:extLst>
            </p:cNvPr>
            <p:cNvSpPr>
              <a:spLocks noEditPoints="1"/>
            </p:cNvSpPr>
            <p:nvPr/>
          </p:nvSpPr>
          <p:spPr bwMode="auto">
            <a:xfrm>
              <a:off x="4951" y="303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07" name="未知">
              <a:extLst>
                <a:ext uri="{FF2B5EF4-FFF2-40B4-BE49-F238E27FC236}">
                  <a16:creationId xmlns:a16="http://schemas.microsoft.com/office/drawing/2014/main" id="{9B7E5A39-CC86-4916-AB1C-89B78B02A38C}"/>
                </a:ext>
              </a:extLst>
            </p:cNvPr>
            <p:cNvSpPr>
              <a:spLocks noEditPoints="1"/>
            </p:cNvSpPr>
            <p:nvPr/>
          </p:nvSpPr>
          <p:spPr bwMode="auto">
            <a:xfrm>
              <a:off x="4951" y="3438"/>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08" name="未知">
              <a:extLst>
                <a:ext uri="{FF2B5EF4-FFF2-40B4-BE49-F238E27FC236}">
                  <a16:creationId xmlns:a16="http://schemas.microsoft.com/office/drawing/2014/main" id="{37EEC6BE-DC27-4EE3-BFFD-29C26F707906}"/>
                </a:ext>
              </a:extLst>
            </p:cNvPr>
            <p:cNvSpPr>
              <a:spLocks noEditPoints="1"/>
            </p:cNvSpPr>
            <p:nvPr/>
          </p:nvSpPr>
          <p:spPr bwMode="auto">
            <a:xfrm>
              <a:off x="4951" y="384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09" name="Rectangle 161">
              <a:extLst>
                <a:ext uri="{FF2B5EF4-FFF2-40B4-BE49-F238E27FC236}">
                  <a16:creationId xmlns:a16="http://schemas.microsoft.com/office/drawing/2014/main" id="{0525EA81-C0D1-4D76-9187-AA2BA5E06838}"/>
                </a:ext>
              </a:extLst>
            </p:cNvPr>
            <p:cNvSpPr>
              <a:spLocks noChangeArrowheads="1"/>
            </p:cNvSpPr>
            <p:nvPr/>
          </p:nvSpPr>
          <p:spPr bwMode="auto">
            <a:xfrm>
              <a:off x="4951" y="4246"/>
              <a:ext cx="20" cy="51"/>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10" name="未知">
              <a:extLst>
                <a:ext uri="{FF2B5EF4-FFF2-40B4-BE49-F238E27FC236}">
                  <a16:creationId xmlns:a16="http://schemas.microsoft.com/office/drawing/2014/main" id="{F082739C-B19F-49C2-9166-0DD9C8B1E9EC}"/>
                </a:ext>
              </a:extLst>
            </p:cNvPr>
            <p:cNvSpPr>
              <a:spLocks/>
            </p:cNvSpPr>
            <p:nvPr/>
          </p:nvSpPr>
          <p:spPr bwMode="auto">
            <a:xfrm>
              <a:off x="0" y="3281"/>
              <a:ext cx="20" cy="10"/>
            </a:xfrm>
            <a:custGeom>
              <a:avLst/>
              <a:gdLst>
                <a:gd name="T0" fmla="*/ 0 w 4"/>
                <a:gd name="T1" fmla="*/ 1 h 2"/>
                <a:gd name="T2" fmla="*/ 0 w 4"/>
                <a:gd name="T3" fmla="*/ 1 h 2"/>
              </a:gdLst>
              <a:ahLst/>
              <a:cxnLst>
                <a:cxn ang="0">
                  <a:pos x="T0" y="T1"/>
                </a:cxn>
                <a:cxn ang="0">
                  <a:pos x="T2" y="T3"/>
                </a:cxn>
              </a:cxnLst>
              <a:rect l="0" t="0" r="r" b="b"/>
              <a:pathLst>
                <a:path w="4" h="2">
                  <a:moveTo>
                    <a:pt x="0" y="1"/>
                  </a:moveTo>
                  <a:cubicBezTo>
                    <a:pt x="1" y="2"/>
                    <a:pt x="4" y="0"/>
                    <a:pt x="0" y="1"/>
                  </a:cubicBezTo>
                  <a:close/>
                </a:path>
              </a:pathLst>
            </a:custGeom>
            <a:solidFill>
              <a:schemeClr val="bg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211" name="Rectangle 163">
            <a:extLst>
              <a:ext uri="{FF2B5EF4-FFF2-40B4-BE49-F238E27FC236}">
                <a16:creationId xmlns:a16="http://schemas.microsoft.com/office/drawing/2014/main" id="{689B9B82-A2C1-47B3-AA2C-43B69E98E91E}"/>
              </a:ext>
            </a:extLst>
          </p:cNvPr>
          <p:cNvSpPr>
            <a:spLocks noGrp="1" noRot="1" noChangeArrowheads="1"/>
          </p:cNvSpPr>
          <p:nvPr>
            <p:ph type="ctrTitle"/>
          </p:nvPr>
        </p:nvSpPr>
        <p:spPr>
          <a:xfrm>
            <a:off x="685800" y="2057400"/>
            <a:ext cx="7772400" cy="1143000"/>
          </a:xfrm>
        </p:spPr>
        <p:txBody>
          <a:bodyPr/>
          <a:lstStyle>
            <a:lvl1pPr>
              <a:defRPr/>
            </a:lvl1pPr>
          </a:lstStyle>
          <a:p>
            <a:pPr lvl="0"/>
            <a:r>
              <a:rPr lang="zh-CN" altLang="zh-CN" noProof="0"/>
              <a:t>单击此处编辑母版标题样式</a:t>
            </a:r>
          </a:p>
        </p:txBody>
      </p:sp>
      <p:sp>
        <p:nvSpPr>
          <p:cNvPr id="2212" name="Rectangle 164">
            <a:extLst>
              <a:ext uri="{FF2B5EF4-FFF2-40B4-BE49-F238E27FC236}">
                <a16:creationId xmlns:a16="http://schemas.microsoft.com/office/drawing/2014/main" id="{10A8F132-CA70-48F3-951F-C08391BA8BAF}"/>
              </a:ext>
            </a:extLst>
          </p:cNvPr>
          <p:cNvSpPr>
            <a:spLocks noGrp="1" noChangeArrowheads="1"/>
          </p:cNvSpPr>
          <p:nvPr>
            <p:ph type="dt" sz="half" idx="2"/>
          </p:nvPr>
        </p:nvSpPr>
        <p:spPr>
          <a:xfrm>
            <a:off x="301625" y="6248400"/>
            <a:ext cx="2289175" cy="476250"/>
          </a:xfrm>
        </p:spPr>
        <p:txBody>
          <a:bodyPr/>
          <a:lstStyle>
            <a:lvl1pPr>
              <a:defRPr/>
            </a:lvl1pPr>
          </a:lstStyle>
          <a:p>
            <a:fld id="{2DF9C88C-4D7F-4993-A1FD-004A2DD91E59}" type="datetime1">
              <a:rPr lang="zh-CN" altLang="en-US" smtClean="0"/>
              <a:t>2017/8/9</a:t>
            </a:fld>
            <a:endParaRPr lang="zh-CN" altLang="zh-CN"/>
          </a:p>
        </p:txBody>
      </p:sp>
      <p:sp>
        <p:nvSpPr>
          <p:cNvPr id="2213" name="Rectangle 165">
            <a:extLst>
              <a:ext uri="{FF2B5EF4-FFF2-40B4-BE49-F238E27FC236}">
                <a16:creationId xmlns:a16="http://schemas.microsoft.com/office/drawing/2014/main" id="{0ED55967-846E-46F9-B306-DA271A224825}"/>
              </a:ext>
            </a:extLst>
          </p:cNvPr>
          <p:cNvSpPr>
            <a:spLocks noGrp="1" noChangeArrowheads="1"/>
          </p:cNvSpPr>
          <p:nvPr>
            <p:ph type="ftr" sz="quarter" idx="3"/>
          </p:nvPr>
        </p:nvSpPr>
        <p:spPr>
          <a:xfrm>
            <a:off x="3124200" y="6248400"/>
            <a:ext cx="2895600" cy="476250"/>
          </a:xfrm>
        </p:spPr>
        <p:txBody>
          <a:bodyPr/>
          <a:lstStyle>
            <a:lvl1pPr>
              <a:defRPr/>
            </a:lvl1pPr>
          </a:lstStyle>
          <a:p>
            <a:r>
              <a:rPr lang="zh-CN" altLang="zh-CN"/>
              <a:t>滕东中学语文教研组</a:t>
            </a:r>
          </a:p>
        </p:txBody>
      </p:sp>
      <p:sp>
        <p:nvSpPr>
          <p:cNvPr id="2214" name="Rectangle 166">
            <a:extLst>
              <a:ext uri="{FF2B5EF4-FFF2-40B4-BE49-F238E27FC236}">
                <a16:creationId xmlns:a16="http://schemas.microsoft.com/office/drawing/2014/main" id="{59FE3C13-6FB5-4624-9D47-B64AE0344E78}"/>
              </a:ext>
            </a:extLst>
          </p:cNvPr>
          <p:cNvSpPr>
            <a:spLocks noGrp="1" noChangeArrowheads="1"/>
          </p:cNvSpPr>
          <p:nvPr>
            <p:ph type="sldNum" sz="quarter" idx="4"/>
          </p:nvPr>
        </p:nvSpPr>
        <p:spPr>
          <a:xfrm>
            <a:off x="6553200" y="6248400"/>
            <a:ext cx="2289175" cy="476250"/>
          </a:xfrm>
        </p:spPr>
        <p:txBody>
          <a:bodyPr/>
          <a:lstStyle>
            <a:lvl1pPr>
              <a:defRPr/>
            </a:lvl1pPr>
          </a:lstStyle>
          <a:p>
            <a:fld id="{59C2EA51-217A-4968-89C5-C47DC190367D}" type="slidenum">
              <a:rPr lang="zh-CN" altLang="zh-CN"/>
              <a:pPr/>
              <a:t>‹#›</a:t>
            </a:fld>
            <a:endParaRPr lang="zh-CN" altLang="zh-CN"/>
          </a:p>
        </p:txBody>
      </p:sp>
      <p:sp>
        <p:nvSpPr>
          <p:cNvPr id="2215" name="Rectangle 167">
            <a:extLst>
              <a:ext uri="{FF2B5EF4-FFF2-40B4-BE49-F238E27FC236}">
                <a16:creationId xmlns:a16="http://schemas.microsoft.com/office/drawing/2014/main" id="{CD37E593-392C-4534-889E-889F25DA9142}"/>
              </a:ext>
            </a:extLst>
          </p:cNvPr>
          <p:cNvSpPr>
            <a:spLocks noGrp="1" noRot="1" noChangeArrowheads="1"/>
          </p:cNvSpPr>
          <p:nvPr>
            <p:ph type="subTitle" idx="1"/>
          </p:nvPr>
        </p:nvSpPr>
        <p:spPr>
          <a:xfrm>
            <a:off x="1371600" y="3505200"/>
            <a:ext cx="6400800" cy="1752600"/>
          </a:xfrm>
        </p:spPr>
        <p:txBody>
          <a:bodyPr/>
          <a:lstStyle>
            <a:lvl1pPr marL="0" indent="0" algn="ctr">
              <a:buFont typeface="Wingdings" panose="05000000000000000000" pitchFamily="2" charset="2"/>
              <a:buNone/>
              <a:defRPr/>
            </a:lvl1pPr>
          </a:lstStyle>
          <a:p>
            <a:pPr lvl="0"/>
            <a:r>
              <a:rPr lang="zh-CN" altLang="zh-CN" noProof="0"/>
              <a:t>单击此处编辑母版副标题样式</a:t>
            </a:r>
          </a:p>
        </p:txBody>
      </p:sp>
      <p:grpSp>
        <p:nvGrpSpPr>
          <p:cNvPr id="2216" name="Group 168">
            <a:extLst>
              <a:ext uri="{FF2B5EF4-FFF2-40B4-BE49-F238E27FC236}">
                <a16:creationId xmlns:a16="http://schemas.microsoft.com/office/drawing/2014/main" id="{946B07DA-2D9C-4CC8-BD9E-ECCEEE3B4FF9}"/>
              </a:ext>
            </a:extLst>
          </p:cNvPr>
          <p:cNvGrpSpPr>
            <a:grpSpLocks/>
          </p:cNvGrpSpPr>
          <p:nvPr/>
        </p:nvGrpSpPr>
        <p:grpSpPr bwMode="auto">
          <a:xfrm>
            <a:off x="152400" y="4724400"/>
            <a:ext cx="1685925" cy="1557338"/>
            <a:chOff x="0" y="0"/>
            <a:chExt cx="1062" cy="981"/>
          </a:xfrm>
        </p:grpSpPr>
        <p:sp>
          <p:nvSpPr>
            <p:cNvPr id="2217" name="未知">
              <a:extLst>
                <a:ext uri="{FF2B5EF4-FFF2-40B4-BE49-F238E27FC236}">
                  <a16:creationId xmlns:a16="http://schemas.microsoft.com/office/drawing/2014/main" id="{790BA6DF-268A-46ED-9990-7686BB854415}"/>
                </a:ext>
              </a:extLst>
            </p:cNvPr>
            <p:cNvSpPr>
              <a:spLocks/>
            </p:cNvSpPr>
            <p:nvPr userDrawn="1"/>
          </p:nvSpPr>
          <p:spPr bwMode="auto">
            <a:xfrm>
              <a:off x="25" y="0"/>
              <a:ext cx="207" cy="81"/>
            </a:xfrm>
            <a:custGeom>
              <a:avLst/>
              <a:gdLst>
                <a:gd name="T0" fmla="*/ 30 w 41"/>
                <a:gd name="T1" fmla="*/ 12 h 16"/>
                <a:gd name="T2" fmla="*/ 37 w 41"/>
                <a:gd name="T3" fmla="*/ 10 h 16"/>
                <a:gd name="T4" fmla="*/ 38 w 41"/>
                <a:gd name="T5" fmla="*/ 9 h 16"/>
                <a:gd name="T6" fmla="*/ 31 w 41"/>
                <a:gd name="T7" fmla="*/ 1 h 16"/>
                <a:gd name="T8" fmla="*/ 8 w 41"/>
                <a:gd name="T9" fmla="*/ 11 h 16"/>
                <a:gd name="T10" fmla="*/ 30 w 41"/>
                <a:gd name="T11" fmla="*/ 12 h 16"/>
              </a:gdLst>
              <a:ahLst/>
              <a:cxnLst>
                <a:cxn ang="0">
                  <a:pos x="T0" y="T1"/>
                </a:cxn>
                <a:cxn ang="0">
                  <a:pos x="T2" y="T3"/>
                </a:cxn>
                <a:cxn ang="0">
                  <a:pos x="T4" y="T5"/>
                </a:cxn>
                <a:cxn ang="0">
                  <a:pos x="T6" y="T7"/>
                </a:cxn>
                <a:cxn ang="0">
                  <a:pos x="T8" y="T9"/>
                </a:cxn>
                <a:cxn ang="0">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18" name="未知">
              <a:extLst>
                <a:ext uri="{FF2B5EF4-FFF2-40B4-BE49-F238E27FC236}">
                  <a16:creationId xmlns:a16="http://schemas.microsoft.com/office/drawing/2014/main" id="{3009496F-3DEB-46F7-8E6C-64BD8E714030}"/>
                </a:ext>
              </a:extLst>
            </p:cNvPr>
            <p:cNvSpPr>
              <a:spLocks noEditPoints="1"/>
            </p:cNvSpPr>
            <p:nvPr userDrawn="1"/>
          </p:nvSpPr>
          <p:spPr bwMode="auto">
            <a:xfrm>
              <a:off x="0" y="5"/>
              <a:ext cx="1062" cy="976"/>
            </a:xfrm>
            <a:custGeom>
              <a:avLst/>
              <a:gdLst>
                <a:gd name="T0" fmla="*/ 163 w 210"/>
                <a:gd name="T1" fmla="*/ 155 h 193"/>
                <a:gd name="T2" fmla="*/ 152 w 210"/>
                <a:gd name="T3" fmla="*/ 125 h 193"/>
                <a:gd name="T4" fmla="*/ 142 w 210"/>
                <a:gd name="T5" fmla="*/ 99 h 193"/>
                <a:gd name="T6" fmla="*/ 165 w 210"/>
                <a:gd name="T7" fmla="*/ 93 h 193"/>
                <a:gd name="T8" fmla="*/ 146 w 210"/>
                <a:gd name="T9" fmla="*/ 82 h 193"/>
                <a:gd name="T10" fmla="*/ 157 w 210"/>
                <a:gd name="T11" fmla="*/ 83 h 193"/>
                <a:gd name="T12" fmla="*/ 157 w 210"/>
                <a:gd name="T13" fmla="*/ 77 h 193"/>
                <a:gd name="T14" fmla="*/ 135 w 210"/>
                <a:gd name="T15" fmla="*/ 78 h 193"/>
                <a:gd name="T16" fmla="*/ 128 w 210"/>
                <a:gd name="T17" fmla="*/ 125 h 193"/>
                <a:gd name="T18" fmla="*/ 124 w 210"/>
                <a:gd name="T19" fmla="*/ 84 h 193"/>
                <a:gd name="T20" fmla="*/ 118 w 210"/>
                <a:gd name="T21" fmla="*/ 67 h 193"/>
                <a:gd name="T22" fmla="*/ 124 w 210"/>
                <a:gd name="T23" fmla="*/ 51 h 193"/>
                <a:gd name="T24" fmla="*/ 121 w 210"/>
                <a:gd name="T25" fmla="*/ 37 h 193"/>
                <a:gd name="T26" fmla="*/ 119 w 210"/>
                <a:gd name="T27" fmla="*/ 24 h 193"/>
                <a:gd name="T28" fmla="*/ 132 w 210"/>
                <a:gd name="T29" fmla="*/ 39 h 193"/>
                <a:gd name="T30" fmla="*/ 149 w 210"/>
                <a:gd name="T31" fmla="*/ 18 h 193"/>
                <a:gd name="T32" fmla="*/ 147 w 210"/>
                <a:gd name="T33" fmla="*/ 36 h 193"/>
                <a:gd name="T34" fmla="*/ 143 w 210"/>
                <a:gd name="T35" fmla="*/ 48 h 193"/>
                <a:gd name="T36" fmla="*/ 144 w 210"/>
                <a:gd name="T37" fmla="*/ 67 h 193"/>
                <a:gd name="T38" fmla="*/ 199 w 210"/>
                <a:gd name="T39" fmla="*/ 29 h 193"/>
                <a:gd name="T40" fmla="*/ 90 w 210"/>
                <a:gd name="T41" fmla="*/ 1 h 193"/>
                <a:gd name="T42" fmla="*/ 56 w 210"/>
                <a:gd name="T43" fmla="*/ 8 h 193"/>
                <a:gd name="T44" fmla="*/ 85 w 210"/>
                <a:gd name="T45" fmla="*/ 12 h 193"/>
                <a:gd name="T46" fmla="*/ 60 w 210"/>
                <a:gd name="T47" fmla="*/ 22 h 193"/>
                <a:gd name="T48" fmla="*/ 58 w 210"/>
                <a:gd name="T49" fmla="*/ 29 h 193"/>
                <a:gd name="T50" fmla="*/ 38 w 210"/>
                <a:gd name="T51" fmla="*/ 17 h 193"/>
                <a:gd name="T52" fmla="*/ 13 w 210"/>
                <a:gd name="T53" fmla="*/ 115 h 193"/>
                <a:gd name="T54" fmla="*/ 61 w 210"/>
                <a:gd name="T55" fmla="*/ 146 h 193"/>
                <a:gd name="T56" fmla="*/ 45 w 210"/>
                <a:gd name="T57" fmla="*/ 133 h 193"/>
                <a:gd name="T58" fmla="*/ 35 w 210"/>
                <a:gd name="T59" fmla="*/ 145 h 193"/>
                <a:gd name="T60" fmla="*/ 32 w 210"/>
                <a:gd name="T61" fmla="*/ 128 h 193"/>
                <a:gd name="T62" fmla="*/ 46 w 210"/>
                <a:gd name="T63" fmla="*/ 86 h 193"/>
                <a:gd name="T64" fmla="*/ 67 w 210"/>
                <a:gd name="T65" fmla="*/ 83 h 193"/>
                <a:gd name="T66" fmla="*/ 71 w 210"/>
                <a:gd name="T67" fmla="*/ 95 h 193"/>
                <a:gd name="T68" fmla="*/ 61 w 210"/>
                <a:gd name="T69" fmla="*/ 121 h 193"/>
                <a:gd name="T70" fmla="*/ 91 w 210"/>
                <a:gd name="T71" fmla="*/ 180 h 193"/>
                <a:gd name="T72" fmla="*/ 186 w 210"/>
                <a:gd name="T73" fmla="*/ 166 h 193"/>
                <a:gd name="T74" fmla="*/ 182 w 210"/>
                <a:gd name="T75" fmla="*/ 66 h 193"/>
                <a:gd name="T76" fmla="*/ 165 w 210"/>
                <a:gd name="T77" fmla="*/ 60 h 193"/>
                <a:gd name="T78" fmla="*/ 113 w 210"/>
                <a:gd name="T79" fmla="*/ 61 h 193"/>
                <a:gd name="T80" fmla="*/ 108 w 210"/>
                <a:gd name="T81" fmla="*/ 87 h 193"/>
                <a:gd name="T82" fmla="*/ 114 w 210"/>
                <a:gd name="T83" fmla="*/ 50 h 193"/>
                <a:gd name="T84" fmla="*/ 89 w 210"/>
                <a:gd name="T85" fmla="*/ 26 h 193"/>
                <a:gd name="T86" fmla="*/ 105 w 210"/>
                <a:gd name="T87" fmla="*/ 35 h 193"/>
                <a:gd name="T88" fmla="*/ 61 w 210"/>
                <a:gd name="T89" fmla="*/ 72 h 193"/>
                <a:gd name="T90" fmla="*/ 24 w 210"/>
                <a:gd name="T91" fmla="*/ 37 h 193"/>
                <a:gd name="T92" fmla="*/ 68 w 210"/>
                <a:gd name="T93" fmla="*/ 40 h 193"/>
                <a:gd name="T94" fmla="*/ 79 w 210"/>
                <a:gd name="T95" fmla="*/ 40 h 193"/>
                <a:gd name="T96" fmla="*/ 108 w 210"/>
                <a:gd name="T97" fmla="*/ 45 h 193"/>
                <a:gd name="T98" fmla="*/ 99 w 210"/>
                <a:gd name="T99" fmla="*/ 93 h 193"/>
                <a:gd name="T100" fmla="*/ 93 w 210"/>
                <a:gd name="T101" fmla="*/ 51 h 193"/>
                <a:gd name="T102" fmla="*/ 61 w 210"/>
                <a:gd name="T103" fmla="*/ 72 h 193"/>
                <a:gd name="T104" fmla="*/ 80 w 210"/>
                <a:gd name="T105" fmla="*/ 82 h 193"/>
                <a:gd name="T106" fmla="*/ 88 w 210"/>
                <a:gd name="T107" fmla="*/ 58 h 193"/>
                <a:gd name="T108" fmla="*/ 102 w 210"/>
                <a:gd name="T109" fmla="*/ 145 h 193"/>
                <a:gd name="T110" fmla="*/ 82 w 210"/>
                <a:gd name="T111" fmla="*/ 96 h 193"/>
                <a:gd name="T112" fmla="*/ 117 w 210"/>
                <a:gd name="T113" fmla="*/ 10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19" name="未知">
              <a:extLst>
                <a:ext uri="{FF2B5EF4-FFF2-40B4-BE49-F238E27FC236}">
                  <a16:creationId xmlns:a16="http://schemas.microsoft.com/office/drawing/2014/main" id="{7B63A45D-DDCC-47F9-AB4F-C534378E61B4}"/>
                </a:ext>
              </a:extLst>
            </p:cNvPr>
            <p:cNvSpPr>
              <a:spLocks/>
            </p:cNvSpPr>
            <p:nvPr userDrawn="1"/>
          </p:nvSpPr>
          <p:spPr bwMode="auto">
            <a:xfrm>
              <a:off x="252" y="470"/>
              <a:ext cx="86" cy="102"/>
            </a:xfrm>
            <a:custGeom>
              <a:avLst/>
              <a:gdLst>
                <a:gd name="T0" fmla="*/ 14 w 17"/>
                <a:gd name="T1" fmla="*/ 5 h 20"/>
                <a:gd name="T2" fmla="*/ 9 w 17"/>
                <a:gd name="T3" fmla="*/ 20 h 20"/>
                <a:gd name="T4" fmla="*/ 14 w 17"/>
                <a:gd name="T5" fmla="*/ 5 h 20"/>
              </a:gdLst>
              <a:ahLst/>
              <a:cxnLst>
                <a:cxn ang="0">
                  <a:pos x="T0" y="T1"/>
                </a:cxn>
                <a:cxn ang="0">
                  <a:pos x="T2" y="T3"/>
                </a:cxn>
                <a:cxn ang="0">
                  <a:pos x="T4" y="T5"/>
                </a:cxn>
              </a:cxnLst>
              <a:rect l="0" t="0" r="r" b="b"/>
              <a:pathLst>
                <a:path w="17" h="20">
                  <a:moveTo>
                    <a:pt x="14" y="5"/>
                  </a:moveTo>
                  <a:cubicBezTo>
                    <a:pt x="13" y="0"/>
                    <a:pt x="0" y="8"/>
                    <a:pt x="9" y="20"/>
                  </a:cubicBezTo>
                  <a:cubicBezTo>
                    <a:pt x="9" y="20"/>
                    <a:pt x="17" y="17"/>
                    <a:pt x="14" y="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20" name="未知">
              <a:extLst>
                <a:ext uri="{FF2B5EF4-FFF2-40B4-BE49-F238E27FC236}">
                  <a16:creationId xmlns:a16="http://schemas.microsoft.com/office/drawing/2014/main" id="{368B066A-4E4F-4479-962B-15FF632AF619}"/>
                </a:ext>
              </a:extLst>
            </p:cNvPr>
            <p:cNvSpPr>
              <a:spLocks/>
            </p:cNvSpPr>
            <p:nvPr userDrawn="1"/>
          </p:nvSpPr>
          <p:spPr bwMode="auto">
            <a:xfrm>
              <a:off x="171" y="511"/>
              <a:ext cx="76" cy="136"/>
            </a:xfrm>
            <a:custGeom>
              <a:avLst/>
              <a:gdLst>
                <a:gd name="T0" fmla="*/ 7 w 15"/>
                <a:gd name="T1" fmla="*/ 10 h 27"/>
                <a:gd name="T2" fmla="*/ 4 w 15"/>
                <a:gd name="T3" fmla="*/ 25 h 27"/>
                <a:gd name="T4" fmla="*/ 15 w 15"/>
                <a:gd name="T5" fmla="*/ 16 h 27"/>
                <a:gd name="T6" fmla="*/ 13 w 15"/>
                <a:gd name="T7" fmla="*/ 8 h 27"/>
                <a:gd name="T8" fmla="*/ 7 w 15"/>
                <a:gd name="T9" fmla="*/ 10 h 27"/>
              </a:gdLst>
              <a:ahLst/>
              <a:cxnLst>
                <a:cxn ang="0">
                  <a:pos x="T0" y="T1"/>
                </a:cxn>
                <a:cxn ang="0">
                  <a:pos x="T2" y="T3"/>
                </a:cxn>
                <a:cxn ang="0">
                  <a:pos x="T4" y="T5"/>
                </a:cxn>
                <a:cxn ang="0">
                  <a:pos x="T6" y="T7"/>
                </a:cxn>
                <a:cxn ang="0">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21" name="未知">
              <a:extLst>
                <a:ext uri="{FF2B5EF4-FFF2-40B4-BE49-F238E27FC236}">
                  <a16:creationId xmlns:a16="http://schemas.microsoft.com/office/drawing/2014/main" id="{7C9B37D1-8DAE-4DF1-B9F7-98C5420FB7AA}"/>
                </a:ext>
              </a:extLst>
            </p:cNvPr>
            <p:cNvSpPr>
              <a:spLocks/>
            </p:cNvSpPr>
            <p:nvPr userDrawn="1"/>
          </p:nvSpPr>
          <p:spPr bwMode="auto">
            <a:xfrm>
              <a:off x="126" y="238"/>
              <a:ext cx="243" cy="116"/>
            </a:xfrm>
            <a:custGeom>
              <a:avLst/>
              <a:gdLst>
                <a:gd name="T0" fmla="*/ 40 w 48"/>
                <a:gd name="T1" fmla="*/ 2 h 23"/>
                <a:gd name="T2" fmla="*/ 9 w 48"/>
                <a:gd name="T3" fmla="*/ 1 h 23"/>
                <a:gd name="T4" fmla="*/ 1 w 48"/>
                <a:gd name="T5" fmla="*/ 9 h 23"/>
                <a:gd name="T6" fmla="*/ 22 w 48"/>
                <a:gd name="T7" fmla="*/ 21 h 23"/>
                <a:gd name="T8" fmla="*/ 34 w 48"/>
                <a:gd name="T9" fmla="*/ 20 h 23"/>
                <a:gd name="T10" fmla="*/ 40 w 48"/>
                <a:gd name="T11" fmla="*/ 19 h 23"/>
                <a:gd name="T12" fmla="*/ 40 w 48"/>
                <a:gd name="T13" fmla="*/ 2 h 23"/>
              </a:gdLst>
              <a:ahLst/>
              <a:cxnLst>
                <a:cxn ang="0">
                  <a:pos x="T0" y="T1"/>
                </a:cxn>
                <a:cxn ang="0">
                  <a:pos x="T2" y="T3"/>
                </a:cxn>
                <a:cxn ang="0">
                  <a:pos x="T4" y="T5"/>
                </a:cxn>
                <a:cxn ang="0">
                  <a:pos x="T6" y="T7"/>
                </a:cxn>
                <a:cxn ang="0">
                  <a:pos x="T8" y="T9"/>
                </a:cxn>
                <a:cxn ang="0">
                  <a:pos x="T10" y="T11"/>
                </a:cxn>
                <a:cxn ang="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22" name="未知">
              <a:extLst>
                <a:ext uri="{FF2B5EF4-FFF2-40B4-BE49-F238E27FC236}">
                  <a16:creationId xmlns:a16="http://schemas.microsoft.com/office/drawing/2014/main" id="{29E846E1-20A4-45C5-98E9-C69DA8FD8BB2}"/>
                </a:ext>
              </a:extLst>
            </p:cNvPr>
            <p:cNvSpPr>
              <a:spLocks/>
            </p:cNvSpPr>
            <p:nvPr userDrawn="1"/>
          </p:nvSpPr>
          <p:spPr bwMode="auto">
            <a:xfrm>
              <a:off x="404" y="561"/>
              <a:ext cx="177" cy="187"/>
            </a:xfrm>
            <a:custGeom>
              <a:avLst/>
              <a:gdLst>
                <a:gd name="T0" fmla="*/ 24 w 35"/>
                <a:gd name="T1" fmla="*/ 2 h 37"/>
                <a:gd name="T2" fmla="*/ 11 w 35"/>
                <a:gd name="T3" fmla="*/ 2 h 37"/>
                <a:gd name="T4" fmla="*/ 4 w 35"/>
                <a:gd name="T5" fmla="*/ 20 h 37"/>
                <a:gd name="T6" fmla="*/ 28 w 35"/>
                <a:gd name="T7" fmla="*/ 22 h 37"/>
                <a:gd name="T8" fmla="*/ 24 w 35"/>
                <a:gd name="T9" fmla="*/ 2 h 37"/>
              </a:gdLst>
              <a:ahLst/>
              <a:cxnLst>
                <a:cxn ang="0">
                  <a:pos x="T0" y="T1"/>
                </a:cxn>
                <a:cxn ang="0">
                  <a:pos x="T2" y="T3"/>
                </a:cxn>
                <a:cxn ang="0">
                  <a:pos x="T4" y="T5"/>
                </a:cxn>
                <a:cxn ang="0">
                  <a:pos x="T6" y="T7"/>
                </a:cxn>
                <a:cxn ang="0">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23" name="未知">
              <a:extLst>
                <a:ext uri="{FF2B5EF4-FFF2-40B4-BE49-F238E27FC236}">
                  <a16:creationId xmlns:a16="http://schemas.microsoft.com/office/drawing/2014/main" id="{4AA6B18A-9053-40F4-A926-314E9A4755E7}"/>
                </a:ext>
              </a:extLst>
            </p:cNvPr>
            <p:cNvSpPr>
              <a:spLocks/>
            </p:cNvSpPr>
            <p:nvPr userDrawn="1"/>
          </p:nvSpPr>
          <p:spPr bwMode="auto">
            <a:xfrm>
              <a:off x="809" y="374"/>
              <a:ext cx="177" cy="36"/>
            </a:xfrm>
            <a:custGeom>
              <a:avLst/>
              <a:gdLst>
                <a:gd name="T0" fmla="*/ 5 w 35"/>
                <a:gd name="T1" fmla="*/ 0 h 7"/>
                <a:gd name="T2" fmla="*/ 14 w 35"/>
                <a:gd name="T3" fmla="*/ 5 h 7"/>
                <a:gd name="T4" fmla="*/ 5 w 35"/>
                <a:gd name="T5" fmla="*/ 0 h 7"/>
              </a:gdLst>
              <a:ahLst/>
              <a:cxnLst>
                <a:cxn ang="0">
                  <a:pos x="T0" y="T1"/>
                </a:cxn>
                <a:cxn ang="0">
                  <a:pos x="T2" y="T3"/>
                </a:cxn>
                <a:cxn ang="0">
                  <a:pos x="T4" y="T5"/>
                </a:cxn>
              </a:cxnLst>
              <a:rect l="0" t="0" r="r" b="b"/>
              <a:pathLst>
                <a:path w="35" h="7">
                  <a:moveTo>
                    <a:pt x="5" y="0"/>
                  </a:moveTo>
                  <a:cubicBezTo>
                    <a:pt x="0" y="0"/>
                    <a:pt x="7" y="7"/>
                    <a:pt x="14" y="5"/>
                  </a:cubicBezTo>
                  <a:cubicBezTo>
                    <a:pt x="35" y="1"/>
                    <a:pt x="5" y="0"/>
                    <a:pt x="5"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24" name="未知">
              <a:extLst>
                <a:ext uri="{FF2B5EF4-FFF2-40B4-BE49-F238E27FC236}">
                  <a16:creationId xmlns:a16="http://schemas.microsoft.com/office/drawing/2014/main" id="{A4477193-9D08-44D9-A7E7-01FEB4D60AB7}"/>
                </a:ext>
              </a:extLst>
            </p:cNvPr>
            <p:cNvSpPr>
              <a:spLocks/>
            </p:cNvSpPr>
            <p:nvPr userDrawn="1"/>
          </p:nvSpPr>
          <p:spPr bwMode="auto">
            <a:xfrm>
              <a:off x="869" y="369"/>
              <a:ext cx="137" cy="81"/>
            </a:xfrm>
            <a:custGeom>
              <a:avLst/>
              <a:gdLst>
                <a:gd name="T0" fmla="*/ 7 w 27"/>
                <a:gd name="T1" fmla="*/ 13 h 16"/>
                <a:gd name="T2" fmla="*/ 25 w 27"/>
                <a:gd name="T3" fmla="*/ 6 h 16"/>
                <a:gd name="T4" fmla="*/ 17 w 27"/>
                <a:gd name="T5" fmla="*/ 1 h 16"/>
                <a:gd name="T6" fmla="*/ 7 w 27"/>
                <a:gd name="T7" fmla="*/ 11 h 16"/>
                <a:gd name="T8" fmla="*/ 7 w 27"/>
                <a:gd name="T9" fmla="*/ 13 h 16"/>
              </a:gdLst>
              <a:ahLst/>
              <a:cxnLst>
                <a:cxn ang="0">
                  <a:pos x="T0" y="T1"/>
                </a:cxn>
                <a:cxn ang="0">
                  <a:pos x="T2" y="T3"/>
                </a:cxn>
                <a:cxn ang="0">
                  <a:pos x="T4" y="T5"/>
                </a:cxn>
                <a:cxn ang="0">
                  <a:pos x="T6" y="T7"/>
                </a:cxn>
                <a:cxn ang="0">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25" name="未知">
              <a:extLst>
                <a:ext uri="{FF2B5EF4-FFF2-40B4-BE49-F238E27FC236}">
                  <a16:creationId xmlns:a16="http://schemas.microsoft.com/office/drawing/2014/main" id="{B8D85D68-70BF-485D-9AED-A2E6965BFF60}"/>
                </a:ext>
              </a:extLst>
            </p:cNvPr>
            <p:cNvSpPr>
              <a:spLocks/>
            </p:cNvSpPr>
            <p:nvPr userDrawn="1"/>
          </p:nvSpPr>
          <p:spPr bwMode="auto">
            <a:xfrm>
              <a:off x="864" y="420"/>
              <a:ext cx="177" cy="86"/>
            </a:xfrm>
            <a:custGeom>
              <a:avLst/>
              <a:gdLst>
                <a:gd name="T0" fmla="*/ 25 w 35"/>
                <a:gd name="T1" fmla="*/ 6 h 17"/>
                <a:gd name="T2" fmla="*/ 8 w 35"/>
                <a:gd name="T3" fmla="*/ 10 h 17"/>
                <a:gd name="T4" fmla="*/ 6 w 35"/>
                <a:gd name="T5" fmla="*/ 13 h 17"/>
                <a:gd name="T6" fmla="*/ 27 w 35"/>
                <a:gd name="T7" fmla="*/ 12 h 17"/>
                <a:gd name="T8" fmla="*/ 25 w 35"/>
                <a:gd name="T9" fmla="*/ 6 h 17"/>
              </a:gdLst>
              <a:ahLst/>
              <a:cxnLst>
                <a:cxn ang="0">
                  <a:pos x="T0" y="T1"/>
                </a:cxn>
                <a:cxn ang="0">
                  <a:pos x="T2" y="T3"/>
                </a:cxn>
                <a:cxn ang="0">
                  <a:pos x="T4" y="T5"/>
                </a:cxn>
                <a:cxn ang="0">
                  <a:pos x="T6" y="T7"/>
                </a:cxn>
                <a:cxn ang="0">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26" name="未知">
              <a:extLst>
                <a:ext uri="{FF2B5EF4-FFF2-40B4-BE49-F238E27FC236}">
                  <a16:creationId xmlns:a16="http://schemas.microsoft.com/office/drawing/2014/main" id="{52219FD1-1232-4068-B0B6-58C988D2E730}"/>
                </a:ext>
              </a:extLst>
            </p:cNvPr>
            <p:cNvSpPr>
              <a:spLocks/>
            </p:cNvSpPr>
            <p:nvPr userDrawn="1"/>
          </p:nvSpPr>
          <p:spPr bwMode="auto">
            <a:xfrm>
              <a:off x="748" y="501"/>
              <a:ext cx="248" cy="60"/>
            </a:xfrm>
            <a:custGeom>
              <a:avLst/>
              <a:gdLst>
                <a:gd name="T0" fmla="*/ 40 w 49"/>
                <a:gd name="T1" fmla="*/ 3 h 12"/>
                <a:gd name="T2" fmla="*/ 29 w 49"/>
                <a:gd name="T3" fmla="*/ 1 h 12"/>
                <a:gd name="T4" fmla="*/ 7 w 49"/>
                <a:gd name="T5" fmla="*/ 0 h 12"/>
                <a:gd name="T6" fmla="*/ 2 w 49"/>
                <a:gd name="T7" fmla="*/ 5 h 12"/>
                <a:gd name="T8" fmla="*/ 20 w 49"/>
                <a:gd name="T9" fmla="*/ 8 h 12"/>
                <a:gd name="T10" fmla="*/ 41 w 49"/>
                <a:gd name="T11" fmla="*/ 8 h 12"/>
                <a:gd name="T12" fmla="*/ 40 w 49"/>
                <a:gd name="T13" fmla="*/ 3 h 12"/>
              </a:gdLst>
              <a:ahLst/>
              <a:cxnLst>
                <a:cxn ang="0">
                  <a:pos x="T0" y="T1"/>
                </a:cxn>
                <a:cxn ang="0">
                  <a:pos x="T2" y="T3"/>
                </a:cxn>
                <a:cxn ang="0">
                  <a:pos x="T4" y="T5"/>
                </a:cxn>
                <a:cxn ang="0">
                  <a:pos x="T6" y="T7"/>
                </a:cxn>
                <a:cxn ang="0">
                  <a:pos x="T8" y="T9"/>
                </a:cxn>
                <a:cxn ang="0">
                  <a:pos x="T10" y="T11"/>
                </a:cxn>
                <a:cxn ang="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27" name="未知">
              <a:extLst>
                <a:ext uri="{FF2B5EF4-FFF2-40B4-BE49-F238E27FC236}">
                  <a16:creationId xmlns:a16="http://schemas.microsoft.com/office/drawing/2014/main" id="{75C5884E-8B6B-495E-BAB6-236493F1C00B}"/>
                </a:ext>
              </a:extLst>
            </p:cNvPr>
            <p:cNvSpPr>
              <a:spLocks/>
            </p:cNvSpPr>
            <p:nvPr userDrawn="1"/>
          </p:nvSpPr>
          <p:spPr bwMode="auto">
            <a:xfrm>
              <a:off x="773" y="556"/>
              <a:ext cx="203" cy="56"/>
            </a:xfrm>
            <a:custGeom>
              <a:avLst/>
              <a:gdLst>
                <a:gd name="T0" fmla="*/ 37 w 40"/>
                <a:gd name="T1" fmla="*/ 2 h 11"/>
                <a:gd name="T2" fmla="*/ 26 w 40"/>
                <a:gd name="T3" fmla="*/ 4 h 11"/>
                <a:gd name="T4" fmla="*/ 13 w 40"/>
                <a:gd name="T5" fmla="*/ 3 h 11"/>
                <a:gd name="T6" fmla="*/ 1 w 40"/>
                <a:gd name="T7" fmla="*/ 2 h 11"/>
                <a:gd name="T8" fmla="*/ 35 w 40"/>
                <a:gd name="T9" fmla="*/ 8 h 11"/>
                <a:gd name="T10" fmla="*/ 37 w 40"/>
                <a:gd name="T11" fmla="*/ 2 h 11"/>
              </a:gdLst>
              <a:ahLst/>
              <a:cxnLst>
                <a:cxn ang="0">
                  <a:pos x="T0" y="T1"/>
                </a:cxn>
                <a:cxn ang="0">
                  <a:pos x="T2" y="T3"/>
                </a:cxn>
                <a:cxn ang="0">
                  <a:pos x="T4" y="T5"/>
                </a:cxn>
                <a:cxn ang="0">
                  <a:pos x="T6" y="T7"/>
                </a:cxn>
                <a:cxn ang="0">
                  <a:pos x="T8" y="T9"/>
                </a:cxn>
                <a:cxn ang="0">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28" name="未知">
              <a:extLst>
                <a:ext uri="{FF2B5EF4-FFF2-40B4-BE49-F238E27FC236}">
                  <a16:creationId xmlns:a16="http://schemas.microsoft.com/office/drawing/2014/main" id="{81EE7E96-5933-441A-9DC1-97A5A0BF27E2}"/>
                </a:ext>
              </a:extLst>
            </p:cNvPr>
            <p:cNvSpPr>
              <a:spLocks/>
            </p:cNvSpPr>
            <p:nvPr userDrawn="1"/>
          </p:nvSpPr>
          <p:spPr bwMode="auto">
            <a:xfrm>
              <a:off x="763" y="602"/>
              <a:ext cx="207" cy="172"/>
            </a:xfrm>
            <a:custGeom>
              <a:avLst/>
              <a:gdLst>
                <a:gd name="T0" fmla="*/ 28 w 41"/>
                <a:gd name="T1" fmla="*/ 9 h 34"/>
                <a:gd name="T2" fmla="*/ 13 w 41"/>
                <a:gd name="T3" fmla="*/ 6 h 34"/>
                <a:gd name="T4" fmla="*/ 4 w 41"/>
                <a:gd name="T5" fmla="*/ 15 h 34"/>
                <a:gd name="T6" fmla="*/ 1 w 41"/>
                <a:gd name="T7" fmla="*/ 19 h 34"/>
                <a:gd name="T8" fmla="*/ 9 w 41"/>
                <a:gd name="T9" fmla="*/ 19 h 34"/>
                <a:gd name="T10" fmla="*/ 17 w 41"/>
                <a:gd name="T11" fmla="*/ 27 h 34"/>
                <a:gd name="T12" fmla="*/ 21 w 41"/>
                <a:gd name="T13" fmla="*/ 30 h 34"/>
                <a:gd name="T14" fmla="*/ 29 w 41"/>
                <a:gd name="T15" fmla="*/ 19 h 34"/>
                <a:gd name="T16" fmla="*/ 39 w 41"/>
                <a:gd name="T17" fmla="*/ 19 h 34"/>
                <a:gd name="T18" fmla="*/ 28 w 41"/>
                <a:gd name="T19" fmla="*/ 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29" name="未知">
              <a:extLst>
                <a:ext uri="{FF2B5EF4-FFF2-40B4-BE49-F238E27FC236}">
                  <a16:creationId xmlns:a16="http://schemas.microsoft.com/office/drawing/2014/main" id="{41F0DDD7-CEE8-40CC-9F0B-F75E052A377F}"/>
                </a:ext>
              </a:extLst>
            </p:cNvPr>
            <p:cNvSpPr>
              <a:spLocks/>
            </p:cNvSpPr>
            <p:nvPr userDrawn="1"/>
          </p:nvSpPr>
          <p:spPr bwMode="auto">
            <a:xfrm>
              <a:off x="900" y="521"/>
              <a:ext cx="126" cy="318"/>
            </a:xfrm>
            <a:custGeom>
              <a:avLst/>
              <a:gdLst>
                <a:gd name="T0" fmla="*/ 22 w 25"/>
                <a:gd name="T1" fmla="*/ 2 h 63"/>
                <a:gd name="T2" fmla="*/ 18 w 25"/>
                <a:gd name="T3" fmla="*/ 17 h 63"/>
                <a:gd name="T4" fmla="*/ 7 w 25"/>
                <a:gd name="T5" fmla="*/ 20 h 63"/>
                <a:gd name="T6" fmla="*/ 7 w 25"/>
                <a:gd name="T7" fmla="*/ 23 h 63"/>
                <a:gd name="T8" fmla="*/ 17 w 25"/>
                <a:gd name="T9" fmla="*/ 34 h 63"/>
                <a:gd name="T10" fmla="*/ 12 w 25"/>
                <a:gd name="T11" fmla="*/ 45 h 63"/>
                <a:gd name="T12" fmla="*/ 0 w 25"/>
                <a:gd name="T13" fmla="*/ 55 h 63"/>
                <a:gd name="T14" fmla="*/ 5 w 25"/>
                <a:gd name="T15" fmla="*/ 58 h 63"/>
                <a:gd name="T16" fmla="*/ 16 w 25"/>
                <a:gd name="T17" fmla="*/ 62 h 63"/>
                <a:gd name="T18" fmla="*/ 23 w 25"/>
                <a:gd name="T19" fmla="*/ 57 h 63"/>
                <a:gd name="T20" fmla="*/ 25 w 25"/>
                <a:gd name="T21" fmla="*/ 14 h 63"/>
                <a:gd name="T22" fmla="*/ 25 w 25"/>
                <a:gd name="T23" fmla="*/ 2 h 63"/>
                <a:gd name="T24" fmla="*/ 22 w 25"/>
                <a:gd name="T25" fmla="*/ 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F7AF4D-C7A3-429D-B192-66001E53C66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269C3B0-7DC0-467E-97D3-B669921B7261}"/>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6538AED-3EED-4DC2-8511-D89FDA3EB69E}"/>
              </a:ext>
            </a:extLst>
          </p:cNvPr>
          <p:cNvSpPr>
            <a:spLocks noGrp="1"/>
          </p:cNvSpPr>
          <p:nvPr>
            <p:ph type="dt" sz="half" idx="10"/>
          </p:nvPr>
        </p:nvSpPr>
        <p:spPr/>
        <p:txBody>
          <a:bodyPr/>
          <a:lstStyle>
            <a:lvl1pPr>
              <a:defRPr/>
            </a:lvl1pPr>
          </a:lstStyle>
          <a:p>
            <a:fld id="{79C15D0F-69D2-4F4B-A450-9DC8ED2F0521}" type="datetime1">
              <a:rPr lang="zh-CN" altLang="en-US" smtClean="0"/>
              <a:t>2017/8/9</a:t>
            </a:fld>
            <a:endParaRPr lang="zh-CN" altLang="zh-CN"/>
          </a:p>
        </p:txBody>
      </p:sp>
      <p:sp>
        <p:nvSpPr>
          <p:cNvPr id="5" name="页脚占位符 4">
            <a:extLst>
              <a:ext uri="{FF2B5EF4-FFF2-40B4-BE49-F238E27FC236}">
                <a16:creationId xmlns:a16="http://schemas.microsoft.com/office/drawing/2014/main" id="{FA9676B8-96C3-4C7E-81A1-EB110F813C63}"/>
              </a:ext>
            </a:extLst>
          </p:cNvPr>
          <p:cNvSpPr>
            <a:spLocks noGrp="1"/>
          </p:cNvSpPr>
          <p:nvPr>
            <p:ph type="ftr" sz="quarter" idx="11"/>
          </p:nvPr>
        </p:nvSpPr>
        <p:spPr/>
        <p:txBody>
          <a:bodyPr/>
          <a:lstStyle>
            <a:lvl1pPr>
              <a:defRPr/>
            </a:lvl1pPr>
          </a:lstStyle>
          <a:p>
            <a:r>
              <a:rPr lang="zh-CN" altLang="zh-CN"/>
              <a:t>滕东中学语文教研组</a:t>
            </a:r>
          </a:p>
        </p:txBody>
      </p:sp>
      <p:sp>
        <p:nvSpPr>
          <p:cNvPr id="6" name="灯片编号占位符 5">
            <a:extLst>
              <a:ext uri="{FF2B5EF4-FFF2-40B4-BE49-F238E27FC236}">
                <a16:creationId xmlns:a16="http://schemas.microsoft.com/office/drawing/2014/main" id="{FA6AD26C-2F5E-49B0-A808-90946A61ADE6}"/>
              </a:ext>
            </a:extLst>
          </p:cNvPr>
          <p:cNvSpPr>
            <a:spLocks noGrp="1"/>
          </p:cNvSpPr>
          <p:nvPr>
            <p:ph type="sldNum" sz="quarter" idx="12"/>
          </p:nvPr>
        </p:nvSpPr>
        <p:spPr/>
        <p:txBody>
          <a:bodyPr/>
          <a:lstStyle>
            <a:lvl1pPr>
              <a:defRPr/>
            </a:lvl1pPr>
          </a:lstStyle>
          <a:p>
            <a:fld id="{85540213-EBE5-4027-8220-AA04DF9E4580}" type="slidenum">
              <a:rPr lang="zh-CN" altLang="zh-CN"/>
              <a:pPr/>
              <a:t>‹#›</a:t>
            </a:fld>
            <a:endParaRPr lang="zh-CN" altLang="zh-CN"/>
          </a:p>
        </p:txBody>
      </p:sp>
    </p:spTree>
    <p:extLst>
      <p:ext uri="{BB962C8B-B14F-4D97-AF65-F5344CB8AC3E}">
        <p14:creationId xmlns:p14="http://schemas.microsoft.com/office/powerpoint/2010/main" val="161625831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47E3C30D-2E7B-4EF1-953D-F6C8F0C5C532}"/>
              </a:ext>
            </a:extLst>
          </p:cNvPr>
          <p:cNvSpPr>
            <a:spLocks noGrp="1"/>
          </p:cNvSpPr>
          <p:nvPr>
            <p:ph type="title" orient="vert"/>
          </p:nvPr>
        </p:nvSpPr>
        <p:spPr>
          <a:xfrm>
            <a:off x="6704013" y="228600"/>
            <a:ext cx="2135187" cy="5870575"/>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34D01D3C-5689-4BF7-AB0E-C6FEE2878529}"/>
              </a:ext>
            </a:extLst>
          </p:cNvPr>
          <p:cNvSpPr>
            <a:spLocks noGrp="1"/>
          </p:cNvSpPr>
          <p:nvPr>
            <p:ph type="body" orient="vert" idx="1"/>
          </p:nvPr>
        </p:nvSpPr>
        <p:spPr>
          <a:xfrm>
            <a:off x="298450" y="228600"/>
            <a:ext cx="6253163" cy="5870575"/>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8CCDEB7-8EE4-4B12-AC6C-D89DCF3DA40B}"/>
              </a:ext>
            </a:extLst>
          </p:cNvPr>
          <p:cNvSpPr>
            <a:spLocks noGrp="1"/>
          </p:cNvSpPr>
          <p:nvPr>
            <p:ph type="dt" sz="half" idx="10"/>
          </p:nvPr>
        </p:nvSpPr>
        <p:spPr/>
        <p:txBody>
          <a:bodyPr/>
          <a:lstStyle>
            <a:lvl1pPr>
              <a:defRPr/>
            </a:lvl1pPr>
          </a:lstStyle>
          <a:p>
            <a:fld id="{36B63D3B-A9CC-471C-8555-A125C55758E7}" type="datetime1">
              <a:rPr lang="zh-CN" altLang="en-US" smtClean="0"/>
              <a:t>2017/8/9</a:t>
            </a:fld>
            <a:endParaRPr lang="zh-CN" altLang="zh-CN"/>
          </a:p>
        </p:txBody>
      </p:sp>
      <p:sp>
        <p:nvSpPr>
          <p:cNvPr id="5" name="页脚占位符 4">
            <a:extLst>
              <a:ext uri="{FF2B5EF4-FFF2-40B4-BE49-F238E27FC236}">
                <a16:creationId xmlns:a16="http://schemas.microsoft.com/office/drawing/2014/main" id="{54812E99-7166-4499-B1C6-6D1D2974D364}"/>
              </a:ext>
            </a:extLst>
          </p:cNvPr>
          <p:cNvSpPr>
            <a:spLocks noGrp="1"/>
          </p:cNvSpPr>
          <p:nvPr>
            <p:ph type="ftr" sz="quarter" idx="11"/>
          </p:nvPr>
        </p:nvSpPr>
        <p:spPr/>
        <p:txBody>
          <a:bodyPr/>
          <a:lstStyle>
            <a:lvl1pPr>
              <a:defRPr/>
            </a:lvl1pPr>
          </a:lstStyle>
          <a:p>
            <a:r>
              <a:rPr lang="zh-CN" altLang="zh-CN"/>
              <a:t>滕东中学语文教研组</a:t>
            </a:r>
          </a:p>
        </p:txBody>
      </p:sp>
      <p:sp>
        <p:nvSpPr>
          <p:cNvPr id="6" name="灯片编号占位符 5">
            <a:extLst>
              <a:ext uri="{FF2B5EF4-FFF2-40B4-BE49-F238E27FC236}">
                <a16:creationId xmlns:a16="http://schemas.microsoft.com/office/drawing/2014/main" id="{6232E6BB-4526-4CF1-81F2-D466F9C3AC03}"/>
              </a:ext>
            </a:extLst>
          </p:cNvPr>
          <p:cNvSpPr>
            <a:spLocks noGrp="1"/>
          </p:cNvSpPr>
          <p:nvPr>
            <p:ph type="sldNum" sz="quarter" idx="12"/>
          </p:nvPr>
        </p:nvSpPr>
        <p:spPr/>
        <p:txBody>
          <a:bodyPr/>
          <a:lstStyle>
            <a:lvl1pPr>
              <a:defRPr/>
            </a:lvl1pPr>
          </a:lstStyle>
          <a:p>
            <a:fld id="{3BD1825A-854F-4E06-99EC-E6E7F38C4A46}" type="slidenum">
              <a:rPr lang="zh-CN" altLang="zh-CN"/>
              <a:pPr/>
              <a:t>‹#›</a:t>
            </a:fld>
            <a:endParaRPr lang="zh-CN" altLang="zh-CN"/>
          </a:p>
        </p:txBody>
      </p:sp>
    </p:spTree>
    <p:extLst>
      <p:ext uri="{BB962C8B-B14F-4D97-AF65-F5344CB8AC3E}">
        <p14:creationId xmlns:p14="http://schemas.microsoft.com/office/powerpoint/2010/main" val="18265323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A17C89-8EEE-4FD9-AC08-DB537E21215F}"/>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3BDA3D55-FA24-4DA7-A7F7-824570A0AD3A}"/>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1D026BC5-EE02-4633-876A-C44CC1612CCD}"/>
              </a:ext>
            </a:extLst>
          </p:cNvPr>
          <p:cNvSpPr>
            <a:spLocks noGrp="1"/>
          </p:cNvSpPr>
          <p:nvPr>
            <p:ph type="dt" sz="half" idx="10"/>
          </p:nvPr>
        </p:nvSpPr>
        <p:spPr/>
        <p:txBody>
          <a:bodyPr/>
          <a:lstStyle>
            <a:lvl1pPr>
              <a:defRPr/>
            </a:lvl1pPr>
          </a:lstStyle>
          <a:p>
            <a:fld id="{A7C51FFF-1E66-4BC5-B47E-D28E06678785}" type="datetime1">
              <a:rPr lang="zh-CN" altLang="en-US" smtClean="0"/>
              <a:t>2017/8/9</a:t>
            </a:fld>
            <a:endParaRPr lang="zh-CN" altLang="zh-CN"/>
          </a:p>
        </p:txBody>
      </p:sp>
      <p:sp>
        <p:nvSpPr>
          <p:cNvPr id="5" name="页脚占位符 4">
            <a:extLst>
              <a:ext uri="{FF2B5EF4-FFF2-40B4-BE49-F238E27FC236}">
                <a16:creationId xmlns:a16="http://schemas.microsoft.com/office/drawing/2014/main" id="{53793267-5444-4659-84E5-A08248CA9F22}"/>
              </a:ext>
            </a:extLst>
          </p:cNvPr>
          <p:cNvSpPr>
            <a:spLocks noGrp="1"/>
          </p:cNvSpPr>
          <p:nvPr>
            <p:ph type="ftr" sz="quarter" idx="11"/>
          </p:nvPr>
        </p:nvSpPr>
        <p:spPr/>
        <p:txBody>
          <a:bodyPr/>
          <a:lstStyle>
            <a:lvl1pPr>
              <a:defRPr/>
            </a:lvl1pPr>
          </a:lstStyle>
          <a:p>
            <a:r>
              <a:rPr lang="zh-CN" altLang="zh-CN"/>
              <a:t>滕东中学语文教研组</a:t>
            </a:r>
          </a:p>
        </p:txBody>
      </p:sp>
      <p:sp>
        <p:nvSpPr>
          <p:cNvPr id="6" name="灯片编号占位符 5">
            <a:extLst>
              <a:ext uri="{FF2B5EF4-FFF2-40B4-BE49-F238E27FC236}">
                <a16:creationId xmlns:a16="http://schemas.microsoft.com/office/drawing/2014/main" id="{ED94FAAD-F37A-40FF-BA15-6D8EDC3A74C4}"/>
              </a:ext>
            </a:extLst>
          </p:cNvPr>
          <p:cNvSpPr>
            <a:spLocks noGrp="1"/>
          </p:cNvSpPr>
          <p:nvPr>
            <p:ph type="sldNum" sz="quarter" idx="12"/>
          </p:nvPr>
        </p:nvSpPr>
        <p:spPr/>
        <p:txBody>
          <a:bodyPr/>
          <a:lstStyle>
            <a:lvl1pPr>
              <a:defRPr/>
            </a:lvl1pPr>
          </a:lstStyle>
          <a:p>
            <a:fld id="{1D322223-B085-408D-87FE-2E55B5EB1771}" type="slidenum">
              <a:rPr lang="zh-CN" altLang="zh-CN"/>
              <a:pPr/>
              <a:t>‹#›</a:t>
            </a:fld>
            <a:endParaRPr lang="zh-CN" altLang="zh-CN"/>
          </a:p>
        </p:txBody>
      </p:sp>
    </p:spTree>
    <p:extLst>
      <p:ext uri="{BB962C8B-B14F-4D97-AF65-F5344CB8AC3E}">
        <p14:creationId xmlns:p14="http://schemas.microsoft.com/office/powerpoint/2010/main" val="369052291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52649E-B2B0-4677-B63B-8A59304E466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475EE2D-B65E-48EA-B3DB-8E616CCFC3E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B8AAB90-CAA5-4980-8CA7-74514109A76B}"/>
              </a:ext>
            </a:extLst>
          </p:cNvPr>
          <p:cNvSpPr>
            <a:spLocks noGrp="1"/>
          </p:cNvSpPr>
          <p:nvPr>
            <p:ph type="dt" sz="half" idx="10"/>
          </p:nvPr>
        </p:nvSpPr>
        <p:spPr/>
        <p:txBody>
          <a:bodyPr/>
          <a:lstStyle>
            <a:lvl1pPr>
              <a:defRPr/>
            </a:lvl1pPr>
          </a:lstStyle>
          <a:p>
            <a:fld id="{1E4147CA-5188-4CD0-82DC-7B189905079A}" type="datetime1">
              <a:rPr lang="zh-CN" altLang="en-US" smtClean="0"/>
              <a:t>2017/8/9</a:t>
            </a:fld>
            <a:endParaRPr lang="zh-CN" altLang="zh-CN"/>
          </a:p>
        </p:txBody>
      </p:sp>
      <p:sp>
        <p:nvSpPr>
          <p:cNvPr id="5" name="页脚占位符 4">
            <a:extLst>
              <a:ext uri="{FF2B5EF4-FFF2-40B4-BE49-F238E27FC236}">
                <a16:creationId xmlns:a16="http://schemas.microsoft.com/office/drawing/2014/main" id="{5A2AB90F-A65B-454F-A1A0-D126C5674BE5}"/>
              </a:ext>
            </a:extLst>
          </p:cNvPr>
          <p:cNvSpPr>
            <a:spLocks noGrp="1"/>
          </p:cNvSpPr>
          <p:nvPr>
            <p:ph type="ftr" sz="quarter" idx="11"/>
          </p:nvPr>
        </p:nvSpPr>
        <p:spPr/>
        <p:txBody>
          <a:bodyPr/>
          <a:lstStyle>
            <a:lvl1pPr>
              <a:defRPr/>
            </a:lvl1pPr>
          </a:lstStyle>
          <a:p>
            <a:r>
              <a:rPr lang="zh-CN" altLang="zh-CN"/>
              <a:t>滕东中学语文教研组</a:t>
            </a:r>
          </a:p>
        </p:txBody>
      </p:sp>
      <p:sp>
        <p:nvSpPr>
          <p:cNvPr id="6" name="灯片编号占位符 5">
            <a:extLst>
              <a:ext uri="{FF2B5EF4-FFF2-40B4-BE49-F238E27FC236}">
                <a16:creationId xmlns:a16="http://schemas.microsoft.com/office/drawing/2014/main" id="{F395F8DF-8246-41CD-8B29-1E5A7AF9D0CD}"/>
              </a:ext>
            </a:extLst>
          </p:cNvPr>
          <p:cNvSpPr>
            <a:spLocks noGrp="1"/>
          </p:cNvSpPr>
          <p:nvPr>
            <p:ph type="sldNum" sz="quarter" idx="12"/>
          </p:nvPr>
        </p:nvSpPr>
        <p:spPr/>
        <p:txBody>
          <a:bodyPr/>
          <a:lstStyle>
            <a:lvl1pPr>
              <a:defRPr/>
            </a:lvl1pPr>
          </a:lstStyle>
          <a:p>
            <a:fld id="{AD71DBDB-ECEF-46FD-8229-B753F4872C01}" type="slidenum">
              <a:rPr lang="zh-CN" altLang="zh-CN"/>
              <a:pPr/>
              <a:t>‹#›</a:t>
            </a:fld>
            <a:endParaRPr lang="zh-CN" altLang="zh-CN"/>
          </a:p>
        </p:txBody>
      </p:sp>
    </p:spTree>
    <p:extLst>
      <p:ext uri="{BB962C8B-B14F-4D97-AF65-F5344CB8AC3E}">
        <p14:creationId xmlns:p14="http://schemas.microsoft.com/office/powerpoint/2010/main" val="140637575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CE113B-88A7-427C-977D-36D11C156AFB}"/>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B30AD419-5129-43B0-A1B9-F490F061C37D}"/>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
        <p:nvSpPr>
          <p:cNvPr id="4" name="日期占位符 3">
            <a:extLst>
              <a:ext uri="{FF2B5EF4-FFF2-40B4-BE49-F238E27FC236}">
                <a16:creationId xmlns:a16="http://schemas.microsoft.com/office/drawing/2014/main" id="{EEC0C10A-3B70-4E7F-A6CD-E58E3FF76854}"/>
              </a:ext>
            </a:extLst>
          </p:cNvPr>
          <p:cNvSpPr>
            <a:spLocks noGrp="1"/>
          </p:cNvSpPr>
          <p:nvPr>
            <p:ph type="dt" sz="half" idx="10"/>
          </p:nvPr>
        </p:nvSpPr>
        <p:spPr/>
        <p:txBody>
          <a:bodyPr/>
          <a:lstStyle>
            <a:lvl1pPr>
              <a:defRPr/>
            </a:lvl1pPr>
          </a:lstStyle>
          <a:p>
            <a:fld id="{7D5441BA-5150-4287-8D4C-8DC4F3366DCE}" type="datetime1">
              <a:rPr lang="zh-CN" altLang="en-US" smtClean="0"/>
              <a:t>2017/8/9</a:t>
            </a:fld>
            <a:endParaRPr lang="zh-CN" altLang="zh-CN"/>
          </a:p>
        </p:txBody>
      </p:sp>
      <p:sp>
        <p:nvSpPr>
          <p:cNvPr id="5" name="页脚占位符 4">
            <a:extLst>
              <a:ext uri="{FF2B5EF4-FFF2-40B4-BE49-F238E27FC236}">
                <a16:creationId xmlns:a16="http://schemas.microsoft.com/office/drawing/2014/main" id="{DD6742CB-5C1A-47E9-8C6C-2C551042710D}"/>
              </a:ext>
            </a:extLst>
          </p:cNvPr>
          <p:cNvSpPr>
            <a:spLocks noGrp="1"/>
          </p:cNvSpPr>
          <p:nvPr>
            <p:ph type="ftr" sz="quarter" idx="11"/>
          </p:nvPr>
        </p:nvSpPr>
        <p:spPr/>
        <p:txBody>
          <a:bodyPr/>
          <a:lstStyle>
            <a:lvl1pPr>
              <a:defRPr/>
            </a:lvl1pPr>
          </a:lstStyle>
          <a:p>
            <a:r>
              <a:rPr lang="zh-CN" altLang="zh-CN"/>
              <a:t>滕东中学语文教研组</a:t>
            </a:r>
          </a:p>
        </p:txBody>
      </p:sp>
      <p:sp>
        <p:nvSpPr>
          <p:cNvPr id="6" name="灯片编号占位符 5">
            <a:extLst>
              <a:ext uri="{FF2B5EF4-FFF2-40B4-BE49-F238E27FC236}">
                <a16:creationId xmlns:a16="http://schemas.microsoft.com/office/drawing/2014/main" id="{344BB253-A1AD-40D8-902C-19BAD40F25C0}"/>
              </a:ext>
            </a:extLst>
          </p:cNvPr>
          <p:cNvSpPr>
            <a:spLocks noGrp="1"/>
          </p:cNvSpPr>
          <p:nvPr>
            <p:ph type="sldNum" sz="quarter" idx="12"/>
          </p:nvPr>
        </p:nvSpPr>
        <p:spPr/>
        <p:txBody>
          <a:bodyPr/>
          <a:lstStyle>
            <a:lvl1pPr>
              <a:defRPr/>
            </a:lvl1pPr>
          </a:lstStyle>
          <a:p>
            <a:fld id="{911D3BE6-62A0-4B29-B30B-CF34567A05B8}" type="slidenum">
              <a:rPr lang="zh-CN" altLang="zh-CN"/>
              <a:pPr/>
              <a:t>‹#›</a:t>
            </a:fld>
            <a:endParaRPr lang="zh-CN" altLang="zh-CN"/>
          </a:p>
        </p:txBody>
      </p:sp>
    </p:spTree>
    <p:extLst>
      <p:ext uri="{BB962C8B-B14F-4D97-AF65-F5344CB8AC3E}">
        <p14:creationId xmlns:p14="http://schemas.microsoft.com/office/powerpoint/2010/main" val="55445029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AFA8D8-D8C4-445C-B0C8-C101C9B572C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9713978-CFEB-42D5-882B-68D153D94F7E}"/>
              </a:ext>
            </a:extLst>
          </p:cNvPr>
          <p:cNvSpPr>
            <a:spLocks noGrp="1"/>
          </p:cNvSpPr>
          <p:nvPr>
            <p:ph sz="half" idx="1"/>
          </p:nvPr>
        </p:nvSpPr>
        <p:spPr>
          <a:xfrm>
            <a:off x="457200" y="1600200"/>
            <a:ext cx="4038600" cy="452596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9EAA3988-A206-47CF-9E58-90FCBD4841D2}"/>
              </a:ext>
            </a:extLst>
          </p:cNvPr>
          <p:cNvSpPr>
            <a:spLocks noGrp="1"/>
          </p:cNvSpPr>
          <p:nvPr>
            <p:ph sz="half" idx="2"/>
          </p:nvPr>
        </p:nvSpPr>
        <p:spPr>
          <a:xfrm>
            <a:off x="4648200" y="1600200"/>
            <a:ext cx="4038600" cy="452596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05F4D29-94C4-42B3-A3E3-BF329C523519}"/>
              </a:ext>
            </a:extLst>
          </p:cNvPr>
          <p:cNvSpPr>
            <a:spLocks noGrp="1"/>
          </p:cNvSpPr>
          <p:nvPr>
            <p:ph type="dt" sz="half" idx="10"/>
          </p:nvPr>
        </p:nvSpPr>
        <p:spPr/>
        <p:txBody>
          <a:bodyPr/>
          <a:lstStyle>
            <a:lvl1pPr>
              <a:defRPr/>
            </a:lvl1pPr>
          </a:lstStyle>
          <a:p>
            <a:fld id="{EEAE3A93-4F29-451F-86BC-CEBC0429D5A2}" type="datetime1">
              <a:rPr lang="zh-CN" altLang="en-US" smtClean="0"/>
              <a:t>2017/8/9</a:t>
            </a:fld>
            <a:endParaRPr lang="zh-CN" altLang="zh-CN"/>
          </a:p>
        </p:txBody>
      </p:sp>
      <p:sp>
        <p:nvSpPr>
          <p:cNvPr id="6" name="页脚占位符 5">
            <a:extLst>
              <a:ext uri="{FF2B5EF4-FFF2-40B4-BE49-F238E27FC236}">
                <a16:creationId xmlns:a16="http://schemas.microsoft.com/office/drawing/2014/main" id="{156BACAA-BF48-4697-965E-32610C57AC1E}"/>
              </a:ext>
            </a:extLst>
          </p:cNvPr>
          <p:cNvSpPr>
            <a:spLocks noGrp="1"/>
          </p:cNvSpPr>
          <p:nvPr>
            <p:ph type="ftr" sz="quarter" idx="11"/>
          </p:nvPr>
        </p:nvSpPr>
        <p:spPr/>
        <p:txBody>
          <a:bodyPr/>
          <a:lstStyle>
            <a:lvl1pPr>
              <a:defRPr/>
            </a:lvl1pPr>
          </a:lstStyle>
          <a:p>
            <a:r>
              <a:rPr lang="zh-CN" altLang="zh-CN"/>
              <a:t>滕东中学语文教研组</a:t>
            </a:r>
          </a:p>
        </p:txBody>
      </p:sp>
      <p:sp>
        <p:nvSpPr>
          <p:cNvPr id="7" name="灯片编号占位符 6">
            <a:extLst>
              <a:ext uri="{FF2B5EF4-FFF2-40B4-BE49-F238E27FC236}">
                <a16:creationId xmlns:a16="http://schemas.microsoft.com/office/drawing/2014/main" id="{221DB535-F115-4606-BE08-498575C81917}"/>
              </a:ext>
            </a:extLst>
          </p:cNvPr>
          <p:cNvSpPr>
            <a:spLocks noGrp="1"/>
          </p:cNvSpPr>
          <p:nvPr>
            <p:ph type="sldNum" sz="quarter" idx="12"/>
          </p:nvPr>
        </p:nvSpPr>
        <p:spPr/>
        <p:txBody>
          <a:bodyPr/>
          <a:lstStyle>
            <a:lvl1pPr>
              <a:defRPr/>
            </a:lvl1pPr>
          </a:lstStyle>
          <a:p>
            <a:fld id="{A65B134C-91CB-4333-8A64-5BA9B3503B02}" type="slidenum">
              <a:rPr lang="zh-CN" altLang="zh-CN"/>
              <a:pPr/>
              <a:t>‹#›</a:t>
            </a:fld>
            <a:endParaRPr lang="zh-CN" altLang="zh-CN"/>
          </a:p>
        </p:txBody>
      </p:sp>
    </p:spTree>
    <p:extLst>
      <p:ext uri="{BB962C8B-B14F-4D97-AF65-F5344CB8AC3E}">
        <p14:creationId xmlns:p14="http://schemas.microsoft.com/office/powerpoint/2010/main" val="333270689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CD65CD-F588-4D7C-982C-D7C9CDB4B354}"/>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6C159765-E4AD-4486-9276-9583340C8A93}"/>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DCD1CE2A-C7F2-47EF-A7DE-891F690942D5}"/>
              </a:ext>
            </a:extLst>
          </p:cNvPr>
          <p:cNvSpPr>
            <a:spLocks noGrp="1"/>
          </p:cNvSpPr>
          <p:nvPr>
            <p:ph sz="half" idx="2"/>
          </p:nvPr>
        </p:nvSpPr>
        <p:spPr>
          <a:xfrm>
            <a:off x="630238" y="2505075"/>
            <a:ext cx="386873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F017540-60F6-4029-A225-5A5125FA44C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1085C0CD-9C64-4BEF-AE2B-395983EC0D5A}"/>
              </a:ext>
            </a:extLst>
          </p:cNvPr>
          <p:cNvSpPr>
            <a:spLocks noGrp="1"/>
          </p:cNvSpPr>
          <p:nvPr>
            <p:ph sz="quarter" idx="4"/>
          </p:nvPr>
        </p:nvSpPr>
        <p:spPr>
          <a:xfrm>
            <a:off x="4629150" y="2505075"/>
            <a:ext cx="38877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53994A6-0F0A-4B33-A399-18E41B2D99F2}"/>
              </a:ext>
            </a:extLst>
          </p:cNvPr>
          <p:cNvSpPr>
            <a:spLocks noGrp="1"/>
          </p:cNvSpPr>
          <p:nvPr>
            <p:ph type="dt" sz="half" idx="10"/>
          </p:nvPr>
        </p:nvSpPr>
        <p:spPr/>
        <p:txBody>
          <a:bodyPr/>
          <a:lstStyle>
            <a:lvl1pPr>
              <a:defRPr/>
            </a:lvl1pPr>
          </a:lstStyle>
          <a:p>
            <a:fld id="{034C17A4-2693-419C-804E-EAF98EE08267}" type="datetime1">
              <a:rPr lang="zh-CN" altLang="en-US" smtClean="0"/>
              <a:t>2017/8/9</a:t>
            </a:fld>
            <a:endParaRPr lang="zh-CN" altLang="zh-CN"/>
          </a:p>
        </p:txBody>
      </p:sp>
      <p:sp>
        <p:nvSpPr>
          <p:cNvPr id="8" name="页脚占位符 7">
            <a:extLst>
              <a:ext uri="{FF2B5EF4-FFF2-40B4-BE49-F238E27FC236}">
                <a16:creationId xmlns:a16="http://schemas.microsoft.com/office/drawing/2014/main" id="{ECC90B97-C7EA-4E1B-919B-A7855EE7693C}"/>
              </a:ext>
            </a:extLst>
          </p:cNvPr>
          <p:cNvSpPr>
            <a:spLocks noGrp="1"/>
          </p:cNvSpPr>
          <p:nvPr>
            <p:ph type="ftr" sz="quarter" idx="11"/>
          </p:nvPr>
        </p:nvSpPr>
        <p:spPr/>
        <p:txBody>
          <a:bodyPr/>
          <a:lstStyle>
            <a:lvl1pPr>
              <a:defRPr/>
            </a:lvl1pPr>
          </a:lstStyle>
          <a:p>
            <a:r>
              <a:rPr lang="zh-CN" altLang="zh-CN"/>
              <a:t>滕东中学语文教研组</a:t>
            </a:r>
          </a:p>
        </p:txBody>
      </p:sp>
      <p:sp>
        <p:nvSpPr>
          <p:cNvPr id="9" name="灯片编号占位符 8">
            <a:extLst>
              <a:ext uri="{FF2B5EF4-FFF2-40B4-BE49-F238E27FC236}">
                <a16:creationId xmlns:a16="http://schemas.microsoft.com/office/drawing/2014/main" id="{32376308-453E-4816-BDDE-38F594310415}"/>
              </a:ext>
            </a:extLst>
          </p:cNvPr>
          <p:cNvSpPr>
            <a:spLocks noGrp="1"/>
          </p:cNvSpPr>
          <p:nvPr>
            <p:ph type="sldNum" sz="quarter" idx="12"/>
          </p:nvPr>
        </p:nvSpPr>
        <p:spPr/>
        <p:txBody>
          <a:bodyPr/>
          <a:lstStyle>
            <a:lvl1pPr>
              <a:defRPr/>
            </a:lvl1pPr>
          </a:lstStyle>
          <a:p>
            <a:fld id="{6841EC8D-0626-4410-BF81-2A1F9AF954F4}" type="slidenum">
              <a:rPr lang="zh-CN" altLang="zh-CN"/>
              <a:pPr/>
              <a:t>‹#›</a:t>
            </a:fld>
            <a:endParaRPr lang="zh-CN" altLang="zh-CN"/>
          </a:p>
        </p:txBody>
      </p:sp>
    </p:spTree>
    <p:extLst>
      <p:ext uri="{BB962C8B-B14F-4D97-AF65-F5344CB8AC3E}">
        <p14:creationId xmlns:p14="http://schemas.microsoft.com/office/powerpoint/2010/main" val="358144336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17E50F-66F0-467D-810B-B30CB88B90E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19702B3-2597-42EF-B9E7-AA1D9C7E35E9}"/>
              </a:ext>
            </a:extLst>
          </p:cNvPr>
          <p:cNvSpPr>
            <a:spLocks noGrp="1"/>
          </p:cNvSpPr>
          <p:nvPr>
            <p:ph type="dt" sz="half" idx="10"/>
          </p:nvPr>
        </p:nvSpPr>
        <p:spPr/>
        <p:txBody>
          <a:bodyPr/>
          <a:lstStyle>
            <a:lvl1pPr>
              <a:defRPr/>
            </a:lvl1pPr>
          </a:lstStyle>
          <a:p>
            <a:fld id="{DF9E8E5A-FACB-4A9E-8173-2A1238686471}" type="datetime1">
              <a:rPr lang="zh-CN" altLang="en-US" smtClean="0"/>
              <a:t>2017/8/9</a:t>
            </a:fld>
            <a:endParaRPr lang="zh-CN" altLang="zh-CN"/>
          </a:p>
        </p:txBody>
      </p:sp>
      <p:sp>
        <p:nvSpPr>
          <p:cNvPr id="4" name="页脚占位符 3">
            <a:extLst>
              <a:ext uri="{FF2B5EF4-FFF2-40B4-BE49-F238E27FC236}">
                <a16:creationId xmlns:a16="http://schemas.microsoft.com/office/drawing/2014/main" id="{802D0FC9-F574-4F64-9EAF-033FE285ACEA}"/>
              </a:ext>
            </a:extLst>
          </p:cNvPr>
          <p:cNvSpPr>
            <a:spLocks noGrp="1"/>
          </p:cNvSpPr>
          <p:nvPr>
            <p:ph type="ftr" sz="quarter" idx="11"/>
          </p:nvPr>
        </p:nvSpPr>
        <p:spPr/>
        <p:txBody>
          <a:bodyPr/>
          <a:lstStyle>
            <a:lvl1pPr>
              <a:defRPr/>
            </a:lvl1pPr>
          </a:lstStyle>
          <a:p>
            <a:r>
              <a:rPr lang="zh-CN" altLang="zh-CN"/>
              <a:t>滕东中学语文教研组</a:t>
            </a:r>
          </a:p>
        </p:txBody>
      </p:sp>
      <p:sp>
        <p:nvSpPr>
          <p:cNvPr id="5" name="灯片编号占位符 4">
            <a:extLst>
              <a:ext uri="{FF2B5EF4-FFF2-40B4-BE49-F238E27FC236}">
                <a16:creationId xmlns:a16="http://schemas.microsoft.com/office/drawing/2014/main" id="{61B97F84-EBF8-460C-8DCC-E28371077503}"/>
              </a:ext>
            </a:extLst>
          </p:cNvPr>
          <p:cNvSpPr>
            <a:spLocks noGrp="1"/>
          </p:cNvSpPr>
          <p:nvPr>
            <p:ph type="sldNum" sz="quarter" idx="12"/>
          </p:nvPr>
        </p:nvSpPr>
        <p:spPr/>
        <p:txBody>
          <a:bodyPr/>
          <a:lstStyle>
            <a:lvl1pPr>
              <a:defRPr/>
            </a:lvl1pPr>
          </a:lstStyle>
          <a:p>
            <a:fld id="{09570588-961F-4FC5-9E19-34EFF660EE29}" type="slidenum">
              <a:rPr lang="zh-CN" altLang="zh-CN"/>
              <a:pPr/>
              <a:t>‹#›</a:t>
            </a:fld>
            <a:endParaRPr lang="zh-CN" altLang="zh-CN"/>
          </a:p>
        </p:txBody>
      </p:sp>
    </p:spTree>
    <p:extLst>
      <p:ext uri="{BB962C8B-B14F-4D97-AF65-F5344CB8AC3E}">
        <p14:creationId xmlns:p14="http://schemas.microsoft.com/office/powerpoint/2010/main" val="89997002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3C8D594-E617-41AC-B501-AFF04F5C0270}"/>
              </a:ext>
            </a:extLst>
          </p:cNvPr>
          <p:cNvSpPr>
            <a:spLocks noGrp="1"/>
          </p:cNvSpPr>
          <p:nvPr>
            <p:ph type="dt" sz="half" idx="10"/>
          </p:nvPr>
        </p:nvSpPr>
        <p:spPr/>
        <p:txBody>
          <a:bodyPr/>
          <a:lstStyle>
            <a:lvl1pPr>
              <a:defRPr/>
            </a:lvl1pPr>
          </a:lstStyle>
          <a:p>
            <a:fld id="{4D8E4D9B-E2F4-44CA-9176-66E7FB6FDCB9}" type="datetime1">
              <a:rPr lang="zh-CN" altLang="en-US" smtClean="0"/>
              <a:t>2017/8/9</a:t>
            </a:fld>
            <a:endParaRPr lang="zh-CN" altLang="zh-CN"/>
          </a:p>
        </p:txBody>
      </p:sp>
      <p:sp>
        <p:nvSpPr>
          <p:cNvPr id="3" name="页脚占位符 2">
            <a:extLst>
              <a:ext uri="{FF2B5EF4-FFF2-40B4-BE49-F238E27FC236}">
                <a16:creationId xmlns:a16="http://schemas.microsoft.com/office/drawing/2014/main" id="{5696D354-BD9C-43CB-AAAE-728D3581949E}"/>
              </a:ext>
            </a:extLst>
          </p:cNvPr>
          <p:cNvSpPr>
            <a:spLocks noGrp="1"/>
          </p:cNvSpPr>
          <p:nvPr>
            <p:ph type="ftr" sz="quarter" idx="11"/>
          </p:nvPr>
        </p:nvSpPr>
        <p:spPr/>
        <p:txBody>
          <a:bodyPr/>
          <a:lstStyle>
            <a:lvl1pPr>
              <a:defRPr/>
            </a:lvl1pPr>
          </a:lstStyle>
          <a:p>
            <a:r>
              <a:rPr lang="zh-CN" altLang="zh-CN"/>
              <a:t>滕东中学语文教研组</a:t>
            </a:r>
          </a:p>
        </p:txBody>
      </p:sp>
      <p:sp>
        <p:nvSpPr>
          <p:cNvPr id="4" name="灯片编号占位符 3">
            <a:extLst>
              <a:ext uri="{FF2B5EF4-FFF2-40B4-BE49-F238E27FC236}">
                <a16:creationId xmlns:a16="http://schemas.microsoft.com/office/drawing/2014/main" id="{82317B32-5B3A-4905-A872-A830A1345368}"/>
              </a:ext>
            </a:extLst>
          </p:cNvPr>
          <p:cNvSpPr>
            <a:spLocks noGrp="1"/>
          </p:cNvSpPr>
          <p:nvPr>
            <p:ph type="sldNum" sz="quarter" idx="12"/>
          </p:nvPr>
        </p:nvSpPr>
        <p:spPr/>
        <p:txBody>
          <a:bodyPr/>
          <a:lstStyle>
            <a:lvl1pPr>
              <a:defRPr/>
            </a:lvl1pPr>
          </a:lstStyle>
          <a:p>
            <a:fld id="{D0A83721-4F5F-468F-A1C3-1C81B9B10052}" type="slidenum">
              <a:rPr lang="zh-CN" altLang="zh-CN"/>
              <a:pPr/>
              <a:t>‹#›</a:t>
            </a:fld>
            <a:endParaRPr lang="zh-CN" altLang="zh-CN"/>
          </a:p>
        </p:txBody>
      </p:sp>
    </p:spTree>
    <p:extLst>
      <p:ext uri="{BB962C8B-B14F-4D97-AF65-F5344CB8AC3E}">
        <p14:creationId xmlns:p14="http://schemas.microsoft.com/office/powerpoint/2010/main" val="29098816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E04716-DD07-4C68-8AB5-7AC3AD7801B2}"/>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4ADE5C6-8CB4-41B8-8DD5-CB15E992E2D5}"/>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FC075910-E106-47C3-B5B6-7D7EE6406FF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ADB3665-3BE7-4356-AFDB-908F180596BC}"/>
              </a:ext>
            </a:extLst>
          </p:cNvPr>
          <p:cNvSpPr>
            <a:spLocks noGrp="1"/>
          </p:cNvSpPr>
          <p:nvPr>
            <p:ph type="dt" sz="half" idx="10"/>
          </p:nvPr>
        </p:nvSpPr>
        <p:spPr/>
        <p:txBody>
          <a:bodyPr/>
          <a:lstStyle>
            <a:lvl1pPr>
              <a:defRPr/>
            </a:lvl1pPr>
          </a:lstStyle>
          <a:p>
            <a:fld id="{9BD8827B-7030-4D45-9A18-B2A0285C5B32}" type="datetime1">
              <a:rPr lang="zh-CN" altLang="en-US" smtClean="0"/>
              <a:t>2017/8/9</a:t>
            </a:fld>
            <a:endParaRPr lang="zh-CN" altLang="zh-CN"/>
          </a:p>
        </p:txBody>
      </p:sp>
      <p:sp>
        <p:nvSpPr>
          <p:cNvPr id="6" name="页脚占位符 5">
            <a:extLst>
              <a:ext uri="{FF2B5EF4-FFF2-40B4-BE49-F238E27FC236}">
                <a16:creationId xmlns:a16="http://schemas.microsoft.com/office/drawing/2014/main" id="{7DC57BCA-4AC3-4A12-93F4-75C266FFE1F4}"/>
              </a:ext>
            </a:extLst>
          </p:cNvPr>
          <p:cNvSpPr>
            <a:spLocks noGrp="1"/>
          </p:cNvSpPr>
          <p:nvPr>
            <p:ph type="ftr" sz="quarter" idx="11"/>
          </p:nvPr>
        </p:nvSpPr>
        <p:spPr/>
        <p:txBody>
          <a:bodyPr/>
          <a:lstStyle>
            <a:lvl1pPr>
              <a:defRPr/>
            </a:lvl1pPr>
          </a:lstStyle>
          <a:p>
            <a:r>
              <a:rPr lang="zh-CN" altLang="zh-CN"/>
              <a:t>滕东中学语文教研组</a:t>
            </a:r>
          </a:p>
        </p:txBody>
      </p:sp>
      <p:sp>
        <p:nvSpPr>
          <p:cNvPr id="7" name="灯片编号占位符 6">
            <a:extLst>
              <a:ext uri="{FF2B5EF4-FFF2-40B4-BE49-F238E27FC236}">
                <a16:creationId xmlns:a16="http://schemas.microsoft.com/office/drawing/2014/main" id="{46A14838-5720-468A-A629-593654882156}"/>
              </a:ext>
            </a:extLst>
          </p:cNvPr>
          <p:cNvSpPr>
            <a:spLocks noGrp="1"/>
          </p:cNvSpPr>
          <p:nvPr>
            <p:ph type="sldNum" sz="quarter" idx="12"/>
          </p:nvPr>
        </p:nvSpPr>
        <p:spPr/>
        <p:txBody>
          <a:bodyPr/>
          <a:lstStyle>
            <a:lvl1pPr>
              <a:defRPr/>
            </a:lvl1pPr>
          </a:lstStyle>
          <a:p>
            <a:fld id="{42F9F2A8-6B44-438D-8FA1-DD69CDA6A65B}" type="slidenum">
              <a:rPr lang="zh-CN" altLang="zh-CN"/>
              <a:pPr/>
              <a:t>‹#›</a:t>
            </a:fld>
            <a:endParaRPr lang="zh-CN" altLang="zh-CN"/>
          </a:p>
        </p:txBody>
      </p:sp>
    </p:spTree>
    <p:extLst>
      <p:ext uri="{BB962C8B-B14F-4D97-AF65-F5344CB8AC3E}">
        <p14:creationId xmlns:p14="http://schemas.microsoft.com/office/powerpoint/2010/main" val="367152211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41B969-A6F5-41FF-BC44-7D346127D47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AEDE860-7E44-4875-8AF3-CEA999CCE6E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C946720-3B13-43EB-B2E7-BAA64E759993}"/>
              </a:ext>
            </a:extLst>
          </p:cNvPr>
          <p:cNvSpPr>
            <a:spLocks noGrp="1"/>
          </p:cNvSpPr>
          <p:nvPr>
            <p:ph type="dt" sz="half" idx="10"/>
          </p:nvPr>
        </p:nvSpPr>
        <p:spPr/>
        <p:txBody>
          <a:bodyPr/>
          <a:lstStyle>
            <a:lvl1pPr>
              <a:defRPr/>
            </a:lvl1pPr>
          </a:lstStyle>
          <a:p>
            <a:fld id="{DDA86D28-F112-4CA7-B45F-D9AF12E6FF30}" type="datetime1">
              <a:rPr lang="zh-CN" altLang="en-US" smtClean="0"/>
              <a:t>2017/8/9</a:t>
            </a:fld>
            <a:endParaRPr lang="zh-CN" altLang="zh-CN"/>
          </a:p>
        </p:txBody>
      </p:sp>
      <p:sp>
        <p:nvSpPr>
          <p:cNvPr id="5" name="页脚占位符 4">
            <a:extLst>
              <a:ext uri="{FF2B5EF4-FFF2-40B4-BE49-F238E27FC236}">
                <a16:creationId xmlns:a16="http://schemas.microsoft.com/office/drawing/2014/main" id="{CABC46A8-BE8F-41C4-8DC2-8D9314D94524}"/>
              </a:ext>
            </a:extLst>
          </p:cNvPr>
          <p:cNvSpPr>
            <a:spLocks noGrp="1"/>
          </p:cNvSpPr>
          <p:nvPr>
            <p:ph type="ftr" sz="quarter" idx="11"/>
          </p:nvPr>
        </p:nvSpPr>
        <p:spPr/>
        <p:txBody>
          <a:bodyPr/>
          <a:lstStyle>
            <a:lvl1pPr>
              <a:defRPr/>
            </a:lvl1pPr>
          </a:lstStyle>
          <a:p>
            <a:r>
              <a:rPr lang="zh-CN" altLang="zh-CN"/>
              <a:t>滕东中学语文教研组</a:t>
            </a:r>
          </a:p>
        </p:txBody>
      </p:sp>
      <p:sp>
        <p:nvSpPr>
          <p:cNvPr id="6" name="灯片编号占位符 5">
            <a:extLst>
              <a:ext uri="{FF2B5EF4-FFF2-40B4-BE49-F238E27FC236}">
                <a16:creationId xmlns:a16="http://schemas.microsoft.com/office/drawing/2014/main" id="{AEC3199D-31FB-44D7-A502-8DA0D0DA21B1}"/>
              </a:ext>
            </a:extLst>
          </p:cNvPr>
          <p:cNvSpPr>
            <a:spLocks noGrp="1"/>
          </p:cNvSpPr>
          <p:nvPr>
            <p:ph type="sldNum" sz="quarter" idx="12"/>
          </p:nvPr>
        </p:nvSpPr>
        <p:spPr/>
        <p:txBody>
          <a:bodyPr/>
          <a:lstStyle>
            <a:lvl1pPr>
              <a:defRPr/>
            </a:lvl1pPr>
          </a:lstStyle>
          <a:p>
            <a:fld id="{8139E8E3-C48E-4D34-8D76-4FFA0E69FB78}" type="slidenum">
              <a:rPr lang="zh-CN" altLang="zh-CN"/>
              <a:pPr/>
              <a:t>‹#›</a:t>
            </a:fld>
            <a:endParaRPr lang="zh-CN" altLang="zh-CN"/>
          </a:p>
        </p:txBody>
      </p:sp>
    </p:spTree>
    <p:extLst>
      <p:ext uri="{BB962C8B-B14F-4D97-AF65-F5344CB8AC3E}">
        <p14:creationId xmlns:p14="http://schemas.microsoft.com/office/powerpoint/2010/main" val="241687526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57BF8E-B24D-466A-8327-BFF38CF3942A}"/>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B8072DE-EFC0-4E6A-AD51-B952B38982FA}"/>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FC7338AF-F559-4A4D-8093-9C497C7865B1}"/>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2D82FF27-321B-441E-849B-117BE824B7CE}"/>
              </a:ext>
            </a:extLst>
          </p:cNvPr>
          <p:cNvSpPr>
            <a:spLocks noGrp="1"/>
          </p:cNvSpPr>
          <p:nvPr>
            <p:ph type="dt" sz="half" idx="10"/>
          </p:nvPr>
        </p:nvSpPr>
        <p:spPr/>
        <p:txBody>
          <a:bodyPr/>
          <a:lstStyle>
            <a:lvl1pPr>
              <a:defRPr/>
            </a:lvl1pPr>
          </a:lstStyle>
          <a:p>
            <a:fld id="{13FC6E7D-D58B-493B-B928-926B1AF1CEC1}" type="datetime1">
              <a:rPr lang="zh-CN" altLang="en-US" smtClean="0"/>
              <a:t>2017/8/9</a:t>
            </a:fld>
            <a:endParaRPr lang="zh-CN" altLang="zh-CN"/>
          </a:p>
        </p:txBody>
      </p:sp>
      <p:sp>
        <p:nvSpPr>
          <p:cNvPr id="6" name="页脚占位符 5">
            <a:extLst>
              <a:ext uri="{FF2B5EF4-FFF2-40B4-BE49-F238E27FC236}">
                <a16:creationId xmlns:a16="http://schemas.microsoft.com/office/drawing/2014/main" id="{FF76C14F-A45A-4D19-B895-761879F66DB8}"/>
              </a:ext>
            </a:extLst>
          </p:cNvPr>
          <p:cNvSpPr>
            <a:spLocks noGrp="1"/>
          </p:cNvSpPr>
          <p:nvPr>
            <p:ph type="ftr" sz="quarter" idx="11"/>
          </p:nvPr>
        </p:nvSpPr>
        <p:spPr/>
        <p:txBody>
          <a:bodyPr/>
          <a:lstStyle>
            <a:lvl1pPr>
              <a:defRPr/>
            </a:lvl1pPr>
          </a:lstStyle>
          <a:p>
            <a:r>
              <a:rPr lang="zh-CN" altLang="zh-CN"/>
              <a:t>滕东中学语文教研组</a:t>
            </a:r>
          </a:p>
        </p:txBody>
      </p:sp>
      <p:sp>
        <p:nvSpPr>
          <p:cNvPr id="7" name="灯片编号占位符 6">
            <a:extLst>
              <a:ext uri="{FF2B5EF4-FFF2-40B4-BE49-F238E27FC236}">
                <a16:creationId xmlns:a16="http://schemas.microsoft.com/office/drawing/2014/main" id="{F334B938-5786-4CB6-B10F-A9B62163A18B}"/>
              </a:ext>
            </a:extLst>
          </p:cNvPr>
          <p:cNvSpPr>
            <a:spLocks noGrp="1"/>
          </p:cNvSpPr>
          <p:nvPr>
            <p:ph type="sldNum" sz="quarter" idx="12"/>
          </p:nvPr>
        </p:nvSpPr>
        <p:spPr/>
        <p:txBody>
          <a:bodyPr/>
          <a:lstStyle>
            <a:lvl1pPr>
              <a:defRPr/>
            </a:lvl1pPr>
          </a:lstStyle>
          <a:p>
            <a:fld id="{9F20CA7A-6DD3-41B6-B8E1-56F6A9E87F6E}" type="slidenum">
              <a:rPr lang="zh-CN" altLang="zh-CN"/>
              <a:pPr/>
              <a:t>‹#›</a:t>
            </a:fld>
            <a:endParaRPr lang="zh-CN" altLang="zh-CN"/>
          </a:p>
        </p:txBody>
      </p:sp>
    </p:spTree>
    <p:extLst>
      <p:ext uri="{BB962C8B-B14F-4D97-AF65-F5344CB8AC3E}">
        <p14:creationId xmlns:p14="http://schemas.microsoft.com/office/powerpoint/2010/main" val="311576875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B486457-7AA4-45AF-8ED8-80C99E1EEBC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7123A89-0E5C-41A1-8320-1EC8DEA108A0}"/>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7522F40-E94A-45CD-8964-4CF016DBA3AD}"/>
              </a:ext>
            </a:extLst>
          </p:cNvPr>
          <p:cNvSpPr>
            <a:spLocks noGrp="1"/>
          </p:cNvSpPr>
          <p:nvPr>
            <p:ph type="dt" sz="half" idx="10"/>
          </p:nvPr>
        </p:nvSpPr>
        <p:spPr/>
        <p:txBody>
          <a:bodyPr/>
          <a:lstStyle>
            <a:lvl1pPr>
              <a:defRPr/>
            </a:lvl1pPr>
          </a:lstStyle>
          <a:p>
            <a:fld id="{727BEE90-E2E9-4991-AF79-20D86C46CCC4}" type="datetime1">
              <a:rPr lang="zh-CN" altLang="en-US" smtClean="0"/>
              <a:t>2017/8/9</a:t>
            </a:fld>
            <a:endParaRPr lang="zh-CN" altLang="zh-CN"/>
          </a:p>
        </p:txBody>
      </p:sp>
      <p:sp>
        <p:nvSpPr>
          <p:cNvPr id="5" name="页脚占位符 4">
            <a:extLst>
              <a:ext uri="{FF2B5EF4-FFF2-40B4-BE49-F238E27FC236}">
                <a16:creationId xmlns:a16="http://schemas.microsoft.com/office/drawing/2014/main" id="{EA771A3A-77CC-42BB-8810-31AD72D2CF20}"/>
              </a:ext>
            </a:extLst>
          </p:cNvPr>
          <p:cNvSpPr>
            <a:spLocks noGrp="1"/>
          </p:cNvSpPr>
          <p:nvPr>
            <p:ph type="ftr" sz="quarter" idx="11"/>
          </p:nvPr>
        </p:nvSpPr>
        <p:spPr/>
        <p:txBody>
          <a:bodyPr/>
          <a:lstStyle>
            <a:lvl1pPr>
              <a:defRPr/>
            </a:lvl1pPr>
          </a:lstStyle>
          <a:p>
            <a:r>
              <a:rPr lang="zh-CN" altLang="zh-CN"/>
              <a:t>滕东中学语文教研组</a:t>
            </a:r>
          </a:p>
        </p:txBody>
      </p:sp>
      <p:sp>
        <p:nvSpPr>
          <p:cNvPr id="6" name="灯片编号占位符 5">
            <a:extLst>
              <a:ext uri="{FF2B5EF4-FFF2-40B4-BE49-F238E27FC236}">
                <a16:creationId xmlns:a16="http://schemas.microsoft.com/office/drawing/2014/main" id="{26A3EA7D-6A4B-41FF-98E8-75048895C834}"/>
              </a:ext>
            </a:extLst>
          </p:cNvPr>
          <p:cNvSpPr>
            <a:spLocks noGrp="1"/>
          </p:cNvSpPr>
          <p:nvPr>
            <p:ph type="sldNum" sz="quarter" idx="12"/>
          </p:nvPr>
        </p:nvSpPr>
        <p:spPr/>
        <p:txBody>
          <a:bodyPr/>
          <a:lstStyle>
            <a:lvl1pPr>
              <a:defRPr/>
            </a:lvl1pPr>
          </a:lstStyle>
          <a:p>
            <a:fld id="{2DDD25C8-0DE0-471C-A354-990054DF0BCF}" type="slidenum">
              <a:rPr lang="zh-CN" altLang="zh-CN"/>
              <a:pPr/>
              <a:t>‹#›</a:t>
            </a:fld>
            <a:endParaRPr lang="zh-CN" altLang="zh-CN"/>
          </a:p>
        </p:txBody>
      </p:sp>
    </p:spTree>
    <p:extLst>
      <p:ext uri="{BB962C8B-B14F-4D97-AF65-F5344CB8AC3E}">
        <p14:creationId xmlns:p14="http://schemas.microsoft.com/office/powerpoint/2010/main" val="385047818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147A625C-EECD-4F10-9CD8-BECC14FAD520}"/>
              </a:ext>
            </a:extLst>
          </p:cNvPr>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5CE53D4-A70F-4AFE-A60D-79B78A14B832}"/>
              </a:ext>
            </a:extLst>
          </p:cNvPr>
          <p:cNvSpPr>
            <a:spLocks noGrp="1"/>
          </p:cNvSpPr>
          <p:nvPr>
            <p:ph type="body" orient="vert" idx="1"/>
          </p:nvPr>
        </p:nvSpPr>
        <p:spPr>
          <a:xfrm>
            <a:off x="457200" y="274638"/>
            <a:ext cx="6019800" cy="5851525"/>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7A5DCB0-D952-4FB6-80F0-3A7324B658CF}"/>
              </a:ext>
            </a:extLst>
          </p:cNvPr>
          <p:cNvSpPr>
            <a:spLocks noGrp="1"/>
          </p:cNvSpPr>
          <p:nvPr>
            <p:ph type="dt" sz="half" idx="10"/>
          </p:nvPr>
        </p:nvSpPr>
        <p:spPr/>
        <p:txBody>
          <a:bodyPr/>
          <a:lstStyle>
            <a:lvl1pPr>
              <a:defRPr/>
            </a:lvl1pPr>
          </a:lstStyle>
          <a:p>
            <a:fld id="{91D325A9-FF62-4E6F-9DD4-BE6E2B9CC691}" type="datetime1">
              <a:rPr lang="zh-CN" altLang="en-US" smtClean="0"/>
              <a:t>2017/8/9</a:t>
            </a:fld>
            <a:endParaRPr lang="zh-CN" altLang="zh-CN"/>
          </a:p>
        </p:txBody>
      </p:sp>
      <p:sp>
        <p:nvSpPr>
          <p:cNvPr id="5" name="页脚占位符 4">
            <a:extLst>
              <a:ext uri="{FF2B5EF4-FFF2-40B4-BE49-F238E27FC236}">
                <a16:creationId xmlns:a16="http://schemas.microsoft.com/office/drawing/2014/main" id="{E1971EF3-F528-4C8A-8C15-544387FBFE66}"/>
              </a:ext>
            </a:extLst>
          </p:cNvPr>
          <p:cNvSpPr>
            <a:spLocks noGrp="1"/>
          </p:cNvSpPr>
          <p:nvPr>
            <p:ph type="ftr" sz="quarter" idx="11"/>
          </p:nvPr>
        </p:nvSpPr>
        <p:spPr/>
        <p:txBody>
          <a:bodyPr/>
          <a:lstStyle>
            <a:lvl1pPr>
              <a:defRPr/>
            </a:lvl1pPr>
          </a:lstStyle>
          <a:p>
            <a:r>
              <a:rPr lang="zh-CN" altLang="zh-CN"/>
              <a:t>滕东中学语文教研组</a:t>
            </a:r>
          </a:p>
        </p:txBody>
      </p:sp>
      <p:sp>
        <p:nvSpPr>
          <p:cNvPr id="6" name="灯片编号占位符 5">
            <a:extLst>
              <a:ext uri="{FF2B5EF4-FFF2-40B4-BE49-F238E27FC236}">
                <a16:creationId xmlns:a16="http://schemas.microsoft.com/office/drawing/2014/main" id="{60D3E0FA-2FD1-43F2-9E5E-C8252F1CCD29}"/>
              </a:ext>
            </a:extLst>
          </p:cNvPr>
          <p:cNvSpPr>
            <a:spLocks noGrp="1"/>
          </p:cNvSpPr>
          <p:nvPr>
            <p:ph type="sldNum" sz="quarter" idx="12"/>
          </p:nvPr>
        </p:nvSpPr>
        <p:spPr/>
        <p:txBody>
          <a:bodyPr/>
          <a:lstStyle>
            <a:lvl1pPr>
              <a:defRPr/>
            </a:lvl1pPr>
          </a:lstStyle>
          <a:p>
            <a:fld id="{4C8ECE4F-FDF3-4551-BC01-701FA26BFDF8}" type="slidenum">
              <a:rPr lang="zh-CN" altLang="zh-CN"/>
              <a:pPr/>
              <a:t>‹#›</a:t>
            </a:fld>
            <a:endParaRPr lang="zh-CN" altLang="zh-CN"/>
          </a:p>
        </p:txBody>
      </p:sp>
    </p:spTree>
    <p:extLst>
      <p:ext uri="{BB962C8B-B14F-4D97-AF65-F5344CB8AC3E}">
        <p14:creationId xmlns:p14="http://schemas.microsoft.com/office/powerpoint/2010/main" val="418543568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54249E-C49F-423B-B30F-BABEE110F007}"/>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EEB73A8-FC51-4B83-B7BC-C5EB5337AF99}"/>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
        <p:nvSpPr>
          <p:cNvPr id="4" name="日期占位符 3">
            <a:extLst>
              <a:ext uri="{FF2B5EF4-FFF2-40B4-BE49-F238E27FC236}">
                <a16:creationId xmlns:a16="http://schemas.microsoft.com/office/drawing/2014/main" id="{8DAB0280-0BFB-4F57-936C-C6278F0A2312}"/>
              </a:ext>
            </a:extLst>
          </p:cNvPr>
          <p:cNvSpPr>
            <a:spLocks noGrp="1"/>
          </p:cNvSpPr>
          <p:nvPr>
            <p:ph type="dt" sz="half" idx="10"/>
          </p:nvPr>
        </p:nvSpPr>
        <p:spPr/>
        <p:txBody>
          <a:bodyPr/>
          <a:lstStyle>
            <a:lvl1pPr>
              <a:defRPr/>
            </a:lvl1pPr>
          </a:lstStyle>
          <a:p>
            <a:fld id="{FC6834BE-7D68-471F-BB97-B016603EC75B}" type="datetime1">
              <a:rPr lang="zh-CN" altLang="en-US" smtClean="0"/>
              <a:t>2017/8/9</a:t>
            </a:fld>
            <a:endParaRPr lang="zh-CN" altLang="zh-CN"/>
          </a:p>
        </p:txBody>
      </p:sp>
      <p:sp>
        <p:nvSpPr>
          <p:cNvPr id="5" name="页脚占位符 4">
            <a:extLst>
              <a:ext uri="{FF2B5EF4-FFF2-40B4-BE49-F238E27FC236}">
                <a16:creationId xmlns:a16="http://schemas.microsoft.com/office/drawing/2014/main" id="{F31BAAEC-A36B-4065-BDDA-7E06F5E0E0E2}"/>
              </a:ext>
            </a:extLst>
          </p:cNvPr>
          <p:cNvSpPr>
            <a:spLocks noGrp="1"/>
          </p:cNvSpPr>
          <p:nvPr>
            <p:ph type="ftr" sz="quarter" idx="11"/>
          </p:nvPr>
        </p:nvSpPr>
        <p:spPr/>
        <p:txBody>
          <a:bodyPr/>
          <a:lstStyle>
            <a:lvl1pPr>
              <a:defRPr/>
            </a:lvl1pPr>
          </a:lstStyle>
          <a:p>
            <a:r>
              <a:rPr lang="zh-CN" altLang="zh-CN"/>
              <a:t>滕东中学语文教研组</a:t>
            </a:r>
          </a:p>
        </p:txBody>
      </p:sp>
      <p:sp>
        <p:nvSpPr>
          <p:cNvPr id="6" name="灯片编号占位符 5">
            <a:extLst>
              <a:ext uri="{FF2B5EF4-FFF2-40B4-BE49-F238E27FC236}">
                <a16:creationId xmlns:a16="http://schemas.microsoft.com/office/drawing/2014/main" id="{9C5F284A-B13E-4F98-BB2A-01D4ECE838EC}"/>
              </a:ext>
            </a:extLst>
          </p:cNvPr>
          <p:cNvSpPr>
            <a:spLocks noGrp="1"/>
          </p:cNvSpPr>
          <p:nvPr>
            <p:ph type="sldNum" sz="quarter" idx="12"/>
          </p:nvPr>
        </p:nvSpPr>
        <p:spPr/>
        <p:txBody>
          <a:bodyPr/>
          <a:lstStyle>
            <a:lvl1pPr>
              <a:defRPr/>
            </a:lvl1pPr>
          </a:lstStyle>
          <a:p>
            <a:fld id="{CAC9C745-A6A8-4867-9873-5752446B4BEA}" type="slidenum">
              <a:rPr lang="zh-CN" altLang="zh-CN"/>
              <a:pPr/>
              <a:t>‹#›</a:t>
            </a:fld>
            <a:endParaRPr lang="zh-CN" altLang="zh-CN"/>
          </a:p>
        </p:txBody>
      </p:sp>
    </p:spTree>
    <p:extLst>
      <p:ext uri="{BB962C8B-B14F-4D97-AF65-F5344CB8AC3E}">
        <p14:creationId xmlns:p14="http://schemas.microsoft.com/office/powerpoint/2010/main" val="155140486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A43D6C-88F9-4733-9987-917A8CB4932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76DC3EB-3EAF-4C5C-98BB-FF3986CF0A9E}"/>
              </a:ext>
            </a:extLst>
          </p:cNvPr>
          <p:cNvSpPr>
            <a:spLocks noGrp="1"/>
          </p:cNvSpPr>
          <p:nvPr>
            <p:ph sz="half" idx="1"/>
          </p:nvPr>
        </p:nvSpPr>
        <p:spPr>
          <a:xfrm>
            <a:off x="609600" y="1600200"/>
            <a:ext cx="4000500" cy="449897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C0B942BE-8846-47AF-92E8-6CA86A8A7D2C}"/>
              </a:ext>
            </a:extLst>
          </p:cNvPr>
          <p:cNvSpPr>
            <a:spLocks noGrp="1"/>
          </p:cNvSpPr>
          <p:nvPr>
            <p:ph sz="half" idx="2"/>
          </p:nvPr>
        </p:nvSpPr>
        <p:spPr>
          <a:xfrm>
            <a:off x="4762500" y="1600200"/>
            <a:ext cx="4000500" cy="449897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2C14BBB3-B29A-4D3D-AF98-B3074240FD8B}"/>
              </a:ext>
            </a:extLst>
          </p:cNvPr>
          <p:cNvSpPr>
            <a:spLocks noGrp="1"/>
          </p:cNvSpPr>
          <p:nvPr>
            <p:ph type="dt" sz="half" idx="10"/>
          </p:nvPr>
        </p:nvSpPr>
        <p:spPr/>
        <p:txBody>
          <a:bodyPr/>
          <a:lstStyle>
            <a:lvl1pPr>
              <a:defRPr/>
            </a:lvl1pPr>
          </a:lstStyle>
          <a:p>
            <a:fld id="{C16C5F6F-27F3-49F7-8255-013B6AA655E4}" type="datetime1">
              <a:rPr lang="zh-CN" altLang="en-US" smtClean="0"/>
              <a:t>2017/8/9</a:t>
            </a:fld>
            <a:endParaRPr lang="zh-CN" altLang="zh-CN"/>
          </a:p>
        </p:txBody>
      </p:sp>
      <p:sp>
        <p:nvSpPr>
          <p:cNvPr id="6" name="页脚占位符 5">
            <a:extLst>
              <a:ext uri="{FF2B5EF4-FFF2-40B4-BE49-F238E27FC236}">
                <a16:creationId xmlns:a16="http://schemas.microsoft.com/office/drawing/2014/main" id="{0CD67C3F-EBA3-4A94-ADAD-71BA73917B55}"/>
              </a:ext>
            </a:extLst>
          </p:cNvPr>
          <p:cNvSpPr>
            <a:spLocks noGrp="1"/>
          </p:cNvSpPr>
          <p:nvPr>
            <p:ph type="ftr" sz="quarter" idx="11"/>
          </p:nvPr>
        </p:nvSpPr>
        <p:spPr/>
        <p:txBody>
          <a:bodyPr/>
          <a:lstStyle>
            <a:lvl1pPr>
              <a:defRPr/>
            </a:lvl1pPr>
          </a:lstStyle>
          <a:p>
            <a:r>
              <a:rPr lang="zh-CN" altLang="zh-CN"/>
              <a:t>滕东中学语文教研组</a:t>
            </a:r>
          </a:p>
        </p:txBody>
      </p:sp>
      <p:sp>
        <p:nvSpPr>
          <p:cNvPr id="7" name="灯片编号占位符 6">
            <a:extLst>
              <a:ext uri="{FF2B5EF4-FFF2-40B4-BE49-F238E27FC236}">
                <a16:creationId xmlns:a16="http://schemas.microsoft.com/office/drawing/2014/main" id="{A52D9200-07F9-4A7E-90BA-1B9E9F7456F6}"/>
              </a:ext>
            </a:extLst>
          </p:cNvPr>
          <p:cNvSpPr>
            <a:spLocks noGrp="1"/>
          </p:cNvSpPr>
          <p:nvPr>
            <p:ph type="sldNum" sz="quarter" idx="12"/>
          </p:nvPr>
        </p:nvSpPr>
        <p:spPr/>
        <p:txBody>
          <a:bodyPr/>
          <a:lstStyle>
            <a:lvl1pPr>
              <a:defRPr/>
            </a:lvl1pPr>
          </a:lstStyle>
          <a:p>
            <a:fld id="{7BBCD6C1-9E30-4BB6-9BFF-EBC2FD9C6ADC}" type="slidenum">
              <a:rPr lang="zh-CN" altLang="zh-CN"/>
              <a:pPr/>
              <a:t>‹#›</a:t>
            </a:fld>
            <a:endParaRPr lang="zh-CN" altLang="zh-CN"/>
          </a:p>
        </p:txBody>
      </p:sp>
    </p:spTree>
    <p:extLst>
      <p:ext uri="{BB962C8B-B14F-4D97-AF65-F5344CB8AC3E}">
        <p14:creationId xmlns:p14="http://schemas.microsoft.com/office/powerpoint/2010/main" val="309126298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F305A3-67A2-4A9A-A2EA-8358265FD025}"/>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4F43952-2928-455A-8B1F-ACED9844EC74}"/>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CC249F3-E4F5-489B-AA96-04F75C8C792B}"/>
              </a:ext>
            </a:extLst>
          </p:cNvPr>
          <p:cNvSpPr>
            <a:spLocks noGrp="1"/>
          </p:cNvSpPr>
          <p:nvPr>
            <p:ph sz="half" idx="2"/>
          </p:nvPr>
        </p:nvSpPr>
        <p:spPr>
          <a:xfrm>
            <a:off x="630238" y="2505075"/>
            <a:ext cx="386873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8D7ACC62-4DD3-4138-BC0E-A2DA3C55491D}"/>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CC985D13-AA8E-4A05-8A26-2DE3A017BEC8}"/>
              </a:ext>
            </a:extLst>
          </p:cNvPr>
          <p:cNvSpPr>
            <a:spLocks noGrp="1"/>
          </p:cNvSpPr>
          <p:nvPr>
            <p:ph sz="quarter" idx="4"/>
          </p:nvPr>
        </p:nvSpPr>
        <p:spPr>
          <a:xfrm>
            <a:off x="4629150" y="2505075"/>
            <a:ext cx="38877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159AE3EC-E3EB-46EF-B677-BF879A28A427}"/>
              </a:ext>
            </a:extLst>
          </p:cNvPr>
          <p:cNvSpPr>
            <a:spLocks noGrp="1"/>
          </p:cNvSpPr>
          <p:nvPr>
            <p:ph type="dt" sz="half" idx="10"/>
          </p:nvPr>
        </p:nvSpPr>
        <p:spPr/>
        <p:txBody>
          <a:bodyPr/>
          <a:lstStyle>
            <a:lvl1pPr>
              <a:defRPr/>
            </a:lvl1pPr>
          </a:lstStyle>
          <a:p>
            <a:fld id="{7980A5E7-D626-42EA-B187-891A6E8FCFFC}" type="datetime1">
              <a:rPr lang="zh-CN" altLang="en-US" smtClean="0"/>
              <a:t>2017/8/9</a:t>
            </a:fld>
            <a:endParaRPr lang="zh-CN" altLang="zh-CN"/>
          </a:p>
        </p:txBody>
      </p:sp>
      <p:sp>
        <p:nvSpPr>
          <p:cNvPr id="8" name="页脚占位符 7">
            <a:extLst>
              <a:ext uri="{FF2B5EF4-FFF2-40B4-BE49-F238E27FC236}">
                <a16:creationId xmlns:a16="http://schemas.microsoft.com/office/drawing/2014/main" id="{0CF928D7-4DC5-4B64-9B05-3D4BE30446AB}"/>
              </a:ext>
            </a:extLst>
          </p:cNvPr>
          <p:cNvSpPr>
            <a:spLocks noGrp="1"/>
          </p:cNvSpPr>
          <p:nvPr>
            <p:ph type="ftr" sz="quarter" idx="11"/>
          </p:nvPr>
        </p:nvSpPr>
        <p:spPr/>
        <p:txBody>
          <a:bodyPr/>
          <a:lstStyle>
            <a:lvl1pPr>
              <a:defRPr/>
            </a:lvl1pPr>
          </a:lstStyle>
          <a:p>
            <a:r>
              <a:rPr lang="zh-CN" altLang="zh-CN"/>
              <a:t>滕东中学语文教研组</a:t>
            </a:r>
          </a:p>
        </p:txBody>
      </p:sp>
      <p:sp>
        <p:nvSpPr>
          <p:cNvPr id="9" name="灯片编号占位符 8">
            <a:extLst>
              <a:ext uri="{FF2B5EF4-FFF2-40B4-BE49-F238E27FC236}">
                <a16:creationId xmlns:a16="http://schemas.microsoft.com/office/drawing/2014/main" id="{FEA6A63B-957E-4A31-A32D-DEF5298191DD}"/>
              </a:ext>
            </a:extLst>
          </p:cNvPr>
          <p:cNvSpPr>
            <a:spLocks noGrp="1"/>
          </p:cNvSpPr>
          <p:nvPr>
            <p:ph type="sldNum" sz="quarter" idx="12"/>
          </p:nvPr>
        </p:nvSpPr>
        <p:spPr/>
        <p:txBody>
          <a:bodyPr/>
          <a:lstStyle>
            <a:lvl1pPr>
              <a:defRPr/>
            </a:lvl1pPr>
          </a:lstStyle>
          <a:p>
            <a:fld id="{F6B98CC5-14FF-46A8-A988-E288E3878A42}" type="slidenum">
              <a:rPr lang="zh-CN" altLang="zh-CN"/>
              <a:pPr/>
              <a:t>‹#›</a:t>
            </a:fld>
            <a:endParaRPr lang="zh-CN" altLang="zh-CN"/>
          </a:p>
        </p:txBody>
      </p:sp>
    </p:spTree>
    <p:extLst>
      <p:ext uri="{BB962C8B-B14F-4D97-AF65-F5344CB8AC3E}">
        <p14:creationId xmlns:p14="http://schemas.microsoft.com/office/powerpoint/2010/main" val="229105780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12EDB5-48BE-4B95-A95F-0354C611074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F96E364-6FCE-445B-A2D6-94B2548FF026}"/>
              </a:ext>
            </a:extLst>
          </p:cNvPr>
          <p:cNvSpPr>
            <a:spLocks noGrp="1"/>
          </p:cNvSpPr>
          <p:nvPr>
            <p:ph type="dt" sz="half" idx="10"/>
          </p:nvPr>
        </p:nvSpPr>
        <p:spPr/>
        <p:txBody>
          <a:bodyPr/>
          <a:lstStyle>
            <a:lvl1pPr>
              <a:defRPr/>
            </a:lvl1pPr>
          </a:lstStyle>
          <a:p>
            <a:fld id="{A35FE825-44D1-448D-AFED-AAB2172B9301}" type="datetime1">
              <a:rPr lang="zh-CN" altLang="en-US" smtClean="0"/>
              <a:t>2017/8/9</a:t>
            </a:fld>
            <a:endParaRPr lang="zh-CN" altLang="zh-CN"/>
          </a:p>
        </p:txBody>
      </p:sp>
      <p:sp>
        <p:nvSpPr>
          <p:cNvPr id="4" name="页脚占位符 3">
            <a:extLst>
              <a:ext uri="{FF2B5EF4-FFF2-40B4-BE49-F238E27FC236}">
                <a16:creationId xmlns:a16="http://schemas.microsoft.com/office/drawing/2014/main" id="{7F6A1C3E-4815-417F-855A-E2F220F00C55}"/>
              </a:ext>
            </a:extLst>
          </p:cNvPr>
          <p:cNvSpPr>
            <a:spLocks noGrp="1"/>
          </p:cNvSpPr>
          <p:nvPr>
            <p:ph type="ftr" sz="quarter" idx="11"/>
          </p:nvPr>
        </p:nvSpPr>
        <p:spPr/>
        <p:txBody>
          <a:bodyPr/>
          <a:lstStyle>
            <a:lvl1pPr>
              <a:defRPr/>
            </a:lvl1pPr>
          </a:lstStyle>
          <a:p>
            <a:r>
              <a:rPr lang="zh-CN" altLang="zh-CN"/>
              <a:t>滕东中学语文教研组</a:t>
            </a:r>
          </a:p>
        </p:txBody>
      </p:sp>
      <p:sp>
        <p:nvSpPr>
          <p:cNvPr id="5" name="灯片编号占位符 4">
            <a:extLst>
              <a:ext uri="{FF2B5EF4-FFF2-40B4-BE49-F238E27FC236}">
                <a16:creationId xmlns:a16="http://schemas.microsoft.com/office/drawing/2014/main" id="{F8A5B4CD-3A7B-4B5C-A4E9-A491F84948C4}"/>
              </a:ext>
            </a:extLst>
          </p:cNvPr>
          <p:cNvSpPr>
            <a:spLocks noGrp="1"/>
          </p:cNvSpPr>
          <p:nvPr>
            <p:ph type="sldNum" sz="quarter" idx="12"/>
          </p:nvPr>
        </p:nvSpPr>
        <p:spPr/>
        <p:txBody>
          <a:bodyPr/>
          <a:lstStyle>
            <a:lvl1pPr>
              <a:defRPr/>
            </a:lvl1pPr>
          </a:lstStyle>
          <a:p>
            <a:fld id="{9D00517D-193A-4EC8-AE23-DF2C15F622BA}" type="slidenum">
              <a:rPr lang="zh-CN" altLang="zh-CN"/>
              <a:pPr/>
              <a:t>‹#›</a:t>
            </a:fld>
            <a:endParaRPr lang="zh-CN" altLang="zh-CN"/>
          </a:p>
        </p:txBody>
      </p:sp>
    </p:spTree>
    <p:extLst>
      <p:ext uri="{BB962C8B-B14F-4D97-AF65-F5344CB8AC3E}">
        <p14:creationId xmlns:p14="http://schemas.microsoft.com/office/powerpoint/2010/main" val="334468628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DB04BFC-E117-47A7-9609-65C61BAE8DFC}"/>
              </a:ext>
            </a:extLst>
          </p:cNvPr>
          <p:cNvSpPr>
            <a:spLocks noGrp="1"/>
          </p:cNvSpPr>
          <p:nvPr>
            <p:ph type="dt" sz="half" idx="10"/>
          </p:nvPr>
        </p:nvSpPr>
        <p:spPr/>
        <p:txBody>
          <a:bodyPr/>
          <a:lstStyle>
            <a:lvl1pPr>
              <a:defRPr/>
            </a:lvl1pPr>
          </a:lstStyle>
          <a:p>
            <a:fld id="{4F7DADBA-A084-4F99-8AF4-8EBA123C3715}" type="datetime1">
              <a:rPr lang="zh-CN" altLang="en-US" smtClean="0"/>
              <a:t>2017/8/9</a:t>
            </a:fld>
            <a:endParaRPr lang="zh-CN" altLang="zh-CN"/>
          </a:p>
        </p:txBody>
      </p:sp>
      <p:sp>
        <p:nvSpPr>
          <p:cNvPr id="3" name="页脚占位符 2">
            <a:extLst>
              <a:ext uri="{FF2B5EF4-FFF2-40B4-BE49-F238E27FC236}">
                <a16:creationId xmlns:a16="http://schemas.microsoft.com/office/drawing/2014/main" id="{7D430182-5B03-4263-B7AB-EABE34A67573}"/>
              </a:ext>
            </a:extLst>
          </p:cNvPr>
          <p:cNvSpPr>
            <a:spLocks noGrp="1"/>
          </p:cNvSpPr>
          <p:nvPr>
            <p:ph type="ftr" sz="quarter" idx="11"/>
          </p:nvPr>
        </p:nvSpPr>
        <p:spPr/>
        <p:txBody>
          <a:bodyPr/>
          <a:lstStyle>
            <a:lvl1pPr>
              <a:defRPr/>
            </a:lvl1pPr>
          </a:lstStyle>
          <a:p>
            <a:r>
              <a:rPr lang="zh-CN" altLang="zh-CN"/>
              <a:t>滕东中学语文教研组</a:t>
            </a:r>
          </a:p>
        </p:txBody>
      </p:sp>
      <p:sp>
        <p:nvSpPr>
          <p:cNvPr id="4" name="灯片编号占位符 3">
            <a:extLst>
              <a:ext uri="{FF2B5EF4-FFF2-40B4-BE49-F238E27FC236}">
                <a16:creationId xmlns:a16="http://schemas.microsoft.com/office/drawing/2014/main" id="{1BD6EF70-7431-4313-B73C-2E22D19DB9ED}"/>
              </a:ext>
            </a:extLst>
          </p:cNvPr>
          <p:cNvSpPr>
            <a:spLocks noGrp="1"/>
          </p:cNvSpPr>
          <p:nvPr>
            <p:ph type="sldNum" sz="quarter" idx="12"/>
          </p:nvPr>
        </p:nvSpPr>
        <p:spPr/>
        <p:txBody>
          <a:bodyPr/>
          <a:lstStyle>
            <a:lvl1pPr>
              <a:defRPr/>
            </a:lvl1pPr>
          </a:lstStyle>
          <a:p>
            <a:fld id="{DA3206B2-625C-4BB1-9ABD-EBFA9B9AE8CB}" type="slidenum">
              <a:rPr lang="zh-CN" altLang="zh-CN"/>
              <a:pPr/>
              <a:t>‹#›</a:t>
            </a:fld>
            <a:endParaRPr lang="zh-CN" altLang="zh-CN"/>
          </a:p>
        </p:txBody>
      </p:sp>
    </p:spTree>
    <p:extLst>
      <p:ext uri="{BB962C8B-B14F-4D97-AF65-F5344CB8AC3E}">
        <p14:creationId xmlns:p14="http://schemas.microsoft.com/office/powerpoint/2010/main" val="76393234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8775FE-B286-4466-A37F-3580E9B57028}"/>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D785E78-32DE-4E8C-86AB-4FCB22B5C8CC}"/>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340FB3D3-3028-4DD9-8269-9EA4D9DF8EC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A10A089D-4EBC-4E4B-B9F3-A5024504036A}"/>
              </a:ext>
            </a:extLst>
          </p:cNvPr>
          <p:cNvSpPr>
            <a:spLocks noGrp="1"/>
          </p:cNvSpPr>
          <p:nvPr>
            <p:ph type="dt" sz="half" idx="10"/>
          </p:nvPr>
        </p:nvSpPr>
        <p:spPr/>
        <p:txBody>
          <a:bodyPr/>
          <a:lstStyle>
            <a:lvl1pPr>
              <a:defRPr/>
            </a:lvl1pPr>
          </a:lstStyle>
          <a:p>
            <a:fld id="{C2C10AB7-9CC1-4FDA-A231-C4261F45FC7D}" type="datetime1">
              <a:rPr lang="zh-CN" altLang="en-US" smtClean="0"/>
              <a:t>2017/8/9</a:t>
            </a:fld>
            <a:endParaRPr lang="zh-CN" altLang="zh-CN"/>
          </a:p>
        </p:txBody>
      </p:sp>
      <p:sp>
        <p:nvSpPr>
          <p:cNvPr id="6" name="页脚占位符 5">
            <a:extLst>
              <a:ext uri="{FF2B5EF4-FFF2-40B4-BE49-F238E27FC236}">
                <a16:creationId xmlns:a16="http://schemas.microsoft.com/office/drawing/2014/main" id="{D4E9F307-FBE0-4592-A7A0-46883DFCB0E7}"/>
              </a:ext>
            </a:extLst>
          </p:cNvPr>
          <p:cNvSpPr>
            <a:spLocks noGrp="1"/>
          </p:cNvSpPr>
          <p:nvPr>
            <p:ph type="ftr" sz="quarter" idx="11"/>
          </p:nvPr>
        </p:nvSpPr>
        <p:spPr/>
        <p:txBody>
          <a:bodyPr/>
          <a:lstStyle>
            <a:lvl1pPr>
              <a:defRPr/>
            </a:lvl1pPr>
          </a:lstStyle>
          <a:p>
            <a:r>
              <a:rPr lang="zh-CN" altLang="zh-CN"/>
              <a:t>滕东中学语文教研组</a:t>
            </a:r>
          </a:p>
        </p:txBody>
      </p:sp>
      <p:sp>
        <p:nvSpPr>
          <p:cNvPr id="7" name="灯片编号占位符 6">
            <a:extLst>
              <a:ext uri="{FF2B5EF4-FFF2-40B4-BE49-F238E27FC236}">
                <a16:creationId xmlns:a16="http://schemas.microsoft.com/office/drawing/2014/main" id="{A5F5233B-C15C-4328-979A-6A74B113D7EB}"/>
              </a:ext>
            </a:extLst>
          </p:cNvPr>
          <p:cNvSpPr>
            <a:spLocks noGrp="1"/>
          </p:cNvSpPr>
          <p:nvPr>
            <p:ph type="sldNum" sz="quarter" idx="12"/>
          </p:nvPr>
        </p:nvSpPr>
        <p:spPr/>
        <p:txBody>
          <a:bodyPr/>
          <a:lstStyle>
            <a:lvl1pPr>
              <a:defRPr/>
            </a:lvl1pPr>
          </a:lstStyle>
          <a:p>
            <a:fld id="{8B025E68-B12E-4D34-BAB2-D07611BB9307}" type="slidenum">
              <a:rPr lang="zh-CN" altLang="zh-CN"/>
              <a:pPr/>
              <a:t>‹#›</a:t>
            </a:fld>
            <a:endParaRPr lang="zh-CN" altLang="zh-CN"/>
          </a:p>
        </p:txBody>
      </p:sp>
    </p:spTree>
    <p:extLst>
      <p:ext uri="{BB962C8B-B14F-4D97-AF65-F5344CB8AC3E}">
        <p14:creationId xmlns:p14="http://schemas.microsoft.com/office/powerpoint/2010/main" val="74453982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4D771F7-7289-431F-88E1-FEFA011C920F}"/>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35754A7-8370-438F-BDE7-0BAD690105BE}"/>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F821FC1-7C9E-4BCD-ACF8-87B341C8AE51}"/>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B9326C05-B497-4AF4-A778-31AE66B92802}"/>
              </a:ext>
            </a:extLst>
          </p:cNvPr>
          <p:cNvSpPr>
            <a:spLocks noGrp="1"/>
          </p:cNvSpPr>
          <p:nvPr>
            <p:ph type="dt" sz="half" idx="10"/>
          </p:nvPr>
        </p:nvSpPr>
        <p:spPr/>
        <p:txBody>
          <a:bodyPr/>
          <a:lstStyle>
            <a:lvl1pPr>
              <a:defRPr/>
            </a:lvl1pPr>
          </a:lstStyle>
          <a:p>
            <a:fld id="{00A015D6-5686-4F9B-A927-273C81375765}" type="datetime1">
              <a:rPr lang="zh-CN" altLang="en-US" smtClean="0"/>
              <a:t>2017/8/9</a:t>
            </a:fld>
            <a:endParaRPr lang="zh-CN" altLang="zh-CN"/>
          </a:p>
        </p:txBody>
      </p:sp>
      <p:sp>
        <p:nvSpPr>
          <p:cNvPr id="6" name="页脚占位符 5">
            <a:extLst>
              <a:ext uri="{FF2B5EF4-FFF2-40B4-BE49-F238E27FC236}">
                <a16:creationId xmlns:a16="http://schemas.microsoft.com/office/drawing/2014/main" id="{F21D04CE-3358-440F-8000-8853D9F051F2}"/>
              </a:ext>
            </a:extLst>
          </p:cNvPr>
          <p:cNvSpPr>
            <a:spLocks noGrp="1"/>
          </p:cNvSpPr>
          <p:nvPr>
            <p:ph type="ftr" sz="quarter" idx="11"/>
          </p:nvPr>
        </p:nvSpPr>
        <p:spPr/>
        <p:txBody>
          <a:bodyPr/>
          <a:lstStyle>
            <a:lvl1pPr>
              <a:defRPr/>
            </a:lvl1pPr>
          </a:lstStyle>
          <a:p>
            <a:r>
              <a:rPr lang="zh-CN" altLang="zh-CN"/>
              <a:t>滕东中学语文教研组</a:t>
            </a:r>
          </a:p>
        </p:txBody>
      </p:sp>
      <p:sp>
        <p:nvSpPr>
          <p:cNvPr id="7" name="灯片编号占位符 6">
            <a:extLst>
              <a:ext uri="{FF2B5EF4-FFF2-40B4-BE49-F238E27FC236}">
                <a16:creationId xmlns:a16="http://schemas.microsoft.com/office/drawing/2014/main" id="{C12889B3-3593-4071-A38A-E630B04953FB}"/>
              </a:ext>
            </a:extLst>
          </p:cNvPr>
          <p:cNvSpPr>
            <a:spLocks noGrp="1"/>
          </p:cNvSpPr>
          <p:nvPr>
            <p:ph type="sldNum" sz="quarter" idx="12"/>
          </p:nvPr>
        </p:nvSpPr>
        <p:spPr/>
        <p:txBody>
          <a:bodyPr/>
          <a:lstStyle>
            <a:lvl1pPr>
              <a:defRPr/>
            </a:lvl1pPr>
          </a:lstStyle>
          <a:p>
            <a:fld id="{4CBF598D-E6C3-4F33-9242-DF151A0E982F}" type="slidenum">
              <a:rPr lang="zh-CN" altLang="zh-CN"/>
              <a:pPr/>
              <a:t>‹#›</a:t>
            </a:fld>
            <a:endParaRPr lang="zh-CN" altLang="zh-CN"/>
          </a:p>
        </p:txBody>
      </p:sp>
    </p:spTree>
    <p:extLst>
      <p:ext uri="{BB962C8B-B14F-4D97-AF65-F5344CB8AC3E}">
        <p14:creationId xmlns:p14="http://schemas.microsoft.com/office/powerpoint/2010/main" val="125473502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7C6361B8-09D3-430C-A7A6-1CEE7F9BC3AD}"/>
              </a:ext>
            </a:extLst>
          </p:cNvPr>
          <p:cNvGrpSpPr>
            <a:grpSpLocks/>
          </p:cNvGrpSpPr>
          <p:nvPr/>
        </p:nvGrpSpPr>
        <p:grpSpPr bwMode="auto">
          <a:xfrm>
            <a:off x="566738" y="0"/>
            <a:ext cx="7891462" cy="6821488"/>
            <a:chOff x="0" y="0"/>
            <a:chExt cx="4971" cy="4297"/>
          </a:xfrm>
        </p:grpSpPr>
        <p:sp>
          <p:nvSpPr>
            <p:cNvPr id="1027" name="Rectangle 3">
              <a:extLst>
                <a:ext uri="{FF2B5EF4-FFF2-40B4-BE49-F238E27FC236}">
                  <a16:creationId xmlns:a16="http://schemas.microsoft.com/office/drawing/2014/main" id="{7B130C0E-5712-4BD4-9138-22D704AEC554}"/>
                </a:ext>
              </a:extLst>
            </p:cNvPr>
            <p:cNvSpPr>
              <a:spLocks noChangeArrowheads="1"/>
            </p:cNvSpPr>
            <p:nvPr/>
          </p:nvSpPr>
          <p:spPr bwMode="auto">
            <a:xfrm>
              <a:off x="35" y="0"/>
              <a:ext cx="21" cy="10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8" name="未知">
              <a:extLst>
                <a:ext uri="{FF2B5EF4-FFF2-40B4-BE49-F238E27FC236}">
                  <a16:creationId xmlns:a16="http://schemas.microsoft.com/office/drawing/2014/main" id="{2EE63B3E-35EC-484F-9C41-67508313D7FE}"/>
                </a:ext>
              </a:extLst>
            </p:cNvPr>
            <p:cNvSpPr>
              <a:spLocks noEditPoints="1"/>
            </p:cNvSpPr>
            <p:nvPr/>
          </p:nvSpPr>
          <p:spPr bwMode="auto">
            <a:xfrm>
              <a:off x="35" y="202"/>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9" name="未知">
              <a:extLst>
                <a:ext uri="{FF2B5EF4-FFF2-40B4-BE49-F238E27FC236}">
                  <a16:creationId xmlns:a16="http://schemas.microsoft.com/office/drawing/2014/main" id="{E6F4D4CF-44AC-486E-912F-CB2871DFC77F}"/>
                </a:ext>
              </a:extLst>
            </p:cNvPr>
            <p:cNvSpPr>
              <a:spLocks noEditPoints="1"/>
            </p:cNvSpPr>
            <p:nvPr/>
          </p:nvSpPr>
          <p:spPr bwMode="auto">
            <a:xfrm>
              <a:off x="35" y="607"/>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0" name="未知">
              <a:extLst>
                <a:ext uri="{FF2B5EF4-FFF2-40B4-BE49-F238E27FC236}">
                  <a16:creationId xmlns:a16="http://schemas.microsoft.com/office/drawing/2014/main" id="{36B30299-55BD-4C35-ACF0-816E918EA5F5}"/>
                </a:ext>
              </a:extLst>
            </p:cNvPr>
            <p:cNvSpPr>
              <a:spLocks noEditPoints="1"/>
            </p:cNvSpPr>
            <p:nvPr/>
          </p:nvSpPr>
          <p:spPr bwMode="auto">
            <a:xfrm>
              <a:off x="35" y="101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1" name="未知">
              <a:extLst>
                <a:ext uri="{FF2B5EF4-FFF2-40B4-BE49-F238E27FC236}">
                  <a16:creationId xmlns:a16="http://schemas.microsoft.com/office/drawing/2014/main" id="{6C955B72-67C8-4514-8753-46F2592AF59D}"/>
                </a:ext>
              </a:extLst>
            </p:cNvPr>
            <p:cNvSpPr>
              <a:spLocks noEditPoints="1"/>
            </p:cNvSpPr>
            <p:nvPr/>
          </p:nvSpPr>
          <p:spPr bwMode="auto">
            <a:xfrm>
              <a:off x="35" y="141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2" name="未知">
              <a:extLst>
                <a:ext uri="{FF2B5EF4-FFF2-40B4-BE49-F238E27FC236}">
                  <a16:creationId xmlns:a16="http://schemas.microsoft.com/office/drawing/2014/main" id="{BDE757B1-8823-4CE3-B21E-5482AC7BD909}"/>
                </a:ext>
              </a:extLst>
            </p:cNvPr>
            <p:cNvSpPr>
              <a:spLocks noEditPoints="1"/>
            </p:cNvSpPr>
            <p:nvPr/>
          </p:nvSpPr>
          <p:spPr bwMode="auto">
            <a:xfrm>
              <a:off x="35" y="182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3" name="未知">
              <a:extLst>
                <a:ext uri="{FF2B5EF4-FFF2-40B4-BE49-F238E27FC236}">
                  <a16:creationId xmlns:a16="http://schemas.microsoft.com/office/drawing/2014/main" id="{A0423430-49C8-46C8-8DF3-5741254A34F9}"/>
                </a:ext>
              </a:extLst>
            </p:cNvPr>
            <p:cNvSpPr>
              <a:spLocks noEditPoints="1"/>
            </p:cNvSpPr>
            <p:nvPr/>
          </p:nvSpPr>
          <p:spPr bwMode="auto">
            <a:xfrm>
              <a:off x="35" y="2224"/>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4" name="未知">
              <a:extLst>
                <a:ext uri="{FF2B5EF4-FFF2-40B4-BE49-F238E27FC236}">
                  <a16:creationId xmlns:a16="http://schemas.microsoft.com/office/drawing/2014/main" id="{F3EF3B3C-A0BD-4593-9270-403EC63B2607}"/>
                </a:ext>
              </a:extLst>
            </p:cNvPr>
            <p:cNvSpPr>
              <a:spLocks noEditPoints="1"/>
            </p:cNvSpPr>
            <p:nvPr/>
          </p:nvSpPr>
          <p:spPr bwMode="auto">
            <a:xfrm>
              <a:off x="35" y="2629"/>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5" name="未知">
              <a:extLst>
                <a:ext uri="{FF2B5EF4-FFF2-40B4-BE49-F238E27FC236}">
                  <a16:creationId xmlns:a16="http://schemas.microsoft.com/office/drawing/2014/main" id="{9297106B-C662-4990-9569-885594F08CEB}"/>
                </a:ext>
              </a:extLst>
            </p:cNvPr>
            <p:cNvSpPr>
              <a:spLocks noEditPoints="1"/>
            </p:cNvSpPr>
            <p:nvPr/>
          </p:nvSpPr>
          <p:spPr bwMode="auto">
            <a:xfrm>
              <a:off x="35" y="303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6" name="未知">
              <a:extLst>
                <a:ext uri="{FF2B5EF4-FFF2-40B4-BE49-F238E27FC236}">
                  <a16:creationId xmlns:a16="http://schemas.microsoft.com/office/drawing/2014/main" id="{A661D885-580F-4ED9-BC35-11AF6380AD04}"/>
                </a:ext>
              </a:extLst>
            </p:cNvPr>
            <p:cNvSpPr>
              <a:spLocks noEditPoints="1"/>
            </p:cNvSpPr>
            <p:nvPr/>
          </p:nvSpPr>
          <p:spPr bwMode="auto">
            <a:xfrm>
              <a:off x="35" y="3438"/>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7" name="未知">
              <a:extLst>
                <a:ext uri="{FF2B5EF4-FFF2-40B4-BE49-F238E27FC236}">
                  <a16:creationId xmlns:a16="http://schemas.microsoft.com/office/drawing/2014/main" id="{BA8BA695-7AB5-4ED9-AEC9-939D4C25610A}"/>
                </a:ext>
              </a:extLst>
            </p:cNvPr>
            <p:cNvSpPr>
              <a:spLocks noEditPoints="1"/>
            </p:cNvSpPr>
            <p:nvPr/>
          </p:nvSpPr>
          <p:spPr bwMode="auto">
            <a:xfrm>
              <a:off x="35" y="384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8" name="Rectangle 14">
              <a:extLst>
                <a:ext uri="{FF2B5EF4-FFF2-40B4-BE49-F238E27FC236}">
                  <a16:creationId xmlns:a16="http://schemas.microsoft.com/office/drawing/2014/main" id="{78F57D5F-0023-4A06-8E99-969D338FF8ED}"/>
                </a:ext>
              </a:extLst>
            </p:cNvPr>
            <p:cNvSpPr>
              <a:spLocks noChangeArrowheads="1"/>
            </p:cNvSpPr>
            <p:nvPr/>
          </p:nvSpPr>
          <p:spPr bwMode="auto">
            <a:xfrm>
              <a:off x="35" y="4246"/>
              <a:ext cx="21" cy="5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39" name="Rectangle 15">
              <a:extLst>
                <a:ext uri="{FF2B5EF4-FFF2-40B4-BE49-F238E27FC236}">
                  <a16:creationId xmlns:a16="http://schemas.microsoft.com/office/drawing/2014/main" id="{FA6EF17C-19EE-4FFE-B1A5-4996C5B7C9FA}"/>
                </a:ext>
              </a:extLst>
            </p:cNvPr>
            <p:cNvSpPr>
              <a:spLocks noChangeArrowheads="1"/>
            </p:cNvSpPr>
            <p:nvPr/>
          </p:nvSpPr>
          <p:spPr bwMode="auto">
            <a:xfrm>
              <a:off x="480" y="0"/>
              <a:ext cx="21" cy="10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40" name="未知">
              <a:extLst>
                <a:ext uri="{FF2B5EF4-FFF2-40B4-BE49-F238E27FC236}">
                  <a16:creationId xmlns:a16="http://schemas.microsoft.com/office/drawing/2014/main" id="{FA316A83-D6BF-487C-BE2A-8FEF8C6D7D07}"/>
                </a:ext>
              </a:extLst>
            </p:cNvPr>
            <p:cNvSpPr>
              <a:spLocks noEditPoints="1"/>
            </p:cNvSpPr>
            <p:nvPr/>
          </p:nvSpPr>
          <p:spPr bwMode="auto">
            <a:xfrm>
              <a:off x="480" y="202"/>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1" name="未知">
              <a:extLst>
                <a:ext uri="{FF2B5EF4-FFF2-40B4-BE49-F238E27FC236}">
                  <a16:creationId xmlns:a16="http://schemas.microsoft.com/office/drawing/2014/main" id="{F5373B84-D91C-458E-B2BD-14C449CC2779}"/>
                </a:ext>
              </a:extLst>
            </p:cNvPr>
            <p:cNvSpPr>
              <a:spLocks noEditPoints="1"/>
            </p:cNvSpPr>
            <p:nvPr/>
          </p:nvSpPr>
          <p:spPr bwMode="auto">
            <a:xfrm>
              <a:off x="480" y="607"/>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2" name="未知">
              <a:extLst>
                <a:ext uri="{FF2B5EF4-FFF2-40B4-BE49-F238E27FC236}">
                  <a16:creationId xmlns:a16="http://schemas.microsoft.com/office/drawing/2014/main" id="{699B1379-FCF4-4127-BCF2-30C96410ECAC}"/>
                </a:ext>
              </a:extLst>
            </p:cNvPr>
            <p:cNvSpPr>
              <a:spLocks noEditPoints="1"/>
            </p:cNvSpPr>
            <p:nvPr/>
          </p:nvSpPr>
          <p:spPr bwMode="auto">
            <a:xfrm>
              <a:off x="480" y="101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3" name="未知">
              <a:extLst>
                <a:ext uri="{FF2B5EF4-FFF2-40B4-BE49-F238E27FC236}">
                  <a16:creationId xmlns:a16="http://schemas.microsoft.com/office/drawing/2014/main" id="{C0615DA1-B64A-4CA8-854F-E1C10BBDACAE}"/>
                </a:ext>
              </a:extLst>
            </p:cNvPr>
            <p:cNvSpPr>
              <a:spLocks noEditPoints="1"/>
            </p:cNvSpPr>
            <p:nvPr/>
          </p:nvSpPr>
          <p:spPr bwMode="auto">
            <a:xfrm>
              <a:off x="480" y="141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4" name="未知">
              <a:extLst>
                <a:ext uri="{FF2B5EF4-FFF2-40B4-BE49-F238E27FC236}">
                  <a16:creationId xmlns:a16="http://schemas.microsoft.com/office/drawing/2014/main" id="{A1DD1748-5E38-4829-9044-399A4E5E8C69}"/>
                </a:ext>
              </a:extLst>
            </p:cNvPr>
            <p:cNvSpPr>
              <a:spLocks noEditPoints="1"/>
            </p:cNvSpPr>
            <p:nvPr/>
          </p:nvSpPr>
          <p:spPr bwMode="auto">
            <a:xfrm>
              <a:off x="480" y="182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5" name="未知">
              <a:extLst>
                <a:ext uri="{FF2B5EF4-FFF2-40B4-BE49-F238E27FC236}">
                  <a16:creationId xmlns:a16="http://schemas.microsoft.com/office/drawing/2014/main" id="{DD7A50AC-3B79-489A-9155-047620019568}"/>
                </a:ext>
              </a:extLst>
            </p:cNvPr>
            <p:cNvSpPr>
              <a:spLocks noEditPoints="1"/>
            </p:cNvSpPr>
            <p:nvPr/>
          </p:nvSpPr>
          <p:spPr bwMode="auto">
            <a:xfrm>
              <a:off x="480" y="2224"/>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6" name="未知">
              <a:extLst>
                <a:ext uri="{FF2B5EF4-FFF2-40B4-BE49-F238E27FC236}">
                  <a16:creationId xmlns:a16="http://schemas.microsoft.com/office/drawing/2014/main" id="{D6A33C2F-763B-494E-9E5B-D9FA732E8B0D}"/>
                </a:ext>
              </a:extLst>
            </p:cNvPr>
            <p:cNvSpPr>
              <a:spLocks noEditPoints="1"/>
            </p:cNvSpPr>
            <p:nvPr/>
          </p:nvSpPr>
          <p:spPr bwMode="auto">
            <a:xfrm>
              <a:off x="480" y="2629"/>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7" name="未知">
              <a:extLst>
                <a:ext uri="{FF2B5EF4-FFF2-40B4-BE49-F238E27FC236}">
                  <a16:creationId xmlns:a16="http://schemas.microsoft.com/office/drawing/2014/main" id="{03E88E47-BC3A-4C29-B646-325FE46649D0}"/>
                </a:ext>
              </a:extLst>
            </p:cNvPr>
            <p:cNvSpPr>
              <a:spLocks noEditPoints="1"/>
            </p:cNvSpPr>
            <p:nvPr/>
          </p:nvSpPr>
          <p:spPr bwMode="auto">
            <a:xfrm>
              <a:off x="480" y="303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8" name="未知">
              <a:extLst>
                <a:ext uri="{FF2B5EF4-FFF2-40B4-BE49-F238E27FC236}">
                  <a16:creationId xmlns:a16="http://schemas.microsoft.com/office/drawing/2014/main" id="{87CB9392-1754-49E2-AEC5-DDD4A8678D0D}"/>
                </a:ext>
              </a:extLst>
            </p:cNvPr>
            <p:cNvSpPr>
              <a:spLocks noEditPoints="1"/>
            </p:cNvSpPr>
            <p:nvPr/>
          </p:nvSpPr>
          <p:spPr bwMode="auto">
            <a:xfrm>
              <a:off x="480" y="3438"/>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9" name="未知">
              <a:extLst>
                <a:ext uri="{FF2B5EF4-FFF2-40B4-BE49-F238E27FC236}">
                  <a16:creationId xmlns:a16="http://schemas.microsoft.com/office/drawing/2014/main" id="{A25192D8-ACC5-4047-9F6B-2F3020A7FA2B}"/>
                </a:ext>
              </a:extLst>
            </p:cNvPr>
            <p:cNvSpPr>
              <a:spLocks noEditPoints="1"/>
            </p:cNvSpPr>
            <p:nvPr/>
          </p:nvSpPr>
          <p:spPr bwMode="auto">
            <a:xfrm>
              <a:off x="480" y="384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50" name="Rectangle 26">
              <a:extLst>
                <a:ext uri="{FF2B5EF4-FFF2-40B4-BE49-F238E27FC236}">
                  <a16:creationId xmlns:a16="http://schemas.microsoft.com/office/drawing/2014/main" id="{B74BBC62-C63C-48EA-8FD3-F5A966AC1A81}"/>
                </a:ext>
              </a:extLst>
            </p:cNvPr>
            <p:cNvSpPr>
              <a:spLocks noChangeArrowheads="1"/>
            </p:cNvSpPr>
            <p:nvPr/>
          </p:nvSpPr>
          <p:spPr bwMode="auto">
            <a:xfrm>
              <a:off x="480" y="4246"/>
              <a:ext cx="21" cy="5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51" name="Rectangle 27">
              <a:extLst>
                <a:ext uri="{FF2B5EF4-FFF2-40B4-BE49-F238E27FC236}">
                  <a16:creationId xmlns:a16="http://schemas.microsoft.com/office/drawing/2014/main" id="{3180C8CC-4D98-49DC-A32F-0C7165F9FDF9}"/>
                </a:ext>
              </a:extLst>
            </p:cNvPr>
            <p:cNvSpPr>
              <a:spLocks noChangeArrowheads="1"/>
            </p:cNvSpPr>
            <p:nvPr/>
          </p:nvSpPr>
          <p:spPr bwMode="auto">
            <a:xfrm>
              <a:off x="930" y="0"/>
              <a:ext cx="21" cy="10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52" name="未知">
              <a:extLst>
                <a:ext uri="{FF2B5EF4-FFF2-40B4-BE49-F238E27FC236}">
                  <a16:creationId xmlns:a16="http://schemas.microsoft.com/office/drawing/2014/main" id="{02935BC6-BA6F-42B7-A7C5-DB5440BAB7D5}"/>
                </a:ext>
              </a:extLst>
            </p:cNvPr>
            <p:cNvSpPr>
              <a:spLocks noEditPoints="1"/>
            </p:cNvSpPr>
            <p:nvPr/>
          </p:nvSpPr>
          <p:spPr bwMode="auto">
            <a:xfrm>
              <a:off x="930" y="202"/>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53" name="未知">
              <a:extLst>
                <a:ext uri="{FF2B5EF4-FFF2-40B4-BE49-F238E27FC236}">
                  <a16:creationId xmlns:a16="http://schemas.microsoft.com/office/drawing/2014/main" id="{C3FD9551-3B50-4909-974D-91B76C278EAE}"/>
                </a:ext>
              </a:extLst>
            </p:cNvPr>
            <p:cNvSpPr>
              <a:spLocks noEditPoints="1"/>
            </p:cNvSpPr>
            <p:nvPr/>
          </p:nvSpPr>
          <p:spPr bwMode="auto">
            <a:xfrm>
              <a:off x="930" y="607"/>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54" name="未知">
              <a:extLst>
                <a:ext uri="{FF2B5EF4-FFF2-40B4-BE49-F238E27FC236}">
                  <a16:creationId xmlns:a16="http://schemas.microsoft.com/office/drawing/2014/main" id="{3B245380-02C3-47C0-B7A5-55830723E1A5}"/>
                </a:ext>
              </a:extLst>
            </p:cNvPr>
            <p:cNvSpPr>
              <a:spLocks noEditPoints="1"/>
            </p:cNvSpPr>
            <p:nvPr/>
          </p:nvSpPr>
          <p:spPr bwMode="auto">
            <a:xfrm>
              <a:off x="930" y="101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55" name="未知">
              <a:extLst>
                <a:ext uri="{FF2B5EF4-FFF2-40B4-BE49-F238E27FC236}">
                  <a16:creationId xmlns:a16="http://schemas.microsoft.com/office/drawing/2014/main" id="{841E0586-792A-4B09-9E2D-EBF2DA00221E}"/>
                </a:ext>
              </a:extLst>
            </p:cNvPr>
            <p:cNvSpPr>
              <a:spLocks noEditPoints="1"/>
            </p:cNvSpPr>
            <p:nvPr/>
          </p:nvSpPr>
          <p:spPr bwMode="auto">
            <a:xfrm>
              <a:off x="930" y="141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56" name="未知">
              <a:extLst>
                <a:ext uri="{FF2B5EF4-FFF2-40B4-BE49-F238E27FC236}">
                  <a16:creationId xmlns:a16="http://schemas.microsoft.com/office/drawing/2014/main" id="{515CDB66-1835-4297-B5EE-E49EA7400E28}"/>
                </a:ext>
              </a:extLst>
            </p:cNvPr>
            <p:cNvSpPr>
              <a:spLocks noEditPoints="1"/>
            </p:cNvSpPr>
            <p:nvPr/>
          </p:nvSpPr>
          <p:spPr bwMode="auto">
            <a:xfrm>
              <a:off x="930" y="182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57" name="未知">
              <a:extLst>
                <a:ext uri="{FF2B5EF4-FFF2-40B4-BE49-F238E27FC236}">
                  <a16:creationId xmlns:a16="http://schemas.microsoft.com/office/drawing/2014/main" id="{78E9182A-52DF-44CB-8C25-31AF815082A3}"/>
                </a:ext>
              </a:extLst>
            </p:cNvPr>
            <p:cNvSpPr>
              <a:spLocks noEditPoints="1"/>
            </p:cNvSpPr>
            <p:nvPr/>
          </p:nvSpPr>
          <p:spPr bwMode="auto">
            <a:xfrm>
              <a:off x="930" y="2224"/>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58" name="未知">
              <a:extLst>
                <a:ext uri="{FF2B5EF4-FFF2-40B4-BE49-F238E27FC236}">
                  <a16:creationId xmlns:a16="http://schemas.microsoft.com/office/drawing/2014/main" id="{FEFBC004-8FEB-465E-BD19-D117A3D0095A}"/>
                </a:ext>
              </a:extLst>
            </p:cNvPr>
            <p:cNvSpPr>
              <a:spLocks noEditPoints="1"/>
            </p:cNvSpPr>
            <p:nvPr/>
          </p:nvSpPr>
          <p:spPr bwMode="auto">
            <a:xfrm>
              <a:off x="930" y="2629"/>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59" name="未知">
              <a:extLst>
                <a:ext uri="{FF2B5EF4-FFF2-40B4-BE49-F238E27FC236}">
                  <a16:creationId xmlns:a16="http://schemas.microsoft.com/office/drawing/2014/main" id="{856583A2-86FB-45D2-8BEF-9C64F53DDC54}"/>
                </a:ext>
              </a:extLst>
            </p:cNvPr>
            <p:cNvSpPr>
              <a:spLocks noEditPoints="1"/>
            </p:cNvSpPr>
            <p:nvPr/>
          </p:nvSpPr>
          <p:spPr bwMode="auto">
            <a:xfrm>
              <a:off x="930" y="303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60" name="未知">
              <a:extLst>
                <a:ext uri="{FF2B5EF4-FFF2-40B4-BE49-F238E27FC236}">
                  <a16:creationId xmlns:a16="http://schemas.microsoft.com/office/drawing/2014/main" id="{A783B20B-E0C1-4F98-94ED-A55A8E5F50B2}"/>
                </a:ext>
              </a:extLst>
            </p:cNvPr>
            <p:cNvSpPr>
              <a:spLocks noEditPoints="1"/>
            </p:cNvSpPr>
            <p:nvPr/>
          </p:nvSpPr>
          <p:spPr bwMode="auto">
            <a:xfrm>
              <a:off x="930" y="3438"/>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61" name="未知">
              <a:extLst>
                <a:ext uri="{FF2B5EF4-FFF2-40B4-BE49-F238E27FC236}">
                  <a16:creationId xmlns:a16="http://schemas.microsoft.com/office/drawing/2014/main" id="{59003424-D1AB-46D2-BBAB-745B76F02BEA}"/>
                </a:ext>
              </a:extLst>
            </p:cNvPr>
            <p:cNvSpPr>
              <a:spLocks noEditPoints="1"/>
            </p:cNvSpPr>
            <p:nvPr/>
          </p:nvSpPr>
          <p:spPr bwMode="auto">
            <a:xfrm>
              <a:off x="930" y="384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62" name="Rectangle 38">
              <a:extLst>
                <a:ext uri="{FF2B5EF4-FFF2-40B4-BE49-F238E27FC236}">
                  <a16:creationId xmlns:a16="http://schemas.microsoft.com/office/drawing/2014/main" id="{0C2977CA-90D0-4E5B-810D-AB104EB2738D}"/>
                </a:ext>
              </a:extLst>
            </p:cNvPr>
            <p:cNvSpPr>
              <a:spLocks noChangeArrowheads="1"/>
            </p:cNvSpPr>
            <p:nvPr/>
          </p:nvSpPr>
          <p:spPr bwMode="auto">
            <a:xfrm>
              <a:off x="930" y="4246"/>
              <a:ext cx="21" cy="5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63" name="Rectangle 39">
              <a:extLst>
                <a:ext uri="{FF2B5EF4-FFF2-40B4-BE49-F238E27FC236}">
                  <a16:creationId xmlns:a16="http://schemas.microsoft.com/office/drawing/2014/main" id="{19DD937F-92CB-4B02-8582-97D6261AB545}"/>
                </a:ext>
              </a:extLst>
            </p:cNvPr>
            <p:cNvSpPr>
              <a:spLocks noChangeArrowheads="1"/>
            </p:cNvSpPr>
            <p:nvPr/>
          </p:nvSpPr>
          <p:spPr bwMode="auto">
            <a:xfrm>
              <a:off x="1375" y="0"/>
              <a:ext cx="21" cy="10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64" name="未知">
              <a:extLst>
                <a:ext uri="{FF2B5EF4-FFF2-40B4-BE49-F238E27FC236}">
                  <a16:creationId xmlns:a16="http://schemas.microsoft.com/office/drawing/2014/main" id="{BD83EC86-0D0D-40F8-AD22-B94EB8527801}"/>
                </a:ext>
              </a:extLst>
            </p:cNvPr>
            <p:cNvSpPr>
              <a:spLocks noEditPoints="1"/>
            </p:cNvSpPr>
            <p:nvPr/>
          </p:nvSpPr>
          <p:spPr bwMode="auto">
            <a:xfrm>
              <a:off x="1375" y="202"/>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65" name="未知">
              <a:extLst>
                <a:ext uri="{FF2B5EF4-FFF2-40B4-BE49-F238E27FC236}">
                  <a16:creationId xmlns:a16="http://schemas.microsoft.com/office/drawing/2014/main" id="{3FF05DB4-9591-4E29-8A5A-5F9B08405F3C}"/>
                </a:ext>
              </a:extLst>
            </p:cNvPr>
            <p:cNvSpPr>
              <a:spLocks noEditPoints="1"/>
            </p:cNvSpPr>
            <p:nvPr/>
          </p:nvSpPr>
          <p:spPr bwMode="auto">
            <a:xfrm>
              <a:off x="1375" y="607"/>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66" name="未知">
              <a:extLst>
                <a:ext uri="{FF2B5EF4-FFF2-40B4-BE49-F238E27FC236}">
                  <a16:creationId xmlns:a16="http://schemas.microsoft.com/office/drawing/2014/main" id="{49D67C40-E6C8-4D56-A6F0-3892DABD21DD}"/>
                </a:ext>
              </a:extLst>
            </p:cNvPr>
            <p:cNvSpPr>
              <a:spLocks noEditPoints="1"/>
            </p:cNvSpPr>
            <p:nvPr/>
          </p:nvSpPr>
          <p:spPr bwMode="auto">
            <a:xfrm>
              <a:off x="1375" y="101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67" name="未知">
              <a:extLst>
                <a:ext uri="{FF2B5EF4-FFF2-40B4-BE49-F238E27FC236}">
                  <a16:creationId xmlns:a16="http://schemas.microsoft.com/office/drawing/2014/main" id="{039C1695-84AA-459C-A137-B6E8254AE1E9}"/>
                </a:ext>
              </a:extLst>
            </p:cNvPr>
            <p:cNvSpPr>
              <a:spLocks noEditPoints="1"/>
            </p:cNvSpPr>
            <p:nvPr/>
          </p:nvSpPr>
          <p:spPr bwMode="auto">
            <a:xfrm>
              <a:off x="1375" y="141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68" name="未知">
              <a:extLst>
                <a:ext uri="{FF2B5EF4-FFF2-40B4-BE49-F238E27FC236}">
                  <a16:creationId xmlns:a16="http://schemas.microsoft.com/office/drawing/2014/main" id="{1987E437-BC94-44F3-BACB-B4317106B0D5}"/>
                </a:ext>
              </a:extLst>
            </p:cNvPr>
            <p:cNvSpPr>
              <a:spLocks noEditPoints="1"/>
            </p:cNvSpPr>
            <p:nvPr/>
          </p:nvSpPr>
          <p:spPr bwMode="auto">
            <a:xfrm>
              <a:off x="1375" y="182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69" name="未知">
              <a:extLst>
                <a:ext uri="{FF2B5EF4-FFF2-40B4-BE49-F238E27FC236}">
                  <a16:creationId xmlns:a16="http://schemas.microsoft.com/office/drawing/2014/main" id="{23C3ECC2-7795-4322-B6C7-41571771C9A6}"/>
                </a:ext>
              </a:extLst>
            </p:cNvPr>
            <p:cNvSpPr>
              <a:spLocks noEditPoints="1"/>
            </p:cNvSpPr>
            <p:nvPr/>
          </p:nvSpPr>
          <p:spPr bwMode="auto">
            <a:xfrm>
              <a:off x="1375" y="2224"/>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70" name="未知">
              <a:extLst>
                <a:ext uri="{FF2B5EF4-FFF2-40B4-BE49-F238E27FC236}">
                  <a16:creationId xmlns:a16="http://schemas.microsoft.com/office/drawing/2014/main" id="{7CC66B36-5B5B-4006-8F12-12A99CF66221}"/>
                </a:ext>
              </a:extLst>
            </p:cNvPr>
            <p:cNvSpPr>
              <a:spLocks noEditPoints="1"/>
            </p:cNvSpPr>
            <p:nvPr/>
          </p:nvSpPr>
          <p:spPr bwMode="auto">
            <a:xfrm>
              <a:off x="1375" y="2629"/>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71" name="未知">
              <a:extLst>
                <a:ext uri="{FF2B5EF4-FFF2-40B4-BE49-F238E27FC236}">
                  <a16:creationId xmlns:a16="http://schemas.microsoft.com/office/drawing/2014/main" id="{49C3C88B-2D54-44F9-B8FE-DCD75D024B3F}"/>
                </a:ext>
              </a:extLst>
            </p:cNvPr>
            <p:cNvSpPr>
              <a:spLocks noEditPoints="1"/>
            </p:cNvSpPr>
            <p:nvPr/>
          </p:nvSpPr>
          <p:spPr bwMode="auto">
            <a:xfrm>
              <a:off x="1375" y="303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72" name="未知">
              <a:extLst>
                <a:ext uri="{FF2B5EF4-FFF2-40B4-BE49-F238E27FC236}">
                  <a16:creationId xmlns:a16="http://schemas.microsoft.com/office/drawing/2014/main" id="{C2DFDCF0-521E-43C1-96A2-9A60FFA11CB0}"/>
                </a:ext>
              </a:extLst>
            </p:cNvPr>
            <p:cNvSpPr>
              <a:spLocks noEditPoints="1"/>
            </p:cNvSpPr>
            <p:nvPr/>
          </p:nvSpPr>
          <p:spPr bwMode="auto">
            <a:xfrm>
              <a:off x="1375" y="3438"/>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73" name="未知">
              <a:extLst>
                <a:ext uri="{FF2B5EF4-FFF2-40B4-BE49-F238E27FC236}">
                  <a16:creationId xmlns:a16="http://schemas.microsoft.com/office/drawing/2014/main" id="{996A5FB4-A823-4D4B-8604-34C6E35B8790}"/>
                </a:ext>
              </a:extLst>
            </p:cNvPr>
            <p:cNvSpPr>
              <a:spLocks noEditPoints="1"/>
            </p:cNvSpPr>
            <p:nvPr/>
          </p:nvSpPr>
          <p:spPr bwMode="auto">
            <a:xfrm>
              <a:off x="1375" y="384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74" name="Rectangle 50">
              <a:extLst>
                <a:ext uri="{FF2B5EF4-FFF2-40B4-BE49-F238E27FC236}">
                  <a16:creationId xmlns:a16="http://schemas.microsoft.com/office/drawing/2014/main" id="{AF25751A-32A2-48BC-A0F9-B8750E8A7F42}"/>
                </a:ext>
              </a:extLst>
            </p:cNvPr>
            <p:cNvSpPr>
              <a:spLocks noChangeArrowheads="1"/>
            </p:cNvSpPr>
            <p:nvPr/>
          </p:nvSpPr>
          <p:spPr bwMode="auto">
            <a:xfrm>
              <a:off x="1375" y="4246"/>
              <a:ext cx="21" cy="5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75" name="Rectangle 51">
              <a:extLst>
                <a:ext uri="{FF2B5EF4-FFF2-40B4-BE49-F238E27FC236}">
                  <a16:creationId xmlns:a16="http://schemas.microsoft.com/office/drawing/2014/main" id="{EBA53EDF-74E4-41D1-A988-6B6EC02FBBC3}"/>
                </a:ext>
              </a:extLst>
            </p:cNvPr>
            <p:cNvSpPr>
              <a:spLocks noChangeArrowheads="1"/>
            </p:cNvSpPr>
            <p:nvPr/>
          </p:nvSpPr>
          <p:spPr bwMode="auto">
            <a:xfrm>
              <a:off x="1820" y="0"/>
              <a:ext cx="21" cy="10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76" name="未知">
              <a:extLst>
                <a:ext uri="{FF2B5EF4-FFF2-40B4-BE49-F238E27FC236}">
                  <a16:creationId xmlns:a16="http://schemas.microsoft.com/office/drawing/2014/main" id="{2360FECB-06D8-43A8-9C1B-4EA8F1F113D4}"/>
                </a:ext>
              </a:extLst>
            </p:cNvPr>
            <p:cNvSpPr>
              <a:spLocks noEditPoints="1"/>
            </p:cNvSpPr>
            <p:nvPr/>
          </p:nvSpPr>
          <p:spPr bwMode="auto">
            <a:xfrm>
              <a:off x="1820" y="202"/>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77" name="未知">
              <a:extLst>
                <a:ext uri="{FF2B5EF4-FFF2-40B4-BE49-F238E27FC236}">
                  <a16:creationId xmlns:a16="http://schemas.microsoft.com/office/drawing/2014/main" id="{4A22FC09-E4BC-4E95-BBF7-465ED5757E87}"/>
                </a:ext>
              </a:extLst>
            </p:cNvPr>
            <p:cNvSpPr>
              <a:spLocks noEditPoints="1"/>
            </p:cNvSpPr>
            <p:nvPr/>
          </p:nvSpPr>
          <p:spPr bwMode="auto">
            <a:xfrm>
              <a:off x="1820" y="607"/>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78" name="未知">
              <a:extLst>
                <a:ext uri="{FF2B5EF4-FFF2-40B4-BE49-F238E27FC236}">
                  <a16:creationId xmlns:a16="http://schemas.microsoft.com/office/drawing/2014/main" id="{E97A07C4-7642-495C-95DF-7A30DD8DAEEC}"/>
                </a:ext>
              </a:extLst>
            </p:cNvPr>
            <p:cNvSpPr>
              <a:spLocks noEditPoints="1"/>
            </p:cNvSpPr>
            <p:nvPr/>
          </p:nvSpPr>
          <p:spPr bwMode="auto">
            <a:xfrm>
              <a:off x="1820" y="101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79" name="未知">
              <a:extLst>
                <a:ext uri="{FF2B5EF4-FFF2-40B4-BE49-F238E27FC236}">
                  <a16:creationId xmlns:a16="http://schemas.microsoft.com/office/drawing/2014/main" id="{32988F86-77AA-41EC-86A3-8D2F343D8AE0}"/>
                </a:ext>
              </a:extLst>
            </p:cNvPr>
            <p:cNvSpPr>
              <a:spLocks noEditPoints="1"/>
            </p:cNvSpPr>
            <p:nvPr/>
          </p:nvSpPr>
          <p:spPr bwMode="auto">
            <a:xfrm>
              <a:off x="1820" y="141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80" name="未知">
              <a:extLst>
                <a:ext uri="{FF2B5EF4-FFF2-40B4-BE49-F238E27FC236}">
                  <a16:creationId xmlns:a16="http://schemas.microsoft.com/office/drawing/2014/main" id="{A230D942-2183-4533-90C6-5E0BF78FA723}"/>
                </a:ext>
              </a:extLst>
            </p:cNvPr>
            <p:cNvSpPr>
              <a:spLocks noEditPoints="1"/>
            </p:cNvSpPr>
            <p:nvPr/>
          </p:nvSpPr>
          <p:spPr bwMode="auto">
            <a:xfrm>
              <a:off x="1820" y="182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81" name="未知">
              <a:extLst>
                <a:ext uri="{FF2B5EF4-FFF2-40B4-BE49-F238E27FC236}">
                  <a16:creationId xmlns:a16="http://schemas.microsoft.com/office/drawing/2014/main" id="{D0450F30-323B-4A45-9331-79F3E52822C9}"/>
                </a:ext>
              </a:extLst>
            </p:cNvPr>
            <p:cNvSpPr>
              <a:spLocks noEditPoints="1"/>
            </p:cNvSpPr>
            <p:nvPr/>
          </p:nvSpPr>
          <p:spPr bwMode="auto">
            <a:xfrm>
              <a:off x="1820" y="2224"/>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82" name="未知">
              <a:extLst>
                <a:ext uri="{FF2B5EF4-FFF2-40B4-BE49-F238E27FC236}">
                  <a16:creationId xmlns:a16="http://schemas.microsoft.com/office/drawing/2014/main" id="{5695BE8C-44C1-4F08-85E0-1A8603812A0C}"/>
                </a:ext>
              </a:extLst>
            </p:cNvPr>
            <p:cNvSpPr>
              <a:spLocks noEditPoints="1"/>
            </p:cNvSpPr>
            <p:nvPr/>
          </p:nvSpPr>
          <p:spPr bwMode="auto">
            <a:xfrm>
              <a:off x="1820" y="2629"/>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83" name="未知">
              <a:extLst>
                <a:ext uri="{FF2B5EF4-FFF2-40B4-BE49-F238E27FC236}">
                  <a16:creationId xmlns:a16="http://schemas.microsoft.com/office/drawing/2014/main" id="{7BD775B2-EBAE-4532-BE9E-A2237D6C83F3}"/>
                </a:ext>
              </a:extLst>
            </p:cNvPr>
            <p:cNvSpPr>
              <a:spLocks noEditPoints="1"/>
            </p:cNvSpPr>
            <p:nvPr/>
          </p:nvSpPr>
          <p:spPr bwMode="auto">
            <a:xfrm>
              <a:off x="1820" y="303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84" name="未知">
              <a:extLst>
                <a:ext uri="{FF2B5EF4-FFF2-40B4-BE49-F238E27FC236}">
                  <a16:creationId xmlns:a16="http://schemas.microsoft.com/office/drawing/2014/main" id="{CAB6F045-6E21-450C-9FD1-12AB9BEF7CEE}"/>
                </a:ext>
              </a:extLst>
            </p:cNvPr>
            <p:cNvSpPr>
              <a:spLocks noEditPoints="1"/>
            </p:cNvSpPr>
            <p:nvPr/>
          </p:nvSpPr>
          <p:spPr bwMode="auto">
            <a:xfrm>
              <a:off x="1820" y="3438"/>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85" name="未知">
              <a:extLst>
                <a:ext uri="{FF2B5EF4-FFF2-40B4-BE49-F238E27FC236}">
                  <a16:creationId xmlns:a16="http://schemas.microsoft.com/office/drawing/2014/main" id="{275064EB-31E7-490A-B17C-77A0201BC6F1}"/>
                </a:ext>
              </a:extLst>
            </p:cNvPr>
            <p:cNvSpPr>
              <a:spLocks noEditPoints="1"/>
            </p:cNvSpPr>
            <p:nvPr/>
          </p:nvSpPr>
          <p:spPr bwMode="auto">
            <a:xfrm>
              <a:off x="1820" y="384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86" name="Rectangle 62">
              <a:extLst>
                <a:ext uri="{FF2B5EF4-FFF2-40B4-BE49-F238E27FC236}">
                  <a16:creationId xmlns:a16="http://schemas.microsoft.com/office/drawing/2014/main" id="{19E56851-2F92-4736-8B77-DDB86BA8F765}"/>
                </a:ext>
              </a:extLst>
            </p:cNvPr>
            <p:cNvSpPr>
              <a:spLocks noChangeArrowheads="1"/>
            </p:cNvSpPr>
            <p:nvPr/>
          </p:nvSpPr>
          <p:spPr bwMode="auto">
            <a:xfrm>
              <a:off x="1820" y="4246"/>
              <a:ext cx="21" cy="5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87" name="Rectangle 63">
              <a:extLst>
                <a:ext uri="{FF2B5EF4-FFF2-40B4-BE49-F238E27FC236}">
                  <a16:creationId xmlns:a16="http://schemas.microsoft.com/office/drawing/2014/main" id="{E04032DE-4248-4234-AA6D-2C94A65D54F1}"/>
                </a:ext>
              </a:extLst>
            </p:cNvPr>
            <p:cNvSpPr>
              <a:spLocks noChangeArrowheads="1"/>
            </p:cNvSpPr>
            <p:nvPr/>
          </p:nvSpPr>
          <p:spPr bwMode="auto">
            <a:xfrm>
              <a:off x="2271" y="0"/>
              <a:ext cx="20" cy="10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88" name="未知">
              <a:extLst>
                <a:ext uri="{FF2B5EF4-FFF2-40B4-BE49-F238E27FC236}">
                  <a16:creationId xmlns:a16="http://schemas.microsoft.com/office/drawing/2014/main" id="{758F446C-0672-4C5A-8478-835EDB07FE6C}"/>
                </a:ext>
              </a:extLst>
            </p:cNvPr>
            <p:cNvSpPr>
              <a:spLocks noEditPoints="1"/>
            </p:cNvSpPr>
            <p:nvPr/>
          </p:nvSpPr>
          <p:spPr bwMode="auto">
            <a:xfrm>
              <a:off x="2271" y="202"/>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89" name="未知">
              <a:extLst>
                <a:ext uri="{FF2B5EF4-FFF2-40B4-BE49-F238E27FC236}">
                  <a16:creationId xmlns:a16="http://schemas.microsoft.com/office/drawing/2014/main" id="{10F1EAC2-4EC4-4D42-9B6C-D78BBF66D090}"/>
                </a:ext>
              </a:extLst>
            </p:cNvPr>
            <p:cNvSpPr>
              <a:spLocks noEditPoints="1"/>
            </p:cNvSpPr>
            <p:nvPr/>
          </p:nvSpPr>
          <p:spPr bwMode="auto">
            <a:xfrm>
              <a:off x="2271" y="607"/>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90" name="未知">
              <a:extLst>
                <a:ext uri="{FF2B5EF4-FFF2-40B4-BE49-F238E27FC236}">
                  <a16:creationId xmlns:a16="http://schemas.microsoft.com/office/drawing/2014/main" id="{18D795D2-FD9F-4F18-88A5-DD9A3833EAA4}"/>
                </a:ext>
              </a:extLst>
            </p:cNvPr>
            <p:cNvSpPr>
              <a:spLocks noEditPoints="1"/>
            </p:cNvSpPr>
            <p:nvPr/>
          </p:nvSpPr>
          <p:spPr bwMode="auto">
            <a:xfrm>
              <a:off x="2271" y="101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91" name="未知">
              <a:extLst>
                <a:ext uri="{FF2B5EF4-FFF2-40B4-BE49-F238E27FC236}">
                  <a16:creationId xmlns:a16="http://schemas.microsoft.com/office/drawing/2014/main" id="{319B36DC-F479-4578-9EA4-71F637D9BFFF}"/>
                </a:ext>
              </a:extLst>
            </p:cNvPr>
            <p:cNvSpPr>
              <a:spLocks noEditPoints="1"/>
            </p:cNvSpPr>
            <p:nvPr/>
          </p:nvSpPr>
          <p:spPr bwMode="auto">
            <a:xfrm>
              <a:off x="2271" y="141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92" name="未知">
              <a:extLst>
                <a:ext uri="{FF2B5EF4-FFF2-40B4-BE49-F238E27FC236}">
                  <a16:creationId xmlns:a16="http://schemas.microsoft.com/office/drawing/2014/main" id="{18A2FC64-D9C6-4CC7-80D0-914CF408820B}"/>
                </a:ext>
              </a:extLst>
            </p:cNvPr>
            <p:cNvSpPr>
              <a:spLocks noEditPoints="1"/>
            </p:cNvSpPr>
            <p:nvPr/>
          </p:nvSpPr>
          <p:spPr bwMode="auto">
            <a:xfrm>
              <a:off x="2271" y="182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93" name="未知">
              <a:extLst>
                <a:ext uri="{FF2B5EF4-FFF2-40B4-BE49-F238E27FC236}">
                  <a16:creationId xmlns:a16="http://schemas.microsoft.com/office/drawing/2014/main" id="{720F54E2-3B1C-49B0-889B-376E82661B6D}"/>
                </a:ext>
              </a:extLst>
            </p:cNvPr>
            <p:cNvSpPr>
              <a:spLocks noEditPoints="1"/>
            </p:cNvSpPr>
            <p:nvPr/>
          </p:nvSpPr>
          <p:spPr bwMode="auto">
            <a:xfrm>
              <a:off x="2271" y="2224"/>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94" name="未知">
              <a:extLst>
                <a:ext uri="{FF2B5EF4-FFF2-40B4-BE49-F238E27FC236}">
                  <a16:creationId xmlns:a16="http://schemas.microsoft.com/office/drawing/2014/main" id="{2D7BFD6E-5B81-4FE2-BF14-F0C345DB1EC3}"/>
                </a:ext>
              </a:extLst>
            </p:cNvPr>
            <p:cNvSpPr>
              <a:spLocks noEditPoints="1"/>
            </p:cNvSpPr>
            <p:nvPr/>
          </p:nvSpPr>
          <p:spPr bwMode="auto">
            <a:xfrm>
              <a:off x="2271" y="2629"/>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95" name="未知">
              <a:extLst>
                <a:ext uri="{FF2B5EF4-FFF2-40B4-BE49-F238E27FC236}">
                  <a16:creationId xmlns:a16="http://schemas.microsoft.com/office/drawing/2014/main" id="{68E77C00-5E81-47DD-90A2-29A729EE0A73}"/>
                </a:ext>
              </a:extLst>
            </p:cNvPr>
            <p:cNvSpPr>
              <a:spLocks noEditPoints="1"/>
            </p:cNvSpPr>
            <p:nvPr/>
          </p:nvSpPr>
          <p:spPr bwMode="auto">
            <a:xfrm>
              <a:off x="2271" y="303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96" name="未知">
              <a:extLst>
                <a:ext uri="{FF2B5EF4-FFF2-40B4-BE49-F238E27FC236}">
                  <a16:creationId xmlns:a16="http://schemas.microsoft.com/office/drawing/2014/main" id="{3EE1B4F4-A256-4744-9578-7F79B5364545}"/>
                </a:ext>
              </a:extLst>
            </p:cNvPr>
            <p:cNvSpPr>
              <a:spLocks noEditPoints="1"/>
            </p:cNvSpPr>
            <p:nvPr/>
          </p:nvSpPr>
          <p:spPr bwMode="auto">
            <a:xfrm>
              <a:off x="2271" y="3438"/>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97" name="未知">
              <a:extLst>
                <a:ext uri="{FF2B5EF4-FFF2-40B4-BE49-F238E27FC236}">
                  <a16:creationId xmlns:a16="http://schemas.microsoft.com/office/drawing/2014/main" id="{A8F91F1A-ED82-4E46-8D0D-EC10CEA1F3D9}"/>
                </a:ext>
              </a:extLst>
            </p:cNvPr>
            <p:cNvSpPr>
              <a:spLocks noEditPoints="1"/>
            </p:cNvSpPr>
            <p:nvPr/>
          </p:nvSpPr>
          <p:spPr bwMode="auto">
            <a:xfrm>
              <a:off x="2271" y="384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98" name="Rectangle 74">
              <a:extLst>
                <a:ext uri="{FF2B5EF4-FFF2-40B4-BE49-F238E27FC236}">
                  <a16:creationId xmlns:a16="http://schemas.microsoft.com/office/drawing/2014/main" id="{DA37843A-0187-4C1A-9B2A-2AB68EA13D6B}"/>
                </a:ext>
              </a:extLst>
            </p:cNvPr>
            <p:cNvSpPr>
              <a:spLocks noChangeArrowheads="1"/>
            </p:cNvSpPr>
            <p:nvPr/>
          </p:nvSpPr>
          <p:spPr bwMode="auto">
            <a:xfrm>
              <a:off x="2271" y="4246"/>
              <a:ext cx="20" cy="5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99" name="Rectangle 75">
              <a:extLst>
                <a:ext uri="{FF2B5EF4-FFF2-40B4-BE49-F238E27FC236}">
                  <a16:creationId xmlns:a16="http://schemas.microsoft.com/office/drawing/2014/main" id="{DAE42B64-D7ED-44BE-A55D-089EB9BC174B}"/>
                </a:ext>
              </a:extLst>
            </p:cNvPr>
            <p:cNvSpPr>
              <a:spLocks noChangeArrowheads="1"/>
            </p:cNvSpPr>
            <p:nvPr/>
          </p:nvSpPr>
          <p:spPr bwMode="auto">
            <a:xfrm>
              <a:off x="2716" y="0"/>
              <a:ext cx="20" cy="10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00" name="未知">
              <a:extLst>
                <a:ext uri="{FF2B5EF4-FFF2-40B4-BE49-F238E27FC236}">
                  <a16:creationId xmlns:a16="http://schemas.microsoft.com/office/drawing/2014/main" id="{D006EFBB-5837-4BBB-9B17-930F9DA0F4EB}"/>
                </a:ext>
              </a:extLst>
            </p:cNvPr>
            <p:cNvSpPr>
              <a:spLocks noEditPoints="1"/>
            </p:cNvSpPr>
            <p:nvPr/>
          </p:nvSpPr>
          <p:spPr bwMode="auto">
            <a:xfrm>
              <a:off x="2716" y="202"/>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1" name="未知">
              <a:extLst>
                <a:ext uri="{FF2B5EF4-FFF2-40B4-BE49-F238E27FC236}">
                  <a16:creationId xmlns:a16="http://schemas.microsoft.com/office/drawing/2014/main" id="{89ACCBC8-68FF-4F98-8D71-12F55B1DBBB1}"/>
                </a:ext>
              </a:extLst>
            </p:cNvPr>
            <p:cNvSpPr>
              <a:spLocks noEditPoints="1"/>
            </p:cNvSpPr>
            <p:nvPr/>
          </p:nvSpPr>
          <p:spPr bwMode="auto">
            <a:xfrm>
              <a:off x="2716" y="607"/>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2" name="未知">
              <a:extLst>
                <a:ext uri="{FF2B5EF4-FFF2-40B4-BE49-F238E27FC236}">
                  <a16:creationId xmlns:a16="http://schemas.microsoft.com/office/drawing/2014/main" id="{4EC49BBF-FB5F-4C0F-958B-6076DDC46347}"/>
                </a:ext>
              </a:extLst>
            </p:cNvPr>
            <p:cNvSpPr>
              <a:spLocks noEditPoints="1"/>
            </p:cNvSpPr>
            <p:nvPr/>
          </p:nvSpPr>
          <p:spPr bwMode="auto">
            <a:xfrm>
              <a:off x="2716" y="101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3" name="未知">
              <a:extLst>
                <a:ext uri="{FF2B5EF4-FFF2-40B4-BE49-F238E27FC236}">
                  <a16:creationId xmlns:a16="http://schemas.microsoft.com/office/drawing/2014/main" id="{A3DF2792-8694-4607-B7CB-112E31E65771}"/>
                </a:ext>
              </a:extLst>
            </p:cNvPr>
            <p:cNvSpPr>
              <a:spLocks noEditPoints="1"/>
            </p:cNvSpPr>
            <p:nvPr/>
          </p:nvSpPr>
          <p:spPr bwMode="auto">
            <a:xfrm>
              <a:off x="2716" y="141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4" name="未知">
              <a:extLst>
                <a:ext uri="{FF2B5EF4-FFF2-40B4-BE49-F238E27FC236}">
                  <a16:creationId xmlns:a16="http://schemas.microsoft.com/office/drawing/2014/main" id="{C16E8F52-6AC6-448D-AB0D-659CBF7FAE24}"/>
                </a:ext>
              </a:extLst>
            </p:cNvPr>
            <p:cNvSpPr>
              <a:spLocks noEditPoints="1"/>
            </p:cNvSpPr>
            <p:nvPr/>
          </p:nvSpPr>
          <p:spPr bwMode="auto">
            <a:xfrm>
              <a:off x="2716" y="182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5" name="未知">
              <a:extLst>
                <a:ext uri="{FF2B5EF4-FFF2-40B4-BE49-F238E27FC236}">
                  <a16:creationId xmlns:a16="http://schemas.microsoft.com/office/drawing/2014/main" id="{D872C9EC-857F-4CCD-BC3D-844F4ABF7E5B}"/>
                </a:ext>
              </a:extLst>
            </p:cNvPr>
            <p:cNvSpPr>
              <a:spLocks noEditPoints="1"/>
            </p:cNvSpPr>
            <p:nvPr/>
          </p:nvSpPr>
          <p:spPr bwMode="auto">
            <a:xfrm>
              <a:off x="2716" y="2224"/>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6" name="未知">
              <a:extLst>
                <a:ext uri="{FF2B5EF4-FFF2-40B4-BE49-F238E27FC236}">
                  <a16:creationId xmlns:a16="http://schemas.microsoft.com/office/drawing/2014/main" id="{6CEBDC6B-688B-4F9C-8A3A-75760CCE45A0}"/>
                </a:ext>
              </a:extLst>
            </p:cNvPr>
            <p:cNvSpPr>
              <a:spLocks noEditPoints="1"/>
            </p:cNvSpPr>
            <p:nvPr/>
          </p:nvSpPr>
          <p:spPr bwMode="auto">
            <a:xfrm>
              <a:off x="2716" y="2629"/>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7" name="未知">
              <a:extLst>
                <a:ext uri="{FF2B5EF4-FFF2-40B4-BE49-F238E27FC236}">
                  <a16:creationId xmlns:a16="http://schemas.microsoft.com/office/drawing/2014/main" id="{6A288857-1E24-4A5B-BEA2-BB311EEC8EE7}"/>
                </a:ext>
              </a:extLst>
            </p:cNvPr>
            <p:cNvSpPr>
              <a:spLocks noEditPoints="1"/>
            </p:cNvSpPr>
            <p:nvPr/>
          </p:nvSpPr>
          <p:spPr bwMode="auto">
            <a:xfrm>
              <a:off x="2716" y="303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8" name="未知">
              <a:extLst>
                <a:ext uri="{FF2B5EF4-FFF2-40B4-BE49-F238E27FC236}">
                  <a16:creationId xmlns:a16="http://schemas.microsoft.com/office/drawing/2014/main" id="{183BCFE3-419B-4D7B-A1F1-EB121834BF84}"/>
                </a:ext>
              </a:extLst>
            </p:cNvPr>
            <p:cNvSpPr>
              <a:spLocks noEditPoints="1"/>
            </p:cNvSpPr>
            <p:nvPr/>
          </p:nvSpPr>
          <p:spPr bwMode="auto">
            <a:xfrm>
              <a:off x="2716" y="3438"/>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9" name="未知">
              <a:extLst>
                <a:ext uri="{FF2B5EF4-FFF2-40B4-BE49-F238E27FC236}">
                  <a16:creationId xmlns:a16="http://schemas.microsoft.com/office/drawing/2014/main" id="{F93BE761-ECFB-47E0-A8A8-064DC38DC8DE}"/>
                </a:ext>
              </a:extLst>
            </p:cNvPr>
            <p:cNvSpPr>
              <a:spLocks noEditPoints="1"/>
            </p:cNvSpPr>
            <p:nvPr/>
          </p:nvSpPr>
          <p:spPr bwMode="auto">
            <a:xfrm>
              <a:off x="2716" y="384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10" name="Rectangle 86">
              <a:extLst>
                <a:ext uri="{FF2B5EF4-FFF2-40B4-BE49-F238E27FC236}">
                  <a16:creationId xmlns:a16="http://schemas.microsoft.com/office/drawing/2014/main" id="{0A056665-130D-4862-941D-A2B44B0A4416}"/>
                </a:ext>
              </a:extLst>
            </p:cNvPr>
            <p:cNvSpPr>
              <a:spLocks noChangeArrowheads="1"/>
            </p:cNvSpPr>
            <p:nvPr/>
          </p:nvSpPr>
          <p:spPr bwMode="auto">
            <a:xfrm>
              <a:off x="2716" y="4246"/>
              <a:ext cx="20" cy="5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11" name="Rectangle 87">
              <a:extLst>
                <a:ext uri="{FF2B5EF4-FFF2-40B4-BE49-F238E27FC236}">
                  <a16:creationId xmlns:a16="http://schemas.microsoft.com/office/drawing/2014/main" id="{75AFB934-9FE4-4D2A-A018-239F6A44D4F6}"/>
                </a:ext>
              </a:extLst>
            </p:cNvPr>
            <p:cNvSpPr>
              <a:spLocks noChangeArrowheads="1"/>
            </p:cNvSpPr>
            <p:nvPr/>
          </p:nvSpPr>
          <p:spPr bwMode="auto">
            <a:xfrm>
              <a:off x="3161" y="0"/>
              <a:ext cx="20" cy="10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12" name="未知">
              <a:extLst>
                <a:ext uri="{FF2B5EF4-FFF2-40B4-BE49-F238E27FC236}">
                  <a16:creationId xmlns:a16="http://schemas.microsoft.com/office/drawing/2014/main" id="{1160E9F8-665C-4AED-AE62-1A8C5E743034}"/>
                </a:ext>
              </a:extLst>
            </p:cNvPr>
            <p:cNvSpPr>
              <a:spLocks noEditPoints="1"/>
            </p:cNvSpPr>
            <p:nvPr/>
          </p:nvSpPr>
          <p:spPr bwMode="auto">
            <a:xfrm>
              <a:off x="3161" y="202"/>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13" name="未知">
              <a:extLst>
                <a:ext uri="{FF2B5EF4-FFF2-40B4-BE49-F238E27FC236}">
                  <a16:creationId xmlns:a16="http://schemas.microsoft.com/office/drawing/2014/main" id="{27DF2B7B-1582-4945-8621-6B0C54866CFA}"/>
                </a:ext>
              </a:extLst>
            </p:cNvPr>
            <p:cNvSpPr>
              <a:spLocks noEditPoints="1"/>
            </p:cNvSpPr>
            <p:nvPr/>
          </p:nvSpPr>
          <p:spPr bwMode="auto">
            <a:xfrm>
              <a:off x="3161" y="607"/>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14" name="未知">
              <a:extLst>
                <a:ext uri="{FF2B5EF4-FFF2-40B4-BE49-F238E27FC236}">
                  <a16:creationId xmlns:a16="http://schemas.microsoft.com/office/drawing/2014/main" id="{27653035-B9BE-4ACA-A0BC-2BE3A6BFEADD}"/>
                </a:ext>
              </a:extLst>
            </p:cNvPr>
            <p:cNvSpPr>
              <a:spLocks noEditPoints="1"/>
            </p:cNvSpPr>
            <p:nvPr/>
          </p:nvSpPr>
          <p:spPr bwMode="auto">
            <a:xfrm>
              <a:off x="3161" y="101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15" name="未知">
              <a:extLst>
                <a:ext uri="{FF2B5EF4-FFF2-40B4-BE49-F238E27FC236}">
                  <a16:creationId xmlns:a16="http://schemas.microsoft.com/office/drawing/2014/main" id="{1DA60717-B6BB-4B06-A4B9-2559A9815AE0}"/>
                </a:ext>
              </a:extLst>
            </p:cNvPr>
            <p:cNvSpPr>
              <a:spLocks noEditPoints="1"/>
            </p:cNvSpPr>
            <p:nvPr/>
          </p:nvSpPr>
          <p:spPr bwMode="auto">
            <a:xfrm>
              <a:off x="3161" y="141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16" name="未知">
              <a:extLst>
                <a:ext uri="{FF2B5EF4-FFF2-40B4-BE49-F238E27FC236}">
                  <a16:creationId xmlns:a16="http://schemas.microsoft.com/office/drawing/2014/main" id="{5E7C4C5C-404C-4F7A-A4FA-9BEB44F431BF}"/>
                </a:ext>
              </a:extLst>
            </p:cNvPr>
            <p:cNvSpPr>
              <a:spLocks noEditPoints="1"/>
            </p:cNvSpPr>
            <p:nvPr/>
          </p:nvSpPr>
          <p:spPr bwMode="auto">
            <a:xfrm>
              <a:off x="3161" y="182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17" name="未知">
              <a:extLst>
                <a:ext uri="{FF2B5EF4-FFF2-40B4-BE49-F238E27FC236}">
                  <a16:creationId xmlns:a16="http://schemas.microsoft.com/office/drawing/2014/main" id="{D6467C64-E4D9-4116-BA08-4E4EDD8A199A}"/>
                </a:ext>
              </a:extLst>
            </p:cNvPr>
            <p:cNvSpPr>
              <a:spLocks noEditPoints="1"/>
            </p:cNvSpPr>
            <p:nvPr/>
          </p:nvSpPr>
          <p:spPr bwMode="auto">
            <a:xfrm>
              <a:off x="3161" y="2224"/>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18" name="未知">
              <a:extLst>
                <a:ext uri="{FF2B5EF4-FFF2-40B4-BE49-F238E27FC236}">
                  <a16:creationId xmlns:a16="http://schemas.microsoft.com/office/drawing/2014/main" id="{421B2BC3-8F81-428E-94BC-6537A9476371}"/>
                </a:ext>
              </a:extLst>
            </p:cNvPr>
            <p:cNvSpPr>
              <a:spLocks noEditPoints="1"/>
            </p:cNvSpPr>
            <p:nvPr/>
          </p:nvSpPr>
          <p:spPr bwMode="auto">
            <a:xfrm>
              <a:off x="3161" y="2629"/>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19" name="未知">
              <a:extLst>
                <a:ext uri="{FF2B5EF4-FFF2-40B4-BE49-F238E27FC236}">
                  <a16:creationId xmlns:a16="http://schemas.microsoft.com/office/drawing/2014/main" id="{0BE933B7-372F-49A6-9775-4F0ED8CAFE08}"/>
                </a:ext>
              </a:extLst>
            </p:cNvPr>
            <p:cNvSpPr>
              <a:spLocks noEditPoints="1"/>
            </p:cNvSpPr>
            <p:nvPr/>
          </p:nvSpPr>
          <p:spPr bwMode="auto">
            <a:xfrm>
              <a:off x="3161" y="303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0" name="未知">
              <a:extLst>
                <a:ext uri="{FF2B5EF4-FFF2-40B4-BE49-F238E27FC236}">
                  <a16:creationId xmlns:a16="http://schemas.microsoft.com/office/drawing/2014/main" id="{F8AA162B-5E83-4866-88E1-3D86D705BE6A}"/>
                </a:ext>
              </a:extLst>
            </p:cNvPr>
            <p:cNvSpPr>
              <a:spLocks noEditPoints="1"/>
            </p:cNvSpPr>
            <p:nvPr/>
          </p:nvSpPr>
          <p:spPr bwMode="auto">
            <a:xfrm>
              <a:off x="3161" y="3438"/>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1" name="未知">
              <a:extLst>
                <a:ext uri="{FF2B5EF4-FFF2-40B4-BE49-F238E27FC236}">
                  <a16:creationId xmlns:a16="http://schemas.microsoft.com/office/drawing/2014/main" id="{2E23F789-2125-49FF-9100-FD5663C5A53F}"/>
                </a:ext>
              </a:extLst>
            </p:cNvPr>
            <p:cNvSpPr>
              <a:spLocks noEditPoints="1"/>
            </p:cNvSpPr>
            <p:nvPr/>
          </p:nvSpPr>
          <p:spPr bwMode="auto">
            <a:xfrm>
              <a:off x="3161" y="384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2" name="Rectangle 98">
              <a:extLst>
                <a:ext uri="{FF2B5EF4-FFF2-40B4-BE49-F238E27FC236}">
                  <a16:creationId xmlns:a16="http://schemas.microsoft.com/office/drawing/2014/main" id="{8BDFB7F5-7419-478E-9427-7058F0FA1E02}"/>
                </a:ext>
              </a:extLst>
            </p:cNvPr>
            <p:cNvSpPr>
              <a:spLocks noChangeArrowheads="1"/>
            </p:cNvSpPr>
            <p:nvPr/>
          </p:nvSpPr>
          <p:spPr bwMode="auto">
            <a:xfrm>
              <a:off x="3161" y="4246"/>
              <a:ext cx="20" cy="5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3" name="Rectangle 99">
              <a:extLst>
                <a:ext uri="{FF2B5EF4-FFF2-40B4-BE49-F238E27FC236}">
                  <a16:creationId xmlns:a16="http://schemas.microsoft.com/office/drawing/2014/main" id="{370EC837-1C5E-4ACC-BD6D-6A8D2B584634}"/>
                </a:ext>
              </a:extLst>
            </p:cNvPr>
            <p:cNvSpPr>
              <a:spLocks noChangeArrowheads="1"/>
            </p:cNvSpPr>
            <p:nvPr/>
          </p:nvSpPr>
          <p:spPr bwMode="auto">
            <a:xfrm>
              <a:off x="3611" y="0"/>
              <a:ext cx="20" cy="10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4" name="未知">
              <a:extLst>
                <a:ext uri="{FF2B5EF4-FFF2-40B4-BE49-F238E27FC236}">
                  <a16:creationId xmlns:a16="http://schemas.microsoft.com/office/drawing/2014/main" id="{69549190-7BE6-43D5-B274-DB9DF32BEB83}"/>
                </a:ext>
              </a:extLst>
            </p:cNvPr>
            <p:cNvSpPr>
              <a:spLocks noEditPoints="1"/>
            </p:cNvSpPr>
            <p:nvPr/>
          </p:nvSpPr>
          <p:spPr bwMode="auto">
            <a:xfrm>
              <a:off x="3611" y="202"/>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5" name="未知">
              <a:extLst>
                <a:ext uri="{FF2B5EF4-FFF2-40B4-BE49-F238E27FC236}">
                  <a16:creationId xmlns:a16="http://schemas.microsoft.com/office/drawing/2014/main" id="{8C84BE32-79ED-48CD-96B0-D7D0CE9EE991}"/>
                </a:ext>
              </a:extLst>
            </p:cNvPr>
            <p:cNvSpPr>
              <a:spLocks noEditPoints="1"/>
            </p:cNvSpPr>
            <p:nvPr/>
          </p:nvSpPr>
          <p:spPr bwMode="auto">
            <a:xfrm>
              <a:off x="3611" y="607"/>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 name="未知">
              <a:extLst>
                <a:ext uri="{FF2B5EF4-FFF2-40B4-BE49-F238E27FC236}">
                  <a16:creationId xmlns:a16="http://schemas.microsoft.com/office/drawing/2014/main" id="{692EF630-57C5-4FF8-81BF-D0F32299CDF6}"/>
                </a:ext>
              </a:extLst>
            </p:cNvPr>
            <p:cNvSpPr>
              <a:spLocks noEditPoints="1"/>
            </p:cNvSpPr>
            <p:nvPr/>
          </p:nvSpPr>
          <p:spPr bwMode="auto">
            <a:xfrm>
              <a:off x="3611" y="101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 name="未知">
              <a:extLst>
                <a:ext uri="{FF2B5EF4-FFF2-40B4-BE49-F238E27FC236}">
                  <a16:creationId xmlns:a16="http://schemas.microsoft.com/office/drawing/2014/main" id="{5BFE250F-5A62-4D13-87E9-3C56548F16B0}"/>
                </a:ext>
              </a:extLst>
            </p:cNvPr>
            <p:cNvSpPr>
              <a:spLocks noEditPoints="1"/>
            </p:cNvSpPr>
            <p:nvPr/>
          </p:nvSpPr>
          <p:spPr bwMode="auto">
            <a:xfrm>
              <a:off x="3611" y="141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 name="未知">
              <a:extLst>
                <a:ext uri="{FF2B5EF4-FFF2-40B4-BE49-F238E27FC236}">
                  <a16:creationId xmlns:a16="http://schemas.microsoft.com/office/drawing/2014/main" id="{3D9CBFE0-FD95-4A59-97B0-C43414D4CC2D}"/>
                </a:ext>
              </a:extLst>
            </p:cNvPr>
            <p:cNvSpPr>
              <a:spLocks noEditPoints="1"/>
            </p:cNvSpPr>
            <p:nvPr/>
          </p:nvSpPr>
          <p:spPr bwMode="auto">
            <a:xfrm>
              <a:off x="3611" y="182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9" name="未知">
              <a:extLst>
                <a:ext uri="{FF2B5EF4-FFF2-40B4-BE49-F238E27FC236}">
                  <a16:creationId xmlns:a16="http://schemas.microsoft.com/office/drawing/2014/main" id="{26EE16A1-7FC4-4C05-BF05-4E55BDDE609C}"/>
                </a:ext>
              </a:extLst>
            </p:cNvPr>
            <p:cNvSpPr>
              <a:spLocks noEditPoints="1"/>
            </p:cNvSpPr>
            <p:nvPr/>
          </p:nvSpPr>
          <p:spPr bwMode="auto">
            <a:xfrm>
              <a:off x="3611" y="2224"/>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0" name="未知">
              <a:extLst>
                <a:ext uri="{FF2B5EF4-FFF2-40B4-BE49-F238E27FC236}">
                  <a16:creationId xmlns:a16="http://schemas.microsoft.com/office/drawing/2014/main" id="{FD264658-2CA3-4647-A81D-27F7F33948FF}"/>
                </a:ext>
              </a:extLst>
            </p:cNvPr>
            <p:cNvSpPr>
              <a:spLocks noEditPoints="1"/>
            </p:cNvSpPr>
            <p:nvPr/>
          </p:nvSpPr>
          <p:spPr bwMode="auto">
            <a:xfrm>
              <a:off x="3611" y="2629"/>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1" name="未知">
              <a:extLst>
                <a:ext uri="{FF2B5EF4-FFF2-40B4-BE49-F238E27FC236}">
                  <a16:creationId xmlns:a16="http://schemas.microsoft.com/office/drawing/2014/main" id="{B0E4F8B2-28DB-4FCB-BBD0-14CF1157A3B7}"/>
                </a:ext>
              </a:extLst>
            </p:cNvPr>
            <p:cNvSpPr>
              <a:spLocks noEditPoints="1"/>
            </p:cNvSpPr>
            <p:nvPr/>
          </p:nvSpPr>
          <p:spPr bwMode="auto">
            <a:xfrm>
              <a:off x="3611" y="303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2" name="未知">
              <a:extLst>
                <a:ext uri="{FF2B5EF4-FFF2-40B4-BE49-F238E27FC236}">
                  <a16:creationId xmlns:a16="http://schemas.microsoft.com/office/drawing/2014/main" id="{370222DB-77E2-4131-B627-40E72D51C078}"/>
                </a:ext>
              </a:extLst>
            </p:cNvPr>
            <p:cNvSpPr>
              <a:spLocks noEditPoints="1"/>
            </p:cNvSpPr>
            <p:nvPr/>
          </p:nvSpPr>
          <p:spPr bwMode="auto">
            <a:xfrm>
              <a:off x="3611" y="3438"/>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3" name="未知">
              <a:extLst>
                <a:ext uri="{FF2B5EF4-FFF2-40B4-BE49-F238E27FC236}">
                  <a16:creationId xmlns:a16="http://schemas.microsoft.com/office/drawing/2014/main" id="{FDF196CF-BB54-460F-897E-3C5E36722BD9}"/>
                </a:ext>
              </a:extLst>
            </p:cNvPr>
            <p:cNvSpPr>
              <a:spLocks noEditPoints="1"/>
            </p:cNvSpPr>
            <p:nvPr/>
          </p:nvSpPr>
          <p:spPr bwMode="auto">
            <a:xfrm>
              <a:off x="3611" y="384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4" name="Rectangle 110">
              <a:extLst>
                <a:ext uri="{FF2B5EF4-FFF2-40B4-BE49-F238E27FC236}">
                  <a16:creationId xmlns:a16="http://schemas.microsoft.com/office/drawing/2014/main" id="{DB397EC4-45FC-428E-8CA1-6738E9E6F7A1}"/>
                </a:ext>
              </a:extLst>
            </p:cNvPr>
            <p:cNvSpPr>
              <a:spLocks noChangeArrowheads="1"/>
            </p:cNvSpPr>
            <p:nvPr/>
          </p:nvSpPr>
          <p:spPr bwMode="auto">
            <a:xfrm>
              <a:off x="3611" y="4246"/>
              <a:ext cx="20" cy="5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5" name="Rectangle 111">
              <a:extLst>
                <a:ext uri="{FF2B5EF4-FFF2-40B4-BE49-F238E27FC236}">
                  <a16:creationId xmlns:a16="http://schemas.microsoft.com/office/drawing/2014/main" id="{C48893CC-ACCB-4154-9D5A-8D01DBABCD6D}"/>
                </a:ext>
              </a:extLst>
            </p:cNvPr>
            <p:cNvSpPr>
              <a:spLocks noChangeArrowheads="1"/>
            </p:cNvSpPr>
            <p:nvPr/>
          </p:nvSpPr>
          <p:spPr bwMode="auto">
            <a:xfrm>
              <a:off x="4056" y="0"/>
              <a:ext cx="20" cy="10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6" name="未知">
              <a:extLst>
                <a:ext uri="{FF2B5EF4-FFF2-40B4-BE49-F238E27FC236}">
                  <a16:creationId xmlns:a16="http://schemas.microsoft.com/office/drawing/2014/main" id="{AC1E3B3B-4ECB-43E3-9410-0A403BC6CD12}"/>
                </a:ext>
              </a:extLst>
            </p:cNvPr>
            <p:cNvSpPr>
              <a:spLocks noEditPoints="1"/>
            </p:cNvSpPr>
            <p:nvPr/>
          </p:nvSpPr>
          <p:spPr bwMode="auto">
            <a:xfrm>
              <a:off x="4056" y="202"/>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7" name="未知">
              <a:extLst>
                <a:ext uri="{FF2B5EF4-FFF2-40B4-BE49-F238E27FC236}">
                  <a16:creationId xmlns:a16="http://schemas.microsoft.com/office/drawing/2014/main" id="{ACABD85E-5D6F-450B-9792-83C6017EE1D7}"/>
                </a:ext>
              </a:extLst>
            </p:cNvPr>
            <p:cNvSpPr>
              <a:spLocks noEditPoints="1"/>
            </p:cNvSpPr>
            <p:nvPr/>
          </p:nvSpPr>
          <p:spPr bwMode="auto">
            <a:xfrm>
              <a:off x="4056" y="607"/>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8" name="未知">
              <a:extLst>
                <a:ext uri="{FF2B5EF4-FFF2-40B4-BE49-F238E27FC236}">
                  <a16:creationId xmlns:a16="http://schemas.microsoft.com/office/drawing/2014/main" id="{682D2AB1-56E0-48CE-8531-54C40F1CCF2F}"/>
                </a:ext>
              </a:extLst>
            </p:cNvPr>
            <p:cNvSpPr>
              <a:spLocks noEditPoints="1"/>
            </p:cNvSpPr>
            <p:nvPr/>
          </p:nvSpPr>
          <p:spPr bwMode="auto">
            <a:xfrm>
              <a:off x="4056" y="101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9" name="未知">
              <a:extLst>
                <a:ext uri="{FF2B5EF4-FFF2-40B4-BE49-F238E27FC236}">
                  <a16:creationId xmlns:a16="http://schemas.microsoft.com/office/drawing/2014/main" id="{4598B72F-FDD4-4623-9015-A6B7AE7F9998}"/>
                </a:ext>
              </a:extLst>
            </p:cNvPr>
            <p:cNvSpPr>
              <a:spLocks noEditPoints="1"/>
            </p:cNvSpPr>
            <p:nvPr/>
          </p:nvSpPr>
          <p:spPr bwMode="auto">
            <a:xfrm>
              <a:off x="4056" y="141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0" name="未知">
              <a:extLst>
                <a:ext uri="{FF2B5EF4-FFF2-40B4-BE49-F238E27FC236}">
                  <a16:creationId xmlns:a16="http://schemas.microsoft.com/office/drawing/2014/main" id="{5C76AEA6-E65B-468E-B719-C01776A8248B}"/>
                </a:ext>
              </a:extLst>
            </p:cNvPr>
            <p:cNvSpPr>
              <a:spLocks noEditPoints="1"/>
            </p:cNvSpPr>
            <p:nvPr/>
          </p:nvSpPr>
          <p:spPr bwMode="auto">
            <a:xfrm>
              <a:off x="4056" y="182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1" name="未知">
              <a:extLst>
                <a:ext uri="{FF2B5EF4-FFF2-40B4-BE49-F238E27FC236}">
                  <a16:creationId xmlns:a16="http://schemas.microsoft.com/office/drawing/2014/main" id="{A350F739-B2FA-43C3-8AA3-8D77FDC7EF8D}"/>
                </a:ext>
              </a:extLst>
            </p:cNvPr>
            <p:cNvSpPr>
              <a:spLocks noEditPoints="1"/>
            </p:cNvSpPr>
            <p:nvPr/>
          </p:nvSpPr>
          <p:spPr bwMode="auto">
            <a:xfrm>
              <a:off x="4056" y="2224"/>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2" name="未知">
              <a:extLst>
                <a:ext uri="{FF2B5EF4-FFF2-40B4-BE49-F238E27FC236}">
                  <a16:creationId xmlns:a16="http://schemas.microsoft.com/office/drawing/2014/main" id="{CA1CE97A-ACD3-4933-B891-5172F3408A7C}"/>
                </a:ext>
              </a:extLst>
            </p:cNvPr>
            <p:cNvSpPr>
              <a:spLocks noEditPoints="1"/>
            </p:cNvSpPr>
            <p:nvPr/>
          </p:nvSpPr>
          <p:spPr bwMode="auto">
            <a:xfrm>
              <a:off x="4056" y="2629"/>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3" name="未知">
              <a:extLst>
                <a:ext uri="{FF2B5EF4-FFF2-40B4-BE49-F238E27FC236}">
                  <a16:creationId xmlns:a16="http://schemas.microsoft.com/office/drawing/2014/main" id="{F5013309-6363-41DB-96B9-9BE3D869FA53}"/>
                </a:ext>
              </a:extLst>
            </p:cNvPr>
            <p:cNvSpPr>
              <a:spLocks noEditPoints="1"/>
            </p:cNvSpPr>
            <p:nvPr/>
          </p:nvSpPr>
          <p:spPr bwMode="auto">
            <a:xfrm>
              <a:off x="4056" y="303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4" name="未知">
              <a:extLst>
                <a:ext uri="{FF2B5EF4-FFF2-40B4-BE49-F238E27FC236}">
                  <a16:creationId xmlns:a16="http://schemas.microsoft.com/office/drawing/2014/main" id="{3F766112-B238-4F54-AA07-4BA46091A6DD}"/>
                </a:ext>
              </a:extLst>
            </p:cNvPr>
            <p:cNvSpPr>
              <a:spLocks noEditPoints="1"/>
            </p:cNvSpPr>
            <p:nvPr/>
          </p:nvSpPr>
          <p:spPr bwMode="auto">
            <a:xfrm>
              <a:off x="4056" y="3438"/>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5" name="未知">
              <a:extLst>
                <a:ext uri="{FF2B5EF4-FFF2-40B4-BE49-F238E27FC236}">
                  <a16:creationId xmlns:a16="http://schemas.microsoft.com/office/drawing/2014/main" id="{48BE79C6-377C-4477-BBBB-1EB9F6F45CDA}"/>
                </a:ext>
              </a:extLst>
            </p:cNvPr>
            <p:cNvSpPr>
              <a:spLocks noEditPoints="1"/>
            </p:cNvSpPr>
            <p:nvPr/>
          </p:nvSpPr>
          <p:spPr bwMode="auto">
            <a:xfrm>
              <a:off x="4056" y="384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6" name="Rectangle 122">
              <a:extLst>
                <a:ext uri="{FF2B5EF4-FFF2-40B4-BE49-F238E27FC236}">
                  <a16:creationId xmlns:a16="http://schemas.microsoft.com/office/drawing/2014/main" id="{D34C0CFA-0E67-49DF-A330-32C144FD547B}"/>
                </a:ext>
              </a:extLst>
            </p:cNvPr>
            <p:cNvSpPr>
              <a:spLocks noChangeArrowheads="1"/>
            </p:cNvSpPr>
            <p:nvPr/>
          </p:nvSpPr>
          <p:spPr bwMode="auto">
            <a:xfrm>
              <a:off x="4056" y="4246"/>
              <a:ext cx="20" cy="5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47" name="Rectangle 123">
              <a:extLst>
                <a:ext uri="{FF2B5EF4-FFF2-40B4-BE49-F238E27FC236}">
                  <a16:creationId xmlns:a16="http://schemas.microsoft.com/office/drawing/2014/main" id="{204CC8F9-985F-4C42-ADF5-E4256C7BC653}"/>
                </a:ext>
              </a:extLst>
            </p:cNvPr>
            <p:cNvSpPr>
              <a:spLocks noChangeArrowheads="1"/>
            </p:cNvSpPr>
            <p:nvPr/>
          </p:nvSpPr>
          <p:spPr bwMode="auto">
            <a:xfrm>
              <a:off x="4501" y="0"/>
              <a:ext cx="20" cy="10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48" name="未知">
              <a:extLst>
                <a:ext uri="{FF2B5EF4-FFF2-40B4-BE49-F238E27FC236}">
                  <a16:creationId xmlns:a16="http://schemas.microsoft.com/office/drawing/2014/main" id="{97AE1AF5-0E7F-432A-AE03-F1957BA5F4B6}"/>
                </a:ext>
              </a:extLst>
            </p:cNvPr>
            <p:cNvSpPr>
              <a:spLocks noEditPoints="1"/>
            </p:cNvSpPr>
            <p:nvPr/>
          </p:nvSpPr>
          <p:spPr bwMode="auto">
            <a:xfrm>
              <a:off x="4501" y="202"/>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9" name="未知">
              <a:extLst>
                <a:ext uri="{FF2B5EF4-FFF2-40B4-BE49-F238E27FC236}">
                  <a16:creationId xmlns:a16="http://schemas.microsoft.com/office/drawing/2014/main" id="{7E80E8E0-1EAB-4E3F-8B85-1094B3D741A6}"/>
                </a:ext>
              </a:extLst>
            </p:cNvPr>
            <p:cNvSpPr>
              <a:spLocks noEditPoints="1"/>
            </p:cNvSpPr>
            <p:nvPr/>
          </p:nvSpPr>
          <p:spPr bwMode="auto">
            <a:xfrm>
              <a:off x="4501" y="607"/>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0" name="未知">
              <a:extLst>
                <a:ext uri="{FF2B5EF4-FFF2-40B4-BE49-F238E27FC236}">
                  <a16:creationId xmlns:a16="http://schemas.microsoft.com/office/drawing/2014/main" id="{5B68495E-4C6B-4FE3-9BD9-4D4B09CD539B}"/>
                </a:ext>
              </a:extLst>
            </p:cNvPr>
            <p:cNvSpPr>
              <a:spLocks noEditPoints="1"/>
            </p:cNvSpPr>
            <p:nvPr/>
          </p:nvSpPr>
          <p:spPr bwMode="auto">
            <a:xfrm>
              <a:off x="4501" y="101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1" name="未知">
              <a:extLst>
                <a:ext uri="{FF2B5EF4-FFF2-40B4-BE49-F238E27FC236}">
                  <a16:creationId xmlns:a16="http://schemas.microsoft.com/office/drawing/2014/main" id="{BC07968F-68BC-4D7E-A58F-2771A1CEB89A}"/>
                </a:ext>
              </a:extLst>
            </p:cNvPr>
            <p:cNvSpPr>
              <a:spLocks noEditPoints="1"/>
            </p:cNvSpPr>
            <p:nvPr/>
          </p:nvSpPr>
          <p:spPr bwMode="auto">
            <a:xfrm>
              <a:off x="4501" y="141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2" name="未知">
              <a:extLst>
                <a:ext uri="{FF2B5EF4-FFF2-40B4-BE49-F238E27FC236}">
                  <a16:creationId xmlns:a16="http://schemas.microsoft.com/office/drawing/2014/main" id="{94BD30BF-7F6B-497C-B98B-E5A835408655}"/>
                </a:ext>
              </a:extLst>
            </p:cNvPr>
            <p:cNvSpPr>
              <a:spLocks noEditPoints="1"/>
            </p:cNvSpPr>
            <p:nvPr/>
          </p:nvSpPr>
          <p:spPr bwMode="auto">
            <a:xfrm>
              <a:off x="4501" y="182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3" name="未知">
              <a:extLst>
                <a:ext uri="{FF2B5EF4-FFF2-40B4-BE49-F238E27FC236}">
                  <a16:creationId xmlns:a16="http://schemas.microsoft.com/office/drawing/2014/main" id="{603D7E4F-4FFB-4AE5-82A6-4F33C04E5C2B}"/>
                </a:ext>
              </a:extLst>
            </p:cNvPr>
            <p:cNvSpPr>
              <a:spLocks noEditPoints="1"/>
            </p:cNvSpPr>
            <p:nvPr/>
          </p:nvSpPr>
          <p:spPr bwMode="auto">
            <a:xfrm>
              <a:off x="4501" y="2224"/>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4" name="未知">
              <a:extLst>
                <a:ext uri="{FF2B5EF4-FFF2-40B4-BE49-F238E27FC236}">
                  <a16:creationId xmlns:a16="http://schemas.microsoft.com/office/drawing/2014/main" id="{8D05AC41-3EF6-4F4F-BF10-B01144D3AC53}"/>
                </a:ext>
              </a:extLst>
            </p:cNvPr>
            <p:cNvSpPr>
              <a:spLocks noEditPoints="1"/>
            </p:cNvSpPr>
            <p:nvPr/>
          </p:nvSpPr>
          <p:spPr bwMode="auto">
            <a:xfrm>
              <a:off x="4501" y="2629"/>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5" name="未知">
              <a:extLst>
                <a:ext uri="{FF2B5EF4-FFF2-40B4-BE49-F238E27FC236}">
                  <a16:creationId xmlns:a16="http://schemas.microsoft.com/office/drawing/2014/main" id="{E1FA45BF-79E0-4C1E-B4AA-9D9CA0489160}"/>
                </a:ext>
              </a:extLst>
            </p:cNvPr>
            <p:cNvSpPr>
              <a:spLocks noEditPoints="1"/>
            </p:cNvSpPr>
            <p:nvPr/>
          </p:nvSpPr>
          <p:spPr bwMode="auto">
            <a:xfrm>
              <a:off x="4501" y="303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6" name="未知">
              <a:extLst>
                <a:ext uri="{FF2B5EF4-FFF2-40B4-BE49-F238E27FC236}">
                  <a16:creationId xmlns:a16="http://schemas.microsoft.com/office/drawing/2014/main" id="{95DC9578-1394-4CBA-A1BE-78AA82A64F45}"/>
                </a:ext>
              </a:extLst>
            </p:cNvPr>
            <p:cNvSpPr>
              <a:spLocks noEditPoints="1"/>
            </p:cNvSpPr>
            <p:nvPr/>
          </p:nvSpPr>
          <p:spPr bwMode="auto">
            <a:xfrm>
              <a:off x="4501" y="3438"/>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7" name="未知">
              <a:extLst>
                <a:ext uri="{FF2B5EF4-FFF2-40B4-BE49-F238E27FC236}">
                  <a16:creationId xmlns:a16="http://schemas.microsoft.com/office/drawing/2014/main" id="{7081141A-257C-4D63-A0F8-A4AC1E4BEE0C}"/>
                </a:ext>
              </a:extLst>
            </p:cNvPr>
            <p:cNvSpPr>
              <a:spLocks noEditPoints="1"/>
            </p:cNvSpPr>
            <p:nvPr/>
          </p:nvSpPr>
          <p:spPr bwMode="auto">
            <a:xfrm>
              <a:off x="4501" y="384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8" name="Rectangle 134">
              <a:extLst>
                <a:ext uri="{FF2B5EF4-FFF2-40B4-BE49-F238E27FC236}">
                  <a16:creationId xmlns:a16="http://schemas.microsoft.com/office/drawing/2014/main" id="{46FBADB9-316E-4A7B-A64F-A4C5020799AC}"/>
                </a:ext>
              </a:extLst>
            </p:cNvPr>
            <p:cNvSpPr>
              <a:spLocks noChangeArrowheads="1"/>
            </p:cNvSpPr>
            <p:nvPr/>
          </p:nvSpPr>
          <p:spPr bwMode="auto">
            <a:xfrm>
              <a:off x="4501" y="4246"/>
              <a:ext cx="20" cy="5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59" name="Rectangle 135">
              <a:extLst>
                <a:ext uri="{FF2B5EF4-FFF2-40B4-BE49-F238E27FC236}">
                  <a16:creationId xmlns:a16="http://schemas.microsoft.com/office/drawing/2014/main" id="{6666114C-13AE-47ED-BB20-DD4D07D4CB8F}"/>
                </a:ext>
              </a:extLst>
            </p:cNvPr>
            <p:cNvSpPr>
              <a:spLocks noChangeArrowheads="1"/>
            </p:cNvSpPr>
            <p:nvPr/>
          </p:nvSpPr>
          <p:spPr bwMode="auto">
            <a:xfrm>
              <a:off x="4951" y="0"/>
              <a:ext cx="20" cy="10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60" name="未知">
              <a:extLst>
                <a:ext uri="{FF2B5EF4-FFF2-40B4-BE49-F238E27FC236}">
                  <a16:creationId xmlns:a16="http://schemas.microsoft.com/office/drawing/2014/main" id="{4133D691-F887-4D7A-8967-3B0B196E139F}"/>
                </a:ext>
              </a:extLst>
            </p:cNvPr>
            <p:cNvSpPr>
              <a:spLocks noEditPoints="1"/>
            </p:cNvSpPr>
            <p:nvPr/>
          </p:nvSpPr>
          <p:spPr bwMode="auto">
            <a:xfrm>
              <a:off x="4951" y="202"/>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1" name="未知">
              <a:extLst>
                <a:ext uri="{FF2B5EF4-FFF2-40B4-BE49-F238E27FC236}">
                  <a16:creationId xmlns:a16="http://schemas.microsoft.com/office/drawing/2014/main" id="{4237C507-5689-4E6A-8E73-A24819728F59}"/>
                </a:ext>
              </a:extLst>
            </p:cNvPr>
            <p:cNvSpPr>
              <a:spLocks noEditPoints="1"/>
            </p:cNvSpPr>
            <p:nvPr/>
          </p:nvSpPr>
          <p:spPr bwMode="auto">
            <a:xfrm>
              <a:off x="4951" y="607"/>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2" name="未知">
              <a:extLst>
                <a:ext uri="{FF2B5EF4-FFF2-40B4-BE49-F238E27FC236}">
                  <a16:creationId xmlns:a16="http://schemas.microsoft.com/office/drawing/2014/main" id="{EBA3FD13-D67F-4464-A045-96049E95C565}"/>
                </a:ext>
              </a:extLst>
            </p:cNvPr>
            <p:cNvSpPr>
              <a:spLocks noEditPoints="1"/>
            </p:cNvSpPr>
            <p:nvPr/>
          </p:nvSpPr>
          <p:spPr bwMode="auto">
            <a:xfrm>
              <a:off x="4951" y="101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3" name="未知">
              <a:extLst>
                <a:ext uri="{FF2B5EF4-FFF2-40B4-BE49-F238E27FC236}">
                  <a16:creationId xmlns:a16="http://schemas.microsoft.com/office/drawing/2014/main" id="{50D43698-F6D4-4204-AF28-C2CC7881493A}"/>
                </a:ext>
              </a:extLst>
            </p:cNvPr>
            <p:cNvSpPr>
              <a:spLocks noEditPoints="1"/>
            </p:cNvSpPr>
            <p:nvPr/>
          </p:nvSpPr>
          <p:spPr bwMode="auto">
            <a:xfrm>
              <a:off x="4951" y="141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4" name="未知">
              <a:extLst>
                <a:ext uri="{FF2B5EF4-FFF2-40B4-BE49-F238E27FC236}">
                  <a16:creationId xmlns:a16="http://schemas.microsoft.com/office/drawing/2014/main" id="{EDBE7258-3E08-491F-B2C9-94A02CD06FFB}"/>
                </a:ext>
              </a:extLst>
            </p:cNvPr>
            <p:cNvSpPr>
              <a:spLocks noEditPoints="1"/>
            </p:cNvSpPr>
            <p:nvPr/>
          </p:nvSpPr>
          <p:spPr bwMode="auto">
            <a:xfrm>
              <a:off x="4951" y="182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5" name="未知">
              <a:extLst>
                <a:ext uri="{FF2B5EF4-FFF2-40B4-BE49-F238E27FC236}">
                  <a16:creationId xmlns:a16="http://schemas.microsoft.com/office/drawing/2014/main" id="{12A03007-D742-4676-8CB2-6DE74A681455}"/>
                </a:ext>
              </a:extLst>
            </p:cNvPr>
            <p:cNvSpPr>
              <a:spLocks noEditPoints="1"/>
            </p:cNvSpPr>
            <p:nvPr/>
          </p:nvSpPr>
          <p:spPr bwMode="auto">
            <a:xfrm>
              <a:off x="4951" y="2224"/>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6" name="未知">
              <a:extLst>
                <a:ext uri="{FF2B5EF4-FFF2-40B4-BE49-F238E27FC236}">
                  <a16:creationId xmlns:a16="http://schemas.microsoft.com/office/drawing/2014/main" id="{88027B27-13BC-4AAD-87CE-6A105D719691}"/>
                </a:ext>
              </a:extLst>
            </p:cNvPr>
            <p:cNvSpPr>
              <a:spLocks noEditPoints="1"/>
            </p:cNvSpPr>
            <p:nvPr/>
          </p:nvSpPr>
          <p:spPr bwMode="auto">
            <a:xfrm>
              <a:off x="4951" y="2629"/>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7" name="未知">
              <a:extLst>
                <a:ext uri="{FF2B5EF4-FFF2-40B4-BE49-F238E27FC236}">
                  <a16:creationId xmlns:a16="http://schemas.microsoft.com/office/drawing/2014/main" id="{E9F7E506-3A6B-475D-8362-8ACA2FC4D239}"/>
                </a:ext>
              </a:extLst>
            </p:cNvPr>
            <p:cNvSpPr>
              <a:spLocks noEditPoints="1"/>
            </p:cNvSpPr>
            <p:nvPr/>
          </p:nvSpPr>
          <p:spPr bwMode="auto">
            <a:xfrm>
              <a:off x="4951" y="303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8" name="未知">
              <a:extLst>
                <a:ext uri="{FF2B5EF4-FFF2-40B4-BE49-F238E27FC236}">
                  <a16:creationId xmlns:a16="http://schemas.microsoft.com/office/drawing/2014/main" id="{5828793A-651B-4F84-8904-92653FFBBD6D}"/>
                </a:ext>
              </a:extLst>
            </p:cNvPr>
            <p:cNvSpPr>
              <a:spLocks noEditPoints="1"/>
            </p:cNvSpPr>
            <p:nvPr/>
          </p:nvSpPr>
          <p:spPr bwMode="auto">
            <a:xfrm>
              <a:off x="4951" y="3438"/>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9" name="未知">
              <a:extLst>
                <a:ext uri="{FF2B5EF4-FFF2-40B4-BE49-F238E27FC236}">
                  <a16:creationId xmlns:a16="http://schemas.microsoft.com/office/drawing/2014/main" id="{AC70172E-BDE4-47EE-823B-E4A20F31CB30}"/>
                </a:ext>
              </a:extLst>
            </p:cNvPr>
            <p:cNvSpPr>
              <a:spLocks noEditPoints="1"/>
            </p:cNvSpPr>
            <p:nvPr/>
          </p:nvSpPr>
          <p:spPr bwMode="auto">
            <a:xfrm>
              <a:off x="4951" y="384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70" name="Rectangle 146">
              <a:extLst>
                <a:ext uri="{FF2B5EF4-FFF2-40B4-BE49-F238E27FC236}">
                  <a16:creationId xmlns:a16="http://schemas.microsoft.com/office/drawing/2014/main" id="{0144F9A9-E88A-409C-90E3-1CAFF8541AAE}"/>
                </a:ext>
              </a:extLst>
            </p:cNvPr>
            <p:cNvSpPr>
              <a:spLocks noChangeArrowheads="1"/>
            </p:cNvSpPr>
            <p:nvPr/>
          </p:nvSpPr>
          <p:spPr bwMode="auto">
            <a:xfrm>
              <a:off x="4951" y="4246"/>
              <a:ext cx="20" cy="51"/>
            </a:xfrm>
            <a:prstGeom prst="rect">
              <a:avLst/>
            </a:prstGeom>
            <a:solidFill>
              <a:schemeClr val="bg2">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71" name="未知">
              <a:extLst>
                <a:ext uri="{FF2B5EF4-FFF2-40B4-BE49-F238E27FC236}">
                  <a16:creationId xmlns:a16="http://schemas.microsoft.com/office/drawing/2014/main" id="{16DF0DBA-1107-4875-AA94-A73AD5E64BCA}"/>
                </a:ext>
              </a:extLst>
            </p:cNvPr>
            <p:cNvSpPr>
              <a:spLocks/>
            </p:cNvSpPr>
            <p:nvPr/>
          </p:nvSpPr>
          <p:spPr bwMode="auto">
            <a:xfrm>
              <a:off x="0" y="3281"/>
              <a:ext cx="20" cy="10"/>
            </a:xfrm>
            <a:custGeom>
              <a:avLst/>
              <a:gdLst>
                <a:gd name="T0" fmla="*/ 0 w 4"/>
                <a:gd name="T1" fmla="*/ 1 h 2"/>
                <a:gd name="T2" fmla="*/ 0 w 4"/>
                <a:gd name="T3" fmla="*/ 1 h 2"/>
              </a:gdLst>
              <a:ahLst/>
              <a:cxnLst>
                <a:cxn ang="0">
                  <a:pos x="T0" y="T1"/>
                </a:cxn>
                <a:cxn ang="0">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72" name="Group 148">
            <a:extLst>
              <a:ext uri="{FF2B5EF4-FFF2-40B4-BE49-F238E27FC236}">
                <a16:creationId xmlns:a16="http://schemas.microsoft.com/office/drawing/2014/main" id="{57D3256D-F8A8-45B6-828D-970870CD0833}"/>
              </a:ext>
            </a:extLst>
          </p:cNvPr>
          <p:cNvGrpSpPr>
            <a:grpSpLocks/>
          </p:cNvGrpSpPr>
          <p:nvPr/>
        </p:nvGrpSpPr>
        <p:grpSpPr bwMode="auto">
          <a:xfrm>
            <a:off x="1066800" y="3444875"/>
            <a:ext cx="533400" cy="492125"/>
            <a:chOff x="0" y="0"/>
            <a:chExt cx="1062" cy="981"/>
          </a:xfrm>
        </p:grpSpPr>
        <p:sp>
          <p:nvSpPr>
            <p:cNvPr id="1173" name="未知">
              <a:extLst>
                <a:ext uri="{FF2B5EF4-FFF2-40B4-BE49-F238E27FC236}">
                  <a16:creationId xmlns:a16="http://schemas.microsoft.com/office/drawing/2014/main" id="{E23CD65A-4106-4E73-9D62-24D797FBD62E}"/>
                </a:ext>
              </a:extLst>
            </p:cNvPr>
            <p:cNvSpPr>
              <a:spLocks/>
            </p:cNvSpPr>
            <p:nvPr userDrawn="1"/>
          </p:nvSpPr>
          <p:spPr bwMode="auto">
            <a:xfrm>
              <a:off x="25" y="0"/>
              <a:ext cx="207" cy="81"/>
            </a:xfrm>
            <a:custGeom>
              <a:avLst/>
              <a:gdLst>
                <a:gd name="T0" fmla="*/ 30 w 41"/>
                <a:gd name="T1" fmla="*/ 12 h 16"/>
                <a:gd name="T2" fmla="*/ 37 w 41"/>
                <a:gd name="T3" fmla="*/ 10 h 16"/>
                <a:gd name="T4" fmla="*/ 38 w 41"/>
                <a:gd name="T5" fmla="*/ 9 h 16"/>
                <a:gd name="T6" fmla="*/ 31 w 41"/>
                <a:gd name="T7" fmla="*/ 1 h 16"/>
                <a:gd name="T8" fmla="*/ 8 w 41"/>
                <a:gd name="T9" fmla="*/ 11 h 16"/>
                <a:gd name="T10" fmla="*/ 30 w 41"/>
                <a:gd name="T11" fmla="*/ 12 h 16"/>
              </a:gdLst>
              <a:ahLst/>
              <a:cxnLst>
                <a:cxn ang="0">
                  <a:pos x="T0" y="T1"/>
                </a:cxn>
                <a:cxn ang="0">
                  <a:pos x="T2" y="T3"/>
                </a:cxn>
                <a:cxn ang="0">
                  <a:pos x="T4" y="T5"/>
                </a:cxn>
                <a:cxn ang="0">
                  <a:pos x="T6" y="T7"/>
                </a:cxn>
                <a:cxn ang="0">
                  <a:pos x="T8" y="T9"/>
                </a:cxn>
                <a:cxn ang="0">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74" name="未知">
              <a:extLst>
                <a:ext uri="{FF2B5EF4-FFF2-40B4-BE49-F238E27FC236}">
                  <a16:creationId xmlns:a16="http://schemas.microsoft.com/office/drawing/2014/main" id="{1BBD61BA-07B5-484F-80B2-0CD70955FB5B}"/>
                </a:ext>
              </a:extLst>
            </p:cNvPr>
            <p:cNvSpPr>
              <a:spLocks noEditPoints="1"/>
            </p:cNvSpPr>
            <p:nvPr userDrawn="1"/>
          </p:nvSpPr>
          <p:spPr bwMode="auto">
            <a:xfrm>
              <a:off x="0" y="5"/>
              <a:ext cx="1062" cy="976"/>
            </a:xfrm>
            <a:custGeom>
              <a:avLst/>
              <a:gdLst>
                <a:gd name="T0" fmla="*/ 163 w 210"/>
                <a:gd name="T1" fmla="*/ 155 h 193"/>
                <a:gd name="T2" fmla="*/ 152 w 210"/>
                <a:gd name="T3" fmla="*/ 125 h 193"/>
                <a:gd name="T4" fmla="*/ 142 w 210"/>
                <a:gd name="T5" fmla="*/ 99 h 193"/>
                <a:gd name="T6" fmla="*/ 165 w 210"/>
                <a:gd name="T7" fmla="*/ 93 h 193"/>
                <a:gd name="T8" fmla="*/ 146 w 210"/>
                <a:gd name="T9" fmla="*/ 82 h 193"/>
                <a:gd name="T10" fmla="*/ 157 w 210"/>
                <a:gd name="T11" fmla="*/ 83 h 193"/>
                <a:gd name="T12" fmla="*/ 157 w 210"/>
                <a:gd name="T13" fmla="*/ 77 h 193"/>
                <a:gd name="T14" fmla="*/ 135 w 210"/>
                <a:gd name="T15" fmla="*/ 78 h 193"/>
                <a:gd name="T16" fmla="*/ 128 w 210"/>
                <a:gd name="T17" fmla="*/ 125 h 193"/>
                <a:gd name="T18" fmla="*/ 124 w 210"/>
                <a:gd name="T19" fmla="*/ 84 h 193"/>
                <a:gd name="T20" fmla="*/ 118 w 210"/>
                <a:gd name="T21" fmla="*/ 67 h 193"/>
                <a:gd name="T22" fmla="*/ 124 w 210"/>
                <a:gd name="T23" fmla="*/ 51 h 193"/>
                <a:gd name="T24" fmla="*/ 121 w 210"/>
                <a:gd name="T25" fmla="*/ 37 h 193"/>
                <a:gd name="T26" fmla="*/ 119 w 210"/>
                <a:gd name="T27" fmla="*/ 24 h 193"/>
                <a:gd name="T28" fmla="*/ 132 w 210"/>
                <a:gd name="T29" fmla="*/ 39 h 193"/>
                <a:gd name="T30" fmla="*/ 149 w 210"/>
                <a:gd name="T31" fmla="*/ 18 h 193"/>
                <a:gd name="T32" fmla="*/ 147 w 210"/>
                <a:gd name="T33" fmla="*/ 36 h 193"/>
                <a:gd name="T34" fmla="*/ 143 w 210"/>
                <a:gd name="T35" fmla="*/ 48 h 193"/>
                <a:gd name="T36" fmla="*/ 144 w 210"/>
                <a:gd name="T37" fmla="*/ 67 h 193"/>
                <a:gd name="T38" fmla="*/ 199 w 210"/>
                <a:gd name="T39" fmla="*/ 29 h 193"/>
                <a:gd name="T40" fmla="*/ 90 w 210"/>
                <a:gd name="T41" fmla="*/ 1 h 193"/>
                <a:gd name="T42" fmla="*/ 56 w 210"/>
                <a:gd name="T43" fmla="*/ 8 h 193"/>
                <a:gd name="T44" fmla="*/ 85 w 210"/>
                <a:gd name="T45" fmla="*/ 12 h 193"/>
                <a:gd name="T46" fmla="*/ 60 w 210"/>
                <a:gd name="T47" fmla="*/ 22 h 193"/>
                <a:gd name="T48" fmla="*/ 58 w 210"/>
                <a:gd name="T49" fmla="*/ 29 h 193"/>
                <a:gd name="T50" fmla="*/ 38 w 210"/>
                <a:gd name="T51" fmla="*/ 17 h 193"/>
                <a:gd name="T52" fmla="*/ 13 w 210"/>
                <a:gd name="T53" fmla="*/ 115 h 193"/>
                <a:gd name="T54" fmla="*/ 61 w 210"/>
                <a:gd name="T55" fmla="*/ 146 h 193"/>
                <a:gd name="T56" fmla="*/ 45 w 210"/>
                <a:gd name="T57" fmla="*/ 133 h 193"/>
                <a:gd name="T58" fmla="*/ 35 w 210"/>
                <a:gd name="T59" fmla="*/ 145 h 193"/>
                <a:gd name="T60" fmla="*/ 32 w 210"/>
                <a:gd name="T61" fmla="*/ 128 h 193"/>
                <a:gd name="T62" fmla="*/ 46 w 210"/>
                <a:gd name="T63" fmla="*/ 86 h 193"/>
                <a:gd name="T64" fmla="*/ 67 w 210"/>
                <a:gd name="T65" fmla="*/ 83 h 193"/>
                <a:gd name="T66" fmla="*/ 71 w 210"/>
                <a:gd name="T67" fmla="*/ 95 h 193"/>
                <a:gd name="T68" fmla="*/ 61 w 210"/>
                <a:gd name="T69" fmla="*/ 121 h 193"/>
                <a:gd name="T70" fmla="*/ 91 w 210"/>
                <a:gd name="T71" fmla="*/ 180 h 193"/>
                <a:gd name="T72" fmla="*/ 186 w 210"/>
                <a:gd name="T73" fmla="*/ 166 h 193"/>
                <a:gd name="T74" fmla="*/ 182 w 210"/>
                <a:gd name="T75" fmla="*/ 66 h 193"/>
                <a:gd name="T76" fmla="*/ 165 w 210"/>
                <a:gd name="T77" fmla="*/ 60 h 193"/>
                <a:gd name="T78" fmla="*/ 113 w 210"/>
                <a:gd name="T79" fmla="*/ 61 h 193"/>
                <a:gd name="T80" fmla="*/ 108 w 210"/>
                <a:gd name="T81" fmla="*/ 87 h 193"/>
                <a:gd name="T82" fmla="*/ 114 w 210"/>
                <a:gd name="T83" fmla="*/ 50 h 193"/>
                <a:gd name="T84" fmla="*/ 89 w 210"/>
                <a:gd name="T85" fmla="*/ 26 h 193"/>
                <a:gd name="T86" fmla="*/ 105 w 210"/>
                <a:gd name="T87" fmla="*/ 35 h 193"/>
                <a:gd name="T88" fmla="*/ 61 w 210"/>
                <a:gd name="T89" fmla="*/ 72 h 193"/>
                <a:gd name="T90" fmla="*/ 24 w 210"/>
                <a:gd name="T91" fmla="*/ 37 h 193"/>
                <a:gd name="T92" fmla="*/ 68 w 210"/>
                <a:gd name="T93" fmla="*/ 40 h 193"/>
                <a:gd name="T94" fmla="*/ 79 w 210"/>
                <a:gd name="T95" fmla="*/ 40 h 193"/>
                <a:gd name="T96" fmla="*/ 108 w 210"/>
                <a:gd name="T97" fmla="*/ 45 h 193"/>
                <a:gd name="T98" fmla="*/ 99 w 210"/>
                <a:gd name="T99" fmla="*/ 93 h 193"/>
                <a:gd name="T100" fmla="*/ 93 w 210"/>
                <a:gd name="T101" fmla="*/ 51 h 193"/>
                <a:gd name="T102" fmla="*/ 61 w 210"/>
                <a:gd name="T103" fmla="*/ 72 h 193"/>
                <a:gd name="T104" fmla="*/ 80 w 210"/>
                <a:gd name="T105" fmla="*/ 82 h 193"/>
                <a:gd name="T106" fmla="*/ 88 w 210"/>
                <a:gd name="T107" fmla="*/ 58 h 193"/>
                <a:gd name="T108" fmla="*/ 102 w 210"/>
                <a:gd name="T109" fmla="*/ 145 h 193"/>
                <a:gd name="T110" fmla="*/ 82 w 210"/>
                <a:gd name="T111" fmla="*/ 96 h 193"/>
                <a:gd name="T112" fmla="*/ 117 w 210"/>
                <a:gd name="T113" fmla="*/ 10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75" name="未知">
              <a:extLst>
                <a:ext uri="{FF2B5EF4-FFF2-40B4-BE49-F238E27FC236}">
                  <a16:creationId xmlns:a16="http://schemas.microsoft.com/office/drawing/2014/main" id="{B3009BC9-3CE7-45D7-BA71-A5D73BB9D401}"/>
                </a:ext>
              </a:extLst>
            </p:cNvPr>
            <p:cNvSpPr>
              <a:spLocks/>
            </p:cNvSpPr>
            <p:nvPr userDrawn="1"/>
          </p:nvSpPr>
          <p:spPr bwMode="auto">
            <a:xfrm>
              <a:off x="252" y="470"/>
              <a:ext cx="86" cy="102"/>
            </a:xfrm>
            <a:custGeom>
              <a:avLst/>
              <a:gdLst>
                <a:gd name="T0" fmla="*/ 14 w 17"/>
                <a:gd name="T1" fmla="*/ 5 h 20"/>
                <a:gd name="T2" fmla="*/ 9 w 17"/>
                <a:gd name="T3" fmla="*/ 20 h 20"/>
                <a:gd name="T4" fmla="*/ 14 w 17"/>
                <a:gd name="T5" fmla="*/ 5 h 20"/>
              </a:gdLst>
              <a:ahLst/>
              <a:cxnLst>
                <a:cxn ang="0">
                  <a:pos x="T0" y="T1"/>
                </a:cxn>
                <a:cxn ang="0">
                  <a:pos x="T2" y="T3"/>
                </a:cxn>
                <a:cxn ang="0">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76" name="未知">
              <a:extLst>
                <a:ext uri="{FF2B5EF4-FFF2-40B4-BE49-F238E27FC236}">
                  <a16:creationId xmlns:a16="http://schemas.microsoft.com/office/drawing/2014/main" id="{F93B8E60-7D3F-4E74-A897-6EB5C2C96B7B}"/>
                </a:ext>
              </a:extLst>
            </p:cNvPr>
            <p:cNvSpPr>
              <a:spLocks/>
            </p:cNvSpPr>
            <p:nvPr userDrawn="1"/>
          </p:nvSpPr>
          <p:spPr bwMode="auto">
            <a:xfrm>
              <a:off x="171" y="511"/>
              <a:ext cx="76" cy="136"/>
            </a:xfrm>
            <a:custGeom>
              <a:avLst/>
              <a:gdLst>
                <a:gd name="T0" fmla="*/ 7 w 15"/>
                <a:gd name="T1" fmla="*/ 10 h 27"/>
                <a:gd name="T2" fmla="*/ 4 w 15"/>
                <a:gd name="T3" fmla="*/ 25 h 27"/>
                <a:gd name="T4" fmla="*/ 15 w 15"/>
                <a:gd name="T5" fmla="*/ 16 h 27"/>
                <a:gd name="T6" fmla="*/ 13 w 15"/>
                <a:gd name="T7" fmla="*/ 8 h 27"/>
                <a:gd name="T8" fmla="*/ 7 w 15"/>
                <a:gd name="T9" fmla="*/ 10 h 27"/>
              </a:gdLst>
              <a:ahLst/>
              <a:cxnLst>
                <a:cxn ang="0">
                  <a:pos x="T0" y="T1"/>
                </a:cxn>
                <a:cxn ang="0">
                  <a:pos x="T2" y="T3"/>
                </a:cxn>
                <a:cxn ang="0">
                  <a:pos x="T4" y="T5"/>
                </a:cxn>
                <a:cxn ang="0">
                  <a:pos x="T6" y="T7"/>
                </a:cxn>
                <a:cxn ang="0">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77" name="未知">
              <a:extLst>
                <a:ext uri="{FF2B5EF4-FFF2-40B4-BE49-F238E27FC236}">
                  <a16:creationId xmlns:a16="http://schemas.microsoft.com/office/drawing/2014/main" id="{AAD49CB7-B102-4A99-85BC-FF775B2D7BA1}"/>
                </a:ext>
              </a:extLst>
            </p:cNvPr>
            <p:cNvSpPr>
              <a:spLocks/>
            </p:cNvSpPr>
            <p:nvPr userDrawn="1"/>
          </p:nvSpPr>
          <p:spPr bwMode="auto">
            <a:xfrm>
              <a:off x="126" y="238"/>
              <a:ext cx="243" cy="116"/>
            </a:xfrm>
            <a:custGeom>
              <a:avLst/>
              <a:gdLst>
                <a:gd name="T0" fmla="*/ 40 w 48"/>
                <a:gd name="T1" fmla="*/ 2 h 23"/>
                <a:gd name="T2" fmla="*/ 9 w 48"/>
                <a:gd name="T3" fmla="*/ 1 h 23"/>
                <a:gd name="T4" fmla="*/ 1 w 48"/>
                <a:gd name="T5" fmla="*/ 9 h 23"/>
                <a:gd name="T6" fmla="*/ 22 w 48"/>
                <a:gd name="T7" fmla="*/ 21 h 23"/>
                <a:gd name="T8" fmla="*/ 34 w 48"/>
                <a:gd name="T9" fmla="*/ 20 h 23"/>
                <a:gd name="T10" fmla="*/ 40 w 48"/>
                <a:gd name="T11" fmla="*/ 19 h 23"/>
                <a:gd name="T12" fmla="*/ 40 w 48"/>
                <a:gd name="T13" fmla="*/ 2 h 23"/>
              </a:gdLst>
              <a:ahLst/>
              <a:cxnLst>
                <a:cxn ang="0">
                  <a:pos x="T0" y="T1"/>
                </a:cxn>
                <a:cxn ang="0">
                  <a:pos x="T2" y="T3"/>
                </a:cxn>
                <a:cxn ang="0">
                  <a:pos x="T4" y="T5"/>
                </a:cxn>
                <a:cxn ang="0">
                  <a:pos x="T6" y="T7"/>
                </a:cxn>
                <a:cxn ang="0">
                  <a:pos x="T8" y="T9"/>
                </a:cxn>
                <a:cxn ang="0">
                  <a:pos x="T10" y="T11"/>
                </a:cxn>
                <a:cxn ang="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78" name="未知">
              <a:extLst>
                <a:ext uri="{FF2B5EF4-FFF2-40B4-BE49-F238E27FC236}">
                  <a16:creationId xmlns:a16="http://schemas.microsoft.com/office/drawing/2014/main" id="{EE78C117-7572-49C5-8F71-1F3FC8BB24AA}"/>
                </a:ext>
              </a:extLst>
            </p:cNvPr>
            <p:cNvSpPr>
              <a:spLocks/>
            </p:cNvSpPr>
            <p:nvPr userDrawn="1"/>
          </p:nvSpPr>
          <p:spPr bwMode="auto">
            <a:xfrm>
              <a:off x="404" y="561"/>
              <a:ext cx="177" cy="187"/>
            </a:xfrm>
            <a:custGeom>
              <a:avLst/>
              <a:gdLst>
                <a:gd name="T0" fmla="*/ 24 w 35"/>
                <a:gd name="T1" fmla="*/ 2 h 37"/>
                <a:gd name="T2" fmla="*/ 11 w 35"/>
                <a:gd name="T3" fmla="*/ 2 h 37"/>
                <a:gd name="T4" fmla="*/ 4 w 35"/>
                <a:gd name="T5" fmla="*/ 20 h 37"/>
                <a:gd name="T6" fmla="*/ 28 w 35"/>
                <a:gd name="T7" fmla="*/ 22 h 37"/>
                <a:gd name="T8" fmla="*/ 24 w 35"/>
                <a:gd name="T9" fmla="*/ 2 h 37"/>
              </a:gdLst>
              <a:ahLst/>
              <a:cxnLst>
                <a:cxn ang="0">
                  <a:pos x="T0" y="T1"/>
                </a:cxn>
                <a:cxn ang="0">
                  <a:pos x="T2" y="T3"/>
                </a:cxn>
                <a:cxn ang="0">
                  <a:pos x="T4" y="T5"/>
                </a:cxn>
                <a:cxn ang="0">
                  <a:pos x="T6" y="T7"/>
                </a:cxn>
                <a:cxn ang="0">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79" name="未知">
              <a:extLst>
                <a:ext uri="{FF2B5EF4-FFF2-40B4-BE49-F238E27FC236}">
                  <a16:creationId xmlns:a16="http://schemas.microsoft.com/office/drawing/2014/main" id="{4E880156-748E-413A-84B5-EB19EC5D8292}"/>
                </a:ext>
              </a:extLst>
            </p:cNvPr>
            <p:cNvSpPr>
              <a:spLocks/>
            </p:cNvSpPr>
            <p:nvPr userDrawn="1"/>
          </p:nvSpPr>
          <p:spPr bwMode="auto">
            <a:xfrm>
              <a:off x="809" y="374"/>
              <a:ext cx="177" cy="36"/>
            </a:xfrm>
            <a:custGeom>
              <a:avLst/>
              <a:gdLst>
                <a:gd name="T0" fmla="*/ 5 w 35"/>
                <a:gd name="T1" fmla="*/ 0 h 7"/>
                <a:gd name="T2" fmla="*/ 14 w 35"/>
                <a:gd name="T3" fmla="*/ 5 h 7"/>
                <a:gd name="T4" fmla="*/ 5 w 35"/>
                <a:gd name="T5" fmla="*/ 0 h 7"/>
              </a:gdLst>
              <a:ahLst/>
              <a:cxnLst>
                <a:cxn ang="0">
                  <a:pos x="T0" y="T1"/>
                </a:cxn>
                <a:cxn ang="0">
                  <a:pos x="T2" y="T3"/>
                </a:cxn>
                <a:cxn ang="0">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80" name="未知">
              <a:extLst>
                <a:ext uri="{FF2B5EF4-FFF2-40B4-BE49-F238E27FC236}">
                  <a16:creationId xmlns:a16="http://schemas.microsoft.com/office/drawing/2014/main" id="{781ABD47-D71E-42BE-8DA0-2CC68D76C516}"/>
                </a:ext>
              </a:extLst>
            </p:cNvPr>
            <p:cNvSpPr>
              <a:spLocks/>
            </p:cNvSpPr>
            <p:nvPr userDrawn="1"/>
          </p:nvSpPr>
          <p:spPr bwMode="auto">
            <a:xfrm>
              <a:off x="869" y="369"/>
              <a:ext cx="137" cy="81"/>
            </a:xfrm>
            <a:custGeom>
              <a:avLst/>
              <a:gdLst>
                <a:gd name="T0" fmla="*/ 7 w 27"/>
                <a:gd name="T1" fmla="*/ 13 h 16"/>
                <a:gd name="T2" fmla="*/ 25 w 27"/>
                <a:gd name="T3" fmla="*/ 6 h 16"/>
                <a:gd name="T4" fmla="*/ 17 w 27"/>
                <a:gd name="T5" fmla="*/ 1 h 16"/>
                <a:gd name="T6" fmla="*/ 7 w 27"/>
                <a:gd name="T7" fmla="*/ 11 h 16"/>
                <a:gd name="T8" fmla="*/ 7 w 27"/>
                <a:gd name="T9" fmla="*/ 13 h 16"/>
              </a:gdLst>
              <a:ahLst/>
              <a:cxnLst>
                <a:cxn ang="0">
                  <a:pos x="T0" y="T1"/>
                </a:cxn>
                <a:cxn ang="0">
                  <a:pos x="T2" y="T3"/>
                </a:cxn>
                <a:cxn ang="0">
                  <a:pos x="T4" y="T5"/>
                </a:cxn>
                <a:cxn ang="0">
                  <a:pos x="T6" y="T7"/>
                </a:cxn>
                <a:cxn ang="0">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81" name="未知">
              <a:extLst>
                <a:ext uri="{FF2B5EF4-FFF2-40B4-BE49-F238E27FC236}">
                  <a16:creationId xmlns:a16="http://schemas.microsoft.com/office/drawing/2014/main" id="{1681ED5E-5245-480D-8322-44D05800C249}"/>
                </a:ext>
              </a:extLst>
            </p:cNvPr>
            <p:cNvSpPr>
              <a:spLocks/>
            </p:cNvSpPr>
            <p:nvPr userDrawn="1"/>
          </p:nvSpPr>
          <p:spPr bwMode="auto">
            <a:xfrm>
              <a:off x="864" y="420"/>
              <a:ext cx="177" cy="86"/>
            </a:xfrm>
            <a:custGeom>
              <a:avLst/>
              <a:gdLst>
                <a:gd name="T0" fmla="*/ 25 w 35"/>
                <a:gd name="T1" fmla="*/ 6 h 17"/>
                <a:gd name="T2" fmla="*/ 8 w 35"/>
                <a:gd name="T3" fmla="*/ 10 h 17"/>
                <a:gd name="T4" fmla="*/ 6 w 35"/>
                <a:gd name="T5" fmla="*/ 13 h 17"/>
                <a:gd name="T6" fmla="*/ 27 w 35"/>
                <a:gd name="T7" fmla="*/ 12 h 17"/>
                <a:gd name="T8" fmla="*/ 25 w 35"/>
                <a:gd name="T9" fmla="*/ 6 h 17"/>
              </a:gdLst>
              <a:ahLst/>
              <a:cxnLst>
                <a:cxn ang="0">
                  <a:pos x="T0" y="T1"/>
                </a:cxn>
                <a:cxn ang="0">
                  <a:pos x="T2" y="T3"/>
                </a:cxn>
                <a:cxn ang="0">
                  <a:pos x="T4" y="T5"/>
                </a:cxn>
                <a:cxn ang="0">
                  <a:pos x="T6" y="T7"/>
                </a:cxn>
                <a:cxn ang="0">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82" name="未知">
              <a:extLst>
                <a:ext uri="{FF2B5EF4-FFF2-40B4-BE49-F238E27FC236}">
                  <a16:creationId xmlns:a16="http://schemas.microsoft.com/office/drawing/2014/main" id="{9BBC4E5B-4103-4FAB-8DC4-929AD385EF68}"/>
                </a:ext>
              </a:extLst>
            </p:cNvPr>
            <p:cNvSpPr>
              <a:spLocks/>
            </p:cNvSpPr>
            <p:nvPr userDrawn="1"/>
          </p:nvSpPr>
          <p:spPr bwMode="auto">
            <a:xfrm>
              <a:off x="748" y="501"/>
              <a:ext cx="248" cy="60"/>
            </a:xfrm>
            <a:custGeom>
              <a:avLst/>
              <a:gdLst>
                <a:gd name="T0" fmla="*/ 40 w 49"/>
                <a:gd name="T1" fmla="*/ 3 h 12"/>
                <a:gd name="T2" fmla="*/ 29 w 49"/>
                <a:gd name="T3" fmla="*/ 1 h 12"/>
                <a:gd name="T4" fmla="*/ 7 w 49"/>
                <a:gd name="T5" fmla="*/ 0 h 12"/>
                <a:gd name="T6" fmla="*/ 2 w 49"/>
                <a:gd name="T7" fmla="*/ 5 h 12"/>
                <a:gd name="T8" fmla="*/ 20 w 49"/>
                <a:gd name="T9" fmla="*/ 8 h 12"/>
                <a:gd name="T10" fmla="*/ 41 w 49"/>
                <a:gd name="T11" fmla="*/ 8 h 12"/>
                <a:gd name="T12" fmla="*/ 40 w 49"/>
                <a:gd name="T13" fmla="*/ 3 h 12"/>
              </a:gdLst>
              <a:ahLst/>
              <a:cxnLst>
                <a:cxn ang="0">
                  <a:pos x="T0" y="T1"/>
                </a:cxn>
                <a:cxn ang="0">
                  <a:pos x="T2" y="T3"/>
                </a:cxn>
                <a:cxn ang="0">
                  <a:pos x="T4" y="T5"/>
                </a:cxn>
                <a:cxn ang="0">
                  <a:pos x="T6" y="T7"/>
                </a:cxn>
                <a:cxn ang="0">
                  <a:pos x="T8" y="T9"/>
                </a:cxn>
                <a:cxn ang="0">
                  <a:pos x="T10" y="T11"/>
                </a:cxn>
                <a:cxn ang="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83" name="未知">
              <a:extLst>
                <a:ext uri="{FF2B5EF4-FFF2-40B4-BE49-F238E27FC236}">
                  <a16:creationId xmlns:a16="http://schemas.microsoft.com/office/drawing/2014/main" id="{AC26101A-4BA9-4DC2-954E-93944218B3AA}"/>
                </a:ext>
              </a:extLst>
            </p:cNvPr>
            <p:cNvSpPr>
              <a:spLocks/>
            </p:cNvSpPr>
            <p:nvPr userDrawn="1"/>
          </p:nvSpPr>
          <p:spPr bwMode="auto">
            <a:xfrm>
              <a:off x="773" y="556"/>
              <a:ext cx="203" cy="56"/>
            </a:xfrm>
            <a:custGeom>
              <a:avLst/>
              <a:gdLst>
                <a:gd name="T0" fmla="*/ 37 w 40"/>
                <a:gd name="T1" fmla="*/ 2 h 11"/>
                <a:gd name="T2" fmla="*/ 26 w 40"/>
                <a:gd name="T3" fmla="*/ 4 h 11"/>
                <a:gd name="T4" fmla="*/ 13 w 40"/>
                <a:gd name="T5" fmla="*/ 3 h 11"/>
                <a:gd name="T6" fmla="*/ 1 w 40"/>
                <a:gd name="T7" fmla="*/ 2 h 11"/>
                <a:gd name="T8" fmla="*/ 35 w 40"/>
                <a:gd name="T9" fmla="*/ 8 h 11"/>
                <a:gd name="T10" fmla="*/ 37 w 40"/>
                <a:gd name="T11" fmla="*/ 2 h 11"/>
              </a:gdLst>
              <a:ahLst/>
              <a:cxnLst>
                <a:cxn ang="0">
                  <a:pos x="T0" y="T1"/>
                </a:cxn>
                <a:cxn ang="0">
                  <a:pos x="T2" y="T3"/>
                </a:cxn>
                <a:cxn ang="0">
                  <a:pos x="T4" y="T5"/>
                </a:cxn>
                <a:cxn ang="0">
                  <a:pos x="T6" y="T7"/>
                </a:cxn>
                <a:cxn ang="0">
                  <a:pos x="T8" y="T9"/>
                </a:cxn>
                <a:cxn ang="0">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84" name="未知">
              <a:extLst>
                <a:ext uri="{FF2B5EF4-FFF2-40B4-BE49-F238E27FC236}">
                  <a16:creationId xmlns:a16="http://schemas.microsoft.com/office/drawing/2014/main" id="{FC2D97D1-533A-41E1-85B8-84DD6852FDEB}"/>
                </a:ext>
              </a:extLst>
            </p:cNvPr>
            <p:cNvSpPr>
              <a:spLocks/>
            </p:cNvSpPr>
            <p:nvPr userDrawn="1"/>
          </p:nvSpPr>
          <p:spPr bwMode="auto">
            <a:xfrm>
              <a:off x="763" y="602"/>
              <a:ext cx="207" cy="172"/>
            </a:xfrm>
            <a:custGeom>
              <a:avLst/>
              <a:gdLst>
                <a:gd name="T0" fmla="*/ 28 w 41"/>
                <a:gd name="T1" fmla="*/ 9 h 34"/>
                <a:gd name="T2" fmla="*/ 13 w 41"/>
                <a:gd name="T3" fmla="*/ 6 h 34"/>
                <a:gd name="T4" fmla="*/ 4 w 41"/>
                <a:gd name="T5" fmla="*/ 15 h 34"/>
                <a:gd name="T6" fmla="*/ 1 w 41"/>
                <a:gd name="T7" fmla="*/ 19 h 34"/>
                <a:gd name="T8" fmla="*/ 9 w 41"/>
                <a:gd name="T9" fmla="*/ 19 h 34"/>
                <a:gd name="T10" fmla="*/ 17 w 41"/>
                <a:gd name="T11" fmla="*/ 27 h 34"/>
                <a:gd name="T12" fmla="*/ 21 w 41"/>
                <a:gd name="T13" fmla="*/ 30 h 34"/>
                <a:gd name="T14" fmla="*/ 29 w 41"/>
                <a:gd name="T15" fmla="*/ 19 h 34"/>
                <a:gd name="T16" fmla="*/ 39 w 41"/>
                <a:gd name="T17" fmla="*/ 19 h 34"/>
                <a:gd name="T18" fmla="*/ 28 w 41"/>
                <a:gd name="T19" fmla="*/ 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85" name="未知">
              <a:extLst>
                <a:ext uri="{FF2B5EF4-FFF2-40B4-BE49-F238E27FC236}">
                  <a16:creationId xmlns:a16="http://schemas.microsoft.com/office/drawing/2014/main" id="{9EAFF213-AB0C-43A9-BE7B-9A1DA65F6EF0}"/>
                </a:ext>
              </a:extLst>
            </p:cNvPr>
            <p:cNvSpPr>
              <a:spLocks/>
            </p:cNvSpPr>
            <p:nvPr userDrawn="1"/>
          </p:nvSpPr>
          <p:spPr bwMode="auto">
            <a:xfrm>
              <a:off x="900" y="521"/>
              <a:ext cx="126" cy="318"/>
            </a:xfrm>
            <a:custGeom>
              <a:avLst/>
              <a:gdLst>
                <a:gd name="T0" fmla="*/ 22 w 25"/>
                <a:gd name="T1" fmla="*/ 2 h 63"/>
                <a:gd name="T2" fmla="*/ 18 w 25"/>
                <a:gd name="T3" fmla="*/ 17 h 63"/>
                <a:gd name="T4" fmla="*/ 7 w 25"/>
                <a:gd name="T5" fmla="*/ 20 h 63"/>
                <a:gd name="T6" fmla="*/ 7 w 25"/>
                <a:gd name="T7" fmla="*/ 23 h 63"/>
                <a:gd name="T8" fmla="*/ 17 w 25"/>
                <a:gd name="T9" fmla="*/ 34 h 63"/>
                <a:gd name="T10" fmla="*/ 12 w 25"/>
                <a:gd name="T11" fmla="*/ 45 h 63"/>
                <a:gd name="T12" fmla="*/ 0 w 25"/>
                <a:gd name="T13" fmla="*/ 55 h 63"/>
                <a:gd name="T14" fmla="*/ 5 w 25"/>
                <a:gd name="T15" fmla="*/ 58 h 63"/>
                <a:gd name="T16" fmla="*/ 16 w 25"/>
                <a:gd name="T17" fmla="*/ 62 h 63"/>
                <a:gd name="T18" fmla="*/ 23 w 25"/>
                <a:gd name="T19" fmla="*/ 57 h 63"/>
                <a:gd name="T20" fmla="*/ 25 w 25"/>
                <a:gd name="T21" fmla="*/ 14 h 63"/>
                <a:gd name="T22" fmla="*/ 25 w 25"/>
                <a:gd name="T23" fmla="*/ 2 h 63"/>
                <a:gd name="T24" fmla="*/ 22 w 25"/>
                <a:gd name="T25" fmla="*/ 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86" name="Group 162">
            <a:extLst>
              <a:ext uri="{FF2B5EF4-FFF2-40B4-BE49-F238E27FC236}">
                <a16:creationId xmlns:a16="http://schemas.microsoft.com/office/drawing/2014/main" id="{844657DC-212C-43D5-A44C-1C3C81090323}"/>
              </a:ext>
            </a:extLst>
          </p:cNvPr>
          <p:cNvGrpSpPr>
            <a:grpSpLocks/>
          </p:cNvGrpSpPr>
          <p:nvPr/>
        </p:nvGrpSpPr>
        <p:grpSpPr bwMode="auto">
          <a:xfrm>
            <a:off x="1066800" y="4552950"/>
            <a:ext cx="533400" cy="492125"/>
            <a:chOff x="0" y="0"/>
            <a:chExt cx="1062" cy="981"/>
          </a:xfrm>
        </p:grpSpPr>
        <p:sp>
          <p:nvSpPr>
            <p:cNvPr id="1187" name="未知">
              <a:extLst>
                <a:ext uri="{FF2B5EF4-FFF2-40B4-BE49-F238E27FC236}">
                  <a16:creationId xmlns:a16="http://schemas.microsoft.com/office/drawing/2014/main" id="{E505694A-0B42-4A69-995D-E70A5776C63C}"/>
                </a:ext>
              </a:extLst>
            </p:cNvPr>
            <p:cNvSpPr>
              <a:spLocks/>
            </p:cNvSpPr>
            <p:nvPr userDrawn="1"/>
          </p:nvSpPr>
          <p:spPr bwMode="auto">
            <a:xfrm>
              <a:off x="25" y="0"/>
              <a:ext cx="207" cy="81"/>
            </a:xfrm>
            <a:custGeom>
              <a:avLst/>
              <a:gdLst>
                <a:gd name="T0" fmla="*/ 30 w 41"/>
                <a:gd name="T1" fmla="*/ 12 h 16"/>
                <a:gd name="T2" fmla="*/ 37 w 41"/>
                <a:gd name="T3" fmla="*/ 10 h 16"/>
                <a:gd name="T4" fmla="*/ 38 w 41"/>
                <a:gd name="T5" fmla="*/ 9 h 16"/>
                <a:gd name="T6" fmla="*/ 31 w 41"/>
                <a:gd name="T7" fmla="*/ 1 h 16"/>
                <a:gd name="T8" fmla="*/ 8 w 41"/>
                <a:gd name="T9" fmla="*/ 11 h 16"/>
                <a:gd name="T10" fmla="*/ 30 w 41"/>
                <a:gd name="T11" fmla="*/ 12 h 16"/>
              </a:gdLst>
              <a:ahLst/>
              <a:cxnLst>
                <a:cxn ang="0">
                  <a:pos x="T0" y="T1"/>
                </a:cxn>
                <a:cxn ang="0">
                  <a:pos x="T2" y="T3"/>
                </a:cxn>
                <a:cxn ang="0">
                  <a:pos x="T4" y="T5"/>
                </a:cxn>
                <a:cxn ang="0">
                  <a:pos x="T6" y="T7"/>
                </a:cxn>
                <a:cxn ang="0">
                  <a:pos x="T8" y="T9"/>
                </a:cxn>
                <a:cxn ang="0">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88" name="未知">
              <a:extLst>
                <a:ext uri="{FF2B5EF4-FFF2-40B4-BE49-F238E27FC236}">
                  <a16:creationId xmlns:a16="http://schemas.microsoft.com/office/drawing/2014/main" id="{38E79E02-A1F7-426F-B1E6-EEF583226537}"/>
                </a:ext>
              </a:extLst>
            </p:cNvPr>
            <p:cNvSpPr>
              <a:spLocks noEditPoints="1"/>
            </p:cNvSpPr>
            <p:nvPr userDrawn="1"/>
          </p:nvSpPr>
          <p:spPr bwMode="auto">
            <a:xfrm>
              <a:off x="0" y="5"/>
              <a:ext cx="1062" cy="976"/>
            </a:xfrm>
            <a:custGeom>
              <a:avLst/>
              <a:gdLst>
                <a:gd name="T0" fmla="*/ 163 w 210"/>
                <a:gd name="T1" fmla="*/ 155 h 193"/>
                <a:gd name="T2" fmla="*/ 152 w 210"/>
                <a:gd name="T3" fmla="*/ 125 h 193"/>
                <a:gd name="T4" fmla="*/ 142 w 210"/>
                <a:gd name="T5" fmla="*/ 99 h 193"/>
                <a:gd name="T6" fmla="*/ 165 w 210"/>
                <a:gd name="T7" fmla="*/ 93 h 193"/>
                <a:gd name="T8" fmla="*/ 146 w 210"/>
                <a:gd name="T9" fmla="*/ 82 h 193"/>
                <a:gd name="T10" fmla="*/ 157 w 210"/>
                <a:gd name="T11" fmla="*/ 83 h 193"/>
                <a:gd name="T12" fmla="*/ 157 w 210"/>
                <a:gd name="T13" fmla="*/ 77 h 193"/>
                <a:gd name="T14" fmla="*/ 135 w 210"/>
                <a:gd name="T15" fmla="*/ 78 h 193"/>
                <a:gd name="T16" fmla="*/ 128 w 210"/>
                <a:gd name="T17" fmla="*/ 125 h 193"/>
                <a:gd name="T18" fmla="*/ 124 w 210"/>
                <a:gd name="T19" fmla="*/ 84 h 193"/>
                <a:gd name="T20" fmla="*/ 118 w 210"/>
                <a:gd name="T21" fmla="*/ 67 h 193"/>
                <a:gd name="T22" fmla="*/ 124 w 210"/>
                <a:gd name="T23" fmla="*/ 51 h 193"/>
                <a:gd name="T24" fmla="*/ 121 w 210"/>
                <a:gd name="T25" fmla="*/ 37 h 193"/>
                <a:gd name="T26" fmla="*/ 119 w 210"/>
                <a:gd name="T27" fmla="*/ 24 h 193"/>
                <a:gd name="T28" fmla="*/ 132 w 210"/>
                <a:gd name="T29" fmla="*/ 39 h 193"/>
                <a:gd name="T30" fmla="*/ 149 w 210"/>
                <a:gd name="T31" fmla="*/ 18 h 193"/>
                <a:gd name="T32" fmla="*/ 147 w 210"/>
                <a:gd name="T33" fmla="*/ 36 h 193"/>
                <a:gd name="T34" fmla="*/ 143 w 210"/>
                <a:gd name="T35" fmla="*/ 48 h 193"/>
                <a:gd name="T36" fmla="*/ 144 w 210"/>
                <a:gd name="T37" fmla="*/ 67 h 193"/>
                <a:gd name="T38" fmla="*/ 199 w 210"/>
                <a:gd name="T39" fmla="*/ 29 h 193"/>
                <a:gd name="T40" fmla="*/ 90 w 210"/>
                <a:gd name="T41" fmla="*/ 1 h 193"/>
                <a:gd name="T42" fmla="*/ 56 w 210"/>
                <a:gd name="T43" fmla="*/ 8 h 193"/>
                <a:gd name="T44" fmla="*/ 85 w 210"/>
                <a:gd name="T45" fmla="*/ 12 h 193"/>
                <a:gd name="T46" fmla="*/ 60 w 210"/>
                <a:gd name="T47" fmla="*/ 22 h 193"/>
                <a:gd name="T48" fmla="*/ 58 w 210"/>
                <a:gd name="T49" fmla="*/ 29 h 193"/>
                <a:gd name="T50" fmla="*/ 38 w 210"/>
                <a:gd name="T51" fmla="*/ 17 h 193"/>
                <a:gd name="T52" fmla="*/ 13 w 210"/>
                <a:gd name="T53" fmla="*/ 115 h 193"/>
                <a:gd name="T54" fmla="*/ 61 w 210"/>
                <a:gd name="T55" fmla="*/ 146 h 193"/>
                <a:gd name="T56" fmla="*/ 45 w 210"/>
                <a:gd name="T57" fmla="*/ 133 h 193"/>
                <a:gd name="T58" fmla="*/ 35 w 210"/>
                <a:gd name="T59" fmla="*/ 145 h 193"/>
                <a:gd name="T60" fmla="*/ 32 w 210"/>
                <a:gd name="T61" fmla="*/ 128 h 193"/>
                <a:gd name="T62" fmla="*/ 46 w 210"/>
                <a:gd name="T63" fmla="*/ 86 h 193"/>
                <a:gd name="T64" fmla="*/ 67 w 210"/>
                <a:gd name="T65" fmla="*/ 83 h 193"/>
                <a:gd name="T66" fmla="*/ 71 w 210"/>
                <a:gd name="T67" fmla="*/ 95 h 193"/>
                <a:gd name="T68" fmla="*/ 61 w 210"/>
                <a:gd name="T69" fmla="*/ 121 h 193"/>
                <a:gd name="T70" fmla="*/ 91 w 210"/>
                <a:gd name="T71" fmla="*/ 180 h 193"/>
                <a:gd name="T72" fmla="*/ 186 w 210"/>
                <a:gd name="T73" fmla="*/ 166 h 193"/>
                <a:gd name="T74" fmla="*/ 182 w 210"/>
                <a:gd name="T75" fmla="*/ 66 h 193"/>
                <a:gd name="T76" fmla="*/ 165 w 210"/>
                <a:gd name="T77" fmla="*/ 60 h 193"/>
                <a:gd name="T78" fmla="*/ 113 w 210"/>
                <a:gd name="T79" fmla="*/ 61 h 193"/>
                <a:gd name="T80" fmla="*/ 108 w 210"/>
                <a:gd name="T81" fmla="*/ 87 h 193"/>
                <a:gd name="T82" fmla="*/ 114 w 210"/>
                <a:gd name="T83" fmla="*/ 50 h 193"/>
                <a:gd name="T84" fmla="*/ 89 w 210"/>
                <a:gd name="T85" fmla="*/ 26 h 193"/>
                <a:gd name="T86" fmla="*/ 105 w 210"/>
                <a:gd name="T87" fmla="*/ 35 h 193"/>
                <a:gd name="T88" fmla="*/ 61 w 210"/>
                <a:gd name="T89" fmla="*/ 72 h 193"/>
                <a:gd name="T90" fmla="*/ 24 w 210"/>
                <a:gd name="T91" fmla="*/ 37 h 193"/>
                <a:gd name="T92" fmla="*/ 68 w 210"/>
                <a:gd name="T93" fmla="*/ 40 h 193"/>
                <a:gd name="T94" fmla="*/ 79 w 210"/>
                <a:gd name="T95" fmla="*/ 40 h 193"/>
                <a:gd name="T96" fmla="*/ 108 w 210"/>
                <a:gd name="T97" fmla="*/ 45 h 193"/>
                <a:gd name="T98" fmla="*/ 99 w 210"/>
                <a:gd name="T99" fmla="*/ 93 h 193"/>
                <a:gd name="T100" fmla="*/ 93 w 210"/>
                <a:gd name="T101" fmla="*/ 51 h 193"/>
                <a:gd name="T102" fmla="*/ 61 w 210"/>
                <a:gd name="T103" fmla="*/ 72 h 193"/>
                <a:gd name="T104" fmla="*/ 80 w 210"/>
                <a:gd name="T105" fmla="*/ 82 h 193"/>
                <a:gd name="T106" fmla="*/ 88 w 210"/>
                <a:gd name="T107" fmla="*/ 58 h 193"/>
                <a:gd name="T108" fmla="*/ 102 w 210"/>
                <a:gd name="T109" fmla="*/ 145 h 193"/>
                <a:gd name="T110" fmla="*/ 82 w 210"/>
                <a:gd name="T111" fmla="*/ 96 h 193"/>
                <a:gd name="T112" fmla="*/ 117 w 210"/>
                <a:gd name="T113" fmla="*/ 10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89" name="未知">
              <a:extLst>
                <a:ext uri="{FF2B5EF4-FFF2-40B4-BE49-F238E27FC236}">
                  <a16:creationId xmlns:a16="http://schemas.microsoft.com/office/drawing/2014/main" id="{3C79D469-CC28-406C-A1DE-B6E7647C9F57}"/>
                </a:ext>
              </a:extLst>
            </p:cNvPr>
            <p:cNvSpPr>
              <a:spLocks/>
            </p:cNvSpPr>
            <p:nvPr userDrawn="1"/>
          </p:nvSpPr>
          <p:spPr bwMode="auto">
            <a:xfrm>
              <a:off x="252" y="470"/>
              <a:ext cx="86" cy="102"/>
            </a:xfrm>
            <a:custGeom>
              <a:avLst/>
              <a:gdLst>
                <a:gd name="T0" fmla="*/ 14 w 17"/>
                <a:gd name="T1" fmla="*/ 5 h 20"/>
                <a:gd name="T2" fmla="*/ 9 w 17"/>
                <a:gd name="T3" fmla="*/ 20 h 20"/>
                <a:gd name="T4" fmla="*/ 14 w 17"/>
                <a:gd name="T5" fmla="*/ 5 h 20"/>
              </a:gdLst>
              <a:ahLst/>
              <a:cxnLst>
                <a:cxn ang="0">
                  <a:pos x="T0" y="T1"/>
                </a:cxn>
                <a:cxn ang="0">
                  <a:pos x="T2" y="T3"/>
                </a:cxn>
                <a:cxn ang="0">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0" name="未知">
              <a:extLst>
                <a:ext uri="{FF2B5EF4-FFF2-40B4-BE49-F238E27FC236}">
                  <a16:creationId xmlns:a16="http://schemas.microsoft.com/office/drawing/2014/main" id="{0DE46C1B-54A4-4D1F-83D3-0B0965DD9DA0}"/>
                </a:ext>
              </a:extLst>
            </p:cNvPr>
            <p:cNvSpPr>
              <a:spLocks/>
            </p:cNvSpPr>
            <p:nvPr userDrawn="1"/>
          </p:nvSpPr>
          <p:spPr bwMode="auto">
            <a:xfrm>
              <a:off x="171" y="511"/>
              <a:ext cx="76" cy="136"/>
            </a:xfrm>
            <a:custGeom>
              <a:avLst/>
              <a:gdLst>
                <a:gd name="T0" fmla="*/ 7 w 15"/>
                <a:gd name="T1" fmla="*/ 10 h 27"/>
                <a:gd name="T2" fmla="*/ 4 w 15"/>
                <a:gd name="T3" fmla="*/ 25 h 27"/>
                <a:gd name="T4" fmla="*/ 15 w 15"/>
                <a:gd name="T5" fmla="*/ 16 h 27"/>
                <a:gd name="T6" fmla="*/ 13 w 15"/>
                <a:gd name="T7" fmla="*/ 8 h 27"/>
                <a:gd name="T8" fmla="*/ 7 w 15"/>
                <a:gd name="T9" fmla="*/ 10 h 27"/>
              </a:gdLst>
              <a:ahLst/>
              <a:cxnLst>
                <a:cxn ang="0">
                  <a:pos x="T0" y="T1"/>
                </a:cxn>
                <a:cxn ang="0">
                  <a:pos x="T2" y="T3"/>
                </a:cxn>
                <a:cxn ang="0">
                  <a:pos x="T4" y="T5"/>
                </a:cxn>
                <a:cxn ang="0">
                  <a:pos x="T6" y="T7"/>
                </a:cxn>
                <a:cxn ang="0">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1" name="未知">
              <a:extLst>
                <a:ext uri="{FF2B5EF4-FFF2-40B4-BE49-F238E27FC236}">
                  <a16:creationId xmlns:a16="http://schemas.microsoft.com/office/drawing/2014/main" id="{51ABC915-5A69-4734-AB3F-6155529B786A}"/>
                </a:ext>
              </a:extLst>
            </p:cNvPr>
            <p:cNvSpPr>
              <a:spLocks/>
            </p:cNvSpPr>
            <p:nvPr userDrawn="1"/>
          </p:nvSpPr>
          <p:spPr bwMode="auto">
            <a:xfrm>
              <a:off x="126" y="238"/>
              <a:ext cx="243" cy="116"/>
            </a:xfrm>
            <a:custGeom>
              <a:avLst/>
              <a:gdLst>
                <a:gd name="T0" fmla="*/ 40 w 48"/>
                <a:gd name="T1" fmla="*/ 2 h 23"/>
                <a:gd name="T2" fmla="*/ 9 w 48"/>
                <a:gd name="T3" fmla="*/ 1 h 23"/>
                <a:gd name="T4" fmla="*/ 1 w 48"/>
                <a:gd name="T5" fmla="*/ 9 h 23"/>
                <a:gd name="T6" fmla="*/ 22 w 48"/>
                <a:gd name="T7" fmla="*/ 21 h 23"/>
                <a:gd name="T8" fmla="*/ 34 w 48"/>
                <a:gd name="T9" fmla="*/ 20 h 23"/>
                <a:gd name="T10" fmla="*/ 40 w 48"/>
                <a:gd name="T11" fmla="*/ 19 h 23"/>
                <a:gd name="T12" fmla="*/ 40 w 48"/>
                <a:gd name="T13" fmla="*/ 2 h 23"/>
              </a:gdLst>
              <a:ahLst/>
              <a:cxnLst>
                <a:cxn ang="0">
                  <a:pos x="T0" y="T1"/>
                </a:cxn>
                <a:cxn ang="0">
                  <a:pos x="T2" y="T3"/>
                </a:cxn>
                <a:cxn ang="0">
                  <a:pos x="T4" y="T5"/>
                </a:cxn>
                <a:cxn ang="0">
                  <a:pos x="T6" y="T7"/>
                </a:cxn>
                <a:cxn ang="0">
                  <a:pos x="T8" y="T9"/>
                </a:cxn>
                <a:cxn ang="0">
                  <a:pos x="T10" y="T11"/>
                </a:cxn>
                <a:cxn ang="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2" name="未知">
              <a:extLst>
                <a:ext uri="{FF2B5EF4-FFF2-40B4-BE49-F238E27FC236}">
                  <a16:creationId xmlns:a16="http://schemas.microsoft.com/office/drawing/2014/main" id="{C4696037-87A4-475E-963A-A5652B887234}"/>
                </a:ext>
              </a:extLst>
            </p:cNvPr>
            <p:cNvSpPr>
              <a:spLocks/>
            </p:cNvSpPr>
            <p:nvPr userDrawn="1"/>
          </p:nvSpPr>
          <p:spPr bwMode="auto">
            <a:xfrm>
              <a:off x="404" y="561"/>
              <a:ext cx="177" cy="187"/>
            </a:xfrm>
            <a:custGeom>
              <a:avLst/>
              <a:gdLst>
                <a:gd name="T0" fmla="*/ 24 w 35"/>
                <a:gd name="T1" fmla="*/ 2 h 37"/>
                <a:gd name="T2" fmla="*/ 11 w 35"/>
                <a:gd name="T3" fmla="*/ 2 h 37"/>
                <a:gd name="T4" fmla="*/ 4 w 35"/>
                <a:gd name="T5" fmla="*/ 20 h 37"/>
                <a:gd name="T6" fmla="*/ 28 w 35"/>
                <a:gd name="T7" fmla="*/ 22 h 37"/>
                <a:gd name="T8" fmla="*/ 24 w 35"/>
                <a:gd name="T9" fmla="*/ 2 h 37"/>
              </a:gdLst>
              <a:ahLst/>
              <a:cxnLst>
                <a:cxn ang="0">
                  <a:pos x="T0" y="T1"/>
                </a:cxn>
                <a:cxn ang="0">
                  <a:pos x="T2" y="T3"/>
                </a:cxn>
                <a:cxn ang="0">
                  <a:pos x="T4" y="T5"/>
                </a:cxn>
                <a:cxn ang="0">
                  <a:pos x="T6" y="T7"/>
                </a:cxn>
                <a:cxn ang="0">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3" name="未知">
              <a:extLst>
                <a:ext uri="{FF2B5EF4-FFF2-40B4-BE49-F238E27FC236}">
                  <a16:creationId xmlns:a16="http://schemas.microsoft.com/office/drawing/2014/main" id="{E636FEA9-E889-4876-B3EC-47E6D9E2E00E}"/>
                </a:ext>
              </a:extLst>
            </p:cNvPr>
            <p:cNvSpPr>
              <a:spLocks/>
            </p:cNvSpPr>
            <p:nvPr userDrawn="1"/>
          </p:nvSpPr>
          <p:spPr bwMode="auto">
            <a:xfrm>
              <a:off x="809" y="374"/>
              <a:ext cx="177" cy="36"/>
            </a:xfrm>
            <a:custGeom>
              <a:avLst/>
              <a:gdLst>
                <a:gd name="T0" fmla="*/ 5 w 35"/>
                <a:gd name="T1" fmla="*/ 0 h 7"/>
                <a:gd name="T2" fmla="*/ 14 w 35"/>
                <a:gd name="T3" fmla="*/ 5 h 7"/>
                <a:gd name="T4" fmla="*/ 5 w 35"/>
                <a:gd name="T5" fmla="*/ 0 h 7"/>
              </a:gdLst>
              <a:ahLst/>
              <a:cxnLst>
                <a:cxn ang="0">
                  <a:pos x="T0" y="T1"/>
                </a:cxn>
                <a:cxn ang="0">
                  <a:pos x="T2" y="T3"/>
                </a:cxn>
                <a:cxn ang="0">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4" name="未知">
              <a:extLst>
                <a:ext uri="{FF2B5EF4-FFF2-40B4-BE49-F238E27FC236}">
                  <a16:creationId xmlns:a16="http://schemas.microsoft.com/office/drawing/2014/main" id="{EF917984-79F5-4F5F-8FFC-D3EA71047433}"/>
                </a:ext>
              </a:extLst>
            </p:cNvPr>
            <p:cNvSpPr>
              <a:spLocks/>
            </p:cNvSpPr>
            <p:nvPr userDrawn="1"/>
          </p:nvSpPr>
          <p:spPr bwMode="auto">
            <a:xfrm>
              <a:off x="869" y="369"/>
              <a:ext cx="137" cy="81"/>
            </a:xfrm>
            <a:custGeom>
              <a:avLst/>
              <a:gdLst>
                <a:gd name="T0" fmla="*/ 7 w 27"/>
                <a:gd name="T1" fmla="*/ 13 h 16"/>
                <a:gd name="T2" fmla="*/ 25 w 27"/>
                <a:gd name="T3" fmla="*/ 6 h 16"/>
                <a:gd name="T4" fmla="*/ 17 w 27"/>
                <a:gd name="T5" fmla="*/ 1 h 16"/>
                <a:gd name="T6" fmla="*/ 7 w 27"/>
                <a:gd name="T7" fmla="*/ 11 h 16"/>
                <a:gd name="T8" fmla="*/ 7 w 27"/>
                <a:gd name="T9" fmla="*/ 13 h 16"/>
              </a:gdLst>
              <a:ahLst/>
              <a:cxnLst>
                <a:cxn ang="0">
                  <a:pos x="T0" y="T1"/>
                </a:cxn>
                <a:cxn ang="0">
                  <a:pos x="T2" y="T3"/>
                </a:cxn>
                <a:cxn ang="0">
                  <a:pos x="T4" y="T5"/>
                </a:cxn>
                <a:cxn ang="0">
                  <a:pos x="T6" y="T7"/>
                </a:cxn>
                <a:cxn ang="0">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5" name="未知">
              <a:extLst>
                <a:ext uri="{FF2B5EF4-FFF2-40B4-BE49-F238E27FC236}">
                  <a16:creationId xmlns:a16="http://schemas.microsoft.com/office/drawing/2014/main" id="{1B2AF367-5C36-497F-A1EC-E7C3244A40BC}"/>
                </a:ext>
              </a:extLst>
            </p:cNvPr>
            <p:cNvSpPr>
              <a:spLocks/>
            </p:cNvSpPr>
            <p:nvPr userDrawn="1"/>
          </p:nvSpPr>
          <p:spPr bwMode="auto">
            <a:xfrm>
              <a:off x="864" y="420"/>
              <a:ext cx="177" cy="86"/>
            </a:xfrm>
            <a:custGeom>
              <a:avLst/>
              <a:gdLst>
                <a:gd name="T0" fmla="*/ 25 w 35"/>
                <a:gd name="T1" fmla="*/ 6 h 17"/>
                <a:gd name="T2" fmla="*/ 8 w 35"/>
                <a:gd name="T3" fmla="*/ 10 h 17"/>
                <a:gd name="T4" fmla="*/ 6 w 35"/>
                <a:gd name="T5" fmla="*/ 13 h 17"/>
                <a:gd name="T6" fmla="*/ 27 w 35"/>
                <a:gd name="T7" fmla="*/ 12 h 17"/>
                <a:gd name="T8" fmla="*/ 25 w 35"/>
                <a:gd name="T9" fmla="*/ 6 h 17"/>
              </a:gdLst>
              <a:ahLst/>
              <a:cxnLst>
                <a:cxn ang="0">
                  <a:pos x="T0" y="T1"/>
                </a:cxn>
                <a:cxn ang="0">
                  <a:pos x="T2" y="T3"/>
                </a:cxn>
                <a:cxn ang="0">
                  <a:pos x="T4" y="T5"/>
                </a:cxn>
                <a:cxn ang="0">
                  <a:pos x="T6" y="T7"/>
                </a:cxn>
                <a:cxn ang="0">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6" name="未知">
              <a:extLst>
                <a:ext uri="{FF2B5EF4-FFF2-40B4-BE49-F238E27FC236}">
                  <a16:creationId xmlns:a16="http://schemas.microsoft.com/office/drawing/2014/main" id="{F8D271E5-BDDD-4D17-9C60-2E73A517B731}"/>
                </a:ext>
              </a:extLst>
            </p:cNvPr>
            <p:cNvSpPr>
              <a:spLocks/>
            </p:cNvSpPr>
            <p:nvPr userDrawn="1"/>
          </p:nvSpPr>
          <p:spPr bwMode="auto">
            <a:xfrm>
              <a:off x="748" y="501"/>
              <a:ext cx="248" cy="60"/>
            </a:xfrm>
            <a:custGeom>
              <a:avLst/>
              <a:gdLst>
                <a:gd name="T0" fmla="*/ 40 w 49"/>
                <a:gd name="T1" fmla="*/ 3 h 12"/>
                <a:gd name="T2" fmla="*/ 29 w 49"/>
                <a:gd name="T3" fmla="*/ 1 h 12"/>
                <a:gd name="T4" fmla="*/ 7 w 49"/>
                <a:gd name="T5" fmla="*/ 0 h 12"/>
                <a:gd name="T6" fmla="*/ 2 w 49"/>
                <a:gd name="T7" fmla="*/ 5 h 12"/>
                <a:gd name="T8" fmla="*/ 20 w 49"/>
                <a:gd name="T9" fmla="*/ 8 h 12"/>
                <a:gd name="T10" fmla="*/ 41 w 49"/>
                <a:gd name="T11" fmla="*/ 8 h 12"/>
                <a:gd name="T12" fmla="*/ 40 w 49"/>
                <a:gd name="T13" fmla="*/ 3 h 12"/>
              </a:gdLst>
              <a:ahLst/>
              <a:cxnLst>
                <a:cxn ang="0">
                  <a:pos x="T0" y="T1"/>
                </a:cxn>
                <a:cxn ang="0">
                  <a:pos x="T2" y="T3"/>
                </a:cxn>
                <a:cxn ang="0">
                  <a:pos x="T4" y="T5"/>
                </a:cxn>
                <a:cxn ang="0">
                  <a:pos x="T6" y="T7"/>
                </a:cxn>
                <a:cxn ang="0">
                  <a:pos x="T8" y="T9"/>
                </a:cxn>
                <a:cxn ang="0">
                  <a:pos x="T10" y="T11"/>
                </a:cxn>
                <a:cxn ang="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7" name="未知">
              <a:extLst>
                <a:ext uri="{FF2B5EF4-FFF2-40B4-BE49-F238E27FC236}">
                  <a16:creationId xmlns:a16="http://schemas.microsoft.com/office/drawing/2014/main" id="{A6563F75-C12B-414B-9819-5D6204823EB1}"/>
                </a:ext>
              </a:extLst>
            </p:cNvPr>
            <p:cNvSpPr>
              <a:spLocks/>
            </p:cNvSpPr>
            <p:nvPr userDrawn="1"/>
          </p:nvSpPr>
          <p:spPr bwMode="auto">
            <a:xfrm>
              <a:off x="773" y="556"/>
              <a:ext cx="203" cy="56"/>
            </a:xfrm>
            <a:custGeom>
              <a:avLst/>
              <a:gdLst>
                <a:gd name="T0" fmla="*/ 37 w 40"/>
                <a:gd name="T1" fmla="*/ 2 h 11"/>
                <a:gd name="T2" fmla="*/ 26 w 40"/>
                <a:gd name="T3" fmla="*/ 4 h 11"/>
                <a:gd name="T4" fmla="*/ 13 w 40"/>
                <a:gd name="T5" fmla="*/ 3 h 11"/>
                <a:gd name="T6" fmla="*/ 1 w 40"/>
                <a:gd name="T7" fmla="*/ 2 h 11"/>
                <a:gd name="T8" fmla="*/ 35 w 40"/>
                <a:gd name="T9" fmla="*/ 8 h 11"/>
                <a:gd name="T10" fmla="*/ 37 w 40"/>
                <a:gd name="T11" fmla="*/ 2 h 11"/>
              </a:gdLst>
              <a:ahLst/>
              <a:cxnLst>
                <a:cxn ang="0">
                  <a:pos x="T0" y="T1"/>
                </a:cxn>
                <a:cxn ang="0">
                  <a:pos x="T2" y="T3"/>
                </a:cxn>
                <a:cxn ang="0">
                  <a:pos x="T4" y="T5"/>
                </a:cxn>
                <a:cxn ang="0">
                  <a:pos x="T6" y="T7"/>
                </a:cxn>
                <a:cxn ang="0">
                  <a:pos x="T8" y="T9"/>
                </a:cxn>
                <a:cxn ang="0">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8" name="未知">
              <a:extLst>
                <a:ext uri="{FF2B5EF4-FFF2-40B4-BE49-F238E27FC236}">
                  <a16:creationId xmlns:a16="http://schemas.microsoft.com/office/drawing/2014/main" id="{882B3123-6199-419B-8DBD-3D92F5EA6ECB}"/>
                </a:ext>
              </a:extLst>
            </p:cNvPr>
            <p:cNvSpPr>
              <a:spLocks/>
            </p:cNvSpPr>
            <p:nvPr userDrawn="1"/>
          </p:nvSpPr>
          <p:spPr bwMode="auto">
            <a:xfrm>
              <a:off x="763" y="602"/>
              <a:ext cx="207" cy="172"/>
            </a:xfrm>
            <a:custGeom>
              <a:avLst/>
              <a:gdLst>
                <a:gd name="T0" fmla="*/ 28 w 41"/>
                <a:gd name="T1" fmla="*/ 9 h 34"/>
                <a:gd name="T2" fmla="*/ 13 w 41"/>
                <a:gd name="T3" fmla="*/ 6 h 34"/>
                <a:gd name="T4" fmla="*/ 4 w 41"/>
                <a:gd name="T5" fmla="*/ 15 h 34"/>
                <a:gd name="T6" fmla="*/ 1 w 41"/>
                <a:gd name="T7" fmla="*/ 19 h 34"/>
                <a:gd name="T8" fmla="*/ 9 w 41"/>
                <a:gd name="T9" fmla="*/ 19 h 34"/>
                <a:gd name="T10" fmla="*/ 17 w 41"/>
                <a:gd name="T11" fmla="*/ 27 h 34"/>
                <a:gd name="T12" fmla="*/ 21 w 41"/>
                <a:gd name="T13" fmla="*/ 30 h 34"/>
                <a:gd name="T14" fmla="*/ 29 w 41"/>
                <a:gd name="T15" fmla="*/ 19 h 34"/>
                <a:gd name="T16" fmla="*/ 39 w 41"/>
                <a:gd name="T17" fmla="*/ 19 h 34"/>
                <a:gd name="T18" fmla="*/ 28 w 41"/>
                <a:gd name="T19" fmla="*/ 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9" name="未知">
              <a:extLst>
                <a:ext uri="{FF2B5EF4-FFF2-40B4-BE49-F238E27FC236}">
                  <a16:creationId xmlns:a16="http://schemas.microsoft.com/office/drawing/2014/main" id="{49F42918-E802-481E-870B-38214E23EE04}"/>
                </a:ext>
              </a:extLst>
            </p:cNvPr>
            <p:cNvSpPr>
              <a:spLocks/>
            </p:cNvSpPr>
            <p:nvPr userDrawn="1"/>
          </p:nvSpPr>
          <p:spPr bwMode="auto">
            <a:xfrm>
              <a:off x="900" y="521"/>
              <a:ext cx="126" cy="318"/>
            </a:xfrm>
            <a:custGeom>
              <a:avLst/>
              <a:gdLst>
                <a:gd name="T0" fmla="*/ 22 w 25"/>
                <a:gd name="T1" fmla="*/ 2 h 63"/>
                <a:gd name="T2" fmla="*/ 18 w 25"/>
                <a:gd name="T3" fmla="*/ 17 h 63"/>
                <a:gd name="T4" fmla="*/ 7 w 25"/>
                <a:gd name="T5" fmla="*/ 20 h 63"/>
                <a:gd name="T6" fmla="*/ 7 w 25"/>
                <a:gd name="T7" fmla="*/ 23 h 63"/>
                <a:gd name="T8" fmla="*/ 17 w 25"/>
                <a:gd name="T9" fmla="*/ 34 h 63"/>
                <a:gd name="T10" fmla="*/ 12 w 25"/>
                <a:gd name="T11" fmla="*/ 45 h 63"/>
                <a:gd name="T12" fmla="*/ 0 w 25"/>
                <a:gd name="T13" fmla="*/ 55 h 63"/>
                <a:gd name="T14" fmla="*/ 5 w 25"/>
                <a:gd name="T15" fmla="*/ 58 h 63"/>
                <a:gd name="T16" fmla="*/ 16 w 25"/>
                <a:gd name="T17" fmla="*/ 62 h 63"/>
                <a:gd name="T18" fmla="*/ 23 w 25"/>
                <a:gd name="T19" fmla="*/ 57 h 63"/>
                <a:gd name="T20" fmla="*/ 25 w 25"/>
                <a:gd name="T21" fmla="*/ 14 h 63"/>
                <a:gd name="T22" fmla="*/ 25 w 25"/>
                <a:gd name="T23" fmla="*/ 2 h 63"/>
                <a:gd name="T24" fmla="*/ 22 w 25"/>
                <a:gd name="T25" fmla="*/ 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00" name="Group 176">
            <a:extLst>
              <a:ext uri="{FF2B5EF4-FFF2-40B4-BE49-F238E27FC236}">
                <a16:creationId xmlns:a16="http://schemas.microsoft.com/office/drawing/2014/main" id="{87A6843B-D2C0-4269-9F69-13617CBBCD2E}"/>
              </a:ext>
            </a:extLst>
          </p:cNvPr>
          <p:cNvGrpSpPr>
            <a:grpSpLocks/>
          </p:cNvGrpSpPr>
          <p:nvPr/>
        </p:nvGrpSpPr>
        <p:grpSpPr bwMode="auto">
          <a:xfrm>
            <a:off x="1066800" y="5562600"/>
            <a:ext cx="533400" cy="492125"/>
            <a:chOff x="0" y="0"/>
            <a:chExt cx="1062" cy="981"/>
          </a:xfrm>
        </p:grpSpPr>
        <p:sp>
          <p:nvSpPr>
            <p:cNvPr id="1201" name="未知">
              <a:extLst>
                <a:ext uri="{FF2B5EF4-FFF2-40B4-BE49-F238E27FC236}">
                  <a16:creationId xmlns:a16="http://schemas.microsoft.com/office/drawing/2014/main" id="{C75307AE-66B3-4AB9-94F9-559DA9B4467A}"/>
                </a:ext>
              </a:extLst>
            </p:cNvPr>
            <p:cNvSpPr>
              <a:spLocks/>
            </p:cNvSpPr>
            <p:nvPr userDrawn="1"/>
          </p:nvSpPr>
          <p:spPr bwMode="auto">
            <a:xfrm>
              <a:off x="25" y="0"/>
              <a:ext cx="207" cy="81"/>
            </a:xfrm>
            <a:custGeom>
              <a:avLst/>
              <a:gdLst>
                <a:gd name="T0" fmla="*/ 30 w 41"/>
                <a:gd name="T1" fmla="*/ 12 h 16"/>
                <a:gd name="T2" fmla="*/ 37 w 41"/>
                <a:gd name="T3" fmla="*/ 10 h 16"/>
                <a:gd name="T4" fmla="*/ 38 w 41"/>
                <a:gd name="T5" fmla="*/ 9 h 16"/>
                <a:gd name="T6" fmla="*/ 31 w 41"/>
                <a:gd name="T7" fmla="*/ 1 h 16"/>
                <a:gd name="T8" fmla="*/ 8 w 41"/>
                <a:gd name="T9" fmla="*/ 11 h 16"/>
                <a:gd name="T10" fmla="*/ 30 w 41"/>
                <a:gd name="T11" fmla="*/ 12 h 16"/>
              </a:gdLst>
              <a:ahLst/>
              <a:cxnLst>
                <a:cxn ang="0">
                  <a:pos x="T0" y="T1"/>
                </a:cxn>
                <a:cxn ang="0">
                  <a:pos x="T2" y="T3"/>
                </a:cxn>
                <a:cxn ang="0">
                  <a:pos x="T4" y="T5"/>
                </a:cxn>
                <a:cxn ang="0">
                  <a:pos x="T6" y="T7"/>
                </a:cxn>
                <a:cxn ang="0">
                  <a:pos x="T8" y="T9"/>
                </a:cxn>
                <a:cxn ang="0">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02" name="未知">
              <a:extLst>
                <a:ext uri="{FF2B5EF4-FFF2-40B4-BE49-F238E27FC236}">
                  <a16:creationId xmlns:a16="http://schemas.microsoft.com/office/drawing/2014/main" id="{362BC2AE-21D9-46ED-9F60-C3A36B6D711F}"/>
                </a:ext>
              </a:extLst>
            </p:cNvPr>
            <p:cNvSpPr>
              <a:spLocks noEditPoints="1"/>
            </p:cNvSpPr>
            <p:nvPr userDrawn="1"/>
          </p:nvSpPr>
          <p:spPr bwMode="auto">
            <a:xfrm>
              <a:off x="0" y="5"/>
              <a:ext cx="1062" cy="976"/>
            </a:xfrm>
            <a:custGeom>
              <a:avLst/>
              <a:gdLst>
                <a:gd name="T0" fmla="*/ 163 w 210"/>
                <a:gd name="T1" fmla="*/ 155 h 193"/>
                <a:gd name="T2" fmla="*/ 152 w 210"/>
                <a:gd name="T3" fmla="*/ 125 h 193"/>
                <a:gd name="T4" fmla="*/ 142 w 210"/>
                <a:gd name="T5" fmla="*/ 99 h 193"/>
                <a:gd name="T6" fmla="*/ 165 w 210"/>
                <a:gd name="T7" fmla="*/ 93 h 193"/>
                <a:gd name="T8" fmla="*/ 146 w 210"/>
                <a:gd name="T9" fmla="*/ 82 h 193"/>
                <a:gd name="T10" fmla="*/ 157 w 210"/>
                <a:gd name="T11" fmla="*/ 83 h 193"/>
                <a:gd name="T12" fmla="*/ 157 w 210"/>
                <a:gd name="T13" fmla="*/ 77 h 193"/>
                <a:gd name="T14" fmla="*/ 135 w 210"/>
                <a:gd name="T15" fmla="*/ 78 h 193"/>
                <a:gd name="T16" fmla="*/ 128 w 210"/>
                <a:gd name="T17" fmla="*/ 125 h 193"/>
                <a:gd name="T18" fmla="*/ 124 w 210"/>
                <a:gd name="T19" fmla="*/ 84 h 193"/>
                <a:gd name="T20" fmla="*/ 118 w 210"/>
                <a:gd name="T21" fmla="*/ 67 h 193"/>
                <a:gd name="T22" fmla="*/ 124 w 210"/>
                <a:gd name="T23" fmla="*/ 51 h 193"/>
                <a:gd name="T24" fmla="*/ 121 w 210"/>
                <a:gd name="T25" fmla="*/ 37 h 193"/>
                <a:gd name="T26" fmla="*/ 119 w 210"/>
                <a:gd name="T27" fmla="*/ 24 h 193"/>
                <a:gd name="T28" fmla="*/ 132 w 210"/>
                <a:gd name="T29" fmla="*/ 39 h 193"/>
                <a:gd name="T30" fmla="*/ 149 w 210"/>
                <a:gd name="T31" fmla="*/ 18 h 193"/>
                <a:gd name="T32" fmla="*/ 147 w 210"/>
                <a:gd name="T33" fmla="*/ 36 h 193"/>
                <a:gd name="T34" fmla="*/ 143 w 210"/>
                <a:gd name="T35" fmla="*/ 48 h 193"/>
                <a:gd name="T36" fmla="*/ 144 w 210"/>
                <a:gd name="T37" fmla="*/ 67 h 193"/>
                <a:gd name="T38" fmla="*/ 199 w 210"/>
                <a:gd name="T39" fmla="*/ 29 h 193"/>
                <a:gd name="T40" fmla="*/ 90 w 210"/>
                <a:gd name="T41" fmla="*/ 1 h 193"/>
                <a:gd name="T42" fmla="*/ 56 w 210"/>
                <a:gd name="T43" fmla="*/ 8 h 193"/>
                <a:gd name="T44" fmla="*/ 85 w 210"/>
                <a:gd name="T45" fmla="*/ 12 h 193"/>
                <a:gd name="T46" fmla="*/ 60 w 210"/>
                <a:gd name="T47" fmla="*/ 22 h 193"/>
                <a:gd name="T48" fmla="*/ 58 w 210"/>
                <a:gd name="T49" fmla="*/ 29 h 193"/>
                <a:gd name="T50" fmla="*/ 38 w 210"/>
                <a:gd name="T51" fmla="*/ 17 h 193"/>
                <a:gd name="T52" fmla="*/ 13 w 210"/>
                <a:gd name="T53" fmla="*/ 115 h 193"/>
                <a:gd name="T54" fmla="*/ 61 w 210"/>
                <a:gd name="T55" fmla="*/ 146 h 193"/>
                <a:gd name="T56" fmla="*/ 45 w 210"/>
                <a:gd name="T57" fmla="*/ 133 h 193"/>
                <a:gd name="T58" fmla="*/ 35 w 210"/>
                <a:gd name="T59" fmla="*/ 145 h 193"/>
                <a:gd name="T60" fmla="*/ 32 w 210"/>
                <a:gd name="T61" fmla="*/ 128 h 193"/>
                <a:gd name="T62" fmla="*/ 46 w 210"/>
                <a:gd name="T63" fmla="*/ 86 h 193"/>
                <a:gd name="T64" fmla="*/ 67 w 210"/>
                <a:gd name="T65" fmla="*/ 83 h 193"/>
                <a:gd name="T66" fmla="*/ 71 w 210"/>
                <a:gd name="T67" fmla="*/ 95 h 193"/>
                <a:gd name="T68" fmla="*/ 61 w 210"/>
                <a:gd name="T69" fmla="*/ 121 h 193"/>
                <a:gd name="T70" fmla="*/ 91 w 210"/>
                <a:gd name="T71" fmla="*/ 180 h 193"/>
                <a:gd name="T72" fmla="*/ 186 w 210"/>
                <a:gd name="T73" fmla="*/ 166 h 193"/>
                <a:gd name="T74" fmla="*/ 182 w 210"/>
                <a:gd name="T75" fmla="*/ 66 h 193"/>
                <a:gd name="T76" fmla="*/ 165 w 210"/>
                <a:gd name="T77" fmla="*/ 60 h 193"/>
                <a:gd name="T78" fmla="*/ 113 w 210"/>
                <a:gd name="T79" fmla="*/ 61 h 193"/>
                <a:gd name="T80" fmla="*/ 108 w 210"/>
                <a:gd name="T81" fmla="*/ 87 h 193"/>
                <a:gd name="T82" fmla="*/ 114 w 210"/>
                <a:gd name="T83" fmla="*/ 50 h 193"/>
                <a:gd name="T84" fmla="*/ 89 w 210"/>
                <a:gd name="T85" fmla="*/ 26 h 193"/>
                <a:gd name="T86" fmla="*/ 105 w 210"/>
                <a:gd name="T87" fmla="*/ 35 h 193"/>
                <a:gd name="T88" fmla="*/ 61 w 210"/>
                <a:gd name="T89" fmla="*/ 72 h 193"/>
                <a:gd name="T90" fmla="*/ 24 w 210"/>
                <a:gd name="T91" fmla="*/ 37 h 193"/>
                <a:gd name="T92" fmla="*/ 68 w 210"/>
                <a:gd name="T93" fmla="*/ 40 h 193"/>
                <a:gd name="T94" fmla="*/ 79 w 210"/>
                <a:gd name="T95" fmla="*/ 40 h 193"/>
                <a:gd name="T96" fmla="*/ 108 w 210"/>
                <a:gd name="T97" fmla="*/ 45 h 193"/>
                <a:gd name="T98" fmla="*/ 99 w 210"/>
                <a:gd name="T99" fmla="*/ 93 h 193"/>
                <a:gd name="T100" fmla="*/ 93 w 210"/>
                <a:gd name="T101" fmla="*/ 51 h 193"/>
                <a:gd name="T102" fmla="*/ 61 w 210"/>
                <a:gd name="T103" fmla="*/ 72 h 193"/>
                <a:gd name="T104" fmla="*/ 80 w 210"/>
                <a:gd name="T105" fmla="*/ 82 h 193"/>
                <a:gd name="T106" fmla="*/ 88 w 210"/>
                <a:gd name="T107" fmla="*/ 58 h 193"/>
                <a:gd name="T108" fmla="*/ 102 w 210"/>
                <a:gd name="T109" fmla="*/ 145 h 193"/>
                <a:gd name="T110" fmla="*/ 82 w 210"/>
                <a:gd name="T111" fmla="*/ 96 h 193"/>
                <a:gd name="T112" fmla="*/ 117 w 210"/>
                <a:gd name="T113" fmla="*/ 10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03" name="未知">
              <a:extLst>
                <a:ext uri="{FF2B5EF4-FFF2-40B4-BE49-F238E27FC236}">
                  <a16:creationId xmlns:a16="http://schemas.microsoft.com/office/drawing/2014/main" id="{A07876B8-BBEF-49D8-99B8-FB549364D57F}"/>
                </a:ext>
              </a:extLst>
            </p:cNvPr>
            <p:cNvSpPr>
              <a:spLocks/>
            </p:cNvSpPr>
            <p:nvPr userDrawn="1"/>
          </p:nvSpPr>
          <p:spPr bwMode="auto">
            <a:xfrm>
              <a:off x="252" y="470"/>
              <a:ext cx="86" cy="102"/>
            </a:xfrm>
            <a:custGeom>
              <a:avLst/>
              <a:gdLst>
                <a:gd name="T0" fmla="*/ 14 w 17"/>
                <a:gd name="T1" fmla="*/ 5 h 20"/>
                <a:gd name="T2" fmla="*/ 9 w 17"/>
                <a:gd name="T3" fmla="*/ 20 h 20"/>
                <a:gd name="T4" fmla="*/ 14 w 17"/>
                <a:gd name="T5" fmla="*/ 5 h 20"/>
              </a:gdLst>
              <a:ahLst/>
              <a:cxnLst>
                <a:cxn ang="0">
                  <a:pos x="T0" y="T1"/>
                </a:cxn>
                <a:cxn ang="0">
                  <a:pos x="T2" y="T3"/>
                </a:cxn>
                <a:cxn ang="0">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04" name="未知">
              <a:extLst>
                <a:ext uri="{FF2B5EF4-FFF2-40B4-BE49-F238E27FC236}">
                  <a16:creationId xmlns:a16="http://schemas.microsoft.com/office/drawing/2014/main" id="{1B86BD76-1CA8-482C-A75A-1526E7D1EC4F}"/>
                </a:ext>
              </a:extLst>
            </p:cNvPr>
            <p:cNvSpPr>
              <a:spLocks/>
            </p:cNvSpPr>
            <p:nvPr userDrawn="1"/>
          </p:nvSpPr>
          <p:spPr bwMode="auto">
            <a:xfrm>
              <a:off x="171" y="511"/>
              <a:ext cx="76" cy="136"/>
            </a:xfrm>
            <a:custGeom>
              <a:avLst/>
              <a:gdLst>
                <a:gd name="T0" fmla="*/ 7 w 15"/>
                <a:gd name="T1" fmla="*/ 10 h 27"/>
                <a:gd name="T2" fmla="*/ 4 w 15"/>
                <a:gd name="T3" fmla="*/ 25 h 27"/>
                <a:gd name="T4" fmla="*/ 15 w 15"/>
                <a:gd name="T5" fmla="*/ 16 h 27"/>
                <a:gd name="T6" fmla="*/ 13 w 15"/>
                <a:gd name="T7" fmla="*/ 8 h 27"/>
                <a:gd name="T8" fmla="*/ 7 w 15"/>
                <a:gd name="T9" fmla="*/ 10 h 27"/>
              </a:gdLst>
              <a:ahLst/>
              <a:cxnLst>
                <a:cxn ang="0">
                  <a:pos x="T0" y="T1"/>
                </a:cxn>
                <a:cxn ang="0">
                  <a:pos x="T2" y="T3"/>
                </a:cxn>
                <a:cxn ang="0">
                  <a:pos x="T4" y="T5"/>
                </a:cxn>
                <a:cxn ang="0">
                  <a:pos x="T6" y="T7"/>
                </a:cxn>
                <a:cxn ang="0">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05" name="未知">
              <a:extLst>
                <a:ext uri="{FF2B5EF4-FFF2-40B4-BE49-F238E27FC236}">
                  <a16:creationId xmlns:a16="http://schemas.microsoft.com/office/drawing/2014/main" id="{E02635D5-C97F-418B-8E87-8756F1B72E61}"/>
                </a:ext>
              </a:extLst>
            </p:cNvPr>
            <p:cNvSpPr>
              <a:spLocks/>
            </p:cNvSpPr>
            <p:nvPr userDrawn="1"/>
          </p:nvSpPr>
          <p:spPr bwMode="auto">
            <a:xfrm>
              <a:off x="126" y="238"/>
              <a:ext cx="243" cy="116"/>
            </a:xfrm>
            <a:custGeom>
              <a:avLst/>
              <a:gdLst>
                <a:gd name="T0" fmla="*/ 40 w 48"/>
                <a:gd name="T1" fmla="*/ 2 h 23"/>
                <a:gd name="T2" fmla="*/ 9 w 48"/>
                <a:gd name="T3" fmla="*/ 1 h 23"/>
                <a:gd name="T4" fmla="*/ 1 w 48"/>
                <a:gd name="T5" fmla="*/ 9 h 23"/>
                <a:gd name="T6" fmla="*/ 22 w 48"/>
                <a:gd name="T7" fmla="*/ 21 h 23"/>
                <a:gd name="T8" fmla="*/ 34 w 48"/>
                <a:gd name="T9" fmla="*/ 20 h 23"/>
                <a:gd name="T10" fmla="*/ 40 w 48"/>
                <a:gd name="T11" fmla="*/ 19 h 23"/>
                <a:gd name="T12" fmla="*/ 40 w 48"/>
                <a:gd name="T13" fmla="*/ 2 h 23"/>
              </a:gdLst>
              <a:ahLst/>
              <a:cxnLst>
                <a:cxn ang="0">
                  <a:pos x="T0" y="T1"/>
                </a:cxn>
                <a:cxn ang="0">
                  <a:pos x="T2" y="T3"/>
                </a:cxn>
                <a:cxn ang="0">
                  <a:pos x="T4" y="T5"/>
                </a:cxn>
                <a:cxn ang="0">
                  <a:pos x="T6" y="T7"/>
                </a:cxn>
                <a:cxn ang="0">
                  <a:pos x="T8" y="T9"/>
                </a:cxn>
                <a:cxn ang="0">
                  <a:pos x="T10" y="T11"/>
                </a:cxn>
                <a:cxn ang="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06" name="未知">
              <a:extLst>
                <a:ext uri="{FF2B5EF4-FFF2-40B4-BE49-F238E27FC236}">
                  <a16:creationId xmlns:a16="http://schemas.microsoft.com/office/drawing/2014/main" id="{72AF4EDF-EC64-4A3F-9D43-55837C7D1B83}"/>
                </a:ext>
              </a:extLst>
            </p:cNvPr>
            <p:cNvSpPr>
              <a:spLocks/>
            </p:cNvSpPr>
            <p:nvPr userDrawn="1"/>
          </p:nvSpPr>
          <p:spPr bwMode="auto">
            <a:xfrm>
              <a:off x="404" y="561"/>
              <a:ext cx="177" cy="187"/>
            </a:xfrm>
            <a:custGeom>
              <a:avLst/>
              <a:gdLst>
                <a:gd name="T0" fmla="*/ 24 w 35"/>
                <a:gd name="T1" fmla="*/ 2 h 37"/>
                <a:gd name="T2" fmla="*/ 11 w 35"/>
                <a:gd name="T3" fmla="*/ 2 h 37"/>
                <a:gd name="T4" fmla="*/ 4 w 35"/>
                <a:gd name="T5" fmla="*/ 20 h 37"/>
                <a:gd name="T6" fmla="*/ 28 w 35"/>
                <a:gd name="T7" fmla="*/ 22 h 37"/>
                <a:gd name="T8" fmla="*/ 24 w 35"/>
                <a:gd name="T9" fmla="*/ 2 h 37"/>
              </a:gdLst>
              <a:ahLst/>
              <a:cxnLst>
                <a:cxn ang="0">
                  <a:pos x="T0" y="T1"/>
                </a:cxn>
                <a:cxn ang="0">
                  <a:pos x="T2" y="T3"/>
                </a:cxn>
                <a:cxn ang="0">
                  <a:pos x="T4" y="T5"/>
                </a:cxn>
                <a:cxn ang="0">
                  <a:pos x="T6" y="T7"/>
                </a:cxn>
                <a:cxn ang="0">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07" name="未知">
              <a:extLst>
                <a:ext uri="{FF2B5EF4-FFF2-40B4-BE49-F238E27FC236}">
                  <a16:creationId xmlns:a16="http://schemas.microsoft.com/office/drawing/2014/main" id="{4E6B9EE4-EA14-4622-AA7A-B2B4F22F741E}"/>
                </a:ext>
              </a:extLst>
            </p:cNvPr>
            <p:cNvSpPr>
              <a:spLocks/>
            </p:cNvSpPr>
            <p:nvPr userDrawn="1"/>
          </p:nvSpPr>
          <p:spPr bwMode="auto">
            <a:xfrm>
              <a:off x="809" y="374"/>
              <a:ext cx="177" cy="36"/>
            </a:xfrm>
            <a:custGeom>
              <a:avLst/>
              <a:gdLst>
                <a:gd name="T0" fmla="*/ 5 w 35"/>
                <a:gd name="T1" fmla="*/ 0 h 7"/>
                <a:gd name="T2" fmla="*/ 14 w 35"/>
                <a:gd name="T3" fmla="*/ 5 h 7"/>
                <a:gd name="T4" fmla="*/ 5 w 35"/>
                <a:gd name="T5" fmla="*/ 0 h 7"/>
              </a:gdLst>
              <a:ahLst/>
              <a:cxnLst>
                <a:cxn ang="0">
                  <a:pos x="T0" y="T1"/>
                </a:cxn>
                <a:cxn ang="0">
                  <a:pos x="T2" y="T3"/>
                </a:cxn>
                <a:cxn ang="0">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08" name="未知">
              <a:extLst>
                <a:ext uri="{FF2B5EF4-FFF2-40B4-BE49-F238E27FC236}">
                  <a16:creationId xmlns:a16="http://schemas.microsoft.com/office/drawing/2014/main" id="{4FE92D19-445E-41A4-BE9C-EB6676D13593}"/>
                </a:ext>
              </a:extLst>
            </p:cNvPr>
            <p:cNvSpPr>
              <a:spLocks/>
            </p:cNvSpPr>
            <p:nvPr userDrawn="1"/>
          </p:nvSpPr>
          <p:spPr bwMode="auto">
            <a:xfrm>
              <a:off x="869" y="369"/>
              <a:ext cx="137" cy="81"/>
            </a:xfrm>
            <a:custGeom>
              <a:avLst/>
              <a:gdLst>
                <a:gd name="T0" fmla="*/ 7 w 27"/>
                <a:gd name="T1" fmla="*/ 13 h 16"/>
                <a:gd name="T2" fmla="*/ 25 w 27"/>
                <a:gd name="T3" fmla="*/ 6 h 16"/>
                <a:gd name="T4" fmla="*/ 17 w 27"/>
                <a:gd name="T5" fmla="*/ 1 h 16"/>
                <a:gd name="T6" fmla="*/ 7 w 27"/>
                <a:gd name="T7" fmla="*/ 11 h 16"/>
                <a:gd name="T8" fmla="*/ 7 w 27"/>
                <a:gd name="T9" fmla="*/ 13 h 16"/>
              </a:gdLst>
              <a:ahLst/>
              <a:cxnLst>
                <a:cxn ang="0">
                  <a:pos x="T0" y="T1"/>
                </a:cxn>
                <a:cxn ang="0">
                  <a:pos x="T2" y="T3"/>
                </a:cxn>
                <a:cxn ang="0">
                  <a:pos x="T4" y="T5"/>
                </a:cxn>
                <a:cxn ang="0">
                  <a:pos x="T6" y="T7"/>
                </a:cxn>
                <a:cxn ang="0">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09" name="未知">
              <a:extLst>
                <a:ext uri="{FF2B5EF4-FFF2-40B4-BE49-F238E27FC236}">
                  <a16:creationId xmlns:a16="http://schemas.microsoft.com/office/drawing/2014/main" id="{3F07BF98-051E-464B-99EF-7490A92F745C}"/>
                </a:ext>
              </a:extLst>
            </p:cNvPr>
            <p:cNvSpPr>
              <a:spLocks/>
            </p:cNvSpPr>
            <p:nvPr userDrawn="1"/>
          </p:nvSpPr>
          <p:spPr bwMode="auto">
            <a:xfrm>
              <a:off x="864" y="420"/>
              <a:ext cx="177" cy="86"/>
            </a:xfrm>
            <a:custGeom>
              <a:avLst/>
              <a:gdLst>
                <a:gd name="T0" fmla="*/ 25 w 35"/>
                <a:gd name="T1" fmla="*/ 6 h 17"/>
                <a:gd name="T2" fmla="*/ 8 w 35"/>
                <a:gd name="T3" fmla="*/ 10 h 17"/>
                <a:gd name="T4" fmla="*/ 6 w 35"/>
                <a:gd name="T5" fmla="*/ 13 h 17"/>
                <a:gd name="T6" fmla="*/ 27 w 35"/>
                <a:gd name="T7" fmla="*/ 12 h 17"/>
                <a:gd name="T8" fmla="*/ 25 w 35"/>
                <a:gd name="T9" fmla="*/ 6 h 17"/>
              </a:gdLst>
              <a:ahLst/>
              <a:cxnLst>
                <a:cxn ang="0">
                  <a:pos x="T0" y="T1"/>
                </a:cxn>
                <a:cxn ang="0">
                  <a:pos x="T2" y="T3"/>
                </a:cxn>
                <a:cxn ang="0">
                  <a:pos x="T4" y="T5"/>
                </a:cxn>
                <a:cxn ang="0">
                  <a:pos x="T6" y="T7"/>
                </a:cxn>
                <a:cxn ang="0">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0" name="未知">
              <a:extLst>
                <a:ext uri="{FF2B5EF4-FFF2-40B4-BE49-F238E27FC236}">
                  <a16:creationId xmlns:a16="http://schemas.microsoft.com/office/drawing/2014/main" id="{1CA89FE6-7907-4695-AD42-ED8740DD1DB1}"/>
                </a:ext>
              </a:extLst>
            </p:cNvPr>
            <p:cNvSpPr>
              <a:spLocks/>
            </p:cNvSpPr>
            <p:nvPr userDrawn="1"/>
          </p:nvSpPr>
          <p:spPr bwMode="auto">
            <a:xfrm>
              <a:off x="748" y="501"/>
              <a:ext cx="248" cy="60"/>
            </a:xfrm>
            <a:custGeom>
              <a:avLst/>
              <a:gdLst>
                <a:gd name="T0" fmla="*/ 40 w 49"/>
                <a:gd name="T1" fmla="*/ 3 h 12"/>
                <a:gd name="T2" fmla="*/ 29 w 49"/>
                <a:gd name="T3" fmla="*/ 1 h 12"/>
                <a:gd name="T4" fmla="*/ 7 w 49"/>
                <a:gd name="T5" fmla="*/ 0 h 12"/>
                <a:gd name="T6" fmla="*/ 2 w 49"/>
                <a:gd name="T7" fmla="*/ 5 h 12"/>
                <a:gd name="T8" fmla="*/ 20 w 49"/>
                <a:gd name="T9" fmla="*/ 8 h 12"/>
                <a:gd name="T10" fmla="*/ 41 w 49"/>
                <a:gd name="T11" fmla="*/ 8 h 12"/>
                <a:gd name="T12" fmla="*/ 40 w 49"/>
                <a:gd name="T13" fmla="*/ 3 h 12"/>
              </a:gdLst>
              <a:ahLst/>
              <a:cxnLst>
                <a:cxn ang="0">
                  <a:pos x="T0" y="T1"/>
                </a:cxn>
                <a:cxn ang="0">
                  <a:pos x="T2" y="T3"/>
                </a:cxn>
                <a:cxn ang="0">
                  <a:pos x="T4" y="T5"/>
                </a:cxn>
                <a:cxn ang="0">
                  <a:pos x="T6" y="T7"/>
                </a:cxn>
                <a:cxn ang="0">
                  <a:pos x="T8" y="T9"/>
                </a:cxn>
                <a:cxn ang="0">
                  <a:pos x="T10" y="T11"/>
                </a:cxn>
                <a:cxn ang="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1" name="未知">
              <a:extLst>
                <a:ext uri="{FF2B5EF4-FFF2-40B4-BE49-F238E27FC236}">
                  <a16:creationId xmlns:a16="http://schemas.microsoft.com/office/drawing/2014/main" id="{BB43006F-B557-4260-A67B-E209B0661F5C}"/>
                </a:ext>
              </a:extLst>
            </p:cNvPr>
            <p:cNvSpPr>
              <a:spLocks/>
            </p:cNvSpPr>
            <p:nvPr userDrawn="1"/>
          </p:nvSpPr>
          <p:spPr bwMode="auto">
            <a:xfrm>
              <a:off x="773" y="556"/>
              <a:ext cx="203" cy="56"/>
            </a:xfrm>
            <a:custGeom>
              <a:avLst/>
              <a:gdLst>
                <a:gd name="T0" fmla="*/ 37 w 40"/>
                <a:gd name="T1" fmla="*/ 2 h 11"/>
                <a:gd name="T2" fmla="*/ 26 w 40"/>
                <a:gd name="T3" fmla="*/ 4 h 11"/>
                <a:gd name="T4" fmla="*/ 13 w 40"/>
                <a:gd name="T5" fmla="*/ 3 h 11"/>
                <a:gd name="T6" fmla="*/ 1 w 40"/>
                <a:gd name="T7" fmla="*/ 2 h 11"/>
                <a:gd name="T8" fmla="*/ 35 w 40"/>
                <a:gd name="T9" fmla="*/ 8 h 11"/>
                <a:gd name="T10" fmla="*/ 37 w 40"/>
                <a:gd name="T11" fmla="*/ 2 h 11"/>
              </a:gdLst>
              <a:ahLst/>
              <a:cxnLst>
                <a:cxn ang="0">
                  <a:pos x="T0" y="T1"/>
                </a:cxn>
                <a:cxn ang="0">
                  <a:pos x="T2" y="T3"/>
                </a:cxn>
                <a:cxn ang="0">
                  <a:pos x="T4" y="T5"/>
                </a:cxn>
                <a:cxn ang="0">
                  <a:pos x="T6" y="T7"/>
                </a:cxn>
                <a:cxn ang="0">
                  <a:pos x="T8" y="T9"/>
                </a:cxn>
                <a:cxn ang="0">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2" name="未知">
              <a:extLst>
                <a:ext uri="{FF2B5EF4-FFF2-40B4-BE49-F238E27FC236}">
                  <a16:creationId xmlns:a16="http://schemas.microsoft.com/office/drawing/2014/main" id="{CF7BDFDB-689F-4954-9E08-380A813BEC39}"/>
                </a:ext>
              </a:extLst>
            </p:cNvPr>
            <p:cNvSpPr>
              <a:spLocks/>
            </p:cNvSpPr>
            <p:nvPr userDrawn="1"/>
          </p:nvSpPr>
          <p:spPr bwMode="auto">
            <a:xfrm>
              <a:off x="763" y="602"/>
              <a:ext cx="207" cy="172"/>
            </a:xfrm>
            <a:custGeom>
              <a:avLst/>
              <a:gdLst>
                <a:gd name="T0" fmla="*/ 28 w 41"/>
                <a:gd name="T1" fmla="*/ 9 h 34"/>
                <a:gd name="T2" fmla="*/ 13 w 41"/>
                <a:gd name="T3" fmla="*/ 6 h 34"/>
                <a:gd name="T4" fmla="*/ 4 w 41"/>
                <a:gd name="T5" fmla="*/ 15 h 34"/>
                <a:gd name="T6" fmla="*/ 1 w 41"/>
                <a:gd name="T7" fmla="*/ 19 h 34"/>
                <a:gd name="T8" fmla="*/ 9 w 41"/>
                <a:gd name="T9" fmla="*/ 19 h 34"/>
                <a:gd name="T10" fmla="*/ 17 w 41"/>
                <a:gd name="T11" fmla="*/ 27 h 34"/>
                <a:gd name="T12" fmla="*/ 21 w 41"/>
                <a:gd name="T13" fmla="*/ 30 h 34"/>
                <a:gd name="T14" fmla="*/ 29 w 41"/>
                <a:gd name="T15" fmla="*/ 19 h 34"/>
                <a:gd name="T16" fmla="*/ 39 w 41"/>
                <a:gd name="T17" fmla="*/ 19 h 34"/>
                <a:gd name="T18" fmla="*/ 28 w 41"/>
                <a:gd name="T19" fmla="*/ 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3" name="未知">
              <a:extLst>
                <a:ext uri="{FF2B5EF4-FFF2-40B4-BE49-F238E27FC236}">
                  <a16:creationId xmlns:a16="http://schemas.microsoft.com/office/drawing/2014/main" id="{027BC8E2-CF94-43E1-BA6E-F4E5568F4D13}"/>
                </a:ext>
              </a:extLst>
            </p:cNvPr>
            <p:cNvSpPr>
              <a:spLocks/>
            </p:cNvSpPr>
            <p:nvPr userDrawn="1"/>
          </p:nvSpPr>
          <p:spPr bwMode="auto">
            <a:xfrm>
              <a:off x="900" y="521"/>
              <a:ext cx="126" cy="318"/>
            </a:xfrm>
            <a:custGeom>
              <a:avLst/>
              <a:gdLst>
                <a:gd name="T0" fmla="*/ 22 w 25"/>
                <a:gd name="T1" fmla="*/ 2 h 63"/>
                <a:gd name="T2" fmla="*/ 18 w 25"/>
                <a:gd name="T3" fmla="*/ 17 h 63"/>
                <a:gd name="T4" fmla="*/ 7 w 25"/>
                <a:gd name="T5" fmla="*/ 20 h 63"/>
                <a:gd name="T6" fmla="*/ 7 w 25"/>
                <a:gd name="T7" fmla="*/ 23 h 63"/>
                <a:gd name="T8" fmla="*/ 17 w 25"/>
                <a:gd name="T9" fmla="*/ 34 h 63"/>
                <a:gd name="T10" fmla="*/ 12 w 25"/>
                <a:gd name="T11" fmla="*/ 45 h 63"/>
                <a:gd name="T12" fmla="*/ 0 w 25"/>
                <a:gd name="T13" fmla="*/ 55 h 63"/>
                <a:gd name="T14" fmla="*/ 5 w 25"/>
                <a:gd name="T15" fmla="*/ 58 h 63"/>
                <a:gd name="T16" fmla="*/ 16 w 25"/>
                <a:gd name="T17" fmla="*/ 62 h 63"/>
                <a:gd name="T18" fmla="*/ 23 w 25"/>
                <a:gd name="T19" fmla="*/ 57 h 63"/>
                <a:gd name="T20" fmla="*/ 25 w 25"/>
                <a:gd name="T21" fmla="*/ 14 h 63"/>
                <a:gd name="T22" fmla="*/ 25 w 25"/>
                <a:gd name="T23" fmla="*/ 2 h 63"/>
                <a:gd name="T24" fmla="*/ 22 w 25"/>
                <a:gd name="T25" fmla="*/ 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14" name="Group 190">
            <a:extLst>
              <a:ext uri="{FF2B5EF4-FFF2-40B4-BE49-F238E27FC236}">
                <a16:creationId xmlns:a16="http://schemas.microsoft.com/office/drawing/2014/main" id="{D02BE3CE-B416-4FB1-A22C-9B1A934E67E2}"/>
              </a:ext>
            </a:extLst>
          </p:cNvPr>
          <p:cNvGrpSpPr>
            <a:grpSpLocks/>
          </p:cNvGrpSpPr>
          <p:nvPr/>
        </p:nvGrpSpPr>
        <p:grpSpPr bwMode="auto">
          <a:xfrm>
            <a:off x="381000" y="3962400"/>
            <a:ext cx="533400" cy="492125"/>
            <a:chOff x="0" y="0"/>
            <a:chExt cx="1062" cy="981"/>
          </a:xfrm>
        </p:grpSpPr>
        <p:sp>
          <p:nvSpPr>
            <p:cNvPr id="1215" name="未知">
              <a:extLst>
                <a:ext uri="{FF2B5EF4-FFF2-40B4-BE49-F238E27FC236}">
                  <a16:creationId xmlns:a16="http://schemas.microsoft.com/office/drawing/2014/main" id="{F56A3E57-BD9E-4CB6-B247-80B38074264F}"/>
                </a:ext>
              </a:extLst>
            </p:cNvPr>
            <p:cNvSpPr>
              <a:spLocks/>
            </p:cNvSpPr>
            <p:nvPr userDrawn="1"/>
          </p:nvSpPr>
          <p:spPr bwMode="auto">
            <a:xfrm>
              <a:off x="25" y="0"/>
              <a:ext cx="207" cy="81"/>
            </a:xfrm>
            <a:custGeom>
              <a:avLst/>
              <a:gdLst>
                <a:gd name="T0" fmla="*/ 30 w 41"/>
                <a:gd name="T1" fmla="*/ 12 h 16"/>
                <a:gd name="T2" fmla="*/ 37 w 41"/>
                <a:gd name="T3" fmla="*/ 10 h 16"/>
                <a:gd name="T4" fmla="*/ 38 w 41"/>
                <a:gd name="T5" fmla="*/ 9 h 16"/>
                <a:gd name="T6" fmla="*/ 31 w 41"/>
                <a:gd name="T7" fmla="*/ 1 h 16"/>
                <a:gd name="T8" fmla="*/ 8 w 41"/>
                <a:gd name="T9" fmla="*/ 11 h 16"/>
                <a:gd name="T10" fmla="*/ 30 w 41"/>
                <a:gd name="T11" fmla="*/ 12 h 16"/>
              </a:gdLst>
              <a:ahLst/>
              <a:cxnLst>
                <a:cxn ang="0">
                  <a:pos x="T0" y="T1"/>
                </a:cxn>
                <a:cxn ang="0">
                  <a:pos x="T2" y="T3"/>
                </a:cxn>
                <a:cxn ang="0">
                  <a:pos x="T4" y="T5"/>
                </a:cxn>
                <a:cxn ang="0">
                  <a:pos x="T6" y="T7"/>
                </a:cxn>
                <a:cxn ang="0">
                  <a:pos x="T8" y="T9"/>
                </a:cxn>
                <a:cxn ang="0">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6" name="未知">
              <a:extLst>
                <a:ext uri="{FF2B5EF4-FFF2-40B4-BE49-F238E27FC236}">
                  <a16:creationId xmlns:a16="http://schemas.microsoft.com/office/drawing/2014/main" id="{C4BB0F55-75F4-4E97-BF27-42FF31C4100C}"/>
                </a:ext>
              </a:extLst>
            </p:cNvPr>
            <p:cNvSpPr>
              <a:spLocks noEditPoints="1"/>
            </p:cNvSpPr>
            <p:nvPr userDrawn="1"/>
          </p:nvSpPr>
          <p:spPr bwMode="auto">
            <a:xfrm>
              <a:off x="0" y="5"/>
              <a:ext cx="1062" cy="976"/>
            </a:xfrm>
            <a:custGeom>
              <a:avLst/>
              <a:gdLst>
                <a:gd name="T0" fmla="*/ 163 w 210"/>
                <a:gd name="T1" fmla="*/ 155 h 193"/>
                <a:gd name="T2" fmla="*/ 152 w 210"/>
                <a:gd name="T3" fmla="*/ 125 h 193"/>
                <a:gd name="T4" fmla="*/ 142 w 210"/>
                <a:gd name="T5" fmla="*/ 99 h 193"/>
                <a:gd name="T6" fmla="*/ 165 w 210"/>
                <a:gd name="T7" fmla="*/ 93 h 193"/>
                <a:gd name="T8" fmla="*/ 146 w 210"/>
                <a:gd name="T9" fmla="*/ 82 h 193"/>
                <a:gd name="T10" fmla="*/ 157 w 210"/>
                <a:gd name="T11" fmla="*/ 83 h 193"/>
                <a:gd name="T12" fmla="*/ 157 w 210"/>
                <a:gd name="T13" fmla="*/ 77 h 193"/>
                <a:gd name="T14" fmla="*/ 135 w 210"/>
                <a:gd name="T15" fmla="*/ 78 h 193"/>
                <a:gd name="T16" fmla="*/ 128 w 210"/>
                <a:gd name="T17" fmla="*/ 125 h 193"/>
                <a:gd name="T18" fmla="*/ 124 w 210"/>
                <a:gd name="T19" fmla="*/ 84 h 193"/>
                <a:gd name="T20" fmla="*/ 118 w 210"/>
                <a:gd name="T21" fmla="*/ 67 h 193"/>
                <a:gd name="T22" fmla="*/ 124 w 210"/>
                <a:gd name="T23" fmla="*/ 51 h 193"/>
                <a:gd name="T24" fmla="*/ 121 w 210"/>
                <a:gd name="T25" fmla="*/ 37 h 193"/>
                <a:gd name="T26" fmla="*/ 119 w 210"/>
                <a:gd name="T27" fmla="*/ 24 h 193"/>
                <a:gd name="T28" fmla="*/ 132 w 210"/>
                <a:gd name="T29" fmla="*/ 39 h 193"/>
                <a:gd name="T30" fmla="*/ 149 w 210"/>
                <a:gd name="T31" fmla="*/ 18 h 193"/>
                <a:gd name="T32" fmla="*/ 147 w 210"/>
                <a:gd name="T33" fmla="*/ 36 h 193"/>
                <a:gd name="T34" fmla="*/ 143 w 210"/>
                <a:gd name="T35" fmla="*/ 48 h 193"/>
                <a:gd name="T36" fmla="*/ 144 w 210"/>
                <a:gd name="T37" fmla="*/ 67 h 193"/>
                <a:gd name="T38" fmla="*/ 199 w 210"/>
                <a:gd name="T39" fmla="*/ 29 h 193"/>
                <a:gd name="T40" fmla="*/ 90 w 210"/>
                <a:gd name="T41" fmla="*/ 1 h 193"/>
                <a:gd name="T42" fmla="*/ 56 w 210"/>
                <a:gd name="T43" fmla="*/ 8 h 193"/>
                <a:gd name="T44" fmla="*/ 85 w 210"/>
                <a:gd name="T45" fmla="*/ 12 h 193"/>
                <a:gd name="T46" fmla="*/ 60 w 210"/>
                <a:gd name="T47" fmla="*/ 22 h 193"/>
                <a:gd name="T48" fmla="*/ 58 w 210"/>
                <a:gd name="T49" fmla="*/ 29 h 193"/>
                <a:gd name="T50" fmla="*/ 38 w 210"/>
                <a:gd name="T51" fmla="*/ 17 h 193"/>
                <a:gd name="T52" fmla="*/ 13 w 210"/>
                <a:gd name="T53" fmla="*/ 115 h 193"/>
                <a:gd name="T54" fmla="*/ 61 w 210"/>
                <a:gd name="T55" fmla="*/ 146 h 193"/>
                <a:gd name="T56" fmla="*/ 45 w 210"/>
                <a:gd name="T57" fmla="*/ 133 h 193"/>
                <a:gd name="T58" fmla="*/ 35 w 210"/>
                <a:gd name="T59" fmla="*/ 145 h 193"/>
                <a:gd name="T60" fmla="*/ 32 w 210"/>
                <a:gd name="T61" fmla="*/ 128 h 193"/>
                <a:gd name="T62" fmla="*/ 46 w 210"/>
                <a:gd name="T63" fmla="*/ 86 h 193"/>
                <a:gd name="T64" fmla="*/ 67 w 210"/>
                <a:gd name="T65" fmla="*/ 83 h 193"/>
                <a:gd name="T66" fmla="*/ 71 w 210"/>
                <a:gd name="T67" fmla="*/ 95 h 193"/>
                <a:gd name="T68" fmla="*/ 61 w 210"/>
                <a:gd name="T69" fmla="*/ 121 h 193"/>
                <a:gd name="T70" fmla="*/ 91 w 210"/>
                <a:gd name="T71" fmla="*/ 180 h 193"/>
                <a:gd name="T72" fmla="*/ 186 w 210"/>
                <a:gd name="T73" fmla="*/ 166 h 193"/>
                <a:gd name="T74" fmla="*/ 182 w 210"/>
                <a:gd name="T75" fmla="*/ 66 h 193"/>
                <a:gd name="T76" fmla="*/ 165 w 210"/>
                <a:gd name="T77" fmla="*/ 60 h 193"/>
                <a:gd name="T78" fmla="*/ 113 w 210"/>
                <a:gd name="T79" fmla="*/ 61 h 193"/>
                <a:gd name="T80" fmla="*/ 108 w 210"/>
                <a:gd name="T81" fmla="*/ 87 h 193"/>
                <a:gd name="T82" fmla="*/ 114 w 210"/>
                <a:gd name="T83" fmla="*/ 50 h 193"/>
                <a:gd name="T84" fmla="*/ 89 w 210"/>
                <a:gd name="T85" fmla="*/ 26 h 193"/>
                <a:gd name="T86" fmla="*/ 105 w 210"/>
                <a:gd name="T87" fmla="*/ 35 h 193"/>
                <a:gd name="T88" fmla="*/ 61 w 210"/>
                <a:gd name="T89" fmla="*/ 72 h 193"/>
                <a:gd name="T90" fmla="*/ 24 w 210"/>
                <a:gd name="T91" fmla="*/ 37 h 193"/>
                <a:gd name="T92" fmla="*/ 68 w 210"/>
                <a:gd name="T93" fmla="*/ 40 h 193"/>
                <a:gd name="T94" fmla="*/ 79 w 210"/>
                <a:gd name="T95" fmla="*/ 40 h 193"/>
                <a:gd name="T96" fmla="*/ 108 w 210"/>
                <a:gd name="T97" fmla="*/ 45 h 193"/>
                <a:gd name="T98" fmla="*/ 99 w 210"/>
                <a:gd name="T99" fmla="*/ 93 h 193"/>
                <a:gd name="T100" fmla="*/ 93 w 210"/>
                <a:gd name="T101" fmla="*/ 51 h 193"/>
                <a:gd name="T102" fmla="*/ 61 w 210"/>
                <a:gd name="T103" fmla="*/ 72 h 193"/>
                <a:gd name="T104" fmla="*/ 80 w 210"/>
                <a:gd name="T105" fmla="*/ 82 h 193"/>
                <a:gd name="T106" fmla="*/ 88 w 210"/>
                <a:gd name="T107" fmla="*/ 58 h 193"/>
                <a:gd name="T108" fmla="*/ 102 w 210"/>
                <a:gd name="T109" fmla="*/ 145 h 193"/>
                <a:gd name="T110" fmla="*/ 82 w 210"/>
                <a:gd name="T111" fmla="*/ 96 h 193"/>
                <a:gd name="T112" fmla="*/ 117 w 210"/>
                <a:gd name="T113" fmla="*/ 10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7" name="未知">
              <a:extLst>
                <a:ext uri="{FF2B5EF4-FFF2-40B4-BE49-F238E27FC236}">
                  <a16:creationId xmlns:a16="http://schemas.microsoft.com/office/drawing/2014/main" id="{7B3E93C5-0EF9-4CB3-BC19-AB1507975A3C}"/>
                </a:ext>
              </a:extLst>
            </p:cNvPr>
            <p:cNvSpPr>
              <a:spLocks/>
            </p:cNvSpPr>
            <p:nvPr userDrawn="1"/>
          </p:nvSpPr>
          <p:spPr bwMode="auto">
            <a:xfrm>
              <a:off x="252" y="470"/>
              <a:ext cx="86" cy="102"/>
            </a:xfrm>
            <a:custGeom>
              <a:avLst/>
              <a:gdLst>
                <a:gd name="T0" fmla="*/ 14 w 17"/>
                <a:gd name="T1" fmla="*/ 5 h 20"/>
                <a:gd name="T2" fmla="*/ 9 w 17"/>
                <a:gd name="T3" fmla="*/ 20 h 20"/>
                <a:gd name="T4" fmla="*/ 14 w 17"/>
                <a:gd name="T5" fmla="*/ 5 h 20"/>
              </a:gdLst>
              <a:ahLst/>
              <a:cxnLst>
                <a:cxn ang="0">
                  <a:pos x="T0" y="T1"/>
                </a:cxn>
                <a:cxn ang="0">
                  <a:pos x="T2" y="T3"/>
                </a:cxn>
                <a:cxn ang="0">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8" name="未知">
              <a:extLst>
                <a:ext uri="{FF2B5EF4-FFF2-40B4-BE49-F238E27FC236}">
                  <a16:creationId xmlns:a16="http://schemas.microsoft.com/office/drawing/2014/main" id="{5FC3A911-D281-4CC6-AFFF-41563649317F}"/>
                </a:ext>
              </a:extLst>
            </p:cNvPr>
            <p:cNvSpPr>
              <a:spLocks/>
            </p:cNvSpPr>
            <p:nvPr userDrawn="1"/>
          </p:nvSpPr>
          <p:spPr bwMode="auto">
            <a:xfrm>
              <a:off x="171" y="511"/>
              <a:ext cx="76" cy="136"/>
            </a:xfrm>
            <a:custGeom>
              <a:avLst/>
              <a:gdLst>
                <a:gd name="T0" fmla="*/ 7 w 15"/>
                <a:gd name="T1" fmla="*/ 10 h 27"/>
                <a:gd name="T2" fmla="*/ 4 w 15"/>
                <a:gd name="T3" fmla="*/ 25 h 27"/>
                <a:gd name="T4" fmla="*/ 15 w 15"/>
                <a:gd name="T5" fmla="*/ 16 h 27"/>
                <a:gd name="T6" fmla="*/ 13 w 15"/>
                <a:gd name="T7" fmla="*/ 8 h 27"/>
                <a:gd name="T8" fmla="*/ 7 w 15"/>
                <a:gd name="T9" fmla="*/ 10 h 27"/>
              </a:gdLst>
              <a:ahLst/>
              <a:cxnLst>
                <a:cxn ang="0">
                  <a:pos x="T0" y="T1"/>
                </a:cxn>
                <a:cxn ang="0">
                  <a:pos x="T2" y="T3"/>
                </a:cxn>
                <a:cxn ang="0">
                  <a:pos x="T4" y="T5"/>
                </a:cxn>
                <a:cxn ang="0">
                  <a:pos x="T6" y="T7"/>
                </a:cxn>
                <a:cxn ang="0">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9" name="未知">
              <a:extLst>
                <a:ext uri="{FF2B5EF4-FFF2-40B4-BE49-F238E27FC236}">
                  <a16:creationId xmlns:a16="http://schemas.microsoft.com/office/drawing/2014/main" id="{77EF8BAE-5DB5-4FA3-9A7B-A4BA9826AF1D}"/>
                </a:ext>
              </a:extLst>
            </p:cNvPr>
            <p:cNvSpPr>
              <a:spLocks/>
            </p:cNvSpPr>
            <p:nvPr userDrawn="1"/>
          </p:nvSpPr>
          <p:spPr bwMode="auto">
            <a:xfrm>
              <a:off x="126" y="238"/>
              <a:ext cx="243" cy="116"/>
            </a:xfrm>
            <a:custGeom>
              <a:avLst/>
              <a:gdLst>
                <a:gd name="T0" fmla="*/ 40 w 48"/>
                <a:gd name="T1" fmla="*/ 2 h 23"/>
                <a:gd name="T2" fmla="*/ 9 w 48"/>
                <a:gd name="T3" fmla="*/ 1 h 23"/>
                <a:gd name="T4" fmla="*/ 1 w 48"/>
                <a:gd name="T5" fmla="*/ 9 h 23"/>
                <a:gd name="T6" fmla="*/ 22 w 48"/>
                <a:gd name="T7" fmla="*/ 21 h 23"/>
                <a:gd name="T8" fmla="*/ 34 w 48"/>
                <a:gd name="T9" fmla="*/ 20 h 23"/>
                <a:gd name="T10" fmla="*/ 40 w 48"/>
                <a:gd name="T11" fmla="*/ 19 h 23"/>
                <a:gd name="T12" fmla="*/ 40 w 48"/>
                <a:gd name="T13" fmla="*/ 2 h 23"/>
              </a:gdLst>
              <a:ahLst/>
              <a:cxnLst>
                <a:cxn ang="0">
                  <a:pos x="T0" y="T1"/>
                </a:cxn>
                <a:cxn ang="0">
                  <a:pos x="T2" y="T3"/>
                </a:cxn>
                <a:cxn ang="0">
                  <a:pos x="T4" y="T5"/>
                </a:cxn>
                <a:cxn ang="0">
                  <a:pos x="T6" y="T7"/>
                </a:cxn>
                <a:cxn ang="0">
                  <a:pos x="T8" y="T9"/>
                </a:cxn>
                <a:cxn ang="0">
                  <a:pos x="T10" y="T11"/>
                </a:cxn>
                <a:cxn ang="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0" name="未知">
              <a:extLst>
                <a:ext uri="{FF2B5EF4-FFF2-40B4-BE49-F238E27FC236}">
                  <a16:creationId xmlns:a16="http://schemas.microsoft.com/office/drawing/2014/main" id="{09CA0AB6-AECD-4922-B0D7-4E61FF5BEC9B}"/>
                </a:ext>
              </a:extLst>
            </p:cNvPr>
            <p:cNvSpPr>
              <a:spLocks/>
            </p:cNvSpPr>
            <p:nvPr userDrawn="1"/>
          </p:nvSpPr>
          <p:spPr bwMode="auto">
            <a:xfrm>
              <a:off x="404" y="561"/>
              <a:ext cx="177" cy="187"/>
            </a:xfrm>
            <a:custGeom>
              <a:avLst/>
              <a:gdLst>
                <a:gd name="T0" fmla="*/ 24 w 35"/>
                <a:gd name="T1" fmla="*/ 2 h 37"/>
                <a:gd name="T2" fmla="*/ 11 w 35"/>
                <a:gd name="T3" fmla="*/ 2 h 37"/>
                <a:gd name="T4" fmla="*/ 4 w 35"/>
                <a:gd name="T5" fmla="*/ 20 h 37"/>
                <a:gd name="T6" fmla="*/ 28 w 35"/>
                <a:gd name="T7" fmla="*/ 22 h 37"/>
                <a:gd name="T8" fmla="*/ 24 w 35"/>
                <a:gd name="T9" fmla="*/ 2 h 37"/>
              </a:gdLst>
              <a:ahLst/>
              <a:cxnLst>
                <a:cxn ang="0">
                  <a:pos x="T0" y="T1"/>
                </a:cxn>
                <a:cxn ang="0">
                  <a:pos x="T2" y="T3"/>
                </a:cxn>
                <a:cxn ang="0">
                  <a:pos x="T4" y="T5"/>
                </a:cxn>
                <a:cxn ang="0">
                  <a:pos x="T6" y="T7"/>
                </a:cxn>
                <a:cxn ang="0">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1" name="未知">
              <a:extLst>
                <a:ext uri="{FF2B5EF4-FFF2-40B4-BE49-F238E27FC236}">
                  <a16:creationId xmlns:a16="http://schemas.microsoft.com/office/drawing/2014/main" id="{673AD555-877C-43A1-98C0-1DCA34E16CF3}"/>
                </a:ext>
              </a:extLst>
            </p:cNvPr>
            <p:cNvSpPr>
              <a:spLocks/>
            </p:cNvSpPr>
            <p:nvPr userDrawn="1"/>
          </p:nvSpPr>
          <p:spPr bwMode="auto">
            <a:xfrm>
              <a:off x="809" y="374"/>
              <a:ext cx="177" cy="36"/>
            </a:xfrm>
            <a:custGeom>
              <a:avLst/>
              <a:gdLst>
                <a:gd name="T0" fmla="*/ 5 w 35"/>
                <a:gd name="T1" fmla="*/ 0 h 7"/>
                <a:gd name="T2" fmla="*/ 14 w 35"/>
                <a:gd name="T3" fmla="*/ 5 h 7"/>
                <a:gd name="T4" fmla="*/ 5 w 35"/>
                <a:gd name="T5" fmla="*/ 0 h 7"/>
              </a:gdLst>
              <a:ahLst/>
              <a:cxnLst>
                <a:cxn ang="0">
                  <a:pos x="T0" y="T1"/>
                </a:cxn>
                <a:cxn ang="0">
                  <a:pos x="T2" y="T3"/>
                </a:cxn>
                <a:cxn ang="0">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2" name="未知">
              <a:extLst>
                <a:ext uri="{FF2B5EF4-FFF2-40B4-BE49-F238E27FC236}">
                  <a16:creationId xmlns:a16="http://schemas.microsoft.com/office/drawing/2014/main" id="{0B27945E-B03B-48B3-82D2-DE0F0A35FD9F}"/>
                </a:ext>
              </a:extLst>
            </p:cNvPr>
            <p:cNvSpPr>
              <a:spLocks/>
            </p:cNvSpPr>
            <p:nvPr userDrawn="1"/>
          </p:nvSpPr>
          <p:spPr bwMode="auto">
            <a:xfrm>
              <a:off x="869" y="369"/>
              <a:ext cx="137" cy="81"/>
            </a:xfrm>
            <a:custGeom>
              <a:avLst/>
              <a:gdLst>
                <a:gd name="T0" fmla="*/ 7 w 27"/>
                <a:gd name="T1" fmla="*/ 13 h 16"/>
                <a:gd name="T2" fmla="*/ 25 w 27"/>
                <a:gd name="T3" fmla="*/ 6 h 16"/>
                <a:gd name="T4" fmla="*/ 17 w 27"/>
                <a:gd name="T5" fmla="*/ 1 h 16"/>
                <a:gd name="T6" fmla="*/ 7 w 27"/>
                <a:gd name="T7" fmla="*/ 11 h 16"/>
                <a:gd name="T8" fmla="*/ 7 w 27"/>
                <a:gd name="T9" fmla="*/ 13 h 16"/>
              </a:gdLst>
              <a:ahLst/>
              <a:cxnLst>
                <a:cxn ang="0">
                  <a:pos x="T0" y="T1"/>
                </a:cxn>
                <a:cxn ang="0">
                  <a:pos x="T2" y="T3"/>
                </a:cxn>
                <a:cxn ang="0">
                  <a:pos x="T4" y="T5"/>
                </a:cxn>
                <a:cxn ang="0">
                  <a:pos x="T6" y="T7"/>
                </a:cxn>
                <a:cxn ang="0">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3" name="未知">
              <a:extLst>
                <a:ext uri="{FF2B5EF4-FFF2-40B4-BE49-F238E27FC236}">
                  <a16:creationId xmlns:a16="http://schemas.microsoft.com/office/drawing/2014/main" id="{BA6E8346-0948-42DF-84C7-6B86433F6AB7}"/>
                </a:ext>
              </a:extLst>
            </p:cNvPr>
            <p:cNvSpPr>
              <a:spLocks/>
            </p:cNvSpPr>
            <p:nvPr userDrawn="1"/>
          </p:nvSpPr>
          <p:spPr bwMode="auto">
            <a:xfrm>
              <a:off x="864" y="420"/>
              <a:ext cx="177" cy="86"/>
            </a:xfrm>
            <a:custGeom>
              <a:avLst/>
              <a:gdLst>
                <a:gd name="T0" fmla="*/ 25 w 35"/>
                <a:gd name="T1" fmla="*/ 6 h 17"/>
                <a:gd name="T2" fmla="*/ 8 w 35"/>
                <a:gd name="T3" fmla="*/ 10 h 17"/>
                <a:gd name="T4" fmla="*/ 6 w 35"/>
                <a:gd name="T5" fmla="*/ 13 h 17"/>
                <a:gd name="T6" fmla="*/ 27 w 35"/>
                <a:gd name="T7" fmla="*/ 12 h 17"/>
                <a:gd name="T8" fmla="*/ 25 w 35"/>
                <a:gd name="T9" fmla="*/ 6 h 17"/>
              </a:gdLst>
              <a:ahLst/>
              <a:cxnLst>
                <a:cxn ang="0">
                  <a:pos x="T0" y="T1"/>
                </a:cxn>
                <a:cxn ang="0">
                  <a:pos x="T2" y="T3"/>
                </a:cxn>
                <a:cxn ang="0">
                  <a:pos x="T4" y="T5"/>
                </a:cxn>
                <a:cxn ang="0">
                  <a:pos x="T6" y="T7"/>
                </a:cxn>
                <a:cxn ang="0">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4" name="未知">
              <a:extLst>
                <a:ext uri="{FF2B5EF4-FFF2-40B4-BE49-F238E27FC236}">
                  <a16:creationId xmlns:a16="http://schemas.microsoft.com/office/drawing/2014/main" id="{14F51B8A-B025-4E6E-B724-5AD84285ED25}"/>
                </a:ext>
              </a:extLst>
            </p:cNvPr>
            <p:cNvSpPr>
              <a:spLocks/>
            </p:cNvSpPr>
            <p:nvPr userDrawn="1"/>
          </p:nvSpPr>
          <p:spPr bwMode="auto">
            <a:xfrm>
              <a:off x="748" y="501"/>
              <a:ext cx="248" cy="60"/>
            </a:xfrm>
            <a:custGeom>
              <a:avLst/>
              <a:gdLst>
                <a:gd name="T0" fmla="*/ 40 w 49"/>
                <a:gd name="T1" fmla="*/ 3 h 12"/>
                <a:gd name="T2" fmla="*/ 29 w 49"/>
                <a:gd name="T3" fmla="*/ 1 h 12"/>
                <a:gd name="T4" fmla="*/ 7 w 49"/>
                <a:gd name="T5" fmla="*/ 0 h 12"/>
                <a:gd name="T6" fmla="*/ 2 w 49"/>
                <a:gd name="T7" fmla="*/ 5 h 12"/>
                <a:gd name="T8" fmla="*/ 20 w 49"/>
                <a:gd name="T9" fmla="*/ 8 h 12"/>
                <a:gd name="T10" fmla="*/ 41 w 49"/>
                <a:gd name="T11" fmla="*/ 8 h 12"/>
                <a:gd name="T12" fmla="*/ 40 w 49"/>
                <a:gd name="T13" fmla="*/ 3 h 12"/>
              </a:gdLst>
              <a:ahLst/>
              <a:cxnLst>
                <a:cxn ang="0">
                  <a:pos x="T0" y="T1"/>
                </a:cxn>
                <a:cxn ang="0">
                  <a:pos x="T2" y="T3"/>
                </a:cxn>
                <a:cxn ang="0">
                  <a:pos x="T4" y="T5"/>
                </a:cxn>
                <a:cxn ang="0">
                  <a:pos x="T6" y="T7"/>
                </a:cxn>
                <a:cxn ang="0">
                  <a:pos x="T8" y="T9"/>
                </a:cxn>
                <a:cxn ang="0">
                  <a:pos x="T10" y="T11"/>
                </a:cxn>
                <a:cxn ang="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5" name="未知">
              <a:extLst>
                <a:ext uri="{FF2B5EF4-FFF2-40B4-BE49-F238E27FC236}">
                  <a16:creationId xmlns:a16="http://schemas.microsoft.com/office/drawing/2014/main" id="{D6CB7F45-230D-47C7-ABE7-D4FF8A02714D}"/>
                </a:ext>
              </a:extLst>
            </p:cNvPr>
            <p:cNvSpPr>
              <a:spLocks/>
            </p:cNvSpPr>
            <p:nvPr userDrawn="1"/>
          </p:nvSpPr>
          <p:spPr bwMode="auto">
            <a:xfrm>
              <a:off x="773" y="556"/>
              <a:ext cx="203" cy="56"/>
            </a:xfrm>
            <a:custGeom>
              <a:avLst/>
              <a:gdLst>
                <a:gd name="T0" fmla="*/ 37 w 40"/>
                <a:gd name="T1" fmla="*/ 2 h 11"/>
                <a:gd name="T2" fmla="*/ 26 w 40"/>
                <a:gd name="T3" fmla="*/ 4 h 11"/>
                <a:gd name="T4" fmla="*/ 13 w 40"/>
                <a:gd name="T5" fmla="*/ 3 h 11"/>
                <a:gd name="T6" fmla="*/ 1 w 40"/>
                <a:gd name="T7" fmla="*/ 2 h 11"/>
                <a:gd name="T8" fmla="*/ 35 w 40"/>
                <a:gd name="T9" fmla="*/ 8 h 11"/>
                <a:gd name="T10" fmla="*/ 37 w 40"/>
                <a:gd name="T11" fmla="*/ 2 h 11"/>
              </a:gdLst>
              <a:ahLst/>
              <a:cxnLst>
                <a:cxn ang="0">
                  <a:pos x="T0" y="T1"/>
                </a:cxn>
                <a:cxn ang="0">
                  <a:pos x="T2" y="T3"/>
                </a:cxn>
                <a:cxn ang="0">
                  <a:pos x="T4" y="T5"/>
                </a:cxn>
                <a:cxn ang="0">
                  <a:pos x="T6" y="T7"/>
                </a:cxn>
                <a:cxn ang="0">
                  <a:pos x="T8" y="T9"/>
                </a:cxn>
                <a:cxn ang="0">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6" name="未知">
              <a:extLst>
                <a:ext uri="{FF2B5EF4-FFF2-40B4-BE49-F238E27FC236}">
                  <a16:creationId xmlns:a16="http://schemas.microsoft.com/office/drawing/2014/main" id="{3FEEC894-9696-4999-A45A-471E684795E0}"/>
                </a:ext>
              </a:extLst>
            </p:cNvPr>
            <p:cNvSpPr>
              <a:spLocks/>
            </p:cNvSpPr>
            <p:nvPr userDrawn="1"/>
          </p:nvSpPr>
          <p:spPr bwMode="auto">
            <a:xfrm>
              <a:off x="763" y="602"/>
              <a:ext cx="207" cy="172"/>
            </a:xfrm>
            <a:custGeom>
              <a:avLst/>
              <a:gdLst>
                <a:gd name="T0" fmla="*/ 28 w 41"/>
                <a:gd name="T1" fmla="*/ 9 h 34"/>
                <a:gd name="T2" fmla="*/ 13 w 41"/>
                <a:gd name="T3" fmla="*/ 6 h 34"/>
                <a:gd name="T4" fmla="*/ 4 w 41"/>
                <a:gd name="T5" fmla="*/ 15 h 34"/>
                <a:gd name="T6" fmla="*/ 1 w 41"/>
                <a:gd name="T7" fmla="*/ 19 h 34"/>
                <a:gd name="T8" fmla="*/ 9 w 41"/>
                <a:gd name="T9" fmla="*/ 19 h 34"/>
                <a:gd name="T10" fmla="*/ 17 w 41"/>
                <a:gd name="T11" fmla="*/ 27 h 34"/>
                <a:gd name="T12" fmla="*/ 21 w 41"/>
                <a:gd name="T13" fmla="*/ 30 h 34"/>
                <a:gd name="T14" fmla="*/ 29 w 41"/>
                <a:gd name="T15" fmla="*/ 19 h 34"/>
                <a:gd name="T16" fmla="*/ 39 w 41"/>
                <a:gd name="T17" fmla="*/ 19 h 34"/>
                <a:gd name="T18" fmla="*/ 28 w 41"/>
                <a:gd name="T19" fmla="*/ 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7" name="未知">
              <a:extLst>
                <a:ext uri="{FF2B5EF4-FFF2-40B4-BE49-F238E27FC236}">
                  <a16:creationId xmlns:a16="http://schemas.microsoft.com/office/drawing/2014/main" id="{1D52336E-09C1-41CA-88B4-5B6F6E9B5D79}"/>
                </a:ext>
              </a:extLst>
            </p:cNvPr>
            <p:cNvSpPr>
              <a:spLocks/>
            </p:cNvSpPr>
            <p:nvPr userDrawn="1"/>
          </p:nvSpPr>
          <p:spPr bwMode="auto">
            <a:xfrm>
              <a:off x="900" y="521"/>
              <a:ext cx="126" cy="318"/>
            </a:xfrm>
            <a:custGeom>
              <a:avLst/>
              <a:gdLst>
                <a:gd name="T0" fmla="*/ 22 w 25"/>
                <a:gd name="T1" fmla="*/ 2 h 63"/>
                <a:gd name="T2" fmla="*/ 18 w 25"/>
                <a:gd name="T3" fmla="*/ 17 h 63"/>
                <a:gd name="T4" fmla="*/ 7 w 25"/>
                <a:gd name="T5" fmla="*/ 20 h 63"/>
                <a:gd name="T6" fmla="*/ 7 w 25"/>
                <a:gd name="T7" fmla="*/ 23 h 63"/>
                <a:gd name="T8" fmla="*/ 17 w 25"/>
                <a:gd name="T9" fmla="*/ 34 h 63"/>
                <a:gd name="T10" fmla="*/ 12 w 25"/>
                <a:gd name="T11" fmla="*/ 45 h 63"/>
                <a:gd name="T12" fmla="*/ 0 w 25"/>
                <a:gd name="T13" fmla="*/ 55 h 63"/>
                <a:gd name="T14" fmla="*/ 5 w 25"/>
                <a:gd name="T15" fmla="*/ 58 h 63"/>
                <a:gd name="T16" fmla="*/ 16 w 25"/>
                <a:gd name="T17" fmla="*/ 62 h 63"/>
                <a:gd name="T18" fmla="*/ 23 w 25"/>
                <a:gd name="T19" fmla="*/ 57 h 63"/>
                <a:gd name="T20" fmla="*/ 25 w 25"/>
                <a:gd name="T21" fmla="*/ 14 h 63"/>
                <a:gd name="T22" fmla="*/ 25 w 25"/>
                <a:gd name="T23" fmla="*/ 2 h 63"/>
                <a:gd name="T24" fmla="*/ 22 w 25"/>
                <a:gd name="T25" fmla="*/ 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28" name="Group 204">
            <a:extLst>
              <a:ext uri="{FF2B5EF4-FFF2-40B4-BE49-F238E27FC236}">
                <a16:creationId xmlns:a16="http://schemas.microsoft.com/office/drawing/2014/main" id="{878735DC-091E-46D4-9781-01B4E1D85520}"/>
              </a:ext>
            </a:extLst>
          </p:cNvPr>
          <p:cNvGrpSpPr>
            <a:grpSpLocks/>
          </p:cNvGrpSpPr>
          <p:nvPr/>
        </p:nvGrpSpPr>
        <p:grpSpPr bwMode="auto">
          <a:xfrm>
            <a:off x="381000" y="5070475"/>
            <a:ext cx="533400" cy="492125"/>
            <a:chOff x="0" y="0"/>
            <a:chExt cx="1062" cy="981"/>
          </a:xfrm>
        </p:grpSpPr>
        <p:sp>
          <p:nvSpPr>
            <p:cNvPr id="1229" name="未知">
              <a:extLst>
                <a:ext uri="{FF2B5EF4-FFF2-40B4-BE49-F238E27FC236}">
                  <a16:creationId xmlns:a16="http://schemas.microsoft.com/office/drawing/2014/main" id="{B21EC405-93F8-4F99-8222-F1339BB0186B}"/>
                </a:ext>
              </a:extLst>
            </p:cNvPr>
            <p:cNvSpPr>
              <a:spLocks/>
            </p:cNvSpPr>
            <p:nvPr userDrawn="1"/>
          </p:nvSpPr>
          <p:spPr bwMode="auto">
            <a:xfrm>
              <a:off x="25" y="0"/>
              <a:ext cx="207" cy="81"/>
            </a:xfrm>
            <a:custGeom>
              <a:avLst/>
              <a:gdLst>
                <a:gd name="T0" fmla="*/ 30 w 41"/>
                <a:gd name="T1" fmla="*/ 12 h 16"/>
                <a:gd name="T2" fmla="*/ 37 w 41"/>
                <a:gd name="T3" fmla="*/ 10 h 16"/>
                <a:gd name="T4" fmla="*/ 38 w 41"/>
                <a:gd name="T5" fmla="*/ 9 h 16"/>
                <a:gd name="T6" fmla="*/ 31 w 41"/>
                <a:gd name="T7" fmla="*/ 1 h 16"/>
                <a:gd name="T8" fmla="*/ 8 w 41"/>
                <a:gd name="T9" fmla="*/ 11 h 16"/>
                <a:gd name="T10" fmla="*/ 30 w 41"/>
                <a:gd name="T11" fmla="*/ 12 h 16"/>
              </a:gdLst>
              <a:ahLst/>
              <a:cxnLst>
                <a:cxn ang="0">
                  <a:pos x="T0" y="T1"/>
                </a:cxn>
                <a:cxn ang="0">
                  <a:pos x="T2" y="T3"/>
                </a:cxn>
                <a:cxn ang="0">
                  <a:pos x="T4" y="T5"/>
                </a:cxn>
                <a:cxn ang="0">
                  <a:pos x="T6" y="T7"/>
                </a:cxn>
                <a:cxn ang="0">
                  <a:pos x="T8" y="T9"/>
                </a:cxn>
                <a:cxn ang="0">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 name="未知">
              <a:extLst>
                <a:ext uri="{FF2B5EF4-FFF2-40B4-BE49-F238E27FC236}">
                  <a16:creationId xmlns:a16="http://schemas.microsoft.com/office/drawing/2014/main" id="{868E36A9-8698-45FD-8CA9-3C511A4B254E}"/>
                </a:ext>
              </a:extLst>
            </p:cNvPr>
            <p:cNvSpPr>
              <a:spLocks noEditPoints="1"/>
            </p:cNvSpPr>
            <p:nvPr userDrawn="1"/>
          </p:nvSpPr>
          <p:spPr bwMode="auto">
            <a:xfrm>
              <a:off x="0" y="5"/>
              <a:ext cx="1062" cy="976"/>
            </a:xfrm>
            <a:custGeom>
              <a:avLst/>
              <a:gdLst>
                <a:gd name="T0" fmla="*/ 163 w 210"/>
                <a:gd name="T1" fmla="*/ 155 h 193"/>
                <a:gd name="T2" fmla="*/ 152 w 210"/>
                <a:gd name="T3" fmla="*/ 125 h 193"/>
                <a:gd name="T4" fmla="*/ 142 w 210"/>
                <a:gd name="T5" fmla="*/ 99 h 193"/>
                <a:gd name="T6" fmla="*/ 165 w 210"/>
                <a:gd name="T7" fmla="*/ 93 h 193"/>
                <a:gd name="T8" fmla="*/ 146 w 210"/>
                <a:gd name="T9" fmla="*/ 82 h 193"/>
                <a:gd name="T10" fmla="*/ 157 w 210"/>
                <a:gd name="T11" fmla="*/ 83 h 193"/>
                <a:gd name="T12" fmla="*/ 157 w 210"/>
                <a:gd name="T13" fmla="*/ 77 h 193"/>
                <a:gd name="T14" fmla="*/ 135 w 210"/>
                <a:gd name="T15" fmla="*/ 78 h 193"/>
                <a:gd name="T16" fmla="*/ 128 w 210"/>
                <a:gd name="T17" fmla="*/ 125 h 193"/>
                <a:gd name="T18" fmla="*/ 124 w 210"/>
                <a:gd name="T19" fmla="*/ 84 h 193"/>
                <a:gd name="T20" fmla="*/ 118 w 210"/>
                <a:gd name="T21" fmla="*/ 67 h 193"/>
                <a:gd name="T22" fmla="*/ 124 w 210"/>
                <a:gd name="T23" fmla="*/ 51 h 193"/>
                <a:gd name="T24" fmla="*/ 121 w 210"/>
                <a:gd name="T25" fmla="*/ 37 h 193"/>
                <a:gd name="T26" fmla="*/ 119 w 210"/>
                <a:gd name="T27" fmla="*/ 24 h 193"/>
                <a:gd name="T28" fmla="*/ 132 w 210"/>
                <a:gd name="T29" fmla="*/ 39 h 193"/>
                <a:gd name="T30" fmla="*/ 149 w 210"/>
                <a:gd name="T31" fmla="*/ 18 h 193"/>
                <a:gd name="T32" fmla="*/ 147 w 210"/>
                <a:gd name="T33" fmla="*/ 36 h 193"/>
                <a:gd name="T34" fmla="*/ 143 w 210"/>
                <a:gd name="T35" fmla="*/ 48 h 193"/>
                <a:gd name="T36" fmla="*/ 144 w 210"/>
                <a:gd name="T37" fmla="*/ 67 h 193"/>
                <a:gd name="T38" fmla="*/ 199 w 210"/>
                <a:gd name="T39" fmla="*/ 29 h 193"/>
                <a:gd name="T40" fmla="*/ 90 w 210"/>
                <a:gd name="T41" fmla="*/ 1 h 193"/>
                <a:gd name="T42" fmla="*/ 56 w 210"/>
                <a:gd name="T43" fmla="*/ 8 h 193"/>
                <a:gd name="T44" fmla="*/ 85 w 210"/>
                <a:gd name="T45" fmla="*/ 12 h 193"/>
                <a:gd name="T46" fmla="*/ 60 w 210"/>
                <a:gd name="T47" fmla="*/ 22 h 193"/>
                <a:gd name="T48" fmla="*/ 58 w 210"/>
                <a:gd name="T49" fmla="*/ 29 h 193"/>
                <a:gd name="T50" fmla="*/ 38 w 210"/>
                <a:gd name="T51" fmla="*/ 17 h 193"/>
                <a:gd name="T52" fmla="*/ 13 w 210"/>
                <a:gd name="T53" fmla="*/ 115 h 193"/>
                <a:gd name="T54" fmla="*/ 61 w 210"/>
                <a:gd name="T55" fmla="*/ 146 h 193"/>
                <a:gd name="T56" fmla="*/ 45 w 210"/>
                <a:gd name="T57" fmla="*/ 133 h 193"/>
                <a:gd name="T58" fmla="*/ 35 w 210"/>
                <a:gd name="T59" fmla="*/ 145 h 193"/>
                <a:gd name="T60" fmla="*/ 32 w 210"/>
                <a:gd name="T61" fmla="*/ 128 h 193"/>
                <a:gd name="T62" fmla="*/ 46 w 210"/>
                <a:gd name="T63" fmla="*/ 86 h 193"/>
                <a:gd name="T64" fmla="*/ 67 w 210"/>
                <a:gd name="T65" fmla="*/ 83 h 193"/>
                <a:gd name="T66" fmla="*/ 71 w 210"/>
                <a:gd name="T67" fmla="*/ 95 h 193"/>
                <a:gd name="T68" fmla="*/ 61 w 210"/>
                <a:gd name="T69" fmla="*/ 121 h 193"/>
                <a:gd name="T70" fmla="*/ 91 w 210"/>
                <a:gd name="T71" fmla="*/ 180 h 193"/>
                <a:gd name="T72" fmla="*/ 186 w 210"/>
                <a:gd name="T73" fmla="*/ 166 h 193"/>
                <a:gd name="T74" fmla="*/ 182 w 210"/>
                <a:gd name="T75" fmla="*/ 66 h 193"/>
                <a:gd name="T76" fmla="*/ 165 w 210"/>
                <a:gd name="T77" fmla="*/ 60 h 193"/>
                <a:gd name="T78" fmla="*/ 113 w 210"/>
                <a:gd name="T79" fmla="*/ 61 h 193"/>
                <a:gd name="T80" fmla="*/ 108 w 210"/>
                <a:gd name="T81" fmla="*/ 87 h 193"/>
                <a:gd name="T82" fmla="*/ 114 w 210"/>
                <a:gd name="T83" fmla="*/ 50 h 193"/>
                <a:gd name="T84" fmla="*/ 89 w 210"/>
                <a:gd name="T85" fmla="*/ 26 h 193"/>
                <a:gd name="T86" fmla="*/ 105 w 210"/>
                <a:gd name="T87" fmla="*/ 35 h 193"/>
                <a:gd name="T88" fmla="*/ 61 w 210"/>
                <a:gd name="T89" fmla="*/ 72 h 193"/>
                <a:gd name="T90" fmla="*/ 24 w 210"/>
                <a:gd name="T91" fmla="*/ 37 h 193"/>
                <a:gd name="T92" fmla="*/ 68 w 210"/>
                <a:gd name="T93" fmla="*/ 40 h 193"/>
                <a:gd name="T94" fmla="*/ 79 w 210"/>
                <a:gd name="T95" fmla="*/ 40 h 193"/>
                <a:gd name="T96" fmla="*/ 108 w 210"/>
                <a:gd name="T97" fmla="*/ 45 h 193"/>
                <a:gd name="T98" fmla="*/ 99 w 210"/>
                <a:gd name="T99" fmla="*/ 93 h 193"/>
                <a:gd name="T100" fmla="*/ 93 w 210"/>
                <a:gd name="T101" fmla="*/ 51 h 193"/>
                <a:gd name="T102" fmla="*/ 61 w 210"/>
                <a:gd name="T103" fmla="*/ 72 h 193"/>
                <a:gd name="T104" fmla="*/ 80 w 210"/>
                <a:gd name="T105" fmla="*/ 82 h 193"/>
                <a:gd name="T106" fmla="*/ 88 w 210"/>
                <a:gd name="T107" fmla="*/ 58 h 193"/>
                <a:gd name="T108" fmla="*/ 102 w 210"/>
                <a:gd name="T109" fmla="*/ 145 h 193"/>
                <a:gd name="T110" fmla="*/ 82 w 210"/>
                <a:gd name="T111" fmla="*/ 96 h 193"/>
                <a:gd name="T112" fmla="*/ 117 w 210"/>
                <a:gd name="T113" fmla="*/ 10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 name="未知">
              <a:extLst>
                <a:ext uri="{FF2B5EF4-FFF2-40B4-BE49-F238E27FC236}">
                  <a16:creationId xmlns:a16="http://schemas.microsoft.com/office/drawing/2014/main" id="{05F93F73-799E-475D-8985-878D7AB74324}"/>
                </a:ext>
              </a:extLst>
            </p:cNvPr>
            <p:cNvSpPr>
              <a:spLocks/>
            </p:cNvSpPr>
            <p:nvPr userDrawn="1"/>
          </p:nvSpPr>
          <p:spPr bwMode="auto">
            <a:xfrm>
              <a:off x="252" y="470"/>
              <a:ext cx="86" cy="102"/>
            </a:xfrm>
            <a:custGeom>
              <a:avLst/>
              <a:gdLst>
                <a:gd name="T0" fmla="*/ 14 w 17"/>
                <a:gd name="T1" fmla="*/ 5 h 20"/>
                <a:gd name="T2" fmla="*/ 9 w 17"/>
                <a:gd name="T3" fmla="*/ 20 h 20"/>
                <a:gd name="T4" fmla="*/ 14 w 17"/>
                <a:gd name="T5" fmla="*/ 5 h 20"/>
              </a:gdLst>
              <a:ahLst/>
              <a:cxnLst>
                <a:cxn ang="0">
                  <a:pos x="T0" y="T1"/>
                </a:cxn>
                <a:cxn ang="0">
                  <a:pos x="T2" y="T3"/>
                </a:cxn>
                <a:cxn ang="0">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2" name="未知">
              <a:extLst>
                <a:ext uri="{FF2B5EF4-FFF2-40B4-BE49-F238E27FC236}">
                  <a16:creationId xmlns:a16="http://schemas.microsoft.com/office/drawing/2014/main" id="{18B89B2B-D692-46A0-A041-AC139436A5A7}"/>
                </a:ext>
              </a:extLst>
            </p:cNvPr>
            <p:cNvSpPr>
              <a:spLocks/>
            </p:cNvSpPr>
            <p:nvPr userDrawn="1"/>
          </p:nvSpPr>
          <p:spPr bwMode="auto">
            <a:xfrm>
              <a:off x="171" y="511"/>
              <a:ext cx="76" cy="136"/>
            </a:xfrm>
            <a:custGeom>
              <a:avLst/>
              <a:gdLst>
                <a:gd name="T0" fmla="*/ 7 w 15"/>
                <a:gd name="T1" fmla="*/ 10 h 27"/>
                <a:gd name="T2" fmla="*/ 4 w 15"/>
                <a:gd name="T3" fmla="*/ 25 h 27"/>
                <a:gd name="T4" fmla="*/ 15 w 15"/>
                <a:gd name="T5" fmla="*/ 16 h 27"/>
                <a:gd name="T6" fmla="*/ 13 w 15"/>
                <a:gd name="T7" fmla="*/ 8 h 27"/>
                <a:gd name="T8" fmla="*/ 7 w 15"/>
                <a:gd name="T9" fmla="*/ 10 h 27"/>
              </a:gdLst>
              <a:ahLst/>
              <a:cxnLst>
                <a:cxn ang="0">
                  <a:pos x="T0" y="T1"/>
                </a:cxn>
                <a:cxn ang="0">
                  <a:pos x="T2" y="T3"/>
                </a:cxn>
                <a:cxn ang="0">
                  <a:pos x="T4" y="T5"/>
                </a:cxn>
                <a:cxn ang="0">
                  <a:pos x="T6" y="T7"/>
                </a:cxn>
                <a:cxn ang="0">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3" name="未知">
              <a:extLst>
                <a:ext uri="{FF2B5EF4-FFF2-40B4-BE49-F238E27FC236}">
                  <a16:creationId xmlns:a16="http://schemas.microsoft.com/office/drawing/2014/main" id="{6C768BEC-8ED0-490B-9E49-E194B6A255C9}"/>
                </a:ext>
              </a:extLst>
            </p:cNvPr>
            <p:cNvSpPr>
              <a:spLocks/>
            </p:cNvSpPr>
            <p:nvPr userDrawn="1"/>
          </p:nvSpPr>
          <p:spPr bwMode="auto">
            <a:xfrm>
              <a:off x="126" y="238"/>
              <a:ext cx="243" cy="116"/>
            </a:xfrm>
            <a:custGeom>
              <a:avLst/>
              <a:gdLst>
                <a:gd name="T0" fmla="*/ 40 w 48"/>
                <a:gd name="T1" fmla="*/ 2 h 23"/>
                <a:gd name="T2" fmla="*/ 9 w 48"/>
                <a:gd name="T3" fmla="*/ 1 h 23"/>
                <a:gd name="T4" fmla="*/ 1 w 48"/>
                <a:gd name="T5" fmla="*/ 9 h 23"/>
                <a:gd name="T6" fmla="*/ 22 w 48"/>
                <a:gd name="T7" fmla="*/ 21 h 23"/>
                <a:gd name="T8" fmla="*/ 34 w 48"/>
                <a:gd name="T9" fmla="*/ 20 h 23"/>
                <a:gd name="T10" fmla="*/ 40 w 48"/>
                <a:gd name="T11" fmla="*/ 19 h 23"/>
                <a:gd name="T12" fmla="*/ 40 w 48"/>
                <a:gd name="T13" fmla="*/ 2 h 23"/>
              </a:gdLst>
              <a:ahLst/>
              <a:cxnLst>
                <a:cxn ang="0">
                  <a:pos x="T0" y="T1"/>
                </a:cxn>
                <a:cxn ang="0">
                  <a:pos x="T2" y="T3"/>
                </a:cxn>
                <a:cxn ang="0">
                  <a:pos x="T4" y="T5"/>
                </a:cxn>
                <a:cxn ang="0">
                  <a:pos x="T6" y="T7"/>
                </a:cxn>
                <a:cxn ang="0">
                  <a:pos x="T8" y="T9"/>
                </a:cxn>
                <a:cxn ang="0">
                  <a:pos x="T10" y="T11"/>
                </a:cxn>
                <a:cxn ang="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4" name="未知">
              <a:extLst>
                <a:ext uri="{FF2B5EF4-FFF2-40B4-BE49-F238E27FC236}">
                  <a16:creationId xmlns:a16="http://schemas.microsoft.com/office/drawing/2014/main" id="{418C3336-72BA-4368-9D99-7742E038E80F}"/>
                </a:ext>
              </a:extLst>
            </p:cNvPr>
            <p:cNvSpPr>
              <a:spLocks/>
            </p:cNvSpPr>
            <p:nvPr userDrawn="1"/>
          </p:nvSpPr>
          <p:spPr bwMode="auto">
            <a:xfrm>
              <a:off x="404" y="561"/>
              <a:ext cx="177" cy="187"/>
            </a:xfrm>
            <a:custGeom>
              <a:avLst/>
              <a:gdLst>
                <a:gd name="T0" fmla="*/ 24 w 35"/>
                <a:gd name="T1" fmla="*/ 2 h 37"/>
                <a:gd name="T2" fmla="*/ 11 w 35"/>
                <a:gd name="T3" fmla="*/ 2 h 37"/>
                <a:gd name="T4" fmla="*/ 4 w 35"/>
                <a:gd name="T5" fmla="*/ 20 h 37"/>
                <a:gd name="T6" fmla="*/ 28 w 35"/>
                <a:gd name="T7" fmla="*/ 22 h 37"/>
                <a:gd name="T8" fmla="*/ 24 w 35"/>
                <a:gd name="T9" fmla="*/ 2 h 37"/>
              </a:gdLst>
              <a:ahLst/>
              <a:cxnLst>
                <a:cxn ang="0">
                  <a:pos x="T0" y="T1"/>
                </a:cxn>
                <a:cxn ang="0">
                  <a:pos x="T2" y="T3"/>
                </a:cxn>
                <a:cxn ang="0">
                  <a:pos x="T4" y="T5"/>
                </a:cxn>
                <a:cxn ang="0">
                  <a:pos x="T6" y="T7"/>
                </a:cxn>
                <a:cxn ang="0">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5" name="未知">
              <a:extLst>
                <a:ext uri="{FF2B5EF4-FFF2-40B4-BE49-F238E27FC236}">
                  <a16:creationId xmlns:a16="http://schemas.microsoft.com/office/drawing/2014/main" id="{2CEB7D7E-9C29-4812-8E8C-BF5025AFAF74}"/>
                </a:ext>
              </a:extLst>
            </p:cNvPr>
            <p:cNvSpPr>
              <a:spLocks/>
            </p:cNvSpPr>
            <p:nvPr userDrawn="1"/>
          </p:nvSpPr>
          <p:spPr bwMode="auto">
            <a:xfrm>
              <a:off x="809" y="374"/>
              <a:ext cx="177" cy="36"/>
            </a:xfrm>
            <a:custGeom>
              <a:avLst/>
              <a:gdLst>
                <a:gd name="T0" fmla="*/ 5 w 35"/>
                <a:gd name="T1" fmla="*/ 0 h 7"/>
                <a:gd name="T2" fmla="*/ 14 w 35"/>
                <a:gd name="T3" fmla="*/ 5 h 7"/>
                <a:gd name="T4" fmla="*/ 5 w 35"/>
                <a:gd name="T5" fmla="*/ 0 h 7"/>
              </a:gdLst>
              <a:ahLst/>
              <a:cxnLst>
                <a:cxn ang="0">
                  <a:pos x="T0" y="T1"/>
                </a:cxn>
                <a:cxn ang="0">
                  <a:pos x="T2" y="T3"/>
                </a:cxn>
                <a:cxn ang="0">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6" name="未知">
              <a:extLst>
                <a:ext uri="{FF2B5EF4-FFF2-40B4-BE49-F238E27FC236}">
                  <a16:creationId xmlns:a16="http://schemas.microsoft.com/office/drawing/2014/main" id="{C898344B-D823-4AD2-BD31-DBA9B96270A3}"/>
                </a:ext>
              </a:extLst>
            </p:cNvPr>
            <p:cNvSpPr>
              <a:spLocks/>
            </p:cNvSpPr>
            <p:nvPr userDrawn="1"/>
          </p:nvSpPr>
          <p:spPr bwMode="auto">
            <a:xfrm>
              <a:off x="869" y="369"/>
              <a:ext cx="137" cy="81"/>
            </a:xfrm>
            <a:custGeom>
              <a:avLst/>
              <a:gdLst>
                <a:gd name="T0" fmla="*/ 7 w 27"/>
                <a:gd name="T1" fmla="*/ 13 h 16"/>
                <a:gd name="T2" fmla="*/ 25 w 27"/>
                <a:gd name="T3" fmla="*/ 6 h 16"/>
                <a:gd name="T4" fmla="*/ 17 w 27"/>
                <a:gd name="T5" fmla="*/ 1 h 16"/>
                <a:gd name="T6" fmla="*/ 7 w 27"/>
                <a:gd name="T7" fmla="*/ 11 h 16"/>
                <a:gd name="T8" fmla="*/ 7 w 27"/>
                <a:gd name="T9" fmla="*/ 13 h 16"/>
              </a:gdLst>
              <a:ahLst/>
              <a:cxnLst>
                <a:cxn ang="0">
                  <a:pos x="T0" y="T1"/>
                </a:cxn>
                <a:cxn ang="0">
                  <a:pos x="T2" y="T3"/>
                </a:cxn>
                <a:cxn ang="0">
                  <a:pos x="T4" y="T5"/>
                </a:cxn>
                <a:cxn ang="0">
                  <a:pos x="T6" y="T7"/>
                </a:cxn>
                <a:cxn ang="0">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7" name="未知">
              <a:extLst>
                <a:ext uri="{FF2B5EF4-FFF2-40B4-BE49-F238E27FC236}">
                  <a16:creationId xmlns:a16="http://schemas.microsoft.com/office/drawing/2014/main" id="{9FBA3FA5-69D5-4C24-AC22-F806E099CE41}"/>
                </a:ext>
              </a:extLst>
            </p:cNvPr>
            <p:cNvSpPr>
              <a:spLocks/>
            </p:cNvSpPr>
            <p:nvPr userDrawn="1"/>
          </p:nvSpPr>
          <p:spPr bwMode="auto">
            <a:xfrm>
              <a:off x="864" y="420"/>
              <a:ext cx="177" cy="86"/>
            </a:xfrm>
            <a:custGeom>
              <a:avLst/>
              <a:gdLst>
                <a:gd name="T0" fmla="*/ 25 w 35"/>
                <a:gd name="T1" fmla="*/ 6 h 17"/>
                <a:gd name="T2" fmla="*/ 8 w 35"/>
                <a:gd name="T3" fmla="*/ 10 h 17"/>
                <a:gd name="T4" fmla="*/ 6 w 35"/>
                <a:gd name="T5" fmla="*/ 13 h 17"/>
                <a:gd name="T6" fmla="*/ 27 w 35"/>
                <a:gd name="T7" fmla="*/ 12 h 17"/>
                <a:gd name="T8" fmla="*/ 25 w 35"/>
                <a:gd name="T9" fmla="*/ 6 h 17"/>
              </a:gdLst>
              <a:ahLst/>
              <a:cxnLst>
                <a:cxn ang="0">
                  <a:pos x="T0" y="T1"/>
                </a:cxn>
                <a:cxn ang="0">
                  <a:pos x="T2" y="T3"/>
                </a:cxn>
                <a:cxn ang="0">
                  <a:pos x="T4" y="T5"/>
                </a:cxn>
                <a:cxn ang="0">
                  <a:pos x="T6" y="T7"/>
                </a:cxn>
                <a:cxn ang="0">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8" name="未知">
              <a:extLst>
                <a:ext uri="{FF2B5EF4-FFF2-40B4-BE49-F238E27FC236}">
                  <a16:creationId xmlns:a16="http://schemas.microsoft.com/office/drawing/2014/main" id="{383F1F3A-4A4F-44C3-B508-F2A0A2877B5D}"/>
                </a:ext>
              </a:extLst>
            </p:cNvPr>
            <p:cNvSpPr>
              <a:spLocks/>
            </p:cNvSpPr>
            <p:nvPr userDrawn="1"/>
          </p:nvSpPr>
          <p:spPr bwMode="auto">
            <a:xfrm>
              <a:off x="748" y="501"/>
              <a:ext cx="248" cy="60"/>
            </a:xfrm>
            <a:custGeom>
              <a:avLst/>
              <a:gdLst>
                <a:gd name="T0" fmla="*/ 40 w 49"/>
                <a:gd name="T1" fmla="*/ 3 h 12"/>
                <a:gd name="T2" fmla="*/ 29 w 49"/>
                <a:gd name="T3" fmla="*/ 1 h 12"/>
                <a:gd name="T4" fmla="*/ 7 w 49"/>
                <a:gd name="T5" fmla="*/ 0 h 12"/>
                <a:gd name="T6" fmla="*/ 2 w 49"/>
                <a:gd name="T7" fmla="*/ 5 h 12"/>
                <a:gd name="T8" fmla="*/ 20 w 49"/>
                <a:gd name="T9" fmla="*/ 8 h 12"/>
                <a:gd name="T10" fmla="*/ 41 w 49"/>
                <a:gd name="T11" fmla="*/ 8 h 12"/>
                <a:gd name="T12" fmla="*/ 40 w 49"/>
                <a:gd name="T13" fmla="*/ 3 h 12"/>
              </a:gdLst>
              <a:ahLst/>
              <a:cxnLst>
                <a:cxn ang="0">
                  <a:pos x="T0" y="T1"/>
                </a:cxn>
                <a:cxn ang="0">
                  <a:pos x="T2" y="T3"/>
                </a:cxn>
                <a:cxn ang="0">
                  <a:pos x="T4" y="T5"/>
                </a:cxn>
                <a:cxn ang="0">
                  <a:pos x="T6" y="T7"/>
                </a:cxn>
                <a:cxn ang="0">
                  <a:pos x="T8" y="T9"/>
                </a:cxn>
                <a:cxn ang="0">
                  <a:pos x="T10" y="T11"/>
                </a:cxn>
                <a:cxn ang="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9" name="未知">
              <a:extLst>
                <a:ext uri="{FF2B5EF4-FFF2-40B4-BE49-F238E27FC236}">
                  <a16:creationId xmlns:a16="http://schemas.microsoft.com/office/drawing/2014/main" id="{AA0AE3EA-8A8F-4533-B2AB-04F369F6D627}"/>
                </a:ext>
              </a:extLst>
            </p:cNvPr>
            <p:cNvSpPr>
              <a:spLocks/>
            </p:cNvSpPr>
            <p:nvPr userDrawn="1"/>
          </p:nvSpPr>
          <p:spPr bwMode="auto">
            <a:xfrm>
              <a:off x="773" y="556"/>
              <a:ext cx="203" cy="56"/>
            </a:xfrm>
            <a:custGeom>
              <a:avLst/>
              <a:gdLst>
                <a:gd name="T0" fmla="*/ 37 w 40"/>
                <a:gd name="T1" fmla="*/ 2 h 11"/>
                <a:gd name="T2" fmla="*/ 26 w 40"/>
                <a:gd name="T3" fmla="*/ 4 h 11"/>
                <a:gd name="T4" fmla="*/ 13 w 40"/>
                <a:gd name="T5" fmla="*/ 3 h 11"/>
                <a:gd name="T6" fmla="*/ 1 w 40"/>
                <a:gd name="T7" fmla="*/ 2 h 11"/>
                <a:gd name="T8" fmla="*/ 35 w 40"/>
                <a:gd name="T9" fmla="*/ 8 h 11"/>
                <a:gd name="T10" fmla="*/ 37 w 40"/>
                <a:gd name="T11" fmla="*/ 2 h 11"/>
              </a:gdLst>
              <a:ahLst/>
              <a:cxnLst>
                <a:cxn ang="0">
                  <a:pos x="T0" y="T1"/>
                </a:cxn>
                <a:cxn ang="0">
                  <a:pos x="T2" y="T3"/>
                </a:cxn>
                <a:cxn ang="0">
                  <a:pos x="T4" y="T5"/>
                </a:cxn>
                <a:cxn ang="0">
                  <a:pos x="T6" y="T7"/>
                </a:cxn>
                <a:cxn ang="0">
                  <a:pos x="T8" y="T9"/>
                </a:cxn>
                <a:cxn ang="0">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0" name="未知">
              <a:extLst>
                <a:ext uri="{FF2B5EF4-FFF2-40B4-BE49-F238E27FC236}">
                  <a16:creationId xmlns:a16="http://schemas.microsoft.com/office/drawing/2014/main" id="{C2F16C96-8193-4F37-AE5A-FA7DDC77FACB}"/>
                </a:ext>
              </a:extLst>
            </p:cNvPr>
            <p:cNvSpPr>
              <a:spLocks/>
            </p:cNvSpPr>
            <p:nvPr userDrawn="1"/>
          </p:nvSpPr>
          <p:spPr bwMode="auto">
            <a:xfrm>
              <a:off x="763" y="602"/>
              <a:ext cx="207" cy="172"/>
            </a:xfrm>
            <a:custGeom>
              <a:avLst/>
              <a:gdLst>
                <a:gd name="T0" fmla="*/ 28 w 41"/>
                <a:gd name="T1" fmla="*/ 9 h 34"/>
                <a:gd name="T2" fmla="*/ 13 w 41"/>
                <a:gd name="T3" fmla="*/ 6 h 34"/>
                <a:gd name="T4" fmla="*/ 4 w 41"/>
                <a:gd name="T5" fmla="*/ 15 h 34"/>
                <a:gd name="T6" fmla="*/ 1 w 41"/>
                <a:gd name="T7" fmla="*/ 19 h 34"/>
                <a:gd name="T8" fmla="*/ 9 w 41"/>
                <a:gd name="T9" fmla="*/ 19 h 34"/>
                <a:gd name="T10" fmla="*/ 17 w 41"/>
                <a:gd name="T11" fmla="*/ 27 h 34"/>
                <a:gd name="T12" fmla="*/ 21 w 41"/>
                <a:gd name="T13" fmla="*/ 30 h 34"/>
                <a:gd name="T14" fmla="*/ 29 w 41"/>
                <a:gd name="T15" fmla="*/ 19 h 34"/>
                <a:gd name="T16" fmla="*/ 39 w 41"/>
                <a:gd name="T17" fmla="*/ 19 h 34"/>
                <a:gd name="T18" fmla="*/ 28 w 41"/>
                <a:gd name="T19" fmla="*/ 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1" name="未知">
              <a:extLst>
                <a:ext uri="{FF2B5EF4-FFF2-40B4-BE49-F238E27FC236}">
                  <a16:creationId xmlns:a16="http://schemas.microsoft.com/office/drawing/2014/main" id="{9A1FAACB-03F9-4CCF-BAE8-848697D5E03B}"/>
                </a:ext>
              </a:extLst>
            </p:cNvPr>
            <p:cNvSpPr>
              <a:spLocks/>
            </p:cNvSpPr>
            <p:nvPr userDrawn="1"/>
          </p:nvSpPr>
          <p:spPr bwMode="auto">
            <a:xfrm>
              <a:off x="900" y="521"/>
              <a:ext cx="126" cy="318"/>
            </a:xfrm>
            <a:custGeom>
              <a:avLst/>
              <a:gdLst>
                <a:gd name="T0" fmla="*/ 22 w 25"/>
                <a:gd name="T1" fmla="*/ 2 h 63"/>
                <a:gd name="T2" fmla="*/ 18 w 25"/>
                <a:gd name="T3" fmla="*/ 17 h 63"/>
                <a:gd name="T4" fmla="*/ 7 w 25"/>
                <a:gd name="T5" fmla="*/ 20 h 63"/>
                <a:gd name="T6" fmla="*/ 7 w 25"/>
                <a:gd name="T7" fmla="*/ 23 h 63"/>
                <a:gd name="T8" fmla="*/ 17 w 25"/>
                <a:gd name="T9" fmla="*/ 34 h 63"/>
                <a:gd name="T10" fmla="*/ 12 w 25"/>
                <a:gd name="T11" fmla="*/ 45 h 63"/>
                <a:gd name="T12" fmla="*/ 0 w 25"/>
                <a:gd name="T13" fmla="*/ 55 h 63"/>
                <a:gd name="T14" fmla="*/ 5 w 25"/>
                <a:gd name="T15" fmla="*/ 58 h 63"/>
                <a:gd name="T16" fmla="*/ 16 w 25"/>
                <a:gd name="T17" fmla="*/ 62 h 63"/>
                <a:gd name="T18" fmla="*/ 23 w 25"/>
                <a:gd name="T19" fmla="*/ 57 h 63"/>
                <a:gd name="T20" fmla="*/ 25 w 25"/>
                <a:gd name="T21" fmla="*/ 14 h 63"/>
                <a:gd name="T22" fmla="*/ 25 w 25"/>
                <a:gd name="T23" fmla="*/ 2 h 63"/>
                <a:gd name="T24" fmla="*/ 22 w 25"/>
                <a:gd name="T25" fmla="*/ 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42" name="Group 218">
            <a:extLst>
              <a:ext uri="{FF2B5EF4-FFF2-40B4-BE49-F238E27FC236}">
                <a16:creationId xmlns:a16="http://schemas.microsoft.com/office/drawing/2014/main" id="{2AE356C9-88D5-4C3E-A1D0-E47EEA79E6BD}"/>
              </a:ext>
            </a:extLst>
          </p:cNvPr>
          <p:cNvGrpSpPr>
            <a:grpSpLocks/>
          </p:cNvGrpSpPr>
          <p:nvPr/>
        </p:nvGrpSpPr>
        <p:grpSpPr bwMode="auto">
          <a:xfrm>
            <a:off x="381000" y="6121400"/>
            <a:ext cx="533400" cy="492125"/>
            <a:chOff x="0" y="0"/>
            <a:chExt cx="1062" cy="981"/>
          </a:xfrm>
        </p:grpSpPr>
        <p:sp>
          <p:nvSpPr>
            <p:cNvPr id="1243" name="未知">
              <a:extLst>
                <a:ext uri="{FF2B5EF4-FFF2-40B4-BE49-F238E27FC236}">
                  <a16:creationId xmlns:a16="http://schemas.microsoft.com/office/drawing/2014/main" id="{85BCF97F-5DBA-4C8E-99EF-2F5A4B846CC6}"/>
                </a:ext>
              </a:extLst>
            </p:cNvPr>
            <p:cNvSpPr>
              <a:spLocks/>
            </p:cNvSpPr>
            <p:nvPr userDrawn="1"/>
          </p:nvSpPr>
          <p:spPr bwMode="auto">
            <a:xfrm>
              <a:off x="25" y="0"/>
              <a:ext cx="207" cy="81"/>
            </a:xfrm>
            <a:custGeom>
              <a:avLst/>
              <a:gdLst>
                <a:gd name="T0" fmla="*/ 30 w 41"/>
                <a:gd name="T1" fmla="*/ 12 h 16"/>
                <a:gd name="T2" fmla="*/ 37 w 41"/>
                <a:gd name="T3" fmla="*/ 10 h 16"/>
                <a:gd name="T4" fmla="*/ 38 w 41"/>
                <a:gd name="T5" fmla="*/ 9 h 16"/>
                <a:gd name="T6" fmla="*/ 31 w 41"/>
                <a:gd name="T7" fmla="*/ 1 h 16"/>
                <a:gd name="T8" fmla="*/ 8 w 41"/>
                <a:gd name="T9" fmla="*/ 11 h 16"/>
                <a:gd name="T10" fmla="*/ 30 w 41"/>
                <a:gd name="T11" fmla="*/ 12 h 16"/>
              </a:gdLst>
              <a:ahLst/>
              <a:cxnLst>
                <a:cxn ang="0">
                  <a:pos x="T0" y="T1"/>
                </a:cxn>
                <a:cxn ang="0">
                  <a:pos x="T2" y="T3"/>
                </a:cxn>
                <a:cxn ang="0">
                  <a:pos x="T4" y="T5"/>
                </a:cxn>
                <a:cxn ang="0">
                  <a:pos x="T6" y="T7"/>
                </a:cxn>
                <a:cxn ang="0">
                  <a:pos x="T8" y="T9"/>
                </a:cxn>
                <a:cxn ang="0">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4" name="未知">
              <a:extLst>
                <a:ext uri="{FF2B5EF4-FFF2-40B4-BE49-F238E27FC236}">
                  <a16:creationId xmlns:a16="http://schemas.microsoft.com/office/drawing/2014/main" id="{D68D5491-8983-4E22-A7FD-EA05AB282E6B}"/>
                </a:ext>
              </a:extLst>
            </p:cNvPr>
            <p:cNvSpPr>
              <a:spLocks noEditPoints="1"/>
            </p:cNvSpPr>
            <p:nvPr userDrawn="1"/>
          </p:nvSpPr>
          <p:spPr bwMode="auto">
            <a:xfrm>
              <a:off x="0" y="5"/>
              <a:ext cx="1062" cy="976"/>
            </a:xfrm>
            <a:custGeom>
              <a:avLst/>
              <a:gdLst>
                <a:gd name="T0" fmla="*/ 163 w 210"/>
                <a:gd name="T1" fmla="*/ 155 h 193"/>
                <a:gd name="T2" fmla="*/ 152 w 210"/>
                <a:gd name="T3" fmla="*/ 125 h 193"/>
                <a:gd name="T4" fmla="*/ 142 w 210"/>
                <a:gd name="T5" fmla="*/ 99 h 193"/>
                <a:gd name="T6" fmla="*/ 165 w 210"/>
                <a:gd name="T7" fmla="*/ 93 h 193"/>
                <a:gd name="T8" fmla="*/ 146 w 210"/>
                <a:gd name="T9" fmla="*/ 82 h 193"/>
                <a:gd name="T10" fmla="*/ 157 w 210"/>
                <a:gd name="T11" fmla="*/ 83 h 193"/>
                <a:gd name="T12" fmla="*/ 157 w 210"/>
                <a:gd name="T13" fmla="*/ 77 h 193"/>
                <a:gd name="T14" fmla="*/ 135 w 210"/>
                <a:gd name="T15" fmla="*/ 78 h 193"/>
                <a:gd name="T16" fmla="*/ 128 w 210"/>
                <a:gd name="T17" fmla="*/ 125 h 193"/>
                <a:gd name="T18" fmla="*/ 124 w 210"/>
                <a:gd name="T19" fmla="*/ 84 h 193"/>
                <a:gd name="T20" fmla="*/ 118 w 210"/>
                <a:gd name="T21" fmla="*/ 67 h 193"/>
                <a:gd name="T22" fmla="*/ 124 w 210"/>
                <a:gd name="T23" fmla="*/ 51 h 193"/>
                <a:gd name="T24" fmla="*/ 121 w 210"/>
                <a:gd name="T25" fmla="*/ 37 h 193"/>
                <a:gd name="T26" fmla="*/ 119 w 210"/>
                <a:gd name="T27" fmla="*/ 24 h 193"/>
                <a:gd name="T28" fmla="*/ 132 w 210"/>
                <a:gd name="T29" fmla="*/ 39 h 193"/>
                <a:gd name="T30" fmla="*/ 149 w 210"/>
                <a:gd name="T31" fmla="*/ 18 h 193"/>
                <a:gd name="T32" fmla="*/ 147 w 210"/>
                <a:gd name="T33" fmla="*/ 36 h 193"/>
                <a:gd name="T34" fmla="*/ 143 w 210"/>
                <a:gd name="T35" fmla="*/ 48 h 193"/>
                <a:gd name="T36" fmla="*/ 144 w 210"/>
                <a:gd name="T37" fmla="*/ 67 h 193"/>
                <a:gd name="T38" fmla="*/ 199 w 210"/>
                <a:gd name="T39" fmla="*/ 29 h 193"/>
                <a:gd name="T40" fmla="*/ 90 w 210"/>
                <a:gd name="T41" fmla="*/ 1 h 193"/>
                <a:gd name="T42" fmla="*/ 56 w 210"/>
                <a:gd name="T43" fmla="*/ 8 h 193"/>
                <a:gd name="T44" fmla="*/ 85 w 210"/>
                <a:gd name="T45" fmla="*/ 12 h 193"/>
                <a:gd name="T46" fmla="*/ 60 w 210"/>
                <a:gd name="T47" fmla="*/ 22 h 193"/>
                <a:gd name="T48" fmla="*/ 58 w 210"/>
                <a:gd name="T49" fmla="*/ 29 h 193"/>
                <a:gd name="T50" fmla="*/ 38 w 210"/>
                <a:gd name="T51" fmla="*/ 17 h 193"/>
                <a:gd name="T52" fmla="*/ 13 w 210"/>
                <a:gd name="T53" fmla="*/ 115 h 193"/>
                <a:gd name="T54" fmla="*/ 61 w 210"/>
                <a:gd name="T55" fmla="*/ 146 h 193"/>
                <a:gd name="T56" fmla="*/ 45 w 210"/>
                <a:gd name="T57" fmla="*/ 133 h 193"/>
                <a:gd name="T58" fmla="*/ 35 w 210"/>
                <a:gd name="T59" fmla="*/ 145 h 193"/>
                <a:gd name="T60" fmla="*/ 32 w 210"/>
                <a:gd name="T61" fmla="*/ 128 h 193"/>
                <a:gd name="T62" fmla="*/ 46 w 210"/>
                <a:gd name="T63" fmla="*/ 86 h 193"/>
                <a:gd name="T64" fmla="*/ 67 w 210"/>
                <a:gd name="T65" fmla="*/ 83 h 193"/>
                <a:gd name="T66" fmla="*/ 71 w 210"/>
                <a:gd name="T67" fmla="*/ 95 h 193"/>
                <a:gd name="T68" fmla="*/ 61 w 210"/>
                <a:gd name="T69" fmla="*/ 121 h 193"/>
                <a:gd name="T70" fmla="*/ 91 w 210"/>
                <a:gd name="T71" fmla="*/ 180 h 193"/>
                <a:gd name="T72" fmla="*/ 186 w 210"/>
                <a:gd name="T73" fmla="*/ 166 h 193"/>
                <a:gd name="T74" fmla="*/ 182 w 210"/>
                <a:gd name="T75" fmla="*/ 66 h 193"/>
                <a:gd name="T76" fmla="*/ 165 w 210"/>
                <a:gd name="T77" fmla="*/ 60 h 193"/>
                <a:gd name="T78" fmla="*/ 113 w 210"/>
                <a:gd name="T79" fmla="*/ 61 h 193"/>
                <a:gd name="T80" fmla="*/ 108 w 210"/>
                <a:gd name="T81" fmla="*/ 87 h 193"/>
                <a:gd name="T82" fmla="*/ 114 w 210"/>
                <a:gd name="T83" fmla="*/ 50 h 193"/>
                <a:gd name="T84" fmla="*/ 89 w 210"/>
                <a:gd name="T85" fmla="*/ 26 h 193"/>
                <a:gd name="T86" fmla="*/ 105 w 210"/>
                <a:gd name="T87" fmla="*/ 35 h 193"/>
                <a:gd name="T88" fmla="*/ 61 w 210"/>
                <a:gd name="T89" fmla="*/ 72 h 193"/>
                <a:gd name="T90" fmla="*/ 24 w 210"/>
                <a:gd name="T91" fmla="*/ 37 h 193"/>
                <a:gd name="T92" fmla="*/ 68 w 210"/>
                <a:gd name="T93" fmla="*/ 40 h 193"/>
                <a:gd name="T94" fmla="*/ 79 w 210"/>
                <a:gd name="T95" fmla="*/ 40 h 193"/>
                <a:gd name="T96" fmla="*/ 108 w 210"/>
                <a:gd name="T97" fmla="*/ 45 h 193"/>
                <a:gd name="T98" fmla="*/ 99 w 210"/>
                <a:gd name="T99" fmla="*/ 93 h 193"/>
                <a:gd name="T100" fmla="*/ 93 w 210"/>
                <a:gd name="T101" fmla="*/ 51 h 193"/>
                <a:gd name="T102" fmla="*/ 61 w 210"/>
                <a:gd name="T103" fmla="*/ 72 h 193"/>
                <a:gd name="T104" fmla="*/ 80 w 210"/>
                <a:gd name="T105" fmla="*/ 82 h 193"/>
                <a:gd name="T106" fmla="*/ 88 w 210"/>
                <a:gd name="T107" fmla="*/ 58 h 193"/>
                <a:gd name="T108" fmla="*/ 102 w 210"/>
                <a:gd name="T109" fmla="*/ 145 h 193"/>
                <a:gd name="T110" fmla="*/ 82 w 210"/>
                <a:gd name="T111" fmla="*/ 96 h 193"/>
                <a:gd name="T112" fmla="*/ 117 w 210"/>
                <a:gd name="T113" fmla="*/ 10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5" name="未知">
              <a:extLst>
                <a:ext uri="{FF2B5EF4-FFF2-40B4-BE49-F238E27FC236}">
                  <a16:creationId xmlns:a16="http://schemas.microsoft.com/office/drawing/2014/main" id="{90A5AC67-F99D-4678-BF38-350E6069F798}"/>
                </a:ext>
              </a:extLst>
            </p:cNvPr>
            <p:cNvSpPr>
              <a:spLocks/>
            </p:cNvSpPr>
            <p:nvPr userDrawn="1"/>
          </p:nvSpPr>
          <p:spPr bwMode="auto">
            <a:xfrm>
              <a:off x="252" y="470"/>
              <a:ext cx="86" cy="102"/>
            </a:xfrm>
            <a:custGeom>
              <a:avLst/>
              <a:gdLst>
                <a:gd name="T0" fmla="*/ 14 w 17"/>
                <a:gd name="T1" fmla="*/ 5 h 20"/>
                <a:gd name="T2" fmla="*/ 9 w 17"/>
                <a:gd name="T3" fmla="*/ 20 h 20"/>
                <a:gd name="T4" fmla="*/ 14 w 17"/>
                <a:gd name="T5" fmla="*/ 5 h 20"/>
              </a:gdLst>
              <a:ahLst/>
              <a:cxnLst>
                <a:cxn ang="0">
                  <a:pos x="T0" y="T1"/>
                </a:cxn>
                <a:cxn ang="0">
                  <a:pos x="T2" y="T3"/>
                </a:cxn>
                <a:cxn ang="0">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6" name="未知">
              <a:extLst>
                <a:ext uri="{FF2B5EF4-FFF2-40B4-BE49-F238E27FC236}">
                  <a16:creationId xmlns:a16="http://schemas.microsoft.com/office/drawing/2014/main" id="{DD4A9724-FB60-4253-9047-B103A02725F1}"/>
                </a:ext>
              </a:extLst>
            </p:cNvPr>
            <p:cNvSpPr>
              <a:spLocks/>
            </p:cNvSpPr>
            <p:nvPr userDrawn="1"/>
          </p:nvSpPr>
          <p:spPr bwMode="auto">
            <a:xfrm>
              <a:off x="171" y="511"/>
              <a:ext cx="76" cy="136"/>
            </a:xfrm>
            <a:custGeom>
              <a:avLst/>
              <a:gdLst>
                <a:gd name="T0" fmla="*/ 7 w 15"/>
                <a:gd name="T1" fmla="*/ 10 h 27"/>
                <a:gd name="T2" fmla="*/ 4 w 15"/>
                <a:gd name="T3" fmla="*/ 25 h 27"/>
                <a:gd name="T4" fmla="*/ 15 w 15"/>
                <a:gd name="T5" fmla="*/ 16 h 27"/>
                <a:gd name="T6" fmla="*/ 13 w 15"/>
                <a:gd name="T7" fmla="*/ 8 h 27"/>
                <a:gd name="T8" fmla="*/ 7 w 15"/>
                <a:gd name="T9" fmla="*/ 10 h 27"/>
              </a:gdLst>
              <a:ahLst/>
              <a:cxnLst>
                <a:cxn ang="0">
                  <a:pos x="T0" y="T1"/>
                </a:cxn>
                <a:cxn ang="0">
                  <a:pos x="T2" y="T3"/>
                </a:cxn>
                <a:cxn ang="0">
                  <a:pos x="T4" y="T5"/>
                </a:cxn>
                <a:cxn ang="0">
                  <a:pos x="T6" y="T7"/>
                </a:cxn>
                <a:cxn ang="0">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7" name="未知">
              <a:extLst>
                <a:ext uri="{FF2B5EF4-FFF2-40B4-BE49-F238E27FC236}">
                  <a16:creationId xmlns:a16="http://schemas.microsoft.com/office/drawing/2014/main" id="{6F2D6484-97DD-49A2-A947-A570FA6DBCFF}"/>
                </a:ext>
              </a:extLst>
            </p:cNvPr>
            <p:cNvSpPr>
              <a:spLocks/>
            </p:cNvSpPr>
            <p:nvPr userDrawn="1"/>
          </p:nvSpPr>
          <p:spPr bwMode="auto">
            <a:xfrm>
              <a:off x="126" y="238"/>
              <a:ext cx="243" cy="116"/>
            </a:xfrm>
            <a:custGeom>
              <a:avLst/>
              <a:gdLst>
                <a:gd name="T0" fmla="*/ 40 w 48"/>
                <a:gd name="T1" fmla="*/ 2 h 23"/>
                <a:gd name="T2" fmla="*/ 9 w 48"/>
                <a:gd name="T3" fmla="*/ 1 h 23"/>
                <a:gd name="T4" fmla="*/ 1 w 48"/>
                <a:gd name="T5" fmla="*/ 9 h 23"/>
                <a:gd name="T6" fmla="*/ 22 w 48"/>
                <a:gd name="T7" fmla="*/ 21 h 23"/>
                <a:gd name="T8" fmla="*/ 34 w 48"/>
                <a:gd name="T9" fmla="*/ 20 h 23"/>
                <a:gd name="T10" fmla="*/ 40 w 48"/>
                <a:gd name="T11" fmla="*/ 19 h 23"/>
                <a:gd name="T12" fmla="*/ 40 w 48"/>
                <a:gd name="T13" fmla="*/ 2 h 23"/>
              </a:gdLst>
              <a:ahLst/>
              <a:cxnLst>
                <a:cxn ang="0">
                  <a:pos x="T0" y="T1"/>
                </a:cxn>
                <a:cxn ang="0">
                  <a:pos x="T2" y="T3"/>
                </a:cxn>
                <a:cxn ang="0">
                  <a:pos x="T4" y="T5"/>
                </a:cxn>
                <a:cxn ang="0">
                  <a:pos x="T6" y="T7"/>
                </a:cxn>
                <a:cxn ang="0">
                  <a:pos x="T8" y="T9"/>
                </a:cxn>
                <a:cxn ang="0">
                  <a:pos x="T10" y="T11"/>
                </a:cxn>
                <a:cxn ang="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8" name="未知">
              <a:extLst>
                <a:ext uri="{FF2B5EF4-FFF2-40B4-BE49-F238E27FC236}">
                  <a16:creationId xmlns:a16="http://schemas.microsoft.com/office/drawing/2014/main" id="{AE57C4CE-2252-4056-B724-586D3BF10401}"/>
                </a:ext>
              </a:extLst>
            </p:cNvPr>
            <p:cNvSpPr>
              <a:spLocks/>
            </p:cNvSpPr>
            <p:nvPr userDrawn="1"/>
          </p:nvSpPr>
          <p:spPr bwMode="auto">
            <a:xfrm>
              <a:off x="404" y="561"/>
              <a:ext cx="177" cy="187"/>
            </a:xfrm>
            <a:custGeom>
              <a:avLst/>
              <a:gdLst>
                <a:gd name="T0" fmla="*/ 24 w 35"/>
                <a:gd name="T1" fmla="*/ 2 h 37"/>
                <a:gd name="T2" fmla="*/ 11 w 35"/>
                <a:gd name="T3" fmla="*/ 2 h 37"/>
                <a:gd name="T4" fmla="*/ 4 w 35"/>
                <a:gd name="T5" fmla="*/ 20 h 37"/>
                <a:gd name="T6" fmla="*/ 28 w 35"/>
                <a:gd name="T7" fmla="*/ 22 h 37"/>
                <a:gd name="T8" fmla="*/ 24 w 35"/>
                <a:gd name="T9" fmla="*/ 2 h 37"/>
              </a:gdLst>
              <a:ahLst/>
              <a:cxnLst>
                <a:cxn ang="0">
                  <a:pos x="T0" y="T1"/>
                </a:cxn>
                <a:cxn ang="0">
                  <a:pos x="T2" y="T3"/>
                </a:cxn>
                <a:cxn ang="0">
                  <a:pos x="T4" y="T5"/>
                </a:cxn>
                <a:cxn ang="0">
                  <a:pos x="T6" y="T7"/>
                </a:cxn>
                <a:cxn ang="0">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9" name="未知">
              <a:extLst>
                <a:ext uri="{FF2B5EF4-FFF2-40B4-BE49-F238E27FC236}">
                  <a16:creationId xmlns:a16="http://schemas.microsoft.com/office/drawing/2014/main" id="{06906A79-8DE4-47D9-B4BA-A7807E02DB1D}"/>
                </a:ext>
              </a:extLst>
            </p:cNvPr>
            <p:cNvSpPr>
              <a:spLocks/>
            </p:cNvSpPr>
            <p:nvPr userDrawn="1"/>
          </p:nvSpPr>
          <p:spPr bwMode="auto">
            <a:xfrm>
              <a:off x="809" y="374"/>
              <a:ext cx="177" cy="36"/>
            </a:xfrm>
            <a:custGeom>
              <a:avLst/>
              <a:gdLst>
                <a:gd name="T0" fmla="*/ 5 w 35"/>
                <a:gd name="T1" fmla="*/ 0 h 7"/>
                <a:gd name="T2" fmla="*/ 14 w 35"/>
                <a:gd name="T3" fmla="*/ 5 h 7"/>
                <a:gd name="T4" fmla="*/ 5 w 35"/>
                <a:gd name="T5" fmla="*/ 0 h 7"/>
              </a:gdLst>
              <a:ahLst/>
              <a:cxnLst>
                <a:cxn ang="0">
                  <a:pos x="T0" y="T1"/>
                </a:cxn>
                <a:cxn ang="0">
                  <a:pos x="T2" y="T3"/>
                </a:cxn>
                <a:cxn ang="0">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0" name="未知">
              <a:extLst>
                <a:ext uri="{FF2B5EF4-FFF2-40B4-BE49-F238E27FC236}">
                  <a16:creationId xmlns:a16="http://schemas.microsoft.com/office/drawing/2014/main" id="{C4A9A027-24DD-4F10-AD95-030C7A016C29}"/>
                </a:ext>
              </a:extLst>
            </p:cNvPr>
            <p:cNvSpPr>
              <a:spLocks/>
            </p:cNvSpPr>
            <p:nvPr userDrawn="1"/>
          </p:nvSpPr>
          <p:spPr bwMode="auto">
            <a:xfrm>
              <a:off x="869" y="369"/>
              <a:ext cx="137" cy="81"/>
            </a:xfrm>
            <a:custGeom>
              <a:avLst/>
              <a:gdLst>
                <a:gd name="T0" fmla="*/ 7 w 27"/>
                <a:gd name="T1" fmla="*/ 13 h 16"/>
                <a:gd name="T2" fmla="*/ 25 w 27"/>
                <a:gd name="T3" fmla="*/ 6 h 16"/>
                <a:gd name="T4" fmla="*/ 17 w 27"/>
                <a:gd name="T5" fmla="*/ 1 h 16"/>
                <a:gd name="T6" fmla="*/ 7 w 27"/>
                <a:gd name="T7" fmla="*/ 11 h 16"/>
                <a:gd name="T8" fmla="*/ 7 w 27"/>
                <a:gd name="T9" fmla="*/ 13 h 16"/>
              </a:gdLst>
              <a:ahLst/>
              <a:cxnLst>
                <a:cxn ang="0">
                  <a:pos x="T0" y="T1"/>
                </a:cxn>
                <a:cxn ang="0">
                  <a:pos x="T2" y="T3"/>
                </a:cxn>
                <a:cxn ang="0">
                  <a:pos x="T4" y="T5"/>
                </a:cxn>
                <a:cxn ang="0">
                  <a:pos x="T6" y="T7"/>
                </a:cxn>
                <a:cxn ang="0">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1" name="未知">
              <a:extLst>
                <a:ext uri="{FF2B5EF4-FFF2-40B4-BE49-F238E27FC236}">
                  <a16:creationId xmlns:a16="http://schemas.microsoft.com/office/drawing/2014/main" id="{093B8C3F-E1B3-4F4C-A780-7A5969BBD2A3}"/>
                </a:ext>
              </a:extLst>
            </p:cNvPr>
            <p:cNvSpPr>
              <a:spLocks/>
            </p:cNvSpPr>
            <p:nvPr userDrawn="1"/>
          </p:nvSpPr>
          <p:spPr bwMode="auto">
            <a:xfrm>
              <a:off x="864" y="420"/>
              <a:ext cx="177" cy="86"/>
            </a:xfrm>
            <a:custGeom>
              <a:avLst/>
              <a:gdLst>
                <a:gd name="T0" fmla="*/ 25 w 35"/>
                <a:gd name="T1" fmla="*/ 6 h 17"/>
                <a:gd name="T2" fmla="*/ 8 w 35"/>
                <a:gd name="T3" fmla="*/ 10 h 17"/>
                <a:gd name="T4" fmla="*/ 6 w 35"/>
                <a:gd name="T5" fmla="*/ 13 h 17"/>
                <a:gd name="T6" fmla="*/ 27 w 35"/>
                <a:gd name="T7" fmla="*/ 12 h 17"/>
                <a:gd name="T8" fmla="*/ 25 w 35"/>
                <a:gd name="T9" fmla="*/ 6 h 17"/>
              </a:gdLst>
              <a:ahLst/>
              <a:cxnLst>
                <a:cxn ang="0">
                  <a:pos x="T0" y="T1"/>
                </a:cxn>
                <a:cxn ang="0">
                  <a:pos x="T2" y="T3"/>
                </a:cxn>
                <a:cxn ang="0">
                  <a:pos x="T4" y="T5"/>
                </a:cxn>
                <a:cxn ang="0">
                  <a:pos x="T6" y="T7"/>
                </a:cxn>
                <a:cxn ang="0">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2" name="未知">
              <a:extLst>
                <a:ext uri="{FF2B5EF4-FFF2-40B4-BE49-F238E27FC236}">
                  <a16:creationId xmlns:a16="http://schemas.microsoft.com/office/drawing/2014/main" id="{F2FACB97-7419-471B-94A0-E9556D8465EE}"/>
                </a:ext>
              </a:extLst>
            </p:cNvPr>
            <p:cNvSpPr>
              <a:spLocks/>
            </p:cNvSpPr>
            <p:nvPr userDrawn="1"/>
          </p:nvSpPr>
          <p:spPr bwMode="auto">
            <a:xfrm>
              <a:off x="748" y="501"/>
              <a:ext cx="248" cy="60"/>
            </a:xfrm>
            <a:custGeom>
              <a:avLst/>
              <a:gdLst>
                <a:gd name="T0" fmla="*/ 40 w 49"/>
                <a:gd name="T1" fmla="*/ 3 h 12"/>
                <a:gd name="T2" fmla="*/ 29 w 49"/>
                <a:gd name="T3" fmla="*/ 1 h 12"/>
                <a:gd name="T4" fmla="*/ 7 w 49"/>
                <a:gd name="T5" fmla="*/ 0 h 12"/>
                <a:gd name="T6" fmla="*/ 2 w 49"/>
                <a:gd name="T7" fmla="*/ 5 h 12"/>
                <a:gd name="T8" fmla="*/ 20 w 49"/>
                <a:gd name="T9" fmla="*/ 8 h 12"/>
                <a:gd name="T10" fmla="*/ 41 w 49"/>
                <a:gd name="T11" fmla="*/ 8 h 12"/>
                <a:gd name="T12" fmla="*/ 40 w 49"/>
                <a:gd name="T13" fmla="*/ 3 h 12"/>
              </a:gdLst>
              <a:ahLst/>
              <a:cxnLst>
                <a:cxn ang="0">
                  <a:pos x="T0" y="T1"/>
                </a:cxn>
                <a:cxn ang="0">
                  <a:pos x="T2" y="T3"/>
                </a:cxn>
                <a:cxn ang="0">
                  <a:pos x="T4" y="T5"/>
                </a:cxn>
                <a:cxn ang="0">
                  <a:pos x="T6" y="T7"/>
                </a:cxn>
                <a:cxn ang="0">
                  <a:pos x="T8" y="T9"/>
                </a:cxn>
                <a:cxn ang="0">
                  <a:pos x="T10" y="T11"/>
                </a:cxn>
                <a:cxn ang="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3" name="未知">
              <a:extLst>
                <a:ext uri="{FF2B5EF4-FFF2-40B4-BE49-F238E27FC236}">
                  <a16:creationId xmlns:a16="http://schemas.microsoft.com/office/drawing/2014/main" id="{2C5B82B6-8C1C-4A81-BA56-9E31B927D779}"/>
                </a:ext>
              </a:extLst>
            </p:cNvPr>
            <p:cNvSpPr>
              <a:spLocks/>
            </p:cNvSpPr>
            <p:nvPr userDrawn="1"/>
          </p:nvSpPr>
          <p:spPr bwMode="auto">
            <a:xfrm>
              <a:off x="773" y="556"/>
              <a:ext cx="203" cy="56"/>
            </a:xfrm>
            <a:custGeom>
              <a:avLst/>
              <a:gdLst>
                <a:gd name="T0" fmla="*/ 37 w 40"/>
                <a:gd name="T1" fmla="*/ 2 h 11"/>
                <a:gd name="T2" fmla="*/ 26 w 40"/>
                <a:gd name="T3" fmla="*/ 4 h 11"/>
                <a:gd name="T4" fmla="*/ 13 w 40"/>
                <a:gd name="T5" fmla="*/ 3 h 11"/>
                <a:gd name="T6" fmla="*/ 1 w 40"/>
                <a:gd name="T7" fmla="*/ 2 h 11"/>
                <a:gd name="T8" fmla="*/ 35 w 40"/>
                <a:gd name="T9" fmla="*/ 8 h 11"/>
                <a:gd name="T10" fmla="*/ 37 w 40"/>
                <a:gd name="T11" fmla="*/ 2 h 11"/>
              </a:gdLst>
              <a:ahLst/>
              <a:cxnLst>
                <a:cxn ang="0">
                  <a:pos x="T0" y="T1"/>
                </a:cxn>
                <a:cxn ang="0">
                  <a:pos x="T2" y="T3"/>
                </a:cxn>
                <a:cxn ang="0">
                  <a:pos x="T4" y="T5"/>
                </a:cxn>
                <a:cxn ang="0">
                  <a:pos x="T6" y="T7"/>
                </a:cxn>
                <a:cxn ang="0">
                  <a:pos x="T8" y="T9"/>
                </a:cxn>
                <a:cxn ang="0">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4" name="未知">
              <a:extLst>
                <a:ext uri="{FF2B5EF4-FFF2-40B4-BE49-F238E27FC236}">
                  <a16:creationId xmlns:a16="http://schemas.microsoft.com/office/drawing/2014/main" id="{E9AD7D42-3AF9-4F27-B542-50CC0302F7EA}"/>
                </a:ext>
              </a:extLst>
            </p:cNvPr>
            <p:cNvSpPr>
              <a:spLocks/>
            </p:cNvSpPr>
            <p:nvPr userDrawn="1"/>
          </p:nvSpPr>
          <p:spPr bwMode="auto">
            <a:xfrm>
              <a:off x="763" y="602"/>
              <a:ext cx="207" cy="172"/>
            </a:xfrm>
            <a:custGeom>
              <a:avLst/>
              <a:gdLst>
                <a:gd name="T0" fmla="*/ 28 w 41"/>
                <a:gd name="T1" fmla="*/ 9 h 34"/>
                <a:gd name="T2" fmla="*/ 13 w 41"/>
                <a:gd name="T3" fmla="*/ 6 h 34"/>
                <a:gd name="T4" fmla="*/ 4 w 41"/>
                <a:gd name="T5" fmla="*/ 15 h 34"/>
                <a:gd name="T6" fmla="*/ 1 w 41"/>
                <a:gd name="T7" fmla="*/ 19 h 34"/>
                <a:gd name="T8" fmla="*/ 9 w 41"/>
                <a:gd name="T9" fmla="*/ 19 h 34"/>
                <a:gd name="T10" fmla="*/ 17 w 41"/>
                <a:gd name="T11" fmla="*/ 27 h 34"/>
                <a:gd name="T12" fmla="*/ 21 w 41"/>
                <a:gd name="T13" fmla="*/ 30 h 34"/>
                <a:gd name="T14" fmla="*/ 29 w 41"/>
                <a:gd name="T15" fmla="*/ 19 h 34"/>
                <a:gd name="T16" fmla="*/ 39 w 41"/>
                <a:gd name="T17" fmla="*/ 19 h 34"/>
                <a:gd name="T18" fmla="*/ 28 w 41"/>
                <a:gd name="T19" fmla="*/ 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5" name="未知">
              <a:extLst>
                <a:ext uri="{FF2B5EF4-FFF2-40B4-BE49-F238E27FC236}">
                  <a16:creationId xmlns:a16="http://schemas.microsoft.com/office/drawing/2014/main" id="{D698F7BE-301E-4FE5-A0E3-692462E93F06}"/>
                </a:ext>
              </a:extLst>
            </p:cNvPr>
            <p:cNvSpPr>
              <a:spLocks/>
            </p:cNvSpPr>
            <p:nvPr userDrawn="1"/>
          </p:nvSpPr>
          <p:spPr bwMode="auto">
            <a:xfrm>
              <a:off x="900" y="521"/>
              <a:ext cx="126" cy="318"/>
            </a:xfrm>
            <a:custGeom>
              <a:avLst/>
              <a:gdLst>
                <a:gd name="T0" fmla="*/ 22 w 25"/>
                <a:gd name="T1" fmla="*/ 2 h 63"/>
                <a:gd name="T2" fmla="*/ 18 w 25"/>
                <a:gd name="T3" fmla="*/ 17 h 63"/>
                <a:gd name="T4" fmla="*/ 7 w 25"/>
                <a:gd name="T5" fmla="*/ 20 h 63"/>
                <a:gd name="T6" fmla="*/ 7 w 25"/>
                <a:gd name="T7" fmla="*/ 23 h 63"/>
                <a:gd name="T8" fmla="*/ 17 w 25"/>
                <a:gd name="T9" fmla="*/ 34 h 63"/>
                <a:gd name="T10" fmla="*/ 12 w 25"/>
                <a:gd name="T11" fmla="*/ 45 h 63"/>
                <a:gd name="T12" fmla="*/ 0 w 25"/>
                <a:gd name="T13" fmla="*/ 55 h 63"/>
                <a:gd name="T14" fmla="*/ 5 w 25"/>
                <a:gd name="T15" fmla="*/ 58 h 63"/>
                <a:gd name="T16" fmla="*/ 16 w 25"/>
                <a:gd name="T17" fmla="*/ 62 h 63"/>
                <a:gd name="T18" fmla="*/ 23 w 25"/>
                <a:gd name="T19" fmla="*/ 57 h 63"/>
                <a:gd name="T20" fmla="*/ 25 w 25"/>
                <a:gd name="T21" fmla="*/ 14 h 63"/>
                <a:gd name="T22" fmla="*/ 25 w 25"/>
                <a:gd name="T23" fmla="*/ 2 h 63"/>
                <a:gd name="T24" fmla="*/ 22 w 25"/>
                <a:gd name="T25" fmla="*/ 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56" name="Group 232">
            <a:extLst>
              <a:ext uri="{FF2B5EF4-FFF2-40B4-BE49-F238E27FC236}">
                <a16:creationId xmlns:a16="http://schemas.microsoft.com/office/drawing/2014/main" id="{D072B82B-7084-408D-AA39-A02A97F2D2FE}"/>
              </a:ext>
            </a:extLst>
          </p:cNvPr>
          <p:cNvGrpSpPr>
            <a:grpSpLocks/>
          </p:cNvGrpSpPr>
          <p:nvPr/>
        </p:nvGrpSpPr>
        <p:grpSpPr bwMode="auto">
          <a:xfrm>
            <a:off x="6934200" y="-3175"/>
            <a:ext cx="2317750" cy="2058988"/>
            <a:chOff x="0" y="0"/>
            <a:chExt cx="1748" cy="1556"/>
          </a:xfrm>
        </p:grpSpPr>
        <p:sp>
          <p:nvSpPr>
            <p:cNvPr id="1257" name="未知">
              <a:extLst>
                <a:ext uri="{FF2B5EF4-FFF2-40B4-BE49-F238E27FC236}">
                  <a16:creationId xmlns:a16="http://schemas.microsoft.com/office/drawing/2014/main" id="{FFB63401-C9DC-4025-9F45-05165E263DC3}"/>
                </a:ext>
              </a:extLst>
            </p:cNvPr>
            <p:cNvSpPr>
              <a:spLocks/>
            </p:cNvSpPr>
            <p:nvPr userDrawn="1"/>
          </p:nvSpPr>
          <p:spPr bwMode="auto">
            <a:xfrm>
              <a:off x="81" y="0"/>
              <a:ext cx="1586" cy="1443"/>
            </a:xfrm>
            <a:custGeom>
              <a:avLst/>
              <a:gdLst>
                <a:gd name="T0" fmla="*/ 23 w 546"/>
                <a:gd name="T1" fmla="*/ 4 h 497"/>
                <a:gd name="T2" fmla="*/ 11 w 546"/>
                <a:gd name="T3" fmla="*/ 71 h 497"/>
                <a:gd name="T4" fmla="*/ 25 w 546"/>
                <a:gd name="T5" fmla="*/ 393 h 497"/>
                <a:gd name="T6" fmla="*/ 54 w 546"/>
                <a:gd name="T7" fmla="*/ 457 h 497"/>
                <a:gd name="T8" fmla="*/ 158 w 546"/>
                <a:gd name="T9" fmla="*/ 482 h 497"/>
                <a:gd name="T10" fmla="*/ 204 w 546"/>
                <a:gd name="T11" fmla="*/ 495 h 497"/>
                <a:gd name="T12" fmla="*/ 520 w 546"/>
                <a:gd name="T13" fmla="*/ 475 h 497"/>
                <a:gd name="T14" fmla="*/ 533 w 546"/>
                <a:gd name="T15" fmla="*/ 167 h 497"/>
                <a:gd name="T16" fmla="*/ 369 w 546"/>
                <a:gd name="T17" fmla="*/ 16 h 497"/>
                <a:gd name="T18" fmla="*/ 249 w 546"/>
                <a:gd name="T19" fmla="*/ 29 h 497"/>
                <a:gd name="T20" fmla="*/ 198 w 546"/>
                <a:gd name="T21" fmla="*/ 11 h 497"/>
                <a:gd name="T22" fmla="*/ 151 w 546"/>
                <a:gd name="T23" fmla="*/ 2 h 497"/>
                <a:gd name="T24" fmla="*/ 23 w 546"/>
                <a:gd name="T25" fmla="*/ 4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258" name="Group 234">
              <a:extLst>
                <a:ext uri="{FF2B5EF4-FFF2-40B4-BE49-F238E27FC236}">
                  <a16:creationId xmlns:a16="http://schemas.microsoft.com/office/drawing/2014/main" id="{2C1C2336-F986-4D32-B071-B38684926BF4}"/>
                </a:ext>
              </a:extLst>
            </p:cNvPr>
            <p:cNvGrpSpPr>
              <a:grpSpLocks/>
            </p:cNvGrpSpPr>
            <p:nvPr userDrawn="1"/>
          </p:nvGrpSpPr>
          <p:grpSpPr bwMode="auto">
            <a:xfrm>
              <a:off x="0" y="5"/>
              <a:ext cx="1748" cy="1551"/>
              <a:chOff x="0" y="0"/>
              <a:chExt cx="2958" cy="2699"/>
            </a:xfrm>
          </p:grpSpPr>
          <p:sp>
            <p:nvSpPr>
              <p:cNvPr id="1259" name="未知">
                <a:extLst>
                  <a:ext uri="{FF2B5EF4-FFF2-40B4-BE49-F238E27FC236}">
                    <a16:creationId xmlns:a16="http://schemas.microsoft.com/office/drawing/2014/main" id="{B4558428-C864-496A-8C51-44B6F9D7C6CE}"/>
                  </a:ext>
                </a:extLst>
              </p:cNvPr>
              <p:cNvSpPr>
                <a:spLocks/>
              </p:cNvSpPr>
              <p:nvPr/>
            </p:nvSpPr>
            <p:spPr bwMode="auto">
              <a:xfrm>
                <a:off x="142" y="0"/>
                <a:ext cx="490" cy="187"/>
              </a:xfrm>
              <a:custGeom>
                <a:avLst/>
                <a:gdLst>
                  <a:gd name="T0" fmla="*/ 71 w 97"/>
                  <a:gd name="T1" fmla="*/ 25 h 37"/>
                  <a:gd name="T2" fmla="*/ 91 w 97"/>
                  <a:gd name="T3" fmla="*/ 20 h 37"/>
                  <a:gd name="T4" fmla="*/ 92 w 97"/>
                  <a:gd name="T5" fmla="*/ 17 h 37"/>
                  <a:gd name="T6" fmla="*/ 88 w 97"/>
                  <a:gd name="T7" fmla="*/ 0 h 37"/>
                  <a:gd name="T8" fmla="*/ 25 w 97"/>
                  <a:gd name="T9" fmla="*/ 0 h 37"/>
                  <a:gd name="T10" fmla="*/ 10 w 97"/>
                  <a:gd name="T11" fmla="*/ 22 h 37"/>
                  <a:gd name="T12" fmla="*/ 71 w 97"/>
                  <a:gd name="T13" fmla="*/ 25 h 37"/>
                </a:gdLst>
                <a:ahLst/>
                <a:cxnLst>
                  <a:cxn ang="0">
                    <a:pos x="T0" y="T1"/>
                  </a:cxn>
                  <a:cxn ang="0">
                    <a:pos x="T2" y="T3"/>
                  </a:cxn>
                  <a:cxn ang="0">
                    <a:pos x="T4" y="T5"/>
                  </a:cxn>
                  <a:cxn ang="0">
                    <a:pos x="T6" y="T7"/>
                  </a:cxn>
                  <a:cxn ang="0">
                    <a:pos x="T8" y="T9"/>
                  </a:cxn>
                  <a:cxn ang="0">
                    <a:pos x="T10" y="T11"/>
                  </a:cxn>
                  <a:cxn ang="0">
                    <a:pos x="T12" y="T13"/>
                  </a:cxn>
                </a:cxnLst>
                <a:rect l="0" t="0"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0" name="未知">
                <a:extLst>
                  <a:ext uri="{FF2B5EF4-FFF2-40B4-BE49-F238E27FC236}">
                    <a16:creationId xmlns:a16="http://schemas.microsoft.com/office/drawing/2014/main" id="{F195909F-8A00-41B0-BEE0-FB504A381136}"/>
                  </a:ext>
                </a:extLst>
              </p:cNvPr>
              <p:cNvSpPr>
                <a:spLocks noEditPoints="1"/>
              </p:cNvSpPr>
              <p:nvPr/>
            </p:nvSpPr>
            <p:spPr bwMode="auto">
              <a:xfrm>
                <a:off x="0" y="0"/>
                <a:ext cx="2958" cy="2699"/>
              </a:xfrm>
              <a:custGeom>
                <a:avLst/>
                <a:gdLst>
                  <a:gd name="T0" fmla="*/ 504 w 585"/>
                  <a:gd name="T1" fmla="*/ 1 h 534"/>
                  <a:gd name="T2" fmla="*/ 157 w 585"/>
                  <a:gd name="T3" fmla="*/ 0 h 534"/>
                  <a:gd name="T4" fmla="*/ 225 w 585"/>
                  <a:gd name="T5" fmla="*/ 21 h 534"/>
                  <a:gd name="T6" fmla="*/ 174 w 585"/>
                  <a:gd name="T7" fmla="*/ 39 h 534"/>
                  <a:gd name="T8" fmla="*/ 207 w 585"/>
                  <a:gd name="T9" fmla="*/ 71 h 534"/>
                  <a:gd name="T10" fmla="*/ 74 w 585"/>
                  <a:gd name="T11" fmla="*/ 60 h 534"/>
                  <a:gd name="T12" fmla="*/ 26 w 585"/>
                  <a:gd name="T13" fmla="*/ 63 h 534"/>
                  <a:gd name="T14" fmla="*/ 199 w 585"/>
                  <a:gd name="T15" fmla="*/ 487 h 534"/>
                  <a:gd name="T16" fmla="*/ 144 w 585"/>
                  <a:gd name="T17" fmla="*/ 341 h 534"/>
                  <a:gd name="T18" fmla="*/ 105 w 585"/>
                  <a:gd name="T19" fmla="*/ 376 h 534"/>
                  <a:gd name="T20" fmla="*/ 94 w 585"/>
                  <a:gd name="T21" fmla="*/ 435 h 534"/>
                  <a:gd name="T22" fmla="*/ 124 w 585"/>
                  <a:gd name="T23" fmla="*/ 265 h 534"/>
                  <a:gd name="T24" fmla="*/ 153 w 585"/>
                  <a:gd name="T25" fmla="*/ 228 h 534"/>
                  <a:gd name="T26" fmla="*/ 209 w 585"/>
                  <a:gd name="T27" fmla="*/ 237 h 534"/>
                  <a:gd name="T28" fmla="*/ 188 w 585"/>
                  <a:gd name="T29" fmla="*/ 306 h 534"/>
                  <a:gd name="T30" fmla="*/ 192 w 585"/>
                  <a:gd name="T31" fmla="*/ 395 h 534"/>
                  <a:gd name="T32" fmla="*/ 515 w 585"/>
                  <a:gd name="T33" fmla="*/ 483 h 534"/>
                  <a:gd name="T34" fmla="*/ 454 w 585"/>
                  <a:gd name="T35" fmla="*/ 427 h 534"/>
                  <a:gd name="T36" fmla="*/ 425 w 585"/>
                  <a:gd name="T37" fmla="*/ 345 h 534"/>
                  <a:gd name="T38" fmla="*/ 396 w 585"/>
                  <a:gd name="T39" fmla="*/ 270 h 534"/>
                  <a:gd name="T40" fmla="*/ 460 w 585"/>
                  <a:gd name="T41" fmla="*/ 256 h 534"/>
                  <a:gd name="T42" fmla="*/ 407 w 585"/>
                  <a:gd name="T43" fmla="*/ 223 h 534"/>
                  <a:gd name="T44" fmla="*/ 439 w 585"/>
                  <a:gd name="T45" fmla="*/ 226 h 534"/>
                  <a:gd name="T46" fmla="*/ 438 w 585"/>
                  <a:gd name="T47" fmla="*/ 209 h 534"/>
                  <a:gd name="T48" fmla="*/ 376 w 585"/>
                  <a:gd name="T49" fmla="*/ 211 h 534"/>
                  <a:gd name="T50" fmla="*/ 357 w 585"/>
                  <a:gd name="T51" fmla="*/ 343 h 534"/>
                  <a:gd name="T52" fmla="*/ 347 w 585"/>
                  <a:gd name="T53" fmla="*/ 230 h 534"/>
                  <a:gd name="T54" fmla="*/ 331 w 585"/>
                  <a:gd name="T55" fmla="*/ 182 h 534"/>
                  <a:gd name="T56" fmla="*/ 347 w 585"/>
                  <a:gd name="T57" fmla="*/ 136 h 534"/>
                  <a:gd name="T58" fmla="*/ 339 w 585"/>
                  <a:gd name="T59" fmla="*/ 99 h 534"/>
                  <a:gd name="T60" fmla="*/ 331 w 585"/>
                  <a:gd name="T61" fmla="*/ 62 h 534"/>
                  <a:gd name="T62" fmla="*/ 369 w 585"/>
                  <a:gd name="T63" fmla="*/ 103 h 534"/>
                  <a:gd name="T64" fmla="*/ 415 w 585"/>
                  <a:gd name="T65" fmla="*/ 47 h 534"/>
                  <a:gd name="T66" fmla="*/ 409 w 585"/>
                  <a:gd name="T67" fmla="*/ 95 h 534"/>
                  <a:gd name="T68" fmla="*/ 401 w 585"/>
                  <a:gd name="T69" fmla="*/ 130 h 534"/>
                  <a:gd name="T70" fmla="*/ 401 w 585"/>
                  <a:gd name="T71" fmla="*/ 181 h 534"/>
                  <a:gd name="T72" fmla="*/ 558 w 585"/>
                  <a:gd name="T73" fmla="*/ 181 h 534"/>
                  <a:gd name="T74" fmla="*/ 554 w 585"/>
                  <a:gd name="T75" fmla="*/ 76 h 534"/>
                  <a:gd name="T76" fmla="*/ 249 w 585"/>
                  <a:gd name="T77" fmla="*/ 69 h 534"/>
                  <a:gd name="T78" fmla="*/ 293 w 585"/>
                  <a:gd name="T79" fmla="*/ 93 h 534"/>
                  <a:gd name="T80" fmla="*/ 171 w 585"/>
                  <a:gd name="T81" fmla="*/ 195 h 534"/>
                  <a:gd name="T82" fmla="*/ 69 w 585"/>
                  <a:gd name="T83" fmla="*/ 98 h 534"/>
                  <a:gd name="T84" fmla="*/ 191 w 585"/>
                  <a:gd name="T85" fmla="*/ 106 h 534"/>
                  <a:gd name="T86" fmla="*/ 220 w 585"/>
                  <a:gd name="T87" fmla="*/ 105 h 534"/>
                  <a:gd name="T88" fmla="*/ 302 w 585"/>
                  <a:gd name="T89" fmla="*/ 121 h 534"/>
                  <a:gd name="T90" fmla="*/ 276 w 585"/>
                  <a:gd name="T91" fmla="*/ 256 h 534"/>
                  <a:gd name="T92" fmla="*/ 260 w 585"/>
                  <a:gd name="T93" fmla="*/ 137 h 534"/>
                  <a:gd name="T94" fmla="*/ 171 w 585"/>
                  <a:gd name="T95" fmla="*/ 195 h 534"/>
                  <a:gd name="T96" fmla="*/ 223 w 585"/>
                  <a:gd name="T97" fmla="*/ 225 h 534"/>
                  <a:gd name="T98" fmla="*/ 247 w 585"/>
                  <a:gd name="T99" fmla="*/ 158 h 534"/>
                  <a:gd name="T100" fmla="*/ 326 w 585"/>
                  <a:gd name="T101" fmla="*/ 292 h 534"/>
                  <a:gd name="T102" fmla="*/ 215 w 585"/>
                  <a:gd name="T103" fmla="*/ 321 h 534"/>
                  <a:gd name="T104" fmla="*/ 309 w 585"/>
                  <a:gd name="T105" fmla="*/ 277 h 534"/>
                  <a:gd name="T106" fmla="*/ 318 w 585"/>
                  <a:gd name="T107" fmla="*/ 133 h 534"/>
                  <a:gd name="T108" fmla="*/ 313 w 585"/>
                  <a:gd name="T109" fmla="*/ 213 h 534"/>
                  <a:gd name="T110" fmla="*/ 299 w 585"/>
                  <a:gd name="T111" fmla="*/ 144 h 534"/>
                  <a:gd name="T112" fmla="*/ 507 w 585"/>
                  <a:gd name="T113" fmla="*/ 179 h 534"/>
                  <a:gd name="T114" fmla="*/ 461 w 585"/>
                  <a:gd name="T115" fmla="*/ 162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1" name="未知">
                <a:extLst>
                  <a:ext uri="{FF2B5EF4-FFF2-40B4-BE49-F238E27FC236}">
                    <a16:creationId xmlns:a16="http://schemas.microsoft.com/office/drawing/2014/main" id="{44B3E3CF-26DE-4AB1-BCDB-45EAA9FE1007}"/>
                  </a:ext>
                </a:extLst>
              </p:cNvPr>
              <p:cNvSpPr>
                <a:spLocks/>
              </p:cNvSpPr>
              <p:nvPr/>
            </p:nvSpPr>
            <p:spPr bwMode="auto">
              <a:xfrm>
                <a:off x="703" y="1269"/>
                <a:ext cx="238" cy="283"/>
              </a:xfrm>
              <a:custGeom>
                <a:avLst/>
                <a:gdLst>
                  <a:gd name="T0" fmla="*/ 40 w 47"/>
                  <a:gd name="T1" fmla="*/ 15 h 56"/>
                  <a:gd name="T2" fmla="*/ 27 w 47"/>
                  <a:gd name="T3" fmla="*/ 56 h 56"/>
                  <a:gd name="T4" fmla="*/ 40 w 47"/>
                  <a:gd name="T5" fmla="*/ 15 h 56"/>
                </a:gdLst>
                <a:ahLst/>
                <a:cxnLst>
                  <a:cxn ang="0">
                    <a:pos x="T0" y="T1"/>
                  </a:cxn>
                  <a:cxn ang="0">
                    <a:pos x="T2" y="T3"/>
                  </a:cxn>
                  <a:cxn ang="0">
                    <a:pos x="T4" y="T5"/>
                  </a:cxn>
                </a:cxnLst>
                <a:rect l="0" t="0" r="r" b="b"/>
                <a:pathLst>
                  <a:path w="47" h="56">
                    <a:moveTo>
                      <a:pt x="40" y="15"/>
                    </a:moveTo>
                    <a:cubicBezTo>
                      <a:pt x="37" y="0"/>
                      <a:pt x="0" y="23"/>
                      <a:pt x="27" y="56"/>
                    </a:cubicBezTo>
                    <a:cubicBezTo>
                      <a:pt x="27" y="56"/>
                      <a:pt x="47" y="49"/>
                      <a:pt x="40" y="1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2" name="未知">
                <a:extLst>
                  <a:ext uri="{FF2B5EF4-FFF2-40B4-BE49-F238E27FC236}">
                    <a16:creationId xmlns:a16="http://schemas.microsoft.com/office/drawing/2014/main" id="{32EEE8FD-6ED1-48DE-93CD-2CBBD77C4B4C}"/>
                  </a:ext>
                </a:extLst>
              </p:cNvPr>
              <p:cNvSpPr>
                <a:spLocks/>
              </p:cNvSpPr>
              <p:nvPr/>
            </p:nvSpPr>
            <p:spPr bwMode="auto">
              <a:xfrm>
                <a:off x="485" y="1385"/>
                <a:ext cx="208" cy="379"/>
              </a:xfrm>
              <a:custGeom>
                <a:avLst/>
                <a:gdLst>
                  <a:gd name="T0" fmla="*/ 19 w 41"/>
                  <a:gd name="T1" fmla="*/ 27 h 75"/>
                  <a:gd name="T2" fmla="*/ 12 w 41"/>
                  <a:gd name="T3" fmla="*/ 69 h 75"/>
                  <a:gd name="T4" fmla="*/ 40 w 41"/>
                  <a:gd name="T5" fmla="*/ 45 h 75"/>
                  <a:gd name="T6" fmla="*/ 37 w 41"/>
                  <a:gd name="T7" fmla="*/ 24 h 75"/>
                  <a:gd name="T8" fmla="*/ 19 w 41"/>
                  <a:gd name="T9" fmla="*/ 27 h 75"/>
                </a:gdLst>
                <a:ahLst/>
                <a:cxnLst>
                  <a:cxn ang="0">
                    <a:pos x="T0" y="T1"/>
                  </a:cxn>
                  <a:cxn ang="0">
                    <a:pos x="T2" y="T3"/>
                  </a:cxn>
                  <a:cxn ang="0">
                    <a:pos x="T4" y="T5"/>
                  </a:cxn>
                  <a:cxn ang="0">
                    <a:pos x="T6" y="T7"/>
                  </a:cxn>
                  <a:cxn ang="0">
                    <a:pos x="T8" y="T9"/>
                  </a:cxn>
                </a:cxnLst>
                <a:rect l="0" t="0"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3" name="未知">
                <a:extLst>
                  <a:ext uri="{FF2B5EF4-FFF2-40B4-BE49-F238E27FC236}">
                    <a16:creationId xmlns:a16="http://schemas.microsoft.com/office/drawing/2014/main" id="{2BDF87FA-AAFE-4BA7-80FC-78C7DBDC533C}"/>
                  </a:ext>
                </a:extLst>
              </p:cNvPr>
              <p:cNvSpPr>
                <a:spLocks/>
              </p:cNvSpPr>
              <p:nvPr/>
            </p:nvSpPr>
            <p:spPr bwMode="auto">
              <a:xfrm>
                <a:off x="354" y="627"/>
                <a:ext cx="683" cy="318"/>
              </a:xfrm>
              <a:custGeom>
                <a:avLst/>
                <a:gdLst>
                  <a:gd name="T0" fmla="*/ 112 w 135"/>
                  <a:gd name="T1" fmla="*/ 4 h 63"/>
                  <a:gd name="T2" fmla="*/ 24 w 135"/>
                  <a:gd name="T3" fmla="*/ 4 h 63"/>
                  <a:gd name="T4" fmla="*/ 2 w 135"/>
                  <a:gd name="T5" fmla="*/ 25 h 63"/>
                  <a:gd name="T6" fmla="*/ 60 w 135"/>
                  <a:gd name="T7" fmla="*/ 58 h 63"/>
                  <a:gd name="T8" fmla="*/ 96 w 135"/>
                  <a:gd name="T9" fmla="*/ 54 h 63"/>
                  <a:gd name="T10" fmla="*/ 113 w 135"/>
                  <a:gd name="T11" fmla="*/ 53 h 63"/>
                  <a:gd name="T12" fmla="*/ 112 w 135"/>
                  <a:gd name="T13" fmla="*/ 4 h 63"/>
                </a:gdLst>
                <a:ahLst/>
                <a:cxnLst>
                  <a:cxn ang="0">
                    <a:pos x="T0" y="T1"/>
                  </a:cxn>
                  <a:cxn ang="0">
                    <a:pos x="T2" y="T3"/>
                  </a:cxn>
                  <a:cxn ang="0">
                    <a:pos x="T4" y="T5"/>
                  </a:cxn>
                  <a:cxn ang="0">
                    <a:pos x="T6" y="T7"/>
                  </a:cxn>
                  <a:cxn ang="0">
                    <a:pos x="T8" y="T9"/>
                  </a:cxn>
                  <a:cxn ang="0">
                    <a:pos x="T10" y="T11"/>
                  </a:cxn>
                  <a:cxn ang="0">
                    <a:pos x="T12" y="T13"/>
                  </a:cxn>
                </a:cxnLst>
                <a:rect l="0" t="0" r="r" b="b"/>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4" name="未知">
                <a:extLst>
                  <a:ext uri="{FF2B5EF4-FFF2-40B4-BE49-F238E27FC236}">
                    <a16:creationId xmlns:a16="http://schemas.microsoft.com/office/drawing/2014/main" id="{7B3A1FFA-A0CC-4950-B49A-103115772CF5}"/>
                  </a:ext>
                </a:extLst>
              </p:cNvPr>
              <p:cNvSpPr>
                <a:spLocks/>
              </p:cNvSpPr>
              <p:nvPr/>
            </p:nvSpPr>
            <p:spPr bwMode="auto">
              <a:xfrm>
                <a:off x="1128" y="1527"/>
                <a:ext cx="490" cy="515"/>
              </a:xfrm>
              <a:custGeom>
                <a:avLst/>
                <a:gdLst>
                  <a:gd name="T0" fmla="*/ 67 w 97"/>
                  <a:gd name="T1" fmla="*/ 5 h 102"/>
                  <a:gd name="T2" fmla="*/ 31 w 97"/>
                  <a:gd name="T3" fmla="*/ 5 h 102"/>
                  <a:gd name="T4" fmla="*/ 12 w 97"/>
                  <a:gd name="T5" fmla="*/ 57 h 102"/>
                  <a:gd name="T6" fmla="*/ 79 w 97"/>
                  <a:gd name="T7" fmla="*/ 62 h 102"/>
                  <a:gd name="T8" fmla="*/ 67 w 97"/>
                  <a:gd name="T9" fmla="*/ 5 h 102"/>
                </a:gdLst>
                <a:ahLst/>
                <a:cxnLst>
                  <a:cxn ang="0">
                    <a:pos x="T0" y="T1"/>
                  </a:cxn>
                  <a:cxn ang="0">
                    <a:pos x="T2" y="T3"/>
                  </a:cxn>
                  <a:cxn ang="0">
                    <a:pos x="T4" y="T5"/>
                  </a:cxn>
                  <a:cxn ang="0">
                    <a:pos x="T6" y="T7"/>
                  </a:cxn>
                  <a:cxn ang="0">
                    <a:pos x="T8" y="T9"/>
                  </a:cxn>
                </a:cxnLst>
                <a:rect l="0" t="0"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5" name="未知">
                <a:extLst>
                  <a:ext uri="{FF2B5EF4-FFF2-40B4-BE49-F238E27FC236}">
                    <a16:creationId xmlns:a16="http://schemas.microsoft.com/office/drawing/2014/main" id="{D9FEB9F8-0B1D-4456-B4DC-E59A581BA207}"/>
                  </a:ext>
                </a:extLst>
              </p:cNvPr>
              <p:cNvSpPr>
                <a:spLocks/>
              </p:cNvSpPr>
              <p:nvPr/>
            </p:nvSpPr>
            <p:spPr bwMode="auto">
              <a:xfrm>
                <a:off x="2255" y="1006"/>
                <a:ext cx="501" cy="96"/>
              </a:xfrm>
              <a:custGeom>
                <a:avLst/>
                <a:gdLst>
                  <a:gd name="T0" fmla="*/ 15 w 99"/>
                  <a:gd name="T1" fmla="*/ 0 h 19"/>
                  <a:gd name="T2" fmla="*/ 40 w 99"/>
                  <a:gd name="T3" fmla="*/ 15 h 19"/>
                  <a:gd name="T4" fmla="*/ 15 w 99"/>
                  <a:gd name="T5" fmla="*/ 0 h 19"/>
                </a:gdLst>
                <a:ahLst/>
                <a:cxnLst>
                  <a:cxn ang="0">
                    <a:pos x="T0" y="T1"/>
                  </a:cxn>
                  <a:cxn ang="0">
                    <a:pos x="T2" y="T3"/>
                  </a:cxn>
                  <a:cxn ang="0">
                    <a:pos x="T4" y="T5"/>
                  </a:cxn>
                </a:cxnLst>
                <a:rect l="0" t="0" r="r" b="b"/>
                <a:pathLst>
                  <a:path w="99" h="19">
                    <a:moveTo>
                      <a:pt x="15" y="0"/>
                    </a:moveTo>
                    <a:cubicBezTo>
                      <a:pt x="0" y="0"/>
                      <a:pt x="19" y="19"/>
                      <a:pt x="40" y="15"/>
                    </a:cubicBezTo>
                    <a:cubicBezTo>
                      <a:pt x="99" y="1"/>
                      <a:pt x="15" y="0"/>
                      <a:pt x="1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6" name="未知">
                <a:extLst>
                  <a:ext uri="{FF2B5EF4-FFF2-40B4-BE49-F238E27FC236}">
                    <a16:creationId xmlns:a16="http://schemas.microsoft.com/office/drawing/2014/main" id="{4822DD62-6BBF-41FD-A64F-756478480894}"/>
                  </a:ext>
                </a:extLst>
              </p:cNvPr>
              <p:cNvSpPr>
                <a:spLocks/>
              </p:cNvSpPr>
              <p:nvPr/>
            </p:nvSpPr>
            <p:spPr bwMode="auto">
              <a:xfrm>
                <a:off x="2422" y="986"/>
                <a:ext cx="385" cy="237"/>
              </a:xfrm>
              <a:custGeom>
                <a:avLst/>
                <a:gdLst>
                  <a:gd name="T0" fmla="*/ 21 w 76"/>
                  <a:gd name="T1" fmla="*/ 37 h 47"/>
                  <a:gd name="T2" fmla="*/ 70 w 76"/>
                  <a:gd name="T3" fmla="*/ 17 h 47"/>
                  <a:gd name="T4" fmla="*/ 48 w 76"/>
                  <a:gd name="T5" fmla="*/ 3 h 47"/>
                  <a:gd name="T6" fmla="*/ 19 w 76"/>
                  <a:gd name="T7" fmla="*/ 32 h 47"/>
                  <a:gd name="T8" fmla="*/ 21 w 76"/>
                  <a:gd name="T9" fmla="*/ 37 h 47"/>
                </a:gdLst>
                <a:ahLst/>
                <a:cxnLst>
                  <a:cxn ang="0">
                    <a:pos x="T0" y="T1"/>
                  </a:cxn>
                  <a:cxn ang="0">
                    <a:pos x="T2" y="T3"/>
                  </a:cxn>
                  <a:cxn ang="0">
                    <a:pos x="T4" y="T5"/>
                  </a:cxn>
                  <a:cxn ang="0">
                    <a:pos x="T6" y="T7"/>
                  </a:cxn>
                  <a:cxn ang="0">
                    <a:pos x="T8" y="T9"/>
                  </a:cxn>
                </a:cxnLst>
                <a:rect l="0" t="0"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7" name="未知">
                <a:extLst>
                  <a:ext uri="{FF2B5EF4-FFF2-40B4-BE49-F238E27FC236}">
                    <a16:creationId xmlns:a16="http://schemas.microsoft.com/office/drawing/2014/main" id="{A04D1720-2683-467B-8F15-FF8F24FAAA53}"/>
                  </a:ext>
                </a:extLst>
              </p:cNvPr>
              <p:cNvSpPr>
                <a:spLocks/>
              </p:cNvSpPr>
              <p:nvPr/>
            </p:nvSpPr>
            <p:spPr bwMode="auto">
              <a:xfrm>
                <a:off x="2407" y="1183"/>
                <a:ext cx="415" cy="187"/>
              </a:xfrm>
              <a:custGeom>
                <a:avLst/>
                <a:gdLst>
                  <a:gd name="T0" fmla="*/ 72 w 82"/>
                  <a:gd name="T1" fmla="*/ 6 h 37"/>
                  <a:gd name="T2" fmla="*/ 24 w 82"/>
                  <a:gd name="T3" fmla="*/ 17 h 37"/>
                  <a:gd name="T4" fmla="*/ 17 w 82"/>
                  <a:gd name="T5" fmla="*/ 26 h 37"/>
                  <a:gd name="T6" fmla="*/ 76 w 82"/>
                  <a:gd name="T7" fmla="*/ 23 h 37"/>
                  <a:gd name="T8" fmla="*/ 82 w 82"/>
                  <a:gd name="T9" fmla="*/ 20 h 37"/>
                  <a:gd name="T10" fmla="*/ 82 w 82"/>
                  <a:gd name="T11" fmla="*/ 0 h 37"/>
                  <a:gd name="T12" fmla="*/ 72 w 82"/>
                  <a:gd name="T13" fmla="*/ 6 h 37"/>
                </a:gdLst>
                <a:ahLst/>
                <a:cxnLst>
                  <a:cxn ang="0">
                    <a:pos x="T0" y="T1"/>
                  </a:cxn>
                  <a:cxn ang="0">
                    <a:pos x="T2" y="T3"/>
                  </a:cxn>
                  <a:cxn ang="0">
                    <a:pos x="T4" y="T5"/>
                  </a:cxn>
                  <a:cxn ang="0">
                    <a:pos x="T6" y="T7"/>
                  </a:cxn>
                  <a:cxn ang="0">
                    <a:pos x="T8" y="T9"/>
                  </a:cxn>
                  <a:cxn ang="0">
                    <a:pos x="T10" y="T11"/>
                  </a:cxn>
                  <a:cxn ang="0">
                    <a:pos x="T12" y="T13"/>
                  </a:cxn>
                </a:cxnLst>
                <a:rect l="0" t="0"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8" name="未知">
                <a:extLst>
                  <a:ext uri="{FF2B5EF4-FFF2-40B4-BE49-F238E27FC236}">
                    <a16:creationId xmlns:a16="http://schemas.microsoft.com/office/drawing/2014/main" id="{E887BF90-BB7F-4E14-86BB-8952C0CEE031}"/>
                  </a:ext>
                </a:extLst>
              </p:cNvPr>
              <p:cNvSpPr>
                <a:spLocks/>
              </p:cNvSpPr>
              <p:nvPr/>
            </p:nvSpPr>
            <p:spPr bwMode="auto">
              <a:xfrm>
                <a:off x="2083" y="1360"/>
                <a:ext cx="698" cy="167"/>
              </a:xfrm>
              <a:custGeom>
                <a:avLst/>
                <a:gdLst>
                  <a:gd name="T0" fmla="*/ 21 w 138"/>
                  <a:gd name="T1" fmla="*/ 1 h 33"/>
                  <a:gd name="T2" fmla="*/ 8 w 138"/>
                  <a:gd name="T3" fmla="*/ 14 h 33"/>
                  <a:gd name="T4" fmla="*/ 57 w 138"/>
                  <a:gd name="T5" fmla="*/ 22 h 33"/>
                  <a:gd name="T6" fmla="*/ 117 w 138"/>
                  <a:gd name="T7" fmla="*/ 23 h 33"/>
                  <a:gd name="T8" fmla="*/ 114 w 138"/>
                  <a:gd name="T9" fmla="*/ 8 h 33"/>
                  <a:gd name="T10" fmla="*/ 82 w 138"/>
                  <a:gd name="T11" fmla="*/ 3 h 33"/>
                  <a:gd name="T12" fmla="*/ 21 w 138"/>
                  <a:gd name="T13" fmla="*/ 1 h 33"/>
                </a:gdLst>
                <a:ahLst/>
                <a:cxnLst>
                  <a:cxn ang="0">
                    <a:pos x="T0" y="T1"/>
                  </a:cxn>
                  <a:cxn ang="0">
                    <a:pos x="T2" y="T3"/>
                  </a:cxn>
                  <a:cxn ang="0">
                    <a:pos x="T4" y="T5"/>
                  </a:cxn>
                  <a:cxn ang="0">
                    <a:pos x="T6" y="T7"/>
                  </a:cxn>
                  <a:cxn ang="0">
                    <a:pos x="T8" y="T9"/>
                  </a:cxn>
                  <a:cxn ang="0">
                    <a:pos x="T10" y="T11"/>
                  </a:cxn>
                  <a:cxn ang="0">
                    <a:pos x="T12" y="T13"/>
                  </a:cxn>
                </a:cxnLst>
                <a:rect l="0" t="0"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9" name="未知">
                <a:extLst>
                  <a:ext uri="{FF2B5EF4-FFF2-40B4-BE49-F238E27FC236}">
                    <a16:creationId xmlns:a16="http://schemas.microsoft.com/office/drawing/2014/main" id="{7F57FDC1-6087-4A32-BE38-C45093AE1C76}"/>
                  </a:ext>
                </a:extLst>
              </p:cNvPr>
              <p:cNvSpPr>
                <a:spLocks/>
              </p:cNvSpPr>
              <p:nvPr/>
            </p:nvSpPr>
            <p:spPr bwMode="auto">
              <a:xfrm>
                <a:off x="2159" y="1522"/>
                <a:ext cx="567" cy="146"/>
              </a:xfrm>
              <a:custGeom>
                <a:avLst/>
                <a:gdLst>
                  <a:gd name="T0" fmla="*/ 98 w 112"/>
                  <a:gd name="T1" fmla="*/ 19 h 29"/>
                  <a:gd name="T2" fmla="*/ 103 w 112"/>
                  <a:gd name="T3" fmla="*/ 4 h 29"/>
                  <a:gd name="T4" fmla="*/ 74 w 112"/>
                  <a:gd name="T5" fmla="*/ 10 h 29"/>
                  <a:gd name="T6" fmla="*/ 36 w 112"/>
                  <a:gd name="T7" fmla="*/ 6 h 29"/>
                  <a:gd name="T8" fmla="*/ 2 w 112"/>
                  <a:gd name="T9" fmla="*/ 4 h 29"/>
                  <a:gd name="T10" fmla="*/ 98 w 112"/>
                  <a:gd name="T11" fmla="*/ 19 h 29"/>
                </a:gdLst>
                <a:ahLst/>
                <a:cxnLst>
                  <a:cxn ang="0">
                    <a:pos x="T0" y="T1"/>
                  </a:cxn>
                  <a:cxn ang="0">
                    <a:pos x="T2" y="T3"/>
                  </a:cxn>
                  <a:cxn ang="0">
                    <a:pos x="T4" y="T5"/>
                  </a:cxn>
                  <a:cxn ang="0">
                    <a:pos x="T6" y="T7"/>
                  </a:cxn>
                  <a:cxn ang="0">
                    <a:pos x="T8" y="T9"/>
                  </a:cxn>
                  <a:cxn ang="0">
                    <a:pos x="T10" y="T11"/>
                  </a:cxn>
                </a:cxnLst>
                <a:rect l="0" t="0" r="r" b="b"/>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70" name="未知">
                <a:extLst>
                  <a:ext uri="{FF2B5EF4-FFF2-40B4-BE49-F238E27FC236}">
                    <a16:creationId xmlns:a16="http://schemas.microsoft.com/office/drawing/2014/main" id="{E7D3A6C3-8277-4AC5-969A-11A4128EEFA9}"/>
                  </a:ext>
                </a:extLst>
              </p:cNvPr>
              <p:cNvSpPr>
                <a:spLocks/>
              </p:cNvSpPr>
              <p:nvPr/>
            </p:nvSpPr>
            <p:spPr bwMode="auto">
              <a:xfrm>
                <a:off x="2124" y="1638"/>
                <a:ext cx="581" cy="480"/>
              </a:xfrm>
              <a:custGeom>
                <a:avLst/>
                <a:gdLst>
                  <a:gd name="T0" fmla="*/ 3 w 115"/>
                  <a:gd name="T1" fmla="*/ 53 h 95"/>
                  <a:gd name="T2" fmla="*/ 26 w 115"/>
                  <a:gd name="T3" fmla="*/ 54 h 95"/>
                  <a:gd name="T4" fmla="*/ 50 w 115"/>
                  <a:gd name="T5" fmla="*/ 77 h 95"/>
                  <a:gd name="T6" fmla="*/ 59 w 115"/>
                  <a:gd name="T7" fmla="*/ 84 h 95"/>
                  <a:gd name="T8" fmla="*/ 81 w 115"/>
                  <a:gd name="T9" fmla="*/ 52 h 95"/>
                  <a:gd name="T10" fmla="*/ 111 w 115"/>
                  <a:gd name="T11" fmla="*/ 52 h 95"/>
                  <a:gd name="T12" fmla="*/ 79 w 115"/>
                  <a:gd name="T13" fmla="*/ 27 h 95"/>
                  <a:gd name="T14" fmla="*/ 37 w 115"/>
                  <a:gd name="T15" fmla="*/ 16 h 95"/>
                  <a:gd name="T16" fmla="*/ 12 w 115"/>
                  <a:gd name="T17" fmla="*/ 41 h 95"/>
                  <a:gd name="T18" fmla="*/ 3 w 115"/>
                  <a:gd name="T19" fmla="*/ 5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71" name="未知">
                <a:extLst>
                  <a:ext uri="{FF2B5EF4-FFF2-40B4-BE49-F238E27FC236}">
                    <a16:creationId xmlns:a16="http://schemas.microsoft.com/office/drawing/2014/main" id="{DB7AB648-E6DF-4E68-8C4B-4CFF20208D6E}"/>
                  </a:ext>
                </a:extLst>
              </p:cNvPr>
              <p:cNvSpPr>
                <a:spLocks/>
              </p:cNvSpPr>
              <p:nvPr/>
            </p:nvSpPr>
            <p:spPr bwMode="auto">
              <a:xfrm>
                <a:off x="2503" y="1446"/>
                <a:ext cx="329" cy="854"/>
              </a:xfrm>
              <a:custGeom>
                <a:avLst/>
                <a:gdLst>
                  <a:gd name="T0" fmla="*/ 51 w 65"/>
                  <a:gd name="T1" fmla="*/ 40 h 169"/>
                  <a:gd name="T2" fmla="*/ 22 w 65"/>
                  <a:gd name="T3" fmla="*/ 49 h 169"/>
                  <a:gd name="T4" fmla="*/ 22 w 65"/>
                  <a:gd name="T5" fmla="*/ 59 h 169"/>
                  <a:gd name="T6" fmla="*/ 50 w 65"/>
                  <a:gd name="T7" fmla="*/ 90 h 169"/>
                  <a:gd name="T8" fmla="*/ 34 w 65"/>
                  <a:gd name="T9" fmla="*/ 118 h 169"/>
                  <a:gd name="T10" fmla="*/ 0 w 65"/>
                  <a:gd name="T11" fmla="*/ 148 h 169"/>
                  <a:gd name="T12" fmla="*/ 17 w 65"/>
                  <a:gd name="T13" fmla="*/ 155 h 169"/>
                  <a:gd name="T14" fmla="*/ 47 w 65"/>
                  <a:gd name="T15" fmla="*/ 166 h 169"/>
                  <a:gd name="T16" fmla="*/ 63 w 65"/>
                  <a:gd name="T17" fmla="*/ 162 h 169"/>
                  <a:gd name="T18" fmla="*/ 65 w 65"/>
                  <a:gd name="T19" fmla="*/ 0 h 169"/>
                  <a:gd name="T20" fmla="*/ 51 w 65"/>
                  <a:gd name="T21" fmla="*/ 4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272" name="Rectangle 248">
            <a:extLst>
              <a:ext uri="{FF2B5EF4-FFF2-40B4-BE49-F238E27FC236}">
                <a16:creationId xmlns:a16="http://schemas.microsoft.com/office/drawing/2014/main" id="{FE309B65-AC23-420C-B217-B3FC191B2F0B}"/>
              </a:ext>
            </a:extLst>
          </p:cNvPr>
          <p:cNvSpPr>
            <a:spLocks noGrp="1" noRot="1" noChangeArrowheads="1"/>
          </p:cNvSpPr>
          <p:nvPr>
            <p:ph type="title"/>
          </p:nvPr>
        </p:nvSpPr>
        <p:spPr bwMode="auto">
          <a:xfrm>
            <a:off x="298450" y="228600"/>
            <a:ext cx="85407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1273" name="Rectangle 249">
            <a:extLst>
              <a:ext uri="{FF2B5EF4-FFF2-40B4-BE49-F238E27FC236}">
                <a16:creationId xmlns:a16="http://schemas.microsoft.com/office/drawing/2014/main" id="{D270DA51-63FA-4D13-B026-08BF1243B35B}"/>
              </a:ext>
            </a:extLst>
          </p:cNvPr>
          <p:cNvSpPr>
            <a:spLocks noGrp="1" noRot="1" noChangeArrowheads="1"/>
          </p:cNvSpPr>
          <p:nvPr>
            <p:ph type="body" idx="1"/>
          </p:nvPr>
        </p:nvSpPr>
        <p:spPr bwMode="auto">
          <a:xfrm>
            <a:off x="609600" y="1600200"/>
            <a:ext cx="8153400" cy="449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274" name="Rectangle 250">
            <a:extLst>
              <a:ext uri="{FF2B5EF4-FFF2-40B4-BE49-F238E27FC236}">
                <a16:creationId xmlns:a16="http://schemas.microsoft.com/office/drawing/2014/main" id="{6A2D87EB-2A5F-4A8F-A2D3-4DF42FD4D7DC}"/>
              </a:ext>
            </a:extLst>
          </p:cNvPr>
          <p:cNvSpPr>
            <a:spLocks noGrp="1" noChangeArrowheads="1"/>
          </p:cNvSpPr>
          <p:nvPr>
            <p:ph type="dt" sz="half" idx="2"/>
          </p:nvPr>
        </p:nvSpPr>
        <p:spPr bwMode="auto">
          <a:xfrm>
            <a:off x="29845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ea typeface="+mn-ea"/>
              </a:defRPr>
            </a:lvl1pPr>
          </a:lstStyle>
          <a:p>
            <a:fld id="{CBEA84B2-39DA-48C4-9C00-3B8AD225856B}" type="datetime1">
              <a:rPr lang="zh-CN" altLang="en-US" smtClean="0"/>
              <a:t>2017/8/9</a:t>
            </a:fld>
            <a:endParaRPr lang="zh-CN" altLang="zh-CN"/>
          </a:p>
        </p:txBody>
      </p:sp>
      <p:sp>
        <p:nvSpPr>
          <p:cNvPr id="1275" name="Rectangle 251">
            <a:extLst>
              <a:ext uri="{FF2B5EF4-FFF2-40B4-BE49-F238E27FC236}">
                <a16:creationId xmlns:a16="http://schemas.microsoft.com/office/drawing/2014/main" id="{3F76A0B3-3DCE-4EAA-AE4D-20337FB42A79}"/>
              </a:ext>
            </a:extLst>
          </p:cNvPr>
          <p:cNvSpPr>
            <a:spLocks noGrp="1" noChangeArrowheads="1"/>
          </p:cNvSpPr>
          <p:nvPr>
            <p:ph type="ftr" sz="quarter" idx="3"/>
          </p:nvPr>
        </p:nvSpPr>
        <p:spPr bwMode="auto">
          <a:xfrm>
            <a:off x="3121025"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ea typeface="+mn-ea"/>
              </a:defRPr>
            </a:lvl1pPr>
          </a:lstStyle>
          <a:p>
            <a:r>
              <a:rPr lang="zh-CN" altLang="zh-CN"/>
              <a:t>滕东中学语文教研组</a:t>
            </a:r>
          </a:p>
        </p:txBody>
      </p:sp>
      <p:sp>
        <p:nvSpPr>
          <p:cNvPr id="1276" name="Rectangle 252">
            <a:extLst>
              <a:ext uri="{FF2B5EF4-FFF2-40B4-BE49-F238E27FC236}">
                <a16:creationId xmlns:a16="http://schemas.microsoft.com/office/drawing/2014/main" id="{BEAC229B-B0C8-4CD5-98D1-CC3FCC5FE298}"/>
              </a:ext>
            </a:extLst>
          </p:cNvPr>
          <p:cNvSpPr>
            <a:spLocks noGrp="1" noChangeArrowheads="1"/>
          </p:cNvSpPr>
          <p:nvPr>
            <p:ph type="sldNum" sz="quarter" idx="4"/>
          </p:nvPr>
        </p:nvSpPr>
        <p:spPr bwMode="auto">
          <a:xfrm>
            <a:off x="6550025"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ea typeface="+mn-ea"/>
              </a:defRPr>
            </a:lvl1pPr>
          </a:lstStyle>
          <a:p>
            <a:fld id="{3345DCD5-2F6C-4446-B7EC-12E4795D7120}" type="slidenum">
              <a:rPr lang="zh-CN" altLang="zh-CN"/>
              <a:pPr/>
              <a:t>‹#›</a:t>
            </a:fld>
            <a:endParaRPr lang="zh-CN" altLang="zh-CN"/>
          </a:p>
        </p:txBody>
      </p:sp>
    </p:spTree>
  </p:cSld>
  <p:clrMap bg1="lt1" tx1="dk1" bg2="lt2" tx2="dk2" accent1="accent1" accent2="accent2" accent3="accent3" accent4="accent4" accent5="accent5" accent6="accent6" hlink="hlink" folHlink="folHlink"/>
  <p:sldLayoutIdLst>
    <p:sldLayoutId id="2147483650"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Font typeface="Wingdings" panose="05000000000000000000" pitchFamily="2" charset="2"/>
        <a:buChar char="§"/>
        <a:defRPr sz="3200" kern="1200">
          <a:solidFill>
            <a:schemeClr val="tx1"/>
          </a:solidFill>
          <a:latin typeface="+mn-lt"/>
          <a:ea typeface="+mn-ea"/>
          <a:cs typeface="+mn-cs"/>
        </a:defRPr>
      </a:lvl1pPr>
      <a:lvl2pPr marL="742950" indent="-285750" algn="l" rtl="0" fontAlgn="base">
        <a:spcBef>
          <a:spcPct val="20000"/>
        </a:spcBef>
        <a:spcAft>
          <a:spcPct val="0"/>
        </a:spcAft>
        <a:buClr>
          <a:schemeClr val="hlink"/>
        </a:buClr>
        <a:buSzPct val="85000"/>
        <a:buFont typeface="Wingdings" panose="05000000000000000000" pitchFamily="2" charset="2"/>
        <a:buChar char="Ø"/>
        <a:defRPr sz="2800" kern="1200">
          <a:solidFill>
            <a:schemeClr val="tx1"/>
          </a:solidFill>
          <a:latin typeface="+mn-lt"/>
          <a:ea typeface="+mn-ea"/>
          <a:cs typeface="+mn-cs"/>
        </a:defRPr>
      </a:lvl2pPr>
      <a:lvl3pPr marL="1143000" indent="-228600" algn="l" rtl="0" fontAlgn="base">
        <a:spcBef>
          <a:spcPct val="20000"/>
        </a:spcBef>
        <a:spcAft>
          <a:spcPct val="0"/>
        </a:spcAft>
        <a:buClr>
          <a:schemeClr val="hlink"/>
        </a:buClr>
        <a:buSzPct val="85000"/>
        <a:buFont typeface="Wingdings" panose="05000000000000000000" pitchFamily="2" charset="2"/>
        <a:buChar char="¡"/>
        <a:defRPr sz="2400" kern="1200">
          <a:solidFill>
            <a:schemeClr val="tx1"/>
          </a:solidFill>
          <a:latin typeface="+mn-lt"/>
          <a:ea typeface="+mn-ea"/>
          <a:cs typeface="+mn-cs"/>
        </a:defRPr>
      </a:lvl3pPr>
      <a:lvl4pPr marL="1600200" indent="-228600" algn="l" rtl="0" fontAlgn="base">
        <a:spcBef>
          <a:spcPct val="20000"/>
        </a:spcBef>
        <a:spcAft>
          <a:spcPct val="0"/>
        </a:spcAft>
        <a:buClr>
          <a:schemeClr val="hlink"/>
        </a:buClr>
        <a:buSzPct val="85000"/>
        <a:buFont typeface="Wingdings" panose="05000000000000000000" pitchFamily="2" charset="2"/>
        <a:buChar char="Ø"/>
        <a:defRPr sz="2000" kern="1200">
          <a:solidFill>
            <a:schemeClr val="tx1"/>
          </a:solidFill>
          <a:latin typeface="+mn-lt"/>
          <a:ea typeface="+mn-ea"/>
          <a:cs typeface="+mn-cs"/>
        </a:defRPr>
      </a:lvl4pPr>
      <a:lvl5pPr marL="2057400" indent="-228600" algn="l" rtl="0" fontAlgn="base">
        <a:spcBef>
          <a:spcPct val="20000"/>
        </a:spcBef>
        <a:spcAft>
          <a:spcPct val="0"/>
        </a:spcAft>
        <a:buClr>
          <a:schemeClr val="hlink"/>
        </a:buClr>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95A1E13F-7CFF-4ED2-BF79-286AFAE808F2}"/>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3075" name="Rectangle 3">
            <a:extLst>
              <a:ext uri="{FF2B5EF4-FFF2-40B4-BE49-F238E27FC236}">
                <a16:creationId xmlns:a16="http://schemas.microsoft.com/office/drawing/2014/main" id="{13D6DBB0-B295-4CF0-974B-EA68DD1CC00C}"/>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3076" name="Rectangle 4">
            <a:extLst>
              <a:ext uri="{FF2B5EF4-FFF2-40B4-BE49-F238E27FC236}">
                <a16:creationId xmlns:a16="http://schemas.microsoft.com/office/drawing/2014/main" id="{31AA8763-F64A-459E-8564-3E40B2F9202E}"/>
              </a:ext>
            </a:extLst>
          </p:cNvPr>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ea typeface="+mn-ea"/>
              </a:defRPr>
            </a:lvl1pPr>
          </a:lstStyle>
          <a:p>
            <a:fld id="{67DA4AC7-6C0A-4AE9-9BD4-2FAA41B74EC3}" type="datetime1">
              <a:rPr lang="zh-CN" altLang="en-US" smtClean="0"/>
              <a:t>2017/8/9</a:t>
            </a:fld>
            <a:endParaRPr lang="zh-CN" altLang="zh-CN"/>
          </a:p>
        </p:txBody>
      </p:sp>
      <p:sp>
        <p:nvSpPr>
          <p:cNvPr id="3077" name="Rectangle 5">
            <a:extLst>
              <a:ext uri="{FF2B5EF4-FFF2-40B4-BE49-F238E27FC236}">
                <a16:creationId xmlns:a16="http://schemas.microsoft.com/office/drawing/2014/main" id="{55FE3680-5B13-41A6-B24A-A4486A2FC253}"/>
              </a:ext>
            </a:extLst>
          </p:cNvPr>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ea typeface="+mn-ea"/>
              </a:defRPr>
            </a:lvl1pPr>
          </a:lstStyle>
          <a:p>
            <a:r>
              <a:rPr lang="zh-CN" altLang="zh-CN"/>
              <a:t>滕东中学语文教研组</a:t>
            </a:r>
          </a:p>
        </p:txBody>
      </p:sp>
      <p:sp>
        <p:nvSpPr>
          <p:cNvPr id="3078" name="Rectangle 6">
            <a:extLst>
              <a:ext uri="{FF2B5EF4-FFF2-40B4-BE49-F238E27FC236}">
                <a16:creationId xmlns:a16="http://schemas.microsoft.com/office/drawing/2014/main" id="{7DC2B09F-4C3A-4D19-9926-35BDB725B537}"/>
              </a:ext>
            </a:extLst>
          </p:cNvPr>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ea typeface="+mn-ea"/>
              </a:defRPr>
            </a:lvl1pPr>
          </a:lstStyle>
          <a:p>
            <a:fld id="{AB4FDD3A-8A17-43A0-9744-EA6623421781}" type="slidenum">
              <a:rPr lang="zh-CN" altLang="zh-CN"/>
              <a:pPr/>
              <a:t>‹#›</a:t>
            </a:fld>
            <a:endParaRPr lang="zh-CN" altLang="zh-CN"/>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jpg"/><Relationship Id="rId5" Type="http://schemas.microsoft.com/office/2007/relationships/hdphoto" Target="../media/hdphoto2.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media/image21.sv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g&amp;ehk=pUCNupU"/><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baike.baidu.com/item/%E5%8F%8D%E5%8A%A8%E6%94%BF%E5%BA%9C/10085957" TargetMode="External"/><Relationship Id="rId2" Type="http://schemas.openxmlformats.org/officeDocument/2006/relationships/image" Target="../media/image6.jpeg"/><Relationship Id="rId1" Type="http://schemas.openxmlformats.org/officeDocument/2006/relationships/slideLayout" Target="../slideLayouts/slideLayout18.xml"/><Relationship Id="rId5" Type="http://schemas.openxmlformats.org/officeDocument/2006/relationships/hyperlink" Target="https://baike.baidu.com/item/%E5%9B%BD%E5%86%85%E5%92%8C%E5%B9%B3%E5%8D%8F%E5%AE%9A" TargetMode="External"/><Relationship Id="rId4" Type="http://schemas.openxmlformats.org/officeDocument/2006/relationships/hyperlink" Target="https://baike.baidu.com/item/%E8%B4%9F%E9%9A%85%E9%A1%BD%E6%8A%97"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baike.baidu.com/item/%E6%AF%9B%E4%B8%BB%E5%B8%AD/380922" TargetMode="External"/><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hyperlink" Target="https://baike.baidu.com/item/%E6%B8%A1%E6%B1%9F%E6%88%98%E5%BD%B9" TargetMode="External"/><Relationship Id="rId4" Type="http://schemas.openxmlformats.org/officeDocument/2006/relationships/hyperlink" Target="https://baike.baidu.com/item/%E6%9C%B1%E5%BE%B7/115094"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037394B8-1A7F-4EA5-B629-A48E019BE373}"/>
              </a:ext>
            </a:extLst>
          </p:cNvPr>
          <p:cNvGrpSpPr/>
          <p:nvPr/>
        </p:nvGrpSpPr>
        <p:grpSpPr>
          <a:xfrm>
            <a:off x="106810" y="1379390"/>
            <a:ext cx="8713662" cy="4752975"/>
            <a:chOff x="0" y="2132013"/>
            <a:chExt cx="9144000" cy="4752975"/>
          </a:xfrm>
        </p:grpSpPr>
        <p:pic>
          <p:nvPicPr>
            <p:cNvPr id="10242" name="Picture 2" descr="L72290066620032000002">
              <a:extLst>
                <a:ext uri="{FF2B5EF4-FFF2-40B4-BE49-F238E27FC236}">
                  <a16:creationId xmlns:a16="http://schemas.microsoft.com/office/drawing/2014/main" id="{BEE9B5AE-31F6-4F34-A7F9-5F8969FBB078}"/>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8161" b="90000" l="10000" r="90000">
                          <a14:foregroundMark x1="31167" y1="8736" x2="36333" y2="19310"/>
                          <a14:foregroundMark x1="30401" y1="27784" x2="29333" y2="29310"/>
                          <a14:foregroundMark x1="36333" y1="19310" x2="32339" y2="25015"/>
                          <a14:foregroundMark x1="29333" y1="29310" x2="39667" y2="37701"/>
                          <a14:foregroundMark x1="39667" y1="37701" x2="43833" y2="15057"/>
                          <a14:foregroundMark x1="43833" y1="15057" x2="30167" y2="15747"/>
                          <a14:foregroundMark x1="19667" y1="14138" x2="12992" y2="41556"/>
                          <a14:foregroundMark x1="21000" y1="52644" x2="21000" y2="53908"/>
                          <a14:foregroundMark x1="36167" y1="8161" x2="36167" y2="8161"/>
                          <a14:foregroundMark x1="18667" y1="17931" x2="12746" y2="41461"/>
                          <a14:backgroundMark x1="61333" y1="7816" x2="80333" y2="56782"/>
                          <a14:backgroundMark x1="80333" y1="56782" x2="79167" y2="67471"/>
                          <a14:backgroundMark x1="79167" y1="67471" x2="67000" y2="77011"/>
                          <a14:backgroundMark x1="67000" y1="77011" x2="37833" y2="87471"/>
                          <a14:backgroundMark x1="37833" y1="87471" x2="51833" y2="92299"/>
                          <a14:backgroundMark x1="51833" y1="92299" x2="69167" y2="93218"/>
                          <a14:backgroundMark x1="69167" y1="93218" x2="91000" y2="30230"/>
                          <a14:backgroundMark x1="91000" y1="30230" x2="90500" y2="17241"/>
                          <a14:backgroundMark x1="90500" y1="17241" x2="84500" y2="7471"/>
                          <a14:backgroundMark x1="84500" y1="7471" x2="82333" y2="5632"/>
                          <a14:backgroundMark x1="10000" y1="8161" x2="6333" y2="41149"/>
                          <a14:backgroundMark x1="6333" y1="41149" x2="19667" y2="46322"/>
                          <a14:backgroundMark x1="19667" y1="46322" x2="36333" y2="46322"/>
                          <a14:backgroundMark x1="36333" y1="46322" x2="51667" y2="45287"/>
                          <a14:backgroundMark x1="51667" y1="45287" x2="58500" y2="54483"/>
                          <a14:backgroundMark x1="58500" y1="54483" x2="47000" y2="75632"/>
                          <a14:backgroundMark x1="47000" y1="75632" x2="36500" y2="84598"/>
                          <a14:backgroundMark x1="36500" y1="84598" x2="37667" y2="94943"/>
                          <a14:backgroundMark x1="37667" y1="94943" x2="57333" y2="94943"/>
                          <a14:backgroundMark x1="57333" y1="94943" x2="58500" y2="94598"/>
                          <a14:backgroundMark x1="33000" y1="25172" x2="31500" y2="28046"/>
                        </a14:backgroundRemoval>
                      </a14:imgEffect>
                      <a14:imgEffect>
                        <a14:artisticGlowEdges/>
                      </a14:imgEffect>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0" y="2132013"/>
              <a:ext cx="3278188"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3" descr="5_201004211455081IYcR">
              <a:extLst>
                <a:ext uri="{FF2B5EF4-FFF2-40B4-BE49-F238E27FC236}">
                  <a16:creationId xmlns:a16="http://schemas.microsoft.com/office/drawing/2014/main" id="{1589EB7B-42A4-41DB-88B2-E03032DCC4C5}"/>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2987675" y="2133600"/>
              <a:ext cx="6156325" cy="471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6">
            <a:extLst>
              <a:ext uri="{FF2B5EF4-FFF2-40B4-BE49-F238E27FC236}">
                <a16:creationId xmlns:a16="http://schemas.microsoft.com/office/drawing/2014/main" id="{AED94A76-6D30-4385-987D-2E3C5B47858F}"/>
              </a:ext>
            </a:extLst>
          </p:cNvPr>
          <p:cNvGrpSpPr/>
          <p:nvPr/>
        </p:nvGrpSpPr>
        <p:grpSpPr>
          <a:xfrm>
            <a:off x="395536" y="142138"/>
            <a:ext cx="8726598" cy="1219120"/>
            <a:chOff x="395536" y="142138"/>
            <a:chExt cx="8726598" cy="1219120"/>
          </a:xfrm>
        </p:grpSpPr>
        <p:sp>
          <p:nvSpPr>
            <p:cNvPr id="5" name="文本框 4">
              <a:extLst>
                <a:ext uri="{FF2B5EF4-FFF2-40B4-BE49-F238E27FC236}">
                  <a16:creationId xmlns:a16="http://schemas.microsoft.com/office/drawing/2014/main" id="{EBE05308-1A3F-4DE0-B89A-4A30A1C4979A}"/>
                </a:ext>
              </a:extLst>
            </p:cNvPr>
            <p:cNvSpPr txBox="1"/>
            <p:nvPr/>
          </p:nvSpPr>
          <p:spPr>
            <a:xfrm>
              <a:off x="395536" y="142138"/>
              <a:ext cx="8424936" cy="923330"/>
            </a:xfrm>
            <a:prstGeom prst="rect">
              <a:avLst/>
            </a:prstGeom>
            <a:noFill/>
          </p:spPr>
          <p:txBody>
            <a:bodyPr wrap="square" rtlCol="0">
              <a:spAutoFit/>
            </a:bodyPr>
            <a:lstStyle/>
            <a:p>
              <a:r>
                <a:rPr lang="zh-CN" altLang="en-US" sz="5400" b="1" kern="60000" spc="750" dirty="0">
                  <a:solidFill>
                    <a:srgbClr val="FF0000"/>
                  </a:solidFill>
                  <a:latin typeface="怀良行书空心体" panose="02010800040101010101" pitchFamily="2" charset="-122"/>
                  <a:ea typeface="怀良行书空心体" panose="02010800040101010101" pitchFamily="2" charset="-122"/>
                </a:rPr>
                <a:t>我三十万大军南渡长江</a:t>
              </a:r>
            </a:p>
          </p:txBody>
        </p:sp>
        <p:sp>
          <p:nvSpPr>
            <p:cNvPr id="6" name="矩形 5">
              <a:extLst>
                <a:ext uri="{FF2B5EF4-FFF2-40B4-BE49-F238E27FC236}">
                  <a16:creationId xmlns:a16="http://schemas.microsoft.com/office/drawing/2014/main" id="{5982CC7C-1814-4EAB-92D0-4B0FD55704ED}"/>
                </a:ext>
              </a:extLst>
            </p:cNvPr>
            <p:cNvSpPr/>
            <p:nvPr/>
          </p:nvSpPr>
          <p:spPr>
            <a:xfrm>
              <a:off x="732509" y="991926"/>
              <a:ext cx="8389625" cy="369332"/>
            </a:xfrm>
            <a:prstGeom prst="rect">
              <a:avLst/>
            </a:prstGeom>
          </p:spPr>
          <p:txBody>
            <a:bodyPr wrap="square">
              <a:spAutoFit/>
            </a:bodyPr>
            <a:lstStyle/>
            <a:p>
              <a:r>
                <a:rPr lang="en-US" altLang="zh-CN" dirty="0"/>
                <a:t>WǑ     SĀN     SHÍ     WÀN     DÀ     JŪN     NÁN     DÙ     CHÁNG     JIĀ</a:t>
              </a:r>
              <a:r>
                <a:rPr lang="en-US" altLang="zh-CN" sz="1600" dirty="0"/>
                <a:t>NG   </a:t>
              </a:r>
              <a:endParaRPr lang="zh-CN" altLang="en-US" sz="1600" dirty="0"/>
            </a:p>
          </p:txBody>
        </p:sp>
      </p:grpSp>
      <p:sp>
        <p:nvSpPr>
          <p:cNvPr id="3" name="文本框 2">
            <a:extLst>
              <a:ext uri="{FF2B5EF4-FFF2-40B4-BE49-F238E27FC236}">
                <a16:creationId xmlns:a16="http://schemas.microsoft.com/office/drawing/2014/main" id="{EC6268D5-604B-45D8-8CDC-E12950FC0E41}"/>
              </a:ext>
            </a:extLst>
          </p:cNvPr>
          <p:cNvSpPr txBox="1"/>
          <p:nvPr/>
        </p:nvSpPr>
        <p:spPr>
          <a:xfrm>
            <a:off x="1115616" y="5805264"/>
            <a:ext cx="6048672" cy="461665"/>
          </a:xfrm>
          <a:prstGeom prst="rect">
            <a:avLst/>
          </a:prstGeom>
          <a:noFill/>
        </p:spPr>
        <p:txBody>
          <a:bodyPr wrap="square" rtlCol="0">
            <a:spAutoFit/>
          </a:bodyPr>
          <a:lstStyle/>
          <a:p>
            <a:r>
              <a:rPr lang="zh-CN" altLang="en-US" sz="2400" b="1" dirty="0">
                <a:latin typeface="华文新魏" panose="02010800040101010101" pitchFamily="2" charset="-122"/>
                <a:ea typeface="华文新魏" panose="02010800040101010101" pitchFamily="2" charset="-122"/>
              </a:rPr>
              <a:t>主讲人：安徽省桐城市南演初中 杨志新</a:t>
            </a:r>
          </a:p>
        </p:txBody>
      </p:sp>
      <p:pic>
        <p:nvPicPr>
          <p:cNvPr id="8" name="图片 7">
            <a:extLst>
              <a:ext uri="{FF2B5EF4-FFF2-40B4-BE49-F238E27FC236}">
                <a16:creationId xmlns:a16="http://schemas.microsoft.com/office/drawing/2014/main" id="{AAFFB985-DBDC-4ED4-8926-7070BAB7378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83246" y="5474841"/>
            <a:ext cx="837226" cy="7920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p:val>
                                            <p:strVal val="(6*min(max(#ppt_w*#ppt_h,.3),1)-7.4)/-.7*#ppt_w"/>
                                          </p:val>
                                        </p:tav>
                                        <p:tav tm="100000">
                                          <p:val>
                                            <p:strVal val="#ppt_w"/>
                                          </p:val>
                                        </p:tav>
                                      </p:tavLst>
                                    </p:anim>
                                    <p:anim calcmode="lin" valueType="num">
                                      <p:cBhvr>
                                        <p:cTn id="8" dur="2000" fill="hold"/>
                                        <p:tgtEl>
                                          <p:spTgt spid="7"/>
                                        </p:tgtEl>
                                        <p:attrNameLst>
                                          <p:attrName>ppt_h</p:attrName>
                                        </p:attrNameLst>
                                      </p:cBhvr>
                                      <p:tavLst>
                                        <p:tav tm="0">
                                          <p:val>
                                            <p:strVal val="(6*min(max(#ppt_w*#ppt_h,.3),1)-7.4)/-.7*#ppt_h"/>
                                          </p:val>
                                        </p:tav>
                                        <p:tav tm="100000">
                                          <p:val>
                                            <p:strVal val="#ppt_h"/>
                                          </p:val>
                                        </p:tav>
                                      </p:tavLst>
                                    </p:anim>
                                    <p:anim calcmode="lin" valueType="num">
                                      <p:cBhvr>
                                        <p:cTn id="9" dur="2000" fill="hold"/>
                                        <p:tgtEl>
                                          <p:spTgt spid="7"/>
                                        </p:tgtEl>
                                        <p:attrNameLst>
                                          <p:attrName>ppt_x</p:attrName>
                                        </p:attrNameLst>
                                      </p:cBhvr>
                                      <p:tavLst>
                                        <p:tav tm="0">
                                          <p:val>
                                            <p:fltVal val="0.5"/>
                                          </p:val>
                                        </p:tav>
                                        <p:tav tm="100000">
                                          <p:val>
                                            <p:strVal val="#ppt_x"/>
                                          </p:val>
                                        </p:tav>
                                      </p:tavLst>
                                    </p:anim>
                                    <p:anim calcmode="lin" valueType="num">
                                      <p:cBhvr>
                                        <p:cTn id="10" dur="2000" fill="hold"/>
                                        <p:tgtEl>
                                          <p:spTgt spid="7"/>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6" presetClass="emph" presetSubtype="0" fill="hold" nodeType="clickEffect">
                                  <p:stCondLst>
                                    <p:cond delay="0"/>
                                  </p:stCondLst>
                                  <p:childTnLst>
                                    <p:animEffect transition="out" filter="fade">
                                      <p:cBhvr>
                                        <p:cTn id="14" dur="1000" tmFilter="0, 0; .2, .5; .8, .5; 1, 0"/>
                                        <p:tgtEl>
                                          <p:spTgt spid="7"/>
                                        </p:tgtEl>
                                      </p:cBhvr>
                                    </p:animEffect>
                                    <p:animScale>
                                      <p:cBhvr>
                                        <p:cTn id="15" dur="500" autoRev="1" fill="hold"/>
                                        <p:tgtEl>
                                          <p:spTgt spid="7"/>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9" presetClass="exit" presetSubtype="0" fill="hold" nodeType="clickEffect">
                                  <p:stCondLst>
                                    <p:cond delay="0"/>
                                  </p:stCondLst>
                                  <p:childTnLst>
                                    <p:animEffect transition="out" filter="dissolv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20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iterate type="lt">
                                    <p:tmPct val="10000"/>
                                  </p:iterate>
                                  <p:childTnLst>
                                    <p:set>
                                      <p:cBhvr>
                                        <p:cTn id="29" dur="1" fill="hold">
                                          <p:stCondLst>
                                            <p:cond delay="0"/>
                                          </p:stCondLst>
                                        </p:cTn>
                                        <p:tgtEl>
                                          <p:spTgt spid="3">
                                            <p:txEl>
                                              <p:pRg st="0" end="0"/>
                                            </p:txEl>
                                          </p:spTgt>
                                        </p:tgtEl>
                                        <p:attrNameLst>
                                          <p:attrName>style.visibility</p:attrName>
                                        </p:attrNameLst>
                                      </p:cBhvr>
                                      <p:to>
                                        <p:strVal val="visible"/>
                                      </p:to>
                                    </p:set>
                                    <p:animEffect transition="in" filter="wipe(left)">
                                      <p:cBhvr>
                                        <p:cTn id="3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33B7D82B-F923-435A-9ACC-1F593111265D}"/>
              </a:ext>
            </a:extLst>
          </p:cNvPr>
          <p:cNvSpPr/>
          <p:nvPr/>
        </p:nvSpPr>
        <p:spPr bwMode="auto">
          <a:xfrm>
            <a:off x="179512" y="116632"/>
            <a:ext cx="8756588" cy="6840760"/>
          </a:xfrm>
          <a:prstGeom prst="roundRect">
            <a:avLst/>
          </a:prstGeom>
          <a:solidFill>
            <a:srgbClr val="BBE0E3">
              <a:alpha val="23137"/>
            </a:srgbClr>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黑体" panose="02010609060101010101" pitchFamily="49" charset="-122"/>
            </a:endParaRPr>
          </a:p>
        </p:txBody>
      </p:sp>
      <p:sp>
        <p:nvSpPr>
          <p:cNvPr id="7" name="文本框 6">
            <a:extLst>
              <a:ext uri="{FF2B5EF4-FFF2-40B4-BE49-F238E27FC236}">
                <a16:creationId xmlns:a16="http://schemas.microsoft.com/office/drawing/2014/main" id="{6B9FD5AD-BB5B-48D3-9193-74A14C65C162}"/>
              </a:ext>
            </a:extLst>
          </p:cNvPr>
          <p:cNvSpPr txBox="1"/>
          <p:nvPr/>
        </p:nvSpPr>
        <p:spPr>
          <a:xfrm rot="20143241">
            <a:off x="4232275" y="784146"/>
            <a:ext cx="3891422" cy="1107996"/>
          </a:xfrm>
          <a:prstGeom prst="rect">
            <a:avLst/>
          </a:prstGeom>
          <a:noFill/>
          <a:ln>
            <a:noFill/>
          </a:ln>
          <a:effectLst>
            <a:outerShdw blurRad="149987" dist="250190" dir="8460000" algn="ctr">
              <a:srgbClr val="000000">
                <a:alpha val="28000"/>
              </a:srgbClr>
            </a:outerShdw>
          </a:effectLst>
          <a:scene3d>
            <a:camera prst="isometricOffAxis1Right"/>
            <a:lightRig rig="contrasting" dir="t">
              <a:rot lat="0" lon="0" rev="1500000"/>
            </a:lightRig>
          </a:scene3d>
          <a:sp3d prstMaterial="metal">
            <a:bevelT w="88900" h="88900"/>
          </a:sp3d>
        </p:spPr>
        <p:txBody>
          <a:bodyPr wrap="square" rtlCol="0">
            <a:spAutoFit/>
          </a:bodyPr>
          <a:lstStyle/>
          <a:p>
            <a:pPr>
              <a:lnSpc>
                <a:spcPct val="150000"/>
              </a:lnSpc>
            </a:pPr>
            <a:r>
              <a:rPr lang="zh-CN" altLang="en-US" sz="4400" b="1" dirty="0"/>
              <a:t>真     实        性</a:t>
            </a:r>
          </a:p>
        </p:txBody>
      </p:sp>
      <p:sp>
        <p:nvSpPr>
          <p:cNvPr id="8" name="文本框 7">
            <a:extLst>
              <a:ext uri="{FF2B5EF4-FFF2-40B4-BE49-F238E27FC236}">
                <a16:creationId xmlns:a16="http://schemas.microsoft.com/office/drawing/2014/main" id="{540BC077-066D-4B50-8D86-5EE01299CAA6}"/>
              </a:ext>
            </a:extLst>
          </p:cNvPr>
          <p:cNvSpPr txBox="1"/>
          <p:nvPr/>
        </p:nvSpPr>
        <p:spPr>
          <a:xfrm>
            <a:off x="4942936" y="1655952"/>
            <a:ext cx="3993164" cy="1107996"/>
          </a:xfrm>
          <a:prstGeom prst="rect">
            <a:avLst/>
          </a:prstGeom>
          <a:noFill/>
          <a:ln>
            <a:noFill/>
          </a:ln>
          <a:effectLst>
            <a:outerShdw blurRad="149987" dist="250190" dir="8460000" algn="ctr">
              <a:srgbClr val="000000">
                <a:alpha val="28000"/>
              </a:srgbClr>
            </a:outerShdw>
          </a:effectLst>
          <a:scene3d>
            <a:camera prst="isometricRightUp"/>
            <a:lightRig rig="contrasting" dir="t">
              <a:rot lat="0" lon="0" rev="1500000"/>
            </a:lightRig>
          </a:scene3d>
          <a:sp3d prstMaterial="metal">
            <a:bevelT w="88900" h="88900"/>
          </a:sp3d>
        </p:spPr>
        <p:txBody>
          <a:bodyPr wrap="square" rtlCol="0">
            <a:spAutoFit/>
          </a:bodyPr>
          <a:lstStyle/>
          <a:p>
            <a:pPr>
              <a:lnSpc>
                <a:spcPct val="150000"/>
              </a:lnSpc>
            </a:pPr>
            <a:r>
              <a:rPr lang="zh-CN" altLang="en-US" sz="4400" b="1" dirty="0"/>
              <a:t>传     播        性</a:t>
            </a:r>
          </a:p>
        </p:txBody>
      </p:sp>
      <p:grpSp>
        <p:nvGrpSpPr>
          <p:cNvPr id="11" name="组合 10">
            <a:extLst>
              <a:ext uri="{FF2B5EF4-FFF2-40B4-BE49-F238E27FC236}">
                <a16:creationId xmlns:a16="http://schemas.microsoft.com/office/drawing/2014/main" id="{5C2178AD-094C-44DA-AF55-438658119524}"/>
              </a:ext>
            </a:extLst>
          </p:cNvPr>
          <p:cNvGrpSpPr/>
          <p:nvPr/>
        </p:nvGrpSpPr>
        <p:grpSpPr>
          <a:xfrm>
            <a:off x="1463411" y="2763948"/>
            <a:ext cx="3096344" cy="2232248"/>
            <a:chOff x="2471523" y="5131267"/>
            <a:chExt cx="3096344" cy="2232248"/>
          </a:xfrm>
        </p:grpSpPr>
        <p:sp>
          <p:nvSpPr>
            <p:cNvPr id="10" name="矩形: 棱台 9">
              <a:extLst>
                <a:ext uri="{FF2B5EF4-FFF2-40B4-BE49-F238E27FC236}">
                  <a16:creationId xmlns:a16="http://schemas.microsoft.com/office/drawing/2014/main" id="{6B6F3367-5A74-49AF-B5F1-5F08115A411C}"/>
                </a:ext>
              </a:extLst>
            </p:cNvPr>
            <p:cNvSpPr/>
            <p:nvPr/>
          </p:nvSpPr>
          <p:spPr bwMode="auto">
            <a:xfrm>
              <a:off x="2471523" y="5131267"/>
              <a:ext cx="3096344" cy="2232248"/>
            </a:xfrm>
            <a:prstGeom prst="bevel">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黑体" panose="02010609060101010101" pitchFamily="49" charset="-122"/>
              </a:endParaRPr>
            </a:p>
          </p:txBody>
        </p:sp>
        <p:sp>
          <p:nvSpPr>
            <p:cNvPr id="5" name="Text Box 9">
              <a:extLst>
                <a:ext uri="{FF2B5EF4-FFF2-40B4-BE49-F238E27FC236}">
                  <a16:creationId xmlns:a16="http://schemas.microsoft.com/office/drawing/2014/main" id="{CFC63AA5-6A6D-44D5-81D2-9AC6486AE864}"/>
                </a:ext>
              </a:extLst>
            </p:cNvPr>
            <p:cNvSpPr txBox="1">
              <a:spLocks noChangeArrowheads="1"/>
            </p:cNvSpPr>
            <p:nvPr/>
          </p:nvSpPr>
          <p:spPr bwMode="auto">
            <a:xfrm>
              <a:off x="2872620" y="5508547"/>
              <a:ext cx="2088232" cy="1200329"/>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b="1" dirty="0">
                  <a:solidFill>
                    <a:srgbClr val="FF0000"/>
                  </a:solidFill>
                </a:rPr>
                <a:t>消息的三个特点</a:t>
              </a:r>
            </a:p>
          </p:txBody>
        </p:sp>
      </p:grpSp>
      <p:sp>
        <p:nvSpPr>
          <p:cNvPr id="12" name="文本框 11">
            <a:extLst>
              <a:ext uri="{FF2B5EF4-FFF2-40B4-BE49-F238E27FC236}">
                <a16:creationId xmlns:a16="http://schemas.microsoft.com/office/drawing/2014/main" id="{ECE29167-FE97-496E-AA07-D21D4F4FF730}"/>
              </a:ext>
            </a:extLst>
          </p:cNvPr>
          <p:cNvSpPr txBox="1"/>
          <p:nvPr/>
        </p:nvSpPr>
        <p:spPr>
          <a:xfrm rot="20114883">
            <a:off x="5467929" y="2587230"/>
            <a:ext cx="4309988" cy="1107996"/>
          </a:xfrm>
          <a:prstGeom prst="rect">
            <a:avLst/>
          </a:prstGeom>
          <a:noFill/>
          <a:ln>
            <a:noFill/>
          </a:ln>
          <a:effectLst>
            <a:outerShdw blurRad="149987" dist="250190" dir="8460000" algn="ctr">
              <a:srgbClr val="000000">
                <a:alpha val="28000"/>
              </a:srgbClr>
            </a:outerShdw>
          </a:effectLst>
          <a:scene3d>
            <a:camera prst="isometricOffAxis1Right"/>
            <a:lightRig rig="contrasting" dir="t">
              <a:rot lat="0" lon="0" rev="1500000"/>
            </a:lightRig>
          </a:scene3d>
          <a:sp3d prstMaterial="metal">
            <a:bevelT w="88900" h="88900"/>
          </a:sp3d>
        </p:spPr>
        <p:txBody>
          <a:bodyPr wrap="square" rtlCol="0">
            <a:spAutoFit/>
          </a:bodyPr>
          <a:lstStyle/>
          <a:p>
            <a:pPr>
              <a:lnSpc>
                <a:spcPct val="150000"/>
              </a:lnSpc>
            </a:pPr>
            <a:r>
              <a:rPr lang="zh-CN" altLang="en-US" sz="4400" b="1" dirty="0"/>
              <a:t>时     效       性</a:t>
            </a:r>
          </a:p>
        </p:txBody>
      </p:sp>
    </p:spTree>
    <p:extLst>
      <p:ext uri="{BB962C8B-B14F-4D97-AF65-F5344CB8AC3E}">
        <p14:creationId xmlns:p14="http://schemas.microsoft.com/office/powerpoint/2010/main" val="254168949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iterate type="lt">
                                    <p:tmPct val="30000"/>
                                  </p:iterate>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par>
                                <p:cTn id="15" presetID="22" presetClass="entr" presetSubtype="8" fill="hold" grpId="0" nodeType="withEffect">
                                  <p:stCondLst>
                                    <p:cond delay="0"/>
                                  </p:stCondLst>
                                  <p:iterate type="lt">
                                    <p:tmPct val="30000"/>
                                  </p:iterate>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par>
                                <p:cTn id="18" presetID="22" presetClass="entr" presetSubtype="8" fill="hold" grpId="0" nodeType="withEffect">
                                  <p:stCondLst>
                                    <p:cond delay="0"/>
                                  </p:stCondLst>
                                  <p:iterate type="lt">
                                    <p:tmPct val="30000"/>
                                  </p:iterate>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Text Box 2">
            <a:extLst>
              <a:ext uri="{FF2B5EF4-FFF2-40B4-BE49-F238E27FC236}">
                <a16:creationId xmlns:a16="http://schemas.microsoft.com/office/drawing/2014/main" id="{D407F240-9DDA-45E1-829D-20EF8458B13F}"/>
              </a:ext>
            </a:extLst>
          </p:cNvPr>
          <p:cNvSpPr txBox="1">
            <a:spLocks noChangeArrowheads="1"/>
          </p:cNvSpPr>
          <p:nvPr/>
        </p:nvSpPr>
        <p:spPr bwMode="auto">
          <a:xfrm>
            <a:off x="395536" y="692696"/>
            <a:ext cx="923330" cy="5545038"/>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eaVert" wrap="square">
            <a:spAutoFit/>
          </a:bodyPr>
          <a:lstStyle/>
          <a:p>
            <a:pPr algn="ctr">
              <a:spcBef>
                <a:spcPct val="50000"/>
              </a:spcBef>
            </a:pPr>
            <a:r>
              <a:rPr lang="zh-CN" altLang="en-US" sz="4800" b="1" dirty="0">
                <a:solidFill>
                  <a:srgbClr val="FF0000"/>
                </a:solidFill>
                <a:latin typeface="华文琥珀" panose="02010800040101010101" pitchFamily="2" charset="-122"/>
                <a:ea typeface="华文琥珀" panose="02010800040101010101" pitchFamily="2" charset="-122"/>
              </a:rPr>
              <a:t>新闻的结构</a:t>
            </a:r>
          </a:p>
        </p:txBody>
      </p:sp>
      <p:sp>
        <p:nvSpPr>
          <p:cNvPr id="18435" name="Text Box 3">
            <a:extLst>
              <a:ext uri="{FF2B5EF4-FFF2-40B4-BE49-F238E27FC236}">
                <a16:creationId xmlns:a16="http://schemas.microsoft.com/office/drawing/2014/main" id="{23DE03DD-7DDF-41FF-BCAF-10EA1A9B322B}"/>
              </a:ext>
            </a:extLst>
          </p:cNvPr>
          <p:cNvSpPr txBox="1">
            <a:spLocks noChangeArrowheads="1"/>
          </p:cNvSpPr>
          <p:nvPr/>
        </p:nvSpPr>
        <p:spPr bwMode="auto">
          <a:xfrm>
            <a:off x="2483768" y="9310"/>
            <a:ext cx="5976664" cy="6998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80000"/>
              </a:lnSpc>
              <a:spcBef>
                <a:spcPct val="20000"/>
              </a:spcBef>
            </a:pPr>
            <a:endParaRPr lang="zh-CN" altLang="en-US" sz="3600" b="1" dirty="0">
              <a:latin typeface="黑体" panose="02010609060101010101" pitchFamily="49" charset="-122"/>
            </a:endParaRPr>
          </a:p>
          <a:p>
            <a:pPr>
              <a:lnSpc>
                <a:spcPct val="150000"/>
              </a:lnSpc>
              <a:spcBef>
                <a:spcPct val="20000"/>
              </a:spcBef>
            </a:pPr>
            <a:r>
              <a:rPr lang="zh-CN" altLang="en-US" sz="3600" b="1" dirty="0">
                <a:latin typeface="经典行书简" panose="02010609010101010101" pitchFamily="49" charset="-122"/>
                <a:ea typeface="经典行书简" panose="02010609010101010101" pitchFamily="49" charset="-122"/>
                <a:cs typeface="经典行书简" panose="02010609010101010101" pitchFamily="49" charset="-122"/>
              </a:rPr>
              <a:t>1、标题</a:t>
            </a:r>
            <a:r>
              <a:rPr lang="zh-CN" altLang="en-US" sz="3600" b="1" dirty="0">
                <a:effectLst>
                  <a:outerShdw blurRad="38100" dist="38100" dir="2700000" algn="tl">
                    <a:srgbClr val="C0C0C0"/>
                  </a:outerShdw>
                </a:effectLst>
                <a:latin typeface="经典行书简" panose="02010609010101010101" pitchFamily="49" charset="-122"/>
                <a:ea typeface="经典行书简" panose="02010609010101010101" pitchFamily="49" charset="-122"/>
                <a:cs typeface="经典行书简" panose="02010609010101010101" pitchFamily="49" charset="-122"/>
              </a:rPr>
              <a:t>（分为：正题、引题、副题）</a:t>
            </a:r>
            <a:r>
              <a:rPr lang="zh-CN" altLang="en-US" sz="3600" b="1" dirty="0">
                <a:latin typeface="经典行书简" panose="02010609010101010101" pitchFamily="49" charset="-122"/>
                <a:ea typeface="经典行书简" panose="02010609010101010101" pitchFamily="49" charset="-122"/>
                <a:cs typeface="经典行书简" panose="02010609010101010101" pitchFamily="49" charset="-122"/>
              </a:rPr>
              <a:t>、</a:t>
            </a:r>
          </a:p>
          <a:p>
            <a:pPr>
              <a:lnSpc>
                <a:spcPct val="150000"/>
              </a:lnSpc>
              <a:spcBef>
                <a:spcPct val="20000"/>
              </a:spcBef>
            </a:pPr>
            <a:r>
              <a:rPr lang="zh-CN" altLang="en-US" sz="3600" b="1" dirty="0">
                <a:latin typeface="经典行书简" panose="02010609010101010101" pitchFamily="49" charset="-122"/>
                <a:ea typeface="经典行书简" panose="02010609010101010101" pitchFamily="49" charset="-122"/>
                <a:cs typeface="经典行书简" panose="02010609010101010101" pitchFamily="49" charset="-122"/>
              </a:rPr>
              <a:t>2、导语</a:t>
            </a:r>
          </a:p>
          <a:p>
            <a:pPr>
              <a:lnSpc>
                <a:spcPct val="150000"/>
              </a:lnSpc>
              <a:spcBef>
                <a:spcPct val="20000"/>
              </a:spcBef>
            </a:pPr>
            <a:r>
              <a:rPr lang="zh-CN" altLang="en-US" sz="3600" b="1" dirty="0">
                <a:latin typeface="经典行书简" panose="02010609010101010101" pitchFamily="49" charset="-122"/>
                <a:ea typeface="经典行书简" panose="02010609010101010101" pitchFamily="49" charset="-122"/>
                <a:cs typeface="经典行书简" panose="02010609010101010101" pitchFamily="49" charset="-122"/>
              </a:rPr>
              <a:t>3、主体</a:t>
            </a:r>
          </a:p>
          <a:p>
            <a:pPr>
              <a:lnSpc>
                <a:spcPct val="150000"/>
              </a:lnSpc>
              <a:spcBef>
                <a:spcPct val="20000"/>
              </a:spcBef>
            </a:pPr>
            <a:r>
              <a:rPr lang="zh-CN" altLang="en-US" sz="3600" b="1" dirty="0">
                <a:latin typeface="经典行书简" panose="02010609010101010101" pitchFamily="49" charset="-122"/>
                <a:ea typeface="经典行书简" panose="02010609010101010101" pitchFamily="49" charset="-122"/>
                <a:cs typeface="经典行书简" panose="02010609010101010101" pitchFamily="49" charset="-122"/>
              </a:rPr>
              <a:t>4、背景</a:t>
            </a:r>
          </a:p>
          <a:p>
            <a:pPr>
              <a:lnSpc>
                <a:spcPct val="150000"/>
              </a:lnSpc>
              <a:spcBef>
                <a:spcPct val="20000"/>
              </a:spcBef>
            </a:pPr>
            <a:r>
              <a:rPr lang="zh-CN" altLang="en-US" sz="3600" b="1" dirty="0">
                <a:latin typeface="经典行书简" panose="02010609010101010101" pitchFamily="49" charset="-122"/>
                <a:ea typeface="经典行书简" panose="02010609010101010101" pitchFamily="49" charset="-122"/>
                <a:cs typeface="经典行书简" panose="02010609010101010101" pitchFamily="49" charset="-122"/>
              </a:rPr>
              <a:t>5、结语</a:t>
            </a:r>
            <a:endParaRPr lang="zh-CN" altLang="en-US" sz="3600" b="1" dirty="0">
              <a:latin typeface="黑体" panose="02010609060101010101" pitchFamily="49" charset="-122"/>
            </a:endParaRPr>
          </a:p>
          <a:p>
            <a:pPr>
              <a:spcBef>
                <a:spcPct val="50000"/>
              </a:spcBef>
            </a:pPr>
            <a:endParaRPr lang="zh-CN" altLang="en-US" sz="4000" b="1" dirty="0">
              <a:latin typeface="黑体" panose="02010609060101010101" pitchFamily="49" charset="-122"/>
            </a:endParaRPr>
          </a:p>
        </p:txBody>
      </p:sp>
      <p:cxnSp>
        <p:nvCxnSpPr>
          <p:cNvPr id="3" name="直接连接符 2">
            <a:extLst>
              <a:ext uri="{FF2B5EF4-FFF2-40B4-BE49-F238E27FC236}">
                <a16:creationId xmlns:a16="http://schemas.microsoft.com/office/drawing/2014/main" id="{C5816337-DC13-4B96-9834-E90555032140}"/>
              </a:ext>
            </a:extLst>
          </p:cNvPr>
          <p:cNvCxnSpPr>
            <a:cxnSpLocks/>
          </p:cNvCxnSpPr>
          <p:nvPr/>
        </p:nvCxnSpPr>
        <p:spPr bwMode="auto">
          <a:xfrm>
            <a:off x="1619672" y="260648"/>
            <a:ext cx="0" cy="6392269"/>
          </a:xfrm>
          <a:prstGeom prst="line">
            <a:avLst/>
          </a:prstGeom>
          <a:solidFill>
            <a:schemeClr val="accent1"/>
          </a:solidFill>
          <a:ln w="762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矩形: 圆角 1">
            <a:extLst>
              <a:ext uri="{FF2B5EF4-FFF2-40B4-BE49-F238E27FC236}">
                <a16:creationId xmlns:a16="http://schemas.microsoft.com/office/drawing/2014/main" id="{E436FB81-D122-4EA5-B58F-2BDDB70C07EB}"/>
              </a:ext>
            </a:extLst>
          </p:cNvPr>
          <p:cNvSpPr/>
          <p:nvPr/>
        </p:nvSpPr>
        <p:spPr bwMode="auto">
          <a:xfrm>
            <a:off x="287524" y="244205"/>
            <a:ext cx="8568952" cy="6408712"/>
          </a:xfrm>
          <a:prstGeom prst="roundRect">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黑体" panose="02010609060101010101" pitchFamily="49" charset="-122"/>
            </a:endParaRPr>
          </a:p>
        </p:txBody>
      </p:sp>
      <p:sp>
        <p:nvSpPr>
          <p:cNvPr id="4" name="等腰三角形 3">
            <a:extLst>
              <a:ext uri="{FF2B5EF4-FFF2-40B4-BE49-F238E27FC236}">
                <a16:creationId xmlns:a16="http://schemas.microsoft.com/office/drawing/2014/main" id="{330FA654-9DE7-4880-87DD-C2E5EA471853}"/>
              </a:ext>
            </a:extLst>
          </p:cNvPr>
          <p:cNvSpPr/>
          <p:nvPr/>
        </p:nvSpPr>
        <p:spPr bwMode="auto">
          <a:xfrm>
            <a:off x="3368824" y="1296543"/>
            <a:ext cx="576064" cy="288032"/>
          </a:xfrm>
          <a:prstGeom prst="triangl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黑体" panose="02010609060101010101" pitchFamily="49" charset="-122"/>
            </a:endParaRPr>
          </a:p>
        </p:txBody>
      </p:sp>
      <p:sp>
        <p:nvSpPr>
          <p:cNvPr id="7" name="等腰三角形 6">
            <a:extLst>
              <a:ext uri="{FF2B5EF4-FFF2-40B4-BE49-F238E27FC236}">
                <a16:creationId xmlns:a16="http://schemas.microsoft.com/office/drawing/2014/main" id="{B8A20D51-A48D-4839-A722-B78965EB429C}"/>
              </a:ext>
            </a:extLst>
          </p:cNvPr>
          <p:cNvSpPr/>
          <p:nvPr/>
        </p:nvSpPr>
        <p:spPr bwMode="auto">
          <a:xfrm>
            <a:off x="3368824" y="3068960"/>
            <a:ext cx="576064" cy="288032"/>
          </a:xfrm>
          <a:prstGeom prst="triangl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黑体" panose="02010609060101010101" pitchFamily="49" charset="-122"/>
            </a:endParaRPr>
          </a:p>
        </p:txBody>
      </p:sp>
      <p:sp>
        <p:nvSpPr>
          <p:cNvPr id="8" name="等腰三角形 7">
            <a:extLst>
              <a:ext uri="{FF2B5EF4-FFF2-40B4-BE49-F238E27FC236}">
                <a16:creationId xmlns:a16="http://schemas.microsoft.com/office/drawing/2014/main" id="{082E5794-7F3A-451E-98FD-F790EE84DD02}"/>
              </a:ext>
            </a:extLst>
          </p:cNvPr>
          <p:cNvSpPr/>
          <p:nvPr/>
        </p:nvSpPr>
        <p:spPr bwMode="auto">
          <a:xfrm>
            <a:off x="3347864" y="4021507"/>
            <a:ext cx="576064" cy="288032"/>
          </a:xfrm>
          <a:prstGeom prst="triangle">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黑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32" fill="hold" grpId="0" nodeType="clickEffect">
                                      <p:stCondLst>
                                        <p:cond delay="0"/>
                                      </p:stCondLst>
                                      <p:iterate type="lt">
                                        <p:tmPct val="30000"/>
                                      </p:iterate>
                                      <p:childTnLst>
                                        <p:set>
                                          <p:cBhvr>
                                            <p:cTn id="6" dur="1" fill="hold">
                                              <p:stCondLst>
                                                <p:cond delay="0"/>
                                              </p:stCondLst>
                                            </p:cTn>
                                            <p:tgtEl>
                                              <p:spTgt spid="18434"/>
                                            </p:tgtEl>
                                            <p:attrNameLst>
                                              <p:attrName>style.visibility</p:attrName>
                                            </p:attrNameLst>
                                          </p:cBhvr>
                                          <p:to>
                                            <p:strVal val="visible"/>
                                          </p:to>
                                        </p:set>
                                        <p:anim calcmode="lin" valueType="num">
                                          <p:cBhvr>
                                            <p:cTn id="7" dur="500" fill="hold"/>
                                            <p:tgtEl>
                                              <p:spTgt spid="18434"/>
                                            </p:tgtEl>
                                            <p:attrNameLst>
                                              <p:attrName>ppt_w</p:attrName>
                                            </p:attrNameLst>
                                          </p:cBhvr>
                                          <p:tavLst>
                                            <p:tav tm="0">
                                              <p:val>
                                                <p:strVal val="4*#ppt_w"/>
                                              </p:val>
                                            </p:tav>
                                            <p:tav tm="100000">
                                              <p:val>
                                                <p:strVal val="#ppt_w"/>
                                              </p:val>
                                            </p:tav>
                                          </p:tavLst>
                                        </p:anim>
                                        <p:anim calcmode="lin" valueType="num">
                                          <p:cBhvr>
                                            <p:cTn id="8" dur="500" fill="hold"/>
                                            <p:tgtEl>
                                              <p:spTgt spid="18434"/>
                                            </p:tgtEl>
                                            <p:attrNameLst>
                                              <p:attrName>ppt_h</p:attrName>
                                            </p:attrNameLst>
                                          </p:cBhvr>
                                          <p:tavLst>
                                            <p:tav tm="0">
                                              <p:val>
                                                <p:strVal val="4*#ppt_h"/>
                                              </p:val>
                                            </p:tav>
                                            <p:tav tm="100000">
                                              <p:val>
                                                <p:strVal val="#ppt_h"/>
                                              </p:val>
                                            </p:tav>
                                          </p:tavLst>
                                        </p:anim>
                                      </p:childTnLst>
                                    </p:cTn>
                                  </p:par>
                                </p:childTnLst>
                              </p:cTn>
                            </p:par>
                            <p:par>
                              <p:cTn id="9" fill="hold">
                                <p:stCondLst>
                                  <p:cond delay="1100"/>
                                </p:stCondLst>
                                <p:childTnLst>
                                  <p:par>
                                    <p:cTn id="10" presetID="2" presetClass="entr" presetSubtype="8" fill="hold" nodeType="afterEffect" p14:presetBounceEnd="52000">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 calcmode="lin" valueType="num" p14:bounceEnd="52000">
                                          <p:cBhvr additive="base">
                                            <p:cTn id="12" dur="2000" fill="hold"/>
                                            <p:tgtEl>
                                              <p:spTgt spid="18435">
                                                <p:txEl>
                                                  <p:pRg st="1" end="1"/>
                                                </p:txEl>
                                              </p:spTgt>
                                            </p:tgtEl>
                                            <p:attrNameLst>
                                              <p:attrName>ppt_x</p:attrName>
                                            </p:attrNameLst>
                                          </p:cBhvr>
                                          <p:tavLst>
                                            <p:tav tm="0">
                                              <p:val>
                                                <p:strVal val="0-#ppt_w/2"/>
                                              </p:val>
                                            </p:tav>
                                            <p:tav tm="100000">
                                              <p:val>
                                                <p:strVal val="#ppt_x"/>
                                              </p:val>
                                            </p:tav>
                                          </p:tavLst>
                                        </p:anim>
                                        <p:anim calcmode="lin" valueType="num" p14:bounceEnd="52000">
                                          <p:cBhvr additive="base">
                                            <p:cTn id="13" dur="2000" fill="hold"/>
                                            <p:tgtEl>
                                              <p:spTgt spid="18435">
                                                <p:txEl>
                                                  <p:pRg st="1" end="1"/>
                                                </p:txEl>
                                              </p:spTgt>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52000">
                                      <p:stCondLst>
                                        <p:cond delay="0"/>
                                      </p:stCondLst>
                                      <p:childTnLst>
                                        <p:set>
                                          <p:cBhvr>
                                            <p:cTn id="15" dur="1" fill="hold">
                                              <p:stCondLst>
                                                <p:cond delay="0"/>
                                              </p:stCondLst>
                                            </p:cTn>
                                            <p:tgtEl>
                                              <p:spTgt spid="18435">
                                                <p:txEl>
                                                  <p:pRg st="2" end="2"/>
                                                </p:txEl>
                                              </p:spTgt>
                                            </p:tgtEl>
                                            <p:attrNameLst>
                                              <p:attrName>style.visibility</p:attrName>
                                            </p:attrNameLst>
                                          </p:cBhvr>
                                          <p:to>
                                            <p:strVal val="visible"/>
                                          </p:to>
                                        </p:set>
                                        <p:anim calcmode="lin" valueType="num" p14:bounceEnd="52000">
                                          <p:cBhvr additive="base">
                                            <p:cTn id="16" dur="1000" fill="hold"/>
                                            <p:tgtEl>
                                              <p:spTgt spid="18435">
                                                <p:txEl>
                                                  <p:pRg st="2" end="2"/>
                                                </p:txEl>
                                              </p:spTgt>
                                            </p:tgtEl>
                                            <p:attrNameLst>
                                              <p:attrName>ppt_x</p:attrName>
                                            </p:attrNameLst>
                                          </p:cBhvr>
                                          <p:tavLst>
                                            <p:tav tm="0">
                                              <p:val>
                                                <p:strVal val="1+#ppt_w/2"/>
                                              </p:val>
                                            </p:tav>
                                            <p:tav tm="100000">
                                              <p:val>
                                                <p:strVal val="#ppt_x"/>
                                              </p:val>
                                            </p:tav>
                                          </p:tavLst>
                                        </p:anim>
                                        <p:anim calcmode="lin" valueType="num" p14:bounceEnd="52000">
                                          <p:cBhvr additive="base">
                                            <p:cTn id="17" dur="1000" fill="hold"/>
                                            <p:tgtEl>
                                              <p:spTgt spid="18435">
                                                <p:txEl>
                                                  <p:pRg st="2" end="2"/>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14:presetBounceEnd="52000">
                                      <p:stCondLst>
                                        <p:cond delay="0"/>
                                      </p:stCondLst>
                                      <p:childTnLst>
                                        <p:set>
                                          <p:cBhvr>
                                            <p:cTn id="19" dur="1" fill="hold">
                                              <p:stCondLst>
                                                <p:cond delay="0"/>
                                              </p:stCondLst>
                                            </p:cTn>
                                            <p:tgtEl>
                                              <p:spTgt spid="18435">
                                                <p:txEl>
                                                  <p:pRg st="3" end="3"/>
                                                </p:txEl>
                                              </p:spTgt>
                                            </p:tgtEl>
                                            <p:attrNameLst>
                                              <p:attrName>style.visibility</p:attrName>
                                            </p:attrNameLst>
                                          </p:cBhvr>
                                          <p:to>
                                            <p:strVal val="visible"/>
                                          </p:to>
                                        </p:set>
                                        <p:anim calcmode="lin" valueType="num" p14:bounceEnd="52000">
                                          <p:cBhvr additive="base">
                                            <p:cTn id="20" dur="1000" fill="hold"/>
                                            <p:tgtEl>
                                              <p:spTgt spid="18435">
                                                <p:txEl>
                                                  <p:pRg st="3" end="3"/>
                                                </p:txEl>
                                              </p:spTgt>
                                            </p:tgtEl>
                                            <p:attrNameLst>
                                              <p:attrName>ppt_x</p:attrName>
                                            </p:attrNameLst>
                                          </p:cBhvr>
                                          <p:tavLst>
                                            <p:tav tm="0">
                                              <p:val>
                                                <p:strVal val="0-#ppt_w/2"/>
                                              </p:val>
                                            </p:tav>
                                            <p:tav tm="100000">
                                              <p:val>
                                                <p:strVal val="#ppt_x"/>
                                              </p:val>
                                            </p:tav>
                                          </p:tavLst>
                                        </p:anim>
                                        <p:anim calcmode="lin" valueType="num" p14:bounceEnd="52000">
                                          <p:cBhvr additive="base">
                                            <p:cTn id="21" dur="1000" fill="hold"/>
                                            <p:tgtEl>
                                              <p:spTgt spid="18435">
                                                <p:txEl>
                                                  <p:pRg st="3" end="3"/>
                                                </p:txEl>
                                              </p:spTgt>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14:presetBounceEnd="52000">
                                      <p:stCondLst>
                                        <p:cond delay="0"/>
                                      </p:stCondLst>
                                      <p:childTnLst>
                                        <p:set>
                                          <p:cBhvr>
                                            <p:cTn id="23" dur="1" fill="hold">
                                              <p:stCondLst>
                                                <p:cond delay="0"/>
                                              </p:stCondLst>
                                            </p:cTn>
                                            <p:tgtEl>
                                              <p:spTgt spid="18435">
                                                <p:txEl>
                                                  <p:pRg st="4" end="4"/>
                                                </p:txEl>
                                              </p:spTgt>
                                            </p:tgtEl>
                                            <p:attrNameLst>
                                              <p:attrName>style.visibility</p:attrName>
                                            </p:attrNameLst>
                                          </p:cBhvr>
                                          <p:to>
                                            <p:strVal val="visible"/>
                                          </p:to>
                                        </p:set>
                                        <p:anim calcmode="lin" valueType="num" p14:bounceEnd="52000">
                                          <p:cBhvr additive="base">
                                            <p:cTn id="24" dur="1000" fill="hold"/>
                                            <p:tgtEl>
                                              <p:spTgt spid="18435">
                                                <p:txEl>
                                                  <p:pRg st="4" end="4"/>
                                                </p:txEl>
                                              </p:spTgt>
                                            </p:tgtEl>
                                            <p:attrNameLst>
                                              <p:attrName>ppt_x</p:attrName>
                                            </p:attrNameLst>
                                          </p:cBhvr>
                                          <p:tavLst>
                                            <p:tav tm="0">
                                              <p:val>
                                                <p:strVal val="1+#ppt_w/2"/>
                                              </p:val>
                                            </p:tav>
                                            <p:tav tm="100000">
                                              <p:val>
                                                <p:strVal val="#ppt_x"/>
                                              </p:val>
                                            </p:tav>
                                          </p:tavLst>
                                        </p:anim>
                                        <p:anim calcmode="lin" valueType="num" p14:bounceEnd="52000">
                                          <p:cBhvr additive="base">
                                            <p:cTn id="25" dur="1000" fill="hold"/>
                                            <p:tgtEl>
                                              <p:spTgt spid="18435">
                                                <p:txEl>
                                                  <p:pRg st="4" end="4"/>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14:presetBounceEnd="52000">
                                      <p:stCondLst>
                                        <p:cond delay="0"/>
                                      </p:stCondLst>
                                      <p:childTnLst>
                                        <p:set>
                                          <p:cBhvr>
                                            <p:cTn id="27" dur="1" fill="hold">
                                              <p:stCondLst>
                                                <p:cond delay="0"/>
                                              </p:stCondLst>
                                            </p:cTn>
                                            <p:tgtEl>
                                              <p:spTgt spid="18435">
                                                <p:txEl>
                                                  <p:pRg st="5" end="5"/>
                                                </p:txEl>
                                              </p:spTgt>
                                            </p:tgtEl>
                                            <p:attrNameLst>
                                              <p:attrName>style.visibility</p:attrName>
                                            </p:attrNameLst>
                                          </p:cBhvr>
                                          <p:to>
                                            <p:strVal val="visible"/>
                                          </p:to>
                                        </p:set>
                                        <p:anim calcmode="lin" valueType="num" p14:bounceEnd="52000">
                                          <p:cBhvr additive="base">
                                            <p:cTn id="28" dur="1000" fill="hold"/>
                                            <p:tgtEl>
                                              <p:spTgt spid="18435">
                                                <p:txEl>
                                                  <p:pRg st="5" end="5"/>
                                                </p:txEl>
                                              </p:spTgt>
                                            </p:tgtEl>
                                            <p:attrNameLst>
                                              <p:attrName>ppt_x</p:attrName>
                                            </p:attrNameLst>
                                          </p:cBhvr>
                                          <p:tavLst>
                                            <p:tav tm="0">
                                              <p:val>
                                                <p:strVal val="0-#ppt_w/2"/>
                                              </p:val>
                                            </p:tav>
                                            <p:tav tm="100000">
                                              <p:val>
                                                <p:strVal val="#ppt_x"/>
                                              </p:val>
                                            </p:tav>
                                          </p:tavLst>
                                        </p:anim>
                                        <p:anim calcmode="lin" valueType="num" p14:bounceEnd="52000">
                                          <p:cBhvr additive="base">
                                            <p:cTn id="29" dur="1000" fill="hold"/>
                                            <p:tgtEl>
                                              <p:spTgt spid="1843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4">
                                                <p:bg/>
                                              </p:spTgt>
                                            </p:tgtEl>
                                            <p:attrNameLst>
                                              <p:attrName>style.visibility</p:attrName>
                                            </p:attrNameLst>
                                          </p:cBhvr>
                                          <p:to>
                                            <p:strVal val="visible"/>
                                          </p:to>
                                        </p:set>
                                        <p:animEffect transition="in" filter="wipe(left)">
                                          <p:cBhvr>
                                            <p:cTn id="34" dur="500"/>
                                            <p:tgtEl>
                                              <p:spTgt spid="4">
                                                <p:bg/>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nodePh="1">
                                      <p:stCondLst>
                                        <p:cond delay="0"/>
                                      </p:stCondLst>
                                      <p:endCondLst>
                                        <p:cond evt="begin" delay="0">
                                          <p:tn val="37"/>
                                        </p:cond>
                                      </p:endCondLst>
                                      <p:childTnLst>
                                        <p:set>
                                          <p:cBhvr>
                                            <p:cTn id="38" dur="1" fill="hold">
                                              <p:stCondLst>
                                                <p:cond delay="0"/>
                                              </p:stCondLst>
                                            </p:cTn>
                                            <p:tgtEl>
                                              <p:spTgt spid="4">
                                                <p:txEl>
                                                  <p:pRg st="0" end="0"/>
                                                </p:txEl>
                                              </p:spTgt>
                                            </p:tgtEl>
                                            <p:attrNameLst>
                                              <p:attrName>style.visibility</p:attrName>
                                            </p:attrNameLst>
                                          </p:cBhvr>
                                          <p:to>
                                            <p:strVal val="visible"/>
                                          </p:to>
                                        </p:set>
                                        <p:animEffect transition="in" filter="wipe(left)">
                                          <p:cBhvr>
                                            <p:cTn id="39" dur="500"/>
                                            <p:tgtEl>
                                              <p:spTgt spid="4">
                                                <p:txEl>
                                                  <p:pRg st="0" end="0"/>
                                                </p:txEl>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
                                                <p:bg/>
                                              </p:spTgt>
                                            </p:tgtEl>
                                            <p:attrNameLst>
                                              <p:attrName>style.visibility</p:attrName>
                                            </p:attrNameLst>
                                          </p:cBhvr>
                                          <p:to>
                                            <p:strVal val="visible"/>
                                          </p:to>
                                        </p:set>
                                        <p:animEffect transition="in" filter="wipe(left)">
                                          <p:cBhvr>
                                            <p:cTn id="42" dur="500"/>
                                            <p:tgtEl>
                                              <p:spTgt spid="7">
                                                <p:bg/>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nodePh="1">
                                      <p:stCondLst>
                                        <p:cond delay="0"/>
                                      </p:stCondLst>
                                      <p:endCondLst>
                                        <p:cond evt="begin" delay="0">
                                          <p:tn val="45"/>
                                        </p:cond>
                                      </p:endCondLst>
                                      <p:childTnLst>
                                        <p:set>
                                          <p:cBhvr>
                                            <p:cTn id="46" dur="1" fill="hold">
                                              <p:stCondLst>
                                                <p:cond delay="0"/>
                                              </p:stCondLst>
                                            </p:cTn>
                                            <p:tgtEl>
                                              <p:spTgt spid="7">
                                                <p:txEl>
                                                  <p:pRg st="0" end="0"/>
                                                </p:txEl>
                                              </p:spTgt>
                                            </p:tgtEl>
                                            <p:attrNameLst>
                                              <p:attrName>style.visibility</p:attrName>
                                            </p:attrNameLst>
                                          </p:cBhvr>
                                          <p:to>
                                            <p:strVal val="visible"/>
                                          </p:to>
                                        </p:set>
                                        <p:animEffect transition="in" filter="wipe(left)">
                                          <p:cBhvr>
                                            <p:cTn id="47" dur="500"/>
                                            <p:tgtEl>
                                              <p:spTgt spid="7">
                                                <p:txEl>
                                                  <p:pRg st="0" end="0"/>
                                                </p:txEl>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8">
                                                <p:bg/>
                                              </p:spTgt>
                                            </p:tgtEl>
                                            <p:attrNameLst>
                                              <p:attrName>style.visibility</p:attrName>
                                            </p:attrNameLst>
                                          </p:cBhvr>
                                          <p:to>
                                            <p:strVal val="visible"/>
                                          </p:to>
                                        </p:set>
                                        <p:animEffect transition="in" filter="wipe(left)">
                                          <p:cBhvr>
                                            <p:cTn id="50" dur="500"/>
                                            <p:tgtEl>
                                              <p:spTgt spid="8">
                                                <p:bg/>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nodePh="1">
                                      <p:stCondLst>
                                        <p:cond delay="0"/>
                                      </p:stCondLst>
                                      <p:endCondLst>
                                        <p:cond evt="begin" delay="0">
                                          <p:tn val="53"/>
                                        </p:cond>
                                      </p:endCondLst>
                                      <p:childTnLst>
                                        <p:set>
                                          <p:cBhvr>
                                            <p:cTn id="54" dur="1" fill="hold">
                                              <p:stCondLst>
                                                <p:cond delay="0"/>
                                              </p:stCondLst>
                                            </p:cTn>
                                            <p:tgtEl>
                                              <p:spTgt spid="8">
                                                <p:txEl>
                                                  <p:pRg st="0" end="0"/>
                                                </p:txEl>
                                              </p:spTgt>
                                            </p:tgtEl>
                                            <p:attrNameLst>
                                              <p:attrName>style.visibility</p:attrName>
                                            </p:attrNameLst>
                                          </p:cBhvr>
                                          <p:to>
                                            <p:strVal val="visible"/>
                                          </p:to>
                                        </p:set>
                                        <p:animEffect transition="in" filter="wipe(left)">
                                          <p:cBhvr>
                                            <p:cTn id="5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4" grpId="0" build="p" bldLvl="3" animBg="1"/>
          <p:bldP spid="7" grpId="0" build="p" bldLvl="3" animBg="1"/>
          <p:bldP spid="8" grpId="0" build="p" bldLvl="3" animBg="1"/>
        </p:bldLst>
      </p:timing>
    </mc:Choice>
    <mc:Fallback xmlns="">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32" fill="hold" grpId="0" nodeType="clickEffect">
                                      <p:stCondLst>
                                        <p:cond delay="0"/>
                                      </p:stCondLst>
                                      <p:iterate type="lt">
                                        <p:tmPct val="30000"/>
                                      </p:iterate>
                                      <p:childTnLst>
                                        <p:set>
                                          <p:cBhvr>
                                            <p:cTn id="6" dur="1" fill="hold">
                                              <p:stCondLst>
                                                <p:cond delay="0"/>
                                              </p:stCondLst>
                                            </p:cTn>
                                            <p:tgtEl>
                                              <p:spTgt spid="18434"/>
                                            </p:tgtEl>
                                            <p:attrNameLst>
                                              <p:attrName>style.visibility</p:attrName>
                                            </p:attrNameLst>
                                          </p:cBhvr>
                                          <p:to>
                                            <p:strVal val="visible"/>
                                          </p:to>
                                        </p:set>
                                        <p:anim calcmode="lin" valueType="num">
                                          <p:cBhvr>
                                            <p:cTn id="7" dur="500" fill="hold"/>
                                            <p:tgtEl>
                                              <p:spTgt spid="18434"/>
                                            </p:tgtEl>
                                            <p:attrNameLst>
                                              <p:attrName>ppt_w</p:attrName>
                                            </p:attrNameLst>
                                          </p:cBhvr>
                                          <p:tavLst>
                                            <p:tav tm="0">
                                              <p:val>
                                                <p:strVal val="4*#ppt_w"/>
                                              </p:val>
                                            </p:tav>
                                            <p:tav tm="100000">
                                              <p:val>
                                                <p:strVal val="#ppt_w"/>
                                              </p:val>
                                            </p:tav>
                                          </p:tavLst>
                                        </p:anim>
                                        <p:anim calcmode="lin" valueType="num">
                                          <p:cBhvr>
                                            <p:cTn id="8" dur="500" fill="hold"/>
                                            <p:tgtEl>
                                              <p:spTgt spid="18434"/>
                                            </p:tgtEl>
                                            <p:attrNameLst>
                                              <p:attrName>ppt_h</p:attrName>
                                            </p:attrNameLst>
                                          </p:cBhvr>
                                          <p:tavLst>
                                            <p:tav tm="0">
                                              <p:val>
                                                <p:strVal val="4*#ppt_h"/>
                                              </p:val>
                                            </p:tav>
                                            <p:tav tm="100000">
                                              <p:val>
                                                <p:strVal val="#ppt_h"/>
                                              </p:val>
                                            </p:tav>
                                          </p:tavLst>
                                        </p:anim>
                                      </p:childTnLst>
                                    </p:cTn>
                                  </p:par>
                                </p:childTnLst>
                              </p:cTn>
                            </p:par>
                            <p:par>
                              <p:cTn id="9" fill="hold">
                                <p:stCondLst>
                                  <p:cond delay="1100"/>
                                </p:stCondLst>
                                <p:childTnLst>
                                  <p:par>
                                    <p:cTn id="10" presetID="2" presetClass="entr" presetSubtype="8" fill="hold" nodeType="after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 calcmode="lin" valueType="num">
                                          <p:cBhvr additive="base">
                                            <p:cTn id="12" dur="2000" fill="hold"/>
                                            <p:tgtEl>
                                              <p:spTgt spid="18435">
                                                <p:txEl>
                                                  <p:pRg st="1" end="1"/>
                                                </p:txEl>
                                              </p:spTgt>
                                            </p:tgtEl>
                                            <p:attrNameLst>
                                              <p:attrName>ppt_x</p:attrName>
                                            </p:attrNameLst>
                                          </p:cBhvr>
                                          <p:tavLst>
                                            <p:tav tm="0">
                                              <p:val>
                                                <p:strVal val="0-#ppt_w/2"/>
                                              </p:val>
                                            </p:tav>
                                            <p:tav tm="100000">
                                              <p:val>
                                                <p:strVal val="#ppt_x"/>
                                              </p:val>
                                            </p:tav>
                                          </p:tavLst>
                                        </p:anim>
                                        <p:anim calcmode="lin" valueType="num">
                                          <p:cBhvr additive="base">
                                            <p:cTn id="13" dur="2000" fill="hold"/>
                                            <p:tgtEl>
                                              <p:spTgt spid="18435">
                                                <p:txEl>
                                                  <p:pRg st="1" end="1"/>
                                                </p:txEl>
                                              </p:spTgt>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18435">
                                                <p:txEl>
                                                  <p:pRg st="2" end="2"/>
                                                </p:txEl>
                                              </p:spTgt>
                                            </p:tgtEl>
                                            <p:attrNameLst>
                                              <p:attrName>style.visibility</p:attrName>
                                            </p:attrNameLst>
                                          </p:cBhvr>
                                          <p:to>
                                            <p:strVal val="visible"/>
                                          </p:to>
                                        </p:set>
                                        <p:anim calcmode="lin" valueType="num">
                                          <p:cBhvr additive="base">
                                            <p:cTn id="16" dur="1000" fill="hold"/>
                                            <p:tgtEl>
                                              <p:spTgt spid="18435">
                                                <p:txEl>
                                                  <p:pRg st="2" end="2"/>
                                                </p:txEl>
                                              </p:spTgt>
                                            </p:tgtEl>
                                            <p:attrNameLst>
                                              <p:attrName>ppt_x</p:attrName>
                                            </p:attrNameLst>
                                          </p:cBhvr>
                                          <p:tavLst>
                                            <p:tav tm="0">
                                              <p:val>
                                                <p:strVal val="1+#ppt_w/2"/>
                                              </p:val>
                                            </p:tav>
                                            <p:tav tm="100000">
                                              <p:val>
                                                <p:strVal val="#ppt_x"/>
                                              </p:val>
                                            </p:tav>
                                          </p:tavLst>
                                        </p:anim>
                                        <p:anim calcmode="lin" valueType="num">
                                          <p:cBhvr additive="base">
                                            <p:cTn id="17" dur="1000" fill="hold"/>
                                            <p:tgtEl>
                                              <p:spTgt spid="18435">
                                                <p:txEl>
                                                  <p:pRg st="2" end="2"/>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18435">
                                                <p:txEl>
                                                  <p:pRg st="3" end="3"/>
                                                </p:txEl>
                                              </p:spTgt>
                                            </p:tgtEl>
                                            <p:attrNameLst>
                                              <p:attrName>style.visibility</p:attrName>
                                            </p:attrNameLst>
                                          </p:cBhvr>
                                          <p:to>
                                            <p:strVal val="visible"/>
                                          </p:to>
                                        </p:set>
                                        <p:anim calcmode="lin" valueType="num">
                                          <p:cBhvr additive="base">
                                            <p:cTn id="20" dur="1000" fill="hold"/>
                                            <p:tgtEl>
                                              <p:spTgt spid="18435">
                                                <p:txEl>
                                                  <p:pRg st="3" end="3"/>
                                                </p:txEl>
                                              </p:spTgt>
                                            </p:tgtEl>
                                            <p:attrNameLst>
                                              <p:attrName>ppt_x</p:attrName>
                                            </p:attrNameLst>
                                          </p:cBhvr>
                                          <p:tavLst>
                                            <p:tav tm="0">
                                              <p:val>
                                                <p:strVal val="0-#ppt_w/2"/>
                                              </p:val>
                                            </p:tav>
                                            <p:tav tm="100000">
                                              <p:val>
                                                <p:strVal val="#ppt_x"/>
                                              </p:val>
                                            </p:tav>
                                          </p:tavLst>
                                        </p:anim>
                                        <p:anim calcmode="lin" valueType="num">
                                          <p:cBhvr additive="base">
                                            <p:cTn id="21" dur="1000" fill="hold"/>
                                            <p:tgtEl>
                                              <p:spTgt spid="18435">
                                                <p:txEl>
                                                  <p:pRg st="3" end="3"/>
                                                </p:txEl>
                                              </p:spTgt>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18435">
                                                <p:txEl>
                                                  <p:pRg st="4" end="4"/>
                                                </p:txEl>
                                              </p:spTgt>
                                            </p:tgtEl>
                                            <p:attrNameLst>
                                              <p:attrName>style.visibility</p:attrName>
                                            </p:attrNameLst>
                                          </p:cBhvr>
                                          <p:to>
                                            <p:strVal val="visible"/>
                                          </p:to>
                                        </p:set>
                                        <p:anim calcmode="lin" valueType="num">
                                          <p:cBhvr additive="base">
                                            <p:cTn id="24" dur="1000" fill="hold"/>
                                            <p:tgtEl>
                                              <p:spTgt spid="18435">
                                                <p:txEl>
                                                  <p:pRg st="4" end="4"/>
                                                </p:txEl>
                                              </p:spTgt>
                                            </p:tgtEl>
                                            <p:attrNameLst>
                                              <p:attrName>ppt_x</p:attrName>
                                            </p:attrNameLst>
                                          </p:cBhvr>
                                          <p:tavLst>
                                            <p:tav tm="0">
                                              <p:val>
                                                <p:strVal val="1+#ppt_w/2"/>
                                              </p:val>
                                            </p:tav>
                                            <p:tav tm="100000">
                                              <p:val>
                                                <p:strVal val="#ppt_x"/>
                                              </p:val>
                                            </p:tav>
                                          </p:tavLst>
                                        </p:anim>
                                        <p:anim calcmode="lin" valueType="num">
                                          <p:cBhvr additive="base">
                                            <p:cTn id="25" dur="1000" fill="hold"/>
                                            <p:tgtEl>
                                              <p:spTgt spid="18435">
                                                <p:txEl>
                                                  <p:pRg st="4" end="4"/>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18435">
                                                <p:txEl>
                                                  <p:pRg st="5" end="5"/>
                                                </p:txEl>
                                              </p:spTgt>
                                            </p:tgtEl>
                                            <p:attrNameLst>
                                              <p:attrName>style.visibility</p:attrName>
                                            </p:attrNameLst>
                                          </p:cBhvr>
                                          <p:to>
                                            <p:strVal val="visible"/>
                                          </p:to>
                                        </p:set>
                                        <p:anim calcmode="lin" valueType="num">
                                          <p:cBhvr additive="base">
                                            <p:cTn id="28" dur="1000" fill="hold"/>
                                            <p:tgtEl>
                                              <p:spTgt spid="18435">
                                                <p:txEl>
                                                  <p:pRg st="5" end="5"/>
                                                </p:txEl>
                                              </p:spTgt>
                                            </p:tgtEl>
                                            <p:attrNameLst>
                                              <p:attrName>ppt_x</p:attrName>
                                            </p:attrNameLst>
                                          </p:cBhvr>
                                          <p:tavLst>
                                            <p:tav tm="0">
                                              <p:val>
                                                <p:strVal val="0-#ppt_w/2"/>
                                              </p:val>
                                            </p:tav>
                                            <p:tav tm="100000">
                                              <p:val>
                                                <p:strVal val="#ppt_x"/>
                                              </p:val>
                                            </p:tav>
                                          </p:tavLst>
                                        </p:anim>
                                        <p:anim calcmode="lin" valueType="num">
                                          <p:cBhvr additive="base">
                                            <p:cTn id="29" dur="1000" fill="hold"/>
                                            <p:tgtEl>
                                              <p:spTgt spid="1843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4">
                                                <p:bg/>
                                              </p:spTgt>
                                            </p:tgtEl>
                                            <p:attrNameLst>
                                              <p:attrName>style.visibility</p:attrName>
                                            </p:attrNameLst>
                                          </p:cBhvr>
                                          <p:to>
                                            <p:strVal val="visible"/>
                                          </p:to>
                                        </p:set>
                                        <p:animEffect transition="in" filter="wipe(left)">
                                          <p:cBhvr>
                                            <p:cTn id="34" dur="500"/>
                                            <p:tgtEl>
                                              <p:spTgt spid="4">
                                                <p:bg/>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nodePh="1">
                                      <p:stCondLst>
                                        <p:cond delay="0"/>
                                      </p:stCondLst>
                                      <p:endCondLst>
                                        <p:cond evt="begin" delay="0">
                                          <p:tn val="37"/>
                                        </p:cond>
                                      </p:endCondLst>
                                      <p:childTnLst>
                                        <p:set>
                                          <p:cBhvr>
                                            <p:cTn id="38" dur="1" fill="hold">
                                              <p:stCondLst>
                                                <p:cond delay="0"/>
                                              </p:stCondLst>
                                            </p:cTn>
                                            <p:tgtEl>
                                              <p:spTgt spid="4">
                                                <p:txEl>
                                                  <p:pRg st="0" end="0"/>
                                                </p:txEl>
                                              </p:spTgt>
                                            </p:tgtEl>
                                            <p:attrNameLst>
                                              <p:attrName>style.visibility</p:attrName>
                                            </p:attrNameLst>
                                          </p:cBhvr>
                                          <p:to>
                                            <p:strVal val="visible"/>
                                          </p:to>
                                        </p:set>
                                        <p:animEffect transition="in" filter="wipe(left)">
                                          <p:cBhvr>
                                            <p:cTn id="39" dur="500"/>
                                            <p:tgtEl>
                                              <p:spTgt spid="4">
                                                <p:txEl>
                                                  <p:pRg st="0" end="0"/>
                                                </p:txEl>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
                                                <p:bg/>
                                              </p:spTgt>
                                            </p:tgtEl>
                                            <p:attrNameLst>
                                              <p:attrName>style.visibility</p:attrName>
                                            </p:attrNameLst>
                                          </p:cBhvr>
                                          <p:to>
                                            <p:strVal val="visible"/>
                                          </p:to>
                                        </p:set>
                                        <p:animEffect transition="in" filter="wipe(left)">
                                          <p:cBhvr>
                                            <p:cTn id="42" dur="500"/>
                                            <p:tgtEl>
                                              <p:spTgt spid="7">
                                                <p:bg/>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nodePh="1">
                                      <p:stCondLst>
                                        <p:cond delay="0"/>
                                      </p:stCondLst>
                                      <p:endCondLst>
                                        <p:cond evt="begin" delay="0">
                                          <p:tn val="45"/>
                                        </p:cond>
                                      </p:endCondLst>
                                      <p:childTnLst>
                                        <p:set>
                                          <p:cBhvr>
                                            <p:cTn id="46" dur="1" fill="hold">
                                              <p:stCondLst>
                                                <p:cond delay="0"/>
                                              </p:stCondLst>
                                            </p:cTn>
                                            <p:tgtEl>
                                              <p:spTgt spid="7">
                                                <p:txEl>
                                                  <p:pRg st="0" end="0"/>
                                                </p:txEl>
                                              </p:spTgt>
                                            </p:tgtEl>
                                            <p:attrNameLst>
                                              <p:attrName>style.visibility</p:attrName>
                                            </p:attrNameLst>
                                          </p:cBhvr>
                                          <p:to>
                                            <p:strVal val="visible"/>
                                          </p:to>
                                        </p:set>
                                        <p:animEffect transition="in" filter="wipe(left)">
                                          <p:cBhvr>
                                            <p:cTn id="47" dur="500"/>
                                            <p:tgtEl>
                                              <p:spTgt spid="7">
                                                <p:txEl>
                                                  <p:pRg st="0" end="0"/>
                                                </p:txEl>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8">
                                                <p:bg/>
                                              </p:spTgt>
                                            </p:tgtEl>
                                            <p:attrNameLst>
                                              <p:attrName>style.visibility</p:attrName>
                                            </p:attrNameLst>
                                          </p:cBhvr>
                                          <p:to>
                                            <p:strVal val="visible"/>
                                          </p:to>
                                        </p:set>
                                        <p:animEffect transition="in" filter="wipe(left)">
                                          <p:cBhvr>
                                            <p:cTn id="50" dur="500"/>
                                            <p:tgtEl>
                                              <p:spTgt spid="8">
                                                <p:bg/>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nodePh="1">
                                      <p:stCondLst>
                                        <p:cond delay="0"/>
                                      </p:stCondLst>
                                      <p:endCondLst>
                                        <p:cond evt="begin" delay="0">
                                          <p:tn val="53"/>
                                        </p:cond>
                                      </p:endCondLst>
                                      <p:childTnLst>
                                        <p:set>
                                          <p:cBhvr>
                                            <p:cTn id="54" dur="1" fill="hold">
                                              <p:stCondLst>
                                                <p:cond delay="0"/>
                                              </p:stCondLst>
                                            </p:cTn>
                                            <p:tgtEl>
                                              <p:spTgt spid="8">
                                                <p:txEl>
                                                  <p:pRg st="0" end="0"/>
                                                </p:txEl>
                                              </p:spTgt>
                                            </p:tgtEl>
                                            <p:attrNameLst>
                                              <p:attrName>style.visibility</p:attrName>
                                            </p:attrNameLst>
                                          </p:cBhvr>
                                          <p:to>
                                            <p:strVal val="visible"/>
                                          </p:to>
                                        </p:set>
                                        <p:animEffect transition="in" filter="wipe(left)">
                                          <p:cBhvr>
                                            <p:cTn id="5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4" grpId="0" build="p" bldLvl="3" animBg="1"/>
          <p:bldP spid="7" grpId="0" build="p" bldLvl="3" animBg="1"/>
          <p:bldP spid="8" grpId="0" build="p" bldLvl="3"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a:extLst>
              <a:ext uri="{FF2B5EF4-FFF2-40B4-BE49-F238E27FC236}">
                <a16:creationId xmlns:a16="http://schemas.microsoft.com/office/drawing/2014/main" id="{693B0D8D-E341-49F9-A4E3-7C01ECC92DF7}"/>
              </a:ext>
            </a:extLst>
          </p:cNvPr>
          <p:cNvSpPr/>
          <p:nvPr/>
        </p:nvSpPr>
        <p:spPr bwMode="auto">
          <a:xfrm>
            <a:off x="229831" y="170317"/>
            <a:ext cx="8856984" cy="6724047"/>
          </a:xfrm>
          <a:prstGeom prst="roundRect">
            <a:avLst/>
          </a:prstGeom>
          <a:blipFill>
            <a:blip r:embed="rId2"/>
            <a:tile tx="0" ty="0" sx="100000" sy="100000" flip="none" algn="tl"/>
          </a:blip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i="0" u="none" strike="noStrike" normalizeH="0" baseline="0">
              <a:ln w="0"/>
              <a:effectLst>
                <a:outerShdw blurRad="38100" dist="19050" dir="2700000" algn="tl" rotWithShape="0">
                  <a:schemeClr val="dk1">
                    <a:alpha val="40000"/>
                  </a:schemeClr>
                </a:outerShdw>
              </a:effectLst>
              <a:latin typeface="Arial" panose="020B0604020202020204" pitchFamily="34" charset="0"/>
              <a:ea typeface="黑体" panose="02010609060101010101" pitchFamily="49" charset="-122"/>
            </a:endParaRPr>
          </a:p>
        </p:txBody>
      </p:sp>
      <p:sp>
        <p:nvSpPr>
          <p:cNvPr id="7" name="矩形 6">
            <a:extLst>
              <a:ext uri="{FF2B5EF4-FFF2-40B4-BE49-F238E27FC236}">
                <a16:creationId xmlns:a16="http://schemas.microsoft.com/office/drawing/2014/main" id="{B9B13340-1FD3-491B-926E-3F9CD7CE407C}"/>
              </a:ext>
            </a:extLst>
          </p:cNvPr>
          <p:cNvSpPr/>
          <p:nvPr/>
        </p:nvSpPr>
        <p:spPr>
          <a:xfrm>
            <a:off x="648439" y="1268760"/>
            <a:ext cx="1200329" cy="3312368"/>
          </a:xfrm>
          <a:prstGeom prst="rect">
            <a:avLst/>
          </a:prstGeom>
        </p:spPr>
        <p:txBody>
          <a:bodyPr vert="eaVert" wrap="square">
            <a:spAutoFit/>
          </a:bodyPr>
          <a:lstStyle/>
          <a:p>
            <a:r>
              <a:rPr lang="zh-CN" altLang="en-US" sz="6600" b="1" dirty="0">
                <a:solidFill>
                  <a:srgbClr val="FF0000"/>
                </a:solidFill>
                <a:latin typeface="怀良行书空心体" panose="02010800040101010101" pitchFamily="2" charset="-122"/>
                <a:ea typeface="怀良行书空心体" panose="02010800040101010101" pitchFamily="2" charset="-122"/>
              </a:rPr>
              <a:t>标题</a:t>
            </a:r>
            <a:endParaRPr lang="zh-CN" altLang="en-US" sz="6600" dirty="0">
              <a:latin typeface="怀良行书空心体" panose="02010800040101010101" pitchFamily="2" charset="-122"/>
              <a:ea typeface="怀良行书空心体" panose="02010800040101010101" pitchFamily="2" charset="-122"/>
            </a:endParaRPr>
          </a:p>
        </p:txBody>
      </p:sp>
      <p:cxnSp>
        <p:nvCxnSpPr>
          <p:cNvPr id="3" name="直接连接符 2">
            <a:extLst>
              <a:ext uri="{FF2B5EF4-FFF2-40B4-BE49-F238E27FC236}">
                <a16:creationId xmlns:a16="http://schemas.microsoft.com/office/drawing/2014/main" id="{C5A31D38-9D75-419A-B122-141A580FA8A0}"/>
              </a:ext>
            </a:extLst>
          </p:cNvPr>
          <p:cNvCxnSpPr>
            <a:cxnSpLocks/>
          </p:cNvCxnSpPr>
          <p:nvPr/>
        </p:nvCxnSpPr>
        <p:spPr bwMode="auto">
          <a:xfrm>
            <a:off x="3707904" y="162553"/>
            <a:ext cx="0" cy="6604843"/>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矩形 7">
            <a:extLst>
              <a:ext uri="{FF2B5EF4-FFF2-40B4-BE49-F238E27FC236}">
                <a16:creationId xmlns:a16="http://schemas.microsoft.com/office/drawing/2014/main" id="{877570DE-A334-4491-9EB0-F8FA7A713AB8}"/>
              </a:ext>
            </a:extLst>
          </p:cNvPr>
          <p:cNvSpPr/>
          <p:nvPr/>
        </p:nvSpPr>
        <p:spPr>
          <a:xfrm>
            <a:off x="3574232" y="497781"/>
            <a:ext cx="2352748" cy="707886"/>
          </a:xfrm>
          <a:prstGeom prst="rect">
            <a:avLst/>
          </a:prstGeom>
        </p:spPr>
        <p:txBody>
          <a:bodyPr wrap="square">
            <a:spAutoFit/>
          </a:bodyPr>
          <a:lstStyle/>
          <a:p>
            <a:pPr marL="457200" indent="-457200">
              <a:buFont typeface="Arial" panose="020B0604020202020204" pitchFamily="34" charset="0"/>
              <a:buChar char="•"/>
            </a:pPr>
            <a:r>
              <a:rPr lang="zh-CN" altLang="en-US" sz="4000" b="1" dirty="0">
                <a:solidFill>
                  <a:srgbClr val="1115AB"/>
                </a:solidFill>
              </a:rPr>
              <a:t>正题</a:t>
            </a:r>
            <a:endParaRPr lang="zh-CN" altLang="en-US" sz="4000" dirty="0"/>
          </a:p>
        </p:txBody>
      </p:sp>
      <p:sp>
        <p:nvSpPr>
          <p:cNvPr id="9" name="矩形 8">
            <a:extLst>
              <a:ext uri="{FF2B5EF4-FFF2-40B4-BE49-F238E27FC236}">
                <a16:creationId xmlns:a16="http://schemas.microsoft.com/office/drawing/2014/main" id="{65E0F5EB-AF56-46C6-895B-D1ECF2E96A52}"/>
              </a:ext>
            </a:extLst>
          </p:cNvPr>
          <p:cNvSpPr/>
          <p:nvPr/>
        </p:nvSpPr>
        <p:spPr>
          <a:xfrm>
            <a:off x="3574232" y="2729198"/>
            <a:ext cx="2384728" cy="707886"/>
          </a:xfrm>
          <a:prstGeom prst="rect">
            <a:avLst/>
          </a:prstGeom>
        </p:spPr>
        <p:txBody>
          <a:bodyPr wrap="square">
            <a:spAutoFit/>
          </a:bodyPr>
          <a:lstStyle/>
          <a:p>
            <a:pPr marL="457200" indent="-457200">
              <a:buFont typeface="Arial" panose="020B0604020202020204" pitchFamily="34" charset="0"/>
              <a:buChar char="•"/>
            </a:pPr>
            <a:r>
              <a:rPr lang="zh-CN" altLang="en-US" sz="4000" b="1" dirty="0">
                <a:solidFill>
                  <a:srgbClr val="1115AB"/>
                </a:solidFill>
              </a:rPr>
              <a:t>引题</a:t>
            </a:r>
            <a:endParaRPr lang="zh-CN" altLang="en-US" sz="4000" dirty="0"/>
          </a:p>
        </p:txBody>
      </p:sp>
      <p:sp>
        <p:nvSpPr>
          <p:cNvPr id="10" name="矩形 9">
            <a:extLst>
              <a:ext uri="{FF2B5EF4-FFF2-40B4-BE49-F238E27FC236}">
                <a16:creationId xmlns:a16="http://schemas.microsoft.com/office/drawing/2014/main" id="{CDFAF379-F25A-477D-9A58-06C04FFB6596}"/>
              </a:ext>
            </a:extLst>
          </p:cNvPr>
          <p:cNvSpPr/>
          <p:nvPr/>
        </p:nvSpPr>
        <p:spPr>
          <a:xfrm>
            <a:off x="3588264" y="4960616"/>
            <a:ext cx="1729161" cy="707886"/>
          </a:xfrm>
          <a:prstGeom prst="rect">
            <a:avLst/>
          </a:prstGeom>
        </p:spPr>
        <p:txBody>
          <a:bodyPr wrap="square">
            <a:spAutoFit/>
          </a:bodyPr>
          <a:lstStyle/>
          <a:p>
            <a:pPr marL="457200" indent="-457200">
              <a:buFont typeface="Arial" panose="020B0604020202020204" pitchFamily="34" charset="0"/>
              <a:buChar char="•"/>
            </a:pPr>
            <a:r>
              <a:rPr lang="zh-CN" altLang="en-US" sz="4000" b="1" dirty="0">
                <a:solidFill>
                  <a:srgbClr val="1115AB"/>
                </a:solidFill>
              </a:rPr>
              <a:t>副题</a:t>
            </a:r>
            <a:endParaRPr lang="zh-CN" altLang="en-US" sz="4000" dirty="0"/>
          </a:p>
        </p:txBody>
      </p:sp>
      <p:sp>
        <p:nvSpPr>
          <p:cNvPr id="13" name="矩形 12">
            <a:extLst>
              <a:ext uri="{FF2B5EF4-FFF2-40B4-BE49-F238E27FC236}">
                <a16:creationId xmlns:a16="http://schemas.microsoft.com/office/drawing/2014/main" id="{F3658514-C898-4DC5-8F2F-08ABD62418D1}"/>
              </a:ext>
            </a:extLst>
          </p:cNvPr>
          <p:cNvSpPr/>
          <p:nvPr/>
        </p:nvSpPr>
        <p:spPr>
          <a:xfrm>
            <a:off x="537526" y="3381851"/>
            <a:ext cx="2522306" cy="2308324"/>
          </a:xfrm>
          <a:prstGeom prst="rect">
            <a:avLst/>
          </a:prstGeom>
          <a:solidFill>
            <a:srgbClr val="FF0000"/>
          </a:solidFill>
        </p:spPr>
        <p:txBody>
          <a:bodyPr wrap="square">
            <a:spAutoFit/>
          </a:bodyPr>
          <a:lstStyle/>
          <a:p>
            <a:r>
              <a:rPr lang="zh-CN" altLang="en-US" sz="2400" b="1" dirty="0">
                <a:solidFill>
                  <a:schemeClr val="bg1"/>
                </a:solidFill>
              </a:rPr>
              <a:t>高度概括已经发生的新闻事实。必须简明、准确地概括消息内容，帮助读者理解报道的事实</a:t>
            </a:r>
            <a:r>
              <a:rPr lang="zh-CN" altLang="en-US" b="1" dirty="0">
                <a:solidFill>
                  <a:schemeClr val="bg1"/>
                </a:solidFill>
              </a:rPr>
              <a:t>。</a:t>
            </a:r>
            <a:endParaRPr lang="zh-CN" altLang="en-US" dirty="0">
              <a:solidFill>
                <a:schemeClr val="bg1"/>
              </a:solidFill>
            </a:endParaRPr>
          </a:p>
        </p:txBody>
      </p:sp>
      <p:sp>
        <p:nvSpPr>
          <p:cNvPr id="14" name="矩形 13">
            <a:extLst>
              <a:ext uri="{FF2B5EF4-FFF2-40B4-BE49-F238E27FC236}">
                <a16:creationId xmlns:a16="http://schemas.microsoft.com/office/drawing/2014/main" id="{C006B613-1492-41C9-8E38-57A405E61EA0}"/>
              </a:ext>
            </a:extLst>
          </p:cNvPr>
          <p:cNvSpPr/>
          <p:nvPr/>
        </p:nvSpPr>
        <p:spPr>
          <a:xfrm>
            <a:off x="4462770" y="1272015"/>
            <a:ext cx="4572000" cy="892552"/>
          </a:xfrm>
          <a:prstGeom prst="rect">
            <a:avLst/>
          </a:prstGeom>
          <a:solidFill>
            <a:srgbClr val="FF0000"/>
          </a:solidFill>
        </p:spPr>
        <p:txBody>
          <a:bodyPr>
            <a:spAutoFit/>
          </a:bodyPr>
          <a:lstStyle/>
          <a:p>
            <a:pPr>
              <a:buFont typeface="Wingdings" panose="05000000000000000000" pitchFamily="2" charset="2"/>
              <a:buNone/>
            </a:pPr>
            <a:r>
              <a:rPr lang="zh-CN" altLang="en-US" sz="2800" b="1" dirty="0">
                <a:solidFill>
                  <a:schemeClr val="bg1"/>
                </a:solidFill>
              </a:rPr>
              <a:t>也叫主题。</a:t>
            </a:r>
            <a:r>
              <a:rPr lang="zh-CN" altLang="en-US" sz="2400" b="1" dirty="0">
                <a:solidFill>
                  <a:schemeClr val="bg1"/>
                </a:solidFill>
              </a:rPr>
              <a:t>概括与说明主要事实和思想内容。</a:t>
            </a:r>
          </a:p>
        </p:txBody>
      </p:sp>
      <p:sp>
        <p:nvSpPr>
          <p:cNvPr id="15" name="矩形 14">
            <a:extLst>
              <a:ext uri="{FF2B5EF4-FFF2-40B4-BE49-F238E27FC236}">
                <a16:creationId xmlns:a16="http://schemas.microsoft.com/office/drawing/2014/main" id="{8FB915CB-24A6-41FE-8B67-2E4814AB03B6}"/>
              </a:ext>
            </a:extLst>
          </p:cNvPr>
          <p:cNvSpPr/>
          <p:nvPr/>
        </p:nvSpPr>
        <p:spPr>
          <a:xfrm>
            <a:off x="4462770" y="3688098"/>
            <a:ext cx="4572000" cy="830997"/>
          </a:xfrm>
          <a:prstGeom prst="rect">
            <a:avLst/>
          </a:prstGeom>
          <a:solidFill>
            <a:srgbClr val="FF0000"/>
          </a:solidFill>
        </p:spPr>
        <p:txBody>
          <a:bodyPr>
            <a:spAutoFit/>
          </a:bodyPr>
          <a:lstStyle/>
          <a:p>
            <a:pPr>
              <a:buFont typeface="Wingdings" panose="05000000000000000000" pitchFamily="2" charset="2"/>
              <a:buNone/>
            </a:pPr>
            <a:r>
              <a:rPr lang="zh-CN" altLang="en-US" sz="2400" b="1" dirty="0">
                <a:solidFill>
                  <a:schemeClr val="bg1"/>
                </a:solidFill>
              </a:rPr>
              <a:t>提示消息的思想意义或交代背景，说明原因，烘托气氛。</a:t>
            </a:r>
          </a:p>
        </p:txBody>
      </p:sp>
      <p:sp>
        <p:nvSpPr>
          <p:cNvPr id="16" name="矩形 15">
            <a:extLst>
              <a:ext uri="{FF2B5EF4-FFF2-40B4-BE49-F238E27FC236}">
                <a16:creationId xmlns:a16="http://schemas.microsoft.com/office/drawing/2014/main" id="{915AE3B9-7E34-4F94-BAC6-892EE1E12193}"/>
              </a:ext>
            </a:extLst>
          </p:cNvPr>
          <p:cNvSpPr/>
          <p:nvPr/>
        </p:nvSpPr>
        <p:spPr>
          <a:xfrm>
            <a:off x="4427519" y="5900832"/>
            <a:ext cx="4597326" cy="830997"/>
          </a:xfrm>
          <a:prstGeom prst="rect">
            <a:avLst/>
          </a:prstGeom>
          <a:solidFill>
            <a:srgbClr val="FF0000"/>
          </a:solidFill>
        </p:spPr>
        <p:txBody>
          <a:bodyPr wrap="square">
            <a:spAutoFit/>
          </a:bodyPr>
          <a:lstStyle/>
          <a:p>
            <a:r>
              <a:rPr lang="zh-CN" altLang="en-US" sz="2400" b="1" dirty="0">
                <a:solidFill>
                  <a:schemeClr val="bg1"/>
                </a:solidFill>
              </a:rPr>
              <a:t>提示报道的事实结果，</a:t>
            </a:r>
            <a:endParaRPr lang="en-US" altLang="zh-CN" sz="2400" b="1" dirty="0">
              <a:solidFill>
                <a:schemeClr val="bg1"/>
              </a:solidFill>
            </a:endParaRPr>
          </a:p>
          <a:p>
            <a:r>
              <a:rPr lang="zh-CN" altLang="en-US" sz="2400" b="1" dirty="0">
                <a:solidFill>
                  <a:schemeClr val="bg1"/>
                </a:solidFill>
              </a:rPr>
              <a:t>或作内容提要</a:t>
            </a:r>
            <a:endParaRPr lang="zh-CN" altLang="en-US" sz="2400" dirty="0">
              <a:solidFill>
                <a:schemeClr val="bg1"/>
              </a:solidFill>
            </a:endParaRPr>
          </a:p>
        </p:txBody>
      </p:sp>
      <p:pic>
        <p:nvPicPr>
          <p:cNvPr id="19" name="图片 18">
            <a:extLst>
              <a:ext uri="{FF2B5EF4-FFF2-40B4-BE49-F238E27FC236}">
                <a16:creationId xmlns:a16="http://schemas.microsoft.com/office/drawing/2014/main" id="{7CE81BA3-DD39-42B7-98A5-9A71E88936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48" y="-105308"/>
            <a:ext cx="3620840" cy="1660571"/>
          </a:xfrm>
          <a:prstGeom prst="rect">
            <a:avLst/>
          </a:prstGeom>
        </p:spPr>
      </p:pic>
    </p:spTree>
    <p:extLst>
      <p:ext uri="{BB962C8B-B14F-4D97-AF65-F5344CB8AC3E}">
        <p14:creationId xmlns:p14="http://schemas.microsoft.com/office/powerpoint/2010/main" val="128602108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iterate type="lt">
                                    <p:tmPct val="10000"/>
                                  </p:iterate>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iterate type="lt">
                                    <p:tmPct val="10000"/>
                                  </p:iterate>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iterate type="lt">
                                    <p:tmPct val="10000"/>
                                  </p:iterate>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iterate type="lt">
                                    <p:tmPct val="10000"/>
                                  </p:iterate>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3" grpId="0" animBg="1"/>
      <p:bldP spid="14" grpId="0" animBg="1"/>
      <p:bldP spid="15"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316522DA-232C-4AAC-927A-524E7A58CBBA}"/>
              </a:ext>
            </a:extLst>
          </p:cNvPr>
          <p:cNvSpPr/>
          <p:nvPr/>
        </p:nvSpPr>
        <p:spPr>
          <a:xfrm>
            <a:off x="799178" y="2321025"/>
            <a:ext cx="1107996" cy="2448272"/>
          </a:xfrm>
          <a:prstGeom prst="rect">
            <a:avLst/>
          </a:prstGeom>
        </p:spPr>
        <p:txBody>
          <a:bodyPr vert="eaVert" wrap="square">
            <a:spAutoFit/>
          </a:bodyPr>
          <a:lstStyle/>
          <a:p>
            <a:r>
              <a:rPr lang="zh-CN" altLang="en-US" sz="6000" b="1" dirty="0">
                <a:solidFill>
                  <a:srgbClr val="FF0000"/>
                </a:solidFill>
                <a:latin typeface="怀良行书空心体" panose="02010800040101010101" pitchFamily="2" charset="-122"/>
                <a:ea typeface="怀良行书空心体" panose="02010800040101010101" pitchFamily="2" charset="-122"/>
              </a:rPr>
              <a:t>导语</a:t>
            </a:r>
            <a:endParaRPr lang="zh-CN" altLang="en-US" sz="6000" dirty="0">
              <a:latin typeface="怀良行书空心体" panose="02010800040101010101" pitchFamily="2" charset="-122"/>
              <a:ea typeface="怀良行书空心体" panose="02010800040101010101" pitchFamily="2" charset="-122"/>
            </a:endParaRPr>
          </a:p>
        </p:txBody>
      </p:sp>
      <p:sp>
        <p:nvSpPr>
          <p:cNvPr id="8" name="矩形 7">
            <a:extLst>
              <a:ext uri="{FF2B5EF4-FFF2-40B4-BE49-F238E27FC236}">
                <a16:creationId xmlns:a16="http://schemas.microsoft.com/office/drawing/2014/main" id="{EB8F0325-55FC-49C4-A1CC-9D3E23844716}"/>
              </a:ext>
            </a:extLst>
          </p:cNvPr>
          <p:cNvSpPr/>
          <p:nvPr/>
        </p:nvSpPr>
        <p:spPr>
          <a:xfrm>
            <a:off x="3290451" y="5500048"/>
            <a:ext cx="4572000" cy="1107996"/>
          </a:xfrm>
          <a:prstGeom prst="rect">
            <a:avLst/>
          </a:prstGeom>
        </p:spPr>
        <p:txBody>
          <a:bodyPr>
            <a:spAutoFit/>
          </a:bodyPr>
          <a:lstStyle/>
          <a:p>
            <a:r>
              <a:rPr lang="zh-CN" altLang="en-US" sz="2400" b="1" dirty="0">
                <a:latin typeface="宋体" panose="02010600030101010101" pitchFamily="2" charset="-122"/>
              </a:rPr>
              <a:t> 一是要抓住事情的核心，二是要能吸引读者看下去。</a:t>
            </a:r>
            <a:br>
              <a:rPr lang="zh-CN" altLang="en-US" b="1" dirty="0">
                <a:latin typeface="宋体" panose="02010600030101010101" pitchFamily="2" charset="-122"/>
              </a:rPr>
            </a:br>
            <a:endParaRPr lang="zh-CN" altLang="en-US" dirty="0"/>
          </a:p>
        </p:txBody>
      </p:sp>
      <p:cxnSp>
        <p:nvCxnSpPr>
          <p:cNvPr id="10" name="直接连接符 9">
            <a:extLst>
              <a:ext uri="{FF2B5EF4-FFF2-40B4-BE49-F238E27FC236}">
                <a16:creationId xmlns:a16="http://schemas.microsoft.com/office/drawing/2014/main" id="{5F95F3DA-E907-41D4-B438-1CD9209C3B09}"/>
              </a:ext>
            </a:extLst>
          </p:cNvPr>
          <p:cNvCxnSpPr/>
          <p:nvPr/>
        </p:nvCxnSpPr>
        <p:spPr bwMode="auto">
          <a:xfrm>
            <a:off x="2483768" y="116632"/>
            <a:ext cx="0" cy="6192688"/>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文本框 11">
            <a:extLst>
              <a:ext uri="{FF2B5EF4-FFF2-40B4-BE49-F238E27FC236}">
                <a16:creationId xmlns:a16="http://schemas.microsoft.com/office/drawing/2014/main" id="{6EFAD770-F5FB-4F10-8361-2C2673F29A8E}"/>
              </a:ext>
            </a:extLst>
          </p:cNvPr>
          <p:cNvSpPr txBox="1"/>
          <p:nvPr/>
        </p:nvSpPr>
        <p:spPr>
          <a:xfrm>
            <a:off x="2499346" y="2574201"/>
            <a:ext cx="1872208" cy="683264"/>
          </a:xfrm>
          <a:prstGeom prst="rect">
            <a:avLst/>
          </a:prstGeom>
          <a:solidFill>
            <a:schemeClr val="tx2"/>
          </a:solidFill>
          <a:ln>
            <a:noFill/>
          </a:ln>
        </p:spPr>
        <p:txBody>
          <a:bodyPr wrap="square" rtlCol="0">
            <a:spAutoFit/>
          </a:bodyPr>
          <a:lstStyle>
            <a:defPPr>
              <a:defRPr lang="zh-CN"/>
            </a:defPPr>
            <a:lvl1pPr>
              <a:defRPr sz="3200" b="1">
                <a:solidFill>
                  <a:schemeClr val="bg1"/>
                </a:solidFill>
              </a:defRPr>
            </a:lvl1pPr>
          </a:lstStyle>
          <a:p>
            <a:pPr>
              <a:lnSpc>
                <a:spcPct val="120000"/>
              </a:lnSpc>
            </a:pPr>
            <a:r>
              <a:rPr lang="zh-CN" altLang="en-US" dirty="0"/>
              <a:t>作用</a:t>
            </a:r>
          </a:p>
        </p:txBody>
      </p:sp>
      <p:sp>
        <p:nvSpPr>
          <p:cNvPr id="13" name="文本框 12">
            <a:extLst>
              <a:ext uri="{FF2B5EF4-FFF2-40B4-BE49-F238E27FC236}">
                <a16:creationId xmlns:a16="http://schemas.microsoft.com/office/drawing/2014/main" id="{F51BA959-EE4C-4F19-B99D-82113BC21D9F}"/>
              </a:ext>
            </a:extLst>
          </p:cNvPr>
          <p:cNvSpPr txBox="1"/>
          <p:nvPr/>
        </p:nvSpPr>
        <p:spPr>
          <a:xfrm>
            <a:off x="2514925" y="4915273"/>
            <a:ext cx="1841051" cy="584775"/>
          </a:xfrm>
          <a:prstGeom prst="rect">
            <a:avLst/>
          </a:prstGeom>
          <a:solidFill>
            <a:srgbClr val="C00000"/>
          </a:solidFill>
        </p:spPr>
        <p:txBody>
          <a:bodyPr wrap="square" rtlCol="0">
            <a:spAutoFit/>
          </a:bodyPr>
          <a:lstStyle/>
          <a:p>
            <a:r>
              <a:rPr lang="zh-CN" altLang="en-US" sz="3200" b="1" dirty="0">
                <a:solidFill>
                  <a:schemeClr val="bg1"/>
                </a:solidFill>
              </a:rPr>
              <a:t>要求</a:t>
            </a:r>
          </a:p>
        </p:txBody>
      </p:sp>
      <p:sp>
        <p:nvSpPr>
          <p:cNvPr id="14" name="矩形 13">
            <a:extLst>
              <a:ext uri="{FF2B5EF4-FFF2-40B4-BE49-F238E27FC236}">
                <a16:creationId xmlns:a16="http://schemas.microsoft.com/office/drawing/2014/main" id="{85AAFBE7-EAB4-43B5-A2FC-F58AED93C03F}"/>
              </a:ext>
            </a:extLst>
          </p:cNvPr>
          <p:cNvSpPr/>
          <p:nvPr/>
        </p:nvSpPr>
        <p:spPr>
          <a:xfrm>
            <a:off x="3290451" y="1049999"/>
            <a:ext cx="3897221" cy="461665"/>
          </a:xfrm>
          <a:prstGeom prst="rect">
            <a:avLst/>
          </a:prstGeom>
        </p:spPr>
        <p:txBody>
          <a:bodyPr wrap="none">
            <a:spAutoFit/>
          </a:bodyPr>
          <a:lstStyle/>
          <a:p>
            <a:r>
              <a:rPr lang="zh-CN" altLang="en-US" sz="2400" b="1" dirty="0">
                <a:latin typeface="宋体" panose="02010600030101010101" pitchFamily="2" charset="-122"/>
              </a:rPr>
              <a:t>消息的第一段或者第一句话</a:t>
            </a:r>
            <a:endParaRPr lang="zh-CN" altLang="en-US" sz="2400" dirty="0"/>
          </a:p>
        </p:txBody>
      </p:sp>
      <p:sp>
        <p:nvSpPr>
          <p:cNvPr id="15" name="矩形 14">
            <a:extLst>
              <a:ext uri="{FF2B5EF4-FFF2-40B4-BE49-F238E27FC236}">
                <a16:creationId xmlns:a16="http://schemas.microsoft.com/office/drawing/2014/main" id="{DDD0DFE1-C254-4C8F-A21B-0CE1C6E148C0}"/>
              </a:ext>
            </a:extLst>
          </p:cNvPr>
          <p:cNvSpPr/>
          <p:nvPr/>
        </p:nvSpPr>
        <p:spPr>
          <a:xfrm>
            <a:off x="3290451" y="3373928"/>
            <a:ext cx="4572000" cy="1200329"/>
          </a:xfrm>
          <a:prstGeom prst="rect">
            <a:avLst/>
          </a:prstGeom>
        </p:spPr>
        <p:txBody>
          <a:bodyPr>
            <a:spAutoFit/>
          </a:bodyPr>
          <a:lstStyle/>
          <a:p>
            <a:r>
              <a:rPr lang="zh-CN" altLang="en-US" sz="2400" b="1" dirty="0">
                <a:latin typeface="宋体" panose="02010600030101010101" pitchFamily="2" charset="-122"/>
              </a:rPr>
              <a:t>是消息中最主要的事实，是最重要、最有影响力的材料，是本则消息报道的价值所在</a:t>
            </a:r>
            <a:endParaRPr lang="zh-CN" altLang="en-US" sz="2400" dirty="0"/>
          </a:p>
        </p:txBody>
      </p:sp>
      <p:sp>
        <p:nvSpPr>
          <p:cNvPr id="16" name="文本框 15">
            <a:extLst>
              <a:ext uri="{FF2B5EF4-FFF2-40B4-BE49-F238E27FC236}">
                <a16:creationId xmlns:a16="http://schemas.microsoft.com/office/drawing/2014/main" id="{37A0653F-AB06-4AF8-B102-9982D62BB758}"/>
              </a:ext>
            </a:extLst>
          </p:cNvPr>
          <p:cNvSpPr txBox="1"/>
          <p:nvPr/>
        </p:nvSpPr>
        <p:spPr>
          <a:xfrm>
            <a:off x="2518620" y="331618"/>
            <a:ext cx="1837355" cy="584775"/>
          </a:xfrm>
          <a:prstGeom prst="rect">
            <a:avLst/>
          </a:prstGeom>
          <a:solidFill>
            <a:schemeClr val="tx2"/>
          </a:solidFill>
          <a:ln>
            <a:noFill/>
          </a:ln>
        </p:spPr>
        <p:txBody>
          <a:bodyPr wrap="square" rtlCol="0">
            <a:spAutoFit/>
          </a:bodyPr>
          <a:lstStyle/>
          <a:p>
            <a:r>
              <a:rPr lang="zh-CN" altLang="en-US" sz="3200" b="1" dirty="0">
                <a:solidFill>
                  <a:schemeClr val="bg1"/>
                </a:solidFill>
              </a:rPr>
              <a:t>位置</a:t>
            </a:r>
          </a:p>
        </p:txBody>
      </p:sp>
    </p:spTree>
    <p:extLst>
      <p:ext uri="{BB962C8B-B14F-4D97-AF65-F5344CB8AC3E}">
        <p14:creationId xmlns:p14="http://schemas.microsoft.com/office/powerpoint/2010/main" val="421981016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30000"/>
                                  </p:iterate>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1" fill="hold" nodeType="withEffect">
                                  <p:stCondLst>
                                    <p:cond delay="0"/>
                                  </p:stCondLst>
                                  <p:iterate type="lt">
                                    <p:tmPct val="30000"/>
                                  </p:iterate>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6">
                                            <p:bg/>
                                          </p:spTgt>
                                        </p:tgtEl>
                                        <p:attrNameLst>
                                          <p:attrName>style.visibility</p:attrName>
                                        </p:attrNameLst>
                                      </p:cBhvr>
                                      <p:to>
                                        <p:strVal val="visible"/>
                                      </p:to>
                                    </p:set>
                                    <p:animEffect transition="in" filter="fade">
                                      <p:cBhvr>
                                        <p:cTn id="15" dur="1000"/>
                                        <p:tgtEl>
                                          <p:spTgt spid="16">
                                            <p:bg/>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6">
                                            <p:txEl>
                                              <p:pRg st="0" end="0"/>
                                            </p:txEl>
                                          </p:spTgt>
                                        </p:tgtEl>
                                        <p:attrNameLst>
                                          <p:attrName>style.visibility</p:attrName>
                                        </p:attrNameLst>
                                      </p:cBhvr>
                                      <p:to>
                                        <p:strVal val="visible"/>
                                      </p:to>
                                    </p:set>
                                    <p:animEffect transition="in" filter="fade">
                                      <p:cBhvr>
                                        <p:cTn id="20" dur="1000"/>
                                        <p:tgtEl>
                                          <p:spTgt spid="16">
                                            <p:txEl>
                                              <p:pRg st="0" end="0"/>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bg/>
                                          </p:spTgt>
                                        </p:tgtEl>
                                        <p:attrNameLst>
                                          <p:attrName>style.visibility</p:attrName>
                                        </p:attrNameLst>
                                      </p:cBhvr>
                                      <p:to>
                                        <p:strVal val="visible"/>
                                      </p:to>
                                    </p:set>
                                    <p:animEffect transition="in" filter="fade">
                                      <p:cBhvr>
                                        <p:cTn id="23" dur="1000"/>
                                        <p:tgtEl>
                                          <p:spTgt spid="12">
                                            <p:bg/>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
                                            <p:txEl>
                                              <p:pRg st="0" end="0"/>
                                            </p:txEl>
                                          </p:spTgt>
                                        </p:tgtEl>
                                        <p:attrNameLst>
                                          <p:attrName>style.visibility</p:attrName>
                                        </p:attrNameLst>
                                      </p:cBhvr>
                                      <p:to>
                                        <p:strVal val="visible"/>
                                      </p:to>
                                    </p:set>
                                    <p:animEffect transition="in" filter="fade">
                                      <p:cBhvr>
                                        <p:cTn id="28" dur="1000"/>
                                        <p:tgtEl>
                                          <p:spTgt spid="12">
                                            <p:txEl>
                                              <p:pRg st="0" end="0"/>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bg/>
                                          </p:spTgt>
                                        </p:tgtEl>
                                        <p:attrNameLst>
                                          <p:attrName>style.visibility</p:attrName>
                                        </p:attrNameLst>
                                      </p:cBhvr>
                                      <p:to>
                                        <p:strVal val="visible"/>
                                      </p:to>
                                    </p:set>
                                    <p:animEffect transition="in" filter="fade">
                                      <p:cBhvr>
                                        <p:cTn id="31" dur="1000"/>
                                        <p:tgtEl>
                                          <p:spTgt spid="13">
                                            <p:bg/>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3">
                                            <p:txEl>
                                              <p:pRg st="0" end="0"/>
                                            </p:txEl>
                                          </p:spTgt>
                                        </p:tgtEl>
                                        <p:attrNameLst>
                                          <p:attrName>style.visibility</p:attrName>
                                        </p:attrNameLst>
                                      </p:cBhvr>
                                      <p:to>
                                        <p:strVal val="visible"/>
                                      </p:to>
                                    </p:set>
                                    <p:animEffect transition="in" filter="fade">
                                      <p:cBhvr>
                                        <p:cTn id="36" dur="1000"/>
                                        <p:tgtEl>
                                          <p:spTgt spid="13">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8"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heel(8)">
                                      <p:cBhvr>
                                        <p:cTn id="41" dur="20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8"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heel(8)">
                                      <p:cBhvr>
                                        <p:cTn id="46" dur="2000"/>
                                        <p:tgtEl>
                                          <p:spTgt spid="15"/>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8"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heel(8)">
                                      <p:cBhvr>
                                        <p:cTn id="5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build="p" bldLvl="2" animBg="1"/>
      <p:bldP spid="13" grpId="0" build="p" bldLvl="2" animBg="1"/>
      <p:bldP spid="14" grpId="0"/>
      <p:bldP spid="15" grpId="0"/>
      <p:bldP spid="16" grpId="0" build="p" bldLvl="2"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BA22EE4C-BD22-4830-85E4-CF6BFDCEA89D}"/>
              </a:ext>
            </a:extLst>
          </p:cNvPr>
          <p:cNvSpPr/>
          <p:nvPr/>
        </p:nvSpPr>
        <p:spPr>
          <a:xfrm>
            <a:off x="974612" y="2312876"/>
            <a:ext cx="1015663" cy="2232248"/>
          </a:xfrm>
          <a:prstGeom prst="rect">
            <a:avLst/>
          </a:prstGeom>
        </p:spPr>
        <p:txBody>
          <a:bodyPr vert="eaVert" wrap="square">
            <a:spAutoFit/>
          </a:bodyPr>
          <a:lstStyle/>
          <a:p>
            <a:r>
              <a:rPr lang="zh-CN" altLang="en-US" sz="5400" b="1" dirty="0">
                <a:solidFill>
                  <a:srgbClr val="FF0000"/>
                </a:solidFill>
                <a:latin typeface="怀良行书空心体" panose="02010800040101010101" pitchFamily="2" charset="-122"/>
                <a:ea typeface="怀良行书空心体" panose="02010800040101010101" pitchFamily="2" charset="-122"/>
              </a:rPr>
              <a:t>主 体</a:t>
            </a:r>
            <a:endParaRPr lang="zh-CN" altLang="en-US" sz="5400" dirty="0">
              <a:latin typeface="怀良行书空心体" panose="02010800040101010101" pitchFamily="2" charset="-122"/>
              <a:ea typeface="怀良行书空心体" panose="02010800040101010101" pitchFamily="2" charset="-122"/>
            </a:endParaRPr>
          </a:p>
        </p:txBody>
      </p:sp>
      <p:cxnSp>
        <p:nvCxnSpPr>
          <p:cNvPr id="9" name="直接连接符 8">
            <a:extLst>
              <a:ext uri="{FF2B5EF4-FFF2-40B4-BE49-F238E27FC236}">
                <a16:creationId xmlns:a16="http://schemas.microsoft.com/office/drawing/2014/main" id="{A47FF99D-1176-496B-9221-B64912F8B7EB}"/>
              </a:ext>
            </a:extLst>
          </p:cNvPr>
          <p:cNvCxnSpPr/>
          <p:nvPr/>
        </p:nvCxnSpPr>
        <p:spPr bwMode="auto">
          <a:xfrm>
            <a:off x="2483768" y="116632"/>
            <a:ext cx="0" cy="633670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矩形 9">
            <a:extLst>
              <a:ext uri="{FF2B5EF4-FFF2-40B4-BE49-F238E27FC236}">
                <a16:creationId xmlns:a16="http://schemas.microsoft.com/office/drawing/2014/main" id="{3E0F86CB-ECCF-42B5-80E7-46E6F3F3AE99}"/>
              </a:ext>
            </a:extLst>
          </p:cNvPr>
          <p:cNvSpPr/>
          <p:nvPr/>
        </p:nvSpPr>
        <p:spPr>
          <a:xfrm>
            <a:off x="2533428" y="5448141"/>
            <a:ext cx="5422947" cy="830997"/>
          </a:xfrm>
          <a:prstGeom prst="rect">
            <a:avLst/>
          </a:prstGeom>
        </p:spPr>
        <p:txBody>
          <a:bodyPr wrap="square">
            <a:spAutoFit/>
          </a:bodyPr>
          <a:lstStyle/>
          <a:p>
            <a:r>
              <a:rPr lang="zh-CN" altLang="en-US" sz="2400" b="1" dirty="0">
                <a:latin typeface="宋体" panose="02010600030101010101" pitchFamily="2" charset="-122"/>
              </a:rPr>
              <a:t>应按“时间顺序”或“逻辑顺序”写作，但仍然要先主要的、再写次要的</a:t>
            </a:r>
            <a:endParaRPr lang="zh-CN" altLang="en-US" sz="2400" dirty="0"/>
          </a:p>
        </p:txBody>
      </p:sp>
      <p:sp>
        <p:nvSpPr>
          <p:cNvPr id="11" name="文本框 10">
            <a:extLst>
              <a:ext uri="{FF2B5EF4-FFF2-40B4-BE49-F238E27FC236}">
                <a16:creationId xmlns:a16="http://schemas.microsoft.com/office/drawing/2014/main" id="{46CF09B4-635D-46AB-8EE9-4F0D975154A6}"/>
              </a:ext>
            </a:extLst>
          </p:cNvPr>
          <p:cNvSpPr txBox="1"/>
          <p:nvPr/>
        </p:nvSpPr>
        <p:spPr>
          <a:xfrm>
            <a:off x="2542309" y="516524"/>
            <a:ext cx="2016224" cy="584775"/>
          </a:xfrm>
          <a:prstGeom prst="rect">
            <a:avLst/>
          </a:prstGeom>
          <a:solidFill>
            <a:srgbClr val="FF0000"/>
          </a:solidFill>
        </p:spPr>
        <p:txBody>
          <a:bodyPr wrap="square" rtlCol="0">
            <a:spAutoFit/>
          </a:bodyPr>
          <a:lstStyle/>
          <a:p>
            <a:pPr marL="457200" indent="-457200">
              <a:buFont typeface="Arial" panose="020B0604020202020204" pitchFamily="34" charset="0"/>
              <a:buChar char="•"/>
            </a:pPr>
            <a:r>
              <a:rPr lang="zh-CN" altLang="en-US" sz="3200" b="1" dirty="0">
                <a:solidFill>
                  <a:schemeClr val="bg1"/>
                </a:solidFill>
              </a:rPr>
              <a:t>位置</a:t>
            </a:r>
          </a:p>
        </p:txBody>
      </p:sp>
      <p:sp>
        <p:nvSpPr>
          <p:cNvPr id="12" name="文本框 11">
            <a:extLst>
              <a:ext uri="{FF2B5EF4-FFF2-40B4-BE49-F238E27FC236}">
                <a16:creationId xmlns:a16="http://schemas.microsoft.com/office/drawing/2014/main" id="{7EF65EA4-E777-41CB-A9E6-8C440404E8E8}"/>
              </a:ext>
            </a:extLst>
          </p:cNvPr>
          <p:cNvSpPr txBox="1"/>
          <p:nvPr/>
        </p:nvSpPr>
        <p:spPr>
          <a:xfrm>
            <a:off x="2555776" y="2629997"/>
            <a:ext cx="2016224" cy="584775"/>
          </a:xfrm>
          <a:prstGeom prst="rect">
            <a:avLst/>
          </a:prstGeom>
          <a:solidFill>
            <a:srgbClr val="FF0000"/>
          </a:solidFill>
        </p:spPr>
        <p:txBody>
          <a:bodyPr wrap="square" rtlCol="0">
            <a:spAutoFit/>
          </a:bodyPr>
          <a:lstStyle/>
          <a:p>
            <a:pPr marL="457200" indent="-457200">
              <a:buFont typeface="Arial" panose="020B0604020202020204" pitchFamily="34" charset="0"/>
              <a:buChar char="•"/>
            </a:pPr>
            <a:r>
              <a:rPr lang="zh-CN" altLang="en-US" sz="3200" b="1" dirty="0">
                <a:solidFill>
                  <a:schemeClr val="bg1"/>
                </a:solidFill>
              </a:rPr>
              <a:t>作用</a:t>
            </a:r>
          </a:p>
        </p:txBody>
      </p:sp>
      <p:sp>
        <p:nvSpPr>
          <p:cNvPr id="13" name="文本框 12">
            <a:extLst>
              <a:ext uri="{FF2B5EF4-FFF2-40B4-BE49-F238E27FC236}">
                <a16:creationId xmlns:a16="http://schemas.microsoft.com/office/drawing/2014/main" id="{BF2C9E5B-E814-4B7F-A6C7-271DE014BAF5}"/>
              </a:ext>
            </a:extLst>
          </p:cNvPr>
          <p:cNvSpPr txBox="1"/>
          <p:nvPr/>
        </p:nvSpPr>
        <p:spPr>
          <a:xfrm>
            <a:off x="2483768" y="4743470"/>
            <a:ext cx="2016224" cy="584775"/>
          </a:xfrm>
          <a:prstGeom prst="rect">
            <a:avLst/>
          </a:prstGeom>
          <a:solidFill>
            <a:srgbClr val="FF0000"/>
          </a:solidFill>
        </p:spPr>
        <p:txBody>
          <a:bodyPr wrap="square" rtlCol="0">
            <a:spAutoFit/>
          </a:bodyPr>
          <a:lstStyle/>
          <a:p>
            <a:pPr marL="457200" indent="-457200">
              <a:buFont typeface="Arial" panose="020B0604020202020204" pitchFamily="34" charset="0"/>
              <a:buChar char="•"/>
            </a:pPr>
            <a:r>
              <a:rPr lang="zh-CN" altLang="en-US" sz="3200" b="1" dirty="0">
                <a:solidFill>
                  <a:schemeClr val="bg1"/>
                </a:solidFill>
              </a:rPr>
              <a:t>写法</a:t>
            </a:r>
          </a:p>
        </p:txBody>
      </p:sp>
      <p:sp>
        <p:nvSpPr>
          <p:cNvPr id="14" name="矩形 13">
            <a:extLst>
              <a:ext uri="{FF2B5EF4-FFF2-40B4-BE49-F238E27FC236}">
                <a16:creationId xmlns:a16="http://schemas.microsoft.com/office/drawing/2014/main" id="{45977E85-8C5C-4EE9-9864-D87F9CADACB0}"/>
              </a:ext>
            </a:extLst>
          </p:cNvPr>
          <p:cNvSpPr/>
          <p:nvPr/>
        </p:nvSpPr>
        <p:spPr>
          <a:xfrm>
            <a:off x="2627784" y="1157949"/>
            <a:ext cx="4825360" cy="461665"/>
          </a:xfrm>
          <a:prstGeom prst="rect">
            <a:avLst/>
          </a:prstGeom>
        </p:spPr>
        <p:txBody>
          <a:bodyPr wrap="none">
            <a:spAutoFit/>
          </a:bodyPr>
          <a:lstStyle/>
          <a:p>
            <a:r>
              <a:rPr lang="zh-CN" altLang="en-US" sz="2400" b="1" dirty="0">
                <a:latin typeface="宋体" panose="02010600030101010101" pitchFamily="2" charset="-122"/>
              </a:rPr>
              <a:t>是消息的主干部分。承接导语之后</a:t>
            </a:r>
            <a:endParaRPr lang="zh-CN" altLang="en-US" sz="2400" dirty="0"/>
          </a:p>
        </p:txBody>
      </p:sp>
      <p:sp>
        <p:nvSpPr>
          <p:cNvPr id="15" name="矩形 14">
            <a:extLst>
              <a:ext uri="{FF2B5EF4-FFF2-40B4-BE49-F238E27FC236}">
                <a16:creationId xmlns:a16="http://schemas.microsoft.com/office/drawing/2014/main" id="{3185DE5A-8344-48D1-8945-67E64B8A42D0}"/>
              </a:ext>
            </a:extLst>
          </p:cNvPr>
          <p:cNvSpPr/>
          <p:nvPr/>
        </p:nvSpPr>
        <p:spPr>
          <a:xfrm>
            <a:off x="2555776" y="3211181"/>
            <a:ext cx="6588224" cy="1200329"/>
          </a:xfrm>
          <a:prstGeom prst="rect">
            <a:avLst/>
          </a:prstGeom>
        </p:spPr>
        <p:txBody>
          <a:bodyPr wrap="square">
            <a:spAutoFit/>
          </a:bodyPr>
          <a:lstStyle/>
          <a:p>
            <a:r>
              <a:rPr lang="zh-CN" altLang="en-US" sz="2400" b="1" dirty="0">
                <a:latin typeface="宋体" panose="02010600030101010101" pitchFamily="2" charset="-122"/>
              </a:rPr>
              <a:t>对导语作具体全面的阐述，具体展开事实或进一步突出中心，从而写出导语的所概括的内容，表现全篇消息的主题思想</a:t>
            </a:r>
            <a:endParaRPr lang="zh-CN" altLang="en-US" sz="2400" dirty="0"/>
          </a:p>
        </p:txBody>
      </p:sp>
    </p:spTree>
    <p:extLst>
      <p:ext uri="{BB962C8B-B14F-4D97-AF65-F5344CB8AC3E}">
        <p14:creationId xmlns:p14="http://schemas.microsoft.com/office/powerpoint/2010/main" val="324393410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30000"/>
                                  </p:iterate>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bg/>
                                          </p:spTgt>
                                        </p:tgtEl>
                                        <p:attrNameLst>
                                          <p:attrName>style.visibility</p:attrName>
                                        </p:attrNameLst>
                                      </p:cBhvr>
                                      <p:to>
                                        <p:strVal val="visible"/>
                                      </p:to>
                                    </p:set>
                                    <p:animEffect transition="in" filter="fade">
                                      <p:cBhvr>
                                        <p:cTn id="15" dur="1000"/>
                                        <p:tgtEl>
                                          <p:spTgt spid="11">
                                            <p:bg/>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xEl>
                                              <p:pRg st="0" end="0"/>
                                            </p:txEl>
                                          </p:spTgt>
                                        </p:tgtEl>
                                        <p:attrNameLst>
                                          <p:attrName>style.visibility</p:attrName>
                                        </p:attrNameLst>
                                      </p:cBhvr>
                                      <p:to>
                                        <p:strVal val="visible"/>
                                      </p:to>
                                    </p:set>
                                    <p:animEffect transition="in" filter="fade">
                                      <p:cBhvr>
                                        <p:cTn id="20" dur="1000"/>
                                        <p:tgtEl>
                                          <p:spTgt spid="11">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2">
                                            <p:bg/>
                                          </p:spTgt>
                                        </p:tgtEl>
                                        <p:attrNameLst>
                                          <p:attrName>style.visibility</p:attrName>
                                        </p:attrNameLst>
                                      </p:cBhvr>
                                      <p:to>
                                        <p:strVal val="visible"/>
                                      </p:to>
                                    </p:set>
                                    <p:animEffect transition="in" filter="fade">
                                      <p:cBhvr>
                                        <p:cTn id="25" dur="1000"/>
                                        <p:tgtEl>
                                          <p:spTgt spid="12">
                                            <p:bg/>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Effect transition="in" filter="fade">
                                      <p:cBhvr>
                                        <p:cTn id="30" dur="1000"/>
                                        <p:tgtEl>
                                          <p:spTgt spid="12">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3">
                                            <p:bg/>
                                          </p:spTgt>
                                        </p:tgtEl>
                                        <p:attrNameLst>
                                          <p:attrName>style.visibility</p:attrName>
                                        </p:attrNameLst>
                                      </p:cBhvr>
                                      <p:to>
                                        <p:strVal val="visible"/>
                                      </p:to>
                                    </p:set>
                                    <p:animEffect transition="in" filter="fade">
                                      <p:cBhvr>
                                        <p:cTn id="35" dur="1000"/>
                                        <p:tgtEl>
                                          <p:spTgt spid="13">
                                            <p:bg/>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3">
                                            <p:txEl>
                                              <p:pRg st="0" end="0"/>
                                            </p:txEl>
                                          </p:spTgt>
                                        </p:tgtEl>
                                        <p:attrNameLst>
                                          <p:attrName>style.visibility</p:attrName>
                                        </p:attrNameLst>
                                      </p:cBhvr>
                                      <p:to>
                                        <p:strVal val="visible"/>
                                      </p:to>
                                    </p:set>
                                    <p:animEffect transition="in" filter="fade">
                                      <p:cBhvr>
                                        <p:cTn id="40" dur="1000"/>
                                        <p:tgtEl>
                                          <p:spTgt spid="13">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1" presetClass="entr" presetSubtype="1"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heel(1)">
                                      <p:cBhvr>
                                        <p:cTn id="45" dur="20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heel(1)">
                                      <p:cBhvr>
                                        <p:cTn id="50" dur="20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21" presetClass="entr" presetSubtype="1"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heel(1)">
                                      <p:cBhvr>
                                        <p:cTn id="5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build="p" bldLvl="2" animBg="1"/>
      <p:bldP spid="12" grpId="0" build="p" bldLvl="2" animBg="1"/>
      <p:bldP spid="13" grpId="0" build="p" bldLvl="2" animBg="1"/>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537B49B-02B6-47D2-B8BB-47DD084F315A}"/>
              </a:ext>
            </a:extLst>
          </p:cNvPr>
          <p:cNvSpPr/>
          <p:nvPr/>
        </p:nvSpPr>
        <p:spPr>
          <a:xfrm>
            <a:off x="1475656" y="836712"/>
            <a:ext cx="1015663" cy="1451679"/>
          </a:xfrm>
          <a:prstGeom prst="rect">
            <a:avLst/>
          </a:prstGeom>
        </p:spPr>
        <p:txBody>
          <a:bodyPr vert="eaVert" wrap="none">
            <a:spAutoFit/>
          </a:bodyPr>
          <a:lstStyle/>
          <a:p>
            <a:r>
              <a:rPr lang="zh-CN" altLang="en-US" sz="5400" b="1" dirty="0">
                <a:solidFill>
                  <a:srgbClr val="FF0000"/>
                </a:solidFill>
                <a:latin typeface="怀良行书空心体" panose="02010800040101010101" pitchFamily="2" charset="-122"/>
                <a:ea typeface="怀良行书空心体" panose="02010800040101010101" pitchFamily="2" charset="-122"/>
              </a:rPr>
              <a:t>背景</a:t>
            </a:r>
            <a:endParaRPr lang="zh-CN" altLang="en-US" sz="5400" dirty="0">
              <a:latin typeface="怀良行书空心体" panose="02010800040101010101" pitchFamily="2" charset="-122"/>
              <a:ea typeface="怀良行书空心体" panose="02010800040101010101" pitchFamily="2" charset="-122"/>
            </a:endParaRPr>
          </a:p>
        </p:txBody>
      </p:sp>
      <p:sp>
        <p:nvSpPr>
          <p:cNvPr id="6" name="矩形 5">
            <a:extLst>
              <a:ext uri="{FF2B5EF4-FFF2-40B4-BE49-F238E27FC236}">
                <a16:creationId xmlns:a16="http://schemas.microsoft.com/office/drawing/2014/main" id="{CB21575E-E60D-4B1B-848E-789D568FB874}"/>
              </a:ext>
            </a:extLst>
          </p:cNvPr>
          <p:cNvSpPr/>
          <p:nvPr/>
        </p:nvSpPr>
        <p:spPr>
          <a:xfrm>
            <a:off x="3131840" y="1266203"/>
            <a:ext cx="5790368" cy="461665"/>
          </a:xfrm>
          <a:prstGeom prst="rect">
            <a:avLst/>
          </a:prstGeom>
        </p:spPr>
        <p:txBody>
          <a:bodyPr wrap="none">
            <a:spAutoFit/>
          </a:bodyPr>
          <a:lstStyle/>
          <a:p>
            <a:pPr marL="342900" indent="-342900">
              <a:buFont typeface="Arial" panose="020B0604020202020204" pitchFamily="34" charset="0"/>
              <a:buChar char="•"/>
            </a:pPr>
            <a:r>
              <a:rPr lang="zh-CN" altLang="en-US" sz="2400" b="1" dirty="0">
                <a:latin typeface="宋体" panose="02010600030101010101" pitchFamily="2" charset="-122"/>
              </a:rPr>
              <a:t>是新闻事实发生的历史条件或现实环境</a:t>
            </a:r>
            <a:endParaRPr lang="zh-CN" altLang="en-US" sz="2400" dirty="0"/>
          </a:p>
        </p:txBody>
      </p:sp>
      <p:sp>
        <p:nvSpPr>
          <p:cNvPr id="7" name="矩形 6">
            <a:extLst>
              <a:ext uri="{FF2B5EF4-FFF2-40B4-BE49-F238E27FC236}">
                <a16:creationId xmlns:a16="http://schemas.microsoft.com/office/drawing/2014/main" id="{0FCE4D76-F63C-4204-9873-6650BD8FE6F1}"/>
              </a:ext>
            </a:extLst>
          </p:cNvPr>
          <p:cNvSpPr/>
          <p:nvPr/>
        </p:nvSpPr>
        <p:spPr>
          <a:xfrm>
            <a:off x="1475656" y="4149080"/>
            <a:ext cx="1015663" cy="1451679"/>
          </a:xfrm>
          <a:prstGeom prst="rect">
            <a:avLst/>
          </a:prstGeom>
        </p:spPr>
        <p:txBody>
          <a:bodyPr vert="eaVert" wrap="none">
            <a:spAutoFit/>
          </a:bodyPr>
          <a:lstStyle/>
          <a:p>
            <a:r>
              <a:rPr lang="zh-CN" altLang="en-US" sz="5400" b="1" dirty="0">
                <a:solidFill>
                  <a:srgbClr val="FF0000"/>
                </a:solidFill>
                <a:latin typeface="怀良行书空心体" panose="02010800040101010101" pitchFamily="2" charset="-122"/>
                <a:ea typeface="怀良行书空心体" panose="02010800040101010101" pitchFamily="2" charset="-122"/>
              </a:rPr>
              <a:t>结语</a:t>
            </a:r>
            <a:endParaRPr lang="zh-CN" altLang="en-US" sz="5400" dirty="0">
              <a:latin typeface="怀良行书空心体" panose="02010800040101010101" pitchFamily="2" charset="-122"/>
              <a:ea typeface="怀良行书空心体" panose="02010800040101010101" pitchFamily="2" charset="-122"/>
            </a:endParaRPr>
          </a:p>
        </p:txBody>
      </p:sp>
      <p:sp>
        <p:nvSpPr>
          <p:cNvPr id="8" name="矩形 7">
            <a:extLst>
              <a:ext uri="{FF2B5EF4-FFF2-40B4-BE49-F238E27FC236}">
                <a16:creationId xmlns:a16="http://schemas.microsoft.com/office/drawing/2014/main" id="{52BF3467-9761-4810-A506-F8D9E978B86E}"/>
              </a:ext>
            </a:extLst>
          </p:cNvPr>
          <p:cNvSpPr/>
          <p:nvPr/>
        </p:nvSpPr>
        <p:spPr>
          <a:xfrm>
            <a:off x="3131840" y="4791838"/>
            <a:ext cx="4825360" cy="830997"/>
          </a:xfrm>
          <a:prstGeom prst="rect">
            <a:avLst/>
          </a:prstGeom>
        </p:spPr>
        <p:txBody>
          <a:bodyPr wrap="square">
            <a:spAutoFit/>
          </a:bodyPr>
          <a:lstStyle/>
          <a:p>
            <a:pPr marL="342900" indent="-342900">
              <a:buFont typeface="Arial" panose="020B0604020202020204" pitchFamily="34" charset="0"/>
              <a:buChar char="•"/>
            </a:pPr>
            <a:r>
              <a:rPr lang="zh-CN" altLang="en-US" sz="2400" b="1" dirty="0">
                <a:latin typeface="宋体" panose="02010600030101010101" pitchFamily="2" charset="-122"/>
              </a:rPr>
              <a:t>是消息的最后一段落或最后一句话</a:t>
            </a:r>
            <a:endParaRPr lang="zh-CN" altLang="en-US" sz="2400" dirty="0"/>
          </a:p>
        </p:txBody>
      </p:sp>
      <p:cxnSp>
        <p:nvCxnSpPr>
          <p:cNvPr id="3" name="直接连接符 2">
            <a:extLst>
              <a:ext uri="{FF2B5EF4-FFF2-40B4-BE49-F238E27FC236}">
                <a16:creationId xmlns:a16="http://schemas.microsoft.com/office/drawing/2014/main" id="{E41CB736-F2F7-4899-B7D7-216FB39067F6}"/>
              </a:ext>
            </a:extLst>
          </p:cNvPr>
          <p:cNvCxnSpPr>
            <a:cxnSpLocks/>
          </p:cNvCxnSpPr>
          <p:nvPr/>
        </p:nvCxnSpPr>
        <p:spPr bwMode="auto">
          <a:xfrm>
            <a:off x="3275856" y="332656"/>
            <a:ext cx="0" cy="5976664"/>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 name="直接连接符 3">
            <a:extLst>
              <a:ext uri="{FF2B5EF4-FFF2-40B4-BE49-F238E27FC236}">
                <a16:creationId xmlns:a16="http://schemas.microsoft.com/office/drawing/2014/main" id="{DF712AE7-64C1-4E8A-84F5-322B377C6F35}"/>
              </a:ext>
            </a:extLst>
          </p:cNvPr>
          <p:cNvCxnSpPr/>
          <p:nvPr/>
        </p:nvCxnSpPr>
        <p:spPr bwMode="auto">
          <a:xfrm>
            <a:off x="1475656" y="548680"/>
            <a:ext cx="1296144"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连接符 8">
            <a:extLst>
              <a:ext uri="{FF2B5EF4-FFF2-40B4-BE49-F238E27FC236}">
                <a16:creationId xmlns:a16="http://schemas.microsoft.com/office/drawing/2014/main" id="{98D050EB-5B2C-43E9-B576-BD21AED15328}"/>
              </a:ext>
            </a:extLst>
          </p:cNvPr>
          <p:cNvCxnSpPr/>
          <p:nvPr/>
        </p:nvCxnSpPr>
        <p:spPr bwMode="auto">
          <a:xfrm>
            <a:off x="1475656" y="3645024"/>
            <a:ext cx="1296144"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88997848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10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1000"/>
                                        <p:tgtEl>
                                          <p:spTgt spid="5"/>
                                        </p:tgtEl>
                                      </p:cBhvr>
                                    </p:animEffect>
                                  </p:childTnLst>
                                </p:cTn>
                              </p:par>
                              <p:par>
                                <p:cTn id="11" presetID="22" presetClass="entr" presetSubtype="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1000"/>
                                        <p:tgtEl>
                                          <p:spTgt spid="9"/>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1000"/>
                                        <p:tgtEl>
                                          <p:spTgt spid="7"/>
                                        </p:tgtEl>
                                      </p:cBhvr>
                                    </p:animEffect>
                                  </p:childTnLst>
                                </p:cTn>
                              </p:par>
                              <p:par>
                                <p:cTn id="17" presetID="22"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10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heel(1)">
                                      <p:cBhvr>
                                        <p:cTn id="24" dur="20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heel(1)">
                                      <p:cBhvr>
                                        <p:cTn id="2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CAF02B8-C774-41AC-AC81-AB7CC4183D97}"/>
              </a:ext>
            </a:extLst>
          </p:cNvPr>
          <p:cNvSpPr/>
          <p:nvPr/>
        </p:nvSpPr>
        <p:spPr>
          <a:xfrm>
            <a:off x="3745196" y="850261"/>
            <a:ext cx="1015663" cy="4850046"/>
          </a:xfrm>
          <a:prstGeom prst="rect">
            <a:avLst/>
          </a:prstGeom>
        </p:spPr>
        <p:txBody>
          <a:bodyPr vert="eaVert" wrap="none">
            <a:spAutoFit/>
          </a:bodyPr>
          <a:lstStyle/>
          <a:p>
            <a:pPr>
              <a:buFont typeface="Wingdings" panose="05000000000000000000" pitchFamily="2" charset="2"/>
              <a:buNone/>
            </a:pPr>
            <a:r>
              <a:rPr lang="zh-CN" altLang="en-US" sz="5400" b="1" dirty="0">
                <a:solidFill>
                  <a:srgbClr val="FF0000"/>
                </a:solidFill>
                <a:latin typeface="怀良行书空心体" panose="02010800040101010101" pitchFamily="2" charset="-122"/>
                <a:ea typeface="怀良行书空心体" panose="02010800040101010101" pitchFamily="2" charset="-122"/>
              </a:rPr>
              <a:t>消息固定的格式</a:t>
            </a:r>
          </a:p>
        </p:txBody>
      </p:sp>
      <p:graphicFrame>
        <p:nvGraphicFramePr>
          <p:cNvPr id="3" name="图示 2">
            <a:extLst>
              <a:ext uri="{FF2B5EF4-FFF2-40B4-BE49-F238E27FC236}">
                <a16:creationId xmlns:a16="http://schemas.microsoft.com/office/drawing/2014/main" id="{AB7F3048-057B-43E1-A31B-BBF445BEF970}"/>
              </a:ext>
            </a:extLst>
          </p:cNvPr>
          <p:cNvGraphicFramePr/>
          <p:nvPr>
            <p:extLst>
              <p:ext uri="{D42A27DB-BD31-4B8C-83A1-F6EECF244321}">
                <p14:modId xmlns:p14="http://schemas.microsoft.com/office/powerpoint/2010/main" val="4023515116"/>
              </p:ext>
            </p:extLst>
          </p:nvPr>
        </p:nvGraphicFramePr>
        <p:xfrm>
          <a:off x="426922" y="620688"/>
          <a:ext cx="2632910" cy="4896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a:extLst>
              <a:ext uri="{FF2B5EF4-FFF2-40B4-BE49-F238E27FC236}">
                <a16:creationId xmlns:a16="http://schemas.microsoft.com/office/drawing/2014/main" id="{2800CCB0-ACA5-4C21-A2E5-78B053F8435F}"/>
              </a:ext>
            </a:extLst>
          </p:cNvPr>
          <p:cNvSpPr/>
          <p:nvPr/>
        </p:nvSpPr>
        <p:spPr>
          <a:xfrm>
            <a:off x="470876" y="5670963"/>
            <a:ext cx="2246128" cy="461665"/>
          </a:xfrm>
          <a:prstGeom prst="rect">
            <a:avLst/>
          </a:prstGeom>
        </p:spPr>
        <p:txBody>
          <a:bodyPr vert="horz" wrap="none">
            <a:spAutoFit/>
          </a:bodyPr>
          <a:lstStyle/>
          <a:p>
            <a:r>
              <a:rPr lang="en-US" altLang="zh-CN" sz="2400" b="1" dirty="0">
                <a:solidFill>
                  <a:srgbClr val="FF0000"/>
                </a:solidFill>
              </a:rPr>
              <a:t>(</a:t>
            </a:r>
            <a:r>
              <a:rPr lang="zh-CN" altLang="en-US" sz="2400" b="1" dirty="0">
                <a:solidFill>
                  <a:srgbClr val="FF0000"/>
                </a:solidFill>
              </a:rPr>
              <a:t>倒金字塔结构</a:t>
            </a:r>
            <a:r>
              <a:rPr lang="en-US" altLang="zh-CN" sz="2400" b="1" dirty="0">
                <a:solidFill>
                  <a:srgbClr val="FF0000"/>
                </a:solidFill>
              </a:rPr>
              <a:t>)</a:t>
            </a:r>
            <a:endParaRPr lang="zh-CN" altLang="en-US" sz="2400" b="1" dirty="0"/>
          </a:p>
        </p:txBody>
      </p:sp>
      <p:sp>
        <p:nvSpPr>
          <p:cNvPr id="5" name="矩形 4">
            <a:extLst>
              <a:ext uri="{FF2B5EF4-FFF2-40B4-BE49-F238E27FC236}">
                <a16:creationId xmlns:a16="http://schemas.microsoft.com/office/drawing/2014/main" id="{057ADA4B-CBA6-4998-872C-C73FA3C778DC}"/>
              </a:ext>
            </a:extLst>
          </p:cNvPr>
          <p:cNvSpPr/>
          <p:nvPr/>
        </p:nvSpPr>
        <p:spPr>
          <a:xfrm>
            <a:off x="4817212" y="708284"/>
            <a:ext cx="3859244" cy="461665"/>
          </a:xfrm>
          <a:prstGeom prst="rect">
            <a:avLst/>
          </a:prstGeom>
          <a:solidFill>
            <a:srgbClr val="0070C0"/>
          </a:solidFill>
        </p:spPr>
        <p:txBody>
          <a:bodyPr wrap="square">
            <a:spAutoFit/>
          </a:bodyPr>
          <a:lstStyle/>
          <a:p>
            <a:pPr marL="285750" indent="-285750">
              <a:buFont typeface="Arial" panose="020B0604020202020204" pitchFamily="34" charset="0"/>
              <a:buChar char="•"/>
            </a:pPr>
            <a:r>
              <a:rPr lang="zh-CN" altLang="en-US" sz="2400" b="1" dirty="0">
                <a:solidFill>
                  <a:schemeClr val="bg1"/>
                </a:solidFill>
              </a:rPr>
              <a:t>由主到次地组织内容</a:t>
            </a:r>
            <a:endParaRPr lang="zh-CN" altLang="en-US" sz="2400" dirty="0">
              <a:solidFill>
                <a:schemeClr val="bg1"/>
              </a:solidFill>
            </a:endParaRPr>
          </a:p>
        </p:txBody>
      </p:sp>
      <p:sp>
        <p:nvSpPr>
          <p:cNvPr id="6" name="文本框 5">
            <a:extLst>
              <a:ext uri="{FF2B5EF4-FFF2-40B4-BE49-F238E27FC236}">
                <a16:creationId xmlns:a16="http://schemas.microsoft.com/office/drawing/2014/main" id="{64C8B7F4-65C7-4F1E-B4BF-2383A7B19C6A}"/>
              </a:ext>
            </a:extLst>
          </p:cNvPr>
          <p:cNvSpPr txBox="1"/>
          <p:nvPr/>
        </p:nvSpPr>
        <p:spPr>
          <a:xfrm>
            <a:off x="4817211" y="5486296"/>
            <a:ext cx="4003261" cy="830997"/>
          </a:xfrm>
          <a:prstGeom prst="rect">
            <a:avLst/>
          </a:prstGeom>
          <a:solidFill>
            <a:srgbClr val="0070C0"/>
          </a:solidFill>
        </p:spPr>
        <p:txBody>
          <a:bodyPr wrap="square" rtlCol="0">
            <a:spAutoFit/>
          </a:bodyPr>
          <a:lstStyle/>
          <a:p>
            <a:pPr marL="285750" indent="-285750">
              <a:buFont typeface="Arial" panose="020B0604020202020204" pitchFamily="34" charset="0"/>
              <a:buChar char="•"/>
            </a:pPr>
            <a:r>
              <a:rPr lang="zh-CN" altLang="en-US" sz="2400" b="1" dirty="0">
                <a:solidFill>
                  <a:schemeClr val="bg1"/>
                </a:solidFill>
              </a:rPr>
              <a:t>每一个部分相对独立，完整</a:t>
            </a:r>
          </a:p>
        </p:txBody>
      </p:sp>
      <p:cxnSp>
        <p:nvCxnSpPr>
          <p:cNvPr id="7" name="直接连接符 6">
            <a:extLst>
              <a:ext uri="{FF2B5EF4-FFF2-40B4-BE49-F238E27FC236}">
                <a16:creationId xmlns:a16="http://schemas.microsoft.com/office/drawing/2014/main" id="{E3F5A50A-50B4-4EA9-AABC-AF5827FB480F}"/>
              </a:ext>
            </a:extLst>
          </p:cNvPr>
          <p:cNvCxnSpPr>
            <a:cxnSpLocks/>
          </p:cNvCxnSpPr>
          <p:nvPr/>
        </p:nvCxnSpPr>
        <p:spPr bwMode="auto">
          <a:xfrm>
            <a:off x="4817211" y="142936"/>
            <a:ext cx="0" cy="6264696"/>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矩形 7">
            <a:extLst>
              <a:ext uri="{FF2B5EF4-FFF2-40B4-BE49-F238E27FC236}">
                <a16:creationId xmlns:a16="http://schemas.microsoft.com/office/drawing/2014/main" id="{504341A1-66A7-4632-879E-FDC8EDDF231D}"/>
              </a:ext>
            </a:extLst>
          </p:cNvPr>
          <p:cNvSpPr/>
          <p:nvPr/>
        </p:nvSpPr>
        <p:spPr>
          <a:xfrm>
            <a:off x="4817211" y="2912624"/>
            <a:ext cx="4003261" cy="830997"/>
          </a:xfrm>
          <a:prstGeom prst="rect">
            <a:avLst/>
          </a:prstGeom>
          <a:solidFill>
            <a:srgbClr val="0070C0"/>
          </a:solidFill>
        </p:spPr>
        <p:txBody>
          <a:bodyPr wrap="square">
            <a:spAutoFit/>
          </a:bodyPr>
          <a:lstStyle/>
          <a:p>
            <a:pPr marL="285750" indent="-285750">
              <a:buFont typeface="Arial" panose="020B0604020202020204" pitchFamily="34" charset="0"/>
              <a:buChar char="•"/>
            </a:pPr>
            <a:r>
              <a:rPr lang="zh-CN" altLang="en-US" sz="2400" b="1" dirty="0">
                <a:solidFill>
                  <a:schemeClr val="bg1"/>
                </a:solidFill>
              </a:rPr>
              <a:t>让读者在最短的时间内</a:t>
            </a:r>
            <a:endParaRPr lang="en-US" altLang="zh-CN" sz="2400" b="1" dirty="0">
              <a:solidFill>
                <a:schemeClr val="bg1"/>
              </a:solidFill>
            </a:endParaRPr>
          </a:p>
          <a:p>
            <a:pPr marL="285750" indent="-285750">
              <a:buFont typeface="Arial" panose="020B0604020202020204" pitchFamily="34" charset="0"/>
              <a:buChar char="•"/>
            </a:pPr>
            <a:r>
              <a:rPr lang="zh-CN" altLang="en-US" sz="2400" b="1" dirty="0">
                <a:solidFill>
                  <a:schemeClr val="bg1"/>
                </a:solidFill>
              </a:rPr>
              <a:t>把握住最重要的信息。</a:t>
            </a:r>
          </a:p>
        </p:txBody>
      </p:sp>
    </p:spTree>
    <p:extLst>
      <p:ext uri="{BB962C8B-B14F-4D97-AF65-F5344CB8AC3E}">
        <p14:creationId xmlns:p14="http://schemas.microsoft.com/office/powerpoint/2010/main" val="284077910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par>
                                <p:cTn id="8" presetID="22"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heel(1)">
                                      <p:cBhvr>
                                        <p:cTn id="15" dur="2000"/>
                                        <p:tgtEl>
                                          <p:spTgt spid="5">
                                            <p:bg/>
                                          </p:spTgt>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wheel(1)">
                                      <p:cBhvr>
                                        <p:cTn id="20" dur="2000"/>
                                        <p:tgtEl>
                                          <p:spTgt spid="5">
                                            <p:txEl>
                                              <p:pRg st="0" end="0"/>
                                            </p:txEl>
                                          </p:spTgt>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heel(1)">
                                      <p:cBhvr>
                                        <p:cTn id="23" dur="2000"/>
                                        <p:tgtEl>
                                          <p:spTgt spid="8">
                                            <p:bg/>
                                          </p:spTgt>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8">
                                            <p:txEl>
                                              <p:pRg st="0" end="0"/>
                                            </p:txEl>
                                          </p:spTgt>
                                        </p:tgtEl>
                                        <p:attrNameLst>
                                          <p:attrName>style.visibility</p:attrName>
                                        </p:attrNameLst>
                                      </p:cBhvr>
                                      <p:to>
                                        <p:strVal val="visible"/>
                                      </p:to>
                                    </p:set>
                                    <p:animEffect transition="in" filter="wheel(1)">
                                      <p:cBhvr>
                                        <p:cTn id="28" dur="2000"/>
                                        <p:tgtEl>
                                          <p:spTgt spid="8">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childTnLst>
                                    <p:set>
                                      <p:cBhvr>
                                        <p:cTn id="32" dur="1" fill="hold">
                                          <p:stCondLst>
                                            <p:cond delay="0"/>
                                          </p:stCondLst>
                                        </p:cTn>
                                        <p:tgtEl>
                                          <p:spTgt spid="8">
                                            <p:txEl>
                                              <p:pRg st="1" end="1"/>
                                            </p:txEl>
                                          </p:spTgt>
                                        </p:tgtEl>
                                        <p:attrNameLst>
                                          <p:attrName>style.visibility</p:attrName>
                                        </p:attrNameLst>
                                      </p:cBhvr>
                                      <p:to>
                                        <p:strVal val="visible"/>
                                      </p:to>
                                    </p:set>
                                    <p:animEffect transition="in" filter="wheel(1)">
                                      <p:cBhvr>
                                        <p:cTn id="33" dur="2000"/>
                                        <p:tgtEl>
                                          <p:spTgt spid="8">
                                            <p:txEl>
                                              <p:pRg st="1" end="1"/>
                                            </p:txEl>
                                          </p:spTgt>
                                        </p:tgtEl>
                                      </p:cBhvr>
                                    </p:animEffect>
                                  </p:childTnLst>
                                </p:cTn>
                              </p:par>
                              <p:par>
                                <p:cTn id="34" presetID="21" presetClass="entr" presetSubtype="1" fill="hold" grpId="0" nodeType="withEffect">
                                  <p:stCondLst>
                                    <p:cond delay="0"/>
                                  </p:stCondLst>
                                  <p:childTnLst>
                                    <p:set>
                                      <p:cBhvr>
                                        <p:cTn id="35" dur="1" fill="hold">
                                          <p:stCondLst>
                                            <p:cond delay="0"/>
                                          </p:stCondLst>
                                        </p:cTn>
                                        <p:tgtEl>
                                          <p:spTgt spid="6">
                                            <p:bg/>
                                          </p:spTgt>
                                        </p:tgtEl>
                                        <p:attrNameLst>
                                          <p:attrName>style.visibility</p:attrName>
                                        </p:attrNameLst>
                                      </p:cBhvr>
                                      <p:to>
                                        <p:strVal val="visible"/>
                                      </p:to>
                                    </p:set>
                                    <p:animEffect transition="in" filter="wheel(1)">
                                      <p:cBhvr>
                                        <p:cTn id="36" dur="2000"/>
                                        <p:tgtEl>
                                          <p:spTgt spid="6">
                                            <p:bg/>
                                          </p:spTgt>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6">
                                            <p:txEl>
                                              <p:pRg st="0" end="0"/>
                                            </p:txEl>
                                          </p:spTgt>
                                        </p:tgtEl>
                                        <p:attrNameLst>
                                          <p:attrName>style.visibility</p:attrName>
                                        </p:attrNameLst>
                                      </p:cBhvr>
                                      <p:to>
                                        <p:strVal val="visible"/>
                                      </p:to>
                                    </p:set>
                                    <p:animEffect transition="in" filter="wheel(1)">
                                      <p:cBhvr>
                                        <p:cTn id="41" dur="2000"/>
                                        <p:tgtEl>
                                          <p:spTgt spid="6">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3">
                                            <p:graphicEl>
                                              <a:dgm id="{6EC82F2B-312D-4319-B2B1-6BB0067F3B12}"/>
                                            </p:graphicEl>
                                          </p:spTgt>
                                        </p:tgtEl>
                                        <p:attrNameLst>
                                          <p:attrName>style.visibility</p:attrName>
                                        </p:attrNameLst>
                                      </p:cBhvr>
                                      <p:to>
                                        <p:strVal val="visible"/>
                                      </p:to>
                                    </p:set>
                                    <p:anim calcmode="lin" valueType="num">
                                      <p:cBhvr additive="base">
                                        <p:cTn id="46" dur="1000" fill="hold"/>
                                        <p:tgtEl>
                                          <p:spTgt spid="3">
                                            <p:graphicEl>
                                              <a:dgm id="{6EC82F2B-312D-4319-B2B1-6BB0067F3B12}"/>
                                            </p:graphicEl>
                                          </p:spTgt>
                                        </p:tgtEl>
                                        <p:attrNameLst>
                                          <p:attrName>ppt_x</p:attrName>
                                        </p:attrNameLst>
                                      </p:cBhvr>
                                      <p:tavLst>
                                        <p:tav tm="0">
                                          <p:val>
                                            <p:strVal val="0-#ppt_w/2"/>
                                          </p:val>
                                        </p:tav>
                                        <p:tav tm="100000">
                                          <p:val>
                                            <p:strVal val="#ppt_x"/>
                                          </p:val>
                                        </p:tav>
                                      </p:tavLst>
                                    </p:anim>
                                    <p:anim calcmode="lin" valueType="num">
                                      <p:cBhvr additive="base">
                                        <p:cTn id="47" dur="1000" fill="hold"/>
                                        <p:tgtEl>
                                          <p:spTgt spid="3">
                                            <p:graphicEl>
                                              <a:dgm id="{6EC82F2B-312D-4319-B2B1-6BB0067F3B12}"/>
                                            </p:graphicEl>
                                          </p:spTgt>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8" fill="hold" grpId="0" nodeType="clickEffect">
                                  <p:stCondLst>
                                    <p:cond delay="0"/>
                                  </p:stCondLst>
                                  <p:childTnLst>
                                    <p:set>
                                      <p:cBhvr>
                                        <p:cTn id="51" dur="1" fill="hold">
                                          <p:stCondLst>
                                            <p:cond delay="0"/>
                                          </p:stCondLst>
                                        </p:cTn>
                                        <p:tgtEl>
                                          <p:spTgt spid="3">
                                            <p:graphicEl>
                                              <a:dgm id="{FF82EE6E-D0E9-4926-8A96-D84F4AAEB6EA}"/>
                                            </p:graphicEl>
                                          </p:spTgt>
                                        </p:tgtEl>
                                        <p:attrNameLst>
                                          <p:attrName>style.visibility</p:attrName>
                                        </p:attrNameLst>
                                      </p:cBhvr>
                                      <p:to>
                                        <p:strVal val="visible"/>
                                      </p:to>
                                    </p:set>
                                    <p:anim calcmode="lin" valueType="num">
                                      <p:cBhvr additive="base">
                                        <p:cTn id="52" dur="1000" fill="hold"/>
                                        <p:tgtEl>
                                          <p:spTgt spid="3">
                                            <p:graphicEl>
                                              <a:dgm id="{FF82EE6E-D0E9-4926-8A96-D84F4AAEB6EA}"/>
                                            </p:graphicEl>
                                          </p:spTgt>
                                        </p:tgtEl>
                                        <p:attrNameLst>
                                          <p:attrName>ppt_x</p:attrName>
                                        </p:attrNameLst>
                                      </p:cBhvr>
                                      <p:tavLst>
                                        <p:tav tm="0">
                                          <p:val>
                                            <p:strVal val="0-#ppt_w/2"/>
                                          </p:val>
                                        </p:tav>
                                        <p:tav tm="100000">
                                          <p:val>
                                            <p:strVal val="#ppt_x"/>
                                          </p:val>
                                        </p:tav>
                                      </p:tavLst>
                                    </p:anim>
                                    <p:anim calcmode="lin" valueType="num">
                                      <p:cBhvr additive="base">
                                        <p:cTn id="53" dur="1000" fill="hold"/>
                                        <p:tgtEl>
                                          <p:spTgt spid="3">
                                            <p:graphicEl>
                                              <a:dgm id="{FF82EE6E-D0E9-4926-8A96-D84F4AAEB6EA}"/>
                                            </p:graphicEl>
                                          </p:spTgt>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grpId="0" nodeType="clickEffect">
                                  <p:stCondLst>
                                    <p:cond delay="0"/>
                                  </p:stCondLst>
                                  <p:childTnLst>
                                    <p:set>
                                      <p:cBhvr>
                                        <p:cTn id="57" dur="1" fill="hold">
                                          <p:stCondLst>
                                            <p:cond delay="0"/>
                                          </p:stCondLst>
                                        </p:cTn>
                                        <p:tgtEl>
                                          <p:spTgt spid="3">
                                            <p:graphicEl>
                                              <a:dgm id="{C2991B49-3A88-485B-B2BE-3BFBBB98CFCF}"/>
                                            </p:graphicEl>
                                          </p:spTgt>
                                        </p:tgtEl>
                                        <p:attrNameLst>
                                          <p:attrName>style.visibility</p:attrName>
                                        </p:attrNameLst>
                                      </p:cBhvr>
                                      <p:to>
                                        <p:strVal val="visible"/>
                                      </p:to>
                                    </p:set>
                                    <p:anim calcmode="lin" valueType="num">
                                      <p:cBhvr additive="base">
                                        <p:cTn id="58" dur="1000" fill="hold"/>
                                        <p:tgtEl>
                                          <p:spTgt spid="3">
                                            <p:graphicEl>
                                              <a:dgm id="{C2991B49-3A88-485B-B2BE-3BFBBB98CFCF}"/>
                                            </p:graphicEl>
                                          </p:spTgt>
                                        </p:tgtEl>
                                        <p:attrNameLst>
                                          <p:attrName>ppt_x</p:attrName>
                                        </p:attrNameLst>
                                      </p:cBhvr>
                                      <p:tavLst>
                                        <p:tav tm="0">
                                          <p:val>
                                            <p:strVal val="0-#ppt_w/2"/>
                                          </p:val>
                                        </p:tav>
                                        <p:tav tm="100000">
                                          <p:val>
                                            <p:strVal val="#ppt_x"/>
                                          </p:val>
                                        </p:tav>
                                      </p:tavLst>
                                    </p:anim>
                                    <p:anim calcmode="lin" valueType="num">
                                      <p:cBhvr additive="base">
                                        <p:cTn id="59" dur="1000" fill="hold"/>
                                        <p:tgtEl>
                                          <p:spTgt spid="3">
                                            <p:graphicEl>
                                              <a:dgm id="{C2991B49-3A88-485B-B2BE-3BFBBB98CFCF}"/>
                                            </p:graphicEl>
                                          </p:spTgt>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4"/>
                                        </p:tgtEl>
                                        <p:attrNameLst>
                                          <p:attrName>style.visibility</p:attrName>
                                        </p:attrNameLst>
                                      </p:cBhvr>
                                      <p:to>
                                        <p:strVal val="visible"/>
                                      </p:to>
                                    </p:set>
                                  </p:childTnLst>
                                </p:cTn>
                              </p:par>
                              <p:par>
                                <p:cTn id="64" presetID="27" presetClass="emph" presetSubtype="0" repeatCount="indefinite" fill="remove" grpId="1" nodeType="withEffect">
                                  <p:stCondLst>
                                    <p:cond delay="0"/>
                                  </p:stCondLst>
                                  <p:endCondLst>
                                    <p:cond evt="onNext" delay="0">
                                      <p:tgtEl>
                                        <p:sldTgt/>
                                      </p:tgtEl>
                                    </p:cond>
                                  </p:endCondLst>
                                  <p:childTnLst>
                                    <p:animClr clrSpc="rgb" dir="cw">
                                      <p:cBhvr override="childStyle">
                                        <p:cTn id="65" dur="250" autoRev="1" fill="remove"/>
                                        <p:tgtEl>
                                          <p:spTgt spid="4"/>
                                        </p:tgtEl>
                                        <p:attrNameLst>
                                          <p:attrName>style.color</p:attrName>
                                        </p:attrNameLst>
                                      </p:cBhvr>
                                      <p:to>
                                        <a:schemeClr val="bg1"/>
                                      </p:to>
                                    </p:animClr>
                                    <p:animClr clrSpc="rgb" dir="cw">
                                      <p:cBhvr>
                                        <p:cTn id="66" dur="250" autoRev="1" fill="remove"/>
                                        <p:tgtEl>
                                          <p:spTgt spid="4"/>
                                        </p:tgtEl>
                                        <p:attrNameLst>
                                          <p:attrName>fillcolor</p:attrName>
                                        </p:attrNameLst>
                                      </p:cBhvr>
                                      <p:to>
                                        <a:schemeClr val="bg1"/>
                                      </p:to>
                                    </p:animClr>
                                    <p:set>
                                      <p:cBhvr>
                                        <p:cTn id="67" dur="250" autoRev="1" fill="remove"/>
                                        <p:tgtEl>
                                          <p:spTgt spid="4"/>
                                        </p:tgtEl>
                                        <p:attrNameLst>
                                          <p:attrName>fill.type</p:attrName>
                                        </p:attrNameLst>
                                      </p:cBhvr>
                                      <p:to>
                                        <p:strVal val="solid"/>
                                      </p:to>
                                    </p:set>
                                    <p:set>
                                      <p:cBhvr>
                                        <p:cTn id="68" dur="250" autoRev="1" fill="remove"/>
                                        <p:tgtEl>
                                          <p:spTgt spid="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Sub>
          <a:bldDgm bld="one"/>
        </p:bldSub>
      </p:bldGraphic>
      <p:bldP spid="4" grpId="0"/>
      <p:bldP spid="4" grpId="1"/>
      <p:bldP spid="5" grpId="0" build="p" bldLvl="2" animBg="1"/>
      <p:bldP spid="6" grpId="0" build="p" bldLvl="2" animBg="1"/>
      <p:bldP spid="8" grpId="0" build="p" bldLvl="2"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B49A2977-A2BB-46F5-9CBB-07BA203F6530}"/>
              </a:ext>
            </a:extLst>
          </p:cNvPr>
          <p:cNvSpPr>
            <a:spLocks noGrp="1" noRot="1" noChangeArrowheads="1"/>
          </p:cNvSpPr>
          <p:nvPr>
            <p:ph type="title"/>
          </p:nvPr>
        </p:nvSpPr>
        <p:spPr>
          <a:xfrm>
            <a:off x="1968855" y="124120"/>
            <a:ext cx="4105275" cy="737988"/>
          </a:xfrm>
        </p:spPr>
        <p:txBody>
          <a:bodyPr/>
          <a:lstStyle/>
          <a:p>
            <a:r>
              <a:rPr lang="zh-CN" altLang="en-US" sz="4800" b="1" dirty="0">
                <a:effectLst>
                  <a:outerShdw blurRad="38100" dist="38100" dir="2700000" algn="tl">
                    <a:srgbClr val="C0C0C0"/>
                  </a:outerShdw>
                </a:effectLst>
                <a:latin typeface="华文琥珀" panose="02010800040101010101" pitchFamily="2" charset="-122"/>
                <a:ea typeface="华文琥珀" panose="02010800040101010101" pitchFamily="2" charset="-122"/>
              </a:rPr>
              <a:t>四、自主学习</a:t>
            </a:r>
          </a:p>
        </p:txBody>
      </p:sp>
      <p:sp>
        <p:nvSpPr>
          <p:cNvPr id="2" name="文本框 1">
            <a:extLst>
              <a:ext uri="{FF2B5EF4-FFF2-40B4-BE49-F238E27FC236}">
                <a16:creationId xmlns:a16="http://schemas.microsoft.com/office/drawing/2014/main" id="{F255FD20-ACD0-40B3-ABE3-A77048D4678E}"/>
              </a:ext>
            </a:extLst>
          </p:cNvPr>
          <p:cNvSpPr txBox="1"/>
          <p:nvPr/>
        </p:nvSpPr>
        <p:spPr>
          <a:xfrm>
            <a:off x="539552" y="1868030"/>
            <a:ext cx="2736304" cy="923330"/>
          </a:xfrm>
          <a:prstGeom prst="rect">
            <a:avLst/>
          </a:prstGeom>
          <a:solidFill>
            <a:srgbClr val="FF0000"/>
          </a:solidFill>
        </p:spPr>
        <p:txBody>
          <a:bodyPr wrap="square" rtlCol="0">
            <a:spAutoFit/>
          </a:bodyPr>
          <a:lstStyle/>
          <a:p>
            <a:r>
              <a:rPr lang="zh-CN" altLang="en-US" sz="5400" b="1" dirty="0">
                <a:solidFill>
                  <a:schemeClr val="bg1"/>
                </a:solidFill>
                <a:latin typeface="华康娃娃体W5(P)" panose="040B0500000000000000" pitchFamily="82" charset="-122"/>
                <a:ea typeface="华康娃娃体W5(P)" panose="040B0500000000000000" pitchFamily="82" charset="-122"/>
              </a:rPr>
              <a:t>找一找</a:t>
            </a:r>
          </a:p>
        </p:txBody>
      </p:sp>
      <p:sp>
        <p:nvSpPr>
          <p:cNvPr id="4" name="矩形 3">
            <a:extLst>
              <a:ext uri="{FF2B5EF4-FFF2-40B4-BE49-F238E27FC236}">
                <a16:creationId xmlns:a16="http://schemas.microsoft.com/office/drawing/2014/main" id="{38A37A09-7D51-4E35-8E6A-ABBEE3F17525}"/>
              </a:ext>
            </a:extLst>
          </p:cNvPr>
          <p:cNvSpPr/>
          <p:nvPr/>
        </p:nvSpPr>
        <p:spPr>
          <a:xfrm>
            <a:off x="3779912" y="2601339"/>
            <a:ext cx="2294218" cy="584775"/>
          </a:xfrm>
          <a:prstGeom prst="rect">
            <a:avLst/>
          </a:prstGeom>
        </p:spPr>
        <p:txBody>
          <a:bodyPr wrap="none">
            <a:spAutoFit/>
          </a:bodyPr>
          <a:lstStyle/>
          <a:p>
            <a:pPr marL="457200" indent="-457200">
              <a:buFont typeface="Arial" panose="020B0604020202020204" pitchFamily="34" charset="0"/>
              <a:buChar char="•"/>
            </a:pPr>
            <a:r>
              <a:rPr lang="zh-CN" altLang="zh-CN" sz="3200" b="1" dirty="0">
                <a:solidFill>
                  <a:srgbClr val="FF0000"/>
                </a:solidFill>
                <a:effectLst>
                  <a:outerShdw blurRad="38100" dist="38100" dir="2700000" algn="tl">
                    <a:srgbClr val="000000">
                      <a:alpha val="43137"/>
                    </a:srgbClr>
                  </a:outerShdw>
                </a:effectLst>
                <a:latin typeface="黑体" panose="02010609060101010101" pitchFamily="49" charset="-122"/>
              </a:rPr>
              <a:t>新闻要素</a:t>
            </a:r>
            <a:endParaRPr lang="zh-CN" altLang="en-US" sz="3200" dirty="0">
              <a:effectLst>
                <a:outerShdw blurRad="38100" dist="38100" dir="2700000" algn="tl">
                  <a:srgbClr val="000000">
                    <a:alpha val="43137"/>
                  </a:srgbClr>
                </a:outerShdw>
              </a:effectLst>
            </a:endParaRPr>
          </a:p>
        </p:txBody>
      </p:sp>
      <p:sp>
        <p:nvSpPr>
          <p:cNvPr id="6" name="矩形 5">
            <a:extLst>
              <a:ext uri="{FF2B5EF4-FFF2-40B4-BE49-F238E27FC236}">
                <a16:creationId xmlns:a16="http://schemas.microsoft.com/office/drawing/2014/main" id="{E4765338-C2B5-4EDA-8686-3AAA1C975477}"/>
              </a:ext>
            </a:extLst>
          </p:cNvPr>
          <p:cNvSpPr/>
          <p:nvPr/>
        </p:nvSpPr>
        <p:spPr>
          <a:xfrm>
            <a:off x="3779788" y="1301362"/>
            <a:ext cx="1470274" cy="584775"/>
          </a:xfrm>
          <a:prstGeom prst="rect">
            <a:avLst/>
          </a:prstGeom>
        </p:spPr>
        <p:txBody>
          <a:bodyPr wrap="none">
            <a:spAutoFit/>
          </a:bodyPr>
          <a:lstStyle/>
          <a:p>
            <a:pPr marL="457200" indent="-457200">
              <a:buFont typeface="Arial" panose="020B0604020202020204" pitchFamily="34" charset="0"/>
              <a:buChar char="•"/>
            </a:pPr>
            <a:r>
              <a:rPr lang="zh-CN" altLang="zh-CN" sz="3200" b="1" dirty="0">
                <a:solidFill>
                  <a:srgbClr val="FF0000"/>
                </a:solidFill>
                <a:effectLst>
                  <a:outerShdw blurRad="38100" dist="38100" dir="2700000" algn="tl">
                    <a:srgbClr val="000000">
                      <a:alpha val="43137"/>
                    </a:srgbClr>
                  </a:outerShdw>
                </a:effectLst>
                <a:latin typeface="黑体" panose="02010609060101010101" pitchFamily="49" charset="-122"/>
              </a:rPr>
              <a:t>结构</a:t>
            </a:r>
            <a:endParaRPr lang="zh-CN" altLang="en-US" b="1" dirty="0">
              <a:effectLst>
                <a:outerShdw blurRad="38100" dist="38100" dir="2700000" algn="tl">
                  <a:srgbClr val="000000">
                    <a:alpha val="43137"/>
                  </a:srgbClr>
                </a:outerShdw>
              </a:effectLst>
            </a:endParaRPr>
          </a:p>
        </p:txBody>
      </p:sp>
      <p:sp>
        <p:nvSpPr>
          <p:cNvPr id="7" name="矩形 6">
            <a:extLst>
              <a:ext uri="{FF2B5EF4-FFF2-40B4-BE49-F238E27FC236}">
                <a16:creationId xmlns:a16="http://schemas.microsoft.com/office/drawing/2014/main" id="{F2588184-1CC3-4D6C-B83D-1198042D33FD}"/>
              </a:ext>
            </a:extLst>
          </p:cNvPr>
          <p:cNvSpPr/>
          <p:nvPr/>
        </p:nvSpPr>
        <p:spPr>
          <a:xfrm>
            <a:off x="3790670" y="3901316"/>
            <a:ext cx="2294218" cy="584775"/>
          </a:xfrm>
          <a:prstGeom prst="rect">
            <a:avLst/>
          </a:prstGeom>
        </p:spPr>
        <p:txBody>
          <a:bodyPr wrap="none">
            <a:spAutoFit/>
          </a:bodyPr>
          <a:lstStyle/>
          <a:p>
            <a:pPr marL="457200" indent="-457200">
              <a:buFont typeface="Arial" panose="020B0604020202020204" pitchFamily="34" charset="0"/>
              <a:buChar char="•"/>
            </a:pPr>
            <a:r>
              <a:rPr lang="zh-CN" altLang="zh-CN" sz="3200" b="1" dirty="0">
                <a:solidFill>
                  <a:srgbClr val="FF0000"/>
                </a:solidFill>
                <a:effectLst>
                  <a:outerShdw blurRad="38100" dist="38100" dir="2700000" algn="tl">
                    <a:srgbClr val="000000">
                      <a:alpha val="43137"/>
                    </a:srgbClr>
                  </a:outerShdw>
                </a:effectLst>
                <a:latin typeface="黑体" panose="02010609060101010101" pitchFamily="49" charset="-122"/>
              </a:rPr>
              <a:t>语言特点</a:t>
            </a:r>
            <a:endParaRPr lang="zh-CN" altLang="en-US" dirty="0">
              <a:effectLst>
                <a:outerShdw blurRad="38100" dist="38100" dir="2700000" algn="tl">
                  <a:srgbClr val="000000">
                    <a:alpha val="43137"/>
                  </a:srgbClr>
                </a:outerShdw>
              </a:effectLst>
            </a:endParaRPr>
          </a:p>
        </p:txBody>
      </p:sp>
      <p:sp>
        <p:nvSpPr>
          <p:cNvPr id="10" name="文本框 9">
            <a:extLst>
              <a:ext uri="{FF2B5EF4-FFF2-40B4-BE49-F238E27FC236}">
                <a16:creationId xmlns:a16="http://schemas.microsoft.com/office/drawing/2014/main" id="{473944C9-0302-4971-814C-59772BA6E9B3}"/>
              </a:ext>
            </a:extLst>
          </p:cNvPr>
          <p:cNvSpPr txBox="1"/>
          <p:nvPr/>
        </p:nvSpPr>
        <p:spPr>
          <a:xfrm>
            <a:off x="539552" y="4832265"/>
            <a:ext cx="2736304" cy="923330"/>
          </a:xfrm>
          <a:prstGeom prst="rect">
            <a:avLst/>
          </a:prstGeom>
          <a:solidFill>
            <a:srgbClr val="FF0000"/>
          </a:solidFill>
        </p:spPr>
        <p:txBody>
          <a:bodyPr wrap="square" rtlCol="0">
            <a:spAutoFit/>
          </a:bodyPr>
          <a:lstStyle/>
          <a:p>
            <a:r>
              <a:rPr lang="zh-CN" altLang="en-US" sz="5400" b="1" dirty="0">
                <a:solidFill>
                  <a:schemeClr val="bg1"/>
                </a:solidFill>
                <a:latin typeface="华康娃娃体W5(P)" panose="040B0500000000000000" pitchFamily="82" charset="-122"/>
                <a:ea typeface="华康娃娃体W5(P)" panose="040B0500000000000000" pitchFamily="82" charset="-122"/>
              </a:rPr>
              <a:t>想一想</a:t>
            </a:r>
          </a:p>
        </p:txBody>
      </p:sp>
      <p:cxnSp>
        <p:nvCxnSpPr>
          <p:cNvPr id="9" name="直接连接符 8">
            <a:extLst>
              <a:ext uri="{FF2B5EF4-FFF2-40B4-BE49-F238E27FC236}">
                <a16:creationId xmlns:a16="http://schemas.microsoft.com/office/drawing/2014/main" id="{435A50C0-36F5-4755-91E9-4B1422E5F981}"/>
              </a:ext>
            </a:extLst>
          </p:cNvPr>
          <p:cNvCxnSpPr/>
          <p:nvPr/>
        </p:nvCxnSpPr>
        <p:spPr bwMode="auto">
          <a:xfrm>
            <a:off x="3923928" y="1529408"/>
            <a:ext cx="0" cy="5328592"/>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矩形 10">
            <a:extLst>
              <a:ext uri="{FF2B5EF4-FFF2-40B4-BE49-F238E27FC236}">
                <a16:creationId xmlns:a16="http://schemas.microsoft.com/office/drawing/2014/main" id="{FD22C929-F5AB-444E-BB17-A466957686BA}"/>
              </a:ext>
            </a:extLst>
          </p:cNvPr>
          <p:cNvSpPr/>
          <p:nvPr/>
        </p:nvSpPr>
        <p:spPr>
          <a:xfrm>
            <a:off x="4716016" y="4601432"/>
            <a:ext cx="3587842" cy="461665"/>
          </a:xfrm>
          <a:prstGeom prst="rect">
            <a:avLst/>
          </a:prstGeom>
        </p:spPr>
        <p:txBody>
          <a:bodyPr wrap="none">
            <a:spAutoFit/>
          </a:bodyPr>
          <a:lstStyle/>
          <a:p>
            <a:r>
              <a:rPr lang="zh-CN" altLang="en-US" sz="2400" b="1" dirty="0">
                <a:effectLst>
                  <a:outerShdw blurRad="38100" dist="38100" dir="2700000" algn="tl">
                    <a:srgbClr val="C0C0C0"/>
                  </a:outerShdw>
                </a:effectLst>
                <a:ea typeface="宋体" panose="02010600030101010101" pitchFamily="2" charset="-122"/>
              </a:rPr>
              <a:t>以记叙为主，可适当议论</a:t>
            </a:r>
            <a:endParaRPr lang="zh-CN" altLang="en-US" sz="2400" dirty="0"/>
          </a:p>
        </p:txBody>
      </p:sp>
      <p:sp>
        <p:nvSpPr>
          <p:cNvPr id="12" name="文本框 11">
            <a:extLst>
              <a:ext uri="{FF2B5EF4-FFF2-40B4-BE49-F238E27FC236}">
                <a16:creationId xmlns:a16="http://schemas.microsoft.com/office/drawing/2014/main" id="{307AD434-DEB6-4B8E-B6F9-3677B825C517}"/>
              </a:ext>
            </a:extLst>
          </p:cNvPr>
          <p:cNvSpPr txBox="1"/>
          <p:nvPr/>
        </p:nvSpPr>
        <p:spPr>
          <a:xfrm>
            <a:off x="4716016" y="5316378"/>
            <a:ext cx="1877227" cy="461665"/>
          </a:xfrm>
          <a:prstGeom prst="rect">
            <a:avLst/>
          </a:prstGeom>
          <a:noFill/>
        </p:spPr>
        <p:txBody>
          <a:bodyPr wrap="square" rtlCol="0">
            <a:spAutoFit/>
          </a:bodyPr>
          <a:lstStyle/>
          <a:p>
            <a:r>
              <a:rPr lang="zh-CN" altLang="en-US" sz="2400" b="1" dirty="0"/>
              <a:t>对比的写法</a:t>
            </a:r>
          </a:p>
        </p:txBody>
      </p:sp>
      <p:sp>
        <p:nvSpPr>
          <p:cNvPr id="13" name="矩形 12">
            <a:extLst>
              <a:ext uri="{FF2B5EF4-FFF2-40B4-BE49-F238E27FC236}">
                <a16:creationId xmlns:a16="http://schemas.microsoft.com/office/drawing/2014/main" id="{FBBE3319-D813-4C9B-8D9F-80C83B318ABD}"/>
              </a:ext>
            </a:extLst>
          </p:cNvPr>
          <p:cNvSpPr/>
          <p:nvPr/>
        </p:nvSpPr>
        <p:spPr>
          <a:xfrm>
            <a:off x="4973051" y="5763657"/>
            <a:ext cx="3871664" cy="1015663"/>
          </a:xfrm>
          <a:prstGeom prst="rect">
            <a:avLst/>
          </a:prstGeom>
          <a:solidFill>
            <a:schemeClr val="accent5">
              <a:lumMod val="10000"/>
            </a:schemeClr>
          </a:solidFill>
          <a:effectLst>
            <a:softEdge rad="127000"/>
          </a:effectLst>
        </p:spPr>
        <p:txBody>
          <a:bodyPr wrap="square">
            <a:spAutoFit/>
          </a:bodyPr>
          <a:lstStyle/>
          <a:p>
            <a:r>
              <a:rPr lang="zh-CN" altLang="en-US" sz="2000" b="1" dirty="0">
                <a:solidFill>
                  <a:schemeClr val="bg1"/>
                </a:solidFill>
                <a:latin typeface="Simsun" panose="02010600030101010101" pitchFamily="2" charset="-122"/>
                <a:ea typeface="Simsun" panose="02010600030101010101" pitchFamily="2" charset="-122"/>
              </a:rPr>
              <a:t>赞美解放军的 排山倒海、所向披靡的气势和一往无前、压倒敌人的大无畏精神</a:t>
            </a:r>
            <a:endParaRPr lang="zh-CN" altLang="en-US" sz="2000" b="1" dirty="0">
              <a:solidFill>
                <a:schemeClr val="bg1"/>
              </a:solidFill>
            </a:endParaRPr>
          </a:p>
        </p:txBody>
      </p:sp>
      <p:pic>
        <p:nvPicPr>
          <p:cNvPr id="5" name="图形 4" descr="灯泡">
            <a:extLst>
              <a:ext uri="{FF2B5EF4-FFF2-40B4-BE49-F238E27FC236}">
                <a16:creationId xmlns:a16="http://schemas.microsoft.com/office/drawing/2014/main" id="{D105CD77-E09F-4E88-B751-52805E456A8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51683" y="1136549"/>
            <a:ext cx="914400" cy="914400"/>
          </a:xfrm>
          <a:prstGeom prst="rect">
            <a:avLst/>
          </a:prstGeom>
        </p:spPr>
      </p:pic>
      <p:pic>
        <p:nvPicPr>
          <p:cNvPr id="14" name="图形 13" descr="书籍">
            <a:extLst>
              <a:ext uri="{FF2B5EF4-FFF2-40B4-BE49-F238E27FC236}">
                <a16:creationId xmlns:a16="http://schemas.microsoft.com/office/drawing/2014/main" id="{223A1444-045C-46C8-A7E5-381FDE752E1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09937" y="2436526"/>
            <a:ext cx="914400" cy="914400"/>
          </a:xfrm>
          <a:prstGeom prst="rect">
            <a:avLst/>
          </a:prstGeom>
        </p:spPr>
      </p:pic>
      <p:pic>
        <p:nvPicPr>
          <p:cNvPr id="16" name="图形 15" descr="原子">
            <a:extLst>
              <a:ext uri="{FF2B5EF4-FFF2-40B4-BE49-F238E27FC236}">
                <a16:creationId xmlns:a16="http://schemas.microsoft.com/office/drawing/2014/main" id="{FE842439-0703-4716-9A87-4666CFFB256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63492" y="3701121"/>
            <a:ext cx="914400" cy="914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14:presetBounceEnd="67000">
                                      <p:stCondLst>
                                        <p:cond delay="0"/>
                                      </p:stCondLst>
                                      <p:iterate type="lt">
                                        <p:tmPct val="20000"/>
                                      </p:iterate>
                                      <p:childTnLst>
                                        <p:set>
                                          <p:cBhvr>
                                            <p:cTn id="6" dur="1" fill="hold">
                                              <p:stCondLst>
                                                <p:cond delay="0"/>
                                              </p:stCondLst>
                                            </p:cTn>
                                            <p:tgtEl>
                                              <p:spTgt spid="22530"/>
                                            </p:tgtEl>
                                            <p:attrNameLst>
                                              <p:attrName>style.visibility</p:attrName>
                                            </p:attrNameLst>
                                          </p:cBhvr>
                                          <p:to>
                                            <p:strVal val="visible"/>
                                          </p:to>
                                        </p:set>
                                        <p:anim calcmode="lin" valueType="num" p14:bounceEnd="67000">
                                          <p:cBhvr additive="base">
                                            <p:cTn id="7" dur="1000" fill="hold"/>
                                            <p:tgtEl>
                                              <p:spTgt spid="22530"/>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2253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1000"/>
                                            <p:tgtEl>
                                              <p:spTgt spid="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1000"/>
                                            <p:tgtEl>
                                              <p:spTgt spid="10"/>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10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10"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heel(1)">
                                          <p:cBhvr>
                                            <p:cTn id="44" dur="20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ntr" presetSubtype="1"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heel(1)">
                                          <p:cBhvr>
                                            <p:cTn id="49" dur="20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6" presetClass="entr" presetSubtype="32"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circle(out)">
                                          <p:cBhvr>
                                            <p:cTn id="54"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 grpId="0" animBg="1"/>
          <p:bldP spid="4" grpId="0"/>
          <p:bldP spid="6" grpId="0"/>
          <p:bldP spid="7" grpId="0"/>
          <p:bldP spid="10" grpId="0" animBg="1"/>
          <p:bldP spid="11" grpId="0"/>
          <p:bldP spid="12" grpId="0"/>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iterate type="lt">
                                        <p:tmPct val="20000"/>
                                      </p:iterate>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1000" fill="hold"/>
                                            <p:tgtEl>
                                              <p:spTgt spid="22530"/>
                                            </p:tgtEl>
                                            <p:attrNameLst>
                                              <p:attrName>ppt_x</p:attrName>
                                            </p:attrNameLst>
                                          </p:cBhvr>
                                          <p:tavLst>
                                            <p:tav tm="0">
                                              <p:val>
                                                <p:strVal val="#ppt_x"/>
                                              </p:val>
                                            </p:tav>
                                            <p:tav tm="100000">
                                              <p:val>
                                                <p:strVal val="#ppt_x"/>
                                              </p:val>
                                            </p:tav>
                                          </p:tavLst>
                                        </p:anim>
                                        <p:anim calcmode="lin" valueType="num">
                                          <p:cBhvr additive="base">
                                            <p:cTn id="8" dur="1000" fill="hold"/>
                                            <p:tgtEl>
                                              <p:spTgt spid="2253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1000"/>
                                            <p:tgtEl>
                                              <p:spTgt spid="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1000"/>
                                            <p:tgtEl>
                                              <p:spTgt spid="10"/>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10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10"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heel(1)">
                                          <p:cBhvr>
                                            <p:cTn id="44" dur="20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ntr" presetSubtype="1"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heel(1)">
                                          <p:cBhvr>
                                            <p:cTn id="49" dur="20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6" presetClass="entr" presetSubtype="32"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circle(out)">
                                          <p:cBhvr>
                                            <p:cTn id="54"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 grpId="0" animBg="1"/>
          <p:bldP spid="4" grpId="0"/>
          <p:bldP spid="6" grpId="0"/>
          <p:bldP spid="7" grpId="0"/>
          <p:bldP spid="10" grpId="0" animBg="1"/>
          <p:bldP spid="11" grpId="0"/>
          <p:bldP spid="12" grpId="0"/>
          <p:bldP spid="13"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21CF877-B64B-4252-8DBD-A6DD38DD6285}"/>
              </a:ext>
            </a:extLst>
          </p:cNvPr>
          <p:cNvSpPr/>
          <p:nvPr/>
        </p:nvSpPr>
        <p:spPr>
          <a:xfrm>
            <a:off x="107504" y="1988840"/>
            <a:ext cx="8784976" cy="4524315"/>
          </a:xfrm>
          <a:prstGeom prst="rect">
            <a:avLst/>
          </a:prstGeom>
        </p:spPr>
        <p:txBody>
          <a:bodyPr wrap="square">
            <a:spAutoFit/>
          </a:bodyPr>
          <a:lstStyle/>
          <a:p>
            <a:pPr>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新华社长江前线二十二日二时电</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en-US" sz="2400" dirty="0">
                <a:solidFill>
                  <a:srgbClr val="000000"/>
                </a:solidFill>
                <a:latin typeface="微软雅黑" panose="020B0503020204020204" pitchFamily="34" charset="-122"/>
                <a:ea typeface="微软雅黑" panose="020B0503020204020204" pitchFamily="34" charset="-122"/>
              </a:rPr>
              <a:t>英勇的人民解放军二十一日已有大约三十万人渡过长江。渡江战斗于二十日午夜开始，地点在芜湖、安庆之间。国民党反动派经营了三个半月的长江防线，遇着人民解放军好似摧枯拉朽，军无斗志，纷纷溃退。长江风平浪静，我军万船齐放，直取对岸，不到二十四小时，三十万人民解放军即已突破敌阵，占领南岸广大地区，现正向繁昌、铜陵、青阳、荻港、鲁港诸城进击中。人民解放军正以自己的英雄式的战斗，坚决地执行毛主席朱总司令的命令。</a:t>
            </a:r>
          </a:p>
        </p:txBody>
      </p:sp>
      <p:sp>
        <p:nvSpPr>
          <p:cNvPr id="3" name="文本框 2">
            <a:extLst>
              <a:ext uri="{FF2B5EF4-FFF2-40B4-BE49-F238E27FC236}">
                <a16:creationId xmlns:a16="http://schemas.microsoft.com/office/drawing/2014/main" id="{45CF7785-826E-4C73-A3E5-A822E194C68C}"/>
              </a:ext>
            </a:extLst>
          </p:cNvPr>
          <p:cNvSpPr txBox="1"/>
          <p:nvPr/>
        </p:nvSpPr>
        <p:spPr>
          <a:xfrm>
            <a:off x="251520" y="332656"/>
            <a:ext cx="2232248" cy="707886"/>
          </a:xfrm>
          <a:prstGeom prst="rect">
            <a:avLst/>
          </a:prstGeom>
          <a:noFill/>
        </p:spPr>
        <p:txBody>
          <a:bodyPr wrap="square" rtlCol="0">
            <a:spAutoFit/>
          </a:bodyPr>
          <a:lstStyle/>
          <a:p>
            <a:r>
              <a:rPr lang="zh-CN" altLang="en-US" sz="4000" b="1" dirty="0">
                <a:solidFill>
                  <a:srgbClr val="FF0000"/>
                </a:solidFill>
                <a:latin typeface="怀良行书空心体" panose="02010800040101010101" pitchFamily="2" charset="-122"/>
                <a:ea typeface="怀良行书空心体" panose="02010800040101010101" pitchFamily="2" charset="-122"/>
              </a:rPr>
              <a:t>课文在线</a:t>
            </a:r>
          </a:p>
        </p:txBody>
      </p:sp>
      <p:sp>
        <p:nvSpPr>
          <p:cNvPr id="4" name="矩形 3">
            <a:extLst>
              <a:ext uri="{FF2B5EF4-FFF2-40B4-BE49-F238E27FC236}">
                <a16:creationId xmlns:a16="http://schemas.microsoft.com/office/drawing/2014/main" id="{7FE33022-2CFF-4806-B2E4-9121C7C591A2}"/>
              </a:ext>
            </a:extLst>
          </p:cNvPr>
          <p:cNvSpPr/>
          <p:nvPr/>
        </p:nvSpPr>
        <p:spPr>
          <a:xfrm>
            <a:off x="2267744" y="1065084"/>
            <a:ext cx="5109091" cy="584775"/>
          </a:xfrm>
          <a:prstGeom prst="rect">
            <a:avLst/>
          </a:prstGeom>
        </p:spPr>
        <p:txBody>
          <a:bodyPr wrap="none">
            <a:spAutoFit/>
          </a:bodyPr>
          <a:lstStyle/>
          <a:p>
            <a:r>
              <a:rPr lang="zh-CN" altLang="en-US" sz="3200" b="1" dirty="0">
                <a:solidFill>
                  <a:srgbClr val="000000"/>
                </a:solidFill>
                <a:latin typeface="微软雅黑" panose="020B0503020204020204" pitchFamily="34" charset="-122"/>
                <a:ea typeface="微软雅黑" panose="020B0503020204020204" pitchFamily="34" charset="-122"/>
              </a:rPr>
              <a:t>我三十万大军胜利南渡长江</a:t>
            </a:r>
          </a:p>
        </p:txBody>
      </p:sp>
      <p:sp>
        <p:nvSpPr>
          <p:cNvPr id="5" name="对话气泡: 圆角矩形 4">
            <a:extLst>
              <a:ext uri="{FF2B5EF4-FFF2-40B4-BE49-F238E27FC236}">
                <a16:creationId xmlns:a16="http://schemas.microsoft.com/office/drawing/2014/main" id="{EC5C1570-3B5F-4C0C-A870-11C3CED394A0}"/>
              </a:ext>
            </a:extLst>
          </p:cNvPr>
          <p:cNvSpPr/>
          <p:nvPr/>
        </p:nvSpPr>
        <p:spPr bwMode="auto">
          <a:xfrm>
            <a:off x="7236296" y="175514"/>
            <a:ext cx="1512168" cy="720080"/>
          </a:xfrm>
          <a:prstGeom prst="wedgeRoundRectCallout">
            <a:avLst>
              <a:gd name="adj1" fmla="val -77103"/>
              <a:gd name="adj2" fmla="val 97774"/>
              <a:gd name="adj3" fmla="val 16667"/>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lang="zh-CN" altLang="en-US" sz="2800" b="1" dirty="0">
                <a:solidFill>
                  <a:srgbClr val="C00000"/>
                </a:solidFill>
                <a:latin typeface="经典行书简" panose="02010609010101010101" pitchFamily="49" charset="-122"/>
                <a:ea typeface="经典行书简" panose="02010609010101010101" pitchFamily="49" charset="-122"/>
                <a:cs typeface="经典行书简" panose="02010609010101010101" pitchFamily="49" charset="-122"/>
              </a:rPr>
              <a:t>标题</a:t>
            </a:r>
            <a:endParaRPr kumimoji="0" lang="zh-CN" altLang="en-US" sz="2800" b="1" i="0" u="none" strike="noStrike" cap="none" normalizeH="0" baseline="0" dirty="0">
              <a:ln>
                <a:noFill/>
              </a:ln>
              <a:solidFill>
                <a:srgbClr val="C00000"/>
              </a:solidFill>
              <a:effectLst/>
              <a:latin typeface="经典行书简" panose="02010609010101010101" pitchFamily="49" charset="-122"/>
              <a:ea typeface="经典行书简" panose="02010609010101010101" pitchFamily="49" charset="-122"/>
              <a:cs typeface="经典行书简" panose="02010609010101010101" pitchFamily="49" charset="-122"/>
            </a:endParaRPr>
          </a:p>
        </p:txBody>
      </p:sp>
      <p:sp>
        <p:nvSpPr>
          <p:cNvPr id="7" name="对话气泡: 圆角矩形 6">
            <a:extLst>
              <a:ext uri="{FF2B5EF4-FFF2-40B4-BE49-F238E27FC236}">
                <a16:creationId xmlns:a16="http://schemas.microsoft.com/office/drawing/2014/main" id="{31415E09-A0E2-4AC0-9F67-2957E6E13C2E}"/>
              </a:ext>
            </a:extLst>
          </p:cNvPr>
          <p:cNvSpPr/>
          <p:nvPr/>
        </p:nvSpPr>
        <p:spPr bwMode="auto">
          <a:xfrm>
            <a:off x="2845712" y="29748"/>
            <a:ext cx="3094440" cy="1755416"/>
          </a:xfrm>
          <a:prstGeom prst="wedgeRoundRectCallout">
            <a:avLst>
              <a:gd name="adj1" fmla="val -115682"/>
              <a:gd name="adj2" fmla="val 82581"/>
              <a:gd name="adj3" fmla="val 16667"/>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sz="2800" b="1" dirty="0">
                <a:solidFill>
                  <a:srgbClr val="C00000"/>
                </a:solidFill>
                <a:latin typeface="经典行书简" panose="02010609010101010101" pitchFamily="49" charset="-122"/>
                <a:ea typeface="经典行书简" panose="02010609010101010101" pitchFamily="49" charset="-122"/>
                <a:cs typeface="经典行书简" panose="02010609010101010101" pitchFamily="49" charset="-122"/>
              </a:rPr>
              <a:t>新华社（中国）    美联社（美国）</a:t>
            </a:r>
          </a:p>
          <a:p>
            <a:r>
              <a:rPr lang="zh-CN" altLang="en-US" sz="2800" b="1" dirty="0">
                <a:solidFill>
                  <a:srgbClr val="C00000"/>
                </a:solidFill>
                <a:latin typeface="经典行书简" panose="02010609010101010101" pitchFamily="49" charset="-122"/>
                <a:ea typeface="经典行书简" panose="02010609010101010101" pitchFamily="49" charset="-122"/>
                <a:cs typeface="经典行书简" panose="02010609010101010101" pitchFamily="49" charset="-122"/>
              </a:rPr>
              <a:t>路透社（法国）    塔斯社（俄罗斯）</a:t>
            </a:r>
          </a:p>
          <a:p>
            <a:r>
              <a:rPr lang="zh-CN" altLang="en-US" sz="2800" b="1" dirty="0">
                <a:solidFill>
                  <a:srgbClr val="C00000"/>
                </a:solidFill>
                <a:latin typeface="经典行书简" panose="02010609010101010101" pitchFamily="49" charset="-122"/>
                <a:ea typeface="经典行书简" panose="02010609010101010101" pitchFamily="49" charset="-122"/>
                <a:cs typeface="经典行书简" panose="02010609010101010101" pitchFamily="49" charset="-122"/>
              </a:rPr>
              <a:t>共同社（日本）</a:t>
            </a:r>
          </a:p>
        </p:txBody>
      </p:sp>
      <p:sp>
        <p:nvSpPr>
          <p:cNvPr id="9" name="对话气泡: 圆角矩形 8">
            <a:extLst>
              <a:ext uri="{FF2B5EF4-FFF2-40B4-BE49-F238E27FC236}">
                <a16:creationId xmlns:a16="http://schemas.microsoft.com/office/drawing/2014/main" id="{2A47CBF9-4E81-411F-B22A-30B96190D286}"/>
              </a:ext>
            </a:extLst>
          </p:cNvPr>
          <p:cNvSpPr/>
          <p:nvPr/>
        </p:nvSpPr>
        <p:spPr bwMode="auto">
          <a:xfrm>
            <a:off x="6716216" y="5879498"/>
            <a:ext cx="1512168" cy="720080"/>
          </a:xfrm>
          <a:prstGeom prst="wedgeRoundRectCallout">
            <a:avLst>
              <a:gd name="adj1" fmla="val -112377"/>
              <a:gd name="adj2" fmla="val -75068"/>
              <a:gd name="adj3" fmla="val 16667"/>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en-US" sz="2800" b="1" i="0" u="none" strike="noStrike" cap="none" normalizeH="0" baseline="0" dirty="0">
                <a:ln>
                  <a:noFill/>
                </a:ln>
                <a:solidFill>
                  <a:srgbClr val="C00000"/>
                </a:solidFill>
                <a:effectLst/>
                <a:latin typeface="经典行书简" panose="02010609010101010101" pitchFamily="49" charset="-122"/>
                <a:ea typeface="经典行书简" panose="02010609010101010101" pitchFamily="49" charset="-122"/>
                <a:cs typeface="经典行书简" panose="02010609010101010101" pitchFamily="49" charset="-122"/>
              </a:rPr>
              <a:t>结语</a:t>
            </a:r>
          </a:p>
        </p:txBody>
      </p:sp>
      <p:sp>
        <p:nvSpPr>
          <p:cNvPr id="10" name="对话气泡: 圆角矩形 9">
            <a:extLst>
              <a:ext uri="{FF2B5EF4-FFF2-40B4-BE49-F238E27FC236}">
                <a16:creationId xmlns:a16="http://schemas.microsoft.com/office/drawing/2014/main" id="{6D663B49-33F8-40ED-9C5D-C1FFF23C841C}"/>
              </a:ext>
            </a:extLst>
          </p:cNvPr>
          <p:cNvSpPr/>
          <p:nvPr/>
        </p:nvSpPr>
        <p:spPr bwMode="auto">
          <a:xfrm>
            <a:off x="4805152" y="1379697"/>
            <a:ext cx="1512168" cy="720080"/>
          </a:xfrm>
          <a:prstGeom prst="wedgeRoundRectCallout">
            <a:avLst>
              <a:gd name="adj1" fmla="val -123295"/>
              <a:gd name="adj2" fmla="val 422293"/>
              <a:gd name="adj3" fmla="val 16667"/>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en-US" sz="2800" b="1" i="0" u="none" strike="noStrike" cap="none" normalizeH="0" baseline="0" dirty="0">
                <a:ln>
                  <a:noFill/>
                </a:ln>
                <a:solidFill>
                  <a:srgbClr val="C00000"/>
                </a:solidFill>
                <a:effectLst/>
                <a:latin typeface="经典行书简" panose="02010609010101010101" pitchFamily="49" charset="-122"/>
                <a:ea typeface="经典行书简" panose="02010609010101010101" pitchFamily="49" charset="-122"/>
                <a:cs typeface="经典行书简" panose="02010609010101010101" pitchFamily="49" charset="-122"/>
              </a:rPr>
              <a:t>主体</a:t>
            </a:r>
          </a:p>
        </p:txBody>
      </p:sp>
      <p:sp>
        <p:nvSpPr>
          <p:cNvPr id="11" name="对话气泡: 圆角矩形 10">
            <a:extLst>
              <a:ext uri="{FF2B5EF4-FFF2-40B4-BE49-F238E27FC236}">
                <a16:creationId xmlns:a16="http://schemas.microsoft.com/office/drawing/2014/main" id="{63C76A09-1244-4E2C-89ED-64B6CFB2714A}"/>
              </a:ext>
            </a:extLst>
          </p:cNvPr>
          <p:cNvSpPr/>
          <p:nvPr/>
        </p:nvSpPr>
        <p:spPr bwMode="auto">
          <a:xfrm>
            <a:off x="2845712" y="1154651"/>
            <a:ext cx="1512168" cy="720080"/>
          </a:xfrm>
          <a:prstGeom prst="wedgeRoundRectCallout">
            <a:avLst>
              <a:gd name="adj1" fmla="val 107665"/>
              <a:gd name="adj2" fmla="val 122466"/>
              <a:gd name="adj3" fmla="val 16667"/>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en-US" sz="2800" b="1" i="0" u="none" strike="noStrike" cap="none" normalizeH="0" baseline="0" dirty="0">
                <a:ln>
                  <a:noFill/>
                </a:ln>
                <a:solidFill>
                  <a:srgbClr val="C00000"/>
                </a:solidFill>
                <a:effectLst/>
                <a:latin typeface="经典行书简" panose="02010609010101010101" pitchFamily="49" charset="-122"/>
                <a:ea typeface="经典行书简" panose="02010609010101010101" pitchFamily="49" charset="-122"/>
                <a:cs typeface="经典行书简" panose="02010609010101010101" pitchFamily="49" charset="-122"/>
              </a:rPr>
              <a:t>导语</a:t>
            </a:r>
          </a:p>
        </p:txBody>
      </p:sp>
      <p:sp>
        <p:nvSpPr>
          <p:cNvPr id="12" name="对话气泡: 圆角矩形 11">
            <a:extLst>
              <a:ext uri="{FF2B5EF4-FFF2-40B4-BE49-F238E27FC236}">
                <a16:creationId xmlns:a16="http://schemas.microsoft.com/office/drawing/2014/main" id="{5A8A947D-5ACF-4891-8197-38E50610F478}"/>
              </a:ext>
            </a:extLst>
          </p:cNvPr>
          <p:cNvSpPr/>
          <p:nvPr/>
        </p:nvSpPr>
        <p:spPr bwMode="auto">
          <a:xfrm>
            <a:off x="121680" y="1065084"/>
            <a:ext cx="1512168" cy="720080"/>
          </a:xfrm>
          <a:prstGeom prst="wedgeRoundRectCallout">
            <a:avLst>
              <a:gd name="adj1" fmla="val 74071"/>
              <a:gd name="adj2" fmla="val 140103"/>
              <a:gd name="adj3" fmla="val 16667"/>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lang="zh-CN" altLang="en-US" sz="2800" b="1" dirty="0">
                <a:solidFill>
                  <a:srgbClr val="C00000"/>
                </a:solidFill>
                <a:latin typeface="经典行书简" panose="02010609010101010101" pitchFamily="49" charset="-122"/>
                <a:ea typeface="经典行书简" panose="02010609010101010101" pitchFamily="49" charset="-122"/>
                <a:cs typeface="经典行书简" panose="02010609010101010101" pitchFamily="49" charset="-122"/>
              </a:rPr>
              <a:t>电头</a:t>
            </a:r>
            <a:endParaRPr kumimoji="0" lang="zh-CN" altLang="en-US" sz="2800" b="1" i="0" u="none" strike="noStrike" cap="none" normalizeH="0" baseline="0" dirty="0">
              <a:ln>
                <a:noFill/>
              </a:ln>
              <a:solidFill>
                <a:srgbClr val="C00000"/>
              </a:solidFill>
              <a:effectLst/>
              <a:latin typeface="经典行书简" panose="02010609010101010101" pitchFamily="49" charset="-122"/>
              <a:ea typeface="经典行书简" panose="02010609010101010101" pitchFamily="49" charset="-122"/>
              <a:cs typeface="经典行书简" panose="02010609010101010101" pitchFamily="49" charset="-122"/>
            </a:endParaRPr>
          </a:p>
        </p:txBody>
      </p:sp>
    </p:spTree>
    <p:extLst>
      <p:ext uri="{BB962C8B-B14F-4D97-AF65-F5344CB8AC3E}">
        <p14:creationId xmlns:p14="http://schemas.microsoft.com/office/powerpoint/2010/main" val="317928757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xit" presetSubtype="0" fill="hold" grpId="1" nodeType="clickEffect">
                                  <p:stCondLst>
                                    <p:cond delay="0"/>
                                  </p:stCondLst>
                                  <p:childTnLst>
                                    <p:animEffect transition="out" filter="dissolv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xit" presetSubtype="0" fill="hold" grpId="1" nodeType="clickEffect">
                                  <p:stCondLst>
                                    <p:cond delay="0"/>
                                  </p:stCondLst>
                                  <p:childTnLst>
                                    <p:animEffect transition="out" filter="dissolve">
                                      <p:cBhvr>
                                        <p:cTn id="32" dur="500"/>
                                        <p:tgtEl>
                                          <p:spTgt spid="12"/>
                                        </p:tgtEl>
                                      </p:cBhvr>
                                    </p:animEffect>
                                    <p:set>
                                      <p:cBhvr>
                                        <p:cTn id="33" dur="1" fill="hold">
                                          <p:stCondLst>
                                            <p:cond delay="499"/>
                                          </p:stCondLst>
                                        </p:cTn>
                                        <p:tgtEl>
                                          <p:spTgt spid="12"/>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xit" presetSubtype="0" fill="hold" grpId="1" nodeType="clickEffect">
                                  <p:stCondLst>
                                    <p:cond delay="0"/>
                                  </p:stCondLst>
                                  <p:childTnLst>
                                    <p:animEffect transition="out" filter="dissolve">
                                      <p:cBhvr>
                                        <p:cTn id="42" dur="500"/>
                                        <p:tgtEl>
                                          <p:spTgt spid="7"/>
                                        </p:tgtEl>
                                      </p:cBhvr>
                                    </p:animEffect>
                                    <p:set>
                                      <p:cBhvr>
                                        <p:cTn id="43" dur="1" fill="hold">
                                          <p:stCondLst>
                                            <p:cond delay="499"/>
                                          </p:stCondLst>
                                        </p:cTn>
                                        <p:tgtEl>
                                          <p:spTgt spid="7"/>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9" presetClass="exit" presetSubtype="0" fill="hold" grpId="1" nodeType="clickEffect">
                                  <p:stCondLst>
                                    <p:cond delay="0"/>
                                  </p:stCondLst>
                                  <p:childTnLst>
                                    <p:animEffect transition="out" filter="dissolve">
                                      <p:cBhvr>
                                        <p:cTn id="52" dur="500"/>
                                        <p:tgtEl>
                                          <p:spTgt spid="11"/>
                                        </p:tgtEl>
                                      </p:cBhvr>
                                    </p:animEffect>
                                    <p:set>
                                      <p:cBhvr>
                                        <p:cTn id="53" dur="1" fill="hold">
                                          <p:stCondLst>
                                            <p:cond delay="499"/>
                                          </p:stCondLst>
                                        </p:cTn>
                                        <p:tgtEl>
                                          <p:spTgt spid="11"/>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9" presetClass="exit" presetSubtype="0" fill="hold" grpId="1" nodeType="clickEffect">
                                  <p:stCondLst>
                                    <p:cond delay="0"/>
                                  </p:stCondLst>
                                  <p:childTnLst>
                                    <p:animEffect transition="out" filter="dissolve">
                                      <p:cBhvr>
                                        <p:cTn id="62" dur="500"/>
                                        <p:tgtEl>
                                          <p:spTgt spid="10"/>
                                        </p:tgtEl>
                                      </p:cBhvr>
                                    </p:animEffect>
                                    <p:set>
                                      <p:cBhvr>
                                        <p:cTn id="63" dur="1" fill="hold">
                                          <p:stCondLst>
                                            <p:cond delay="499"/>
                                          </p:stCondLst>
                                        </p:cTn>
                                        <p:tgtEl>
                                          <p:spTgt spid="10"/>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fade">
                                      <p:cBhvr>
                                        <p:cTn id="6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5" grpId="1" animBg="1"/>
      <p:bldP spid="7" grpId="0" animBg="1"/>
      <p:bldP spid="7" grpId="1" animBg="1"/>
      <p:bldP spid="9" grpId="0" animBg="1"/>
      <p:bldP spid="10" grpId="0" animBg="1"/>
      <p:bldP spid="10" grpId="1" animBg="1"/>
      <p:bldP spid="11" grpId="0" animBg="1"/>
      <p:bldP spid="11" grpId="1" animBg="1"/>
      <p:bldP spid="12" grpId="0" animBg="1"/>
      <p:bldP spid="12"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B54A25-8C3E-43E3-8210-D051830C991F}"/>
              </a:ext>
            </a:extLst>
          </p:cNvPr>
          <p:cNvSpPr>
            <a:spLocks noGrp="1"/>
          </p:cNvSpPr>
          <p:nvPr>
            <p:ph type="title"/>
          </p:nvPr>
        </p:nvSpPr>
        <p:spPr/>
        <p:txBody>
          <a:bodyPr/>
          <a:lstStyle/>
          <a:p>
            <a:endParaRPr lang="zh-CN" altLang="en-US"/>
          </a:p>
        </p:txBody>
      </p:sp>
      <p:pic>
        <p:nvPicPr>
          <p:cNvPr id="5" name="内容占位符 4" descr="图片包含 服装&#10;&#10;已生成极高可信度的说明">
            <a:extLst>
              <a:ext uri="{FF2B5EF4-FFF2-40B4-BE49-F238E27FC236}">
                <a16:creationId xmlns:a16="http://schemas.microsoft.com/office/drawing/2014/main" id="{87C39099-63E6-4D9D-86C4-C2F20E095ED9}"/>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1771" t="1437" r="1771" b="-1437"/>
          <a:stretch/>
        </p:blipFill>
        <p:spPr>
          <a:xfrm>
            <a:off x="-324544" y="0"/>
            <a:ext cx="9468544" cy="7298319"/>
          </a:xfr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3" name="矩形 2">
            <a:extLst>
              <a:ext uri="{FF2B5EF4-FFF2-40B4-BE49-F238E27FC236}">
                <a16:creationId xmlns:a16="http://schemas.microsoft.com/office/drawing/2014/main" id="{5AC3C906-AE0C-4CA1-B72D-39F13DC11A7D}"/>
              </a:ext>
            </a:extLst>
          </p:cNvPr>
          <p:cNvSpPr/>
          <p:nvPr/>
        </p:nvSpPr>
        <p:spPr>
          <a:xfrm>
            <a:off x="303459" y="731793"/>
            <a:ext cx="4001095" cy="6304693"/>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eaVert" wrap="square">
            <a:spAutoFit/>
          </a:bodyPr>
          <a:lstStyle/>
          <a:p>
            <a:r>
              <a:rPr lang="zh-CN" altLang="en-US" sz="3600" b="1" dirty="0">
                <a:solidFill>
                  <a:schemeClr val="bg1"/>
                </a:solidFill>
                <a:latin typeface="宋体" panose="02010600030101010101" pitchFamily="2" charset="-122"/>
                <a:ea typeface="宋体" panose="02010600030101010101" pitchFamily="2" charset="-122"/>
              </a:rPr>
              <a:t>七律</a:t>
            </a:r>
            <a:r>
              <a:rPr lang="en-US" altLang="zh-CN" sz="3600" b="1" dirty="0">
                <a:solidFill>
                  <a:schemeClr val="bg1"/>
                </a:solidFill>
                <a:latin typeface="宋体" panose="02010600030101010101" pitchFamily="2" charset="-122"/>
                <a:ea typeface="宋体" panose="02010600030101010101" pitchFamily="2" charset="-122"/>
              </a:rPr>
              <a:t>·</a:t>
            </a:r>
            <a:r>
              <a:rPr lang="zh-CN" altLang="en-US" sz="3600" b="1" dirty="0">
                <a:solidFill>
                  <a:schemeClr val="bg1"/>
                </a:solidFill>
                <a:latin typeface="宋体" panose="02010600030101010101" pitchFamily="2" charset="-122"/>
                <a:ea typeface="宋体" panose="02010600030101010101" pitchFamily="2" charset="-122"/>
              </a:rPr>
              <a:t>人民解放军占领南京</a:t>
            </a:r>
            <a:br>
              <a:rPr lang="zh-CN" altLang="en-US" dirty="0">
                <a:solidFill>
                  <a:schemeClr val="bg1"/>
                </a:solidFill>
                <a:latin typeface="宋体" panose="02010600030101010101" pitchFamily="2" charset="-122"/>
                <a:ea typeface="宋体" panose="02010600030101010101" pitchFamily="2" charset="-122"/>
              </a:rPr>
            </a:br>
            <a:r>
              <a:rPr lang="zh-CN" altLang="en-US" dirty="0">
                <a:solidFill>
                  <a:schemeClr val="bg1"/>
                </a:solidFill>
                <a:latin typeface="宋体" panose="02010600030101010101" pitchFamily="2" charset="-122"/>
                <a:ea typeface="宋体" panose="02010600030101010101" pitchFamily="2" charset="-122"/>
              </a:rPr>
              <a:t>           </a:t>
            </a:r>
            <a:r>
              <a:rPr lang="zh-CN" altLang="en-US" sz="2000" b="1" spc="600" dirty="0">
                <a:solidFill>
                  <a:schemeClr val="bg1"/>
                </a:solidFill>
                <a:latin typeface="宋体" panose="02010600030101010101" pitchFamily="2" charset="-122"/>
                <a:ea typeface="宋体" panose="02010600030101010101" pitchFamily="2" charset="-122"/>
              </a:rPr>
              <a:t>毛泽东</a:t>
            </a:r>
            <a:r>
              <a:rPr lang="zh-CN" altLang="en-US" dirty="0">
                <a:solidFill>
                  <a:schemeClr val="bg1"/>
                </a:solidFill>
                <a:latin typeface="宋体" panose="02010600030101010101" pitchFamily="2" charset="-122"/>
                <a:ea typeface="宋体" panose="02010600030101010101" pitchFamily="2" charset="-122"/>
              </a:rPr>
              <a:t>   </a:t>
            </a:r>
          </a:p>
          <a:p>
            <a:pPr>
              <a:lnSpc>
                <a:spcPct val="200000"/>
              </a:lnSpc>
            </a:pPr>
            <a:r>
              <a:rPr lang="zh-CN" altLang="en-US" sz="2400" b="1" dirty="0">
                <a:solidFill>
                  <a:schemeClr val="bg1"/>
                </a:solidFill>
                <a:latin typeface="宋体" panose="02010600030101010101" pitchFamily="2" charset="-122"/>
                <a:ea typeface="宋体" panose="02010600030101010101" pitchFamily="2" charset="-122"/>
              </a:rPr>
              <a:t>钟山风雨起苍黄，百万雄师过大江。</a:t>
            </a:r>
            <a:br>
              <a:rPr lang="zh-CN" altLang="en-US" sz="2400" b="1" dirty="0">
                <a:solidFill>
                  <a:schemeClr val="bg1"/>
                </a:solidFill>
                <a:latin typeface="宋体" panose="02010600030101010101" pitchFamily="2" charset="-122"/>
                <a:ea typeface="宋体" panose="02010600030101010101" pitchFamily="2" charset="-122"/>
              </a:rPr>
            </a:br>
            <a:r>
              <a:rPr lang="zh-CN" altLang="en-US" sz="2400" b="1" dirty="0">
                <a:solidFill>
                  <a:schemeClr val="bg1"/>
                </a:solidFill>
                <a:latin typeface="宋体" panose="02010600030101010101" pitchFamily="2" charset="-122"/>
                <a:ea typeface="宋体" panose="02010600030101010101" pitchFamily="2" charset="-122"/>
              </a:rPr>
              <a:t>虎踞龙盘今胜昔，天翻地覆慨而慷。</a:t>
            </a:r>
            <a:br>
              <a:rPr lang="zh-CN" altLang="en-US" sz="2400" b="1" dirty="0">
                <a:solidFill>
                  <a:schemeClr val="bg1"/>
                </a:solidFill>
                <a:latin typeface="宋体" panose="02010600030101010101" pitchFamily="2" charset="-122"/>
                <a:ea typeface="宋体" panose="02010600030101010101" pitchFamily="2" charset="-122"/>
              </a:rPr>
            </a:br>
            <a:r>
              <a:rPr lang="zh-CN" altLang="en-US" sz="2400" b="1" dirty="0">
                <a:solidFill>
                  <a:schemeClr val="bg1"/>
                </a:solidFill>
                <a:latin typeface="宋体" panose="02010600030101010101" pitchFamily="2" charset="-122"/>
                <a:ea typeface="宋体" panose="02010600030101010101" pitchFamily="2" charset="-122"/>
              </a:rPr>
              <a:t>宜将剩勇追穷寇，不可沽名学霸王。</a:t>
            </a:r>
            <a:br>
              <a:rPr lang="zh-CN" altLang="en-US" sz="2400" b="1" dirty="0">
                <a:solidFill>
                  <a:schemeClr val="bg1"/>
                </a:solidFill>
                <a:latin typeface="宋体" panose="02010600030101010101" pitchFamily="2" charset="-122"/>
                <a:ea typeface="宋体" panose="02010600030101010101" pitchFamily="2" charset="-122"/>
              </a:rPr>
            </a:br>
            <a:r>
              <a:rPr lang="zh-CN" altLang="en-US" sz="2400" b="1" dirty="0">
                <a:solidFill>
                  <a:schemeClr val="bg1"/>
                </a:solidFill>
                <a:latin typeface="宋体" panose="02010600030101010101" pitchFamily="2" charset="-122"/>
                <a:ea typeface="宋体" panose="02010600030101010101" pitchFamily="2" charset="-122"/>
              </a:rPr>
              <a:t>天若有情天亦老，人间正道是沧桑。</a:t>
            </a:r>
          </a:p>
        </p:txBody>
      </p:sp>
    </p:spTree>
    <p:extLst>
      <p:ext uri="{BB962C8B-B14F-4D97-AF65-F5344CB8AC3E}">
        <p14:creationId xmlns:p14="http://schemas.microsoft.com/office/powerpoint/2010/main" val="15566902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6*min(max(#ppt_w*#ppt_h,.3),1)-7.4)/-.7*#ppt_w"/>
                                          </p:val>
                                        </p:tav>
                                        <p:tav tm="100000">
                                          <p:val>
                                            <p:strVal val="#ppt_w"/>
                                          </p:val>
                                        </p:tav>
                                      </p:tavLst>
                                    </p:anim>
                                    <p:anim calcmode="lin" valueType="num">
                                      <p:cBhvr>
                                        <p:cTn id="8" dur="2000" fill="hold"/>
                                        <p:tgtEl>
                                          <p:spTgt spid="3"/>
                                        </p:tgtEl>
                                        <p:attrNameLst>
                                          <p:attrName>ppt_h</p:attrName>
                                        </p:attrNameLst>
                                      </p:cBhvr>
                                      <p:tavLst>
                                        <p:tav tm="0">
                                          <p:val>
                                            <p:strVal val="(6*min(max(#ppt_w*#ppt_h,.3),1)-7.4)/-.7*#ppt_h"/>
                                          </p:val>
                                        </p:tav>
                                        <p:tav tm="100000">
                                          <p:val>
                                            <p:strVal val="#ppt_h"/>
                                          </p:val>
                                        </p:tav>
                                      </p:tavLst>
                                    </p:anim>
                                    <p:anim calcmode="lin" valueType="num">
                                      <p:cBhvr>
                                        <p:cTn id="9" dur="2000" fill="hold"/>
                                        <p:tgtEl>
                                          <p:spTgt spid="3"/>
                                        </p:tgtEl>
                                        <p:attrNameLst>
                                          <p:attrName>ppt_x</p:attrName>
                                        </p:attrNameLst>
                                      </p:cBhvr>
                                      <p:tavLst>
                                        <p:tav tm="0">
                                          <p:val>
                                            <p:fltVal val="0.5"/>
                                          </p:val>
                                        </p:tav>
                                        <p:tav tm="100000">
                                          <p:val>
                                            <p:strVal val="#ppt_x"/>
                                          </p:val>
                                        </p:tav>
                                      </p:tavLst>
                                    </p:anim>
                                    <p:anim calcmode="lin" valueType="num">
                                      <p:cBhvr>
                                        <p:cTn id="10" dur="2000" fill="hold"/>
                                        <p:tgtEl>
                                          <p:spTgt spid="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16CDAB1-081C-4B5E-A8CF-9EC3A578BB06}"/>
              </a:ext>
            </a:extLst>
          </p:cNvPr>
          <p:cNvGrpSpPr/>
          <p:nvPr/>
        </p:nvGrpSpPr>
        <p:grpSpPr>
          <a:xfrm>
            <a:off x="251520" y="188640"/>
            <a:ext cx="9140826" cy="6553200"/>
            <a:chOff x="251520" y="188640"/>
            <a:chExt cx="9140826" cy="6553200"/>
          </a:xfrm>
        </p:grpSpPr>
        <p:pic>
          <p:nvPicPr>
            <p:cNvPr id="12290" name="Picture 2" descr="F200909230842263050627388">
              <a:extLst>
                <a:ext uri="{FF2B5EF4-FFF2-40B4-BE49-F238E27FC236}">
                  <a16:creationId xmlns:a16="http://schemas.microsoft.com/office/drawing/2014/main" id="{441C52FE-0575-42C4-916A-F22F039791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88640"/>
              <a:ext cx="9140826" cy="6553200"/>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27A51E25-F4BA-4886-B43E-6FAFE27801DB}"/>
                </a:ext>
              </a:extLst>
            </p:cNvPr>
            <p:cNvSpPr txBox="1"/>
            <p:nvPr/>
          </p:nvSpPr>
          <p:spPr>
            <a:xfrm>
              <a:off x="8172400" y="188640"/>
              <a:ext cx="800219" cy="2105705"/>
            </a:xfrm>
            <a:prstGeom prst="rect">
              <a:avLst/>
            </a:prstGeom>
            <a:noFill/>
          </p:spPr>
          <p:txBody>
            <a:bodyPr vert="eaVert" wrap="none" rtlCol="0">
              <a:spAutoFit/>
            </a:bodyPr>
            <a:lstStyle/>
            <a:p>
              <a:r>
                <a:rPr lang="zh-CN" altLang="en-US" sz="4000" b="1" dirty="0">
                  <a:solidFill>
                    <a:srgbClr val="FF0000"/>
                  </a:solidFill>
                  <a:latin typeface="汉仪菱心体简" panose="02010609000101010101" pitchFamily="49" charset="-122"/>
                  <a:ea typeface="汉仪菱心体简" panose="02010609000101010101" pitchFamily="49" charset="-122"/>
                </a:rPr>
                <a:t>影视资料</a:t>
              </a:r>
            </a:p>
          </p:txBody>
        </p:sp>
      </p:grpSp>
      <p:sp>
        <p:nvSpPr>
          <p:cNvPr id="3" name="矩形 2">
            <a:extLst>
              <a:ext uri="{FF2B5EF4-FFF2-40B4-BE49-F238E27FC236}">
                <a16:creationId xmlns:a16="http://schemas.microsoft.com/office/drawing/2014/main" id="{75C9DC00-669E-4E10-9352-CF0B9AA8C2B4}"/>
              </a:ext>
            </a:extLst>
          </p:cNvPr>
          <p:cNvSpPr/>
          <p:nvPr/>
        </p:nvSpPr>
        <p:spPr>
          <a:xfrm>
            <a:off x="4427984" y="404664"/>
            <a:ext cx="3600400" cy="2246769"/>
          </a:xfrm>
          <a:prstGeom prst="rect">
            <a:avLst/>
          </a:prstGeom>
          <a:noFill/>
        </p:spPr>
        <p:txBody>
          <a:bodyPr wrap="square">
            <a:spAutoFit/>
            <a:scene3d>
              <a:camera prst="isometricOffAxis1Right"/>
              <a:lightRig rig="threePt" dir="t"/>
            </a:scene3d>
          </a:bodyPr>
          <a:lstStyle/>
          <a:p>
            <a:r>
              <a:rPr lang="en-US" altLang="zh-CN" sz="2800" dirty="0">
                <a:ln w="0"/>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rPr>
              <a:t>1949</a:t>
            </a:r>
            <a:r>
              <a:rPr lang="zh-CN" altLang="en-US" sz="2800" dirty="0">
                <a:ln w="0"/>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rPr>
              <a:t>年初，淮海、辽沈、平津三大战役结束，中国人民解放军在全国取得胜利已成定局。</a:t>
            </a:r>
            <a:endParaRPr lang="zh-CN" altLang="en-US" sz="2800" i="0" dirty="0">
              <a:ln w="0"/>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313292793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01300000067750120360048530500">
            <a:extLst>
              <a:ext uri="{FF2B5EF4-FFF2-40B4-BE49-F238E27FC236}">
                <a16:creationId xmlns:a16="http://schemas.microsoft.com/office/drawing/2014/main" id="{B852EA37-EBD3-4C5A-96A9-3E8F12961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431" y="404128"/>
            <a:ext cx="10225088" cy="6696075"/>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a:extLst/>
        </p:spPr>
      </p:pic>
      <p:sp>
        <p:nvSpPr>
          <p:cNvPr id="3" name="文本框 2">
            <a:extLst>
              <a:ext uri="{FF2B5EF4-FFF2-40B4-BE49-F238E27FC236}">
                <a16:creationId xmlns:a16="http://schemas.microsoft.com/office/drawing/2014/main" id="{32464394-B15A-4AD2-A3EC-8EC4B32387F3}"/>
              </a:ext>
            </a:extLst>
          </p:cNvPr>
          <p:cNvSpPr txBox="1"/>
          <p:nvPr/>
        </p:nvSpPr>
        <p:spPr>
          <a:xfrm>
            <a:off x="9809412" y="408599"/>
            <a:ext cx="800219" cy="2105705"/>
          </a:xfrm>
          <a:prstGeom prst="rect">
            <a:avLst/>
          </a:prstGeom>
          <a:noFill/>
        </p:spPr>
        <p:txBody>
          <a:bodyPr vert="eaVert" wrap="none" rtlCol="0">
            <a:spAutoFit/>
          </a:bodyPr>
          <a:lstStyle/>
          <a:p>
            <a:r>
              <a:rPr lang="zh-CN" altLang="en-US" sz="4000" b="1" dirty="0">
                <a:solidFill>
                  <a:srgbClr val="FF0000"/>
                </a:solidFill>
                <a:latin typeface="汉仪菱心体简" panose="02010609000101010101" pitchFamily="49" charset="-122"/>
                <a:ea typeface="汉仪菱心体简" panose="02010609000101010101" pitchFamily="49" charset="-122"/>
              </a:rPr>
              <a:t>影视资料</a:t>
            </a:r>
          </a:p>
        </p:txBody>
      </p:sp>
      <p:sp>
        <p:nvSpPr>
          <p:cNvPr id="2" name="矩形 1">
            <a:extLst>
              <a:ext uri="{FF2B5EF4-FFF2-40B4-BE49-F238E27FC236}">
                <a16:creationId xmlns:a16="http://schemas.microsoft.com/office/drawing/2014/main" id="{0A89C678-03E7-4C53-9372-AE06EC1FC52E}"/>
              </a:ext>
            </a:extLst>
          </p:cNvPr>
          <p:cNvSpPr/>
          <p:nvPr/>
        </p:nvSpPr>
        <p:spPr>
          <a:xfrm>
            <a:off x="407423" y="990810"/>
            <a:ext cx="4572000" cy="3046988"/>
          </a:xfrm>
          <a:prstGeom prst="rect">
            <a:avLst/>
          </a:prstGeom>
        </p:spPr>
        <p:txBody>
          <a:bodyPr>
            <a:spAutoFit/>
            <a:scene3d>
              <a:camera prst="isometricOffAxis1Right"/>
              <a:lightRig rig="threePt" dir="t"/>
            </a:scene3d>
          </a:bodyPr>
          <a:lstStyle/>
          <a:p>
            <a:r>
              <a:rPr lang="zh-CN" altLang="en-US" sz="2800" spc="600" dirty="0">
                <a:ln w="0"/>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rPr>
              <a:t>但国民党</a:t>
            </a:r>
            <a:r>
              <a:rPr lang="zh-CN" altLang="en-US" sz="2800" spc="600" dirty="0">
                <a:ln w="0"/>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hlinkClick r:id="rId3"/>
              </a:rPr>
              <a:t>反动政府</a:t>
            </a:r>
            <a:r>
              <a:rPr lang="zh-CN" altLang="en-US" sz="2800" spc="600" dirty="0">
                <a:ln w="0"/>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rPr>
              <a:t>依然</a:t>
            </a:r>
            <a:r>
              <a:rPr lang="zh-CN" altLang="en-US" sz="2800" spc="600" dirty="0">
                <a:ln w="0"/>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hlinkClick r:id="rId4"/>
              </a:rPr>
              <a:t>负隅顽抗</a:t>
            </a:r>
            <a:r>
              <a:rPr lang="zh-CN" altLang="en-US" sz="2800" spc="600" dirty="0">
                <a:ln w="0"/>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rPr>
              <a:t>，在对长江防线经过三个半月的苦心经营之后，于</a:t>
            </a:r>
            <a:r>
              <a:rPr lang="en-US" altLang="zh-CN" sz="2800" spc="600" dirty="0">
                <a:ln w="0"/>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rPr>
              <a:t>4</a:t>
            </a:r>
            <a:r>
              <a:rPr lang="zh-CN" altLang="en-US" sz="2800" spc="600" dirty="0">
                <a:ln w="0"/>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rPr>
              <a:t>月</a:t>
            </a:r>
            <a:r>
              <a:rPr lang="en-US" altLang="zh-CN" sz="2800" spc="600" dirty="0">
                <a:ln w="0"/>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rPr>
              <a:t>20</a:t>
            </a:r>
            <a:r>
              <a:rPr lang="zh-CN" altLang="en-US" sz="2800" spc="600" dirty="0">
                <a:ln w="0"/>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rPr>
              <a:t>日悍然拒绝签订</a:t>
            </a:r>
            <a:r>
              <a:rPr lang="en-US" altLang="zh-CN" sz="2800" spc="600" dirty="0">
                <a:ln w="0"/>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rPr>
              <a:t>《</a:t>
            </a:r>
            <a:r>
              <a:rPr lang="zh-CN" altLang="en-US" sz="2800" spc="600" dirty="0">
                <a:ln w="0"/>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hlinkClick r:id="rId5"/>
              </a:rPr>
              <a:t>国内和平协定</a:t>
            </a:r>
            <a:r>
              <a:rPr lang="en-US" altLang="zh-CN" sz="2800" spc="600" dirty="0">
                <a:ln w="0"/>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rPr>
              <a:t>》</a:t>
            </a:r>
            <a:r>
              <a:rPr lang="zh-CN" altLang="en-US" sz="2800" spc="600" dirty="0">
                <a:ln w="0"/>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rPr>
              <a:t>。</a:t>
            </a:r>
          </a:p>
          <a:p>
            <a:endParaRPr lang="zh-CN" altLang="en-US" sz="2400" dirty="0">
              <a:ln w="0"/>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155976912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162313BD-6983-4F4C-BE84-2F3D9540E4DF}"/>
              </a:ext>
            </a:extLst>
          </p:cNvPr>
          <p:cNvSpPr>
            <a:spLocks noGrp="1" noRot="1" noChangeArrowheads="1"/>
          </p:cNvSpPr>
          <p:nvPr>
            <p:ph type="title"/>
          </p:nvPr>
        </p:nvSpPr>
        <p:spPr/>
        <p:txBody>
          <a:bodyPr/>
          <a:lstStyle/>
          <a:p>
            <a:endParaRPr lang="zh-CN" altLang="zh-CN"/>
          </a:p>
        </p:txBody>
      </p:sp>
      <p:pic>
        <p:nvPicPr>
          <p:cNvPr id="13315" name="Picture 3" descr="01300000067750120360019089375">
            <a:extLst>
              <a:ext uri="{FF2B5EF4-FFF2-40B4-BE49-F238E27FC236}">
                <a16:creationId xmlns:a16="http://schemas.microsoft.com/office/drawing/2014/main" id="{B4AC8521-12E3-48ED-BD53-E04F7EB8C2A8}"/>
              </a:ext>
            </a:extLst>
          </p:cNvPr>
          <p:cNvPicPr>
            <a:picLocks noGrp="1" noRot="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a:extLst/>
        </p:spPr>
      </p:pic>
      <p:sp>
        <p:nvSpPr>
          <p:cNvPr id="4" name="文本框 3">
            <a:extLst>
              <a:ext uri="{FF2B5EF4-FFF2-40B4-BE49-F238E27FC236}">
                <a16:creationId xmlns:a16="http://schemas.microsoft.com/office/drawing/2014/main" id="{1A1B4B07-8B71-4B79-85DB-A3C3F0BFF092}"/>
              </a:ext>
            </a:extLst>
          </p:cNvPr>
          <p:cNvSpPr txBox="1"/>
          <p:nvPr/>
        </p:nvSpPr>
        <p:spPr>
          <a:xfrm>
            <a:off x="8172400" y="188640"/>
            <a:ext cx="800219" cy="2105705"/>
          </a:xfrm>
          <a:prstGeom prst="rect">
            <a:avLst/>
          </a:prstGeom>
          <a:noFill/>
        </p:spPr>
        <p:txBody>
          <a:bodyPr vert="eaVert" wrap="none" rtlCol="0">
            <a:spAutoFit/>
          </a:bodyPr>
          <a:lstStyle/>
          <a:p>
            <a:r>
              <a:rPr lang="zh-CN" altLang="en-US" sz="4000" b="1" dirty="0">
                <a:latin typeface="汉仪菱心体简" panose="02010609000101010101" pitchFamily="49" charset="-122"/>
                <a:ea typeface="汉仪菱心体简" panose="02010609000101010101" pitchFamily="49" charset="-122"/>
              </a:rPr>
              <a:t>影视资料</a:t>
            </a:r>
          </a:p>
        </p:txBody>
      </p:sp>
      <p:sp>
        <p:nvSpPr>
          <p:cNvPr id="2" name="矩形 1">
            <a:extLst>
              <a:ext uri="{FF2B5EF4-FFF2-40B4-BE49-F238E27FC236}">
                <a16:creationId xmlns:a16="http://schemas.microsoft.com/office/drawing/2014/main" id="{C841FC53-3774-4ACE-9C10-D054096C5CC1}"/>
              </a:ext>
            </a:extLst>
          </p:cNvPr>
          <p:cNvSpPr/>
          <p:nvPr/>
        </p:nvSpPr>
        <p:spPr>
          <a:xfrm>
            <a:off x="467544" y="980728"/>
            <a:ext cx="4572000" cy="2246769"/>
          </a:xfrm>
          <a:prstGeom prst="rect">
            <a:avLst/>
          </a:prstGeom>
        </p:spPr>
        <p:txBody>
          <a:bodyPr>
            <a:spAutoFit/>
            <a:scene3d>
              <a:camera prst="isometricOffAxis1Right"/>
              <a:lightRig rig="threePt" dir="t"/>
            </a:scene3d>
          </a:bodyPr>
          <a:lstStyle/>
          <a:p>
            <a:r>
              <a:rPr lang="en-US" altLang="zh-CN" sz="2800" b="1" spc="600" dirty="0">
                <a:solidFill>
                  <a:srgbClr val="333333"/>
                </a:solidFill>
                <a:latin typeface="华文行楷" panose="02010800040101010101" pitchFamily="2" charset="-122"/>
                <a:ea typeface="华文行楷" panose="02010800040101010101" pitchFamily="2" charset="-122"/>
              </a:rPr>
              <a:t>1949</a:t>
            </a:r>
            <a:r>
              <a:rPr lang="zh-CN" altLang="en-US" sz="2800" b="1" spc="600" dirty="0">
                <a:solidFill>
                  <a:srgbClr val="333333"/>
                </a:solidFill>
                <a:latin typeface="华文行楷" panose="02010800040101010101" pitchFamily="2" charset="-122"/>
                <a:ea typeface="华文行楷" panose="02010800040101010101" pitchFamily="2" charset="-122"/>
              </a:rPr>
              <a:t>年</a:t>
            </a:r>
            <a:r>
              <a:rPr lang="en-US" altLang="zh-CN" sz="2800" b="1" spc="600" dirty="0">
                <a:solidFill>
                  <a:srgbClr val="333333"/>
                </a:solidFill>
                <a:latin typeface="华文行楷" panose="02010800040101010101" pitchFamily="2" charset="-122"/>
                <a:ea typeface="华文行楷" panose="02010800040101010101" pitchFamily="2" charset="-122"/>
              </a:rPr>
              <a:t>4</a:t>
            </a:r>
            <a:r>
              <a:rPr lang="zh-CN" altLang="en-US" sz="2800" b="1" spc="600" dirty="0">
                <a:solidFill>
                  <a:srgbClr val="333333"/>
                </a:solidFill>
                <a:latin typeface="华文行楷" panose="02010800040101010101" pitchFamily="2" charset="-122"/>
                <a:ea typeface="华文行楷" panose="02010800040101010101" pitchFamily="2" charset="-122"/>
              </a:rPr>
              <a:t>月</a:t>
            </a:r>
            <a:r>
              <a:rPr lang="en-US" altLang="zh-CN" sz="2800" b="1" spc="600" dirty="0">
                <a:solidFill>
                  <a:srgbClr val="333333"/>
                </a:solidFill>
                <a:latin typeface="华文行楷" panose="02010800040101010101" pitchFamily="2" charset="-122"/>
                <a:ea typeface="华文行楷" panose="02010800040101010101" pitchFamily="2" charset="-122"/>
              </a:rPr>
              <a:t>21</a:t>
            </a:r>
            <a:r>
              <a:rPr lang="zh-CN" altLang="en-US" sz="2800" b="1" spc="600" dirty="0">
                <a:solidFill>
                  <a:srgbClr val="333333"/>
                </a:solidFill>
                <a:latin typeface="华文行楷" panose="02010800040101010101" pitchFamily="2" charset="-122"/>
                <a:ea typeface="华文行楷" panose="02010800040101010101" pitchFamily="2" charset="-122"/>
              </a:rPr>
              <a:t>日，</a:t>
            </a:r>
            <a:r>
              <a:rPr lang="zh-CN" altLang="en-US" sz="2800" b="1" spc="600" dirty="0">
                <a:solidFill>
                  <a:srgbClr val="333333"/>
                </a:solidFill>
                <a:latin typeface="华文行楷" panose="02010800040101010101" pitchFamily="2" charset="-122"/>
                <a:ea typeface="华文行楷" panose="02010800040101010101" pitchFamily="2" charset="-122"/>
                <a:hlinkClick r:id="rId3"/>
              </a:rPr>
              <a:t>毛主席</a:t>
            </a:r>
            <a:r>
              <a:rPr lang="zh-CN" altLang="en-US" sz="2800" b="1" spc="600" dirty="0">
                <a:solidFill>
                  <a:srgbClr val="333333"/>
                </a:solidFill>
                <a:latin typeface="华文行楷" panose="02010800040101010101" pitchFamily="2" charset="-122"/>
                <a:ea typeface="华文行楷" panose="02010800040101010101" pitchFamily="2" charset="-122"/>
              </a:rPr>
              <a:t>和</a:t>
            </a:r>
            <a:r>
              <a:rPr lang="zh-CN" altLang="en-US" sz="2800" b="1" spc="600" dirty="0">
                <a:solidFill>
                  <a:srgbClr val="333333"/>
                </a:solidFill>
                <a:latin typeface="华文行楷" panose="02010800040101010101" pitchFamily="2" charset="-122"/>
                <a:ea typeface="华文行楷" panose="02010800040101010101" pitchFamily="2" charset="-122"/>
                <a:hlinkClick r:id="rId4"/>
              </a:rPr>
              <a:t>朱德</a:t>
            </a:r>
            <a:r>
              <a:rPr lang="zh-CN" altLang="en-US" sz="2800" b="1" spc="600" dirty="0">
                <a:solidFill>
                  <a:srgbClr val="333333"/>
                </a:solidFill>
                <a:latin typeface="华文行楷" panose="02010800040101010101" pitchFamily="2" charset="-122"/>
                <a:ea typeface="华文行楷" panose="02010800040101010101" pitchFamily="2" charset="-122"/>
              </a:rPr>
              <a:t>总司令立即发布了</a:t>
            </a:r>
            <a:r>
              <a:rPr lang="zh-CN" altLang="en-US" sz="2800" dirty="0">
                <a:ln w="0"/>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rPr>
              <a:t>“向全国进军”</a:t>
            </a:r>
            <a:r>
              <a:rPr lang="zh-CN" altLang="en-US" sz="2800" b="1" spc="600" dirty="0">
                <a:solidFill>
                  <a:srgbClr val="333333"/>
                </a:solidFill>
                <a:latin typeface="华文行楷" panose="02010800040101010101" pitchFamily="2" charset="-122"/>
                <a:ea typeface="华文行楷" panose="02010800040101010101" pitchFamily="2" charset="-122"/>
              </a:rPr>
              <a:t>的命令，人民解放军于该日凌晨发起了</a:t>
            </a:r>
            <a:r>
              <a:rPr lang="zh-CN" altLang="en-US" sz="2800" b="1" spc="600" dirty="0">
                <a:solidFill>
                  <a:srgbClr val="333333"/>
                </a:solidFill>
                <a:latin typeface="华文行楷" panose="02010800040101010101" pitchFamily="2" charset="-122"/>
                <a:ea typeface="华文行楷" panose="02010800040101010101" pitchFamily="2" charset="-122"/>
                <a:hlinkClick r:id="rId5"/>
              </a:rPr>
              <a:t>渡江战役</a:t>
            </a:r>
            <a:endParaRPr lang="zh-CN" altLang="en-US" sz="2800" b="1" spc="600" dirty="0">
              <a:solidFill>
                <a:srgbClr val="333333"/>
              </a:solidFill>
              <a:latin typeface="华文行楷" panose="02010800040101010101" pitchFamily="2" charset="-122"/>
              <a:ea typeface="华文行楷" panose="020108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8" name="Picture 2" descr="渡江战役示意图">
            <a:extLst>
              <a:ext uri="{FF2B5EF4-FFF2-40B4-BE49-F238E27FC236}">
                <a16:creationId xmlns:a16="http://schemas.microsoft.com/office/drawing/2014/main" id="{D647A82E-9BF9-4CEA-93FA-011B0F18AFC7}"/>
              </a:ext>
            </a:extLst>
          </p:cNvPr>
          <p:cNvPicPr>
            <a:picLocks noChangeAspect="1" noChangeArrowheads="1"/>
          </p:cNvPicPr>
          <p:nvPr/>
        </p:nvPicPr>
        <p:blipFill>
          <a:blip r:embed="rId2">
            <a:lum contrast="12000"/>
            <a:extLst>
              <a:ext uri="{28A0092B-C50C-407E-A947-70E740481C1C}">
                <a14:useLocalDpi xmlns:a14="http://schemas.microsoft.com/office/drawing/2010/main" val="0"/>
              </a:ext>
            </a:extLst>
          </a:blip>
          <a:srcRect t="3796" r="6650" b="655"/>
          <a:stretch>
            <a:fillRect/>
          </a:stretch>
        </p:blipFill>
        <p:spPr bwMode="auto">
          <a:xfrm>
            <a:off x="-108520" y="-34280"/>
            <a:ext cx="9612313" cy="68580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a:extLst/>
        </p:spPr>
      </p:pic>
      <p:sp>
        <p:nvSpPr>
          <p:cNvPr id="3" name="文本框 2">
            <a:extLst>
              <a:ext uri="{FF2B5EF4-FFF2-40B4-BE49-F238E27FC236}">
                <a16:creationId xmlns:a16="http://schemas.microsoft.com/office/drawing/2014/main" id="{21FC500B-033D-4E9F-AF26-387D09FBC50A}"/>
              </a:ext>
            </a:extLst>
          </p:cNvPr>
          <p:cNvSpPr txBox="1"/>
          <p:nvPr/>
        </p:nvSpPr>
        <p:spPr>
          <a:xfrm>
            <a:off x="179512" y="2204864"/>
            <a:ext cx="800219" cy="2105705"/>
          </a:xfrm>
          <a:prstGeom prst="rect">
            <a:avLst/>
          </a:prstGeom>
          <a:noFill/>
        </p:spPr>
        <p:txBody>
          <a:bodyPr vert="eaVert" wrap="none" rtlCol="0">
            <a:spAutoFit/>
          </a:bodyPr>
          <a:lstStyle/>
          <a:p>
            <a:r>
              <a:rPr lang="zh-CN" altLang="en-US" sz="4000" b="1" dirty="0">
                <a:solidFill>
                  <a:srgbClr val="FF0000"/>
                </a:solidFill>
                <a:latin typeface="汉仪菱心体简" panose="02010609000101010101" pitchFamily="49" charset="-122"/>
                <a:ea typeface="汉仪菱心体简" panose="02010609000101010101" pitchFamily="49" charset="-122"/>
              </a:rPr>
              <a:t>影视资料</a:t>
            </a: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服装, 墙壁, 人员, 戴着&#10;&#10;已生成极高可信度的说明">
            <a:extLst>
              <a:ext uri="{FF2B5EF4-FFF2-40B4-BE49-F238E27FC236}">
                <a16:creationId xmlns:a16="http://schemas.microsoft.com/office/drawing/2014/main" id="{32B5B129-89FD-4C30-B510-34CEB24CCB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563" y="188640"/>
            <a:ext cx="3975100" cy="5969000"/>
          </a:xfrm>
          <a:prstGeom prst="rect">
            <a:avLst/>
          </a:prstGeom>
          <a:effectLst>
            <a:softEdge rad="927100"/>
          </a:effectLst>
        </p:spPr>
      </p:pic>
      <p:sp>
        <p:nvSpPr>
          <p:cNvPr id="5" name="矩形 4">
            <a:extLst>
              <a:ext uri="{FF2B5EF4-FFF2-40B4-BE49-F238E27FC236}">
                <a16:creationId xmlns:a16="http://schemas.microsoft.com/office/drawing/2014/main" id="{FD2B09DF-722B-4637-9F31-8E697B1982A7}"/>
              </a:ext>
            </a:extLst>
          </p:cNvPr>
          <p:cNvSpPr/>
          <p:nvPr/>
        </p:nvSpPr>
        <p:spPr>
          <a:xfrm>
            <a:off x="4427984" y="1052736"/>
            <a:ext cx="4572000" cy="5078313"/>
          </a:xfrm>
          <a:prstGeom prst="rect">
            <a:avLst/>
          </a:prstGeom>
        </p:spPr>
        <p:txBody>
          <a:bodyPr>
            <a:spAutoFit/>
            <a:scene3d>
              <a:camera prst="isometricOffAxis1Right"/>
              <a:lightRig rig="threePt" dir="t"/>
            </a:scene3d>
          </a:bodyPr>
          <a:lstStyle/>
          <a:p>
            <a:r>
              <a:rPr lang="zh-CN" altLang="en-US" sz="3600" b="1" spc="600" dirty="0">
                <a:solidFill>
                  <a:srgbClr val="FF0000"/>
                </a:solidFill>
                <a:effectLst>
                  <a:outerShdw blurRad="38100" dist="38100" dir="2700000" algn="tl">
                    <a:srgbClr val="000000">
                      <a:alpha val="43137"/>
                    </a:srgbClr>
                  </a:outerShdw>
                </a:effectLst>
                <a:latin typeface="怀良行书空心体" panose="02010800040101010101" pitchFamily="2" charset="-122"/>
                <a:ea typeface="怀良行书空心体" panose="02010800040101010101" pitchFamily="2" charset="-122"/>
              </a:rPr>
              <a:t>毛泽东</a:t>
            </a:r>
            <a:r>
              <a:rPr lang="zh-CN" altLang="en-US" sz="2400" b="1" spc="600" dirty="0">
                <a:solidFill>
                  <a:srgbClr val="333333"/>
                </a:solidFill>
                <a:effectLst>
                  <a:outerShdw blurRad="38100" dist="38100" dir="2700000" algn="tl">
                    <a:srgbClr val="000000">
                      <a:alpha val="43137"/>
                    </a:srgbClr>
                  </a:outerShdw>
                </a:effectLst>
                <a:latin typeface="经典行书简" panose="02010609010101010101" pitchFamily="49" charset="-122"/>
                <a:ea typeface="经典行书简" panose="02010609010101010101" pitchFamily="49" charset="-122"/>
                <a:cs typeface="经典行书简" panose="02010609010101010101" pitchFamily="49" charset="-122"/>
              </a:rPr>
              <a:t>（</a:t>
            </a:r>
            <a:r>
              <a:rPr lang="en-US" altLang="zh-CN" sz="2400" b="1" spc="600" dirty="0">
                <a:solidFill>
                  <a:srgbClr val="333333"/>
                </a:solidFill>
                <a:effectLst>
                  <a:outerShdw blurRad="38100" dist="38100" dir="2700000" algn="tl">
                    <a:srgbClr val="000000">
                      <a:alpha val="43137"/>
                    </a:srgbClr>
                  </a:outerShdw>
                </a:effectLst>
                <a:latin typeface="经典行书简" panose="02010609010101010101" pitchFamily="49" charset="-122"/>
                <a:ea typeface="经典行书简" panose="02010609010101010101" pitchFamily="49" charset="-122"/>
                <a:cs typeface="经典行书简" panose="02010609010101010101" pitchFamily="49" charset="-122"/>
              </a:rPr>
              <a:t>1893</a:t>
            </a:r>
            <a:r>
              <a:rPr lang="zh-CN" altLang="en-US" sz="2400" b="1" spc="600" dirty="0">
                <a:solidFill>
                  <a:srgbClr val="333333"/>
                </a:solidFill>
                <a:effectLst>
                  <a:outerShdw blurRad="38100" dist="38100" dir="2700000" algn="tl">
                    <a:srgbClr val="000000">
                      <a:alpha val="43137"/>
                    </a:srgbClr>
                  </a:outerShdw>
                </a:effectLst>
                <a:latin typeface="经典行书简" panose="02010609010101010101" pitchFamily="49" charset="-122"/>
                <a:ea typeface="经典行书简" panose="02010609010101010101" pitchFamily="49" charset="-122"/>
                <a:cs typeface="经典行书简" panose="02010609010101010101" pitchFamily="49" charset="-122"/>
              </a:rPr>
              <a:t>年</a:t>
            </a:r>
            <a:r>
              <a:rPr lang="en-US" altLang="zh-CN" sz="2400" b="1" spc="600" dirty="0">
                <a:solidFill>
                  <a:srgbClr val="333333"/>
                </a:solidFill>
                <a:effectLst>
                  <a:outerShdw blurRad="38100" dist="38100" dir="2700000" algn="tl">
                    <a:srgbClr val="000000">
                      <a:alpha val="43137"/>
                    </a:srgbClr>
                  </a:outerShdw>
                </a:effectLst>
                <a:latin typeface="经典行书简" panose="02010609010101010101" pitchFamily="49" charset="-122"/>
                <a:ea typeface="经典行书简" panose="02010609010101010101" pitchFamily="49" charset="-122"/>
                <a:cs typeface="经典行书简" panose="02010609010101010101" pitchFamily="49" charset="-122"/>
              </a:rPr>
              <a:t>12</a:t>
            </a:r>
            <a:r>
              <a:rPr lang="zh-CN" altLang="en-US" sz="2400" b="1" spc="600" dirty="0">
                <a:solidFill>
                  <a:srgbClr val="333333"/>
                </a:solidFill>
                <a:effectLst>
                  <a:outerShdw blurRad="38100" dist="38100" dir="2700000" algn="tl">
                    <a:srgbClr val="000000">
                      <a:alpha val="43137"/>
                    </a:srgbClr>
                  </a:outerShdw>
                </a:effectLst>
                <a:latin typeface="经典行书简" panose="02010609010101010101" pitchFamily="49" charset="-122"/>
                <a:ea typeface="经典行书简" panose="02010609010101010101" pitchFamily="49" charset="-122"/>
                <a:cs typeface="经典行书简" panose="02010609010101010101" pitchFamily="49" charset="-122"/>
              </a:rPr>
              <a:t>月</a:t>
            </a:r>
            <a:r>
              <a:rPr lang="en-US" altLang="zh-CN" sz="2400" b="1" spc="600" dirty="0">
                <a:solidFill>
                  <a:srgbClr val="333333"/>
                </a:solidFill>
                <a:effectLst>
                  <a:outerShdw blurRad="38100" dist="38100" dir="2700000" algn="tl">
                    <a:srgbClr val="000000">
                      <a:alpha val="43137"/>
                    </a:srgbClr>
                  </a:outerShdw>
                </a:effectLst>
                <a:latin typeface="经典行书简" panose="02010609010101010101" pitchFamily="49" charset="-122"/>
                <a:ea typeface="经典行书简" panose="02010609010101010101" pitchFamily="49" charset="-122"/>
                <a:cs typeface="经典行书简" panose="02010609010101010101" pitchFamily="49" charset="-122"/>
              </a:rPr>
              <a:t>26</a:t>
            </a:r>
            <a:r>
              <a:rPr lang="zh-CN" altLang="en-US" sz="2400" b="1" spc="600" dirty="0">
                <a:solidFill>
                  <a:srgbClr val="333333"/>
                </a:solidFill>
                <a:effectLst>
                  <a:outerShdw blurRad="38100" dist="38100" dir="2700000" algn="tl">
                    <a:srgbClr val="000000">
                      <a:alpha val="43137"/>
                    </a:srgbClr>
                  </a:outerShdw>
                </a:effectLst>
                <a:latin typeface="经典行书简" panose="02010609010101010101" pitchFamily="49" charset="-122"/>
                <a:ea typeface="经典行书简" panose="02010609010101010101" pitchFamily="49" charset="-122"/>
                <a:cs typeface="经典行书简" panose="02010609010101010101" pitchFamily="49" charset="-122"/>
              </a:rPr>
              <a:t>日－</a:t>
            </a:r>
            <a:r>
              <a:rPr lang="en-US" altLang="zh-CN" sz="2400" b="1" spc="600" dirty="0">
                <a:solidFill>
                  <a:srgbClr val="333333"/>
                </a:solidFill>
                <a:effectLst>
                  <a:outerShdw blurRad="38100" dist="38100" dir="2700000" algn="tl">
                    <a:srgbClr val="000000">
                      <a:alpha val="43137"/>
                    </a:srgbClr>
                  </a:outerShdw>
                </a:effectLst>
                <a:latin typeface="经典行书简" panose="02010609010101010101" pitchFamily="49" charset="-122"/>
                <a:ea typeface="经典行书简" panose="02010609010101010101" pitchFamily="49" charset="-122"/>
                <a:cs typeface="经典行书简" panose="02010609010101010101" pitchFamily="49" charset="-122"/>
              </a:rPr>
              <a:t>1976</a:t>
            </a:r>
            <a:r>
              <a:rPr lang="zh-CN" altLang="en-US" sz="2400" b="1" spc="600" dirty="0">
                <a:solidFill>
                  <a:srgbClr val="333333"/>
                </a:solidFill>
                <a:effectLst>
                  <a:outerShdw blurRad="38100" dist="38100" dir="2700000" algn="tl">
                    <a:srgbClr val="000000">
                      <a:alpha val="43137"/>
                    </a:srgbClr>
                  </a:outerShdw>
                </a:effectLst>
                <a:latin typeface="经典行书简" panose="02010609010101010101" pitchFamily="49" charset="-122"/>
                <a:ea typeface="经典行书简" panose="02010609010101010101" pitchFamily="49" charset="-122"/>
                <a:cs typeface="经典行书简" panose="02010609010101010101" pitchFamily="49" charset="-122"/>
              </a:rPr>
              <a:t>年</a:t>
            </a:r>
            <a:r>
              <a:rPr lang="en-US" altLang="zh-CN" sz="2400" b="1" spc="600" dirty="0">
                <a:solidFill>
                  <a:srgbClr val="333333"/>
                </a:solidFill>
                <a:effectLst>
                  <a:outerShdw blurRad="38100" dist="38100" dir="2700000" algn="tl">
                    <a:srgbClr val="000000">
                      <a:alpha val="43137"/>
                    </a:srgbClr>
                  </a:outerShdw>
                </a:effectLst>
                <a:latin typeface="经典行书简" panose="02010609010101010101" pitchFamily="49" charset="-122"/>
                <a:ea typeface="经典行书简" panose="02010609010101010101" pitchFamily="49" charset="-122"/>
                <a:cs typeface="经典行书简" panose="02010609010101010101" pitchFamily="49" charset="-122"/>
              </a:rPr>
              <a:t>9</a:t>
            </a:r>
            <a:r>
              <a:rPr lang="zh-CN" altLang="en-US" sz="2400" b="1" spc="600" dirty="0">
                <a:solidFill>
                  <a:srgbClr val="333333"/>
                </a:solidFill>
                <a:effectLst>
                  <a:outerShdw blurRad="38100" dist="38100" dir="2700000" algn="tl">
                    <a:srgbClr val="000000">
                      <a:alpha val="43137"/>
                    </a:srgbClr>
                  </a:outerShdw>
                </a:effectLst>
                <a:latin typeface="经典行书简" panose="02010609010101010101" pitchFamily="49" charset="-122"/>
                <a:ea typeface="经典行书简" panose="02010609010101010101" pitchFamily="49" charset="-122"/>
                <a:cs typeface="经典行书简" panose="02010609010101010101" pitchFamily="49" charset="-122"/>
              </a:rPr>
              <a:t>月</a:t>
            </a:r>
            <a:r>
              <a:rPr lang="en-US" altLang="zh-CN" sz="2400" b="1" spc="600" dirty="0">
                <a:solidFill>
                  <a:srgbClr val="333333"/>
                </a:solidFill>
                <a:effectLst>
                  <a:outerShdw blurRad="38100" dist="38100" dir="2700000" algn="tl">
                    <a:srgbClr val="000000">
                      <a:alpha val="43137"/>
                    </a:srgbClr>
                  </a:outerShdw>
                </a:effectLst>
                <a:latin typeface="经典行书简" panose="02010609010101010101" pitchFamily="49" charset="-122"/>
                <a:ea typeface="经典行书简" panose="02010609010101010101" pitchFamily="49" charset="-122"/>
                <a:cs typeface="经典行书简" panose="02010609010101010101" pitchFamily="49" charset="-122"/>
              </a:rPr>
              <a:t>9</a:t>
            </a:r>
            <a:r>
              <a:rPr lang="zh-CN" altLang="en-US" sz="2400" b="1" spc="600" dirty="0">
                <a:solidFill>
                  <a:srgbClr val="333333"/>
                </a:solidFill>
                <a:effectLst>
                  <a:outerShdw blurRad="38100" dist="38100" dir="2700000" algn="tl">
                    <a:srgbClr val="000000">
                      <a:alpha val="43137"/>
                    </a:srgbClr>
                  </a:outerShdw>
                </a:effectLst>
                <a:latin typeface="经典行书简" panose="02010609010101010101" pitchFamily="49" charset="-122"/>
                <a:ea typeface="经典行书简" panose="02010609010101010101" pitchFamily="49" charset="-122"/>
                <a:cs typeface="经典行书简" panose="02010609010101010101" pitchFamily="49" charset="-122"/>
              </a:rPr>
              <a:t>日），字润之（原作咏芝，后改润芝），笔名子任。湖南</a:t>
            </a:r>
            <a:r>
              <a:rPr lang="zh-CN" altLang="en-US" sz="2400" b="1" spc="600" dirty="0">
                <a:solidFill>
                  <a:srgbClr val="FF0000"/>
                </a:solidFill>
                <a:effectLst>
                  <a:outerShdw blurRad="38100" dist="38100" dir="2700000" algn="tl">
                    <a:srgbClr val="000000">
                      <a:alpha val="43137"/>
                    </a:srgbClr>
                  </a:outerShdw>
                </a:effectLst>
                <a:latin typeface="经典行书简" panose="02010609010101010101" pitchFamily="49" charset="-122"/>
                <a:ea typeface="经典行书简" panose="02010609010101010101" pitchFamily="49" charset="-122"/>
                <a:cs typeface="经典行书简" panose="02010609010101010101" pitchFamily="49" charset="-122"/>
              </a:rPr>
              <a:t>湘潭</a:t>
            </a:r>
            <a:r>
              <a:rPr lang="zh-CN" altLang="en-US" sz="2400" b="1" spc="600" dirty="0">
                <a:solidFill>
                  <a:srgbClr val="333333"/>
                </a:solidFill>
                <a:effectLst>
                  <a:outerShdw blurRad="38100" dist="38100" dir="2700000" algn="tl">
                    <a:srgbClr val="000000">
                      <a:alpha val="43137"/>
                    </a:srgbClr>
                  </a:outerShdw>
                </a:effectLst>
                <a:latin typeface="经典行书简" panose="02010609010101010101" pitchFamily="49" charset="-122"/>
                <a:ea typeface="经典行书简" panose="02010609010101010101" pitchFamily="49" charset="-122"/>
                <a:cs typeface="经典行书简" panose="02010609010101010101" pitchFamily="49" charset="-122"/>
              </a:rPr>
              <a:t>人。诗人，伟大的马克思主义者，无产阶级革命家、战略家和理论家，中国共产党、中国人民解放军和中华人民共和国的主要缔造者和领导人。</a:t>
            </a:r>
            <a:r>
              <a:rPr lang="en-US" altLang="zh-CN" sz="2400" b="1" spc="600" dirty="0">
                <a:solidFill>
                  <a:srgbClr val="333333"/>
                </a:solidFill>
                <a:effectLst>
                  <a:outerShdw blurRad="38100" dist="38100" dir="2700000" algn="tl">
                    <a:srgbClr val="000000">
                      <a:alpha val="43137"/>
                    </a:srgbClr>
                  </a:outerShdw>
                </a:effectLst>
                <a:latin typeface="经典行书简" panose="02010609010101010101" pitchFamily="49" charset="-122"/>
                <a:ea typeface="经典行书简" panose="02010609010101010101" pitchFamily="49" charset="-122"/>
                <a:cs typeface="经典行书简" panose="02010609010101010101" pitchFamily="49" charset="-122"/>
              </a:rPr>
              <a:t>1949</a:t>
            </a:r>
            <a:r>
              <a:rPr lang="zh-CN" altLang="en-US" sz="2400" b="1" spc="600" dirty="0">
                <a:solidFill>
                  <a:srgbClr val="333333"/>
                </a:solidFill>
                <a:effectLst>
                  <a:outerShdw blurRad="38100" dist="38100" dir="2700000" algn="tl">
                    <a:srgbClr val="000000">
                      <a:alpha val="43137"/>
                    </a:srgbClr>
                  </a:outerShdw>
                </a:effectLst>
                <a:latin typeface="经典行书简" panose="02010609010101010101" pitchFamily="49" charset="-122"/>
                <a:ea typeface="经典行书简" panose="02010609010101010101" pitchFamily="49" charset="-122"/>
                <a:cs typeface="经典行书简" panose="02010609010101010101" pitchFamily="49" charset="-122"/>
              </a:rPr>
              <a:t>至</a:t>
            </a:r>
            <a:r>
              <a:rPr lang="en-US" altLang="zh-CN" sz="2400" b="1" spc="600" dirty="0">
                <a:solidFill>
                  <a:srgbClr val="333333"/>
                </a:solidFill>
                <a:effectLst>
                  <a:outerShdw blurRad="38100" dist="38100" dir="2700000" algn="tl">
                    <a:srgbClr val="000000">
                      <a:alpha val="43137"/>
                    </a:srgbClr>
                  </a:outerShdw>
                </a:effectLst>
                <a:latin typeface="经典行书简" panose="02010609010101010101" pitchFamily="49" charset="-122"/>
                <a:ea typeface="经典行书简" panose="02010609010101010101" pitchFamily="49" charset="-122"/>
                <a:cs typeface="经典行书简" panose="02010609010101010101" pitchFamily="49" charset="-122"/>
              </a:rPr>
              <a:t>1976</a:t>
            </a:r>
            <a:r>
              <a:rPr lang="zh-CN" altLang="en-US" sz="2400" b="1" spc="600" dirty="0">
                <a:solidFill>
                  <a:srgbClr val="333333"/>
                </a:solidFill>
                <a:effectLst>
                  <a:outerShdw blurRad="38100" dist="38100" dir="2700000" algn="tl">
                    <a:srgbClr val="000000">
                      <a:alpha val="43137"/>
                    </a:srgbClr>
                  </a:outerShdw>
                </a:effectLst>
                <a:latin typeface="经典行书简" panose="02010609010101010101" pitchFamily="49" charset="-122"/>
                <a:ea typeface="经典行书简" panose="02010609010101010101" pitchFamily="49" charset="-122"/>
                <a:cs typeface="经典行书简" panose="02010609010101010101" pitchFamily="49" charset="-122"/>
              </a:rPr>
              <a:t>年，毛泽东担任中华人民共和国最高领导人。</a:t>
            </a:r>
            <a:endParaRPr lang="zh-CN" altLang="en-US" b="1" spc="600" dirty="0">
              <a:effectLst>
                <a:outerShdw blurRad="38100" dist="38100" dir="2700000" algn="tl">
                  <a:srgbClr val="000000">
                    <a:alpha val="43137"/>
                  </a:srgbClr>
                </a:outerShdw>
              </a:effectLst>
              <a:latin typeface="经典行书简" panose="02010609010101010101" pitchFamily="49" charset="-122"/>
              <a:ea typeface="经典行书简" panose="02010609010101010101" pitchFamily="49" charset="-122"/>
              <a:cs typeface="经典行书简" panose="02010609010101010101" pitchFamily="49" charset="-122"/>
            </a:endParaRPr>
          </a:p>
        </p:txBody>
      </p:sp>
    </p:spTree>
    <p:extLst>
      <p:ext uri="{BB962C8B-B14F-4D97-AF65-F5344CB8AC3E}">
        <p14:creationId xmlns:p14="http://schemas.microsoft.com/office/powerpoint/2010/main" val="249868940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90BFC553-21E4-45AF-911F-B6452EB6569A}"/>
              </a:ext>
            </a:extLst>
          </p:cNvPr>
          <p:cNvSpPr>
            <a:spLocks noGrp="1" noRot="1" noChangeArrowheads="1"/>
          </p:cNvSpPr>
          <p:nvPr>
            <p:ph type="title"/>
          </p:nvPr>
        </p:nvSpPr>
        <p:spPr>
          <a:xfrm>
            <a:off x="1907704" y="116632"/>
            <a:ext cx="4275137" cy="1143000"/>
          </a:xfrm>
          <a:effectLst>
            <a:softEdge rad="12700"/>
          </a:effectLst>
        </p:spPr>
        <p:txBody>
          <a:bodyPr>
            <a:scene3d>
              <a:camera prst="isometricOffAxis1Right"/>
              <a:lightRig rig="threePt" dir="t"/>
            </a:scene3d>
            <a:sp3d extrusionH="57150">
              <a:bevelT w="38100" h="38100"/>
            </a:sp3d>
          </a:bodyPr>
          <a:lstStyle/>
          <a:p>
            <a:r>
              <a:rPr lang="zh-CN" altLang="en-US" sz="4800" b="1" dirty="0">
                <a:effectLst>
                  <a:outerShdw blurRad="38100" dist="38100" dir="2700000" algn="tl">
                    <a:srgbClr val="000000">
                      <a:alpha val="43137"/>
                    </a:srgbClr>
                  </a:outerShdw>
                </a:effectLst>
                <a:ea typeface="黑体" panose="02010609060101010101" pitchFamily="49" charset="-122"/>
              </a:rPr>
              <a:t>一、预习</a:t>
            </a:r>
            <a:r>
              <a:rPr lang="zh-CN" altLang="en-US" sz="4800" b="1" dirty="0">
                <a:effectLst>
                  <a:outerShdw blurRad="50800" dist="38100" dir="2700000" algn="tl" rotWithShape="0">
                    <a:prstClr val="black">
                      <a:alpha val="40000"/>
                    </a:prstClr>
                  </a:outerShdw>
                  <a:reflection blurRad="6350" stA="55000" endA="300" endPos="45500" dir="5400000" sy="-100000" algn="bl" rotWithShape="0"/>
                </a:effectLst>
                <a:ea typeface="黑体" panose="02010609060101010101" pitchFamily="49" charset="-122"/>
              </a:rPr>
              <a:t>展示</a:t>
            </a:r>
          </a:p>
        </p:txBody>
      </p:sp>
      <p:sp>
        <p:nvSpPr>
          <p:cNvPr id="15363" name="Rectangle 3">
            <a:extLst>
              <a:ext uri="{FF2B5EF4-FFF2-40B4-BE49-F238E27FC236}">
                <a16:creationId xmlns:a16="http://schemas.microsoft.com/office/drawing/2014/main" id="{7D76C0D9-82C9-46CD-A6A0-8FC3C27D7BBF}"/>
              </a:ext>
            </a:extLst>
          </p:cNvPr>
          <p:cNvSpPr>
            <a:spLocks noGrp="1" noRot="1" noChangeArrowheads="1"/>
          </p:cNvSpPr>
          <p:nvPr>
            <p:ph type="body" idx="1"/>
          </p:nvPr>
        </p:nvSpPr>
        <p:spPr>
          <a:xfrm>
            <a:off x="36513" y="1412875"/>
            <a:ext cx="9107487" cy="5473700"/>
          </a:xfrm>
          <a:prstGeom prst="rect">
            <a:avLst/>
          </a:prstGeom>
          <a:ln w="76200">
            <a:solidFill>
              <a:schemeClr val="bg1"/>
            </a:solidFill>
          </a:ln>
        </p:spPr>
        <p:txBody>
          <a:bodyPr>
            <a:scene3d>
              <a:camera prst="orthographicFront"/>
              <a:lightRig rig="threePt" dir="t"/>
            </a:scene3d>
            <a:sp3d extrusionH="57150">
              <a:bevelT w="38100" h="38100"/>
            </a:sp3d>
          </a:bodyPr>
          <a:lstStyle/>
          <a:p>
            <a:pPr>
              <a:buClr>
                <a:schemeClr val="tx1"/>
              </a:buClr>
              <a:buFont typeface="Wingdings" panose="05000000000000000000" pitchFamily="2" charset="2"/>
              <a:buChar char="n"/>
            </a:pPr>
            <a:r>
              <a:rPr lang="zh-CN" altLang="en-US" sz="4000" b="1" dirty="0">
                <a:latin typeface="黑体" panose="02010609060101010101" pitchFamily="49" charset="-122"/>
                <a:ea typeface="黑体" panose="02010609060101010101" pitchFamily="49" charset="-122"/>
              </a:rPr>
              <a:t>     </a:t>
            </a:r>
            <a:r>
              <a:rPr lang="zh-CN" altLang="en-US" sz="4000" b="1" dirty="0">
                <a:latin typeface="华文行楷" panose="02010800040101010101" pitchFamily="2" charset="-122"/>
                <a:ea typeface="华文行楷" panose="02010800040101010101" pitchFamily="2" charset="-122"/>
              </a:rPr>
              <a:t>根据你阅读的课本第171——173页《“表达 交流”——敏锐·信实》的内容，说说你了解的</a:t>
            </a:r>
            <a:r>
              <a:rPr lang="zh-CN" altLang="en-US" sz="4000" b="1" dirty="0">
                <a:solidFill>
                  <a:srgbClr val="FF0000"/>
                </a:solidFill>
                <a:latin typeface="华文行楷" panose="02010800040101010101" pitchFamily="2" charset="-122"/>
                <a:ea typeface="华文行楷" panose="02010800040101010101" pitchFamily="2" charset="-122"/>
              </a:rPr>
              <a:t>新闻</a:t>
            </a:r>
            <a:r>
              <a:rPr lang="zh-CN" altLang="en-US" sz="4000" b="1" dirty="0">
                <a:latin typeface="华文行楷" panose="02010800040101010101" pitchFamily="2" charset="-122"/>
                <a:ea typeface="华文行楷" panose="02010800040101010101" pitchFamily="2" charset="-122"/>
              </a:rPr>
              <a:t>的有关常识：</a:t>
            </a:r>
          </a:p>
          <a:p>
            <a:pPr lvl="1">
              <a:lnSpc>
                <a:spcPct val="150000"/>
              </a:lnSpc>
            </a:pPr>
            <a:r>
              <a:rPr lang="zh-CN" altLang="en-US" sz="4000" b="1" dirty="0">
                <a:latin typeface="黑体" panose="02010609060101010101" pitchFamily="49" charset="-122"/>
                <a:ea typeface="黑体" panose="02010609060101010101" pitchFamily="49" charset="-122"/>
              </a:rPr>
              <a:t>      </a:t>
            </a:r>
            <a:r>
              <a:rPr lang="zh-CN" altLang="en-US" sz="3600" b="1" dirty="0">
                <a:solidFill>
                  <a:srgbClr val="1115AB"/>
                </a:solidFill>
                <a:latin typeface="黑体" panose="02010609060101010101" pitchFamily="49" charset="-122"/>
                <a:ea typeface="黑体" panose="02010609060101010101" pitchFamily="49" charset="-122"/>
              </a:rPr>
              <a:t>1.定义      2.种类</a:t>
            </a:r>
          </a:p>
          <a:p>
            <a:pPr lvl="1">
              <a:lnSpc>
                <a:spcPct val="150000"/>
              </a:lnSpc>
            </a:pPr>
            <a:r>
              <a:rPr lang="zh-CN" altLang="en-US" sz="3600" b="1" dirty="0">
                <a:solidFill>
                  <a:srgbClr val="1115AB"/>
                </a:solidFill>
                <a:latin typeface="黑体" panose="02010609060101010101" pitchFamily="49" charset="-122"/>
                <a:ea typeface="黑体" panose="02010609060101010101" pitchFamily="49" charset="-122"/>
              </a:rPr>
              <a:t>       3.特点      4.要素</a:t>
            </a:r>
          </a:p>
          <a:p>
            <a:pPr lvl="1">
              <a:lnSpc>
                <a:spcPct val="150000"/>
              </a:lnSpc>
            </a:pPr>
            <a:r>
              <a:rPr lang="zh-CN" altLang="en-US" sz="3600" b="1" dirty="0">
                <a:solidFill>
                  <a:srgbClr val="1115AB"/>
                </a:solidFill>
                <a:latin typeface="黑体" panose="02010609060101010101" pitchFamily="49" charset="-122"/>
                <a:ea typeface="黑体" panose="02010609060101010101" pitchFamily="49" charset="-122"/>
              </a:rPr>
              <a:t>       5.结构</a:t>
            </a:r>
          </a:p>
          <a:p>
            <a:endParaRPr lang="zh-CN" altLang="en-US" sz="4000" dirty="0"/>
          </a:p>
        </p:txBody>
      </p:sp>
      <p:cxnSp>
        <p:nvCxnSpPr>
          <p:cNvPr id="3" name="直接连接符 2">
            <a:extLst>
              <a:ext uri="{FF2B5EF4-FFF2-40B4-BE49-F238E27FC236}">
                <a16:creationId xmlns:a16="http://schemas.microsoft.com/office/drawing/2014/main" id="{65A50E06-9CF9-489E-9AB7-2BC036D3C5F4}"/>
              </a:ext>
            </a:extLst>
          </p:cNvPr>
          <p:cNvCxnSpPr>
            <a:cxnSpLocks/>
          </p:cNvCxnSpPr>
          <p:nvPr/>
        </p:nvCxnSpPr>
        <p:spPr bwMode="auto">
          <a:xfrm>
            <a:off x="36513" y="1131163"/>
            <a:ext cx="9144000" cy="143917"/>
          </a:xfrm>
          <a:prstGeom prst="line">
            <a:avLst/>
          </a:prstGeom>
          <a:solidFill>
            <a:schemeClr val="accent1"/>
          </a:solid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9" name="图形 8" descr="教师">
            <a:extLst>
              <a:ext uri="{FF2B5EF4-FFF2-40B4-BE49-F238E27FC236}">
                <a16:creationId xmlns:a16="http://schemas.microsoft.com/office/drawing/2014/main" id="{AB31288C-EA88-4CA6-860D-EBE9C9BCFD7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96832" y="116632"/>
            <a:ext cx="914400" cy="914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14:presetBounceEnd="67000">
                                      <p:stCondLst>
                                        <p:cond delay="0"/>
                                      </p:stCondLst>
                                      <p:iterate type="lt">
                                        <p:tmPct val="20000"/>
                                      </p:iterate>
                                      <p:childTnLst>
                                        <p:set>
                                          <p:cBhvr>
                                            <p:cTn id="6" dur="1" fill="hold">
                                              <p:stCondLst>
                                                <p:cond delay="0"/>
                                              </p:stCondLst>
                                            </p:cTn>
                                            <p:tgtEl>
                                              <p:spTgt spid="15362"/>
                                            </p:tgtEl>
                                            <p:attrNameLst>
                                              <p:attrName>style.visibility</p:attrName>
                                            </p:attrNameLst>
                                          </p:cBhvr>
                                          <p:to>
                                            <p:strVal val="visible"/>
                                          </p:to>
                                        </p:set>
                                        <p:anim calcmode="lin" valueType="num" p14:bounceEnd="67000">
                                          <p:cBhvr additive="base">
                                            <p:cTn id="7" dur="1000" fill="hold"/>
                                            <p:tgtEl>
                                              <p:spTgt spid="15362"/>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1536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nodeType="clickEffect">
                                      <p:stCondLst>
                                        <p:cond delay="0"/>
                                      </p:stCondLst>
                                      <p:childTnLst>
                                        <p:set>
                                          <p:cBhvr>
                                            <p:cTn id="12" dur="1" fill="hold">
                                              <p:stCondLst>
                                                <p:cond delay="0"/>
                                              </p:stCondLst>
                                            </p:cTn>
                                            <p:tgtEl>
                                              <p:spTgt spid="15363">
                                                <p:txEl>
                                                  <p:pRg st="0" end="0"/>
                                                </p:txEl>
                                              </p:spTgt>
                                            </p:tgtEl>
                                            <p:attrNameLst>
                                              <p:attrName>style.visibility</p:attrName>
                                            </p:attrNameLst>
                                          </p:cBhvr>
                                          <p:to>
                                            <p:strVal val="visible"/>
                                          </p:to>
                                        </p:set>
                                        <p:anim calcmode="lin" valueType="num">
                                          <p:cBhvr>
                                            <p:cTn id="13" dur="2000" fill="hold"/>
                                            <p:tgtEl>
                                              <p:spTgt spid="15363">
                                                <p:txEl>
                                                  <p:pRg st="0" end="0"/>
                                                </p:txEl>
                                              </p:spTgt>
                                            </p:tgtEl>
                                            <p:attrNameLst>
                                              <p:attrName>ppt_w</p:attrName>
                                            </p:attrNameLst>
                                          </p:cBhvr>
                                          <p:tavLst>
                                            <p:tav tm="0">
                                              <p:val>
                                                <p:strVal val="4*#ppt_w"/>
                                              </p:val>
                                            </p:tav>
                                            <p:tav tm="100000">
                                              <p:val>
                                                <p:strVal val="#ppt_w"/>
                                              </p:val>
                                            </p:tav>
                                          </p:tavLst>
                                        </p:anim>
                                        <p:anim calcmode="lin" valueType="num">
                                          <p:cBhvr>
                                            <p:cTn id="14" dur="2000" fill="hold"/>
                                            <p:tgtEl>
                                              <p:spTgt spid="15363">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iterate type="lt">
                                        <p:tmPct val="10000"/>
                                      </p:iterate>
                                      <p:childTnLst>
                                        <p:set>
                                          <p:cBhvr>
                                            <p:cTn id="18" dur="1" fill="hold">
                                              <p:stCondLst>
                                                <p:cond delay="0"/>
                                              </p:stCondLst>
                                            </p:cTn>
                                            <p:tgtEl>
                                              <p:spTgt spid="15363">
                                                <p:txEl>
                                                  <p:pRg st="1" end="1"/>
                                                </p:txEl>
                                              </p:spTgt>
                                            </p:tgtEl>
                                            <p:attrNameLst>
                                              <p:attrName>style.visibility</p:attrName>
                                            </p:attrNameLst>
                                          </p:cBhvr>
                                          <p:to>
                                            <p:strVal val="visible"/>
                                          </p:to>
                                        </p:set>
                                        <p:animEffect transition="in" filter="wipe(left)">
                                          <p:cBhvr>
                                            <p:cTn id="19" dur="1000"/>
                                            <p:tgtEl>
                                              <p:spTgt spid="15363">
                                                <p:txEl>
                                                  <p:pRg st="1" end="1"/>
                                                </p:txEl>
                                              </p:spTgt>
                                            </p:tgtEl>
                                          </p:cBhvr>
                                        </p:animEffect>
                                      </p:childTnLst>
                                    </p:cTn>
                                  </p:par>
                                  <p:par>
                                    <p:cTn id="20" presetID="22" presetClass="entr" presetSubtype="8" fill="hold" nodeType="withEffect">
                                      <p:stCondLst>
                                        <p:cond delay="0"/>
                                      </p:stCondLst>
                                      <p:iterate type="lt">
                                        <p:tmPct val="10000"/>
                                      </p:iterate>
                                      <p:childTnLst>
                                        <p:set>
                                          <p:cBhvr>
                                            <p:cTn id="21" dur="1" fill="hold">
                                              <p:stCondLst>
                                                <p:cond delay="0"/>
                                              </p:stCondLst>
                                            </p:cTn>
                                            <p:tgtEl>
                                              <p:spTgt spid="15363">
                                                <p:txEl>
                                                  <p:pRg st="2" end="2"/>
                                                </p:txEl>
                                              </p:spTgt>
                                            </p:tgtEl>
                                            <p:attrNameLst>
                                              <p:attrName>style.visibility</p:attrName>
                                            </p:attrNameLst>
                                          </p:cBhvr>
                                          <p:to>
                                            <p:strVal val="visible"/>
                                          </p:to>
                                        </p:set>
                                        <p:animEffect transition="in" filter="wipe(left)">
                                          <p:cBhvr>
                                            <p:cTn id="22" dur="1000"/>
                                            <p:tgtEl>
                                              <p:spTgt spid="15363">
                                                <p:txEl>
                                                  <p:pRg st="2" end="2"/>
                                                </p:txEl>
                                              </p:spTgt>
                                            </p:tgtEl>
                                          </p:cBhvr>
                                        </p:animEffect>
                                      </p:childTnLst>
                                    </p:cTn>
                                  </p:par>
                                  <p:par>
                                    <p:cTn id="23" presetID="22" presetClass="entr" presetSubtype="8" fill="hold" nodeType="withEffect">
                                      <p:stCondLst>
                                        <p:cond delay="0"/>
                                      </p:stCondLst>
                                      <p:iterate type="lt">
                                        <p:tmPct val="10000"/>
                                      </p:iterate>
                                      <p:childTnLst>
                                        <p:set>
                                          <p:cBhvr>
                                            <p:cTn id="24" dur="1" fill="hold">
                                              <p:stCondLst>
                                                <p:cond delay="0"/>
                                              </p:stCondLst>
                                            </p:cTn>
                                            <p:tgtEl>
                                              <p:spTgt spid="15363">
                                                <p:txEl>
                                                  <p:pRg st="3" end="3"/>
                                                </p:txEl>
                                              </p:spTgt>
                                            </p:tgtEl>
                                            <p:attrNameLst>
                                              <p:attrName>style.visibility</p:attrName>
                                            </p:attrNameLst>
                                          </p:cBhvr>
                                          <p:to>
                                            <p:strVal val="visible"/>
                                          </p:to>
                                        </p:set>
                                        <p:animEffect transition="in" filter="wipe(left)">
                                          <p:cBhvr>
                                            <p:cTn id="25" dur="1000"/>
                                            <p:tgtEl>
                                              <p:spTgt spid="1536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iterate type="lt">
                                        <p:tmPct val="20000"/>
                                      </p:iterate>
                                      <p:childTnLst>
                                        <p:set>
                                          <p:cBhvr>
                                            <p:cTn id="6" dur="1" fill="hold">
                                              <p:stCondLst>
                                                <p:cond delay="0"/>
                                              </p:stCondLst>
                                            </p:cTn>
                                            <p:tgtEl>
                                              <p:spTgt spid="15362"/>
                                            </p:tgtEl>
                                            <p:attrNameLst>
                                              <p:attrName>style.visibility</p:attrName>
                                            </p:attrNameLst>
                                          </p:cBhvr>
                                          <p:to>
                                            <p:strVal val="visible"/>
                                          </p:to>
                                        </p:set>
                                        <p:anim calcmode="lin" valueType="num">
                                          <p:cBhvr additive="base">
                                            <p:cTn id="7" dur="1000" fill="hold"/>
                                            <p:tgtEl>
                                              <p:spTgt spid="15362"/>
                                            </p:tgtEl>
                                            <p:attrNameLst>
                                              <p:attrName>ppt_x</p:attrName>
                                            </p:attrNameLst>
                                          </p:cBhvr>
                                          <p:tavLst>
                                            <p:tav tm="0">
                                              <p:val>
                                                <p:strVal val="#ppt_x"/>
                                              </p:val>
                                            </p:tav>
                                            <p:tav tm="100000">
                                              <p:val>
                                                <p:strVal val="#ppt_x"/>
                                              </p:val>
                                            </p:tav>
                                          </p:tavLst>
                                        </p:anim>
                                        <p:anim calcmode="lin" valueType="num">
                                          <p:cBhvr additive="base">
                                            <p:cTn id="8" dur="1000" fill="hold"/>
                                            <p:tgtEl>
                                              <p:spTgt spid="1536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nodeType="clickEffect">
                                      <p:stCondLst>
                                        <p:cond delay="0"/>
                                      </p:stCondLst>
                                      <p:childTnLst>
                                        <p:set>
                                          <p:cBhvr>
                                            <p:cTn id="12" dur="1" fill="hold">
                                              <p:stCondLst>
                                                <p:cond delay="0"/>
                                              </p:stCondLst>
                                            </p:cTn>
                                            <p:tgtEl>
                                              <p:spTgt spid="15363">
                                                <p:txEl>
                                                  <p:pRg st="0" end="0"/>
                                                </p:txEl>
                                              </p:spTgt>
                                            </p:tgtEl>
                                            <p:attrNameLst>
                                              <p:attrName>style.visibility</p:attrName>
                                            </p:attrNameLst>
                                          </p:cBhvr>
                                          <p:to>
                                            <p:strVal val="visible"/>
                                          </p:to>
                                        </p:set>
                                        <p:anim calcmode="lin" valueType="num">
                                          <p:cBhvr>
                                            <p:cTn id="13" dur="2000" fill="hold"/>
                                            <p:tgtEl>
                                              <p:spTgt spid="15363">
                                                <p:txEl>
                                                  <p:pRg st="0" end="0"/>
                                                </p:txEl>
                                              </p:spTgt>
                                            </p:tgtEl>
                                            <p:attrNameLst>
                                              <p:attrName>ppt_w</p:attrName>
                                            </p:attrNameLst>
                                          </p:cBhvr>
                                          <p:tavLst>
                                            <p:tav tm="0">
                                              <p:val>
                                                <p:strVal val="4*#ppt_w"/>
                                              </p:val>
                                            </p:tav>
                                            <p:tav tm="100000">
                                              <p:val>
                                                <p:strVal val="#ppt_w"/>
                                              </p:val>
                                            </p:tav>
                                          </p:tavLst>
                                        </p:anim>
                                        <p:anim calcmode="lin" valueType="num">
                                          <p:cBhvr>
                                            <p:cTn id="14" dur="2000" fill="hold"/>
                                            <p:tgtEl>
                                              <p:spTgt spid="15363">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iterate type="lt">
                                        <p:tmPct val="10000"/>
                                      </p:iterate>
                                      <p:childTnLst>
                                        <p:set>
                                          <p:cBhvr>
                                            <p:cTn id="18" dur="1" fill="hold">
                                              <p:stCondLst>
                                                <p:cond delay="0"/>
                                              </p:stCondLst>
                                            </p:cTn>
                                            <p:tgtEl>
                                              <p:spTgt spid="15363">
                                                <p:txEl>
                                                  <p:pRg st="1" end="1"/>
                                                </p:txEl>
                                              </p:spTgt>
                                            </p:tgtEl>
                                            <p:attrNameLst>
                                              <p:attrName>style.visibility</p:attrName>
                                            </p:attrNameLst>
                                          </p:cBhvr>
                                          <p:to>
                                            <p:strVal val="visible"/>
                                          </p:to>
                                        </p:set>
                                        <p:animEffect transition="in" filter="wipe(left)">
                                          <p:cBhvr>
                                            <p:cTn id="19" dur="1000"/>
                                            <p:tgtEl>
                                              <p:spTgt spid="15363">
                                                <p:txEl>
                                                  <p:pRg st="1" end="1"/>
                                                </p:txEl>
                                              </p:spTgt>
                                            </p:tgtEl>
                                          </p:cBhvr>
                                        </p:animEffect>
                                      </p:childTnLst>
                                    </p:cTn>
                                  </p:par>
                                  <p:par>
                                    <p:cTn id="20" presetID="22" presetClass="entr" presetSubtype="8" fill="hold" nodeType="withEffect">
                                      <p:stCondLst>
                                        <p:cond delay="0"/>
                                      </p:stCondLst>
                                      <p:iterate type="lt">
                                        <p:tmPct val="10000"/>
                                      </p:iterate>
                                      <p:childTnLst>
                                        <p:set>
                                          <p:cBhvr>
                                            <p:cTn id="21" dur="1" fill="hold">
                                              <p:stCondLst>
                                                <p:cond delay="0"/>
                                              </p:stCondLst>
                                            </p:cTn>
                                            <p:tgtEl>
                                              <p:spTgt spid="15363">
                                                <p:txEl>
                                                  <p:pRg st="2" end="2"/>
                                                </p:txEl>
                                              </p:spTgt>
                                            </p:tgtEl>
                                            <p:attrNameLst>
                                              <p:attrName>style.visibility</p:attrName>
                                            </p:attrNameLst>
                                          </p:cBhvr>
                                          <p:to>
                                            <p:strVal val="visible"/>
                                          </p:to>
                                        </p:set>
                                        <p:animEffect transition="in" filter="wipe(left)">
                                          <p:cBhvr>
                                            <p:cTn id="22" dur="1000"/>
                                            <p:tgtEl>
                                              <p:spTgt spid="15363">
                                                <p:txEl>
                                                  <p:pRg st="2" end="2"/>
                                                </p:txEl>
                                              </p:spTgt>
                                            </p:tgtEl>
                                          </p:cBhvr>
                                        </p:animEffect>
                                      </p:childTnLst>
                                    </p:cTn>
                                  </p:par>
                                  <p:par>
                                    <p:cTn id="23" presetID="22" presetClass="entr" presetSubtype="8" fill="hold" nodeType="withEffect">
                                      <p:stCondLst>
                                        <p:cond delay="0"/>
                                      </p:stCondLst>
                                      <p:iterate type="lt">
                                        <p:tmPct val="10000"/>
                                      </p:iterate>
                                      <p:childTnLst>
                                        <p:set>
                                          <p:cBhvr>
                                            <p:cTn id="24" dur="1" fill="hold">
                                              <p:stCondLst>
                                                <p:cond delay="0"/>
                                              </p:stCondLst>
                                            </p:cTn>
                                            <p:tgtEl>
                                              <p:spTgt spid="15363">
                                                <p:txEl>
                                                  <p:pRg st="3" end="3"/>
                                                </p:txEl>
                                              </p:spTgt>
                                            </p:tgtEl>
                                            <p:attrNameLst>
                                              <p:attrName>style.visibility</p:attrName>
                                            </p:attrNameLst>
                                          </p:cBhvr>
                                          <p:to>
                                            <p:strVal val="visible"/>
                                          </p:to>
                                        </p:set>
                                        <p:animEffect transition="in" filter="wipe(left)">
                                          <p:cBhvr>
                                            <p:cTn id="25" dur="1000"/>
                                            <p:tgtEl>
                                              <p:spTgt spid="1536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ED68C35C-42C1-4534-BD8D-02A0512538E7}"/>
              </a:ext>
            </a:extLst>
          </p:cNvPr>
          <p:cNvSpPr>
            <a:spLocks noGrp="1" noRot="1" noChangeArrowheads="1"/>
          </p:cNvSpPr>
          <p:nvPr>
            <p:ph type="title"/>
          </p:nvPr>
        </p:nvSpPr>
        <p:spPr>
          <a:xfrm>
            <a:off x="293688" y="8758"/>
            <a:ext cx="8540750" cy="1143000"/>
          </a:xfrm>
        </p:spPr>
        <p:txBody>
          <a:bodyPr/>
          <a:lstStyle/>
          <a:p>
            <a:r>
              <a:rPr lang="zh-CN" altLang="en-US" sz="4800" b="1" dirty="0">
                <a:effectLst>
                  <a:outerShdw blurRad="38100" dist="38100" dir="2700000" algn="tl">
                    <a:srgbClr val="C0C0C0"/>
                  </a:outerShdw>
                </a:effectLst>
                <a:latin typeface="华文琥珀" panose="02010800040101010101" pitchFamily="2" charset="-122"/>
                <a:ea typeface="华文琥珀" panose="02010800040101010101" pitchFamily="2" charset="-122"/>
              </a:rPr>
              <a:t>二、展示预习结果</a:t>
            </a:r>
          </a:p>
        </p:txBody>
      </p:sp>
      <p:cxnSp>
        <p:nvCxnSpPr>
          <p:cNvPr id="3" name="直接连接符 2">
            <a:extLst>
              <a:ext uri="{FF2B5EF4-FFF2-40B4-BE49-F238E27FC236}">
                <a16:creationId xmlns:a16="http://schemas.microsoft.com/office/drawing/2014/main" id="{D060159C-C5E5-48E4-B603-18AA86E48980}"/>
              </a:ext>
            </a:extLst>
          </p:cNvPr>
          <p:cNvCxnSpPr/>
          <p:nvPr/>
        </p:nvCxnSpPr>
        <p:spPr bwMode="auto">
          <a:xfrm>
            <a:off x="293688" y="1151758"/>
            <a:ext cx="8540750" cy="0"/>
          </a:xfrm>
          <a:prstGeom prst="line">
            <a:avLst/>
          </a:prstGeom>
          <a:solidFill>
            <a:schemeClr val="accent1"/>
          </a:solidFill>
          <a:ln w="762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 name="图形 4" descr="打开的书">
            <a:extLst>
              <a:ext uri="{FF2B5EF4-FFF2-40B4-BE49-F238E27FC236}">
                <a16:creationId xmlns:a16="http://schemas.microsoft.com/office/drawing/2014/main" id="{E6D6008A-6F9F-4550-B110-A03A7BC22F0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1600" y="48255"/>
            <a:ext cx="914400" cy="889248"/>
          </a:xfrm>
          <a:prstGeom prst="rect">
            <a:avLst/>
          </a:prstGeom>
        </p:spPr>
      </p:pic>
      <p:sp>
        <p:nvSpPr>
          <p:cNvPr id="4" name="文本框 3">
            <a:extLst>
              <a:ext uri="{FF2B5EF4-FFF2-40B4-BE49-F238E27FC236}">
                <a16:creationId xmlns:a16="http://schemas.microsoft.com/office/drawing/2014/main" id="{898C5152-8177-4CE1-9FE0-F6B69C879621}"/>
              </a:ext>
            </a:extLst>
          </p:cNvPr>
          <p:cNvSpPr txBox="1"/>
          <p:nvPr/>
        </p:nvSpPr>
        <p:spPr>
          <a:xfrm>
            <a:off x="1367245" y="1484784"/>
            <a:ext cx="861774" cy="5256584"/>
          </a:xfrm>
          <a:prstGeom prst="rect">
            <a:avLst/>
          </a:prstGeom>
          <a:solidFill>
            <a:schemeClr val="tx2"/>
          </a:solidFill>
        </p:spPr>
        <p:txBody>
          <a:bodyPr vert="eaVert" wrap="square" rtlCol="0">
            <a:spAutoFit/>
          </a:bodyPr>
          <a:lstStyle/>
          <a:p>
            <a:r>
              <a:rPr lang="zh-CN" altLang="en-US" sz="4400" b="1" dirty="0">
                <a:solidFill>
                  <a:schemeClr val="bg1"/>
                </a:solidFill>
                <a:latin typeface="怀良行书空心体" panose="02010800040101010101" pitchFamily="2" charset="-122"/>
                <a:ea typeface="怀良行书空心体" panose="02010800040101010101" pitchFamily="2" charset="-122"/>
              </a:rPr>
              <a:t>先说说定义和要素</a:t>
            </a:r>
          </a:p>
        </p:txBody>
      </p:sp>
      <p:cxnSp>
        <p:nvCxnSpPr>
          <p:cNvPr id="7" name="直接连接符 6">
            <a:extLst>
              <a:ext uri="{FF2B5EF4-FFF2-40B4-BE49-F238E27FC236}">
                <a16:creationId xmlns:a16="http://schemas.microsoft.com/office/drawing/2014/main" id="{01CE97DF-CA52-4710-8486-EC73FB502878}"/>
              </a:ext>
            </a:extLst>
          </p:cNvPr>
          <p:cNvCxnSpPr/>
          <p:nvPr/>
        </p:nvCxnSpPr>
        <p:spPr bwMode="auto">
          <a:xfrm>
            <a:off x="3131840" y="1191255"/>
            <a:ext cx="0" cy="5666745"/>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矩形 7">
            <a:extLst>
              <a:ext uri="{FF2B5EF4-FFF2-40B4-BE49-F238E27FC236}">
                <a16:creationId xmlns:a16="http://schemas.microsoft.com/office/drawing/2014/main" id="{9C0450AC-F725-4B45-B23E-FED5AEFA9E03}"/>
              </a:ext>
            </a:extLst>
          </p:cNvPr>
          <p:cNvSpPr/>
          <p:nvPr/>
        </p:nvSpPr>
        <p:spPr>
          <a:xfrm>
            <a:off x="2987824" y="1918807"/>
            <a:ext cx="1787669" cy="707886"/>
          </a:xfrm>
          <a:prstGeom prst="rect">
            <a:avLst/>
          </a:prstGeom>
        </p:spPr>
        <p:txBody>
          <a:bodyPr wrap="none">
            <a:spAutoFit/>
          </a:bodyPr>
          <a:lstStyle/>
          <a:p>
            <a:pPr marL="571500" indent="-571500">
              <a:buFont typeface="Arial" panose="020B0604020202020204" pitchFamily="34" charset="0"/>
              <a:buChar char="•"/>
            </a:pPr>
            <a:r>
              <a:rPr lang="zh-CN" altLang="en-US" sz="4000" b="1" dirty="0">
                <a:solidFill>
                  <a:schemeClr val="tx2"/>
                </a:solidFill>
                <a:latin typeface="怀良行书空心体" panose="02010800040101010101" pitchFamily="2" charset="-122"/>
                <a:ea typeface="怀良行书空心体" panose="02010800040101010101" pitchFamily="2" charset="-122"/>
              </a:rPr>
              <a:t>定义</a:t>
            </a:r>
            <a:endParaRPr lang="zh-CN" altLang="en-US" sz="4000" dirty="0">
              <a:solidFill>
                <a:schemeClr val="tx2"/>
              </a:solidFill>
            </a:endParaRPr>
          </a:p>
        </p:txBody>
      </p:sp>
      <p:sp>
        <p:nvSpPr>
          <p:cNvPr id="9" name="矩形 8">
            <a:extLst>
              <a:ext uri="{FF2B5EF4-FFF2-40B4-BE49-F238E27FC236}">
                <a16:creationId xmlns:a16="http://schemas.microsoft.com/office/drawing/2014/main" id="{84AAB82A-2F38-4E53-87E2-E14D00EEC257}"/>
              </a:ext>
            </a:extLst>
          </p:cNvPr>
          <p:cNvSpPr/>
          <p:nvPr/>
        </p:nvSpPr>
        <p:spPr>
          <a:xfrm>
            <a:off x="2987823" y="4797152"/>
            <a:ext cx="1787669" cy="707886"/>
          </a:xfrm>
          <a:prstGeom prst="rect">
            <a:avLst/>
          </a:prstGeom>
        </p:spPr>
        <p:txBody>
          <a:bodyPr wrap="none">
            <a:spAutoFit/>
          </a:bodyPr>
          <a:lstStyle/>
          <a:p>
            <a:pPr marL="571500" indent="-571500">
              <a:buFont typeface="Arial" panose="020B0604020202020204" pitchFamily="34" charset="0"/>
              <a:buChar char="•"/>
            </a:pPr>
            <a:r>
              <a:rPr lang="zh-CN" altLang="en-US" sz="4000" b="1" dirty="0">
                <a:solidFill>
                  <a:srgbClr val="C00000"/>
                </a:solidFill>
                <a:latin typeface="怀良行书空心体" panose="02010800040101010101" pitchFamily="2" charset="-122"/>
                <a:ea typeface="怀良行书空心体" panose="02010800040101010101" pitchFamily="2" charset="-122"/>
              </a:rPr>
              <a:t>要素</a:t>
            </a:r>
            <a:endParaRPr lang="zh-CN" altLang="en-US" sz="4000" dirty="0">
              <a:solidFill>
                <a:srgbClr val="C00000"/>
              </a:solidFill>
            </a:endParaRPr>
          </a:p>
        </p:txBody>
      </p:sp>
      <p:sp>
        <p:nvSpPr>
          <p:cNvPr id="10" name="矩形 9">
            <a:extLst>
              <a:ext uri="{FF2B5EF4-FFF2-40B4-BE49-F238E27FC236}">
                <a16:creationId xmlns:a16="http://schemas.microsoft.com/office/drawing/2014/main" id="{40E8BBD7-7F1D-4226-816A-051635A329C0}"/>
              </a:ext>
            </a:extLst>
          </p:cNvPr>
          <p:cNvSpPr/>
          <p:nvPr/>
        </p:nvSpPr>
        <p:spPr>
          <a:xfrm>
            <a:off x="3635896" y="2626693"/>
            <a:ext cx="5198542" cy="1569660"/>
          </a:xfrm>
          <a:prstGeom prst="rect">
            <a:avLst/>
          </a:prstGeom>
        </p:spPr>
        <p:txBody>
          <a:bodyPr wrap="square">
            <a:spAutoFit/>
          </a:bodyPr>
          <a:lstStyle/>
          <a:p>
            <a:r>
              <a:rPr lang="zh-CN" altLang="en-US" sz="2400" b="1" dirty="0">
                <a:solidFill>
                  <a:srgbClr val="000000"/>
                </a:solidFill>
                <a:latin typeface="Simsun" panose="02010600030101010101" pitchFamily="2" charset="-122"/>
                <a:ea typeface="Simsun" panose="02010600030101010101" pitchFamily="2" charset="-122"/>
              </a:rPr>
              <a:t>新闻，又称消息。是用概括叙述的方式和简明扼要的文字对国内外最新发生的有社会价值的典型事实所作的准确简短的报道</a:t>
            </a:r>
            <a:endParaRPr lang="zh-CN" altLang="en-US" sz="2400" b="1" dirty="0"/>
          </a:p>
        </p:txBody>
      </p:sp>
      <p:sp>
        <p:nvSpPr>
          <p:cNvPr id="13" name="矩形 12">
            <a:extLst>
              <a:ext uri="{FF2B5EF4-FFF2-40B4-BE49-F238E27FC236}">
                <a16:creationId xmlns:a16="http://schemas.microsoft.com/office/drawing/2014/main" id="{9FA5C874-44FF-424B-9130-35F05EE24D1B}"/>
              </a:ext>
            </a:extLst>
          </p:cNvPr>
          <p:cNvSpPr/>
          <p:nvPr/>
        </p:nvSpPr>
        <p:spPr>
          <a:xfrm>
            <a:off x="3895771" y="5487615"/>
            <a:ext cx="4572000" cy="461665"/>
          </a:xfrm>
          <a:prstGeom prst="rect">
            <a:avLst/>
          </a:prstGeom>
        </p:spPr>
        <p:txBody>
          <a:bodyPr>
            <a:spAutoFit/>
          </a:bodyPr>
          <a:lstStyle/>
          <a:p>
            <a:r>
              <a:rPr lang="zh-CN" altLang="en-US" sz="2400" b="1" dirty="0">
                <a:solidFill>
                  <a:srgbClr val="000000"/>
                </a:solidFill>
                <a:latin typeface="Simsun" panose="02010600030101010101" pitchFamily="2" charset="-122"/>
                <a:ea typeface="Simsun" panose="02010600030101010101" pitchFamily="2" charset="-122"/>
              </a:rPr>
              <a:t>时间、地点、人物、事件</a:t>
            </a:r>
            <a:endParaRPr lang="zh-CN" altLang="en-US" sz="2400" b="1" dirty="0"/>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14:presetBounceEnd="67000">
                                      <p:stCondLst>
                                        <p:cond delay="0"/>
                                      </p:stCondLst>
                                      <p:iterate type="lt">
                                        <p:tmPct val="20000"/>
                                      </p:iterate>
                                      <p:childTnLst>
                                        <p:set>
                                          <p:cBhvr>
                                            <p:cTn id="6" dur="1" fill="hold">
                                              <p:stCondLst>
                                                <p:cond delay="0"/>
                                              </p:stCondLst>
                                            </p:cTn>
                                            <p:tgtEl>
                                              <p:spTgt spid="16386"/>
                                            </p:tgtEl>
                                            <p:attrNameLst>
                                              <p:attrName>style.visibility</p:attrName>
                                            </p:attrNameLst>
                                          </p:cBhvr>
                                          <p:to>
                                            <p:strVal val="visible"/>
                                          </p:to>
                                        </p:set>
                                        <p:anim calcmode="lin" valueType="num" p14:bounceEnd="67000">
                                          <p:cBhvr additive="base">
                                            <p:cTn id="7" dur="1000" fill="hold"/>
                                            <p:tgtEl>
                                              <p:spTgt spid="16386"/>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1638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heel(1)">
                                          <p:cBhvr>
                                            <p:cTn id="25" dur="20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heel(1)">
                                          <p:cBhvr>
                                            <p:cTn id="3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4" grpId="0" animBg="1"/>
          <p:bldP spid="8" grpId="0"/>
          <p:bldP spid="9" grpId="0"/>
          <p:bldP spid="10" grpId="0"/>
          <p:bldP spid="13" grpId="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iterate type="lt">
                                        <p:tmPct val="20000"/>
                                      </p:iterate>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1000" fill="hold"/>
                                            <p:tgtEl>
                                              <p:spTgt spid="16386"/>
                                            </p:tgtEl>
                                            <p:attrNameLst>
                                              <p:attrName>ppt_x</p:attrName>
                                            </p:attrNameLst>
                                          </p:cBhvr>
                                          <p:tavLst>
                                            <p:tav tm="0">
                                              <p:val>
                                                <p:strVal val="#ppt_x"/>
                                              </p:val>
                                            </p:tav>
                                            <p:tav tm="100000">
                                              <p:val>
                                                <p:strVal val="#ppt_x"/>
                                              </p:val>
                                            </p:tav>
                                          </p:tavLst>
                                        </p:anim>
                                        <p:anim calcmode="lin" valueType="num">
                                          <p:cBhvr additive="base">
                                            <p:cTn id="8" dur="1000" fill="hold"/>
                                            <p:tgtEl>
                                              <p:spTgt spid="1638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heel(1)">
                                          <p:cBhvr>
                                            <p:cTn id="25" dur="20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heel(1)">
                                          <p:cBhvr>
                                            <p:cTn id="3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4" grpId="0" animBg="1"/>
          <p:bldP spid="8" grpId="0"/>
          <p:bldP spid="9" grpId="0"/>
          <p:bldP spid="10" grpId="0"/>
          <p:bldP spid="13"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Text Box 2">
            <a:extLst>
              <a:ext uri="{FF2B5EF4-FFF2-40B4-BE49-F238E27FC236}">
                <a16:creationId xmlns:a16="http://schemas.microsoft.com/office/drawing/2014/main" id="{803EEC27-BABC-44EF-9D54-7BCD6AC31E7D}"/>
              </a:ext>
            </a:extLst>
          </p:cNvPr>
          <p:cNvSpPr txBox="1">
            <a:spLocks noChangeArrowheads="1"/>
          </p:cNvSpPr>
          <p:nvPr/>
        </p:nvSpPr>
        <p:spPr bwMode="auto">
          <a:xfrm>
            <a:off x="900113" y="0"/>
            <a:ext cx="73437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zh-CN">
              <a:ea typeface="宋体" panose="02010600030101010101" pitchFamily="2" charset="-122"/>
            </a:endParaRPr>
          </a:p>
        </p:txBody>
      </p:sp>
      <p:sp>
        <p:nvSpPr>
          <p:cNvPr id="17411" name="Text Box 3">
            <a:extLst>
              <a:ext uri="{FF2B5EF4-FFF2-40B4-BE49-F238E27FC236}">
                <a16:creationId xmlns:a16="http://schemas.microsoft.com/office/drawing/2014/main" id="{E4BB615C-E6CE-4DCC-8A88-C3E7C2D1B087}"/>
              </a:ext>
            </a:extLst>
          </p:cNvPr>
          <p:cNvSpPr txBox="1">
            <a:spLocks noChangeArrowheads="1"/>
          </p:cNvSpPr>
          <p:nvPr/>
        </p:nvSpPr>
        <p:spPr bwMode="auto">
          <a:xfrm>
            <a:off x="684213" y="620713"/>
            <a:ext cx="79914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zh-CN">
              <a:ea typeface="宋体" panose="02010600030101010101" pitchFamily="2" charset="-122"/>
            </a:endParaRPr>
          </a:p>
        </p:txBody>
      </p:sp>
      <p:sp>
        <p:nvSpPr>
          <p:cNvPr id="17412" name="Text Box 4">
            <a:extLst>
              <a:ext uri="{FF2B5EF4-FFF2-40B4-BE49-F238E27FC236}">
                <a16:creationId xmlns:a16="http://schemas.microsoft.com/office/drawing/2014/main" id="{4AB6E1E4-42C6-4AF1-B9C8-9388C855F4C4}"/>
              </a:ext>
            </a:extLst>
          </p:cNvPr>
          <p:cNvSpPr txBox="1">
            <a:spLocks noChangeArrowheads="1"/>
          </p:cNvSpPr>
          <p:nvPr/>
        </p:nvSpPr>
        <p:spPr bwMode="auto">
          <a:xfrm>
            <a:off x="1008061" y="166269"/>
            <a:ext cx="748823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800" b="1" dirty="0">
                <a:solidFill>
                  <a:srgbClr val="FF0000"/>
                </a:solidFill>
                <a:effectLst>
                  <a:outerShdw blurRad="38100" dist="38100" dir="2700000" algn="tl">
                    <a:srgbClr val="C0C0C0"/>
                  </a:outerShdw>
                </a:effectLst>
                <a:latin typeface="华文琥珀" panose="02010800040101010101" pitchFamily="2" charset="-122"/>
                <a:ea typeface="华文琥珀" panose="02010800040101010101" pitchFamily="2" charset="-122"/>
                <a:cs typeface="+mj-cs"/>
              </a:rPr>
              <a:t>三、新闻的有关知识：</a:t>
            </a:r>
          </a:p>
        </p:txBody>
      </p:sp>
      <p:sp>
        <p:nvSpPr>
          <p:cNvPr id="17413" name="Text Box 5">
            <a:extLst>
              <a:ext uri="{FF2B5EF4-FFF2-40B4-BE49-F238E27FC236}">
                <a16:creationId xmlns:a16="http://schemas.microsoft.com/office/drawing/2014/main" id="{ADE11518-6C97-4EDF-838B-936125BB66CA}"/>
              </a:ext>
            </a:extLst>
          </p:cNvPr>
          <p:cNvSpPr txBox="1">
            <a:spLocks noChangeArrowheads="1"/>
          </p:cNvSpPr>
          <p:nvPr/>
        </p:nvSpPr>
        <p:spPr bwMode="auto">
          <a:xfrm>
            <a:off x="1566987" y="2125467"/>
            <a:ext cx="800219" cy="3140967"/>
          </a:xfrm>
          <a:prstGeom prst="rect">
            <a:avLst/>
          </a:prstGeom>
          <a:solidFill>
            <a:srgbClr val="FF0000"/>
          </a:solidFill>
          <a:ln>
            <a:noFill/>
          </a:ln>
          <a:effectLst/>
          <a:extLst/>
        </p:spPr>
        <p:txBody>
          <a:bodyPr vert="eaVert" wrap="square">
            <a:spAutoFit/>
          </a:bodyPr>
          <a:lstStyle/>
          <a:p>
            <a:pPr>
              <a:spcBef>
                <a:spcPct val="50000"/>
              </a:spcBef>
            </a:pPr>
            <a:r>
              <a:rPr lang="zh-CN" altLang="en-US" sz="4000" b="1" dirty="0">
                <a:solidFill>
                  <a:schemeClr val="bg1"/>
                </a:solidFill>
                <a:latin typeface="经典行书简" panose="02010609010101010101" pitchFamily="49" charset="-122"/>
                <a:ea typeface="经典行书简" panose="02010609010101010101" pitchFamily="49" charset="-122"/>
                <a:cs typeface="经典行书简" panose="02010609010101010101" pitchFamily="49" charset="-122"/>
              </a:rPr>
              <a:t>新闻的概念</a:t>
            </a:r>
          </a:p>
        </p:txBody>
      </p:sp>
      <p:sp>
        <p:nvSpPr>
          <p:cNvPr id="17414" name="Text Box 6">
            <a:extLst>
              <a:ext uri="{FF2B5EF4-FFF2-40B4-BE49-F238E27FC236}">
                <a16:creationId xmlns:a16="http://schemas.microsoft.com/office/drawing/2014/main" id="{ACD05AD2-BAA4-4DEF-AAC6-724D9B4367E5}"/>
              </a:ext>
            </a:extLst>
          </p:cNvPr>
          <p:cNvSpPr txBox="1">
            <a:spLocks noChangeArrowheads="1"/>
          </p:cNvSpPr>
          <p:nvPr/>
        </p:nvSpPr>
        <p:spPr bwMode="auto">
          <a:xfrm>
            <a:off x="539750" y="2276475"/>
            <a:ext cx="84248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zh-CN">
              <a:ea typeface="宋体" panose="02010600030101010101" pitchFamily="2" charset="-122"/>
            </a:endParaRPr>
          </a:p>
        </p:txBody>
      </p:sp>
      <p:sp>
        <p:nvSpPr>
          <p:cNvPr id="17416" name="Text Box 8">
            <a:extLst>
              <a:ext uri="{FF2B5EF4-FFF2-40B4-BE49-F238E27FC236}">
                <a16:creationId xmlns:a16="http://schemas.microsoft.com/office/drawing/2014/main" id="{21D28C20-D709-435F-B175-647934F011E3}"/>
              </a:ext>
            </a:extLst>
          </p:cNvPr>
          <p:cNvSpPr txBox="1">
            <a:spLocks noChangeArrowheads="1"/>
          </p:cNvSpPr>
          <p:nvPr/>
        </p:nvSpPr>
        <p:spPr bwMode="auto">
          <a:xfrm>
            <a:off x="3504715" y="5985781"/>
            <a:ext cx="69326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zh-CN">
              <a:ea typeface="宋体" panose="02010600030101010101" pitchFamily="2" charset="-122"/>
            </a:endParaRPr>
          </a:p>
        </p:txBody>
      </p:sp>
      <p:cxnSp>
        <p:nvCxnSpPr>
          <p:cNvPr id="3" name="直接连接符 2">
            <a:extLst>
              <a:ext uri="{FF2B5EF4-FFF2-40B4-BE49-F238E27FC236}">
                <a16:creationId xmlns:a16="http://schemas.microsoft.com/office/drawing/2014/main" id="{5DD4818A-2E52-4ECE-BDFF-60CCBA6F6661}"/>
              </a:ext>
            </a:extLst>
          </p:cNvPr>
          <p:cNvCxnSpPr>
            <a:cxnSpLocks/>
          </p:cNvCxnSpPr>
          <p:nvPr/>
        </p:nvCxnSpPr>
        <p:spPr bwMode="auto">
          <a:xfrm>
            <a:off x="3172877" y="1509924"/>
            <a:ext cx="0" cy="4896544"/>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矩形 4">
            <a:extLst>
              <a:ext uri="{FF2B5EF4-FFF2-40B4-BE49-F238E27FC236}">
                <a16:creationId xmlns:a16="http://schemas.microsoft.com/office/drawing/2014/main" id="{BC07DE97-1C70-425F-85B4-2D1392AD8205}"/>
              </a:ext>
            </a:extLst>
          </p:cNvPr>
          <p:cNvSpPr/>
          <p:nvPr/>
        </p:nvSpPr>
        <p:spPr>
          <a:xfrm>
            <a:off x="3246626" y="1388955"/>
            <a:ext cx="1210588" cy="707886"/>
          </a:xfrm>
          <a:prstGeom prst="rect">
            <a:avLst/>
          </a:prstGeom>
        </p:spPr>
        <p:txBody>
          <a:bodyPr wrap="none">
            <a:spAutoFit/>
          </a:bodyPr>
          <a:lstStyle/>
          <a:p>
            <a:r>
              <a:rPr lang="zh-CN" altLang="en-US" sz="4000" b="1" dirty="0">
                <a:solidFill>
                  <a:srgbClr val="FF0000"/>
                </a:solidFill>
                <a:latin typeface="华文中宋" panose="02010600040101010101" pitchFamily="2" charset="-122"/>
                <a:ea typeface="华文中宋" panose="02010600040101010101" pitchFamily="2" charset="-122"/>
              </a:rPr>
              <a:t>广义</a:t>
            </a:r>
            <a:endParaRPr lang="zh-CN" altLang="en-US" sz="4000" dirty="0">
              <a:solidFill>
                <a:srgbClr val="FF0000"/>
              </a:solidFill>
            </a:endParaRPr>
          </a:p>
        </p:txBody>
      </p:sp>
      <p:sp>
        <p:nvSpPr>
          <p:cNvPr id="6" name="矩形 5">
            <a:extLst>
              <a:ext uri="{FF2B5EF4-FFF2-40B4-BE49-F238E27FC236}">
                <a16:creationId xmlns:a16="http://schemas.microsoft.com/office/drawing/2014/main" id="{EEBA85CC-4221-44CB-8CF1-161571252731}"/>
              </a:ext>
            </a:extLst>
          </p:cNvPr>
          <p:cNvSpPr/>
          <p:nvPr/>
        </p:nvSpPr>
        <p:spPr>
          <a:xfrm>
            <a:off x="3254884" y="4462252"/>
            <a:ext cx="1210588" cy="707886"/>
          </a:xfrm>
          <a:prstGeom prst="rect">
            <a:avLst/>
          </a:prstGeom>
        </p:spPr>
        <p:txBody>
          <a:bodyPr wrap="none">
            <a:spAutoFit/>
          </a:bodyPr>
          <a:lstStyle/>
          <a:p>
            <a:r>
              <a:rPr lang="zh-CN" altLang="en-US" sz="4000" b="1" dirty="0">
                <a:solidFill>
                  <a:srgbClr val="FF0000"/>
                </a:solidFill>
                <a:latin typeface="华文中宋" panose="02010600040101010101" pitchFamily="2" charset="-122"/>
                <a:ea typeface="华文中宋" panose="02010600040101010101" pitchFamily="2" charset="-122"/>
              </a:rPr>
              <a:t>狭义</a:t>
            </a:r>
            <a:endParaRPr lang="zh-CN" altLang="en-US" sz="4000" dirty="0"/>
          </a:p>
        </p:txBody>
      </p:sp>
      <p:sp>
        <p:nvSpPr>
          <p:cNvPr id="8" name="矩形 7">
            <a:extLst>
              <a:ext uri="{FF2B5EF4-FFF2-40B4-BE49-F238E27FC236}">
                <a16:creationId xmlns:a16="http://schemas.microsoft.com/office/drawing/2014/main" id="{8D85A48C-3642-418A-B85C-77B6E8E0A87B}"/>
              </a:ext>
            </a:extLst>
          </p:cNvPr>
          <p:cNvSpPr/>
          <p:nvPr/>
        </p:nvSpPr>
        <p:spPr>
          <a:xfrm>
            <a:off x="3983221" y="5266434"/>
            <a:ext cx="5166320" cy="1200329"/>
          </a:xfrm>
          <a:prstGeom prst="rect">
            <a:avLst/>
          </a:prstGeom>
        </p:spPr>
        <p:txBody>
          <a:bodyPr wrap="square">
            <a:spAutoFit/>
          </a:bodyPr>
          <a:lstStyle/>
          <a:p>
            <a:r>
              <a:rPr lang="zh-CN" altLang="en-US" sz="2400" b="1" dirty="0">
                <a:latin typeface="华文中宋" panose="02010600040101010101" pitchFamily="2" charset="-122"/>
                <a:ea typeface="华文中宋" panose="02010600040101010101" pitchFamily="2" charset="-122"/>
              </a:rPr>
              <a:t>新闻是一种报纸文体，指新近发生的事实的报道。只指消息，本文就是一篇报道及时的</a:t>
            </a:r>
            <a:r>
              <a:rPr lang="zh-CN" altLang="en-US" sz="2400" b="1" dirty="0">
                <a:solidFill>
                  <a:srgbClr val="FF3300"/>
                </a:solidFill>
                <a:latin typeface="华文中宋" panose="02010600040101010101" pitchFamily="2" charset="-122"/>
                <a:ea typeface="华文中宋" panose="02010600040101010101" pitchFamily="2" charset="-122"/>
              </a:rPr>
              <a:t>消息</a:t>
            </a:r>
            <a:endParaRPr lang="zh-CN" altLang="en-US" sz="2400" dirty="0"/>
          </a:p>
        </p:txBody>
      </p:sp>
      <p:sp>
        <p:nvSpPr>
          <p:cNvPr id="9" name="矩形 8">
            <a:extLst>
              <a:ext uri="{FF2B5EF4-FFF2-40B4-BE49-F238E27FC236}">
                <a16:creationId xmlns:a16="http://schemas.microsoft.com/office/drawing/2014/main" id="{0D878582-69B5-4CE2-BBD2-E50F35E5AE39}"/>
              </a:ext>
            </a:extLst>
          </p:cNvPr>
          <p:cNvSpPr/>
          <p:nvPr/>
        </p:nvSpPr>
        <p:spPr>
          <a:xfrm>
            <a:off x="3851920" y="2276475"/>
            <a:ext cx="4128053" cy="461665"/>
          </a:xfrm>
          <a:prstGeom prst="rect">
            <a:avLst/>
          </a:prstGeom>
        </p:spPr>
        <p:txBody>
          <a:bodyPr wrap="none">
            <a:spAutoFit/>
          </a:bodyPr>
          <a:lstStyle/>
          <a:p>
            <a:r>
              <a:rPr lang="zh-CN" altLang="en-US" sz="2400" b="1" dirty="0"/>
              <a:t>包括消息、通讯、报告文学</a:t>
            </a:r>
            <a:r>
              <a:rPr lang="zh-CN" altLang="en-US" dirty="0"/>
              <a:t>。</a:t>
            </a: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14:presetBounceEnd="67000">
                                      <p:stCondLst>
                                        <p:cond delay="0"/>
                                      </p:stCondLst>
                                      <p:iterate type="lt">
                                        <p:tmPct val="20000"/>
                                      </p:iterate>
                                      <p:childTnLst>
                                        <p:set>
                                          <p:cBhvr>
                                            <p:cTn id="6" dur="1" fill="hold">
                                              <p:stCondLst>
                                                <p:cond delay="0"/>
                                              </p:stCondLst>
                                            </p:cTn>
                                            <p:tgtEl>
                                              <p:spTgt spid="17412"/>
                                            </p:tgtEl>
                                            <p:attrNameLst>
                                              <p:attrName>style.visibility</p:attrName>
                                            </p:attrNameLst>
                                          </p:cBhvr>
                                          <p:to>
                                            <p:strVal val="visible"/>
                                          </p:to>
                                        </p:set>
                                        <p:anim calcmode="lin" valueType="num" p14:bounceEnd="67000">
                                          <p:cBhvr additive="base">
                                            <p:cTn id="7" dur="1000" fill="hold"/>
                                            <p:tgtEl>
                                              <p:spTgt spid="17412"/>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1741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4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heel(1)">
                                          <p:cBhvr>
                                            <p:cTn id="23" dur="2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heel(1)">
                                          <p:cBhvr>
                                            <p:cTn id="2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P spid="17413" grpId="0" animBg="1"/>
          <p:bldP spid="5" grpId="0"/>
          <p:bldP spid="6" grpId="0"/>
          <p:bldP spid="8" grpId="0"/>
          <p:bldP spid="9" grpId="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iterate type="lt">
                                        <p:tmPct val="20000"/>
                                      </p:iterate>
                                      <p:childTnLst>
                                        <p:set>
                                          <p:cBhvr>
                                            <p:cTn id="6" dur="1" fill="hold">
                                              <p:stCondLst>
                                                <p:cond delay="0"/>
                                              </p:stCondLst>
                                            </p:cTn>
                                            <p:tgtEl>
                                              <p:spTgt spid="17412"/>
                                            </p:tgtEl>
                                            <p:attrNameLst>
                                              <p:attrName>style.visibility</p:attrName>
                                            </p:attrNameLst>
                                          </p:cBhvr>
                                          <p:to>
                                            <p:strVal val="visible"/>
                                          </p:to>
                                        </p:set>
                                        <p:anim calcmode="lin" valueType="num">
                                          <p:cBhvr additive="base">
                                            <p:cTn id="7" dur="1000" fill="hold"/>
                                            <p:tgtEl>
                                              <p:spTgt spid="17412"/>
                                            </p:tgtEl>
                                            <p:attrNameLst>
                                              <p:attrName>ppt_x</p:attrName>
                                            </p:attrNameLst>
                                          </p:cBhvr>
                                          <p:tavLst>
                                            <p:tav tm="0">
                                              <p:val>
                                                <p:strVal val="#ppt_x"/>
                                              </p:val>
                                            </p:tav>
                                            <p:tav tm="100000">
                                              <p:val>
                                                <p:strVal val="#ppt_x"/>
                                              </p:val>
                                            </p:tav>
                                          </p:tavLst>
                                        </p:anim>
                                        <p:anim calcmode="lin" valueType="num">
                                          <p:cBhvr additive="base">
                                            <p:cTn id="8" dur="1000" fill="hold"/>
                                            <p:tgtEl>
                                              <p:spTgt spid="1741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4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heel(1)">
                                          <p:cBhvr>
                                            <p:cTn id="23" dur="2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heel(1)">
                                          <p:cBhvr>
                                            <p:cTn id="2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P spid="17413" grpId="0" animBg="1"/>
          <p:bldP spid="5" grpId="0"/>
          <p:bldP spid="6" grpId="0"/>
          <p:bldP spid="8" grpId="0"/>
          <p:bldP spid="9" grpId="0"/>
        </p:bldLst>
      </p:timing>
    </mc:Fallback>
  </mc:AlternateContent>
</p:sld>
</file>

<file path=ppt/theme/theme1.xml><?xml version="1.0" encoding="utf-8"?>
<a:theme xmlns:a="http://schemas.openxmlformats.org/drawingml/2006/main" name="吉祥如意">
  <a:themeElements>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吉祥如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defRPr>
        </a:defPPr>
      </a:lstStyle>
    </a:lnDef>
  </a:objectDefaults>
  <a:extraClrSchemeLst>
    <a:extraClrScheme>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吉祥如意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吉祥如意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吉祥如意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吉祥如意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吉祥如意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吉祥如意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吉祥如意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3" Type="http://schemas.microsoft.com/office/2011/relationships/webextension" Target="webextension3.xml"/><Relationship Id="rId2" Type="http://schemas.microsoft.com/office/2011/relationships/webextension" Target="webextension2.xml"/><Relationship Id="rId1" Type="http://schemas.microsoft.com/office/2011/relationships/webextension" Target="webextension1.xml"/><Relationship Id="rId4" Type="http://schemas.microsoft.com/office/2011/relationships/webextension" Target="webextension4.xml"/></Relationships>
</file>

<file path=ppt/webextensions/taskpanes.xml><?xml version="1.0" encoding="utf-8"?>
<wetp:taskpanes xmlns:wetp="http://schemas.microsoft.com/office/webextensions/taskpanes/2010/11">
  <wetp:taskpane dockstate="right" visibility="0" width="350" row="8">
    <wetp:webextensionref xmlns:r="http://schemas.openxmlformats.org/officeDocument/2006/relationships" r:id="rId1"/>
  </wetp:taskpane>
  <wetp:taskpane dockstate="right" visibility="0" width="350" row="9">
    <wetp:webextensionref xmlns:r="http://schemas.openxmlformats.org/officeDocument/2006/relationships" r:id="rId2"/>
  </wetp:taskpane>
  <wetp:taskpane dockstate="right" visibility="0" width="350" row="10">
    <wetp:webextensionref xmlns:r="http://schemas.openxmlformats.org/officeDocument/2006/relationships" r:id="rId3"/>
  </wetp:taskpane>
  <wetp:taskpane dockstate="right" visibility="0" width="350" row="11">
    <wetp:webextensionref xmlns:r="http://schemas.openxmlformats.org/officeDocument/2006/relationships" r:id="rId4"/>
  </wetp:taskpane>
</wetp:taskpanes>
</file>

<file path=ppt/webextensions/webextension1.xml><?xml version="1.0" encoding="utf-8"?>
<we:webextension xmlns:we="http://schemas.microsoft.com/office/webextensions/webextension/2010/11" id="{E5DF1CFE-13FC-416C-AD14-A0AA28AD06EA}">
  <we:reference id="wa104380169" version="1.1.0.0" store="zh-CN" storeType="OMEX"/>
  <we:alternateReferences>
    <we:reference id="WA104380169" version="1.1.0.0" store="WA104380169"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D9BCD00A-A2BB-4695-94CA-78288A7BC37B}">
  <we:reference id="wa104380162" version="1.0.1.0" store="zh-CN" storeType="OMEX"/>
  <we:alternateReferences>
    <we:reference id="WA104380162" version="1.0.1.0" store="WA104380162" storeType="OMEX"/>
  </we:alternateReferences>
  <we:properties/>
  <we:bindings/>
  <we:snapshot xmlns:r="http://schemas.openxmlformats.org/officeDocument/2006/relationships"/>
</we:webextension>
</file>

<file path=ppt/webextensions/webextension3.xml><?xml version="1.0" encoding="utf-8"?>
<we:webextension xmlns:we="http://schemas.microsoft.com/office/webextensions/webextension/2010/11" id="{0C3C2014-E5C4-4820-B615-CD7C24FB68E3}">
  <we:reference id="wa104379193" version="1.0.0.0" store="zh-CN" storeType="OMEX"/>
  <we:alternateReferences>
    <we:reference id="WA104379193" version="1.0.0.0" store="WA104379193" storeType="OMEX"/>
  </we:alternateReferences>
  <we:properties/>
  <we:bindings/>
  <we:snapshot xmlns:r="http://schemas.openxmlformats.org/officeDocument/2006/relationships"/>
</we:webextension>
</file>

<file path=ppt/webextensions/webextension4.xml><?xml version="1.0" encoding="utf-8"?>
<we:webextension xmlns:we="http://schemas.microsoft.com/office/webextensions/webextension/2010/11" id="{66DAB4CC-FCFB-425B-9FB1-FE2E285C8A69}">
  <we:reference id="wa104178141" version="3.1.0.23" store="zh-CN" storeType="OMEX"/>
  <we:alternateReferences>
    <we:reference id="WA104178141" version="3.1.0.23" store="WA104178141"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887</TotalTime>
  <Words>800</Words>
  <Application>Microsoft Office PowerPoint</Application>
  <PresentationFormat>全屏显示(4:3)</PresentationFormat>
  <Paragraphs>98</Paragraphs>
  <Slides>19</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19</vt:i4>
      </vt:variant>
    </vt:vector>
  </HeadingPairs>
  <TitlesOfParts>
    <vt:vector size="36" baseType="lpstr">
      <vt:lpstr>Simsun</vt:lpstr>
      <vt:lpstr>汉仪菱心体简</vt:lpstr>
      <vt:lpstr>黑体</vt:lpstr>
      <vt:lpstr>华康娃娃体W5(P)</vt:lpstr>
      <vt:lpstr>华文行楷</vt:lpstr>
      <vt:lpstr>华文琥珀</vt:lpstr>
      <vt:lpstr>华文新魏</vt:lpstr>
      <vt:lpstr>华文中宋</vt:lpstr>
      <vt:lpstr>怀良行书空心体</vt:lpstr>
      <vt:lpstr>经典行书简</vt:lpstr>
      <vt:lpstr>宋体</vt:lpstr>
      <vt:lpstr>微软雅黑</vt:lpstr>
      <vt:lpstr>Arial</vt:lpstr>
      <vt:lpstr>Wingdings</vt:lpstr>
      <vt:lpstr>Wingdings 2</vt:lpstr>
      <vt:lpstr>吉祥如意</vt:lpstr>
      <vt:lpstr>默认设计模板</vt:lpstr>
      <vt:lpstr>PowerPoint 演示文稿</vt:lpstr>
      <vt:lpstr>PowerPoint 演示文稿</vt:lpstr>
      <vt:lpstr>PowerPoint 演示文稿</vt:lpstr>
      <vt:lpstr>PowerPoint 演示文稿</vt:lpstr>
      <vt:lpstr>PowerPoint 演示文稿</vt:lpstr>
      <vt:lpstr>PowerPoint 演示文稿</vt:lpstr>
      <vt:lpstr>一、预习展示</vt:lpstr>
      <vt:lpstr>二、展示预习结果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四、自主学习</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杨白</dc:creator>
  <cp:lastModifiedBy>白杨</cp:lastModifiedBy>
  <cp:revision>85</cp:revision>
  <dcterms:modified xsi:type="dcterms:W3CDTF">2017-08-09T00:50:29Z</dcterms:modified>
</cp:coreProperties>
</file>