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410" r:id="rId3"/>
    <p:sldId id="434" r:id="rId4"/>
    <p:sldId id="565" r:id="rId5"/>
    <p:sldId id="754" r:id="rId6"/>
    <p:sldId id="779" r:id="rId7"/>
    <p:sldId id="805" r:id="rId8"/>
    <p:sldId id="806" r:id="rId9"/>
    <p:sldId id="755" r:id="rId10"/>
    <p:sldId id="810" r:id="rId11"/>
    <p:sldId id="808" r:id="rId12"/>
    <p:sldId id="811" r:id="rId13"/>
    <p:sldId id="780" r:id="rId14"/>
    <p:sldId id="1219" r:id="rId15"/>
    <p:sldId id="1197" r:id="rId16"/>
    <p:sldId id="1226" r:id="rId17"/>
    <p:sldId id="291" r:id="rId18"/>
    <p:sldId id="1227" r:id="rId19"/>
    <p:sldId id="1229" r:id="rId20"/>
    <p:sldId id="1228" r:id="rId21"/>
    <p:sldId id="1230" r:id="rId22"/>
    <p:sldId id="1233" r:id="rId23"/>
    <p:sldId id="1234" r:id="rId24"/>
    <p:sldId id="1235" r:id="rId25"/>
    <p:sldId id="1236" r:id="rId26"/>
    <p:sldId id="1237" r:id="rId27"/>
    <p:sldId id="1238" r:id="rId28"/>
    <p:sldId id="814" r:id="rId29"/>
    <p:sldId id="1222" r:id="rId30"/>
    <p:sldId id="1223" r:id="rId31"/>
    <p:sldId id="1224" r:id="rId32"/>
    <p:sldId id="257" r:id="rId33"/>
    <p:sldId id="258" r:id="rId34"/>
    <p:sldId id="725" r:id="rId35"/>
    <p:sldId id="1220" r:id="rId36"/>
    <p:sldId id="1221" r:id="rId37"/>
    <p:sldId id="1225" r:id="rId38"/>
  </p:sldIdLst>
  <p:sldSz cx="9144000" cy="6858000" type="screen4x3"/>
  <p:notesSz cx="6858000" cy="9144000"/>
  <p:custDataLst>
    <p:tags r:id="rId39"/>
  </p:custDataLst>
  <p:defaultTextStyle>
    <a:defPPr>
      <a:defRPr lang="zh-CN"/>
    </a:defPPr>
    <a:lvl1pPr marL="0" lvl="0" indent="0" algn="l" defTabSz="914400" rtl="0" eaLnBrk="1" fontAlgn="base" latinLnBrk="0" hangingPunct="1">
      <a:lnSpc>
        <a:spcPct val="100000"/>
      </a:lnSpc>
      <a:spcBef>
        <a:spcPct val="0"/>
      </a:spcBef>
      <a:spcAft>
        <a:spcPct val="0"/>
      </a:spcAft>
      <a:buSzTx/>
      <a:buNone/>
      <a:defRPr b="0" i="0" u="none" kern="1200" baseline="0">
        <a:solidFill>
          <a:srgbClr val="000000"/>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SzTx/>
      <a:buFontTx/>
      <a:buNone/>
      <a:defRPr sz="1800" b="0" i="0" u="none" kern="1200" baseline="0">
        <a:solidFill>
          <a:srgbClr val="000000"/>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SzTx/>
      <a:buFontTx/>
      <a:buNone/>
      <a:defRPr sz="1800" b="0" i="0" u="none" kern="1200" baseline="0">
        <a:solidFill>
          <a:srgbClr val="000000"/>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SzTx/>
      <a:buFontTx/>
      <a:buNone/>
      <a:defRPr sz="1800" b="0" i="0" u="none" kern="1200" baseline="0">
        <a:solidFill>
          <a:srgbClr val="000000"/>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SzTx/>
      <a:buFontTx/>
      <a:buNone/>
      <a:defRPr sz="1800" b="0" i="0" u="none" kern="1200" baseline="0">
        <a:solidFill>
          <a:srgbClr val="000000"/>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ClrTx/>
      <a:buSzTx/>
      <a:buFontTx/>
      <a:buNone/>
      <a:defRPr sz="1800" b="0" i="0" u="none" kern="1200" baseline="0">
        <a:solidFill>
          <a:srgbClr val="000000"/>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ClrTx/>
      <a:buSzTx/>
      <a:buFontTx/>
      <a:buNone/>
      <a:defRPr sz="1800" b="0" i="0" u="none" kern="1200" baseline="0">
        <a:solidFill>
          <a:srgbClr val="000000"/>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ClrTx/>
      <a:buSzTx/>
      <a:buFontTx/>
      <a:buNone/>
      <a:defRPr sz="1800" b="0" i="0" u="none" kern="1200" baseline="0">
        <a:solidFill>
          <a:srgbClr val="000000"/>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ClrTx/>
      <a:buSzTx/>
      <a:buFontTx/>
      <a:buNone/>
      <a:defRPr sz="1800" b="0" i="0" u="none" kern="1200" baseline="0">
        <a:solidFill>
          <a:srgbClr val="000000"/>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78">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fill>
          <a:solidFill>
            <a:schemeClr val="accent1">
              <a:tint val="40000"/>
            </a:schemeClr>
          </a:solidFill>
        </a:fill>
      </a:tcStyle>
    </a:band1H>
    <a:band1V>
      <a:tcStyle>
        <a:fill>
          <a:solidFill>
            <a:schemeClr val="accent1">
              <a:tint val="40000"/>
            </a:schemeClr>
          </a:solidFill>
        </a:fill>
      </a:tcStyle>
    </a:band1V>
    <a:lastCol>
      <a:tcTxStyle b="on">
        <a:fontRef idx="minor">
          <a:prstClr val="black"/>
        </a:fontRef>
        <a:schemeClr val="lt1"/>
      </a:tcTxStyle>
      <a:tcStyle>
        <a:fill>
          <a:solidFill>
            <a:schemeClr val="accent1"/>
          </a:solidFill>
        </a:fill>
      </a:tcStyle>
    </a:lastCol>
    <a:firstCol>
      <a:tcTxStyle b="on">
        <a:fontRef idx="minor">
          <a:prstClr val="black"/>
        </a:fontRef>
        <a:schemeClr val="lt1"/>
      </a:tcTxStyle>
      <a:tcStyle>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howGuides="1">
      <p:cViewPr varScale="1">
        <p:scale>
          <a:sx n="63" d="100"/>
          <a:sy n="63" d="100"/>
        </p:scale>
        <p:origin x="1380" y="64"/>
      </p:cViewPr>
      <p:guideLst>
        <p:guide orient="horz" pos="2178"/>
        <p:guide pos="2880"/>
      </p:guideLst>
    </p:cSldViewPr>
  </p:slideViewPr>
  <p:notesTextViewPr>
    <p:cViewPr>
      <p:scale>
        <a:sx n="100" d="100"/>
        <a:sy n="100" d="100"/>
      </p:scale>
      <p:origin x="0" y="0"/>
    </p:cViewPr>
  </p:notesTextViewPr>
  <p:notesViewPr>
    <p:cSldViewPr>
      <p:cViewPr>
        <p:scale>
          <a:sx n="66" d="100"/>
          <a:sy n="66" d="100"/>
        </p:scale>
        <p:origin x="0" y="0"/>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tags" Target="tags/tag277.xml" /><Relationship Id="rId4" Type="http://schemas.openxmlformats.org/officeDocument/2006/relationships/slide" Target="slides/slide2.xml" /><Relationship Id="rId40" Type="http://schemas.openxmlformats.org/officeDocument/2006/relationships/presProps" Target="presProps.xml" /><Relationship Id="rId41" Type="http://schemas.openxmlformats.org/officeDocument/2006/relationships/viewProps" Target="viewProps.xml" /><Relationship Id="rId42" Type="http://schemas.openxmlformats.org/officeDocument/2006/relationships/theme" Target="theme/theme1.xml" /><Relationship Id="rId43" Type="http://schemas.openxmlformats.org/officeDocument/2006/relationships/tableStyles" Target="tableStyles.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ags" Target="../tags/tag77.xml" /><Relationship Id="rId2" Type="http://schemas.openxmlformats.org/officeDocument/2006/relationships/tags" Target="../tags/tag78.xml" /><Relationship Id="rId3" Type="http://schemas.openxmlformats.org/officeDocument/2006/relationships/tags" Target="../tags/tag79.xml" /><Relationship Id="rId4" Type="http://schemas.openxmlformats.org/officeDocument/2006/relationships/tags" Target="../tags/tag80.xml" /><Relationship Id="rId5" Type="http://schemas.openxmlformats.org/officeDocument/2006/relationships/tags" Target="../tags/tag81.xml" /><Relationship Id="rId6" Type="http://schemas.openxmlformats.org/officeDocument/2006/relationships/tags" Target="../tags/tag82.xml" /><Relationship Id="rId7" Type="http://schemas.openxmlformats.org/officeDocument/2006/relationships/tags" Target="../tags/tag83.xml" /><Relationship Id="rId8"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custDataLst>
            <p:tags r:id="rId1"/>
          </p:custDataLst>
        </p:nvPr>
      </p:nvGrpSpPr>
      <p:grpSpPr>
        <a:xfrm>
          <a:off x="0" y="0"/>
          <a:ext cx="0" cy="0"/>
        </a:xfrm>
      </p:grpSpPr>
      <p:sp>
        <p:nvSpPr>
          <p:cNvPr id="2" name="页眉占位符 1"/>
          <p:cNvSpPr>
            <a:spLocks noGrp="1"/>
          </p:cNvSpPr>
          <p:nvPr>
            <p:ph type="hdr" sz="quarter"/>
            <p:custDataLst>
              <p:tags r:id="rId2"/>
            </p:custDataLst>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custDataLst>
              <p:tags r:id="rId3"/>
            </p:custDataLst>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2021/12/29</a:t>
            </a:fld>
            <a:endParaRPr lang="zh-CN" altLang="en-US"/>
          </a:p>
        </p:txBody>
      </p:sp>
      <p:sp>
        <p:nvSpPr>
          <p:cNvPr id="4" name="幻灯片图像占位符 3"/>
          <p:cNvSpPr>
            <a:spLocks noGrp="1" noRot="1" noChangeAspect="1"/>
          </p:cNvSpPr>
          <p:nvPr>
            <p:ph type="sldImg" idx="2"/>
            <p:custDataLst>
              <p:tags r:id="rId4"/>
            </p:custDataLst>
          </p:nvPr>
        </p:nvSpPr>
        <p:spPr>
          <a:xfrm>
            <a:off x="1371600" y="1143000"/>
            <a:ext cx="4114800" cy="30861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custDataLst>
              <p:tags r:id="rId6"/>
            </p:custDataLst>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custDataLst>
              <p:tags r:id="rId7"/>
            </p:custDataLst>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 Id="rId3" Type="http://schemas.openxmlformats.org/officeDocument/2006/relationships/tags" Target="../tags/tag165.xml" /><Relationship Id="rId4" Type="http://schemas.openxmlformats.org/officeDocument/2006/relationships/tags" Target="../tags/tag166.xml" /><Relationship Id="rId5" Type="http://schemas.openxmlformats.org/officeDocument/2006/relationships/tags" Target="../tags/tag167.xml" /><Relationship Id="rId6" Type="http://schemas.openxmlformats.org/officeDocument/2006/relationships/tags" Target="../tags/tag168.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19.xml" /><Relationship Id="rId2" Type="http://schemas.openxmlformats.org/officeDocument/2006/relationships/notesMaster" Target="../notesMasters/notesMaster1.xml" /><Relationship Id="rId3" Type="http://schemas.openxmlformats.org/officeDocument/2006/relationships/tags" Target="../tags/tag184.xml" /><Relationship Id="rId4" Type="http://schemas.openxmlformats.org/officeDocument/2006/relationships/tags" Target="../tags/tag185.xml" /><Relationship Id="rId5" Type="http://schemas.openxmlformats.org/officeDocument/2006/relationships/tags" Target="../tags/tag186.xml" /><Relationship Id="rId6" Type="http://schemas.openxmlformats.org/officeDocument/2006/relationships/tags" Target="../tags/tag187.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5"/>
            <p:custDataLst>
              <p:tags r:id="rId6"/>
            </p:custDataLst>
          </p:nvPr>
        </p:nvSpPr>
        <p:spPr/>
        <p:txBody>
          <a:bodyPr/>
          <a:lstStyle/>
          <a:p>
            <a:fld id="{A6837353-30EB-4A48-80EB-173D804AEFBD}" type="slidenum">
              <a:rPr lang="zh-CN" altLang="en-US" smtClean="0"/>
              <a:t>15</a:t>
            </a:fld>
            <a:endParaRPr lang="zh-CN" altLang="en-US"/>
          </a:p>
        </p:txBody>
      </p:sp>
    </p:spTree>
    <p:extLst>
      <p:ext uri="{BB962C8B-B14F-4D97-AF65-F5344CB8AC3E}">
        <p14:creationId xmlns:p14="http://schemas.microsoft.com/office/powerpoint/2010/main" val="1840393169"/>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5"/>
            <p:custDataLst>
              <p:tags r:id="rId6"/>
            </p:custDataLst>
          </p:nvPr>
        </p:nvSpPr>
        <p:spPr/>
        <p:txBody>
          <a:bodyPr/>
          <a:lstStyle/>
          <a:p>
            <a:fld id="{A6837353-30EB-4A48-80EB-173D804AEFBD}" type="slidenum">
              <a:rPr lang="zh-CN" altLang="en-US" smtClean="0"/>
              <a:t>19</a:t>
            </a:fld>
            <a:endParaRPr lang="zh-CN" altLang="en-US"/>
          </a:p>
        </p:txBody>
      </p:sp>
    </p:spTree>
    <p:extLst>
      <p:ext uri="{BB962C8B-B14F-4D97-AF65-F5344CB8AC3E}">
        <p14:creationId xmlns:p14="http://schemas.microsoft.com/office/powerpoint/2010/main" val="1762115381"/>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tags" Target="../tags/tag6.xml" /><Relationship Id="rId7"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58.xml" /><Relationship Id="rId2" Type="http://schemas.openxmlformats.org/officeDocument/2006/relationships/tags" Target="../tags/tag59.xml" /><Relationship Id="rId3" Type="http://schemas.openxmlformats.org/officeDocument/2006/relationships/tags" Target="../tags/tag60.xml" /><Relationship Id="rId4" Type="http://schemas.openxmlformats.org/officeDocument/2006/relationships/tags" Target="../tags/tag61.xml" /><Relationship Id="rId5" Type="http://schemas.openxmlformats.org/officeDocument/2006/relationships/tags" Target="../tags/tag62.xml" /><Relationship Id="rId6" Type="http://schemas.openxmlformats.org/officeDocument/2006/relationships/tags" Target="../tags/tag63.xml" /><Relationship Id="rId7"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64.xml" /><Relationship Id="rId2" Type="http://schemas.openxmlformats.org/officeDocument/2006/relationships/tags" Target="../tags/tag65.xml" /><Relationship Id="rId3" Type="http://schemas.openxmlformats.org/officeDocument/2006/relationships/tags" Target="../tags/tag66.xml" /><Relationship Id="rId4" Type="http://schemas.openxmlformats.org/officeDocument/2006/relationships/tags" Target="../tags/tag67.xml" /><Relationship Id="rId5" Type="http://schemas.openxmlformats.org/officeDocument/2006/relationships/tags" Target="../tags/tag68.xml" /><Relationship Id="rId6" Type="http://schemas.openxmlformats.org/officeDocument/2006/relationships/tags" Target="../tags/tag69.xml" /><Relationship Id="rId7"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7.xml" /><Relationship Id="rId2" Type="http://schemas.openxmlformats.org/officeDocument/2006/relationships/tags" Target="../tags/tag8.xml" /><Relationship Id="rId3" Type="http://schemas.openxmlformats.org/officeDocument/2006/relationships/tags" Target="../tags/tag9.xml" /><Relationship Id="rId4" Type="http://schemas.openxmlformats.org/officeDocument/2006/relationships/tags" Target="../tags/tag10.xml" /><Relationship Id="rId5" Type="http://schemas.openxmlformats.org/officeDocument/2006/relationships/tags" Target="../tags/tag11.xml" /><Relationship Id="rId6" Type="http://schemas.openxmlformats.org/officeDocument/2006/relationships/tags" Target="../tags/tag12.xml" /><Relationship Id="rId7"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3.xml" /><Relationship Id="rId2" Type="http://schemas.openxmlformats.org/officeDocument/2006/relationships/tags" Target="../tags/tag14.xml" /><Relationship Id="rId3" Type="http://schemas.openxmlformats.org/officeDocument/2006/relationships/tags" Target="../tags/tag15.xml" /><Relationship Id="rId4" Type="http://schemas.openxmlformats.org/officeDocument/2006/relationships/tags" Target="../tags/tag16.xml" /><Relationship Id="rId5" Type="http://schemas.openxmlformats.org/officeDocument/2006/relationships/tags" Target="../tags/tag17.xml" /><Relationship Id="rId6" Type="http://schemas.openxmlformats.org/officeDocument/2006/relationships/tags" Target="../tags/tag18.xml" /><Relationship Id="rId7"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9.xml" /><Relationship Id="rId2" Type="http://schemas.openxmlformats.org/officeDocument/2006/relationships/tags" Target="../tags/tag20.xml" /><Relationship Id="rId3" Type="http://schemas.openxmlformats.org/officeDocument/2006/relationships/tags" Target="../tags/tag21.xml" /><Relationship Id="rId4" Type="http://schemas.openxmlformats.org/officeDocument/2006/relationships/tags" Target="../tags/tag22.xml" /><Relationship Id="rId5" Type="http://schemas.openxmlformats.org/officeDocument/2006/relationships/tags" Target="../tags/tag23.xml" /><Relationship Id="rId6" Type="http://schemas.openxmlformats.org/officeDocument/2006/relationships/tags" Target="../tags/tag24.xml" /><Relationship Id="rId7" Type="http://schemas.openxmlformats.org/officeDocument/2006/relationships/tags" Target="../tags/tag25.xml" /><Relationship Id="rId8"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6.xml" /><Relationship Id="rId10" Type="http://schemas.openxmlformats.org/officeDocument/2006/relationships/slideMaster" Target="../slideMasters/slideMaster1.xml" /><Relationship Id="rId2" Type="http://schemas.openxmlformats.org/officeDocument/2006/relationships/tags" Target="../tags/tag27.xml" /><Relationship Id="rId3" Type="http://schemas.openxmlformats.org/officeDocument/2006/relationships/tags" Target="../tags/tag28.xml" /><Relationship Id="rId4" Type="http://schemas.openxmlformats.org/officeDocument/2006/relationships/tags" Target="../tags/tag29.xml" /><Relationship Id="rId5" Type="http://schemas.openxmlformats.org/officeDocument/2006/relationships/tags" Target="../tags/tag30.xml" /><Relationship Id="rId6" Type="http://schemas.openxmlformats.org/officeDocument/2006/relationships/tags" Target="../tags/tag31.xml" /><Relationship Id="rId7" Type="http://schemas.openxmlformats.org/officeDocument/2006/relationships/tags" Target="../tags/tag32.xml" /><Relationship Id="rId8" Type="http://schemas.openxmlformats.org/officeDocument/2006/relationships/tags" Target="../tags/tag33.xml" /><Relationship Id="rId9" Type="http://schemas.openxmlformats.org/officeDocument/2006/relationships/tags" Target="../tags/tag34.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5.xml" /><Relationship Id="rId2" Type="http://schemas.openxmlformats.org/officeDocument/2006/relationships/tags" Target="../tags/tag36.xml" /><Relationship Id="rId3" Type="http://schemas.openxmlformats.org/officeDocument/2006/relationships/tags" Target="../tags/tag37.xml" /><Relationship Id="rId4" Type="http://schemas.openxmlformats.org/officeDocument/2006/relationships/tags" Target="../tags/tag38.xml" /><Relationship Id="rId5" Type="http://schemas.openxmlformats.org/officeDocument/2006/relationships/tags" Target="../tags/tag39.xml" /><Relationship Id="rId6"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40.xml" /><Relationship Id="rId2" Type="http://schemas.openxmlformats.org/officeDocument/2006/relationships/tags" Target="../tags/tag41.xml" /><Relationship Id="rId3" Type="http://schemas.openxmlformats.org/officeDocument/2006/relationships/tags" Target="../tags/tag42.xml" /><Relationship Id="rId4" Type="http://schemas.openxmlformats.org/officeDocument/2006/relationships/tags" Target="../tags/tag43.xml" /><Relationship Id="rId5"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44.xml" /><Relationship Id="rId2" Type="http://schemas.openxmlformats.org/officeDocument/2006/relationships/tags" Target="../tags/tag45.xml" /><Relationship Id="rId3" Type="http://schemas.openxmlformats.org/officeDocument/2006/relationships/tags" Target="../tags/tag46.xml" /><Relationship Id="rId4" Type="http://schemas.openxmlformats.org/officeDocument/2006/relationships/tags" Target="../tags/tag47.xml" /><Relationship Id="rId5" Type="http://schemas.openxmlformats.org/officeDocument/2006/relationships/tags" Target="../tags/tag48.xml" /><Relationship Id="rId6" Type="http://schemas.openxmlformats.org/officeDocument/2006/relationships/tags" Target="../tags/tag49.xml" /><Relationship Id="rId7" Type="http://schemas.openxmlformats.org/officeDocument/2006/relationships/tags" Target="../tags/tag50.xml" /><Relationship Id="rId8"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51.xml" /><Relationship Id="rId2" Type="http://schemas.openxmlformats.org/officeDocument/2006/relationships/tags" Target="../tags/tag52.xml" /><Relationship Id="rId3" Type="http://schemas.openxmlformats.org/officeDocument/2006/relationships/tags" Target="../tags/tag53.xml" /><Relationship Id="rId4" Type="http://schemas.openxmlformats.org/officeDocument/2006/relationships/tags" Target="../tags/tag54.xml" /><Relationship Id="rId5" Type="http://schemas.openxmlformats.org/officeDocument/2006/relationships/tags" Target="../tags/tag55.xml" /><Relationship Id="rId6" Type="http://schemas.openxmlformats.org/officeDocument/2006/relationships/tags" Target="../tags/tag56.xml" /><Relationship Id="rId7" Type="http://schemas.openxmlformats.org/officeDocument/2006/relationships/tags" Target="../tags/tag57.xml" /><Relationship Id="rId8"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685800" y="2130425"/>
            <a:ext cx="7772400" cy="1470025"/>
          </a:xfrm>
        </p:spPr>
        <p:txBody>
          <a:bodyPr/>
          <a:lstStyle/>
          <a:p>
            <a:r>
              <a:rPr kumimoji="0" lang="zh-CN" altLang="en-US" sz="4400" b="0" i="0" u="none" strike="noStrike" kern="1200" cap="none" spc="0" normalizeH="0" baseline="0" noProof="0">
                <a:uLnTx/>
                <a:uFillTx/>
              </a:rPr>
              <a:t>单击此处编辑母版标题样式</a:t>
            </a:r>
          </a:p>
        </p:txBody>
      </p:sp>
      <p:sp>
        <p:nvSpPr>
          <p:cNvPr id="3" name="副标题 2"/>
          <p:cNvSpPr>
            <a:spLocks noGrp="1"/>
          </p:cNvSpPr>
          <p:nvPr>
            <p:ph type="subTitle" idx="1"/>
            <p:custDataLst>
              <p:tags r:id="rId3"/>
            </p:custDataLst>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kumimoji="0" lang="zh-CN" altLang="en-US" sz="3200" b="0" i="0" u="none" strike="noStrike" kern="1200" cap="none" spc="0" normalizeH="0" baseline="0" noProof="0">
                <a:uLnTx/>
                <a:uFillTx/>
              </a:rPr>
              <a:t>单击此处编辑母版副标题样式</a:t>
            </a:r>
          </a:p>
        </p:txBody>
      </p:sp>
      <p:sp>
        <p:nvSpPr>
          <p:cNvPr id="4" name="日期占位符 3"/>
          <p:cNvSpPr>
            <a:spLocks noGrp="1"/>
          </p:cNvSpPr>
          <p:nvPr>
            <p:ph type="dt" sz="half" idx="10"/>
            <p:custDataLst>
              <p:tags r:id="rId4"/>
            </p:custDataLst>
          </p:nvPr>
        </p:nvSpPr>
        <p:spPr/>
        <p:txBody>
          <a:bodyPr/>
          <a:lstStyle/>
          <a:p>
            <a:pPr lvl="0" eaLnBrk="1" hangingPunct="1"/>
            <a:endParaRPr lang="en-US" altLang="zh-CN"/>
          </a:p>
        </p:txBody>
      </p:sp>
      <p:sp>
        <p:nvSpPr>
          <p:cNvPr id="5" name="页脚占位符 4"/>
          <p:cNvSpPr>
            <a:spLocks noGrp="1"/>
          </p:cNvSpPr>
          <p:nvPr>
            <p:ph type="ftr" sz="quarter" idx="11"/>
            <p:custDataLst>
              <p:tags r:id="rId5"/>
            </p:custDataLst>
          </p:nvPr>
        </p:nvSpPr>
        <p:spPr/>
        <p:txBody>
          <a:bodyPr/>
          <a:lstStyle/>
          <a:p>
            <a:pPr lvl="0" eaLnBrk="1" hangingPunct="1"/>
            <a:endParaRPr lang="en-US" altLang="zh-CN"/>
          </a:p>
        </p:txBody>
      </p:sp>
      <p:sp>
        <p:nvSpPr>
          <p:cNvPr id="6" name="灯片编号占位符 5"/>
          <p:cNvSpPr>
            <a:spLocks noGrp="1"/>
          </p:cNvSpPr>
          <p:nvPr>
            <p:ph type="sldNum" sz="quarter" idx="12"/>
            <p:custDataLst>
              <p:tags r:id="rId6"/>
            </p:custDataLst>
          </p:nvPr>
        </p:nvSpPr>
        <p:spPr/>
        <p:txBody>
          <a:bodyPr/>
          <a:lstStyle/>
          <a:p>
            <a:pPr lvl="0" eaLnBrk="1" hangingPunct="1"/>
            <a:fld id="{9A0DB2DC-4C9A-4742-B13C-FB6460FD3503}" type="slidenum">
              <a:rPr lang="en-US" altLang="zh-CN"/>
              <a:t>‹#›</a:t>
            </a:fld>
            <a:endParaRPr lang="en-US" altLang="zh-CN"/>
          </a:p>
        </p:txBody>
      </p:sp>
    </p:spTree>
  </p:cSld>
  <p:clrMapOvr>
    <a:masterClrMapping/>
  </p:clrMapOvr>
  <p:transition spd="slow">
    <p:pull dir="ru"/>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457200" y="274638"/>
            <a:ext cx="8229600" cy="1143000"/>
          </a:xfrm>
        </p:spPr>
        <p:txBody>
          <a:bodyPr/>
          <a:lstStyle/>
          <a:p>
            <a:r>
              <a:rPr kumimoji="0" lang="zh-CN" altLang="en-US" sz="4400" b="0" i="0" u="none" strike="noStrike" kern="1200" cap="none" spc="0" normalizeH="0" baseline="0" noProof="0">
                <a:uLnTx/>
                <a:uFillTx/>
              </a:rPr>
              <a:t>单击此处编辑母版标题样式</a:t>
            </a:r>
          </a:p>
        </p:txBody>
      </p:sp>
      <p:sp>
        <p:nvSpPr>
          <p:cNvPr id="3" name="竖排文字占位符 2"/>
          <p:cNvSpPr>
            <a:spLocks noGrp="1"/>
          </p:cNvSpPr>
          <p:nvPr>
            <p:ph type="body" orient="vert" idx="1"/>
            <p:custDataLst>
              <p:tags r:id="rId3"/>
            </p:custDataLst>
          </p:nvPr>
        </p:nvSpPr>
        <p:spPr>
          <a:xfrm>
            <a:off x="457200" y="1600200"/>
            <a:ext cx="8229600" cy="4525963"/>
          </a:xfrm>
        </p:spPr>
        <p:txBody>
          <a:bodyPr vert="eaVert"/>
          <a:lstStyle/>
          <a:p>
            <a:pPr lvl="0"/>
            <a:r>
              <a:rPr kumimoji="0" lang="zh-CN" altLang="en-US" sz="3200" b="0" i="0" u="none" strike="noStrike" kern="1200" cap="none" spc="0" normalizeH="0" baseline="0" noProof="0">
                <a:uLnTx/>
                <a:uFillTx/>
              </a:rPr>
              <a:t>单击此处编辑母版文本样式</a:t>
            </a:r>
          </a:p>
          <a:p>
            <a:pPr lvl="1"/>
            <a:r>
              <a:rPr kumimoji="0" lang="zh-CN" altLang="en-US" sz="2800" b="0" i="0" u="none" strike="noStrike" kern="1200" cap="none" spc="0" normalizeH="0" baseline="0" noProof="0">
                <a:uLnTx/>
                <a:uFillTx/>
              </a:rPr>
              <a:t>第二级</a:t>
            </a:r>
          </a:p>
          <a:p>
            <a:pPr lvl="2"/>
            <a:r>
              <a:rPr kumimoji="0" lang="zh-CN" altLang="en-US" sz="2400" b="0" i="0" u="none" strike="noStrike" kern="1200" cap="none" spc="0" normalizeH="0" baseline="0" noProof="0">
                <a:uLnTx/>
                <a:uFillTx/>
              </a:rPr>
              <a:t>第三级</a:t>
            </a:r>
          </a:p>
          <a:p>
            <a:pPr lvl="3"/>
            <a:r>
              <a:rPr kumimoji="0" lang="zh-CN" altLang="en-US" sz="2000" b="0" i="0" u="none" strike="noStrike" kern="1200" cap="none" spc="0" normalizeH="0" baseline="0" noProof="0">
                <a:uLnTx/>
                <a:uFillTx/>
              </a:rPr>
              <a:t>第四级</a:t>
            </a:r>
          </a:p>
          <a:p>
            <a:pPr lvl="4"/>
            <a:r>
              <a:rPr kumimoji="0" lang="zh-CN" altLang="en-US" sz="2000" b="0" i="0" u="none" strike="noStrike" kern="1200" cap="none" spc="0" normalizeH="0" baseline="0" noProof="0">
                <a:uLnTx/>
                <a:uFillTx/>
              </a:rPr>
              <a:t>第五级</a:t>
            </a:r>
          </a:p>
        </p:txBody>
      </p:sp>
      <p:sp>
        <p:nvSpPr>
          <p:cNvPr id="4" name="日期占位符 3"/>
          <p:cNvSpPr>
            <a:spLocks noGrp="1"/>
          </p:cNvSpPr>
          <p:nvPr>
            <p:ph type="dt" sz="half" idx="10"/>
            <p:custDataLst>
              <p:tags r:id="rId4"/>
            </p:custDataLst>
          </p:nvPr>
        </p:nvSpPr>
        <p:spPr/>
        <p:txBody>
          <a:bodyPr/>
          <a:lstStyle/>
          <a:p>
            <a:pPr lvl="0" eaLnBrk="1" hangingPunct="1"/>
            <a:endParaRPr lang="en-US" altLang="zh-CN"/>
          </a:p>
        </p:txBody>
      </p:sp>
      <p:sp>
        <p:nvSpPr>
          <p:cNvPr id="5" name="页脚占位符 4"/>
          <p:cNvSpPr>
            <a:spLocks noGrp="1"/>
          </p:cNvSpPr>
          <p:nvPr>
            <p:ph type="ftr" sz="quarter" idx="11"/>
            <p:custDataLst>
              <p:tags r:id="rId5"/>
            </p:custDataLst>
          </p:nvPr>
        </p:nvSpPr>
        <p:spPr/>
        <p:txBody>
          <a:bodyPr/>
          <a:lstStyle/>
          <a:p>
            <a:pPr lvl="0" eaLnBrk="1" hangingPunct="1"/>
            <a:endParaRPr lang="en-US" altLang="zh-CN"/>
          </a:p>
        </p:txBody>
      </p:sp>
      <p:sp>
        <p:nvSpPr>
          <p:cNvPr id="6" name="灯片编号占位符 5"/>
          <p:cNvSpPr>
            <a:spLocks noGrp="1"/>
          </p:cNvSpPr>
          <p:nvPr>
            <p:ph type="sldNum" sz="quarter" idx="12"/>
            <p:custDataLst>
              <p:tags r:id="rId6"/>
            </p:custDataLst>
          </p:nvPr>
        </p:nvSpPr>
        <p:spPr/>
        <p:txBody>
          <a:bodyPr/>
          <a:lstStyle/>
          <a:p>
            <a:pPr lvl="0" eaLnBrk="1" hangingPunct="1"/>
            <a:fld id="{9A0DB2DC-4C9A-4742-B13C-FB6460FD3503}" type="slidenum">
              <a:rPr lang="en-US" altLang="zh-CN"/>
              <a:t>‹#›</a:t>
            </a:fld>
            <a:endParaRPr lang="en-US" altLang="zh-CN"/>
          </a:p>
        </p:txBody>
      </p:sp>
    </p:spTree>
  </p:cSld>
  <p:clrMapOvr>
    <a:masterClrMapping/>
  </p:clrMapOvr>
  <p:transition spd="slow">
    <p:pull dir="ru"/>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6629400" y="274638"/>
            <a:ext cx="2057400" cy="5851525"/>
          </a:xfrm>
        </p:spPr>
        <p:txBody>
          <a:bodyPr vert="eaVert"/>
          <a:lstStyle/>
          <a:p>
            <a:r>
              <a:rPr kumimoji="0" lang="zh-CN" altLang="en-US" sz="4400" b="0" i="0" u="none" strike="noStrike" kern="1200" cap="none" spc="0" normalizeH="0" baseline="0" noProof="0">
                <a:uLnTx/>
                <a:uFillTx/>
              </a:rPr>
              <a:t>单击此处编辑母版标题样式</a:t>
            </a:r>
          </a:p>
        </p:txBody>
      </p:sp>
      <p:sp>
        <p:nvSpPr>
          <p:cNvPr id="3" name="竖排文字占位符 2"/>
          <p:cNvSpPr>
            <a:spLocks noGrp="1"/>
          </p:cNvSpPr>
          <p:nvPr>
            <p:ph type="body" orient="vert" idx="1"/>
            <p:custDataLst>
              <p:tags r:id="rId3"/>
            </p:custDataLst>
          </p:nvPr>
        </p:nvSpPr>
        <p:spPr>
          <a:xfrm>
            <a:off x="457200" y="274638"/>
            <a:ext cx="6019800" cy="5851525"/>
          </a:xfrm>
        </p:spPr>
        <p:txBody>
          <a:bodyPr vert="eaVert"/>
          <a:lstStyle/>
          <a:p>
            <a:pPr lvl="0"/>
            <a:r>
              <a:rPr kumimoji="0" lang="zh-CN" altLang="en-US" sz="3200" b="0" i="0" u="none" strike="noStrike" kern="1200" cap="none" spc="0" normalizeH="0" baseline="0" noProof="0">
                <a:uLnTx/>
                <a:uFillTx/>
              </a:rPr>
              <a:t>单击此处编辑母版文本样式</a:t>
            </a:r>
          </a:p>
          <a:p>
            <a:pPr lvl="1"/>
            <a:r>
              <a:rPr kumimoji="0" lang="zh-CN" altLang="en-US" sz="2800" b="0" i="0" u="none" strike="noStrike" kern="1200" cap="none" spc="0" normalizeH="0" baseline="0" noProof="0">
                <a:uLnTx/>
                <a:uFillTx/>
              </a:rPr>
              <a:t>第二级</a:t>
            </a:r>
          </a:p>
          <a:p>
            <a:pPr lvl="2"/>
            <a:r>
              <a:rPr kumimoji="0" lang="zh-CN" altLang="en-US" sz="2400" b="0" i="0" u="none" strike="noStrike" kern="1200" cap="none" spc="0" normalizeH="0" baseline="0" noProof="0">
                <a:uLnTx/>
                <a:uFillTx/>
              </a:rPr>
              <a:t>第三级</a:t>
            </a:r>
          </a:p>
          <a:p>
            <a:pPr lvl="3"/>
            <a:r>
              <a:rPr kumimoji="0" lang="zh-CN" altLang="en-US" sz="2000" b="0" i="0" u="none" strike="noStrike" kern="1200" cap="none" spc="0" normalizeH="0" baseline="0" noProof="0">
                <a:uLnTx/>
                <a:uFillTx/>
              </a:rPr>
              <a:t>第四级</a:t>
            </a:r>
          </a:p>
          <a:p>
            <a:pPr lvl="4"/>
            <a:r>
              <a:rPr kumimoji="0" lang="zh-CN" altLang="en-US" sz="2000" b="0" i="0" u="none" strike="noStrike" kern="1200" cap="none" spc="0" normalizeH="0" baseline="0" noProof="0">
                <a:uLnTx/>
                <a:uFillTx/>
              </a:rPr>
              <a:t>第五级</a:t>
            </a:r>
          </a:p>
        </p:txBody>
      </p:sp>
      <p:sp>
        <p:nvSpPr>
          <p:cNvPr id="4" name="日期占位符 3"/>
          <p:cNvSpPr>
            <a:spLocks noGrp="1"/>
          </p:cNvSpPr>
          <p:nvPr>
            <p:ph type="dt" sz="half" idx="10"/>
            <p:custDataLst>
              <p:tags r:id="rId4"/>
            </p:custDataLst>
          </p:nvPr>
        </p:nvSpPr>
        <p:spPr/>
        <p:txBody>
          <a:bodyPr/>
          <a:lstStyle/>
          <a:p>
            <a:pPr lvl="0" eaLnBrk="1" hangingPunct="1"/>
            <a:endParaRPr lang="en-US" altLang="zh-CN"/>
          </a:p>
        </p:txBody>
      </p:sp>
      <p:sp>
        <p:nvSpPr>
          <p:cNvPr id="5" name="页脚占位符 4"/>
          <p:cNvSpPr>
            <a:spLocks noGrp="1"/>
          </p:cNvSpPr>
          <p:nvPr>
            <p:ph type="ftr" sz="quarter" idx="11"/>
            <p:custDataLst>
              <p:tags r:id="rId5"/>
            </p:custDataLst>
          </p:nvPr>
        </p:nvSpPr>
        <p:spPr/>
        <p:txBody>
          <a:bodyPr/>
          <a:lstStyle/>
          <a:p>
            <a:pPr lvl="0" eaLnBrk="1" hangingPunct="1"/>
            <a:endParaRPr lang="en-US" altLang="zh-CN"/>
          </a:p>
        </p:txBody>
      </p:sp>
      <p:sp>
        <p:nvSpPr>
          <p:cNvPr id="6" name="灯片编号占位符 5"/>
          <p:cNvSpPr>
            <a:spLocks noGrp="1"/>
          </p:cNvSpPr>
          <p:nvPr>
            <p:ph type="sldNum" sz="quarter" idx="12"/>
            <p:custDataLst>
              <p:tags r:id="rId6"/>
            </p:custDataLst>
          </p:nvPr>
        </p:nvSpPr>
        <p:spPr/>
        <p:txBody>
          <a:bodyPr/>
          <a:lstStyle/>
          <a:p>
            <a:pPr lvl="0" eaLnBrk="1" hangingPunct="1"/>
            <a:fld id="{9A0DB2DC-4C9A-4742-B13C-FB6460FD3503}" type="slidenum">
              <a:rPr lang="en-US" altLang="zh-CN"/>
              <a:t>‹#›</a:t>
            </a:fld>
            <a:endParaRPr lang="en-US" altLang="zh-CN"/>
          </a:p>
        </p:txBody>
      </p:sp>
    </p:spTree>
  </p:cSld>
  <p:clrMapOvr>
    <a:masterClrMapping/>
  </p:clrMapOvr>
  <p:transition spd="slow">
    <p:pull dir="ru"/>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457200" y="274638"/>
            <a:ext cx="8229600" cy="1143000"/>
          </a:xfrm>
        </p:spPr>
        <p:txBody>
          <a:bodyPr/>
          <a:lstStyle/>
          <a:p>
            <a:r>
              <a:rPr kumimoji="0" lang="zh-CN" altLang="en-US" sz="4400" b="0" i="0" u="none" strike="noStrike" kern="1200" cap="none" spc="0" normalizeH="0" baseline="0" noProof="0">
                <a:uLnTx/>
                <a:uFillTx/>
              </a:rPr>
              <a:t>单击此处编辑母版标题样式</a:t>
            </a:r>
          </a:p>
        </p:txBody>
      </p:sp>
      <p:sp>
        <p:nvSpPr>
          <p:cNvPr id="3" name="内容占位符 2"/>
          <p:cNvSpPr>
            <a:spLocks noGrp="1"/>
          </p:cNvSpPr>
          <p:nvPr>
            <p:ph idx="1"/>
            <p:custDataLst>
              <p:tags r:id="rId3"/>
            </p:custDataLst>
          </p:nvPr>
        </p:nvSpPr>
        <p:spPr>
          <a:xfrm>
            <a:off x="457200" y="1600200"/>
            <a:ext cx="8229600" cy="4525963"/>
          </a:xfrm>
        </p:spPr>
        <p:txBody>
          <a:bodyPr/>
          <a:lstStyle/>
          <a:p>
            <a:pPr lvl="0"/>
            <a:r>
              <a:rPr kumimoji="0" lang="zh-CN" altLang="en-US" sz="3200" b="0" i="0" u="none" strike="noStrike" kern="1200" cap="none" spc="0" normalizeH="0" baseline="0" noProof="0">
                <a:uLnTx/>
                <a:uFillTx/>
              </a:rPr>
              <a:t>单击此处编辑母版文本样式</a:t>
            </a:r>
          </a:p>
          <a:p>
            <a:pPr lvl="1"/>
            <a:r>
              <a:rPr kumimoji="0" lang="zh-CN" altLang="en-US" sz="2800" b="0" i="0" u="none" strike="noStrike" kern="1200" cap="none" spc="0" normalizeH="0" baseline="0" noProof="0">
                <a:uLnTx/>
                <a:uFillTx/>
              </a:rPr>
              <a:t>第二级</a:t>
            </a:r>
          </a:p>
          <a:p>
            <a:pPr lvl="2"/>
            <a:r>
              <a:rPr kumimoji="0" lang="zh-CN" altLang="en-US" sz="2400" b="0" i="0" u="none" strike="noStrike" kern="1200" cap="none" spc="0" normalizeH="0" baseline="0" noProof="0">
                <a:uLnTx/>
                <a:uFillTx/>
              </a:rPr>
              <a:t>第三级</a:t>
            </a:r>
          </a:p>
          <a:p>
            <a:pPr lvl="3"/>
            <a:r>
              <a:rPr kumimoji="0" lang="zh-CN" altLang="en-US" sz="2000" b="0" i="0" u="none" strike="noStrike" kern="1200" cap="none" spc="0" normalizeH="0" baseline="0" noProof="0">
                <a:uLnTx/>
                <a:uFillTx/>
              </a:rPr>
              <a:t>第四级</a:t>
            </a:r>
          </a:p>
          <a:p>
            <a:pPr lvl="4"/>
            <a:r>
              <a:rPr kumimoji="0" lang="zh-CN" altLang="en-US" sz="2000" b="0" i="0" u="none" strike="noStrike" kern="1200" cap="none" spc="0" normalizeH="0" baseline="0" noProof="0">
                <a:uLnTx/>
                <a:uFillTx/>
              </a:rPr>
              <a:t>第五级</a:t>
            </a:r>
          </a:p>
        </p:txBody>
      </p:sp>
      <p:sp>
        <p:nvSpPr>
          <p:cNvPr id="4" name="日期占位符 3"/>
          <p:cNvSpPr>
            <a:spLocks noGrp="1"/>
          </p:cNvSpPr>
          <p:nvPr>
            <p:ph type="dt" sz="half" idx="10"/>
            <p:custDataLst>
              <p:tags r:id="rId4"/>
            </p:custDataLst>
          </p:nvPr>
        </p:nvSpPr>
        <p:spPr/>
        <p:txBody>
          <a:bodyPr/>
          <a:lstStyle/>
          <a:p>
            <a:pPr lvl="0" eaLnBrk="1" hangingPunct="1"/>
            <a:endParaRPr lang="en-US" altLang="zh-CN"/>
          </a:p>
        </p:txBody>
      </p:sp>
      <p:sp>
        <p:nvSpPr>
          <p:cNvPr id="5" name="页脚占位符 4"/>
          <p:cNvSpPr>
            <a:spLocks noGrp="1"/>
          </p:cNvSpPr>
          <p:nvPr>
            <p:ph type="ftr" sz="quarter" idx="11"/>
            <p:custDataLst>
              <p:tags r:id="rId5"/>
            </p:custDataLst>
          </p:nvPr>
        </p:nvSpPr>
        <p:spPr/>
        <p:txBody>
          <a:bodyPr/>
          <a:lstStyle/>
          <a:p>
            <a:pPr lvl="0" eaLnBrk="1" hangingPunct="1"/>
            <a:endParaRPr lang="en-US" altLang="zh-CN"/>
          </a:p>
        </p:txBody>
      </p:sp>
      <p:sp>
        <p:nvSpPr>
          <p:cNvPr id="6" name="灯片编号占位符 5"/>
          <p:cNvSpPr>
            <a:spLocks noGrp="1"/>
          </p:cNvSpPr>
          <p:nvPr>
            <p:ph type="sldNum" sz="quarter" idx="12"/>
            <p:custDataLst>
              <p:tags r:id="rId6"/>
            </p:custDataLst>
          </p:nvPr>
        </p:nvSpPr>
        <p:spPr/>
        <p:txBody>
          <a:bodyPr/>
          <a:lstStyle/>
          <a:p>
            <a:pPr lvl="0" eaLnBrk="1" hangingPunct="1"/>
            <a:fld id="{9A0DB2DC-4C9A-4742-B13C-FB6460FD3503}" type="slidenum">
              <a:rPr lang="en-US" altLang="zh-CN"/>
              <a:t>‹#›</a:t>
            </a:fld>
            <a:endParaRPr lang="en-US" altLang="zh-CN"/>
          </a:p>
        </p:txBody>
      </p:sp>
    </p:spTree>
  </p:cSld>
  <p:clrMapOvr>
    <a:masterClrMapping/>
  </p:clrMapOvr>
  <p:transition spd="slow">
    <p:pull dir="ru"/>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722313" y="4406900"/>
            <a:ext cx="7772400" cy="1362075"/>
          </a:xfrm>
        </p:spPr>
        <p:txBody>
          <a:bodyPr anchor="t"/>
          <a:lstStyle>
            <a:lvl1pPr algn="l">
              <a:defRPr sz="4000" b="1" cap="all"/>
            </a:lvl1pPr>
          </a:lstStyle>
          <a:p>
            <a:r>
              <a:rPr kumimoji="0" lang="zh-CN" altLang="en-US" sz="4000" b="1" i="0" u="none" strike="noStrike" kern="1200" cap="all" spc="0" normalizeH="0" baseline="0" noProof="0">
                <a:uLnTx/>
                <a:uFillTx/>
              </a:rPr>
              <a:t>单击此处编辑母版标题样式</a:t>
            </a:r>
          </a:p>
        </p:txBody>
      </p:sp>
      <p:sp>
        <p:nvSpPr>
          <p:cNvPr id="3" name="文本占位符 2"/>
          <p:cNvSpPr>
            <a:spLocks noGrp="1"/>
          </p:cNvSpPr>
          <p:nvPr>
            <p:ph type="body" idx="1"/>
            <p:custDataLst>
              <p:tags r:id="rId3"/>
            </p:custDataLst>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kumimoji="0" lang="zh-CN" altLang="en-US" sz="2000" b="0" i="0" u="none" strike="noStrike" kern="1200" cap="none" spc="0" normalizeH="0" baseline="0" noProof="0">
                <a:uLnTx/>
                <a:uFillTx/>
              </a:rPr>
              <a:t>单击此处编辑母版文本样式</a:t>
            </a:r>
          </a:p>
        </p:txBody>
      </p:sp>
      <p:sp>
        <p:nvSpPr>
          <p:cNvPr id="4" name="日期占位符 3"/>
          <p:cNvSpPr>
            <a:spLocks noGrp="1"/>
          </p:cNvSpPr>
          <p:nvPr>
            <p:ph type="dt" sz="half" idx="10"/>
            <p:custDataLst>
              <p:tags r:id="rId4"/>
            </p:custDataLst>
          </p:nvPr>
        </p:nvSpPr>
        <p:spPr/>
        <p:txBody>
          <a:bodyPr/>
          <a:lstStyle/>
          <a:p>
            <a:pPr lvl="0" eaLnBrk="1" hangingPunct="1"/>
            <a:endParaRPr lang="en-US" altLang="zh-CN"/>
          </a:p>
        </p:txBody>
      </p:sp>
      <p:sp>
        <p:nvSpPr>
          <p:cNvPr id="5" name="页脚占位符 4"/>
          <p:cNvSpPr>
            <a:spLocks noGrp="1"/>
          </p:cNvSpPr>
          <p:nvPr>
            <p:ph type="ftr" sz="quarter" idx="11"/>
            <p:custDataLst>
              <p:tags r:id="rId5"/>
            </p:custDataLst>
          </p:nvPr>
        </p:nvSpPr>
        <p:spPr/>
        <p:txBody>
          <a:bodyPr/>
          <a:lstStyle/>
          <a:p>
            <a:pPr lvl="0" eaLnBrk="1" hangingPunct="1"/>
            <a:endParaRPr lang="en-US" altLang="zh-CN"/>
          </a:p>
        </p:txBody>
      </p:sp>
      <p:sp>
        <p:nvSpPr>
          <p:cNvPr id="6" name="灯片编号占位符 5"/>
          <p:cNvSpPr>
            <a:spLocks noGrp="1"/>
          </p:cNvSpPr>
          <p:nvPr>
            <p:ph type="sldNum" sz="quarter" idx="12"/>
            <p:custDataLst>
              <p:tags r:id="rId6"/>
            </p:custDataLst>
          </p:nvPr>
        </p:nvSpPr>
        <p:spPr/>
        <p:txBody>
          <a:bodyPr/>
          <a:lstStyle/>
          <a:p>
            <a:pPr lvl="0" eaLnBrk="1" hangingPunct="1"/>
            <a:fld id="{9A0DB2DC-4C9A-4742-B13C-FB6460FD3503}" type="slidenum">
              <a:rPr lang="en-US" altLang="zh-CN"/>
              <a:t>‹#›</a:t>
            </a:fld>
            <a:endParaRPr lang="en-US" altLang="zh-CN"/>
          </a:p>
        </p:txBody>
      </p:sp>
    </p:spTree>
  </p:cSld>
  <p:clrMapOvr>
    <a:masterClrMapping/>
  </p:clrMapOvr>
  <p:transition spd="slow">
    <p:pull dir="ru"/>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457200" y="274638"/>
            <a:ext cx="8229600" cy="1143000"/>
          </a:xfrm>
        </p:spPr>
        <p:txBody>
          <a:bodyPr/>
          <a:lstStyle/>
          <a:p>
            <a:r>
              <a:rPr kumimoji="0" lang="zh-CN" altLang="en-US" sz="4400" b="0" i="0" u="none" strike="noStrike" kern="1200" cap="none" spc="0" normalizeH="0" baseline="0" noProof="0">
                <a:uLnTx/>
                <a:uFillTx/>
              </a:rPr>
              <a:t>单击此处编辑母版标题样式</a:t>
            </a:r>
          </a:p>
        </p:txBody>
      </p:sp>
      <p:sp>
        <p:nvSpPr>
          <p:cNvPr id="3" name="内容占位符 2"/>
          <p:cNvSpPr>
            <a:spLocks noGrp="1"/>
          </p:cNvSpPr>
          <p:nvPr>
            <p:ph sz="half" idx="1"/>
            <p:custDataLst>
              <p:tags r:id="rId3"/>
            </p:custDataLst>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0" lang="zh-CN" altLang="en-US" sz="2800" b="0" i="0" u="none" strike="noStrike" kern="1200" cap="none" spc="0" normalizeH="0" baseline="0" noProof="0">
                <a:uLnTx/>
                <a:uFillTx/>
              </a:rPr>
              <a:t>单击此处编辑母版文本样式</a:t>
            </a:r>
          </a:p>
          <a:p>
            <a:pPr lvl="1"/>
            <a:r>
              <a:rPr kumimoji="0" lang="zh-CN" altLang="en-US" sz="2400" b="0" i="0" u="none" strike="noStrike" kern="1200" cap="none" spc="0" normalizeH="0" baseline="0" noProof="0">
                <a:uLnTx/>
                <a:uFillTx/>
              </a:rPr>
              <a:t>第二级</a:t>
            </a:r>
          </a:p>
          <a:p>
            <a:pPr lvl="2"/>
            <a:r>
              <a:rPr kumimoji="0" lang="zh-CN" altLang="en-US" sz="2000" b="0" i="0" u="none" strike="noStrike" kern="1200" cap="none" spc="0" normalizeH="0" baseline="0" noProof="0">
                <a:uLnTx/>
                <a:uFillTx/>
              </a:rPr>
              <a:t>第三级</a:t>
            </a:r>
          </a:p>
          <a:p>
            <a:pPr lvl="3"/>
            <a:r>
              <a:rPr kumimoji="0" lang="zh-CN" altLang="en-US" sz="1800" b="0" i="0" u="none" strike="noStrike" kern="1200" cap="none" spc="0" normalizeH="0" baseline="0" noProof="0">
                <a:uLnTx/>
                <a:uFillTx/>
              </a:rPr>
              <a:t>第四级</a:t>
            </a:r>
          </a:p>
          <a:p>
            <a:pPr lvl="4"/>
            <a:r>
              <a:rPr kumimoji="0" lang="zh-CN" altLang="en-US" sz="1800" b="0" i="0" u="none" strike="noStrike" kern="1200" cap="none" spc="0" normalizeH="0" baseline="0" noProof="0">
                <a:uLnTx/>
                <a:uFillTx/>
              </a:rPr>
              <a:t>第五级</a:t>
            </a:r>
          </a:p>
        </p:txBody>
      </p:sp>
      <p:sp>
        <p:nvSpPr>
          <p:cNvPr id="4" name="内容占位符 3"/>
          <p:cNvSpPr>
            <a:spLocks noGrp="1"/>
          </p:cNvSpPr>
          <p:nvPr>
            <p:ph sz="half" idx="2"/>
            <p:custDataLst>
              <p:tags r:id="rId4"/>
            </p:custDataLst>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0" lang="zh-CN" altLang="en-US" sz="2800" b="0" i="0" u="none" strike="noStrike" kern="1200" cap="none" spc="0" normalizeH="0" baseline="0" noProof="0">
                <a:uLnTx/>
                <a:uFillTx/>
              </a:rPr>
              <a:t>单击此处编辑母版文本样式</a:t>
            </a:r>
          </a:p>
          <a:p>
            <a:pPr lvl="1"/>
            <a:r>
              <a:rPr kumimoji="0" lang="zh-CN" altLang="en-US" sz="2400" b="0" i="0" u="none" strike="noStrike" kern="1200" cap="none" spc="0" normalizeH="0" baseline="0" noProof="0">
                <a:uLnTx/>
                <a:uFillTx/>
              </a:rPr>
              <a:t>第二级</a:t>
            </a:r>
          </a:p>
          <a:p>
            <a:pPr lvl="2"/>
            <a:r>
              <a:rPr kumimoji="0" lang="zh-CN" altLang="en-US" sz="2000" b="0" i="0" u="none" strike="noStrike" kern="1200" cap="none" spc="0" normalizeH="0" baseline="0" noProof="0">
                <a:uLnTx/>
                <a:uFillTx/>
              </a:rPr>
              <a:t>第三级</a:t>
            </a:r>
          </a:p>
          <a:p>
            <a:pPr lvl="3"/>
            <a:r>
              <a:rPr kumimoji="0" lang="zh-CN" altLang="en-US" sz="1800" b="0" i="0" u="none" strike="noStrike" kern="1200" cap="none" spc="0" normalizeH="0" baseline="0" noProof="0">
                <a:uLnTx/>
                <a:uFillTx/>
              </a:rPr>
              <a:t>第四级</a:t>
            </a:r>
          </a:p>
          <a:p>
            <a:pPr lvl="4"/>
            <a:r>
              <a:rPr kumimoji="0" lang="zh-CN" altLang="en-US" sz="1800" b="0" i="0" u="none" strike="noStrike" kern="1200" cap="none" spc="0" normalizeH="0" baseline="0" noProof="0">
                <a:uLnTx/>
                <a:uFillTx/>
              </a:rPr>
              <a:t>第五级</a:t>
            </a:r>
          </a:p>
        </p:txBody>
      </p:sp>
      <p:sp>
        <p:nvSpPr>
          <p:cNvPr id="5" name="日期占位符 4"/>
          <p:cNvSpPr>
            <a:spLocks noGrp="1"/>
          </p:cNvSpPr>
          <p:nvPr>
            <p:ph type="dt" sz="half" idx="10"/>
            <p:custDataLst>
              <p:tags r:id="rId5"/>
            </p:custDataLst>
          </p:nvPr>
        </p:nvSpPr>
        <p:spPr/>
        <p:txBody>
          <a:bodyPr/>
          <a:lstStyle/>
          <a:p>
            <a:pPr lvl="0" eaLnBrk="1" hangingPunct="1"/>
            <a:endParaRPr lang="en-US" altLang="zh-CN"/>
          </a:p>
        </p:txBody>
      </p:sp>
      <p:sp>
        <p:nvSpPr>
          <p:cNvPr id="6" name="页脚占位符 5"/>
          <p:cNvSpPr>
            <a:spLocks noGrp="1"/>
          </p:cNvSpPr>
          <p:nvPr>
            <p:ph type="ftr" sz="quarter" idx="11"/>
            <p:custDataLst>
              <p:tags r:id="rId6"/>
            </p:custDataLst>
          </p:nvPr>
        </p:nvSpPr>
        <p:spPr/>
        <p:txBody>
          <a:bodyPr/>
          <a:lstStyle/>
          <a:p>
            <a:pPr lvl="0" eaLnBrk="1" hangingPunct="1"/>
            <a:endParaRPr lang="en-US" altLang="zh-CN"/>
          </a:p>
        </p:txBody>
      </p:sp>
      <p:sp>
        <p:nvSpPr>
          <p:cNvPr id="7" name="灯片编号占位符 6"/>
          <p:cNvSpPr>
            <a:spLocks noGrp="1"/>
          </p:cNvSpPr>
          <p:nvPr>
            <p:ph type="sldNum" sz="quarter" idx="12"/>
            <p:custDataLst>
              <p:tags r:id="rId7"/>
            </p:custDataLst>
          </p:nvPr>
        </p:nvSpPr>
        <p:spPr/>
        <p:txBody>
          <a:bodyPr/>
          <a:lstStyle/>
          <a:p>
            <a:pPr lvl="0" eaLnBrk="1" hangingPunct="1"/>
            <a:fld id="{9A0DB2DC-4C9A-4742-B13C-FB6460FD3503}" type="slidenum">
              <a:rPr lang="en-US" altLang="zh-CN"/>
              <a:t>‹#›</a:t>
            </a:fld>
            <a:endParaRPr lang="en-US" altLang="zh-CN"/>
          </a:p>
        </p:txBody>
      </p:sp>
    </p:spTree>
  </p:cSld>
  <p:clrMapOvr>
    <a:masterClrMapping/>
  </p:clrMapOvr>
  <p:transition spd="slow">
    <p:pull dir="ru"/>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457200" y="274638"/>
            <a:ext cx="8229600" cy="1143000"/>
          </a:xfrm>
        </p:spPr>
        <p:txBody>
          <a:bodyPr/>
          <a:lstStyle>
            <a:lvl1pPr>
              <a:defRPr/>
            </a:lvl1pPr>
          </a:lstStyle>
          <a:p>
            <a:r>
              <a:rPr kumimoji="0" lang="zh-CN" altLang="en-US" sz="4400" b="0" i="0" u="none" strike="noStrike" kern="1200" cap="none" spc="0" normalizeH="0" baseline="0" noProof="0">
                <a:uLnTx/>
                <a:uFillTx/>
              </a:rPr>
              <a:t>单击此处编辑母版标题样式</a:t>
            </a:r>
          </a:p>
        </p:txBody>
      </p:sp>
      <p:sp>
        <p:nvSpPr>
          <p:cNvPr id="3" name="文本占位符 2"/>
          <p:cNvSpPr>
            <a:spLocks noGrp="1"/>
          </p:cNvSpPr>
          <p:nvPr>
            <p:ph type="body" idx="1"/>
            <p:custDataLst>
              <p:tags r:id="rId3"/>
            </p:custDataLst>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0" lang="zh-CN" altLang="en-US" sz="2400" b="1" i="0" u="none" strike="noStrike" kern="1200" cap="none" spc="0" normalizeH="0" baseline="0" noProof="0">
                <a:uLnTx/>
                <a:uFillTx/>
              </a:rPr>
              <a:t>单击此处编辑母版文本样式</a:t>
            </a:r>
          </a:p>
        </p:txBody>
      </p:sp>
      <p:sp>
        <p:nvSpPr>
          <p:cNvPr id="4" name="内容占位符 3"/>
          <p:cNvSpPr>
            <a:spLocks noGrp="1"/>
          </p:cNvSpPr>
          <p:nvPr>
            <p:ph sz="half" idx="2"/>
            <p:custDataLst>
              <p:tags r:id="rId4"/>
            </p:custDataLst>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0" lang="zh-CN" altLang="en-US" sz="2400" b="0" i="0" u="none" strike="noStrike" kern="1200" cap="none" spc="0" normalizeH="0" baseline="0" noProof="0">
                <a:uLnTx/>
                <a:uFillTx/>
              </a:rPr>
              <a:t>单击此处编辑母版文本样式</a:t>
            </a:r>
          </a:p>
          <a:p>
            <a:pPr lvl="1"/>
            <a:r>
              <a:rPr kumimoji="0" lang="zh-CN" altLang="en-US" sz="2000" b="0" i="0" u="none" strike="noStrike" kern="1200" cap="none" spc="0" normalizeH="0" baseline="0" noProof="0">
                <a:uLnTx/>
                <a:uFillTx/>
              </a:rPr>
              <a:t>第二级</a:t>
            </a:r>
          </a:p>
          <a:p>
            <a:pPr lvl="2"/>
            <a:r>
              <a:rPr kumimoji="0" lang="zh-CN" altLang="en-US" sz="1800" b="0" i="0" u="none" strike="noStrike" kern="1200" cap="none" spc="0" normalizeH="0" baseline="0" noProof="0">
                <a:uLnTx/>
                <a:uFillTx/>
              </a:rPr>
              <a:t>第三级</a:t>
            </a:r>
          </a:p>
          <a:p>
            <a:pPr lvl="3"/>
            <a:r>
              <a:rPr kumimoji="0" lang="zh-CN" altLang="en-US" sz="1600" b="0" i="0" u="none" strike="noStrike" kern="1200" cap="none" spc="0" normalizeH="0" baseline="0" noProof="0">
                <a:uLnTx/>
                <a:uFillTx/>
              </a:rPr>
              <a:t>第四级</a:t>
            </a:r>
          </a:p>
          <a:p>
            <a:pPr lvl="4"/>
            <a:r>
              <a:rPr kumimoji="0" lang="zh-CN" altLang="en-US" sz="1600" b="0" i="0" u="none" strike="noStrike" kern="1200" cap="none" spc="0" normalizeH="0" baseline="0" noProof="0">
                <a:uLnTx/>
                <a:uFillTx/>
              </a:rPr>
              <a:t>第五级</a:t>
            </a:r>
          </a:p>
        </p:txBody>
      </p:sp>
      <p:sp>
        <p:nvSpPr>
          <p:cNvPr id="5" name="文本占位符 4"/>
          <p:cNvSpPr>
            <a:spLocks noGrp="1"/>
          </p:cNvSpPr>
          <p:nvPr>
            <p:ph type="body" sz="quarter" idx="3"/>
            <p:custDataLst>
              <p:tags r:id="rId5"/>
            </p:custDataLst>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0" lang="zh-CN" altLang="en-US" sz="2400" b="1" i="0" u="none" strike="noStrike" kern="1200" cap="none" spc="0" normalizeH="0" baseline="0" noProof="0">
                <a:uLnTx/>
                <a:uFillTx/>
              </a:rPr>
              <a:t>单击此处编辑母版文本样式</a:t>
            </a:r>
          </a:p>
        </p:txBody>
      </p:sp>
      <p:sp>
        <p:nvSpPr>
          <p:cNvPr id="6" name="内容占位符 5"/>
          <p:cNvSpPr>
            <a:spLocks noGrp="1"/>
          </p:cNvSpPr>
          <p:nvPr>
            <p:ph sz="quarter" idx="4"/>
            <p:custDataLst>
              <p:tags r:id="rId6"/>
            </p:custDataLst>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0" lang="zh-CN" altLang="en-US" sz="2400" b="0" i="0" u="none" strike="noStrike" kern="1200" cap="none" spc="0" normalizeH="0" baseline="0" noProof="0">
                <a:uLnTx/>
                <a:uFillTx/>
              </a:rPr>
              <a:t>单击此处编辑母版文本样式</a:t>
            </a:r>
          </a:p>
          <a:p>
            <a:pPr lvl="1"/>
            <a:r>
              <a:rPr kumimoji="0" lang="zh-CN" altLang="en-US" sz="2000" b="0" i="0" u="none" strike="noStrike" kern="1200" cap="none" spc="0" normalizeH="0" baseline="0" noProof="0">
                <a:uLnTx/>
                <a:uFillTx/>
              </a:rPr>
              <a:t>第二级</a:t>
            </a:r>
          </a:p>
          <a:p>
            <a:pPr lvl="2"/>
            <a:r>
              <a:rPr kumimoji="0" lang="zh-CN" altLang="en-US" sz="1800" b="0" i="0" u="none" strike="noStrike" kern="1200" cap="none" spc="0" normalizeH="0" baseline="0" noProof="0">
                <a:uLnTx/>
                <a:uFillTx/>
              </a:rPr>
              <a:t>第三级</a:t>
            </a:r>
          </a:p>
          <a:p>
            <a:pPr lvl="3"/>
            <a:r>
              <a:rPr kumimoji="0" lang="zh-CN" altLang="en-US" sz="1600" b="0" i="0" u="none" strike="noStrike" kern="1200" cap="none" spc="0" normalizeH="0" baseline="0" noProof="0">
                <a:uLnTx/>
                <a:uFillTx/>
              </a:rPr>
              <a:t>第四级</a:t>
            </a:r>
          </a:p>
          <a:p>
            <a:pPr lvl="4"/>
            <a:r>
              <a:rPr kumimoji="0" lang="zh-CN" altLang="en-US" sz="1600" b="0" i="0" u="none" strike="noStrike" kern="1200" cap="none" spc="0" normalizeH="0" baseline="0" noProof="0">
                <a:uLnTx/>
                <a:uFillTx/>
              </a:rPr>
              <a:t>第五级</a:t>
            </a:r>
          </a:p>
        </p:txBody>
      </p:sp>
      <p:sp>
        <p:nvSpPr>
          <p:cNvPr id="7" name="日期占位符 6"/>
          <p:cNvSpPr>
            <a:spLocks noGrp="1"/>
          </p:cNvSpPr>
          <p:nvPr>
            <p:ph type="dt" sz="half" idx="10"/>
            <p:custDataLst>
              <p:tags r:id="rId7"/>
            </p:custDataLst>
          </p:nvPr>
        </p:nvSpPr>
        <p:spPr/>
        <p:txBody>
          <a:bodyPr/>
          <a:lstStyle/>
          <a:p>
            <a:pPr lvl="0" eaLnBrk="1" hangingPunct="1"/>
            <a:endParaRPr lang="en-US" altLang="zh-CN"/>
          </a:p>
        </p:txBody>
      </p:sp>
      <p:sp>
        <p:nvSpPr>
          <p:cNvPr id="8" name="页脚占位符 7"/>
          <p:cNvSpPr>
            <a:spLocks noGrp="1"/>
          </p:cNvSpPr>
          <p:nvPr>
            <p:ph type="ftr" sz="quarter" idx="11"/>
            <p:custDataLst>
              <p:tags r:id="rId8"/>
            </p:custDataLst>
          </p:nvPr>
        </p:nvSpPr>
        <p:spPr/>
        <p:txBody>
          <a:bodyPr/>
          <a:lstStyle/>
          <a:p>
            <a:pPr lvl="0" eaLnBrk="1" hangingPunct="1"/>
            <a:endParaRPr lang="en-US" altLang="zh-CN"/>
          </a:p>
        </p:txBody>
      </p:sp>
      <p:sp>
        <p:nvSpPr>
          <p:cNvPr id="9" name="灯片编号占位符 8"/>
          <p:cNvSpPr>
            <a:spLocks noGrp="1"/>
          </p:cNvSpPr>
          <p:nvPr>
            <p:ph type="sldNum" sz="quarter" idx="12"/>
            <p:custDataLst>
              <p:tags r:id="rId9"/>
            </p:custDataLst>
          </p:nvPr>
        </p:nvSpPr>
        <p:spPr/>
        <p:txBody>
          <a:bodyPr/>
          <a:lstStyle/>
          <a:p>
            <a:pPr lvl="0" eaLnBrk="1" hangingPunct="1"/>
            <a:fld id="{9A0DB2DC-4C9A-4742-B13C-FB6460FD3503}" type="slidenum">
              <a:rPr lang="en-US" altLang="zh-CN"/>
              <a:t>‹#›</a:t>
            </a:fld>
            <a:endParaRPr lang="en-US" altLang="zh-CN"/>
          </a:p>
        </p:txBody>
      </p:sp>
    </p:spTree>
  </p:cSld>
  <p:clrMapOvr>
    <a:masterClrMapping/>
  </p:clrMapOvr>
  <p:transition spd="slow">
    <p:pull dir="ru"/>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457200" y="274638"/>
            <a:ext cx="8229600" cy="1143000"/>
          </a:xfrm>
        </p:spPr>
        <p:txBody>
          <a:bodyPr/>
          <a:lstStyle/>
          <a:p>
            <a:r>
              <a:rPr kumimoji="0" lang="zh-CN" altLang="en-US" sz="4400" b="0" i="0" u="none" strike="noStrike" kern="1200" cap="none" spc="0" normalizeH="0" baseline="0" noProof="0">
                <a:uLnTx/>
                <a:uFillTx/>
              </a:rPr>
              <a:t>单击此处编辑母版标题样式</a:t>
            </a:r>
          </a:p>
        </p:txBody>
      </p:sp>
      <p:sp>
        <p:nvSpPr>
          <p:cNvPr id="3" name="日期占位符 2"/>
          <p:cNvSpPr>
            <a:spLocks noGrp="1"/>
          </p:cNvSpPr>
          <p:nvPr>
            <p:ph type="dt" sz="half" idx="10"/>
            <p:custDataLst>
              <p:tags r:id="rId3"/>
            </p:custDataLst>
          </p:nvPr>
        </p:nvSpPr>
        <p:spPr/>
        <p:txBody>
          <a:bodyPr/>
          <a:lstStyle/>
          <a:p>
            <a:pPr lvl="0" eaLnBrk="1" hangingPunct="1"/>
            <a:endParaRPr lang="en-US" altLang="zh-CN"/>
          </a:p>
        </p:txBody>
      </p:sp>
      <p:sp>
        <p:nvSpPr>
          <p:cNvPr id="4" name="页脚占位符 3"/>
          <p:cNvSpPr>
            <a:spLocks noGrp="1"/>
          </p:cNvSpPr>
          <p:nvPr>
            <p:ph type="ftr" sz="quarter" idx="11"/>
            <p:custDataLst>
              <p:tags r:id="rId4"/>
            </p:custDataLst>
          </p:nvPr>
        </p:nvSpPr>
        <p:spPr/>
        <p:txBody>
          <a:bodyPr/>
          <a:lstStyle/>
          <a:p>
            <a:pPr lvl="0" eaLnBrk="1" hangingPunct="1"/>
            <a:endParaRPr lang="en-US" altLang="zh-CN"/>
          </a:p>
        </p:txBody>
      </p:sp>
      <p:sp>
        <p:nvSpPr>
          <p:cNvPr id="5" name="灯片编号占位符 4"/>
          <p:cNvSpPr>
            <a:spLocks noGrp="1"/>
          </p:cNvSpPr>
          <p:nvPr>
            <p:ph type="sldNum" sz="quarter" idx="12"/>
            <p:custDataLst>
              <p:tags r:id="rId5"/>
            </p:custDataLst>
          </p:nvPr>
        </p:nvSpPr>
        <p:spPr/>
        <p:txBody>
          <a:bodyPr/>
          <a:lstStyle/>
          <a:p>
            <a:pPr lvl="0" eaLnBrk="1" hangingPunct="1"/>
            <a:fld id="{9A0DB2DC-4C9A-4742-B13C-FB6460FD3503}" type="slidenum">
              <a:rPr lang="en-US" altLang="zh-CN"/>
              <a:t>‹#›</a:t>
            </a:fld>
            <a:endParaRPr lang="en-US" altLang="zh-CN"/>
          </a:p>
        </p:txBody>
      </p:sp>
    </p:spTree>
  </p:cSld>
  <p:clrMapOvr>
    <a:masterClrMapping/>
  </p:clrMapOvr>
  <p:transition spd="slow">
    <p:pull dir="ru"/>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pPr lvl="0" eaLnBrk="1" hangingPunct="1"/>
            <a:endParaRPr lang="en-US" altLang="zh-CN"/>
          </a:p>
        </p:txBody>
      </p:sp>
      <p:sp>
        <p:nvSpPr>
          <p:cNvPr id="3" name="页脚占位符 2"/>
          <p:cNvSpPr>
            <a:spLocks noGrp="1"/>
          </p:cNvSpPr>
          <p:nvPr>
            <p:ph type="ftr" sz="quarter" idx="11"/>
            <p:custDataLst>
              <p:tags r:id="rId3"/>
            </p:custDataLst>
          </p:nvPr>
        </p:nvSpPr>
        <p:spPr/>
        <p:txBody>
          <a:bodyPr/>
          <a:lstStyle/>
          <a:p>
            <a:pPr lvl="0" eaLnBrk="1" hangingPunct="1"/>
            <a:endParaRPr lang="en-US" altLang="zh-CN"/>
          </a:p>
        </p:txBody>
      </p:sp>
      <p:sp>
        <p:nvSpPr>
          <p:cNvPr id="4" name="灯片编号占位符 3"/>
          <p:cNvSpPr>
            <a:spLocks noGrp="1"/>
          </p:cNvSpPr>
          <p:nvPr>
            <p:ph type="sldNum" sz="quarter" idx="12"/>
            <p:custDataLst>
              <p:tags r:id="rId4"/>
            </p:custDataLst>
          </p:nvPr>
        </p:nvSpPr>
        <p:spPr/>
        <p:txBody>
          <a:bodyPr/>
          <a:lstStyle/>
          <a:p>
            <a:pPr lvl="0" eaLnBrk="1" hangingPunct="1"/>
            <a:fld id="{9A0DB2DC-4C9A-4742-B13C-FB6460FD3503}" type="slidenum">
              <a:rPr lang="en-US" altLang="zh-CN"/>
              <a:t>‹#›</a:t>
            </a:fld>
            <a:endParaRPr lang="en-US" altLang="zh-CN"/>
          </a:p>
        </p:txBody>
      </p:sp>
    </p:spTree>
  </p:cSld>
  <p:clrMapOvr>
    <a:masterClrMapping/>
  </p:clrMapOvr>
  <p:transition spd="slow">
    <p:pull dir="ru"/>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457200" y="273050"/>
            <a:ext cx="3008313" cy="1162050"/>
          </a:xfrm>
        </p:spPr>
        <p:txBody>
          <a:bodyPr anchor="b"/>
          <a:lstStyle>
            <a:lvl1pPr algn="l">
              <a:defRPr sz="2000" b="1"/>
            </a:lvl1pPr>
          </a:lstStyle>
          <a:p>
            <a:r>
              <a:rPr kumimoji="0" lang="zh-CN" altLang="en-US" sz="2000" b="1" i="0" u="none" strike="noStrike" kern="1200" cap="none" spc="0" normalizeH="0" baseline="0" noProof="0">
                <a:uLnTx/>
                <a:uFillTx/>
              </a:rPr>
              <a:t>单击此处编辑母版标题样式</a:t>
            </a:r>
          </a:p>
        </p:txBody>
      </p:sp>
      <p:sp>
        <p:nvSpPr>
          <p:cNvPr id="3" name="内容占位符 2"/>
          <p:cNvSpPr>
            <a:spLocks noGrp="1"/>
          </p:cNvSpPr>
          <p:nvPr>
            <p:ph idx="1"/>
            <p:custDataLst>
              <p:tags r:id="rId3"/>
            </p:custDataLst>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0" lang="zh-CN" altLang="en-US" sz="3200" b="0" i="0" u="none" strike="noStrike" kern="1200" cap="none" spc="0" normalizeH="0" baseline="0" noProof="0">
                <a:uLnTx/>
                <a:uFillTx/>
              </a:rPr>
              <a:t>单击此处编辑母版文本样式</a:t>
            </a:r>
          </a:p>
          <a:p>
            <a:pPr lvl="1"/>
            <a:r>
              <a:rPr kumimoji="0" lang="zh-CN" altLang="en-US" sz="2800" b="0" i="0" u="none" strike="noStrike" kern="1200" cap="none" spc="0" normalizeH="0" baseline="0" noProof="0">
                <a:uLnTx/>
                <a:uFillTx/>
              </a:rPr>
              <a:t>第二级</a:t>
            </a:r>
          </a:p>
          <a:p>
            <a:pPr lvl="2"/>
            <a:r>
              <a:rPr kumimoji="0" lang="zh-CN" altLang="en-US" sz="2400" b="0" i="0" u="none" strike="noStrike" kern="1200" cap="none" spc="0" normalizeH="0" baseline="0" noProof="0">
                <a:uLnTx/>
                <a:uFillTx/>
              </a:rPr>
              <a:t>第三级</a:t>
            </a:r>
          </a:p>
          <a:p>
            <a:pPr lvl="3"/>
            <a:r>
              <a:rPr kumimoji="0" lang="zh-CN" altLang="en-US" sz="2000" b="0" i="0" u="none" strike="noStrike" kern="1200" cap="none" spc="0" normalizeH="0" baseline="0" noProof="0">
                <a:uLnTx/>
                <a:uFillTx/>
              </a:rPr>
              <a:t>第四级</a:t>
            </a:r>
          </a:p>
          <a:p>
            <a:pPr lvl="4"/>
            <a:r>
              <a:rPr kumimoji="0" lang="zh-CN" altLang="en-US" sz="2000" b="0" i="0" u="none" strike="noStrike" kern="1200" cap="none" spc="0" normalizeH="0" baseline="0" noProof="0">
                <a:uLnTx/>
                <a:uFillTx/>
              </a:rPr>
              <a:t>第五级</a:t>
            </a:r>
          </a:p>
        </p:txBody>
      </p:sp>
      <p:sp>
        <p:nvSpPr>
          <p:cNvPr id="4" name="文本占位符 3"/>
          <p:cNvSpPr>
            <a:spLocks noGrp="1"/>
          </p:cNvSpPr>
          <p:nvPr>
            <p:ph type="body" sz="half" idx="2"/>
            <p:custDataLst>
              <p:tags r:id="rId4"/>
            </p:custDataLst>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0" lang="zh-CN" altLang="en-US" sz="1400" b="0" i="0" u="none" strike="noStrike" kern="1200" cap="none" spc="0" normalizeH="0" baseline="0" noProof="0">
                <a:uLnTx/>
                <a:uFillTx/>
              </a:rPr>
              <a:t>单击此处编辑母版文本样式</a:t>
            </a:r>
          </a:p>
        </p:txBody>
      </p:sp>
      <p:sp>
        <p:nvSpPr>
          <p:cNvPr id="5" name="日期占位符 4"/>
          <p:cNvSpPr>
            <a:spLocks noGrp="1"/>
          </p:cNvSpPr>
          <p:nvPr>
            <p:ph type="dt" sz="half" idx="10"/>
            <p:custDataLst>
              <p:tags r:id="rId5"/>
            </p:custDataLst>
          </p:nvPr>
        </p:nvSpPr>
        <p:spPr/>
        <p:txBody>
          <a:bodyPr/>
          <a:lstStyle/>
          <a:p>
            <a:pPr lvl="0" eaLnBrk="1" hangingPunct="1"/>
            <a:endParaRPr lang="en-US" altLang="zh-CN"/>
          </a:p>
        </p:txBody>
      </p:sp>
      <p:sp>
        <p:nvSpPr>
          <p:cNvPr id="6" name="页脚占位符 5"/>
          <p:cNvSpPr>
            <a:spLocks noGrp="1"/>
          </p:cNvSpPr>
          <p:nvPr>
            <p:ph type="ftr" sz="quarter" idx="11"/>
            <p:custDataLst>
              <p:tags r:id="rId6"/>
            </p:custDataLst>
          </p:nvPr>
        </p:nvSpPr>
        <p:spPr/>
        <p:txBody>
          <a:bodyPr/>
          <a:lstStyle/>
          <a:p>
            <a:pPr lvl="0" eaLnBrk="1" hangingPunct="1"/>
            <a:endParaRPr lang="en-US" altLang="zh-CN"/>
          </a:p>
        </p:txBody>
      </p:sp>
      <p:sp>
        <p:nvSpPr>
          <p:cNvPr id="7" name="灯片编号占位符 6"/>
          <p:cNvSpPr>
            <a:spLocks noGrp="1"/>
          </p:cNvSpPr>
          <p:nvPr>
            <p:ph type="sldNum" sz="quarter" idx="12"/>
            <p:custDataLst>
              <p:tags r:id="rId7"/>
            </p:custDataLst>
          </p:nvPr>
        </p:nvSpPr>
        <p:spPr/>
        <p:txBody>
          <a:bodyPr/>
          <a:lstStyle/>
          <a:p>
            <a:pPr lvl="0" eaLnBrk="1" hangingPunct="1"/>
            <a:fld id="{9A0DB2DC-4C9A-4742-B13C-FB6460FD3503}" type="slidenum">
              <a:rPr lang="en-US" altLang="zh-CN"/>
              <a:t>‹#›</a:t>
            </a:fld>
            <a:endParaRPr lang="en-US" altLang="zh-CN"/>
          </a:p>
        </p:txBody>
      </p:sp>
    </p:spTree>
  </p:cSld>
  <p:clrMapOvr>
    <a:masterClrMapping/>
  </p:clrMapOvr>
  <p:transition spd="slow">
    <p:pull dir="ru"/>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1792288" y="4800600"/>
            <a:ext cx="5486400" cy="566738"/>
          </a:xfrm>
        </p:spPr>
        <p:txBody>
          <a:bodyPr anchor="b"/>
          <a:lstStyle>
            <a:lvl1pPr algn="l">
              <a:defRPr sz="2000" b="1"/>
            </a:lvl1pPr>
          </a:lstStyle>
          <a:p>
            <a:r>
              <a:rPr kumimoji="0" lang="zh-CN" altLang="en-US" sz="2000" b="1" i="0" u="none" strike="noStrike" kern="1200" cap="none" spc="0" normalizeH="0" baseline="0" noProof="0">
                <a:uLnTx/>
                <a:uFillTx/>
              </a:rPr>
              <a:t>单击此处编辑母版标题样式</a:t>
            </a:r>
          </a:p>
        </p:txBody>
      </p:sp>
      <p:sp>
        <p:nvSpPr>
          <p:cNvPr id="3" name="图片占位符 2"/>
          <p:cNvSpPr>
            <a:spLocks noGrp="1"/>
          </p:cNvSpPr>
          <p:nvPr>
            <p:ph type="pic" idx="1"/>
            <p:custDataLst>
              <p:tags r:id="rId3"/>
            </p:custDataLst>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a:ln>
                <a:noFill/>
              </a:ln>
              <a:solidFill>
                <a:schemeClr val="tx1"/>
              </a:solidFill>
              <a:uLnTx/>
              <a:uFillTx/>
              <a:latin typeface="+mn-lt"/>
              <a:ea typeface="+mn-ea"/>
              <a:cs typeface="+mn-cs"/>
            </a:endParaRPr>
          </a:p>
        </p:txBody>
      </p:sp>
      <p:sp>
        <p:nvSpPr>
          <p:cNvPr id="4" name="文本占位符 3"/>
          <p:cNvSpPr>
            <a:spLocks noGrp="1"/>
          </p:cNvSpPr>
          <p:nvPr>
            <p:ph type="body" sz="half" idx="2"/>
            <p:custDataLst>
              <p:tags r:id="rId4"/>
            </p:custDataLst>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0" lang="zh-CN" altLang="en-US" sz="1400" b="0" i="0" u="none" strike="noStrike" kern="1200" cap="none" spc="0" normalizeH="0" baseline="0" noProof="0">
                <a:uLnTx/>
                <a:uFillTx/>
              </a:rPr>
              <a:t>单击此处编辑母版文本样式</a:t>
            </a:r>
          </a:p>
        </p:txBody>
      </p:sp>
      <p:sp>
        <p:nvSpPr>
          <p:cNvPr id="5" name="日期占位符 4"/>
          <p:cNvSpPr>
            <a:spLocks noGrp="1"/>
          </p:cNvSpPr>
          <p:nvPr>
            <p:ph type="dt" sz="half" idx="10"/>
            <p:custDataLst>
              <p:tags r:id="rId5"/>
            </p:custDataLst>
          </p:nvPr>
        </p:nvSpPr>
        <p:spPr/>
        <p:txBody>
          <a:bodyPr/>
          <a:lstStyle/>
          <a:p>
            <a:pPr lvl="0" eaLnBrk="1" hangingPunct="1"/>
            <a:endParaRPr lang="en-US" altLang="zh-CN"/>
          </a:p>
        </p:txBody>
      </p:sp>
      <p:sp>
        <p:nvSpPr>
          <p:cNvPr id="6" name="页脚占位符 5"/>
          <p:cNvSpPr>
            <a:spLocks noGrp="1"/>
          </p:cNvSpPr>
          <p:nvPr>
            <p:ph type="ftr" sz="quarter" idx="11"/>
            <p:custDataLst>
              <p:tags r:id="rId6"/>
            </p:custDataLst>
          </p:nvPr>
        </p:nvSpPr>
        <p:spPr/>
        <p:txBody>
          <a:bodyPr/>
          <a:lstStyle/>
          <a:p>
            <a:pPr lvl="0" eaLnBrk="1" hangingPunct="1"/>
            <a:endParaRPr lang="en-US" altLang="zh-CN"/>
          </a:p>
        </p:txBody>
      </p:sp>
      <p:sp>
        <p:nvSpPr>
          <p:cNvPr id="7" name="灯片编号占位符 6"/>
          <p:cNvSpPr>
            <a:spLocks noGrp="1"/>
          </p:cNvSpPr>
          <p:nvPr>
            <p:ph type="sldNum" sz="quarter" idx="12"/>
            <p:custDataLst>
              <p:tags r:id="rId7"/>
            </p:custDataLst>
          </p:nvPr>
        </p:nvSpPr>
        <p:spPr/>
        <p:txBody>
          <a:bodyPr/>
          <a:lstStyle/>
          <a:p>
            <a:pPr lvl="0" eaLnBrk="1" hangingPunct="1"/>
            <a:fld id="{9A0DB2DC-4C9A-4742-B13C-FB6460FD3503}" type="slidenum">
              <a:rPr lang="en-US" altLang="zh-CN"/>
              <a:t>‹#›</a:t>
            </a:fld>
            <a:endParaRPr lang="en-US" altLang="zh-CN"/>
          </a:p>
        </p:txBody>
      </p:sp>
    </p:spTree>
  </p:cSld>
  <p:clrMapOvr>
    <a:masterClrMapping/>
  </p:clrMapOvr>
  <p:transition spd="slow">
    <p:pull dir="ru"/>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70.xml" /><Relationship Id="rId13" Type="http://schemas.openxmlformats.org/officeDocument/2006/relationships/tags" Target="../tags/tag71.xml" /><Relationship Id="rId14" Type="http://schemas.openxmlformats.org/officeDocument/2006/relationships/tags" Target="../tags/tag72.xml" /><Relationship Id="rId15" Type="http://schemas.openxmlformats.org/officeDocument/2006/relationships/tags" Target="../tags/tag73.xml" /><Relationship Id="rId16" Type="http://schemas.openxmlformats.org/officeDocument/2006/relationships/tags" Target="../tags/tag74.xml" /><Relationship Id="rId17" Type="http://schemas.openxmlformats.org/officeDocument/2006/relationships/tags" Target="../tags/tag75.xml" /><Relationship Id="rId18" Type="http://schemas.openxmlformats.org/officeDocument/2006/relationships/image" Target="file:///D:\qq&#25991;&#20214;\712321467\Image\C2C\Image2\%7b75232B38-A165-1FB7-499C-2E1C792CACB5%7d.png" TargetMode="External" /><Relationship Id="rId19" Type="http://schemas.openxmlformats.org/officeDocument/2006/relationships/image" Target="../media/image1.png" /><Relationship Id="rId2" Type="http://schemas.openxmlformats.org/officeDocument/2006/relationships/slideLayout" Target="../slideLayouts/slideLayout2.xml" /><Relationship Id="rId20" Type="http://schemas.openxmlformats.org/officeDocument/2006/relationships/tags" Target="../tags/tag76.xml" /><Relationship Id="rId21" Type="http://schemas.openxmlformats.org/officeDocument/2006/relationships/theme" Target="../theme/theme1.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custDataLst>
            <p:tags r:id="rId12"/>
          </p:custDataLst>
        </p:nvPr>
      </p:nvGrpSpPr>
      <p:grpSpPr>
        <a:xfrm>
          <a:off x="0" y="0"/>
          <a:ext cx="0" cy="0"/>
        </a:xfrm>
      </p:grpSpPr>
      <p:sp>
        <p:nvSpPr>
          <p:cNvPr id="1026" name="Rectangle 2"/>
          <p:cNvSpPr>
            <a:spLocks noGrp="1"/>
          </p:cNvSpPr>
          <p:nvPr>
            <p:ph type="title"/>
            <p:custDataLst>
              <p:tags r:id="rId13"/>
            </p:custDataLst>
          </p:nvPr>
        </p:nvSpPr>
        <p:spPr>
          <a:xfrm>
            <a:off x="457200" y="274638"/>
            <a:ext cx="8229600" cy="1143000"/>
          </a:xfrm>
          <a:prstGeom prst="rect">
            <a:avLst/>
          </a:prstGeom>
          <a:noFill/>
          <a:ln w="9525">
            <a:noFill/>
          </a:ln>
        </p:spPr>
        <p:txBody>
          <a:bodyPr anchor="ctr" anchorCtr="0"/>
          <a:lstStyle/>
          <a:p>
            <a:pPr lvl="0"/>
            <a:r>
              <a:rPr lang="zh-CN" altLang="en-US"/>
              <a:t>单击此处编辑母版标题样式</a:t>
            </a:r>
          </a:p>
        </p:txBody>
      </p:sp>
      <p:sp>
        <p:nvSpPr>
          <p:cNvPr id="1027" name="Rectangle 3"/>
          <p:cNvSpPr>
            <a:spLocks noGrp="1"/>
          </p:cNvSpPr>
          <p:nvPr>
            <p:ph type="body" idx="1"/>
            <p:custDataLst>
              <p:tags r:id="rId14"/>
            </p:custDataLst>
          </p:nvPr>
        </p:nvSpPr>
        <p:spPr>
          <a:xfrm>
            <a:off x="457200" y="1600200"/>
            <a:ext cx="8229600" cy="4525963"/>
          </a:xfrm>
          <a:prstGeom prst="rect">
            <a:avLst/>
          </a:prstGeom>
          <a:noFill/>
          <a:ln w="9525">
            <a:noFill/>
          </a:ln>
        </p:spPr>
        <p:txBody>
          <a:bodyPr/>
          <a:lstStyle/>
          <a:p>
            <a:pPr lvl="0"/>
            <a:r>
              <a:rPr lang="zh-CN" altLang="en-US"/>
              <a:t>单击此处编辑母版文本样式</a:t>
            </a:r>
          </a:p>
          <a:p>
            <a:pPr lvl="0"/>
            <a:r>
              <a:rPr lang="zh-CN" altLang="en-US"/>
              <a:t>第二级</a:t>
            </a:r>
          </a:p>
          <a:p>
            <a:pPr lvl="0"/>
            <a:r>
              <a:rPr lang="zh-CN" altLang="en-US"/>
              <a:t>第三级</a:t>
            </a:r>
          </a:p>
          <a:p>
            <a:pPr lvl="0"/>
            <a:r>
              <a:rPr lang="zh-CN" altLang="en-US"/>
              <a:t>第四级</a:t>
            </a:r>
          </a:p>
          <a:p>
            <a:pPr lvl="0"/>
            <a:r>
              <a:rPr lang="zh-CN" altLang="en-US"/>
              <a:t>第五级</a:t>
            </a:r>
          </a:p>
        </p:txBody>
      </p:sp>
      <p:sp>
        <p:nvSpPr>
          <p:cNvPr id="1028" name="Rectangle 4"/>
          <p:cNvSpPr>
            <a:spLocks noGrp="1"/>
          </p:cNvSpPr>
          <p:nvPr>
            <p:ph type="dt" sz="half" idx="2"/>
            <p:custDataLst>
              <p:tags r:id="rId15"/>
            </p:custDataLst>
          </p:nvPr>
        </p:nvSpPr>
        <p:spPr>
          <a:xfrm>
            <a:off x="457200" y="6245225"/>
            <a:ext cx="2133600" cy="476250"/>
          </a:xfrm>
          <a:prstGeom prst="rect">
            <a:avLst/>
          </a:prstGeom>
          <a:noFill/>
          <a:ln w="9525">
            <a:noFill/>
          </a:ln>
        </p:spPr>
        <p:txBody>
          <a:bodyPr/>
          <a:lstStyle>
            <a:lvl1pPr marL="0" indent="0">
              <a:defRPr sz="1400"/>
            </a:lvl1pPr>
          </a:lstStyle>
          <a:p>
            <a:pPr lvl="0" eaLnBrk="1" hangingPunct="1"/>
            <a:endParaRPr lang="en-US" altLang="zh-CN"/>
          </a:p>
        </p:txBody>
      </p:sp>
      <p:sp>
        <p:nvSpPr>
          <p:cNvPr id="1029" name="Rectangle 5"/>
          <p:cNvSpPr>
            <a:spLocks noGrp="1"/>
          </p:cNvSpPr>
          <p:nvPr>
            <p:ph type="ftr" sz="quarter" idx="3"/>
            <p:custDataLst>
              <p:tags r:id="rId16"/>
            </p:custDataLst>
          </p:nvPr>
        </p:nvSpPr>
        <p:spPr>
          <a:xfrm>
            <a:off x="3124200" y="6245225"/>
            <a:ext cx="2895600" cy="476250"/>
          </a:xfrm>
          <a:prstGeom prst="rect">
            <a:avLst/>
          </a:prstGeom>
          <a:noFill/>
          <a:ln w="9525">
            <a:noFill/>
          </a:ln>
        </p:spPr>
        <p:txBody>
          <a:bodyPr/>
          <a:lstStyle>
            <a:lvl1pPr marL="0" indent="0" algn="ctr">
              <a:defRPr sz="1400"/>
            </a:lvl1pPr>
          </a:lstStyle>
          <a:p>
            <a:pPr lvl="0" eaLnBrk="1" hangingPunct="1"/>
            <a:endParaRPr lang="en-US" altLang="zh-CN"/>
          </a:p>
        </p:txBody>
      </p:sp>
      <p:sp>
        <p:nvSpPr>
          <p:cNvPr id="1030" name="Rectangle 6"/>
          <p:cNvSpPr>
            <a:spLocks noGrp="1"/>
          </p:cNvSpPr>
          <p:nvPr>
            <p:ph type="sldNum" sz="quarter" idx="4"/>
            <p:custDataLst>
              <p:tags r:id="rId17"/>
            </p:custDataLst>
          </p:nvPr>
        </p:nvSpPr>
        <p:spPr>
          <a:xfrm>
            <a:off x="6553200" y="6245225"/>
            <a:ext cx="2133600" cy="476250"/>
          </a:xfrm>
          <a:prstGeom prst="rect">
            <a:avLst/>
          </a:prstGeom>
          <a:noFill/>
          <a:ln w="9525">
            <a:noFill/>
          </a:ln>
        </p:spPr>
        <p:txBody>
          <a:bodyPr/>
          <a:lstStyle>
            <a:lvl1pPr marL="0" indent="0" algn="r">
              <a:defRPr sz="1400"/>
            </a:lvl1pPr>
          </a:lstStyle>
          <a:p>
            <a:pPr lvl="0" eaLnBrk="1" hangingPunct="1"/>
            <a:fld id="{26BDD361-91CD-417A-86EE-BA84BD2E250F}" type="slidenum">
              <a:rPr lang="en-US" altLang="zh-CN"/>
              <a:t>‹#›</a:t>
            </a:fld>
            <a:endParaRPr lang="en-US" altLang="zh-CN"/>
          </a:p>
        </p:txBody>
      </p:sp>
      <p:pic>
        <p:nvPicPr>
          <p:cNvPr id="1031" name="图片 1073743875" descr="学科网 zxxk.com"/>
          <p:cNvPicPr>
            <a:picLocks noChangeAspect="1"/>
          </p:cNvPicPr>
          <p:nvPr>
            <p:custDataLst>
              <p:tags r:id="rId20"/>
            </p:custDataLst>
          </p:nvPr>
        </p:nvPicPr>
        <p:blipFill>
          <a:blip r:embed="rId19" r:link="rId18"/>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pull dir="ru"/>
  </p:transition>
  <p:timing/>
  <p:txStyles>
    <p:titleStyle>
      <a:lvl1pPr marL="0" indent="0" algn="ctr" defTabSz="914400" rtl="0" eaLnBrk="0" fontAlgn="base" hangingPunct="0">
        <a:lnSpc>
          <a:spcPct val="100000"/>
        </a:lnSpc>
        <a:spcBef>
          <a:spcPct val="0"/>
        </a:spcBef>
        <a:spcAft>
          <a:spcPct val="0"/>
        </a:spcAft>
        <a:buClrTx/>
        <a:buSzTx/>
        <a:buFontTx/>
        <a:buNone/>
        <a:defRPr kumimoji="0" sz="4400" b="0" i="0" u="none" baseline="0">
          <a:solidFill>
            <a:schemeClr val="tx2"/>
          </a:solidFill>
          <a:effectLst/>
          <a:latin typeface="Arial" panose="020b0604020202020204" pitchFamily="34" charset="0"/>
          <a:ea typeface="宋体" panose="02010600030101010101" pitchFamily="2" charset="-122"/>
          <a:cs typeface="+mj-cs"/>
        </a:defRPr>
      </a:lvl1pPr>
    </p:titleStyle>
    <p:bodyStyle>
      <a:lvl1pPr marL="342900" indent="-342900" algn="l" defTabSz="914400" rtl="0" eaLnBrk="0" fontAlgn="base" hangingPunct="0">
        <a:lnSpc>
          <a:spcPct val="100000"/>
        </a:lnSpc>
        <a:spcBef>
          <a:spcPct val="20000"/>
        </a:spcBef>
        <a:spcAft>
          <a:spcPct val="0"/>
        </a:spcAft>
        <a:buClrTx/>
        <a:buSzTx/>
        <a:buFontTx/>
        <a:buChar char="•"/>
        <a:defRPr kumimoji="0" sz="3200" b="0" i="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b="0" i="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b="0" i="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b="0" i="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b="0" i="0" u="none" baseline="0">
          <a:solidFill>
            <a:schemeClr val="tx1"/>
          </a:solidFill>
          <a:effectLst/>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84.xml" /><Relationship Id="rId3" Type="http://schemas.openxmlformats.org/officeDocument/2006/relationships/tags" Target="../tags/tag85.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38.xml" /><Relationship Id="rId3" Type="http://schemas.openxmlformats.org/officeDocument/2006/relationships/tags" Target="../tags/tag139.xml" /><Relationship Id="rId4" Type="http://schemas.openxmlformats.org/officeDocument/2006/relationships/tags" Target="../tags/tag140.xml" /><Relationship Id="rId5" Type="http://schemas.openxmlformats.org/officeDocument/2006/relationships/tags" Target="../tags/tag141.xml" /><Relationship Id="rId6" Type="http://schemas.openxmlformats.org/officeDocument/2006/relationships/tags" Target="../tags/tag142.xml" /><Relationship Id="rId7" Type="http://schemas.openxmlformats.org/officeDocument/2006/relationships/tags" Target="../tags/tag143.xml" /><Relationship Id="rId8" Type="http://schemas.openxmlformats.org/officeDocument/2006/relationships/tags" Target="../tags/tag144.xml" /><Relationship Id="rId9" Type="http://schemas.openxmlformats.org/officeDocument/2006/relationships/tags" Target="../tags/tag145.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46.xml" /><Relationship Id="rId3" Type="http://schemas.openxmlformats.org/officeDocument/2006/relationships/tags" Target="../tags/tag147.xml" /><Relationship Id="rId4" Type="http://schemas.openxmlformats.org/officeDocument/2006/relationships/tags" Target="../tags/tag148.xml" /><Relationship Id="rId5" Type="http://schemas.openxmlformats.org/officeDocument/2006/relationships/tags" Target="../tags/tag149.xml" /><Relationship Id="rId6" Type="http://schemas.openxmlformats.org/officeDocument/2006/relationships/tags" Target="../tags/tag150.xml" /><Relationship Id="rId7" Type="http://schemas.openxmlformats.org/officeDocument/2006/relationships/tags" Target="../tags/tag151.xml" /><Relationship Id="rId8" Type="http://schemas.openxmlformats.org/officeDocument/2006/relationships/tags" Target="../tags/tag152.xml" /><Relationship Id="rId9" Type="http://schemas.openxmlformats.org/officeDocument/2006/relationships/tags" Target="../tags/tag153.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54.xml" /><Relationship Id="rId3" Type="http://schemas.openxmlformats.org/officeDocument/2006/relationships/tags" Target="../tags/tag155.xml" /><Relationship Id="rId4" Type="http://schemas.openxmlformats.org/officeDocument/2006/relationships/tags" Target="../tags/tag156.xml" /><Relationship Id="rId5" Type="http://schemas.openxmlformats.org/officeDocument/2006/relationships/tags" Target="../tags/tag157.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58.xml" /><Relationship Id="rId3" Type="http://schemas.openxmlformats.org/officeDocument/2006/relationships/tags" Target="../tags/tag159.xml" /><Relationship Id="rId4" Type="http://schemas.openxmlformats.org/officeDocument/2006/relationships/image" Target="NULL" TargetMode="External" /><Relationship Id="rId5" Type="http://schemas.openxmlformats.org/officeDocument/2006/relationships/image" Target="../media/image2.jpeg" /><Relationship Id="rId6" Type="http://schemas.openxmlformats.org/officeDocument/2006/relationships/tags" Target="../tags/tag160.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61.xml" /><Relationship Id="rId3" Type="http://schemas.openxmlformats.org/officeDocument/2006/relationships/tags" Target="../tags/tag162.xml" /><Relationship Id="rId4" Type="http://schemas.openxmlformats.org/officeDocument/2006/relationships/tags" Target="../tags/tag163.xml" /><Relationship Id="rId5" Type="http://schemas.openxmlformats.org/officeDocument/2006/relationships/tags" Target="../tags/tag164.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xml" /><Relationship Id="rId3" Type="http://schemas.openxmlformats.org/officeDocument/2006/relationships/tags" Target="../tags/tag169.xml" /><Relationship Id="rId4" Type="http://schemas.openxmlformats.org/officeDocument/2006/relationships/tags" Target="../tags/tag170.xml" /><Relationship Id="rId5" Type="http://schemas.openxmlformats.org/officeDocument/2006/relationships/tags" Target="../tags/tag171.xml" /><Relationship Id="rId6" Type="http://schemas.openxmlformats.org/officeDocument/2006/relationships/tags" Target="../tags/tag17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73.xml" /><Relationship Id="rId3" Type="http://schemas.openxmlformats.org/officeDocument/2006/relationships/tags" Target="../tags/tag174.xml" /><Relationship Id="rId4" Type="http://schemas.openxmlformats.org/officeDocument/2006/relationships/image" Target="../media/image3.jpeg" /><Relationship Id="rId5" Type="http://schemas.openxmlformats.org/officeDocument/2006/relationships/tags" Target="../tags/tag175.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76.xml" /><Relationship Id="rId3" Type="http://schemas.openxmlformats.org/officeDocument/2006/relationships/tags" Target="../tags/tag177.xml" /><Relationship Id="rId4" Type="http://schemas.openxmlformats.org/officeDocument/2006/relationships/tags" Target="../tags/tag178.xml" /><Relationship Id="rId5" Type="http://schemas.openxmlformats.org/officeDocument/2006/relationships/tags" Target="../tags/tag179.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80.xml" /><Relationship Id="rId3" Type="http://schemas.openxmlformats.org/officeDocument/2006/relationships/tags" Target="../tags/tag181.xml" /><Relationship Id="rId4" Type="http://schemas.openxmlformats.org/officeDocument/2006/relationships/tags" Target="../tags/tag182.xml" /><Relationship Id="rId5" Type="http://schemas.openxmlformats.org/officeDocument/2006/relationships/tags" Target="../tags/tag183.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xml" /><Relationship Id="rId3" Type="http://schemas.openxmlformats.org/officeDocument/2006/relationships/tags" Target="../tags/tag188.xml" /><Relationship Id="rId4" Type="http://schemas.openxmlformats.org/officeDocument/2006/relationships/tags" Target="../tags/tag189.xml" /><Relationship Id="rId5" Type="http://schemas.openxmlformats.org/officeDocument/2006/relationships/tags" Target="../tags/tag190.xml" /><Relationship Id="rId6" Type="http://schemas.openxmlformats.org/officeDocument/2006/relationships/tags" Target="../tags/tag191.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86.xml" /><Relationship Id="rId3" Type="http://schemas.openxmlformats.org/officeDocument/2006/relationships/tags" Target="../tags/tag87.xml" /><Relationship Id="rId4" Type="http://schemas.openxmlformats.org/officeDocument/2006/relationships/tags" Target="../tags/tag88.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92.xml" /><Relationship Id="rId3" Type="http://schemas.openxmlformats.org/officeDocument/2006/relationships/tags" Target="../tags/tag193.xml" /><Relationship Id="rId4" Type="http://schemas.openxmlformats.org/officeDocument/2006/relationships/tags" Target="../tags/tag194.xml" /><Relationship Id="rId5" Type="http://schemas.openxmlformats.org/officeDocument/2006/relationships/tags" Target="../tags/tag195.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96.xml" /><Relationship Id="rId3" Type="http://schemas.openxmlformats.org/officeDocument/2006/relationships/tags" Target="../tags/tag197.xml" /><Relationship Id="rId4" Type="http://schemas.openxmlformats.org/officeDocument/2006/relationships/tags" Target="../tags/tag198.xml" /><Relationship Id="rId5" Type="http://schemas.openxmlformats.org/officeDocument/2006/relationships/tags" Target="../tags/tag199.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00.xml" /><Relationship Id="rId3" Type="http://schemas.openxmlformats.org/officeDocument/2006/relationships/tags" Target="../tags/tag201.xml" /><Relationship Id="rId4" Type="http://schemas.openxmlformats.org/officeDocument/2006/relationships/tags" Target="../tags/tag202.xml" /><Relationship Id="rId5" Type="http://schemas.openxmlformats.org/officeDocument/2006/relationships/tags" Target="../tags/tag203.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04.xml" /><Relationship Id="rId3" Type="http://schemas.openxmlformats.org/officeDocument/2006/relationships/tags" Target="../tags/tag205.xml" /><Relationship Id="rId4" Type="http://schemas.openxmlformats.org/officeDocument/2006/relationships/tags" Target="../tags/tag206.xml" /><Relationship Id="rId5" Type="http://schemas.openxmlformats.org/officeDocument/2006/relationships/tags" Target="../tags/tag207.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08.xml" /><Relationship Id="rId3" Type="http://schemas.openxmlformats.org/officeDocument/2006/relationships/tags" Target="../tags/tag209.xml" /><Relationship Id="rId4" Type="http://schemas.openxmlformats.org/officeDocument/2006/relationships/tags" Target="../tags/tag210.xml" /><Relationship Id="rId5" Type="http://schemas.openxmlformats.org/officeDocument/2006/relationships/tags" Target="../tags/tag211.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12.xml" /><Relationship Id="rId3" Type="http://schemas.openxmlformats.org/officeDocument/2006/relationships/tags" Target="../tags/tag213.xml" /><Relationship Id="rId4" Type="http://schemas.openxmlformats.org/officeDocument/2006/relationships/tags" Target="../tags/tag214.xml" /><Relationship Id="rId5" Type="http://schemas.openxmlformats.org/officeDocument/2006/relationships/tags" Target="../tags/tag215.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16.xml" /><Relationship Id="rId3" Type="http://schemas.openxmlformats.org/officeDocument/2006/relationships/tags" Target="../tags/tag217.xml" /><Relationship Id="rId4" Type="http://schemas.openxmlformats.org/officeDocument/2006/relationships/tags" Target="../tags/tag218.xml" /><Relationship Id="rId5" Type="http://schemas.openxmlformats.org/officeDocument/2006/relationships/tags" Target="../tags/tag219.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20.xml" /><Relationship Id="rId3" Type="http://schemas.openxmlformats.org/officeDocument/2006/relationships/tags" Target="../tags/tag221.xml" /><Relationship Id="rId4" Type="http://schemas.openxmlformats.org/officeDocument/2006/relationships/tags" Target="../tags/tag222.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23.xml" /><Relationship Id="rId3" Type="http://schemas.openxmlformats.org/officeDocument/2006/relationships/tags" Target="../tags/tag224.xml" /><Relationship Id="rId4" Type="http://schemas.openxmlformats.org/officeDocument/2006/relationships/tags" Target="../tags/tag225.xml" /><Relationship Id="rId5" Type="http://schemas.openxmlformats.org/officeDocument/2006/relationships/hyperlink" Target="https://baike.so.com/doc/8434629-8754502.html" TargetMode="External" /><Relationship Id="rId6" Type="http://schemas.openxmlformats.org/officeDocument/2006/relationships/hyperlink" Target="https://baike.so.com/doc/1635119-1728517.html" TargetMode="External" /><Relationship Id="rId7" Type="http://schemas.openxmlformats.org/officeDocument/2006/relationships/hyperlink" Target="https://baike.so.com/doc/6289741-6503229.html" TargetMode="External" /><Relationship Id="rId8" Type="http://schemas.openxmlformats.org/officeDocument/2006/relationships/image" Target="../media/image4.jpeg" /><Relationship Id="rId9" Type="http://schemas.openxmlformats.org/officeDocument/2006/relationships/tags" Target="../tags/tag226.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27.xml" /><Relationship Id="rId3" Type="http://schemas.openxmlformats.org/officeDocument/2006/relationships/tags" Target="../tags/tag228.xml" /><Relationship Id="rId4" Type="http://schemas.openxmlformats.org/officeDocument/2006/relationships/tags" Target="../tags/tag229.xml" /><Relationship Id="rId5" Type="http://schemas.openxmlformats.org/officeDocument/2006/relationships/image" Target="../media/image5.png" /><Relationship Id="rId6" Type="http://schemas.openxmlformats.org/officeDocument/2006/relationships/tags" Target="../tags/tag230.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89.xml" /><Relationship Id="rId3" Type="http://schemas.openxmlformats.org/officeDocument/2006/relationships/tags" Target="../tags/tag90.xml" /><Relationship Id="rId4" Type="http://schemas.openxmlformats.org/officeDocument/2006/relationships/tags" Target="../tags/tag91.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6.jpeg" /><Relationship Id="rId11" Type="http://schemas.openxmlformats.org/officeDocument/2006/relationships/tags" Target="../tags/tag239.xml" /><Relationship Id="rId2" Type="http://schemas.openxmlformats.org/officeDocument/2006/relationships/tags" Target="../tags/tag231.xml" /><Relationship Id="rId3" Type="http://schemas.openxmlformats.org/officeDocument/2006/relationships/tags" Target="../tags/tag232.xml" /><Relationship Id="rId4" Type="http://schemas.openxmlformats.org/officeDocument/2006/relationships/tags" Target="../tags/tag233.xml" /><Relationship Id="rId5" Type="http://schemas.openxmlformats.org/officeDocument/2006/relationships/tags" Target="../tags/tag234.xml" /><Relationship Id="rId6" Type="http://schemas.openxmlformats.org/officeDocument/2006/relationships/tags" Target="../tags/tag235.xml" /><Relationship Id="rId7" Type="http://schemas.openxmlformats.org/officeDocument/2006/relationships/tags" Target="../tags/tag236.xml" /><Relationship Id="rId8" Type="http://schemas.openxmlformats.org/officeDocument/2006/relationships/tags" Target="../tags/tag237.xml" /><Relationship Id="rId9" Type="http://schemas.openxmlformats.org/officeDocument/2006/relationships/tags" Target="../tags/tag238.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40.xml" /><Relationship Id="rId3" Type="http://schemas.openxmlformats.org/officeDocument/2006/relationships/tags" Target="../tags/tag241.xml" /><Relationship Id="rId4" Type="http://schemas.openxmlformats.org/officeDocument/2006/relationships/tags" Target="../tags/tag242.xml" /><Relationship Id="rId5" Type="http://schemas.openxmlformats.org/officeDocument/2006/relationships/image" Target="../media/image7.jpeg" /><Relationship Id="rId6" Type="http://schemas.openxmlformats.org/officeDocument/2006/relationships/tags" Target="../tags/tag243.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249.xml" /><Relationship Id="rId2" Type="http://schemas.openxmlformats.org/officeDocument/2006/relationships/tags" Target="../tags/tag244.xml" /><Relationship Id="rId3" Type="http://schemas.openxmlformats.org/officeDocument/2006/relationships/tags" Target="../tags/tag245.xml" /><Relationship Id="rId4" Type="http://schemas.openxmlformats.org/officeDocument/2006/relationships/tags" Target="../tags/tag246.xml" /><Relationship Id="rId5" Type="http://schemas.openxmlformats.org/officeDocument/2006/relationships/image" Target="../media/image8.jpeg" /><Relationship Id="rId6" Type="http://schemas.openxmlformats.org/officeDocument/2006/relationships/tags" Target="../tags/tag247.xml" /><Relationship Id="rId7" Type="http://schemas.openxmlformats.org/officeDocument/2006/relationships/image" Target="../media/image9.png" /><Relationship Id="rId8" Type="http://schemas.openxmlformats.org/officeDocument/2006/relationships/tags" Target="../tags/tag248.xml" /><Relationship Id="rId9" Type="http://schemas.openxmlformats.org/officeDocument/2006/relationships/image" Target="../media/image10.png"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11.jpeg" /><Relationship Id="rId11" Type="http://schemas.openxmlformats.org/officeDocument/2006/relationships/tags" Target="../tags/tag258.xml" /><Relationship Id="rId2" Type="http://schemas.openxmlformats.org/officeDocument/2006/relationships/tags" Target="../tags/tag250.xml" /><Relationship Id="rId3" Type="http://schemas.openxmlformats.org/officeDocument/2006/relationships/tags" Target="../tags/tag251.xml" /><Relationship Id="rId4" Type="http://schemas.openxmlformats.org/officeDocument/2006/relationships/tags" Target="../tags/tag252.xml" /><Relationship Id="rId5" Type="http://schemas.openxmlformats.org/officeDocument/2006/relationships/tags" Target="../tags/tag253.xml" /><Relationship Id="rId6" Type="http://schemas.openxmlformats.org/officeDocument/2006/relationships/tags" Target="../tags/tag254.xml" /><Relationship Id="rId7" Type="http://schemas.openxmlformats.org/officeDocument/2006/relationships/tags" Target="../tags/tag255.xml" /><Relationship Id="rId8" Type="http://schemas.openxmlformats.org/officeDocument/2006/relationships/tags" Target="../tags/tag256.xml" /><Relationship Id="rId9" Type="http://schemas.openxmlformats.org/officeDocument/2006/relationships/tags" Target="../tags/tag257.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hyperlink" Target="https://baike.baidu.com/item/%E7%8E%8B%E6%84%BF%E5%9D%9A/762190" TargetMode="External" /><Relationship Id="rId11" Type="http://schemas.openxmlformats.org/officeDocument/2006/relationships/hyperlink" Target="https://baike.baidu.com/item/%E9%9D%A9%E5%91%BD%E6%A0%B9%E6%8D%AE%E5%9C%B0" TargetMode="External" /><Relationship Id="rId12" Type="http://schemas.openxmlformats.org/officeDocument/2006/relationships/hyperlink" Target="https://baike.baidu.com/item/%E4%B8%83%E6%A0%B9%E7%81%AB%E6%9F%B4/3855883" TargetMode="External" /><Relationship Id="rId13" Type="http://schemas.openxmlformats.org/officeDocument/2006/relationships/hyperlink" Target="https://baike.baidu.com/item/%E4%B8%89%E4%BA%BA%E8%A1%8C/8066586" TargetMode="External" /><Relationship Id="rId14" Type="http://schemas.openxmlformats.org/officeDocument/2006/relationships/hyperlink" Target="https://baike.baidu.com/item/%E9%95%BF%E5%BE%81" TargetMode="External" /><Relationship Id="rId15" Type="http://schemas.openxmlformats.org/officeDocument/2006/relationships/hyperlink" Target="https://baike.baidu.com/item/%E9%97%AA%E9%97%AA%E7%9A%84%E7%BA%A2%E6%98%9F/4932694" TargetMode="External" /><Relationship Id="rId16" Type="http://schemas.openxmlformats.org/officeDocument/2006/relationships/hyperlink" Target="https://baike.baidu.com/item/%E6%A0%87%E5%87%86" TargetMode="External" /><Relationship Id="rId17" Type="http://schemas.openxmlformats.org/officeDocument/2006/relationships/hyperlink" Target="https://baike.baidu.com/item/%E8%8D%89" TargetMode="External" /><Relationship Id="rId18" Type="http://schemas.openxmlformats.org/officeDocument/2006/relationships/hyperlink" Target="https://baike.baidu.com/item/%E6%AD%8C" TargetMode="External" /><Relationship Id="rId19" Type="http://schemas.openxmlformats.org/officeDocument/2006/relationships/hyperlink" Target="https://baike.baidu.com/item/%E4%BA%BA%E6%B0%91%E6%96%87%E5%AD%A6%E6%9D%82%E5%BF%97" TargetMode="External" /><Relationship Id="rId2" Type="http://schemas.openxmlformats.org/officeDocument/2006/relationships/tags" Target="../tags/tag259.xml" /><Relationship Id="rId20" Type="http://schemas.openxmlformats.org/officeDocument/2006/relationships/image" Target="../media/image12.jpeg" /><Relationship Id="rId21" Type="http://schemas.openxmlformats.org/officeDocument/2006/relationships/tags" Target="../tags/tag262.xml" /><Relationship Id="rId3" Type="http://schemas.openxmlformats.org/officeDocument/2006/relationships/tags" Target="../tags/tag260.xml" /><Relationship Id="rId4" Type="http://schemas.openxmlformats.org/officeDocument/2006/relationships/tags" Target="../tags/tag261.xml" /><Relationship Id="rId5" Type="http://schemas.openxmlformats.org/officeDocument/2006/relationships/hyperlink" Target="https://baike.baidu.com/item/%E7%8E%8B%E6%84%BF%E5%9D%9A" TargetMode="External" /><Relationship Id="rId6" Type="http://schemas.openxmlformats.org/officeDocument/2006/relationships/hyperlink" Target="https://baike.baidu.com/item/%E7%9B%B8%E5%B7%9E%E9%95%87/4443865" TargetMode="External" /><Relationship Id="rId7" Type="http://schemas.openxmlformats.org/officeDocument/2006/relationships/hyperlink" Target="https://baike.baidu.com/item/%E4%B8%AD%E5%9B%BD%E4%BD%9C%E5%AE%B6%E5%8D%8F%E4%BC%9A" TargetMode="External" /><Relationship Id="rId8" Type="http://schemas.openxmlformats.org/officeDocument/2006/relationships/hyperlink" Target="https://baike.baidu.com/item/%E8%A7%A3%E6%94%BE%E5%86%9B%E8%89%BA%E6%9C%AF%E5%AD%A6%E9%99%A2" TargetMode="External" /><Relationship Id="rId9" Type="http://schemas.openxmlformats.org/officeDocument/2006/relationships/hyperlink" Target="https://baike.baidu.com/item/%E6%98%9F%E7%81%AB%E7%87%8E%E5%8E%9F" TargetMode="Externa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63.xml" /><Relationship Id="rId3" Type="http://schemas.openxmlformats.org/officeDocument/2006/relationships/tags" Target="../tags/tag264.xml" /><Relationship Id="rId4" Type="http://schemas.openxmlformats.org/officeDocument/2006/relationships/tags" Target="../tags/tag265.xml" /><Relationship Id="rId5" Type="http://schemas.openxmlformats.org/officeDocument/2006/relationships/image" Target="../media/image13.jpeg" /><Relationship Id="rId6" Type="http://schemas.openxmlformats.org/officeDocument/2006/relationships/tags" Target="../tags/tag266.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14.jpeg" /><Relationship Id="rId11" Type="http://schemas.openxmlformats.org/officeDocument/2006/relationships/tags" Target="../tags/tag275.xml" /><Relationship Id="rId12" Type="http://schemas.openxmlformats.org/officeDocument/2006/relationships/image" Target="../media/image15.png" /><Relationship Id="rId13" Type="http://schemas.openxmlformats.org/officeDocument/2006/relationships/tags" Target="../tags/tag276.xml" /><Relationship Id="rId2" Type="http://schemas.openxmlformats.org/officeDocument/2006/relationships/tags" Target="../tags/tag267.xml" /><Relationship Id="rId3" Type="http://schemas.openxmlformats.org/officeDocument/2006/relationships/tags" Target="../tags/tag268.xml" /><Relationship Id="rId4" Type="http://schemas.openxmlformats.org/officeDocument/2006/relationships/tags" Target="../tags/tag269.xml" /><Relationship Id="rId5" Type="http://schemas.openxmlformats.org/officeDocument/2006/relationships/tags" Target="../tags/tag270.xml" /><Relationship Id="rId6" Type="http://schemas.openxmlformats.org/officeDocument/2006/relationships/tags" Target="../tags/tag271.xml" /><Relationship Id="rId7" Type="http://schemas.openxmlformats.org/officeDocument/2006/relationships/tags" Target="../tags/tag272.xml" /><Relationship Id="rId8" Type="http://schemas.openxmlformats.org/officeDocument/2006/relationships/tags" Target="../tags/tag273.xml" /><Relationship Id="rId9" Type="http://schemas.openxmlformats.org/officeDocument/2006/relationships/tags" Target="../tags/tag274.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92.xml" /><Relationship Id="rId3" Type="http://schemas.openxmlformats.org/officeDocument/2006/relationships/tags" Target="../tags/tag93.xml" /><Relationship Id="rId4" Type="http://schemas.openxmlformats.org/officeDocument/2006/relationships/tags" Target="../tags/tag94.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103.xml" /><Relationship Id="rId11" Type="http://schemas.openxmlformats.org/officeDocument/2006/relationships/tags" Target="../tags/tag104.xml" /><Relationship Id="rId12" Type="http://schemas.openxmlformats.org/officeDocument/2006/relationships/tags" Target="../tags/tag105.xml" /><Relationship Id="rId13" Type="http://schemas.openxmlformats.org/officeDocument/2006/relationships/tags" Target="../tags/tag106.xml" /><Relationship Id="rId2" Type="http://schemas.openxmlformats.org/officeDocument/2006/relationships/tags" Target="../tags/tag95.xml" /><Relationship Id="rId3" Type="http://schemas.openxmlformats.org/officeDocument/2006/relationships/tags" Target="../tags/tag96.xml" /><Relationship Id="rId4" Type="http://schemas.openxmlformats.org/officeDocument/2006/relationships/tags" Target="../tags/tag97.xml" /><Relationship Id="rId5" Type="http://schemas.openxmlformats.org/officeDocument/2006/relationships/tags" Target="../tags/tag98.xml" /><Relationship Id="rId6" Type="http://schemas.openxmlformats.org/officeDocument/2006/relationships/tags" Target="../tags/tag99.xml" /><Relationship Id="rId7" Type="http://schemas.openxmlformats.org/officeDocument/2006/relationships/tags" Target="../tags/tag100.xml" /><Relationship Id="rId8" Type="http://schemas.openxmlformats.org/officeDocument/2006/relationships/tags" Target="../tags/tag101.xml" /><Relationship Id="rId9" Type="http://schemas.openxmlformats.org/officeDocument/2006/relationships/tags" Target="../tags/tag102.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115.xml" /><Relationship Id="rId11" Type="http://schemas.openxmlformats.org/officeDocument/2006/relationships/tags" Target="../tags/tag116.xml" /><Relationship Id="rId12" Type="http://schemas.openxmlformats.org/officeDocument/2006/relationships/tags" Target="../tags/tag117.xml" /><Relationship Id="rId13" Type="http://schemas.openxmlformats.org/officeDocument/2006/relationships/tags" Target="../tags/tag118.xml" /><Relationship Id="rId14" Type="http://schemas.openxmlformats.org/officeDocument/2006/relationships/tags" Target="../tags/tag119.xml" /><Relationship Id="rId15" Type="http://schemas.openxmlformats.org/officeDocument/2006/relationships/tags" Target="../tags/tag120.xml" /><Relationship Id="rId2" Type="http://schemas.openxmlformats.org/officeDocument/2006/relationships/tags" Target="../tags/tag107.xml" /><Relationship Id="rId3" Type="http://schemas.openxmlformats.org/officeDocument/2006/relationships/tags" Target="../tags/tag108.xml" /><Relationship Id="rId4" Type="http://schemas.openxmlformats.org/officeDocument/2006/relationships/tags" Target="../tags/tag109.xml" /><Relationship Id="rId5" Type="http://schemas.openxmlformats.org/officeDocument/2006/relationships/tags" Target="../tags/tag110.xml" /><Relationship Id="rId6" Type="http://schemas.openxmlformats.org/officeDocument/2006/relationships/tags" Target="../tags/tag111.xml" /><Relationship Id="rId7" Type="http://schemas.openxmlformats.org/officeDocument/2006/relationships/tags" Target="../tags/tag112.xml" /><Relationship Id="rId8" Type="http://schemas.openxmlformats.org/officeDocument/2006/relationships/tags" Target="../tags/tag113.xml" /><Relationship Id="rId9" Type="http://schemas.openxmlformats.org/officeDocument/2006/relationships/tags" Target="../tags/tag114.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21.xml" /><Relationship Id="rId3" Type="http://schemas.openxmlformats.org/officeDocument/2006/relationships/tags" Target="../tags/tag122.xml" /><Relationship Id="rId4" Type="http://schemas.openxmlformats.org/officeDocument/2006/relationships/tags" Target="../tags/tag123.xml" /><Relationship Id="rId5" Type="http://schemas.openxmlformats.org/officeDocument/2006/relationships/tags" Target="../tags/tag124.xml" /><Relationship Id="rId6" Type="http://schemas.openxmlformats.org/officeDocument/2006/relationships/tags" Target="../tags/tag125.xml" /><Relationship Id="rId7" Type="http://schemas.openxmlformats.org/officeDocument/2006/relationships/tags" Target="../tags/tag126.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27.xml" /><Relationship Id="rId3" Type="http://schemas.openxmlformats.org/officeDocument/2006/relationships/tags" Target="../tags/tag128.xml" /><Relationship Id="rId4" Type="http://schemas.openxmlformats.org/officeDocument/2006/relationships/tags" Target="../tags/tag129.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30.xml" /><Relationship Id="rId3" Type="http://schemas.openxmlformats.org/officeDocument/2006/relationships/tags" Target="../tags/tag131.xml" /><Relationship Id="rId4" Type="http://schemas.openxmlformats.org/officeDocument/2006/relationships/tags" Target="../tags/tag132.xml" /><Relationship Id="rId5" Type="http://schemas.openxmlformats.org/officeDocument/2006/relationships/tags" Target="../tags/tag133.xml" /><Relationship Id="rId6" Type="http://schemas.openxmlformats.org/officeDocument/2006/relationships/tags" Target="../tags/tag134.xml" /><Relationship Id="rId7" Type="http://schemas.openxmlformats.org/officeDocument/2006/relationships/tags" Target="../tags/tag135.xml" /><Relationship Id="rId8" Type="http://schemas.openxmlformats.org/officeDocument/2006/relationships/tags" Target="../tags/tag136.xml" /><Relationship Id="rId9" Type="http://schemas.openxmlformats.org/officeDocument/2006/relationships/tags" Target="../tags/tag137.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文本框 2"/>
          <p:cNvSpPr txBox="1"/>
          <p:nvPr>
            <p:custDataLst>
              <p:tags r:id="rId3"/>
            </p:custDataLst>
          </p:nvPr>
        </p:nvSpPr>
        <p:spPr>
          <a:xfrm>
            <a:off x="683260" y="1412875"/>
            <a:ext cx="7609840" cy="2861310"/>
          </a:xfrm>
          <a:prstGeom prst="rect">
            <a:avLst/>
          </a:prstGeom>
          <a:solidFill>
            <a:schemeClr val="accent3">
              <a:lumMod val="95000"/>
            </a:schemeClr>
          </a:solidFill>
        </p:spPr>
        <p:txBody>
          <a:bodyPr wrap="square" rtlCol="0">
            <a:spAutoFit/>
          </a:bodyPr>
          <a:lstStyle/>
          <a:p>
            <a:pPr algn="ctr"/>
            <a:endParaRPr lang="zh-CN" altLang="en-US" sz="2400" b="1">
              <a:solidFill>
                <a:schemeClr val="accent2"/>
              </a:solidFill>
              <a:latin typeface="微软雅黑" panose="020b0503020204020204" charset="-122"/>
              <a:ea typeface="微软雅黑" panose="020b0503020204020204" charset="-122"/>
              <a:cs typeface="微软雅黑" panose="020b0503020204020204" charset="-122"/>
              <a:sym typeface="+mn-ea"/>
            </a:endParaRPr>
          </a:p>
          <a:p>
            <a:pPr algn="ctr"/>
            <a:r>
              <a:rPr lang="zh-CN" altLang="en-US" sz="2400" b="1">
                <a:solidFill>
                  <a:schemeClr val="accent2"/>
                </a:solidFill>
                <a:latin typeface="微软雅黑" panose="020b0503020204020204" charset="-122"/>
                <a:ea typeface="微软雅黑" panose="020b0503020204020204" charset="-122"/>
                <a:cs typeface="微软雅黑" panose="020b0503020204020204" charset="-122"/>
                <a:sym typeface="+mn-ea"/>
              </a:rPr>
              <a:t>《荷花淀》《小二黑结婚 》《党费》</a:t>
            </a:r>
          </a:p>
          <a:p>
            <a:pPr algn="ctr"/>
            <a:endParaRPr lang="zh-CN" altLang="en-US" sz="2400" b="1">
              <a:solidFill>
                <a:schemeClr val="accent2"/>
              </a:solidFill>
              <a:latin typeface="微软雅黑" panose="020b0503020204020204" charset="-122"/>
              <a:ea typeface="微软雅黑" panose="020b0503020204020204" charset="-122"/>
              <a:cs typeface="微软雅黑" panose="020b0503020204020204" charset="-122"/>
              <a:sym typeface="+mn-ea"/>
            </a:endParaRPr>
          </a:p>
          <a:p>
            <a:pPr algn="ctr"/>
            <a:r>
              <a:rPr lang="zh-CN" altLang="en-US" sz="2400" b="1">
                <a:solidFill>
                  <a:schemeClr val="accent2"/>
                </a:solidFill>
                <a:latin typeface="微软雅黑" panose="020b0503020204020204" charset="-122"/>
                <a:ea typeface="微软雅黑" panose="020b0503020204020204" charset="-122"/>
                <a:cs typeface="微软雅黑" panose="020b0503020204020204" charset="-122"/>
                <a:sym typeface="+mn-ea"/>
              </a:rPr>
              <a:t> </a:t>
            </a:r>
            <a:r>
              <a:rPr lang="zh-CN" altLang="en-US" sz="2400" b="1">
                <a:solidFill>
                  <a:srgbClr val="FF0000"/>
                </a:solidFill>
                <a:latin typeface="微软雅黑" panose="020b0503020204020204" charset="-122"/>
                <a:ea typeface="微软雅黑" panose="020b0503020204020204" charset="-122"/>
                <a:cs typeface="微软雅黑" panose="020b0503020204020204" charset="-122"/>
                <a:sym typeface="+mn-ea"/>
              </a:rPr>
              <a:t>任务群教学：苦难与新生（二）</a:t>
            </a:r>
          </a:p>
          <a:p>
            <a:pPr algn="ctr"/>
            <a:endParaRPr lang="zh-CN" altLang="en-US" sz="2400" b="1">
              <a:solidFill>
                <a:schemeClr val="accent2"/>
              </a:solidFill>
              <a:latin typeface="微软雅黑" panose="020b0503020204020204" charset="-122"/>
              <a:ea typeface="微软雅黑" panose="020b0503020204020204" charset="-122"/>
              <a:cs typeface="微软雅黑" panose="020b0503020204020204" charset="-122"/>
              <a:sym typeface="+mn-ea"/>
            </a:endParaRPr>
          </a:p>
          <a:p>
            <a:pPr algn="ctr"/>
            <a:r>
              <a:rPr lang="zh-CN" altLang="en-US" sz="2400" b="1">
                <a:solidFill>
                  <a:schemeClr val="accent2"/>
                </a:solidFill>
                <a:latin typeface="微软雅黑" panose="020b0503020204020204" charset="-122"/>
                <a:ea typeface="微软雅黑" panose="020b0503020204020204" charset="-122"/>
                <a:cs typeface="微软雅黑" panose="020b0503020204020204" charset="-122"/>
                <a:sym typeface="+mn-ea"/>
              </a:rPr>
              <a:t>   统编教材选择性必修（中）第二单元</a:t>
            </a:r>
          </a:p>
          <a:p>
            <a:pPr algn="ctr">
              <a:lnSpc>
                <a:spcPct val="150000"/>
              </a:lnSpc>
            </a:pPr>
            <a:endParaRPr lang="zh-CN" altLang="en-US" sz="2400" b="1">
              <a:solidFill>
                <a:schemeClr val="accent2"/>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 name="Text Box 3"/>
          <p:cNvSpPr/>
          <p:nvPr>
            <p:custDataLst>
              <p:tags r:id="rId3"/>
            </p:custDataLst>
          </p:nvPr>
        </p:nvSpPr>
        <p:spPr>
          <a:xfrm>
            <a:off x="0" y="44450"/>
            <a:ext cx="8292465" cy="521970"/>
          </a:xfrm>
          <a:prstGeom prst="rect">
            <a:avLst/>
          </a:prstGeom>
          <a:noFill/>
          <a:ln w="9525">
            <a:noFill/>
          </a:ln>
        </p:spPr>
        <p:txBody>
          <a:bodyPr wrap="square">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5pPr>
          </a:lstStyle>
          <a:p>
            <a:pPr marL="0" lvl="0" indent="0" eaLnBrk="1" hangingPunct="1">
              <a:spcBef>
                <a:spcPct val="50000"/>
              </a:spcBef>
              <a:buNone/>
            </a:pPr>
            <a:r>
              <a:rPr lang="zh-CN" altLang="en-US" sz="2800" b="1" u="sng">
                <a:solidFill>
                  <a:srgbClr val="FF0000"/>
                </a:solidFill>
                <a:latin typeface="+mj-ea"/>
                <a:ea typeface="+mj-ea"/>
              </a:rPr>
              <a:t>比较阅读：</a:t>
            </a:r>
            <a:r>
              <a:rPr lang="zh-CN" altLang="en-US" sz="2400" b="1" u="sng">
                <a:solidFill>
                  <a:schemeClr val="tx1"/>
                </a:solidFill>
                <a:latin typeface="+mj-ea"/>
                <a:ea typeface="+mj-ea"/>
              </a:rPr>
              <a:t>人物形象分析</a:t>
            </a:r>
          </a:p>
        </p:txBody>
      </p:sp>
      <p:graphicFrame>
        <p:nvGraphicFramePr>
          <p:cNvPr id="5" name="表格 4"/>
          <p:cNvGraphicFramePr>
            <a:graphicFrameLocks noGrp="1"/>
          </p:cNvGraphicFramePr>
          <p:nvPr>
            <p:custDataLst>
              <p:tags r:id="rId4"/>
            </p:custDataLst>
          </p:nvPr>
        </p:nvGraphicFramePr>
        <p:xfrm>
          <a:off x="217805" y="840105"/>
          <a:ext cx="8522970" cy="5811520"/>
        </p:xfrm>
        <a:graphic>
          <a:graphicData uri="http://schemas.openxmlformats.org/drawingml/2006/table">
            <a:tbl>
              <a:tblPr firstRow="1" bandRow="1">
                <a:tableStyleId>{5C22544A-7EE6-4342-B048-85BDC9FD1C3A}</a:tableStyleId>
              </a:tblPr>
              <a:tblGrid>
                <a:gridCol w="2153920">
                  <a:extLst>
                    <a:ext uri="{9D8B030D-6E8A-4147-A177-3AD203B41FA5}">
                      <a16:colId xmlns:a16="http://schemas.microsoft.com/office/drawing/2014/main" val="20000"/>
                    </a:ext>
                  </a:extLst>
                </a:gridCol>
                <a:gridCol w="6369050">
                  <a:extLst>
                    <a:ext uri="{9D8B030D-6E8A-4147-A177-3AD203B41FA5}">
                      <a16:colId xmlns:a16="http://schemas.microsoft.com/office/drawing/2014/main" val="20001"/>
                    </a:ext>
                  </a:extLst>
                </a:gridCol>
              </a:tblGrid>
              <a:tr h="826770">
                <a:tc gridSpan="2">
                  <a:txBody>
                    <a:bodyPr vert="horz" wrap="square"/>
                    <a:lstStyle/>
                    <a:p>
                      <a:pPr>
                        <a:buNone/>
                      </a:pPr>
                      <a:endParaRPr lang="zh-CN" altLang="en-US">
                        <a:solidFill>
                          <a:schemeClr val="tx1"/>
                        </a:solidFill>
                      </a:endParaRPr>
                    </a:p>
                    <a:p>
                      <a:pPr>
                        <a:buNone/>
                      </a:pPr>
                      <a:r>
                        <a:rPr lang="zh-CN" altLang="en-US">
                          <a:solidFill>
                            <a:srgbClr val="FF0000"/>
                          </a:solidFill>
                        </a:rPr>
                        <a:t>《小二黑结婚》</a:t>
                      </a:r>
                      <a:r>
                        <a:rPr lang="zh-CN" altLang="en-US">
                          <a:solidFill>
                            <a:schemeClr val="tx1"/>
                          </a:solidFill>
                        </a:rPr>
                        <a:t>中的     </a:t>
                      </a:r>
                      <a:r>
                        <a:rPr lang="zh-CN" altLang="en-US" u="sng">
                          <a:solidFill>
                            <a:schemeClr val="tx1"/>
                          </a:solidFill>
                        </a:rPr>
                        <a:t>              </a:t>
                      </a:r>
                      <a:r>
                        <a:rPr lang="zh-CN" altLang="en-US" u="sng">
                          <a:solidFill>
                            <a:srgbClr val="FF0000"/>
                          </a:solidFill>
                        </a:rPr>
                        <a:t> </a:t>
                      </a:r>
                      <a:r>
                        <a:rPr lang="zh-CN" altLang="en-US" sz="1800" u="sng">
                          <a:solidFill>
                            <a:srgbClr val="FF0000"/>
                          </a:solidFill>
                          <a:sym typeface="+mn-ea"/>
                        </a:rPr>
                        <a:t>小二黑和小芹</a:t>
                      </a:r>
                      <a:r>
                        <a:rPr lang="zh-CN" altLang="en-US" u="sng">
                          <a:solidFill>
                            <a:srgbClr val="FF0000"/>
                          </a:solidFill>
                        </a:rPr>
                        <a:t>  </a:t>
                      </a:r>
                      <a:r>
                        <a:rPr lang="zh-CN" altLang="en-US" u="sng">
                          <a:solidFill>
                            <a:schemeClr val="tx1"/>
                          </a:solidFill>
                        </a:rPr>
                        <a:t>                           </a:t>
                      </a:r>
                      <a:r>
                        <a:rPr lang="zh-CN" altLang="en-US" u="sng"/>
                        <a:t>                                     </a:t>
                      </a:r>
                    </a:p>
                  </a:txBody>
                  <a:tcPr>
                    <a:noFill/>
                  </a:tcPr>
                </a:tc>
                <a:tc hMerge="1">
                  <a:txBody>
                    <a:bodyPr vert="horz" wrap="square"/>
                    <a:lstStyle/>
                    <a:p>
                      <a:endParaRPr lang="zh-CN"/>
                    </a:p>
                  </a:txBody>
                  <a:tcPr/>
                </a:tc>
                <a:extLst>
                  <a:ext uri="{0D108BD9-81ED-4DB2-BD59-A6C34878D82A}">
                    <a16:rowId xmlns:a16="http://schemas.microsoft.com/office/drawing/2014/main" val="10000"/>
                  </a:ext>
                </a:extLst>
              </a:tr>
              <a:tr h="1040765">
                <a:tc>
                  <a:txBody>
                    <a:bodyPr vert="horz" wrap="square"/>
                    <a:lstStyle/>
                    <a:p>
                      <a:pPr algn="ctr">
                        <a:buNone/>
                      </a:pPr>
                      <a:endParaRPr lang="zh-CN" altLang="en-US" sz="2400" b="1">
                        <a:solidFill>
                          <a:schemeClr val="accent4"/>
                        </a:solidFill>
                        <a:uFillTx/>
                      </a:endParaRPr>
                    </a:p>
                    <a:p>
                      <a:pPr algn="ctr">
                        <a:buNone/>
                      </a:pPr>
                      <a:r>
                        <a:rPr lang="zh-CN" altLang="en-US" sz="2400" b="1">
                          <a:solidFill>
                            <a:schemeClr val="accent4"/>
                          </a:solidFill>
                          <a:uFillTx/>
                        </a:rPr>
                        <a:t>性格特征</a:t>
                      </a:r>
                    </a:p>
                  </a:txBody>
                  <a:tcPr/>
                </a:tc>
                <a:tc>
                  <a:txBody>
                    <a:bodyPr vert="horz" wrap="square"/>
                    <a:lstStyle/>
                    <a:p>
                      <a:pPr>
                        <a:buNone/>
                      </a:pPr>
                      <a:endParaRPr lang="zh-CN" altLang="en-US"/>
                    </a:p>
                  </a:txBody>
                  <a:tcPr/>
                </a:tc>
                <a:extLst>
                  <a:ext uri="{0D108BD9-81ED-4DB2-BD59-A6C34878D82A}">
                    <a16:rowId xmlns:a16="http://schemas.microsoft.com/office/drawing/2014/main" val="10001"/>
                  </a:ext>
                </a:extLst>
              </a:tr>
              <a:tr h="881380">
                <a:tc>
                  <a:txBody>
                    <a:bodyPr vert="horz" wrap="square"/>
                    <a:lstStyle/>
                    <a:p>
                      <a:pPr algn="ctr">
                        <a:buNone/>
                      </a:pPr>
                      <a:endParaRPr lang="zh-CN" altLang="en-US" sz="2400" b="1">
                        <a:solidFill>
                          <a:schemeClr val="accent4"/>
                        </a:solidFill>
                        <a:uFillTx/>
                      </a:endParaRPr>
                    </a:p>
                    <a:p>
                      <a:pPr algn="ctr">
                        <a:buNone/>
                      </a:pPr>
                      <a:r>
                        <a:rPr lang="zh-CN" altLang="en-US" sz="2400" b="1">
                          <a:solidFill>
                            <a:schemeClr val="accent4"/>
                          </a:solidFill>
                          <a:uFillTx/>
                        </a:rPr>
                        <a:t>典型环境</a:t>
                      </a:r>
                    </a:p>
                  </a:txBody>
                  <a:tcPr/>
                </a:tc>
                <a:tc>
                  <a:txBody>
                    <a:bodyPr vert="horz" wrap="square"/>
                    <a:lstStyle/>
                    <a:p>
                      <a:pPr>
                        <a:buNone/>
                      </a:pPr>
                      <a:endParaRPr lang="zh-CN" altLang="en-US"/>
                    </a:p>
                  </a:txBody>
                  <a:tcPr/>
                </a:tc>
                <a:extLst>
                  <a:ext uri="{0D108BD9-81ED-4DB2-BD59-A6C34878D82A}">
                    <a16:rowId xmlns:a16="http://schemas.microsoft.com/office/drawing/2014/main" val="10002"/>
                  </a:ext>
                </a:extLst>
              </a:tr>
              <a:tr h="881380">
                <a:tc>
                  <a:txBody>
                    <a:bodyPr vert="horz" wrap="square"/>
                    <a:lstStyle/>
                    <a:p>
                      <a:pPr algn="ctr">
                        <a:buNone/>
                      </a:pPr>
                      <a:endParaRPr lang="zh-CN" altLang="en-US" sz="2400" b="1">
                        <a:solidFill>
                          <a:schemeClr val="accent4"/>
                        </a:solidFill>
                        <a:uFillTx/>
                      </a:endParaRPr>
                    </a:p>
                    <a:p>
                      <a:pPr algn="ctr">
                        <a:buNone/>
                      </a:pPr>
                      <a:r>
                        <a:rPr lang="zh-CN" altLang="en-US" sz="2400" b="1">
                          <a:solidFill>
                            <a:schemeClr val="accent4"/>
                          </a:solidFill>
                          <a:uFillTx/>
                        </a:rPr>
                        <a:t>哪类典型人物</a:t>
                      </a:r>
                    </a:p>
                  </a:txBody>
                  <a:tcPr/>
                </a:tc>
                <a:tc>
                  <a:txBody>
                    <a:bodyPr vert="horz" wrap="square"/>
                    <a:lstStyle/>
                    <a:p>
                      <a:pPr>
                        <a:buNone/>
                      </a:pPr>
                      <a:endParaRPr lang="zh-CN" altLang="en-US"/>
                    </a:p>
                  </a:txBody>
                  <a:tcPr/>
                </a:tc>
                <a:extLst>
                  <a:ext uri="{0D108BD9-81ED-4DB2-BD59-A6C34878D82A}">
                    <a16:rowId xmlns:a16="http://schemas.microsoft.com/office/drawing/2014/main" val="10003"/>
                  </a:ext>
                </a:extLst>
              </a:tr>
              <a:tr h="881380">
                <a:tc>
                  <a:txBody>
                    <a:bodyPr vert="horz" wrap="square"/>
                    <a:lstStyle/>
                    <a:p>
                      <a:pPr algn="ctr">
                        <a:buNone/>
                      </a:pPr>
                      <a:endParaRPr lang="zh-CN" altLang="en-US" sz="2400" b="1">
                        <a:solidFill>
                          <a:schemeClr val="accent4"/>
                        </a:solidFill>
                        <a:uFillTx/>
                      </a:endParaRPr>
                    </a:p>
                    <a:p>
                      <a:pPr algn="ctr">
                        <a:buNone/>
                      </a:pPr>
                      <a:r>
                        <a:rPr lang="zh-CN" altLang="en-US" sz="2400" b="1">
                          <a:solidFill>
                            <a:schemeClr val="accent4"/>
                          </a:solidFill>
                          <a:uFillTx/>
                        </a:rPr>
                        <a:t>人物描写方法</a:t>
                      </a:r>
                    </a:p>
                  </a:txBody>
                  <a:tcPr/>
                </a:tc>
                <a:tc>
                  <a:txBody>
                    <a:bodyPr vert="horz" wrap="square"/>
                    <a:lstStyle/>
                    <a:p>
                      <a:pPr>
                        <a:buNone/>
                      </a:pPr>
                      <a:endParaRPr lang="zh-CN" altLang="en-US"/>
                    </a:p>
                  </a:txBody>
                  <a:tcPr/>
                </a:tc>
                <a:extLst>
                  <a:ext uri="{0D108BD9-81ED-4DB2-BD59-A6C34878D82A}">
                    <a16:rowId xmlns:a16="http://schemas.microsoft.com/office/drawing/2014/main" val="10004"/>
                  </a:ext>
                </a:extLst>
              </a:tr>
              <a:tr h="1299845">
                <a:tc>
                  <a:txBody>
                    <a:bodyPr vert="horz" wrap="square"/>
                    <a:lstStyle/>
                    <a:p>
                      <a:pPr algn="ctr">
                        <a:buNone/>
                      </a:pPr>
                      <a:endParaRPr lang="zh-CN" altLang="en-US" sz="2400" b="1">
                        <a:solidFill>
                          <a:schemeClr val="accent4"/>
                        </a:solidFill>
                        <a:uFillTx/>
                      </a:endParaRPr>
                    </a:p>
                    <a:p>
                      <a:pPr algn="ctr">
                        <a:buNone/>
                      </a:pPr>
                      <a:r>
                        <a:rPr lang="zh-CN" altLang="en-US" sz="2400" b="1">
                          <a:solidFill>
                            <a:schemeClr val="accent4"/>
                          </a:solidFill>
                          <a:uFillTx/>
                        </a:rPr>
                        <a:t>你喜欢的原因</a:t>
                      </a:r>
                    </a:p>
                  </a:txBody>
                  <a:tcPr/>
                </a:tc>
                <a:tc>
                  <a:txBody>
                    <a:bodyPr vert="horz" wrap="square"/>
                    <a:lstStyle/>
                    <a:p>
                      <a:pPr>
                        <a:buNone/>
                      </a:pPr>
                      <a:endParaRPr lang="zh-CN" altLang="en-US"/>
                    </a:p>
                  </a:txBody>
                  <a:tcPr/>
                </a:tc>
                <a:extLst>
                  <a:ext uri="{0D108BD9-81ED-4DB2-BD59-A6C34878D82A}">
                    <a16:rowId xmlns:a16="http://schemas.microsoft.com/office/drawing/2014/main" val="10005"/>
                  </a:ext>
                </a:extLst>
              </a:tr>
            </a:tbl>
          </a:graphicData>
        </a:graphic>
      </p:graphicFrame>
      <p:sp>
        <p:nvSpPr>
          <p:cNvPr id="17" name="矩形 16"/>
          <p:cNvSpPr/>
          <p:nvPr>
            <p:custDataLst>
              <p:tags r:id="rId5"/>
            </p:custDataLst>
          </p:nvPr>
        </p:nvSpPr>
        <p:spPr>
          <a:xfrm>
            <a:off x="2652395" y="3736340"/>
            <a:ext cx="3839845" cy="639445"/>
          </a:xfrm>
          <a:prstGeom prst="rect">
            <a:avLst/>
          </a:prstGeom>
        </p:spPr>
        <p:txBody>
          <a:bodyPr wrap="square">
            <a:noAutofit/>
          </a:bodyPr>
          <a:lstStyle/>
          <a:p>
            <a:pPr marL="0" lvl="0" indent="0" algn="l">
              <a:lnSpc>
                <a:spcPct val="130000"/>
              </a:lnSpc>
              <a:spcBef>
                <a:spcPct val="0"/>
              </a:spcBef>
              <a:spcAft>
                <a:spcPts val="1000"/>
              </a:spcAft>
              <a:buSzTx/>
              <a:buNone/>
            </a:pPr>
            <a:r>
              <a:rPr lang="zh-CN" altLang="en-US" sz="2000" b="1" kern="0" spc="150">
                <a:solidFill>
                  <a:srgbClr val="FF0000"/>
                </a:solidFill>
                <a:latin typeface="Arial" panose="020b0604020202020204" pitchFamily="34" charset="0"/>
                <a:ea typeface="微软雅黑" panose="020b0503020204020204" charset="-122"/>
                <a:cs typeface="Times New Roman" panose="02020603050405020304" pitchFamily="18" charset="0"/>
              </a:rPr>
              <a:t>解放区新一代农民的典型</a:t>
            </a:r>
            <a:r>
              <a:rPr lang="zh-CN" altLang="en-US" sz="2000" kern="0" spc="150">
                <a:solidFill>
                  <a:srgbClr val="FF0000"/>
                </a:solidFill>
                <a:latin typeface="Arial" panose="020b0604020202020204" pitchFamily="34" charset="0"/>
                <a:ea typeface="微软雅黑" panose="020b0503020204020204" charset="-122"/>
                <a:cs typeface="Times New Roman" panose="02020603050405020304" pitchFamily="18" charset="0"/>
              </a:rPr>
              <a:t>。</a:t>
            </a:r>
          </a:p>
        </p:txBody>
      </p:sp>
      <p:sp>
        <p:nvSpPr>
          <p:cNvPr id="2" name="矩形 1"/>
          <p:cNvSpPr/>
          <p:nvPr>
            <p:custDataLst>
              <p:tags r:id="rId6"/>
            </p:custDataLst>
          </p:nvPr>
        </p:nvSpPr>
        <p:spPr>
          <a:xfrm>
            <a:off x="2652395" y="2971165"/>
            <a:ext cx="4864735" cy="639445"/>
          </a:xfrm>
          <a:prstGeom prst="rect">
            <a:avLst/>
          </a:prstGeom>
        </p:spPr>
        <p:txBody>
          <a:bodyPr wrap="square">
            <a:noAutofit/>
          </a:bodyPr>
          <a:lstStyle/>
          <a:p>
            <a:pPr marL="0" lvl="0" indent="0" algn="l">
              <a:lnSpc>
                <a:spcPct val="130000"/>
              </a:lnSpc>
              <a:spcBef>
                <a:spcPct val="0"/>
              </a:spcBef>
              <a:spcAft>
                <a:spcPts val="1000"/>
              </a:spcAft>
              <a:buSzTx/>
              <a:buNone/>
            </a:pPr>
            <a:r>
              <a:rPr lang="zh-CN" altLang="en-US" sz="2000" b="1" spc="150">
                <a:solidFill>
                  <a:schemeClr val="tx1">
                    <a:lumMod val="85000"/>
                    <a:lumOff val="15000"/>
                  </a:schemeClr>
                </a:solidFill>
                <a:ea typeface="微软雅黑" panose="020b0503020204020204" charset="-122"/>
                <a:sym typeface="+mn-ea"/>
              </a:rPr>
              <a:t>四五十年代中国农村大变革时期的农村</a:t>
            </a:r>
            <a:endParaRPr lang="zh-CN" altLang="en-US" sz="2000" kern="0" spc="150">
              <a:solidFill>
                <a:srgbClr val="FF0000"/>
              </a:solidFill>
              <a:latin typeface="Arial" panose="020b0604020202020204" pitchFamily="34" charset="0"/>
              <a:ea typeface="微软雅黑" panose="020b0503020204020204" charset="-122"/>
              <a:cs typeface="Times New Roman" panose="02020603050405020304" pitchFamily="18" charset="0"/>
            </a:endParaRPr>
          </a:p>
        </p:txBody>
      </p:sp>
      <p:sp>
        <p:nvSpPr>
          <p:cNvPr id="3" name="矩形 2"/>
          <p:cNvSpPr/>
          <p:nvPr>
            <p:custDataLst>
              <p:tags r:id="rId7"/>
            </p:custDataLst>
          </p:nvPr>
        </p:nvSpPr>
        <p:spPr>
          <a:xfrm>
            <a:off x="2475230" y="1804035"/>
            <a:ext cx="6106160" cy="898525"/>
          </a:xfrm>
          <a:prstGeom prst="rect">
            <a:avLst/>
          </a:prstGeom>
        </p:spPr>
        <p:txBody>
          <a:bodyPr wrap="square">
            <a:noAutofit/>
          </a:bodyPr>
          <a:lstStyle/>
          <a:p>
            <a:pPr marL="0" lvl="0" indent="0" algn="l">
              <a:lnSpc>
                <a:spcPct val="130000"/>
              </a:lnSpc>
              <a:spcBef>
                <a:spcPct val="0"/>
              </a:spcBef>
              <a:spcAft>
                <a:spcPts val="1000"/>
              </a:spcAft>
              <a:buSzTx/>
              <a:buNone/>
            </a:pPr>
            <a:r>
              <a:rPr lang="zh-CN" sz="2000" b="1">
                <a:solidFill>
                  <a:srgbClr val="0070C0"/>
                </a:solidFill>
                <a:latin typeface="+mn-ea"/>
                <a:ea typeface="+mn-ea"/>
                <a:cs typeface="+mn-ea"/>
                <a:sym typeface="+mn-ea"/>
              </a:rPr>
              <a:t>他们敢于斗争，敢于掌握自己的命运，反对封建迷信，反对恶势力</a:t>
            </a:r>
            <a:r>
              <a:rPr lang="zh-CN" altLang="en-US" sz="2000" b="1">
                <a:solidFill>
                  <a:srgbClr val="0070C0"/>
                </a:solidFill>
                <a:latin typeface="+mn-ea"/>
                <a:ea typeface="+mn-ea"/>
                <a:cs typeface="+mn-ea"/>
                <a:sym typeface="+mn-ea"/>
              </a:rPr>
              <a:t>，追求爱情自由、婚姻自主的进步青年。</a:t>
            </a:r>
            <a:endParaRPr lang="zh-CN" altLang="en-US" sz="2000" b="1" kern="0" spc="150">
              <a:solidFill>
                <a:srgbClr val="0070C0"/>
              </a:solidFill>
              <a:latin typeface="+mn-ea"/>
              <a:ea typeface="+mn-ea"/>
              <a:cs typeface="+mn-ea"/>
              <a:sym typeface="+mn-ea"/>
            </a:endParaRPr>
          </a:p>
        </p:txBody>
      </p:sp>
      <p:sp>
        <p:nvSpPr>
          <p:cNvPr id="6" name="矩形 5"/>
          <p:cNvSpPr/>
          <p:nvPr>
            <p:custDataLst>
              <p:tags r:id="rId8"/>
            </p:custDataLst>
          </p:nvPr>
        </p:nvSpPr>
        <p:spPr>
          <a:xfrm>
            <a:off x="2651760" y="4472940"/>
            <a:ext cx="5929630" cy="908685"/>
          </a:xfrm>
          <a:prstGeom prst="rect">
            <a:avLst/>
          </a:prstGeom>
        </p:spPr>
        <p:txBody>
          <a:bodyPr wrap="square">
            <a:noAutofit/>
          </a:bodyPr>
          <a:lstStyle/>
          <a:p>
            <a:pPr marL="0" lvl="0" indent="0" algn="l">
              <a:lnSpc>
                <a:spcPct val="130000"/>
              </a:lnSpc>
              <a:spcBef>
                <a:spcPct val="0"/>
              </a:spcBef>
              <a:spcAft>
                <a:spcPts val="1000"/>
              </a:spcAft>
              <a:buSzTx/>
              <a:buNone/>
            </a:pPr>
            <a:r>
              <a:rPr lang="zh-CN" altLang="en-US" sz="2000" kern="0" spc="150">
                <a:solidFill>
                  <a:schemeClr val="accent2"/>
                </a:solidFill>
                <a:latin typeface="Arial" panose="020b0604020202020204" pitchFamily="34" charset="0"/>
                <a:ea typeface="微软雅黑" panose="020b0503020204020204" charset="-122"/>
                <a:cs typeface="Times New Roman" panose="02020603050405020304" pitchFamily="18" charset="0"/>
              </a:rPr>
              <a:t>把人物放在斗争环境中刻画；通过行动写人；把人物放在一定的关系中。</a:t>
            </a:r>
          </a:p>
        </p:txBody>
      </p:sp>
      <p:sp>
        <p:nvSpPr>
          <p:cNvPr id="7" name="矩形 6"/>
          <p:cNvSpPr/>
          <p:nvPr>
            <p:custDataLst>
              <p:tags r:id="rId9"/>
            </p:custDataLst>
          </p:nvPr>
        </p:nvSpPr>
        <p:spPr>
          <a:xfrm>
            <a:off x="2651760" y="5593715"/>
            <a:ext cx="5810885" cy="1057275"/>
          </a:xfrm>
          <a:prstGeom prst="rect">
            <a:avLst/>
          </a:prstGeom>
        </p:spPr>
        <p:txBody>
          <a:bodyPr wrap="square">
            <a:noAutofit/>
          </a:bodyPr>
          <a:lstStyle/>
          <a:p>
            <a:pPr marL="0" lvl="0" indent="0" algn="l">
              <a:lnSpc>
                <a:spcPct val="130000"/>
              </a:lnSpc>
              <a:spcBef>
                <a:spcPct val="0"/>
              </a:spcBef>
              <a:spcAft>
                <a:spcPts val="1000"/>
              </a:spcAft>
              <a:buSzTx/>
              <a:buNone/>
            </a:pPr>
            <a:r>
              <a:rPr lang="zh-CN" sz="16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rPr>
              <a:t>小二黑和小芹在争取爱情、与一切落后势力的斗争中，表现出了高度的自觉性、明朗的乐观主义精神和必胜的信心。</a:t>
            </a:r>
            <a:endParaRPr lang="zh-CN" altLang="en-US" sz="1600" b="1" kern="0"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spd="slow">
    <p:pull dir="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to="" calcmode="lin" valueType="num">
                                      <p:cBhvr>
                                        <p:cTn id="7" dur="1" fill="hold"/>
                                        <p:tgtEl>
                                          <p:spTgt spid="5"/>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1"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edge">
                                      <p:cBhvr>
                                        <p:cTn id="12" dur="2000"/>
                                        <p:tgtEl>
                                          <p:spTgt spid="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grpId="1"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edge">
                                      <p:cBhvr>
                                        <p:cTn id="17" dur="2000"/>
                                        <p:tgtEl>
                                          <p:spTgt spid="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0" presetClass="entr" presetSubtype="0" fill="hold" grpId="1"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edge">
                                      <p:cBhvr>
                                        <p:cTn id="22" dur="2000"/>
                                        <p:tgtEl>
                                          <p:spTgt spid="17"/>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0" presetClass="entr" presetSubtype="0" fill="hold" grpId="1"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edge">
                                      <p:cBhvr>
                                        <p:cTn id="27" dur="2000"/>
                                        <p:tgtEl>
                                          <p:spTgt spid="6"/>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0" presetClass="entr" presetSubtype="0" fill="hold" grpId="1"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edge">
                                      <p:cBhvr>
                                        <p:cTn id="32"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1"/>
      <p:bldP spid="2" grpId="1"/>
      <p:bldP spid="3" grpId="1"/>
      <p:bldP spid="6" grpId="1"/>
      <p:bldP spid="7" grpId="1"/>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 name="Text Box 3"/>
          <p:cNvSpPr/>
          <p:nvPr>
            <p:custDataLst>
              <p:tags r:id="rId3"/>
            </p:custDataLst>
          </p:nvPr>
        </p:nvSpPr>
        <p:spPr>
          <a:xfrm>
            <a:off x="0" y="44450"/>
            <a:ext cx="8292465" cy="521970"/>
          </a:xfrm>
          <a:prstGeom prst="rect">
            <a:avLst/>
          </a:prstGeom>
          <a:noFill/>
          <a:ln w="9525">
            <a:noFill/>
          </a:ln>
        </p:spPr>
        <p:txBody>
          <a:bodyPr wrap="square">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5pPr>
          </a:lstStyle>
          <a:p>
            <a:pPr marL="0" lvl="0" indent="0" eaLnBrk="1" hangingPunct="1">
              <a:spcBef>
                <a:spcPct val="50000"/>
              </a:spcBef>
              <a:buNone/>
            </a:pPr>
            <a:r>
              <a:rPr lang="zh-CN" altLang="en-US" sz="2800" b="1" u="sng">
                <a:solidFill>
                  <a:srgbClr val="FF0000"/>
                </a:solidFill>
                <a:latin typeface="+mj-ea"/>
                <a:ea typeface="+mj-ea"/>
              </a:rPr>
              <a:t>比较阅读：</a:t>
            </a:r>
            <a:r>
              <a:rPr lang="zh-CN" altLang="en-US" sz="2400" b="1" u="sng">
                <a:solidFill>
                  <a:schemeClr val="tx1"/>
                </a:solidFill>
                <a:latin typeface="+mj-ea"/>
                <a:ea typeface="+mj-ea"/>
              </a:rPr>
              <a:t>人物形象分析</a:t>
            </a:r>
          </a:p>
        </p:txBody>
      </p:sp>
      <p:graphicFrame>
        <p:nvGraphicFramePr>
          <p:cNvPr id="5" name="表格 4"/>
          <p:cNvGraphicFramePr>
            <a:graphicFrameLocks noGrp="1"/>
          </p:cNvGraphicFramePr>
          <p:nvPr>
            <p:custDataLst>
              <p:tags r:id="rId4"/>
            </p:custDataLst>
          </p:nvPr>
        </p:nvGraphicFramePr>
        <p:xfrm>
          <a:off x="217805" y="840105"/>
          <a:ext cx="8522970" cy="5811520"/>
        </p:xfrm>
        <a:graphic>
          <a:graphicData uri="http://schemas.openxmlformats.org/drawingml/2006/table">
            <a:tbl>
              <a:tblPr firstRow="1" bandRow="1">
                <a:tableStyleId>{5C22544A-7EE6-4342-B048-85BDC9FD1C3A}</a:tableStyleId>
              </a:tblPr>
              <a:tblGrid>
                <a:gridCol w="2153920">
                  <a:extLst>
                    <a:ext uri="{9D8B030D-6E8A-4147-A177-3AD203B41FA5}">
                      <a16:colId xmlns:a16="http://schemas.microsoft.com/office/drawing/2014/main" val="20000"/>
                    </a:ext>
                  </a:extLst>
                </a:gridCol>
                <a:gridCol w="6369050">
                  <a:extLst>
                    <a:ext uri="{9D8B030D-6E8A-4147-A177-3AD203B41FA5}">
                      <a16:colId xmlns:a16="http://schemas.microsoft.com/office/drawing/2014/main" val="20001"/>
                    </a:ext>
                  </a:extLst>
                </a:gridCol>
              </a:tblGrid>
              <a:tr h="826770">
                <a:tc gridSpan="2">
                  <a:txBody>
                    <a:bodyPr vert="horz" wrap="square"/>
                    <a:lstStyle/>
                    <a:p>
                      <a:pPr>
                        <a:buNone/>
                      </a:pPr>
                      <a:endParaRPr lang="zh-CN" altLang="en-US">
                        <a:solidFill>
                          <a:schemeClr val="tx1"/>
                        </a:solidFill>
                      </a:endParaRPr>
                    </a:p>
                    <a:p>
                      <a:pPr>
                        <a:buNone/>
                      </a:pPr>
                      <a:r>
                        <a:rPr lang="zh-CN" altLang="en-US">
                          <a:solidFill>
                            <a:srgbClr val="FF0000"/>
                          </a:solidFill>
                        </a:rPr>
                        <a:t>《党费》</a:t>
                      </a:r>
                      <a:r>
                        <a:rPr lang="zh-CN" altLang="en-US">
                          <a:solidFill>
                            <a:schemeClr val="tx1"/>
                          </a:solidFill>
                        </a:rPr>
                        <a:t>中的     </a:t>
                      </a:r>
                      <a:r>
                        <a:rPr lang="zh-CN" altLang="en-US" u="sng">
                          <a:solidFill>
                            <a:schemeClr val="tx1"/>
                          </a:solidFill>
                        </a:rPr>
                        <a:t>              </a:t>
                      </a:r>
                      <a:r>
                        <a:rPr lang="zh-CN" altLang="en-US" u="sng">
                          <a:solidFill>
                            <a:srgbClr val="FF0000"/>
                          </a:solidFill>
                        </a:rPr>
                        <a:t> </a:t>
                      </a:r>
                      <a:r>
                        <a:rPr lang="zh-CN" altLang="en-US" sz="1800" u="sng">
                          <a:solidFill>
                            <a:srgbClr val="FF0000"/>
                          </a:solidFill>
                          <a:sym typeface="+mn-ea"/>
                        </a:rPr>
                        <a:t>黄新</a:t>
                      </a:r>
                      <a:r>
                        <a:rPr lang="zh-CN" altLang="en-US" u="sng">
                          <a:solidFill>
                            <a:srgbClr val="FF0000"/>
                          </a:solidFill>
                        </a:rPr>
                        <a:t>  </a:t>
                      </a:r>
                      <a:r>
                        <a:rPr lang="zh-CN" altLang="en-US" u="sng">
                          <a:solidFill>
                            <a:schemeClr val="tx1"/>
                          </a:solidFill>
                        </a:rPr>
                        <a:t>                           </a:t>
                      </a:r>
                      <a:r>
                        <a:rPr lang="zh-CN" altLang="en-US" u="sng"/>
                        <a:t>                                     </a:t>
                      </a:r>
                    </a:p>
                  </a:txBody>
                  <a:tcPr>
                    <a:noFill/>
                  </a:tcPr>
                </a:tc>
                <a:tc hMerge="1">
                  <a:txBody>
                    <a:bodyPr vert="horz" wrap="square"/>
                    <a:lstStyle/>
                    <a:p>
                      <a:endParaRPr lang="zh-CN"/>
                    </a:p>
                  </a:txBody>
                  <a:tcPr/>
                </a:tc>
                <a:extLst>
                  <a:ext uri="{0D108BD9-81ED-4DB2-BD59-A6C34878D82A}">
                    <a16:rowId xmlns:a16="http://schemas.microsoft.com/office/drawing/2014/main" val="10000"/>
                  </a:ext>
                </a:extLst>
              </a:tr>
              <a:tr h="1040765">
                <a:tc>
                  <a:txBody>
                    <a:bodyPr vert="horz" wrap="square"/>
                    <a:lstStyle/>
                    <a:p>
                      <a:pPr algn="ctr">
                        <a:buNone/>
                      </a:pPr>
                      <a:endParaRPr lang="zh-CN" altLang="en-US" sz="2400" b="1">
                        <a:solidFill>
                          <a:schemeClr val="accent4"/>
                        </a:solidFill>
                        <a:uFillTx/>
                      </a:endParaRPr>
                    </a:p>
                    <a:p>
                      <a:pPr algn="ctr">
                        <a:buNone/>
                      </a:pPr>
                      <a:r>
                        <a:rPr lang="zh-CN" altLang="en-US" sz="2400" b="1">
                          <a:solidFill>
                            <a:schemeClr val="accent4"/>
                          </a:solidFill>
                          <a:uFillTx/>
                        </a:rPr>
                        <a:t>性格特征</a:t>
                      </a:r>
                    </a:p>
                  </a:txBody>
                  <a:tcPr/>
                </a:tc>
                <a:tc>
                  <a:txBody>
                    <a:bodyPr vert="horz" wrap="square"/>
                    <a:lstStyle/>
                    <a:p>
                      <a:pPr>
                        <a:buNone/>
                      </a:pPr>
                      <a:endParaRPr lang="zh-CN" altLang="en-US"/>
                    </a:p>
                  </a:txBody>
                  <a:tcPr/>
                </a:tc>
                <a:extLst>
                  <a:ext uri="{0D108BD9-81ED-4DB2-BD59-A6C34878D82A}">
                    <a16:rowId xmlns:a16="http://schemas.microsoft.com/office/drawing/2014/main" val="10001"/>
                  </a:ext>
                </a:extLst>
              </a:tr>
              <a:tr h="881380">
                <a:tc>
                  <a:txBody>
                    <a:bodyPr vert="horz" wrap="square"/>
                    <a:lstStyle/>
                    <a:p>
                      <a:pPr algn="ctr">
                        <a:buNone/>
                      </a:pPr>
                      <a:endParaRPr lang="zh-CN" altLang="en-US" sz="2400" b="1">
                        <a:solidFill>
                          <a:schemeClr val="accent4"/>
                        </a:solidFill>
                        <a:uFillTx/>
                      </a:endParaRPr>
                    </a:p>
                    <a:p>
                      <a:pPr algn="ctr">
                        <a:buNone/>
                      </a:pPr>
                      <a:r>
                        <a:rPr lang="zh-CN" altLang="en-US" sz="2400" b="1">
                          <a:solidFill>
                            <a:schemeClr val="accent4"/>
                          </a:solidFill>
                          <a:uFillTx/>
                        </a:rPr>
                        <a:t>典型环境</a:t>
                      </a:r>
                    </a:p>
                  </a:txBody>
                  <a:tcPr/>
                </a:tc>
                <a:tc>
                  <a:txBody>
                    <a:bodyPr vert="horz" wrap="square"/>
                    <a:lstStyle/>
                    <a:p>
                      <a:pPr>
                        <a:buNone/>
                      </a:pPr>
                      <a:endParaRPr lang="zh-CN" altLang="en-US"/>
                    </a:p>
                  </a:txBody>
                  <a:tcPr/>
                </a:tc>
                <a:extLst>
                  <a:ext uri="{0D108BD9-81ED-4DB2-BD59-A6C34878D82A}">
                    <a16:rowId xmlns:a16="http://schemas.microsoft.com/office/drawing/2014/main" val="10002"/>
                  </a:ext>
                </a:extLst>
              </a:tr>
              <a:tr h="881380">
                <a:tc>
                  <a:txBody>
                    <a:bodyPr vert="horz" wrap="square"/>
                    <a:lstStyle/>
                    <a:p>
                      <a:pPr algn="ctr">
                        <a:buNone/>
                      </a:pPr>
                      <a:endParaRPr lang="zh-CN" altLang="en-US" sz="2400" b="1">
                        <a:solidFill>
                          <a:schemeClr val="accent4"/>
                        </a:solidFill>
                        <a:uFillTx/>
                      </a:endParaRPr>
                    </a:p>
                    <a:p>
                      <a:pPr algn="ctr">
                        <a:buNone/>
                      </a:pPr>
                      <a:r>
                        <a:rPr lang="zh-CN" altLang="en-US" sz="2400" b="1">
                          <a:solidFill>
                            <a:schemeClr val="accent4"/>
                          </a:solidFill>
                          <a:uFillTx/>
                        </a:rPr>
                        <a:t>哪类典型人物</a:t>
                      </a:r>
                    </a:p>
                  </a:txBody>
                  <a:tcPr/>
                </a:tc>
                <a:tc>
                  <a:txBody>
                    <a:bodyPr vert="horz" wrap="square"/>
                    <a:lstStyle/>
                    <a:p>
                      <a:pPr>
                        <a:buNone/>
                      </a:pPr>
                      <a:endParaRPr lang="zh-CN" altLang="en-US"/>
                    </a:p>
                  </a:txBody>
                  <a:tcPr/>
                </a:tc>
                <a:extLst>
                  <a:ext uri="{0D108BD9-81ED-4DB2-BD59-A6C34878D82A}">
                    <a16:rowId xmlns:a16="http://schemas.microsoft.com/office/drawing/2014/main" val="10003"/>
                  </a:ext>
                </a:extLst>
              </a:tr>
              <a:tr h="881380">
                <a:tc>
                  <a:txBody>
                    <a:bodyPr vert="horz" wrap="square"/>
                    <a:lstStyle/>
                    <a:p>
                      <a:pPr algn="ctr">
                        <a:buNone/>
                      </a:pPr>
                      <a:endParaRPr lang="zh-CN" altLang="en-US" sz="2400" b="1">
                        <a:solidFill>
                          <a:schemeClr val="accent4"/>
                        </a:solidFill>
                        <a:uFillTx/>
                      </a:endParaRPr>
                    </a:p>
                    <a:p>
                      <a:pPr algn="ctr">
                        <a:buNone/>
                      </a:pPr>
                      <a:r>
                        <a:rPr lang="zh-CN" altLang="en-US" sz="2400" b="1">
                          <a:solidFill>
                            <a:schemeClr val="accent4"/>
                          </a:solidFill>
                          <a:uFillTx/>
                        </a:rPr>
                        <a:t>人物描写方法</a:t>
                      </a:r>
                    </a:p>
                  </a:txBody>
                  <a:tcPr/>
                </a:tc>
                <a:tc>
                  <a:txBody>
                    <a:bodyPr vert="horz" wrap="square"/>
                    <a:lstStyle/>
                    <a:p>
                      <a:pPr>
                        <a:buNone/>
                      </a:pPr>
                      <a:endParaRPr lang="zh-CN" altLang="en-US"/>
                    </a:p>
                  </a:txBody>
                  <a:tcPr/>
                </a:tc>
                <a:extLst>
                  <a:ext uri="{0D108BD9-81ED-4DB2-BD59-A6C34878D82A}">
                    <a16:rowId xmlns:a16="http://schemas.microsoft.com/office/drawing/2014/main" val="10004"/>
                  </a:ext>
                </a:extLst>
              </a:tr>
              <a:tr h="1299845">
                <a:tc>
                  <a:txBody>
                    <a:bodyPr vert="horz" wrap="square"/>
                    <a:lstStyle/>
                    <a:p>
                      <a:pPr algn="ctr">
                        <a:buNone/>
                      </a:pPr>
                      <a:endParaRPr lang="zh-CN" altLang="en-US" sz="2400" b="1">
                        <a:solidFill>
                          <a:schemeClr val="accent4"/>
                        </a:solidFill>
                        <a:uFillTx/>
                      </a:endParaRPr>
                    </a:p>
                    <a:p>
                      <a:pPr algn="ctr">
                        <a:buNone/>
                      </a:pPr>
                      <a:r>
                        <a:rPr lang="zh-CN" altLang="en-US" sz="2400" b="1">
                          <a:solidFill>
                            <a:schemeClr val="accent4"/>
                          </a:solidFill>
                          <a:uFillTx/>
                        </a:rPr>
                        <a:t>你喜欢的原因</a:t>
                      </a:r>
                    </a:p>
                  </a:txBody>
                  <a:tcPr/>
                </a:tc>
                <a:tc>
                  <a:txBody>
                    <a:bodyPr vert="horz" wrap="square"/>
                    <a:lstStyle/>
                    <a:p>
                      <a:pPr>
                        <a:buNone/>
                      </a:pPr>
                      <a:endParaRPr lang="zh-CN" altLang="en-US"/>
                    </a:p>
                  </a:txBody>
                  <a:tcPr/>
                </a:tc>
                <a:extLst>
                  <a:ext uri="{0D108BD9-81ED-4DB2-BD59-A6C34878D82A}">
                    <a16:rowId xmlns:a16="http://schemas.microsoft.com/office/drawing/2014/main" val="10005"/>
                  </a:ext>
                </a:extLst>
              </a:tr>
            </a:tbl>
          </a:graphicData>
        </a:graphic>
      </p:graphicFrame>
      <p:sp>
        <p:nvSpPr>
          <p:cNvPr id="17" name="矩形 16"/>
          <p:cNvSpPr/>
          <p:nvPr>
            <p:custDataLst>
              <p:tags r:id="rId5"/>
            </p:custDataLst>
          </p:nvPr>
        </p:nvSpPr>
        <p:spPr>
          <a:xfrm>
            <a:off x="2652395" y="3736340"/>
            <a:ext cx="5928360" cy="639445"/>
          </a:xfrm>
          <a:prstGeom prst="rect">
            <a:avLst/>
          </a:prstGeom>
        </p:spPr>
        <p:txBody>
          <a:bodyPr wrap="square">
            <a:noAutofit/>
          </a:bodyPr>
          <a:lstStyle/>
          <a:p>
            <a:pPr marL="0" lvl="0" indent="0" algn="l">
              <a:lnSpc>
                <a:spcPct val="130000"/>
              </a:lnSpc>
              <a:spcBef>
                <a:spcPct val="0"/>
              </a:spcBef>
              <a:spcAft>
                <a:spcPts val="1000"/>
              </a:spcAft>
              <a:buSzTx/>
              <a:buNone/>
            </a:pPr>
            <a:r>
              <a:rPr lang="zh-CN" altLang="en-US" sz="2000" b="1" kern="0" spc="150">
                <a:solidFill>
                  <a:srgbClr val="FF0000"/>
                </a:solidFill>
                <a:latin typeface="Arial" panose="020b0604020202020204" pitchFamily="34" charset="0"/>
                <a:ea typeface="微软雅黑" panose="020b0503020204020204" charset="-122"/>
                <a:cs typeface="Times New Roman" panose="02020603050405020304" pitchFamily="18" charset="0"/>
              </a:rPr>
              <a:t>信仰坚定、</a:t>
            </a:r>
            <a:r>
              <a:rPr lang="zh-CN" altLang="en-US" sz="2000" b="1" kern="0" spc="150">
                <a:solidFill>
                  <a:srgbClr val="FF0000"/>
                </a:solidFill>
                <a:ea typeface="微软雅黑" panose="020b0503020204020204" charset="-122"/>
                <a:cs typeface="Times New Roman" panose="02020603050405020304" pitchFamily="18" charset="0"/>
                <a:sym typeface="+mn-ea"/>
              </a:rPr>
              <a:t>顽强</a:t>
            </a:r>
            <a:r>
              <a:rPr lang="zh-CN" altLang="en-US" sz="2000" b="1" kern="0" spc="150">
                <a:solidFill>
                  <a:srgbClr val="FF0000"/>
                </a:solidFill>
                <a:latin typeface="Arial" panose="020b0604020202020204" pitchFamily="34" charset="0"/>
                <a:ea typeface="微软雅黑" panose="020b0503020204020204" charset="-122"/>
                <a:cs typeface="Times New Roman" panose="02020603050405020304" pitchFamily="18" charset="0"/>
              </a:rPr>
              <a:t>斗争、</a:t>
            </a:r>
            <a:r>
              <a:rPr lang="zh-CN" altLang="en-US" sz="2000" b="1" kern="0" spc="150">
                <a:solidFill>
                  <a:srgbClr val="FF0000"/>
                </a:solidFill>
                <a:ea typeface="微软雅黑" panose="020b0503020204020204" charset="-122"/>
                <a:cs typeface="Times New Roman" panose="02020603050405020304" pitchFamily="18" charset="0"/>
              </a:rPr>
              <a:t>勇于</a:t>
            </a:r>
            <a:r>
              <a:rPr lang="zh-CN" altLang="en-US" sz="2000" b="1" kern="0" spc="150">
                <a:solidFill>
                  <a:srgbClr val="FF0000"/>
                </a:solidFill>
                <a:latin typeface="Arial" panose="020b0604020202020204" pitchFamily="34" charset="0"/>
                <a:ea typeface="微软雅黑" panose="020b0503020204020204" charset="-122"/>
                <a:cs typeface="Times New Roman" panose="02020603050405020304" pitchFamily="18" charset="0"/>
              </a:rPr>
              <a:t>牺牲共产党员</a:t>
            </a:r>
          </a:p>
        </p:txBody>
      </p:sp>
      <p:sp>
        <p:nvSpPr>
          <p:cNvPr id="2" name="矩形 1"/>
          <p:cNvSpPr/>
          <p:nvPr>
            <p:custDataLst>
              <p:tags r:id="rId6"/>
            </p:custDataLst>
          </p:nvPr>
        </p:nvSpPr>
        <p:spPr>
          <a:xfrm>
            <a:off x="2411759" y="2468880"/>
            <a:ext cx="6329015" cy="1166495"/>
          </a:xfrm>
          <a:prstGeom prst="rect">
            <a:avLst/>
          </a:prstGeom>
        </p:spPr>
        <p:txBody>
          <a:bodyPr wrap="square">
            <a:noAutofit/>
          </a:bodyPr>
          <a:lstStyle/>
          <a:p>
            <a:pPr marL="0" lvl="0" indent="0" algn="l">
              <a:lnSpc>
                <a:spcPct val="100000"/>
              </a:lnSpc>
              <a:spcBef>
                <a:spcPct val="0"/>
              </a:spcBef>
              <a:spcAft>
                <a:spcPts val="1000"/>
              </a:spcAft>
              <a:buSzTx/>
              <a:buNone/>
            </a:pPr>
            <a:r>
              <a:rPr lang="zh-CN" altLang="en-US" sz="1600" b="1" spc="150">
                <a:solidFill>
                  <a:schemeClr val="tx1">
                    <a:lumMod val="85000"/>
                    <a:lumOff val="15000"/>
                  </a:schemeClr>
                </a:solidFill>
                <a:ea typeface="微软雅黑" panose="020b0503020204020204" charset="-122"/>
                <a:sym typeface="+mn-ea"/>
              </a:rPr>
              <a:t>1934年10月国民党调遣重兵进攻“围剿”闽粤赣苏区。军事上,采用“驻剿”和分进合击的战术;政治上,实行移民并村,断绝群众资助红军的粮食来源,欲置红军于死地。在敌人的残酷“围剿”下,我党在苏区的革工作遇到极大困难。</a:t>
            </a:r>
          </a:p>
        </p:txBody>
      </p:sp>
      <p:sp>
        <p:nvSpPr>
          <p:cNvPr id="3" name="矩形 2"/>
          <p:cNvSpPr/>
          <p:nvPr>
            <p:custDataLst>
              <p:tags r:id="rId7"/>
            </p:custDataLst>
          </p:nvPr>
        </p:nvSpPr>
        <p:spPr>
          <a:xfrm>
            <a:off x="2459356" y="1814830"/>
            <a:ext cx="6105524" cy="550545"/>
          </a:xfrm>
          <a:prstGeom prst="rect">
            <a:avLst/>
          </a:prstGeom>
        </p:spPr>
        <p:txBody>
          <a:bodyPr wrap="square">
            <a:noAutofit/>
          </a:bodyPr>
          <a:lstStyle/>
          <a:p>
            <a:pPr marL="0" lvl="0" indent="0" algn="l">
              <a:lnSpc>
                <a:spcPct val="130000"/>
              </a:lnSpc>
              <a:spcBef>
                <a:spcPct val="0"/>
              </a:spcBef>
              <a:spcAft>
                <a:spcPts val="1000"/>
              </a:spcAft>
              <a:buSzTx/>
              <a:buNone/>
            </a:pPr>
            <a:r>
              <a:rPr lang="zh-CN" sz="2000" b="1">
                <a:solidFill>
                  <a:srgbClr val="0070C0"/>
                </a:solidFill>
                <a:latin typeface="+mn-ea"/>
                <a:ea typeface="+mn-ea"/>
                <a:cs typeface="+mn-ea"/>
                <a:sym typeface="+mn-ea"/>
              </a:rPr>
              <a:t>热爱党，忠于党，机智果敢，</a:t>
            </a:r>
            <a:r>
              <a:rPr lang="zh-CN" altLang="en-US" sz="2000" b="1">
                <a:solidFill>
                  <a:srgbClr val="0070C0"/>
                </a:solidFill>
                <a:latin typeface="+mn-ea"/>
                <a:ea typeface="+mn-ea"/>
                <a:cs typeface="+mn-ea"/>
                <a:sym typeface="+mn-ea"/>
              </a:rPr>
              <a:t>无私赤诚、</a:t>
            </a:r>
            <a:r>
              <a:rPr lang="zh-CN" sz="2000" b="1">
                <a:solidFill>
                  <a:srgbClr val="0070C0"/>
                </a:solidFill>
                <a:latin typeface="+mn-ea"/>
                <a:ea typeface="+mn-ea"/>
                <a:cs typeface="+mn-ea"/>
                <a:sym typeface="+mn-ea"/>
              </a:rPr>
              <a:t>勇于献身。</a:t>
            </a:r>
          </a:p>
        </p:txBody>
      </p:sp>
      <p:sp>
        <p:nvSpPr>
          <p:cNvPr id="6" name="矩形 5"/>
          <p:cNvSpPr/>
          <p:nvPr>
            <p:custDataLst>
              <p:tags r:id="rId8"/>
            </p:custDataLst>
          </p:nvPr>
        </p:nvSpPr>
        <p:spPr>
          <a:xfrm>
            <a:off x="2635250" y="4689475"/>
            <a:ext cx="5929630" cy="591185"/>
          </a:xfrm>
          <a:prstGeom prst="rect">
            <a:avLst/>
          </a:prstGeom>
        </p:spPr>
        <p:txBody>
          <a:bodyPr wrap="square">
            <a:noAutofit/>
          </a:bodyPr>
          <a:lstStyle/>
          <a:p>
            <a:pPr marL="0" lvl="0" indent="0" algn="l">
              <a:lnSpc>
                <a:spcPct val="130000"/>
              </a:lnSpc>
              <a:spcBef>
                <a:spcPct val="0"/>
              </a:spcBef>
              <a:spcAft>
                <a:spcPts val="1000"/>
              </a:spcAft>
              <a:buSzTx/>
              <a:buNone/>
            </a:pPr>
            <a:r>
              <a:rPr lang="zh-CN" altLang="en-US" sz="2000" kern="0" spc="150">
                <a:solidFill>
                  <a:schemeClr val="accent2"/>
                </a:solidFill>
                <a:latin typeface="Arial" panose="020b0604020202020204" pitchFamily="34" charset="0"/>
                <a:ea typeface="微软雅黑" panose="020b0503020204020204" charset="-122"/>
                <a:cs typeface="Times New Roman" panose="02020603050405020304" pitchFamily="18" charset="0"/>
              </a:rPr>
              <a:t>动作描写，心理描写，语言描写，环境衬托。</a:t>
            </a:r>
          </a:p>
        </p:txBody>
      </p:sp>
      <p:sp>
        <p:nvSpPr>
          <p:cNvPr id="7" name="矩形 6"/>
          <p:cNvSpPr/>
          <p:nvPr>
            <p:custDataLst>
              <p:tags r:id="rId9"/>
            </p:custDataLst>
          </p:nvPr>
        </p:nvSpPr>
        <p:spPr>
          <a:xfrm>
            <a:off x="2652395" y="5405755"/>
            <a:ext cx="5810885" cy="1057275"/>
          </a:xfrm>
          <a:prstGeom prst="rect">
            <a:avLst/>
          </a:prstGeom>
        </p:spPr>
        <p:txBody>
          <a:bodyPr wrap="square">
            <a:noAutofit/>
          </a:bodyPr>
          <a:lstStyle/>
          <a:p>
            <a:pPr marL="0" lvl="0" indent="0" algn="l">
              <a:lnSpc>
                <a:spcPct val="130000"/>
              </a:lnSpc>
              <a:spcBef>
                <a:spcPct val="0"/>
              </a:spcBef>
              <a:spcAft>
                <a:spcPts val="1000"/>
              </a:spcAft>
              <a:buSzTx/>
              <a:buNone/>
            </a:pPr>
            <a:r>
              <a:rPr lang="zh-CN" sz="16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rPr>
              <a:t>在敌后艰苦环境里坚斗争,为了缴纳党费和掩护游击队的同志,献出自己生命，她对党的忠诚,有为革命事业勇于牺牲的精神。</a:t>
            </a:r>
          </a:p>
        </p:txBody>
      </p:sp>
    </p:spTree>
  </p:cSld>
  <p:clrMapOvr>
    <a:masterClrMapping/>
  </p:clrMapOvr>
  <p:transition spd="slow">
    <p:pull dir="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to="" calcmode="lin" valueType="num">
                                      <p:cBhvr>
                                        <p:cTn id="7" dur="1" fill="hold"/>
                                        <p:tgtEl>
                                          <p:spTgt spid="5"/>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1"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edge">
                                      <p:cBhvr>
                                        <p:cTn id="12" dur="2000"/>
                                        <p:tgtEl>
                                          <p:spTgt spid="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grpId="1"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edge">
                                      <p:cBhvr>
                                        <p:cTn id="17" dur="2000"/>
                                        <p:tgtEl>
                                          <p:spTgt spid="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0" presetClass="entr" presetSubtype="0" fill="hold" grpId="1"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edge">
                                      <p:cBhvr>
                                        <p:cTn id="22" dur="2000"/>
                                        <p:tgtEl>
                                          <p:spTgt spid="17"/>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0" presetClass="entr" presetSubtype="0" fill="hold" grpId="1"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edge">
                                      <p:cBhvr>
                                        <p:cTn id="27" dur="2000"/>
                                        <p:tgtEl>
                                          <p:spTgt spid="6"/>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0" presetClass="entr" presetSubtype="0" fill="hold" grpId="1"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edge">
                                      <p:cBhvr>
                                        <p:cTn id="32"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1"/>
      <p:bldP spid="2" grpId="1"/>
      <p:bldP spid="3" grpId="1"/>
      <p:bldP spid="6" grpId="1"/>
      <p:bldP spid="7" grpId="1"/>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 name="Text Box 3"/>
          <p:cNvSpPr/>
          <p:nvPr>
            <p:custDataLst>
              <p:tags r:id="rId3"/>
            </p:custDataLst>
          </p:nvPr>
        </p:nvSpPr>
        <p:spPr>
          <a:xfrm>
            <a:off x="0" y="44450"/>
            <a:ext cx="8292465" cy="521970"/>
          </a:xfrm>
          <a:prstGeom prst="rect">
            <a:avLst/>
          </a:prstGeom>
          <a:noFill/>
          <a:ln w="9525">
            <a:noFill/>
          </a:ln>
        </p:spPr>
        <p:txBody>
          <a:bodyPr wrap="square">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5pPr>
          </a:lstStyle>
          <a:p>
            <a:pPr marL="0" lvl="0" indent="0" eaLnBrk="1" hangingPunct="1">
              <a:spcBef>
                <a:spcPct val="50000"/>
              </a:spcBef>
              <a:buNone/>
            </a:pPr>
            <a:r>
              <a:rPr lang="zh-CN" altLang="en-US" sz="2800" b="1" u="sng">
                <a:solidFill>
                  <a:srgbClr val="FF0000"/>
                </a:solidFill>
                <a:latin typeface="+mj-ea"/>
                <a:ea typeface="+mj-ea"/>
              </a:rPr>
              <a:t>创作风格比较：</a:t>
            </a:r>
            <a:endParaRPr lang="zh-CN" altLang="en-US" sz="2000" b="1">
              <a:solidFill>
                <a:schemeClr val="tx1"/>
              </a:solidFill>
              <a:latin typeface="+mj-ea"/>
              <a:ea typeface="+mj-ea"/>
            </a:endParaRPr>
          </a:p>
        </p:txBody>
      </p:sp>
      <p:sp>
        <p:nvSpPr>
          <p:cNvPr id="3" name="文本框 2"/>
          <p:cNvSpPr txBox="1"/>
          <p:nvPr>
            <p:custDataLst>
              <p:tags r:id="rId4"/>
            </p:custDataLst>
          </p:nvPr>
        </p:nvSpPr>
        <p:spPr>
          <a:xfrm>
            <a:off x="107315" y="566420"/>
            <a:ext cx="8799195" cy="645160"/>
          </a:xfrm>
          <a:prstGeom prst="rect">
            <a:avLst/>
          </a:prstGeom>
          <a:solidFill>
            <a:schemeClr val="accent3">
              <a:lumMod val="95000"/>
            </a:schemeClr>
          </a:solidFill>
        </p:spPr>
        <p:txBody>
          <a:bodyPr wrap="square" rtlCol="0" anchor="t">
            <a:spAutoFit/>
          </a:bodyPr>
          <a:lstStyle/>
          <a:p>
            <a:pPr algn="l" fontAlgn="auto">
              <a:lnSpc>
                <a:spcPct val="150000"/>
              </a:lnSpc>
            </a:pPr>
            <a:r>
              <a:rPr lang="zh-CN" altLang="en-US" sz="2400" b="1">
                <a:solidFill>
                  <a:srgbClr val="FF0000"/>
                </a:solidFill>
                <a:sym typeface="+mn-ea"/>
              </a:rPr>
              <a:t>问题：</a:t>
            </a:r>
            <a:r>
              <a:rPr lang="en-US" altLang="zh-CN" sz="2400" b="1">
                <a:sym typeface="+mn-ea"/>
              </a:rPr>
              <a:t> </a:t>
            </a:r>
            <a:r>
              <a:rPr lang="zh-CN" altLang="en-US" sz="2400" b="1">
                <a:sym typeface="+mn-ea"/>
              </a:rPr>
              <a:t>请分别概括三篇小说的创作风格，并说说你喜欢哪种。</a:t>
            </a:r>
            <a:endParaRPr lang="zh-CN" altLang="en-US" sz="2800" b="1">
              <a:solidFill>
                <a:schemeClr val="tx1"/>
              </a:solidFill>
              <a:sym typeface="+mn-ea"/>
            </a:endParaRPr>
          </a:p>
        </p:txBody>
      </p:sp>
      <p:sp>
        <p:nvSpPr>
          <p:cNvPr id="5" name="文本框 4"/>
          <p:cNvSpPr txBox="1"/>
          <p:nvPr>
            <p:custDataLst>
              <p:tags r:id="rId5"/>
            </p:custDataLst>
          </p:nvPr>
        </p:nvSpPr>
        <p:spPr>
          <a:xfrm>
            <a:off x="172720" y="1487805"/>
            <a:ext cx="8799195" cy="3415030"/>
          </a:xfrm>
          <a:prstGeom prst="rect">
            <a:avLst/>
          </a:prstGeom>
          <a:solidFill>
            <a:schemeClr val="accent3">
              <a:lumMod val="95000"/>
            </a:schemeClr>
          </a:solidFill>
        </p:spPr>
        <p:txBody>
          <a:bodyPr wrap="square" rtlCol="0" anchor="t">
            <a:spAutoFit/>
          </a:bodyPr>
          <a:lstStyle/>
          <a:p>
            <a:pPr algn="l" fontAlgn="auto">
              <a:lnSpc>
                <a:spcPct val="150000"/>
              </a:lnSpc>
            </a:pPr>
            <a:r>
              <a:rPr sz="2400" b="1">
                <a:sym typeface="+mn-ea"/>
              </a:rPr>
              <a:t>三篇小说呈现了作者各自不同的创作风格</a:t>
            </a:r>
            <a:r>
              <a:rPr lang="zh-CN" sz="2400" b="1">
                <a:sym typeface="+mn-ea"/>
              </a:rPr>
              <a:t>。</a:t>
            </a:r>
          </a:p>
          <a:p>
            <a:pPr algn="l" fontAlgn="auto">
              <a:lnSpc>
                <a:spcPct val="150000"/>
              </a:lnSpc>
            </a:pPr>
            <a:r>
              <a:rPr sz="2400" b="1">
                <a:sym typeface="+mn-ea"/>
              </a:rPr>
              <a:t> 《荷花淀》清新优美，富有诗情画意，体现了鲜明的“荷花淀派”风格;</a:t>
            </a:r>
          </a:p>
          <a:p>
            <a:pPr algn="l" fontAlgn="auto">
              <a:lnSpc>
                <a:spcPct val="150000"/>
              </a:lnSpc>
            </a:pPr>
            <a:r>
              <a:rPr sz="2400" b="1">
                <a:sym typeface="+mn-ea"/>
              </a:rPr>
              <a:t>《小二黑结婚》通俗生动，乡土气息浓烈，具有典型的“山药蛋派特点;</a:t>
            </a:r>
          </a:p>
          <a:p>
            <a:pPr algn="l" fontAlgn="auto">
              <a:lnSpc>
                <a:spcPct val="150000"/>
              </a:lnSpc>
            </a:pPr>
            <a:r>
              <a:rPr sz="2400" b="1">
                <a:sym typeface="+mn-ea"/>
              </a:rPr>
              <a:t>《党费》简约明了，节奏紧张，表现了军旅作家的创作风格。</a:t>
            </a:r>
          </a:p>
        </p:txBody>
      </p:sp>
    </p:spTree>
  </p:cSld>
  <p:clrMapOvr>
    <a:masterClrMapping/>
  </p:clrMapOvr>
  <p:transition spd="slow">
    <p:pull dir="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to="" calcmode="lin" valueType="num">
                                      <p:cBhvr>
                                        <p:cTn id="7" dur="1" fill="hold"/>
                                        <p:tgtEl>
                                          <p:spTgt spid="5"/>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文本框 1"/>
          <p:cNvSpPr txBox="1"/>
          <p:nvPr>
            <p:custDataLst>
              <p:tags r:id="rId3"/>
            </p:custDataLst>
          </p:nvPr>
        </p:nvSpPr>
        <p:spPr>
          <a:xfrm>
            <a:off x="107505" y="836712"/>
            <a:ext cx="5262246" cy="483209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zh-CN" altLang="en-US" sz="2800" b="1">
                <a:solidFill>
                  <a:srgbClr val="FF0000"/>
                </a:solidFill>
              </a:rPr>
              <a:t>荷花淀派</a:t>
            </a:r>
          </a:p>
          <a:p>
            <a:r>
              <a:rPr lang="zh-CN" altLang="en-US" sz="2800">
                <a:sym typeface="+mn-ea"/>
              </a:rPr>
              <a:t>荷花淀派是形成于20世纪50年代至60年代以孙犁为代表的</a:t>
            </a:r>
            <a:r>
              <a:rPr lang="zh-CN" altLang="en-US" sz="2800"/>
              <a:t>中国当代小说流派。</a:t>
            </a:r>
            <a:r>
              <a:rPr lang="zh-CN" altLang="en-US" sz="2800" b="0" i="0">
                <a:solidFill>
                  <a:srgbClr val="333333"/>
                </a:solidFill>
                <a:effectLst/>
                <a:latin typeface="PingFang SC"/>
              </a:rPr>
              <a:t>其代表作家有刘绍棠，丛维熙，韩映山等。</a:t>
            </a:r>
            <a:r>
              <a:rPr lang="zh-CN" altLang="en-US" sz="2800" b="0" i="0">
                <a:solidFill>
                  <a:srgbClr val="0000FF"/>
                </a:solidFill>
                <a:effectLst/>
                <a:latin typeface="PingFang SC"/>
              </a:rPr>
              <a:t>“荷花淀派”的作品，一般都充满浪漫主义气息和乐观精神，情节生动，语言清新，朴素，富有节奏感，描写逼真，心理刻画细腻，抒情味浓，富有诗情画意，有“诗体小说”之称。</a:t>
            </a:r>
            <a:endParaRPr lang="zh-CN" altLang="en-US" sz="2800">
              <a:solidFill>
                <a:srgbClr val="0000FF"/>
              </a:solidFill>
            </a:endParaRPr>
          </a:p>
        </p:txBody>
      </p:sp>
      <p:pic>
        <p:nvPicPr>
          <p:cNvPr id="4" name="图片 3" descr="C:/Users/Lotus/Downloads/U136P4T8D2024114F107DT20091217155050">
            <a:extLst>
              <a:ext uri="{FF2B5EF4-FFF2-40B4-BE49-F238E27FC236}">
                <a16:creationId xmlns:a16="http://schemas.microsoft.com/office/drawing/2014/main" id="{31AC88B4-ADA2-4183-A021-B3C295CED3FA}"/>
              </a:ext>
            </a:extLst>
          </p:cNvPr>
          <p:cNvPicPr>
            <a:picLocks noChangeAspect="1"/>
          </p:cNvPicPr>
          <p:nvPr>
            <p:custDataLst>
              <p:tags r:id="rId6"/>
            </p:custDataLst>
          </p:nvPr>
        </p:nvPicPr>
        <p:blipFill>
          <a:blip r:embed="rId5" r:link="rId4"/>
          <a:stretch>
            <a:fillRect/>
          </a:stretch>
        </p:blipFill>
        <p:spPr>
          <a:xfrm>
            <a:off x="5523866" y="131445"/>
            <a:ext cx="3512629" cy="6537915"/>
          </a:xfrm>
          <a:prstGeom prst="rect">
            <a:avLst/>
          </a:prstGeom>
          <a:noFill/>
          <a:ln w="9525">
            <a:noFill/>
          </a:ln>
        </p:spPr>
      </p:pic>
    </p:spTree>
    <p:extLst>
      <p:ext uri="{BB962C8B-B14F-4D97-AF65-F5344CB8AC3E}">
        <p14:creationId xmlns:p14="http://schemas.microsoft.com/office/powerpoint/2010/main" val="3678811512"/>
      </p:ext>
    </p:extLst>
  </p:cSld>
  <p:clrMapOvr>
    <a:masterClrMapping/>
  </p:clrMapOvr>
  <p:transition spd="slow">
    <p:pull dir="ru"/>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3555" name="矩形 23554"/>
          <p:cNvSpPr/>
          <p:nvPr>
            <p:custDataLst>
              <p:tags r:id="rId3"/>
            </p:custDataLst>
          </p:nvPr>
        </p:nvSpPr>
        <p:spPr>
          <a:xfrm>
            <a:off x="24944" y="119924"/>
            <a:ext cx="6275248" cy="584775"/>
          </a:xfrm>
          <a:prstGeom prst="rect">
            <a:avLst/>
          </a:prstGeom>
          <a:noFill/>
          <a:ln w="9525">
            <a:noFill/>
          </a:ln>
        </p:spPr>
        <p:txBody>
          <a:bodyPr wrap="square">
            <a:spAutoFit/>
          </a:bodyPr>
          <a:lstStyle/>
          <a:p>
            <a:pPr>
              <a:spcBef>
                <a:spcPct val="50000"/>
              </a:spcBef>
            </a:pPr>
            <a:r>
              <a:rPr lang="en-US" altLang="zh-CN" sz="3200">
                <a:solidFill>
                  <a:srgbClr val="FF0000"/>
                </a:solidFill>
                <a:ea typeface="方正姚体" pitchFamily="2" charset="-122"/>
              </a:rPr>
              <a:t>《</a:t>
            </a:r>
            <a:r>
              <a:rPr lang="zh-CN" altLang="en-US" sz="3200">
                <a:solidFill>
                  <a:srgbClr val="FF0000"/>
                </a:solidFill>
                <a:ea typeface="方正姚体" pitchFamily="2" charset="-122"/>
              </a:rPr>
              <a:t>荷花淀</a:t>
            </a:r>
            <a:r>
              <a:rPr lang="en-US" altLang="zh-CN" sz="3200">
                <a:solidFill>
                  <a:srgbClr val="FF0000"/>
                </a:solidFill>
                <a:ea typeface="方正姚体" pitchFamily="2" charset="-122"/>
              </a:rPr>
              <a:t>》【</a:t>
            </a:r>
            <a:r>
              <a:rPr lang="zh-CN" altLang="en-US" sz="3200">
                <a:solidFill>
                  <a:srgbClr val="FF0000"/>
                </a:solidFill>
                <a:ea typeface="方正姚体" pitchFamily="2" charset="-122"/>
              </a:rPr>
              <a:t>艺术特色</a:t>
            </a:r>
            <a:r>
              <a:rPr lang="en-US" altLang="zh-CN" sz="3200">
                <a:solidFill>
                  <a:srgbClr val="FF0000"/>
                </a:solidFill>
                <a:ea typeface="方正姚体" pitchFamily="2" charset="-122"/>
              </a:rPr>
              <a:t>】</a:t>
            </a:r>
          </a:p>
        </p:txBody>
      </p:sp>
      <p:sp>
        <p:nvSpPr>
          <p:cNvPr id="23556" name="矩形 23555"/>
          <p:cNvSpPr/>
          <p:nvPr>
            <p:custDataLst>
              <p:tags r:id="rId4"/>
            </p:custDataLst>
          </p:nvPr>
        </p:nvSpPr>
        <p:spPr>
          <a:xfrm>
            <a:off x="189306" y="696851"/>
            <a:ext cx="8875803" cy="2677656"/>
          </a:xfrm>
          <a:prstGeom prst="rect">
            <a:avLst/>
          </a:prstGeom>
          <a:noFill/>
          <a:ln w="9525">
            <a:noFill/>
          </a:ln>
        </p:spPr>
        <p:txBody>
          <a:bodyPr wrap="square">
            <a:spAutoFit/>
          </a:bodyPr>
          <a:lstStyle/>
          <a:p>
            <a:pPr>
              <a:spcBef>
                <a:spcPct val="50000"/>
              </a:spcBef>
            </a:pPr>
            <a:r>
              <a:rPr lang="zh-CN" altLang="en-US" b="0">
                <a:ea typeface="黑体" panose="02010609060101010101" pitchFamily="49" charset="-122"/>
              </a:rPr>
              <a:t>        </a:t>
            </a:r>
            <a:r>
              <a:rPr lang="zh-CN" altLang="en-US" sz="2400">
                <a:solidFill>
                  <a:srgbClr val="111CF3"/>
                </a:solidFill>
                <a:ea typeface="黑体" panose="02010609060101010101" pitchFamily="49" charset="-122"/>
              </a:rPr>
              <a:t>第一，小说通过对话、动作和典型的生活细节细致入微地表现人物的内心世界，生动逼真地刻画人物性格</a:t>
            </a:r>
            <a:r>
              <a:rPr lang="zh-CN" altLang="en-US" sz="2400">
                <a:ea typeface="黑体" panose="02010609060101010101" pitchFamily="49" charset="-122"/>
              </a:rPr>
              <a:t>。水生嫂是小说的主人公，当她听说丈夫要赴前线打击日寇时，作者通过对她正在编苇席时手指划破、鼻子发酸，为丈夫打点包裹等细节描写，真实地展示了她把对丈夫的依恋与离别的感伤，转化为对丈夫赴前线抗战的理解和支持的心理过程。从而塑造了一个识大体、顾大局的农村妇女形象。 </a:t>
            </a:r>
            <a:endParaRPr lang="zh-CN" altLang="en-US">
              <a:ea typeface="黑体" panose="02010609060101010101" pitchFamily="49" charset="-122"/>
            </a:endParaRPr>
          </a:p>
        </p:txBody>
      </p:sp>
      <p:sp>
        <p:nvSpPr>
          <p:cNvPr id="23557" name="矩形 23556"/>
          <p:cNvSpPr/>
          <p:nvPr>
            <p:custDataLst>
              <p:tags r:id="rId5"/>
            </p:custDataLst>
          </p:nvPr>
        </p:nvSpPr>
        <p:spPr>
          <a:xfrm>
            <a:off x="160693" y="3698712"/>
            <a:ext cx="8967243" cy="2677656"/>
          </a:xfrm>
          <a:prstGeom prst="rect">
            <a:avLst/>
          </a:prstGeom>
          <a:noFill/>
          <a:ln w="9525">
            <a:noFill/>
          </a:ln>
        </p:spPr>
        <p:txBody>
          <a:bodyPr wrap="square">
            <a:spAutoFit/>
          </a:bodyPr>
          <a:lstStyle/>
          <a:p>
            <a:pPr>
              <a:spcBef>
                <a:spcPct val="50000"/>
              </a:spcBef>
            </a:pPr>
            <a:r>
              <a:rPr lang="zh-CN" altLang="en-US">
                <a:solidFill>
                  <a:srgbClr val="333333"/>
                </a:solidFill>
                <a:ea typeface="黑体" panose="02010609060101010101" pitchFamily="49" charset="-122"/>
              </a:rPr>
              <a:t>        </a:t>
            </a:r>
            <a:r>
              <a:rPr lang="zh-CN" altLang="en-US" sz="2400">
                <a:solidFill>
                  <a:srgbClr val="111CF3"/>
                </a:solidFill>
                <a:ea typeface="黑体" panose="02010609060101010101" pitchFamily="49" charset="-122"/>
              </a:rPr>
              <a:t>第二，景物描写清新自如，情景交融，意境优美，富有诗情画意。</a:t>
            </a:r>
            <a:r>
              <a:rPr lang="zh-CN" altLang="en-US" sz="2400">
                <a:solidFill>
                  <a:srgbClr val="333333"/>
                </a:solidFill>
                <a:ea typeface="黑体" panose="02010609060101010101" pitchFamily="49" charset="-122"/>
              </a:rPr>
              <a:t>故事发生在硝烟弥漫的抗日战争年代，作者没有描写残垣断壁、生灵涂炭的场景，也没有描写金戈铁马的厮杀，而是着意于荷花淀的旖旎风光，以妇女们的从容谈笑显示出风云的变幻。抒情的笔调，乐观的画面，使小说充满诗情画意。小说中的景物描写，既饱含着作者强烈的爱国情感，又为人物的活动提动了典型环境。</a:t>
            </a:r>
            <a:r>
              <a:rPr lang="zh-CN" altLang="en-US" sz="2400">
                <a:solidFill>
                  <a:srgbClr val="111CF3"/>
                </a:solidFill>
                <a:ea typeface="黑体" panose="02010609060101010101" pitchFamily="49" charset="-122"/>
              </a:rPr>
              <a:t> </a:t>
            </a:r>
            <a:endParaRPr lang="zh-CN" altLang="en-US">
              <a:solidFill>
                <a:srgbClr val="111CF3"/>
              </a:solidFill>
              <a:ea typeface="黑体" panose="02010609060101010101" pitchFamily="49" charset="-122"/>
            </a:endParaRP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3556"/>
                                        </p:tgtEl>
                                        <p:attrNameLst>
                                          <p:attrName>style.visibility</p:attrName>
                                        </p:attrNameLst>
                                      </p:cBhvr>
                                      <p:to>
                                        <p:strVal val="visible"/>
                                      </p:to>
                                    </p:set>
                                    <p:animEffect transition="in" filter="dissolve">
                                      <p:cBhvr>
                                        <p:cTn id="7" dur="500"/>
                                        <p:tgtEl>
                                          <p:spTgt spid="2355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3557"/>
                                        </p:tgtEl>
                                        <p:attrNameLst>
                                          <p:attrName>style.visibility</p:attrName>
                                        </p:attrNameLst>
                                      </p:cBhvr>
                                      <p:to>
                                        <p:strVal val="visible"/>
                                      </p:to>
                                    </p:set>
                                    <p:animEffect transition="in" filter="dissolve">
                                      <p:cBhvr>
                                        <p:cTn id="12" dur="500"/>
                                        <p:tgtEl>
                                          <p:spTgt spid="235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6" grpId="0"/>
      <p:bldP spid="23557"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3555" name="矩形 23554"/>
          <p:cNvSpPr/>
          <p:nvPr>
            <p:custDataLst>
              <p:tags r:id="rId4"/>
            </p:custDataLst>
          </p:nvPr>
        </p:nvSpPr>
        <p:spPr>
          <a:xfrm>
            <a:off x="7771" y="0"/>
            <a:ext cx="6275248" cy="584775"/>
          </a:xfrm>
          <a:prstGeom prst="rect">
            <a:avLst/>
          </a:prstGeom>
          <a:noFill/>
          <a:ln w="9525">
            <a:noFill/>
          </a:ln>
        </p:spPr>
        <p:txBody>
          <a:bodyPr wrap="square">
            <a:spAutoFit/>
          </a:bodyPr>
          <a:lstStyle/>
          <a:p>
            <a:pPr>
              <a:spcBef>
                <a:spcPct val="50000"/>
              </a:spcBef>
            </a:pPr>
            <a:r>
              <a:rPr lang="en-US" altLang="zh-CN" sz="3200">
                <a:solidFill>
                  <a:srgbClr val="FF0000"/>
                </a:solidFill>
                <a:ea typeface="方正姚体" pitchFamily="2" charset="-122"/>
              </a:rPr>
              <a:t>《</a:t>
            </a:r>
            <a:r>
              <a:rPr lang="zh-CN" altLang="en-US" sz="3200">
                <a:solidFill>
                  <a:srgbClr val="FF0000"/>
                </a:solidFill>
                <a:ea typeface="方正姚体" pitchFamily="2" charset="-122"/>
              </a:rPr>
              <a:t>荷花淀</a:t>
            </a:r>
            <a:r>
              <a:rPr lang="en-US" altLang="zh-CN" sz="3200">
                <a:solidFill>
                  <a:srgbClr val="FF0000"/>
                </a:solidFill>
                <a:ea typeface="方正姚体" pitchFamily="2" charset="-122"/>
              </a:rPr>
              <a:t>》【</a:t>
            </a:r>
            <a:r>
              <a:rPr lang="zh-CN" altLang="en-US" sz="3200">
                <a:solidFill>
                  <a:srgbClr val="FF0000"/>
                </a:solidFill>
                <a:ea typeface="方正姚体" pitchFamily="2" charset="-122"/>
              </a:rPr>
              <a:t>艺术特色</a:t>
            </a:r>
            <a:r>
              <a:rPr lang="en-US" altLang="zh-CN" sz="3200">
                <a:solidFill>
                  <a:srgbClr val="FF0000"/>
                </a:solidFill>
                <a:ea typeface="方正姚体" pitchFamily="2" charset="-122"/>
              </a:rPr>
              <a:t>】</a:t>
            </a:r>
          </a:p>
        </p:txBody>
      </p:sp>
      <p:sp>
        <p:nvSpPr>
          <p:cNvPr id="23556" name="矩形 23555"/>
          <p:cNvSpPr/>
          <p:nvPr>
            <p:custDataLst>
              <p:tags r:id="rId5"/>
            </p:custDataLst>
          </p:nvPr>
        </p:nvSpPr>
        <p:spPr>
          <a:xfrm>
            <a:off x="26499" y="584775"/>
            <a:ext cx="8875803" cy="3046988"/>
          </a:xfrm>
          <a:prstGeom prst="rect">
            <a:avLst/>
          </a:prstGeom>
          <a:noFill/>
          <a:ln w="9525">
            <a:noFill/>
          </a:ln>
        </p:spPr>
        <p:txBody>
          <a:bodyPr wrap="square">
            <a:spAutoFit/>
          </a:bodyPr>
          <a:lstStyle/>
          <a:p>
            <a:pPr>
              <a:spcBef>
                <a:spcPct val="50000"/>
              </a:spcBef>
            </a:pPr>
            <a:r>
              <a:rPr lang="zh-CN" altLang="en-US" b="0">
                <a:ea typeface="黑体" panose="02010609060101010101" pitchFamily="49" charset="-122"/>
              </a:rPr>
              <a:t>       </a:t>
            </a:r>
            <a:r>
              <a:rPr lang="zh-CN" altLang="en-US" sz="2400">
                <a:solidFill>
                  <a:srgbClr val="333333"/>
                </a:solidFill>
                <a:ea typeface="黑体" panose="02010609060101010101" pitchFamily="49" charset="-122"/>
              </a:rPr>
              <a:t> </a:t>
            </a:r>
            <a:r>
              <a:rPr lang="zh-CN" altLang="en-US" sz="2400">
                <a:solidFill>
                  <a:srgbClr val="111CF3"/>
                </a:solidFill>
                <a:ea typeface="黑体" panose="02010609060101010101" pitchFamily="49" charset="-122"/>
              </a:rPr>
              <a:t>第三，小说语言朴素无华，清丽畅达，富有浓郁的乡土气息。</a:t>
            </a:r>
            <a:r>
              <a:rPr lang="zh-CN" altLang="en-US" sz="2400">
                <a:solidFill>
                  <a:srgbClr val="333333"/>
                </a:solidFill>
                <a:ea typeface="黑体" panose="02010609060101010101" pitchFamily="49" charset="-122"/>
              </a:rPr>
              <a:t>作品融小说、散文、诗歌为一体，具有散文诗式的独特小说风格。如作品开始描写水生嫂月夜编席的场景，作者用</a:t>
            </a:r>
            <a:r>
              <a:rPr lang="en-US" altLang="zh-CN" sz="2400">
                <a:solidFill>
                  <a:srgbClr val="333333"/>
                </a:solidFill>
                <a:ea typeface="黑体" panose="02010609060101010101" pitchFamily="49" charset="-122"/>
              </a:rPr>
              <a:t>"</a:t>
            </a:r>
            <a:r>
              <a:rPr lang="zh-CN" altLang="en-US" sz="2400">
                <a:solidFill>
                  <a:srgbClr val="333333"/>
                </a:solidFill>
                <a:ea typeface="黑体" panose="02010609060101010101" pitchFamily="49" charset="-122"/>
              </a:rPr>
              <a:t>雪地</a:t>
            </a:r>
            <a:r>
              <a:rPr lang="en-US" altLang="zh-CN" sz="2400">
                <a:solidFill>
                  <a:srgbClr val="333333"/>
                </a:solidFill>
                <a:ea typeface="黑体" panose="02010609060101010101" pitchFamily="49" charset="-122"/>
              </a:rPr>
              <a:t>"</a:t>
            </a:r>
            <a:r>
              <a:rPr lang="zh-CN" altLang="en-US" sz="2400">
                <a:solidFill>
                  <a:srgbClr val="333333"/>
                </a:solidFill>
                <a:ea typeface="黑体" panose="02010609060101010101" pitchFamily="49" charset="-122"/>
              </a:rPr>
              <a:t>、</a:t>
            </a:r>
            <a:r>
              <a:rPr lang="en-US" altLang="zh-CN" sz="2400">
                <a:solidFill>
                  <a:srgbClr val="333333"/>
                </a:solidFill>
                <a:ea typeface="黑体" panose="02010609060101010101" pitchFamily="49" charset="-122"/>
              </a:rPr>
              <a:t>"</a:t>
            </a:r>
            <a:r>
              <a:rPr lang="zh-CN" altLang="en-US" sz="2400">
                <a:solidFill>
                  <a:srgbClr val="333333"/>
                </a:solidFill>
                <a:ea typeface="黑体" panose="02010609060101010101" pitchFamily="49" charset="-122"/>
              </a:rPr>
              <a:t>云彩</a:t>
            </a:r>
            <a:r>
              <a:rPr lang="en-US" altLang="zh-CN" sz="2400">
                <a:solidFill>
                  <a:srgbClr val="333333"/>
                </a:solidFill>
                <a:ea typeface="黑体" panose="02010609060101010101" pitchFamily="49" charset="-122"/>
              </a:rPr>
              <a:t>"</a:t>
            </a:r>
            <a:r>
              <a:rPr lang="zh-CN" altLang="en-US" sz="2400">
                <a:solidFill>
                  <a:srgbClr val="333333"/>
                </a:solidFill>
                <a:ea typeface="黑体" panose="02010609060101010101" pitchFamily="49" charset="-122"/>
              </a:rPr>
              <a:t>。比喻水生女人编成的大片苇席，又抓住薄雾、清风、荷香这样富有水乡气息特征的事物，寥寥几行就点染出荷花淀的风貌。接着写夫妻话别，话别语言则是质朴无华而感情真挚的深沉。这一切自然和谐地相互映衬，恰如其分地描绘出当时的环境和人物思想生活的特点。</a:t>
            </a:r>
            <a:r>
              <a:rPr lang="zh-CN" altLang="en-US" sz="2400">
                <a:solidFill>
                  <a:srgbClr val="111CF3"/>
                </a:solidFill>
                <a:ea typeface="黑体" panose="02010609060101010101" pitchFamily="49" charset="-122"/>
              </a:rPr>
              <a:t> </a:t>
            </a:r>
            <a:endParaRPr lang="zh-CN" altLang="en-US">
              <a:ea typeface="黑体" panose="02010609060101010101" pitchFamily="49" charset="-122"/>
            </a:endParaRPr>
          </a:p>
        </p:txBody>
      </p:sp>
      <p:sp>
        <p:nvSpPr>
          <p:cNvPr id="23557" name="矩形 23556"/>
          <p:cNvSpPr/>
          <p:nvPr>
            <p:custDataLst>
              <p:tags r:id="rId6"/>
            </p:custDataLst>
          </p:nvPr>
        </p:nvSpPr>
        <p:spPr>
          <a:xfrm>
            <a:off x="7771" y="3567221"/>
            <a:ext cx="9136229" cy="3046988"/>
          </a:xfrm>
          <a:prstGeom prst="rect">
            <a:avLst/>
          </a:prstGeom>
          <a:noFill/>
          <a:ln w="9525">
            <a:noFill/>
          </a:ln>
        </p:spPr>
        <p:txBody>
          <a:bodyPr wrap="square">
            <a:spAutoFit/>
          </a:bodyPr>
          <a:lstStyle/>
          <a:p>
            <a:pPr>
              <a:spcBef>
                <a:spcPct val="50000"/>
              </a:spcBef>
            </a:pPr>
            <a:r>
              <a:rPr lang="zh-CN" altLang="en-US">
                <a:solidFill>
                  <a:srgbClr val="111CF3"/>
                </a:solidFill>
                <a:ea typeface="黑体" panose="02010609060101010101" pitchFamily="49" charset="-122"/>
              </a:rPr>
              <a:t>        </a:t>
            </a:r>
            <a:r>
              <a:rPr lang="zh-CN" altLang="en-US" sz="2400">
                <a:solidFill>
                  <a:srgbClr val="111CF3"/>
                </a:solidFill>
                <a:ea typeface="黑体" panose="02010609060101010101" pitchFamily="49" charset="-122"/>
              </a:rPr>
              <a:t>第四，作品构思新颖，情节开展疏密相间，详略得当，富有节奏感</a:t>
            </a:r>
            <a:r>
              <a:rPr lang="zh-CN" altLang="en-US" sz="2400">
                <a:solidFill>
                  <a:srgbClr val="333333"/>
                </a:solidFill>
                <a:ea typeface="黑体" panose="02010609060101010101" pitchFamily="49" charset="-122"/>
              </a:rPr>
              <a:t>。对一般性的情节，作粗线条的勾勒或侧面的暗示。对夫妻话别、遭遇战等典型场面则工笔细描，重点渲染。作者把紧张的战斗和日常生活细节糅合起来，按照生活的顺序，自然地展开故事。在动作、对华和细节中细致入微地刻画人物心理，笔墨俭省，形象传神。作品以富有感情的笔触，揭示了人物和生活的美，揭示了劳动和战斗的诗意。全篇情景交融，意境优美，语言朴素无华，真实自然，形成了一种特有的清新隽永的散文诗式的小说的独特风格。</a:t>
            </a:r>
            <a:endParaRPr lang="zh-CN" altLang="en-US">
              <a:solidFill>
                <a:srgbClr val="111CF3"/>
              </a:solidFill>
              <a:ea typeface="黑体" panose="02010609060101010101" pitchFamily="49" charset="-122"/>
            </a:endParaRPr>
          </a:p>
        </p:txBody>
      </p:sp>
    </p:spTree>
    <p:extLst>
      <p:ext uri="{BB962C8B-B14F-4D97-AF65-F5344CB8AC3E}">
        <p14:creationId xmlns:p14="http://schemas.microsoft.com/office/powerpoint/2010/main" val="270345830"/>
      </p:ext>
    </p:extLst>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3556"/>
                                        </p:tgtEl>
                                        <p:attrNameLst>
                                          <p:attrName>style.visibility</p:attrName>
                                        </p:attrNameLst>
                                      </p:cBhvr>
                                      <p:to>
                                        <p:strVal val="visible"/>
                                      </p:to>
                                    </p:set>
                                    <p:animEffect transition="in" filter="dissolve">
                                      <p:cBhvr>
                                        <p:cTn id="7" dur="500"/>
                                        <p:tgtEl>
                                          <p:spTgt spid="2355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3557"/>
                                        </p:tgtEl>
                                        <p:attrNameLst>
                                          <p:attrName>style.visibility</p:attrName>
                                        </p:attrNameLst>
                                      </p:cBhvr>
                                      <p:to>
                                        <p:strVal val="visible"/>
                                      </p:to>
                                    </p:set>
                                    <p:animEffect transition="in" filter="dissolve">
                                      <p:cBhvr>
                                        <p:cTn id="12" dur="500"/>
                                        <p:tgtEl>
                                          <p:spTgt spid="235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6" grpId="0"/>
      <p:bldP spid="23557"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文本框 1"/>
          <p:cNvSpPr txBox="1"/>
          <p:nvPr>
            <p:custDataLst>
              <p:tags r:id="rId3"/>
            </p:custDataLst>
          </p:nvPr>
        </p:nvSpPr>
        <p:spPr>
          <a:xfrm>
            <a:off x="261620" y="131445"/>
            <a:ext cx="5318492" cy="680186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zh-CN" altLang="en-US" sz="2800" b="1">
                <a:solidFill>
                  <a:srgbClr val="FF0000"/>
                </a:solidFill>
              </a:rPr>
              <a:t>山药蛋派</a:t>
            </a:r>
          </a:p>
          <a:p>
            <a:r>
              <a:rPr lang="zh-CN" altLang="en-US" sz="2400">
                <a:sym typeface="+mn-ea"/>
              </a:rPr>
              <a:t>山药蛋派是形成于20世纪50年代至60年代中期以赵树理为代表的</a:t>
            </a:r>
            <a:r>
              <a:rPr lang="zh-CN" altLang="en-US" sz="2400"/>
              <a:t>中国当代小说流派。</a:t>
            </a:r>
            <a:r>
              <a:rPr lang="zh-CN" altLang="en-US" sz="2400">
                <a:solidFill>
                  <a:srgbClr val="0000FF"/>
                </a:solidFill>
              </a:rPr>
              <a:t>又称为“赵树理派”“山西派”或“火花派”，该派的作品大都发表在山西文艺刊物《火花》上。主要作家有赵树理、马烽、西戎、李束为、孙谦、胡正等，人称“西李马胡孙”</a:t>
            </a:r>
            <a:r>
              <a:rPr lang="zh-CN" altLang="en-US" sz="2400"/>
              <a:t>，他们都是山西农村土生土长的作家，有比较深厚的农村生活基础。</a:t>
            </a:r>
            <a:r>
              <a:rPr lang="zh-CN" altLang="en-US" sz="2400">
                <a:solidFill>
                  <a:srgbClr val="0000FF"/>
                </a:solidFill>
              </a:rPr>
              <a:t>山药蛋派继承和发展了我国古典小说和说唱文学的传统，以叙述故事为主，人物情景的描写融化在故事叙述之中，结构顺当，层次分明，人物性格主要通过语言和行动来展示，善于选择和运用内涵丰富的细节描写，语言朴素、凝炼，作品通俗易懂，具有浓厚的民族风格和地方色彩。</a:t>
            </a:r>
          </a:p>
        </p:txBody>
      </p:sp>
      <p:pic>
        <p:nvPicPr>
          <p:cNvPr id="3" name="图片 2" descr="小二黑结婚封面"/>
          <p:cNvPicPr>
            <a:picLocks noChangeAspect="1"/>
          </p:cNvPicPr>
          <p:nvPr>
            <p:custDataLst>
              <p:tags r:id="rId5"/>
            </p:custDataLst>
          </p:nvPr>
        </p:nvPicPr>
        <p:blipFill>
          <a:blip r:embed="rId4"/>
          <a:stretch>
            <a:fillRect/>
          </a:stretch>
        </p:blipFill>
        <p:spPr>
          <a:xfrm>
            <a:off x="5785484" y="131445"/>
            <a:ext cx="3358516" cy="6616065"/>
          </a:xfrm>
          <a:prstGeom prst="rect">
            <a:avLst/>
          </a:prstGeom>
        </p:spPr>
      </p:pic>
    </p:spTree>
    <p:extLst>
      <p:ext uri="{BB962C8B-B14F-4D97-AF65-F5344CB8AC3E}">
        <p14:creationId xmlns:p14="http://schemas.microsoft.com/office/powerpoint/2010/main" val="2906734197"/>
      </p:ext>
    </p:extLst>
  </p:cSld>
  <p:clrMapOvr>
    <a:masterClrMapping/>
  </p:clrMapOvr>
  <p:transition spd="slow">
    <p:pull dir="ru"/>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3555" name="矩形 23554"/>
          <p:cNvSpPr/>
          <p:nvPr>
            <p:custDataLst>
              <p:tags r:id="rId3"/>
            </p:custDataLst>
          </p:nvPr>
        </p:nvSpPr>
        <p:spPr>
          <a:xfrm>
            <a:off x="24944" y="119924"/>
            <a:ext cx="6275248" cy="584775"/>
          </a:xfrm>
          <a:prstGeom prst="rect">
            <a:avLst/>
          </a:prstGeom>
          <a:noFill/>
          <a:ln w="9525">
            <a:noFill/>
          </a:ln>
        </p:spPr>
        <p:txBody>
          <a:bodyPr wrap="square">
            <a:spAutoFit/>
          </a:bodyPr>
          <a:lstStyle/>
          <a:p>
            <a:pPr>
              <a:spcBef>
                <a:spcPct val="50000"/>
              </a:spcBef>
            </a:pPr>
            <a:r>
              <a:rPr lang="en-US" altLang="zh-CN" sz="3200">
                <a:solidFill>
                  <a:srgbClr val="FF0000"/>
                </a:solidFill>
                <a:ea typeface="方正姚体" pitchFamily="2" charset="-122"/>
              </a:rPr>
              <a:t>《</a:t>
            </a:r>
            <a:r>
              <a:rPr lang="zh-CN" altLang="en-US" sz="3200">
                <a:solidFill>
                  <a:srgbClr val="FF0000"/>
                </a:solidFill>
                <a:ea typeface="方正姚体" pitchFamily="2" charset="-122"/>
              </a:rPr>
              <a:t>小二黑结婚</a:t>
            </a:r>
            <a:r>
              <a:rPr lang="en-US" altLang="zh-CN" sz="3200">
                <a:solidFill>
                  <a:srgbClr val="FF0000"/>
                </a:solidFill>
                <a:ea typeface="方正姚体" pitchFamily="2" charset="-122"/>
              </a:rPr>
              <a:t>》【</a:t>
            </a:r>
            <a:r>
              <a:rPr lang="zh-CN" altLang="en-US" sz="3200">
                <a:solidFill>
                  <a:srgbClr val="FF0000"/>
                </a:solidFill>
                <a:ea typeface="方正姚体" pitchFamily="2" charset="-122"/>
              </a:rPr>
              <a:t>艺术特色</a:t>
            </a:r>
            <a:r>
              <a:rPr lang="en-US" altLang="zh-CN" sz="3200">
                <a:solidFill>
                  <a:srgbClr val="FF0000"/>
                </a:solidFill>
                <a:ea typeface="方正姚体" pitchFamily="2" charset="-122"/>
              </a:rPr>
              <a:t>】</a:t>
            </a:r>
          </a:p>
        </p:txBody>
      </p:sp>
      <p:sp>
        <p:nvSpPr>
          <p:cNvPr id="23556" name="矩形 23555"/>
          <p:cNvSpPr/>
          <p:nvPr>
            <p:custDataLst>
              <p:tags r:id="rId4"/>
            </p:custDataLst>
          </p:nvPr>
        </p:nvSpPr>
        <p:spPr>
          <a:xfrm>
            <a:off x="189306" y="696851"/>
            <a:ext cx="8875803" cy="5078313"/>
          </a:xfrm>
          <a:prstGeom prst="rect">
            <a:avLst/>
          </a:prstGeom>
          <a:noFill/>
          <a:ln w="9525">
            <a:noFill/>
          </a:ln>
        </p:spPr>
        <p:txBody>
          <a:bodyPr wrap="square">
            <a:spAutoFit/>
          </a:bodyPr>
          <a:lstStyle/>
          <a:p>
            <a:pPr>
              <a:spcBef>
                <a:spcPct val="50000"/>
              </a:spcBef>
            </a:pPr>
            <a:r>
              <a:rPr lang="zh-CN" altLang="en-US" b="0">
                <a:ea typeface="黑体" panose="02010609060101010101" pitchFamily="49" charset="-122"/>
              </a:rPr>
              <a:t>        </a:t>
            </a:r>
            <a:r>
              <a:rPr lang="zh-CN" altLang="en-US" sz="2400">
                <a:solidFill>
                  <a:srgbClr val="111CF3"/>
                </a:solidFill>
                <a:ea typeface="黑体" panose="02010609060101010101" pitchFamily="49" charset="-122"/>
              </a:rPr>
              <a:t>第一，</a:t>
            </a:r>
            <a:r>
              <a:rPr lang="zh-CN" altLang="en-US" sz="2400">
                <a:solidFill>
                  <a:srgbClr val="0000FF"/>
                </a:solidFill>
                <a:latin typeface="黑体" panose="02010609060101010101" pitchFamily="49" charset="-122"/>
                <a:ea typeface="黑体" panose="02010609060101010101" pitchFamily="49" charset="-122"/>
              </a:rPr>
              <a:t>在结构上，采用单线发展的手法。情节连贯，故事性强，结构严谨，首尾照应。作者按照民间习俗，老百姓爱听故事的习惯，善于把矛盾斗争，一环扣一环地集中起来，发展下去。</a:t>
            </a:r>
            <a:br>
              <a:rPr lang="zh-CN" altLang="en-US" sz="2400">
                <a:solidFill>
                  <a:srgbClr val="0000FF"/>
                </a:solidFill>
                <a:latin typeface="黑体" panose="02010609060101010101" pitchFamily="49" charset="-122"/>
                <a:ea typeface="黑体" panose="02010609060101010101" pitchFamily="49" charset="-122"/>
              </a:rPr>
            </a:br>
            <a:endParaRPr lang="en-US" altLang="zh-CN" sz="2400">
              <a:solidFill>
                <a:srgbClr val="0000FF"/>
              </a:solidFill>
              <a:latin typeface="黑体" panose="02010609060101010101" pitchFamily="49" charset="-122"/>
              <a:ea typeface="黑体" panose="02010609060101010101" pitchFamily="49" charset="-122"/>
            </a:endParaRPr>
          </a:p>
          <a:p>
            <a:pPr>
              <a:spcBef>
                <a:spcPct val="50000"/>
              </a:spcBef>
            </a:pPr>
            <a:r>
              <a:rPr lang="zh-CN" altLang="en-US" sz="2400">
                <a:latin typeface="黑体" panose="02010609060101010101" pitchFamily="49" charset="-122"/>
                <a:ea typeface="黑体" panose="02010609060101010101" pitchFamily="49" charset="-122"/>
              </a:rPr>
              <a:t>小说开头写二诸葛和三仙姑两个神仙，接着写小芹，再引出金旺兄弟，后写小芹的恋爱对象小二黑，然后矛盾爆发，出现了第六节（“斗争会”），第七节“三仙姑许亲”。而第八节“拿双”是矛盾的顶点，最后几节，由区政府出面支持新人物，惩罚坏人，教育帮助落后。分章分节的形式，集中地叙述人物和事件，既构成了相对独立的小故事，又不破坏故事的完整性和连贯性。结局，对前面的人物有所交待，又首尾呼应，造成结构的严密。特别是大结局的“大团圆”符合中国民间的喜剧欣赏习惯。戏剧性强，情节出现多次逆转。</a:t>
            </a:r>
            <a:endParaRPr lang="zh-CN" altLang="en-US">
              <a:latin typeface="黑体" panose="02010609060101010101" pitchFamily="49" charset="-122"/>
              <a:ea typeface="黑体" panose="02010609060101010101" pitchFamily="49" charset="-122"/>
            </a:endParaRPr>
          </a:p>
        </p:txBody>
      </p:sp>
      <p:sp>
        <p:nvSpPr>
          <p:cNvPr id="23557" name="矩形 23556"/>
          <p:cNvSpPr/>
          <p:nvPr>
            <p:custDataLst>
              <p:tags r:id="rId5"/>
            </p:custDataLst>
          </p:nvPr>
        </p:nvSpPr>
        <p:spPr>
          <a:xfrm>
            <a:off x="160693" y="3698712"/>
            <a:ext cx="8967243" cy="369332"/>
          </a:xfrm>
          <a:prstGeom prst="rect">
            <a:avLst/>
          </a:prstGeom>
          <a:noFill/>
          <a:ln w="9525">
            <a:noFill/>
          </a:ln>
        </p:spPr>
        <p:txBody>
          <a:bodyPr wrap="square">
            <a:spAutoFit/>
          </a:bodyPr>
          <a:lstStyle/>
          <a:p>
            <a:pPr>
              <a:spcBef>
                <a:spcPct val="50000"/>
              </a:spcBef>
            </a:pPr>
            <a:r>
              <a:rPr lang="zh-CN" altLang="en-US">
                <a:solidFill>
                  <a:srgbClr val="333333"/>
                </a:solidFill>
                <a:ea typeface="黑体" panose="02010609060101010101" pitchFamily="49" charset="-122"/>
              </a:rPr>
              <a:t>        </a:t>
            </a:r>
            <a:endParaRPr lang="zh-CN" altLang="en-US">
              <a:solidFill>
                <a:srgbClr val="111CF3"/>
              </a:solidFill>
              <a:ea typeface="黑体" panose="02010609060101010101" pitchFamily="49" charset="-122"/>
            </a:endParaRPr>
          </a:p>
        </p:txBody>
      </p:sp>
    </p:spTree>
    <p:extLst>
      <p:ext uri="{BB962C8B-B14F-4D97-AF65-F5344CB8AC3E}">
        <p14:creationId xmlns:p14="http://schemas.microsoft.com/office/powerpoint/2010/main" val="3496680927"/>
      </p:ext>
    </p:extLst>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3556"/>
                                        </p:tgtEl>
                                        <p:attrNameLst>
                                          <p:attrName>style.visibility</p:attrName>
                                        </p:attrNameLst>
                                      </p:cBhvr>
                                      <p:to>
                                        <p:strVal val="visible"/>
                                      </p:to>
                                    </p:set>
                                    <p:animEffect transition="in" filter="dissolve">
                                      <p:cBhvr>
                                        <p:cTn id="7" dur="500"/>
                                        <p:tgtEl>
                                          <p:spTgt spid="2355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3557"/>
                                        </p:tgtEl>
                                        <p:attrNameLst>
                                          <p:attrName>style.visibility</p:attrName>
                                        </p:attrNameLst>
                                      </p:cBhvr>
                                      <p:to>
                                        <p:strVal val="visible"/>
                                      </p:to>
                                    </p:set>
                                    <p:animEffect transition="in" filter="dissolve">
                                      <p:cBhvr>
                                        <p:cTn id="12" dur="500"/>
                                        <p:tgtEl>
                                          <p:spTgt spid="235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6" grpId="0"/>
      <p:bldP spid="23557"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3555" name="矩形 23554"/>
          <p:cNvSpPr/>
          <p:nvPr>
            <p:custDataLst>
              <p:tags r:id="rId3"/>
            </p:custDataLst>
          </p:nvPr>
        </p:nvSpPr>
        <p:spPr>
          <a:xfrm>
            <a:off x="24944" y="119924"/>
            <a:ext cx="6275248" cy="584775"/>
          </a:xfrm>
          <a:prstGeom prst="rect">
            <a:avLst/>
          </a:prstGeom>
          <a:noFill/>
          <a:ln w="9525">
            <a:noFill/>
          </a:ln>
        </p:spPr>
        <p:txBody>
          <a:bodyPr wrap="square">
            <a:spAutoFit/>
          </a:bodyPr>
          <a:lstStyle/>
          <a:p>
            <a:pPr>
              <a:spcBef>
                <a:spcPct val="50000"/>
              </a:spcBef>
            </a:pPr>
            <a:r>
              <a:rPr lang="en-US" altLang="zh-CN" sz="3200">
                <a:solidFill>
                  <a:srgbClr val="FF0000"/>
                </a:solidFill>
                <a:ea typeface="方正姚体" pitchFamily="2" charset="-122"/>
              </a:rPr>
              <a:t>《</a:t>
            </a:r>
            <a:r>
              <a:rPr lang="zh-CN" altLang="en-US" sz="3200">
                <a:solidFill>
                  <a:srgbClr val="FF0000"/>
                </a:solidFill>
                <a:ea typeface="方正姚体" pitchFamily="2" charset="-122"/>
              </a:rPr>
              <a:t>小二黑结婚</a:t>
            </a:r>
            <a:r>
              <a:rPr lang="en-US" altLang="zh-CN" sz="3200">
                <a:solidFill>
                  <a:srgbClr val="FF0000"/>
                </a:solidFill>
                <a:ea typeface="方正姚体" pitchFamily="2" charset="-122"/>
              </a:rPr>
              <a:t>》【</a:t>
            </a:r>
            <a:r>
              <a:rPr lang="zh-CN" altLang="en-US" sz="3200">
                <a:solidFill>
                  <a:srgbClr val="FF0000"/>
                </a:solidFill>
                <a:ea typeface="方正姚体" pitchFamily="2" charset="-122"/>
              </a:rPr>
              <a:t>艺术特色</a:t>
            </a:r>
            <a:r>
              <a:rPr lang="en-US" altLang="zh-CN" sz="3200">
                <a:solidFill>
                  <a:srgbClr val="FF0000"/>
                </a:solidFill>
                <a:ea typeface="方正姚体" pitchFamily="2" charset="-122"/>
              </a:rPr>
              <a:t>】</a:t>
            </a:r>
          </a:p>
        </p:txBody>
      </p:sp>
      <p:sp>
        <p:nvSpPr>
          <p:cNvPr id="23556" name="矩形 23555"/>
          <p:cNvSpPr/>
          <p:nvPr>
            <p:custDataLst>
              <p:tags r:id="rId4"/>
            </p:custDataLst>
          </p:nvPr>
        </p:nvSpPr>
        <p:spPr>
          <a:xfrm>
            <a:off x="189306" y="696851"/>
            <a:ext cx="8875803" cy="2492990"/>
          </a:xfrm>
          <a:prstGeom prst="rect">
            <a:avLst/>
          </a:prstGeom>
          <a:noFill/>
          <a:ln w="9525">
            <a:noFill/>
          </a:ln>
        </p:spPr>
        <p:txBody>
          <a:bodyPr wrap="square">
            <a:spAutoFit/>
          </a:bodyPr>
          <a:lstStyle/>
          <a:p>
            <a:pPr>
              <a:spcBef>
                <a:spcPct val="50000"/>
              </a:spcBef>
            </a:pPr>
            <a:r>
              <a:rPr lang="zh-CN" altLang="en-US" sz="2400" b="0">
                <a:latin typeface="黑体" panose="02010609060101010101" pitchFamily="49" charset="-122"/>
                <a:ea typeface="黑体" panose="02010609060101010101" pitchFamily="49" charset="-122"/>
              </a:rPr>
              <a:t>     </a:t>
            </a:r>
            <a:r>
              <a:rPr lang="zh-CN" altLang="en-US" sz="2400">
                <a:solidFill>
                  <a:srgbClr val="111CF3"/>
                </a:solidFill>
                <a:latin typeface="黑体" panose="02010609060101010101" pitchFamily="49" charset="-122"/>
                <a:ea typeface="黑体" panose="02010609060101010101" pitchFamily="49" charset="-122"/>
              </a:rPr>
              <a:t>第二，</a:t>
            </a:r>
            <a:r>
              <a:rPr lang="zh-CN" altLang="en-US" sz="2400">
                <a:solidFill>
                  <a:srgbClr val="0000FF"/>
                </a:solidFill>
                <a:latin typeface="黑体" panose="02010609060101010101" pitchFamily="49" charset="-122"/>
                <a:ea typeface="黑体" panose="02010609060101010101" pitchFamily="49" charset="-122"/>
              </a:rPr>
              <a:t>通过人物的语言和行动展现人物的心理。</a:t>
            </a:r>
            <a:endParaRPr lang="en-US" altLang="zh-CN" sz="2400">
              <a:solidFill>
                <a:srgbClr val="0000FF"/>
              </a:solidFill>
              <a:latin typeface="黑体" panose="02010609060101010101" pitchFamily="49" charset="-122"/>
              <a:ea typeface="黑体" panose="02010609060101010101" pitchFamily="49" charset="-122"/>
            </a:endParaRPr>
          </a:p>
          <a:p>
            <a:pPr>
              <a:spcBef>
                <a:spcPct val="50000"/>
              </a:spcBef>
            </a:pPr>
            <a:r>
              <a:rPr lang="zh-CN" altLang="en-US" sz="2400">
                <a:latin typeface="黑体" panose="02010609060101010101" pitchFamily="49" charset="-122"/>
                <a:ea typeface="黑体" panose="02010609060101010101" pitchFamily="49" charset="-122"/>
              </a:rPr>
              <a:t>   “不宜栽种”“恩典恩典”</a:t>
            </a:r>
            <a:r>
              <a:rPr lang="en-US" altLang="zh-CN" sz="2400">
                <a:latin typeface="黑体" panose="02010609060101010101" pitchFamily="49" charset="-122"/>
                <a:ea typeface="黑体" panose="02010609060101010101" pitchFamily="49" charset="-122"/>
              </a:rPr>
              <a:t>——</a:t>
            </a:r>
            <a:r>
              <a:rPr lang="zh-CN" altLang="en-US" sz="2400">
                <a:latin typeface="黑体" panose="02010609060101010101" pitchFamily="49" charset="-122"/>
                <a:ea typeface="黑体" panose="02010609060101010101" pitchFamily="49" charset="-122"/>
              </a:rPr>
              <a:t>二诸葛的迷信、迂腐。“米烂了”“看看仙姑” </a:t>
            </a:r>
            <a:r>
              <a:rPr lang="en-US" altLang="zh-CN" sz="2400">
                <a:latin typeface="黑体" panose="02010609060101010101" pitchFamily="49" charset="-122"/>
                <a:ea typeface="黑体" panose="02010609060101010101" pitchFamily="49" charset="-122"/>
              </a:rPr>
              <a:t>——</a:t>
            </a:r>
            <a:r>
              <a:rPr lang="zh-CN" altLang="en-US" sz="2400">
                <a:latin typeface="黑体" panose="02010609060101010101" pitchFamily="49" charset="-122"/>
                <a:ea typeface="黑体" panose="02010609060101010101" pitchFamily="49" charset="-122"/>
              </a:rPr>
              <a:t>泼、赖。三仙姑去区里见区长的言、行、打扮这</a:t>
            </a:r>
            <a:r>
              <a:rPr lang="en-US" altLang="zh-CN" sz="2400">
                <a:latin typeface="黑体" panose="02010609060101010101" pitchFamily="49" charset="-122"/>
                <a:ea typeface="黑体" panose="02010609060101010101" pitchFamily="49" charset="-122"/>
              </a:rPr>
              <a:t>—</a:t>
            </a:r>
            <a:r>
              <a:rPr lang="zh-CN" altLang="en-US" sz="2400">
                <a:latin typeface="黑体" panose="02010609060101010101" pitchFamily="49" charset="-122"/>
                <a:ea typeface="黑体" panose="02010609060101010101" pitchFamily="49" charset="-122"/>
              </a:rPr>
              <a:t>细节。在语言运用方面这部小说真正做到了大众化（群众化、口语化）不但在人物对话上，而且在</a:t>
            </a:r>
            <a:r>
              <a:rPr lang="en-US" altLang="zh-CN" sz="2400">
                <a:latin typeface="黑体" panose="02010609060101010101" pitchFamily="49" charset="-122"/>
                <a:ea typeface="黑体" panose="02010609060101010101" pitchFamily="49" charset="-122"/>
              </a:rPr>
              <a:t>—</a:t>
            </a:r>
            <a:r>
              <a:rPr lang="zh-CN" altLang="en-US" sz="2400">
                <a:latin typeface="黑体" panose="02010609060101010101" pitchFamily="49" charset="-122"/>
                <a:ea typeface="黑体" panose="02010609060101010101" pitchFamily="49" charset="-122"/>
              </a:rPr>
              <a:t>般叙述的描写上，都是口语化的。</a:t>
            </a:r>
          </a:p>
        </p:txBody>
      </p:sp>
      <p:sp>
        <p:nvSpPr>
          <p:cNvPr id="23557" name="矩形 23556"/>
          <p:cNvSpPr/>
          <p:nvPr>
            <p:custDataLst>
              <p:tags r:id="rId5"/>
            </p:custDataLst>
          </p:nvPr>
        </p:nvSpPr>
        <p:spPr>
          <a:xfrm>
            <a:off x="160693" y="3698712"/>
            <a:ext cx="8967243" cy="369332"/>
          </a:xfrm>
          <a:prstGeom prst="rect">
            <a:avLst/>
          </a:prstGeom>
          <a:noFill/>
          <a:ln w="9525">
            <a:noFill/>
          </a:ln>
        </p:spPr>
        <p:txBody>
          <a:bodyPr wrap="square">
            <a:spAutoFit/>
          </a:bodyPr>
          <a:lstStyle/>
          <a:p>
            <a:pPr>
              <a:spcBef>
                <a:spcPct val="50000"/>
              </a:spcBef>
            </a:pPr>
            <a:r>
              <a:rPr lang="zh-CN" altLang="en-US">
                <a:solidFill>
                  <a:srgbClr val="333333"/>
                </a:solidFill>
                <a:ea typeface="黑体" panose="02010609060101010101" pitchFamily="49" charset="-122"/>
              </a:rPr>
              <a:t>        </a:t>
            </a:r>
            <a:endParaRPr lang="zh-CN" altLang="en-US">
              <a:solidFill>
                <a:srgbClr val="111CF3"/>
              </a:solidFill>
              <a:ea typeface="黑体" panose="02010609060101010101" pitchFamily="49" charset="-122"/>
            </a:endParaRPr>
          </a:p>
        </p:txBody>
      </p:sp>
    </p:spTree>
    <p:extLst>
      <p:ext uri="{BB962C8B-B14F-4D97-AF65-F5344CB8AC3E}">
        <p14:creationId xmlns:p14="http://schemas.microsoft.com/office/powerpoint/2010/main" val="2794388966"/>
      </p:ext>
    </p:extLst>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3556"/>
                                        </p:tgtEl>
                                        <p:attrNameLst>
                                          <p:attrName>style.visibility</p:attrName>
                                        </p:attrNameLst>
                                      </p:cBhvr>
                                      <p:to>
                                        <p:strVal val="visible"/>
                                      </p:to>
                                    </p:set>
                                    <p:animEffect transition="in" filter="dissolve">
                                      <p:cBhvr>
                                        <p:cTn id="7" dur="500"/>
                                        <p:tgtEl>
                                          <p:spTgt spid="2355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3557"/>
                                        </p:tgtEl>
                                        <p:attrNameLst>
                                          <p:attrName>style.visibility</p:attrName>
                                        </p:attrNameLst>
                                      </p:cBhvr>
                                      <p:to>
                                        <p:strVal val="visible"/>
                                      </p:to>
                                    </p:set>
                                    <p:animEffect transition="in" filter="dissolve">
                                      <p:cBhvr>
                                        <p:cTn id="12" dur="500"/>
                                        <p:tgtEl>
                                          <p:spTgt spid="235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6" grpId="0"/>
      <p:bldP spid="23557"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3555" name="矩形 23554"/>
          <p:cNvSpPr/>
          <p:nvPr>
            <p:custDataLst>
              <p:tags r:id="rId4"/>
            </p:custDataLst>
          </p:nvPr>
        </p:nvSpPr>
        <p:spPr>
          <a:xfrm>
            <a:off x="7771" y="0"/>
            <a:ext cx="6275248" cy="584775"/>
          </a:xfrm>
          <a:prstGeom prst="rect">
            <a:avLst/>
          </a:prstGeom>
          <a:noFill/>
          <a:ln w="9525">
            <a:noFill/>
          </a:ln>
        </p:spPr>
        <p:txBody>
          <a:bodyPr wrap="square">
            <a:spAutoFit/>
          </a:bodyPr>
          <a:lstStyle/>
          <a:p>
            <a:pPr>
              <a:spcBef>
                <a:spcPct val="50000"/>
              </a:spcBef>
            </a:pPr>
            <a:r>
              <a:rPr lang="en-US" altLang="zh-CN" sz="3200">
                <a:solidFill>
                  <a:srgbClr val="FF0000"/>
                </a:solidFill>
                <a:ea typeface="方正姚体" pitchFamily="2" charset="-122"/>
              </a:rPr>
              <a:t>《</a:t>
            </a:r>
            <a:r>
              <a:rPr lang="zh-CN" altLang="en-US" sz="3200">
                <a:solidFill>
                  <a:srgbClr val="FF0000"/>
                </a:solidFill>
                <a:ea typeface="方正姚体" pitchFamily="2" charset="-122"/>
              </a:rPr>
              <a:t>小二黑结婚</a:t>
            </a:r>
            <a:r>
              <a:rPr lang="en-US" altLang="zh-CN" sz="3200">
                <a:solidFill>
                  <a:srgbClr val="FF0000"/>
                </a:solidFill>
                <a:ea typeface="方正姚体" pitchFamily="2" charset="-122"/>
              </a:rPr>
              <a:t>》</a:t>
            </a:r>
            <a:r>
              <a:rPr lang="zh-CN" altLang="en-US" sz="3200">
                <a:solidFill>
                  <a:srgbClr val="FF0000"/>
                </a:solidFill>
                <a:ea typeface="方正姚体" pitchFamily="2" charset="-122"/>
              </a:rPr>
              <a:t>艺术特色</a:t>
            </a:r>
            <a:r>
              <a:rPr lang="en-US" altLang="zh-CN" sz="3200">
                <a:solidFill>
                  <a:srgbClr val="FF0000"/>
                </a:solidFill>
                <a:ea typeface="方正姚体" pitchFamily="2" charset="-122"/>
              </a:rPr>
              <a:t>】</a:t>
            </a:r>
          </a:p>
        </p:txBody>
      </p:sp>
      <p:sp>
        <p:nvSpPr>
          <p:cNvPr id="23556" name="矩形 23555"/>
          <p:cNvSpPr/>
          <p:nvPr>
            <p:custDataLst>
              <p:tags r:id="rId5"/>
            </p:custDataLst>
          </p:nvPr>
        </p:nvSpPr>
        <p:spPr>
          <a:xfrm>
            <a:off x="26499" y="584775"/>
            <a:ext cx="8875803" cy="3462486"/>
          </a:xfrm>
          <a:prstGeom prst="rect">
            <a:avLst/>
          </a:prstGeom>
          <a:noFill/>
          <a:ln w="9525">
            <a:noFill/>
          </a:ln>
        </p:spPr>
        <p:txBody>
          <a:bodyPr wrap="square">
            <a:spAutoFit/>
          </a:bodyPr>
          <a:lstStyle/>
          <a:p>
            <a:pPr>
              <a:spcBef>
                <a:spcPct val="50000"/>
              </a:spcBef>
            </a:pPr>
            <a:r>
              <a:rPr lang="zh-CN" altLang="en-US" b="0">
                <a:ea typeface="黑体" panose="02010609060101010101" pitchFamily="49" charset="-122"/>
              </a:rPr>
              <a:t>       </a:t>
            </a:r>
            <a:r>
              <a:rPr lang="zh-CN" altLang="en-US" sz="2400">
                <a:solidFill>
                  <a:srgbClr val="333333"/>
                </a:solidFill>
                <a:ea typeface="黑体" panose="02010609060101010101" pitchFamily="49" charset="-122"/>
              </a:rPr>
              <a:t> </a:t>
            </a:r>
            <a:r>
              <a:rPr lang="zh-CN" altLang="en-US" sz="2400">
                <a:solidFill>
                  <a:srgbClr val="111CF3"/>
                </a:solidFill>
                <a:ea typeface="黑体" panose="02010609060101010101" pitchFamily="49" charset="-122"/>
              </a:rPr>
              <a:t>第三，</a:t>
            </a:r>
            <a:r>
              <a:rPr lang="zh-CN" altLang="en-US" sz="2400">
                <a:solidFill>
                  <a:srgbClr val="0000FF"/>
                </a:solidFill>
                <a:latin typeface="黑体" panose="02010609060101010101" pitchFamily="49" charset="-122"/>
                <a:ea typeface="黑体" panose="02010609060101010101" pitchFamily="49" charset="-122"/>
              </a:rPr>
              <a:t>人物的类型化。将主要人物分成三类，分别灌注了三种具有抽象理论特性的观念。</a:t>
            </a:r>
            <a:endParaRPr lang="en-US" altLang="zh-CN" sz="2400">
              <a:solidFill>
                <a:srgbClr val="0000FF"/>
              </a:solidFill>
              <a:latin typeface="黑体" panose="02010609060101010101" pitchFamily="49" charset="-122"/>
              <a:ea typeface="黑体" panose="02010609060101010101" pitchFamily="49" charset="-122"/>
            </a:endParaRPr>
          </a:p>
          <a:p>
            <a:pPr>
              <a:spcBef>
                <a:spcPct val="50000"/>
              </a:spcBef>
            </a:pPr>
            <a:r>
              <a:rPr lang="en-US" altLang="zh-CN" sz="2400">
                <a:solidFill>
                  <a:srgbClr val="0000FF"/>
                </a:solidFill>
                <a:latin typeface="黑体" panose="02010609060101010101" pitchFamily="49" charset="-122"/>
                <a:ea typeface="黑体" panose="02010609060101010101" pitchFamily="49" charset="-122"/>
              </a:rPr>
              <a:t>    </a:t>
            </a:r>
            <a:r>
              <a:rPr lang="en-US" altLang="zh-CN" sz="2400">
                <a:solidFill>
                  <a:schemeClr val="tx1"/>
                </a:solidFill>
                <a:latin typeface="黑体" panose="02010609060101010101" pitchFamily="49" charset="-122"/>
                <a:ea typeface="黑体" panose="02010609060101010101" pitchFamily="49" charset="-122"/>
              </a:rPr>
              <a:t>(</a:t>
            </a:r>
            <a:r>
              <a:rPr lang="zh-CN" altLang="en-US" sz="2400">
                <a:solidFill>
                  <a:schemeClr val="tx1"/>
                </a:solidFill>
                <a:latin typeface="黑体" panose="02010609060101010101" pitchFamily="49" charset="-122"/>
                <a:ea typeface="黑体" panose="02010609060101010101" pitchFamily="49" charset="-122"/>
              </a:rPr>
              <a:t>一</a:t>
            </a:r>
            <a:r>
              <a:rPr lang="en-US" altLang="zh-CN" sz="2400">
                <a:solidFill>
                  <a:schemeClr val="tx1"/>
                </a:solidFill>
                <a:latin typeface="黑体" panose="02010609060101010101" pitchFamily="49" charset="-122"/>
                <a:ea typeface="黑体" panose="02010609060101010101" pitchFamily="49" charset="-122"/>
              </a:rPr>
              <a:t>)</a:t>
            </a:r>
            <a:r>
              <a:rPr lang="zh-CN" altLang="en-US" sz="2400">
                <a:solidFill>
                  <a:schemeClr val="tx1"/>
                </a:solidFill>
                <a:latin typeface="黑体" panose="02010609060101010101" pitchFamily="49" charset="-122"/>
                <a:ea typeface="黑体" panose="02010609060101010101" pitchFamily="49" charset="-122"/>
              </a:rPr>
              <a:t>落后农民的典型</a:t>
            </a:r>
            <a:r>
              <a:rPr lang="en-US" altLang="zh-CN" sz="2400">
                <a:solidFill>
                  <a:schemeClr val="tx1"/>
                </a:solidFill>
                <a:latin typeface="黑体" panose="02010609060101010101" pitchFamily="49" charset="-122"/>
                <a:ea typeface="黑体" panose="02010609060101010101" pitchFamily="49" charset="-122"/>
              </a:rPr>
              <a:t>:</a:t>
            </a:r>
            <a:r>
              <a:rPr lang="zh-CN" altLang="en-US" sz="2400">
                <a:solidFill>
                  <a:schemeClr val="tx1"/>
                </a:solidFill>
                <a:latin typeface="黑体" panose="02010609060101010101" pitchFamily="49" charset="-122"/>
                <a:ea typeface="黑体" panose="02010609060101010101" pitchFamily="49" charset="-122"/>
              </a:rPr>
              <a:t>二诸葛和三仙姑</a:t>
            </a:r>
            <a:endParaRPr lang="en-US" altLang="zh-CN" sz="2400">
              <a:solidFill>
                <a:schemeClr val="tx1"/>
              </a:solidFill>
              <a:latin typeface="黑体" panose="02010609060101010101" pitchFamily="49" charset="-122"/>
              <a:ea typeface="黑体" panose="02010609060101010101" pitchFamily="49" charset="-122"/>
            </a:endParaRPr>
          </a:p>
          <a:p>
            <a:pPr>
              <a:spcBef>
                <a:spcPct val="50000"/>
              </a:spcBef>
            </a:pPr>
            <a:r>
              <a:rPr lang="en-US" altLang="zh-CN" sz="2400">
                <a:solidFill>
                  <a:schemeClr val="tx1"/>
                </a:solidFill>
                <a:latin typeface="黑体" panose="02010609060101010101" pitchFamily="49" charset="-122"/>
                <a:ea typeface="黑体" panose="02010609060101010101" pitchFamily="49" charset="-122"/>
              </a:rPr>
              <a:t>    (</a:t>
            </a:r>
            <a:r>
              <a:rPr lang="zh-CN" altLang="en-US" sz="2400">
                <a:solidFill>
                  <a:schemeClr val="tx1"/>
                </a:solidFill>
                <a:latin typeface="黑体" panose="02010609060101010101" pitchFamily="49" charset="-122"/>
                <a:ea typeface="黑体" panose="02010609060101010101" pitchFamily="49" charset="-122"/>
              </a:rPr>
              <a:t>二</a:t>
            </a:r>
            <a:r>
              <a:rPr lang="en-US" altLang="zh-CN" sz="2400">
                <a:solidFill>
                  <a:schemeClr val="tx1"/>
                </a:solidFill>
                <a:latin typeface="黑体" panose="02010609060101010101" pitchFamily="49" charset="-122"/>
                <a:ea typeface="黑体" panose="02010609060101010101" pitchFamily="49" charset="-122"/>
              </a:rPr>
              <a:t>)</a:t>
            </a:r>
            <a:r>
              <a:rPr lang="zh-CN" altLang="en-US" sz="2400">
                <a:solidFill>
                  <a:schemeClr val="tx1"/>
                </a:solidFill>
                <a:latin typeface="黑体" panose="02010609060101010101" pitchFamily="49" charset="-122"/>
                <a:ea typeface="黑体" panose="02010609060101010101" pitchFamily="49" charset="-122"/>
              </a:rPr>
              <a:t>新型农民的典型</a:t>
            </a:r>
            <a:r>
              <a:rPr lang="en-US" altLang="zh-CN" sz="2400">
                <a:solidFill>
                  <a:schemeClr val="tx1"/>
                </a:solidFill>
                <a:latin typeface="黑体" panose="02010609060101010101" pitchFamily="49" charset="-122"/>
                <a:ea typeface="黑体" panose="02010609060101010101" pitchFamily="49" charset="-122"/>
              </a:rPr>
              <a:t>:</a:t>
            </a:r>
            <a:r>
              <a:rPr lang="zh-CN" altLang="en-US" sz="2400">
                <a:solidFill>
                  <a:schemeClr val="tx1"/>
                </a:solidFill>
                <a:latin typeface="黑体" panose="02010609060101010101" pitchFamily="49" charset="-122"/>
                <a:ea typeface="黑体" panose="02010609060101010101" pitchFamily="49" charset="-122"/>
              </a:rPr>
              <a:t>小二黑和小芹</a:t>
            </a:r>
            <a:endParaRPr lang="en-US" altLang="zh-CN" sz="2400">
              <a:solidFill>
                <a:schemeClr val="tx1"/>
              </a:solidFill>
              <a:latin typeface="黑体" panose="02010609060101010101" pitchFamily="49" charset="-122"/>
              <a:ea typeface="黑体" panose="02010609060101010101" pitchFamily="49" charset="-122"/>
            </a:endParaRPr>
          </a:p>
          <a:p>
            <a:pPr>
              <a:spcBef>
                <a:spcPct val="50000"/>
              </a:spcBef>
            </a:pPr>
            <a:r>
              <a:rPr lang="en-US" altLang="zh-CN" sz="2400">
                <a:solidFill>
                  <a:schemeClr val="tx1"/>
                </a:solidFill>
                <a:latin typeface="黑体" panose="02010609060101010101" pitchFamily="49" charset="-122"/>
                <a:ea typeface="黑体" panose="02010609060101010101" pitchFamily="49" charset="-122"/>
              </a:rPr>
              <a:t>    (</a:t>
            </a:r>
            <a:r>
              <a:rPr lang="zh-CN" altLang="en-US" sz="2400">
                <a:solidFill>
                  <a:schemeClr val="tx1"/>
                </a:solidFill>
                <a:latin typeface="黑体" panose="02010609060101010101" pitchFamily="49" charset="-122"/>
                <a:ea typeface="黑体" panose="02010609060101010101" pitchFamily="49" charset="-122"/>
              </a:rPr>
              <a:t>三</a:t>
            </a:r>
            <a:r>
              <a:rPr lang="en-US" altLang="zh-CN" sz="2400">
                <a:solidFill>
                  <a:schemeClr val="tx1"/>
                </a:solidFill>
                <a:latin typeface="黑体" panose="02010609060101010101" pitchFamily="49" charset="-122"/>
                <a:ea typeface="黑体" panose="02010609060101010101" pitchFamily="49" charset="-122"/>
              </a:rPr>
              <a:t>)</a:t>
            </a:r>
            <a:r>
              <a:rPr lang="zh-CN" altLang="en-US" sz="2400">
                <a:solidFill>
                  <a:schemeClr val="tx1"/>
                </a:solidFill>
                <a:latin typeface="黑体" panose="02010609060101010101" pitchFamily="49" charset="-122"/>
                <a:ea typeface="黑体" panose="02010609060101010101" pitchFamily="49" charset="-122"/>
              </a:rPr>
              <a:t>封建恶势力的代表</a:t>
            </a:r>
            <a:r>
              <a:rPr lang="en-US" altLang="zh-CN" sz="2400">
                <a:solidFill>
                  <a:schemeClr val="tx1"/>
                </a:solidFill>
                <a:latin typeface="黑体" panose="02010609060101010101" pitchFamily="49" charset="-122"/>
                <a:ea typeface="黑体" panose="02010609060101010101" pitchFamily="49" charset="-122"/>
              </a:rPr>
              <a:t>:</a:t>
            </a:r>
            <a:r>
              <a:rPr lang="zh-CN" altLang="en-US" sz="2400">
                <a:solidFill>
                  <a:schemeClr val="tx1"/>
                </a:solidFill>
                <a:latin typeface="黑体" panose="02010609060101010101" pitchFamily="49" charset="-122"/>
                <a:ea typeface="黑体" panose="02010609060101010101" pitchFamily="49" charset="-122"/>
              </a:rPr>
              <a:t>金旺、兴旺。</a:t>
            </a:r>
          </a:p>
          <a:p>
            <a:pPr>
              <a:spcBef>
                <a:spcPct val="50000"/>
              </a:spcBef>
            </a:pPr>
            <a:endParaRPr lang="zh-CN" altLang="en-US" sz="2400">
              <a:solidFill>
                <a:srgbClr val="0000FF"/>
              </a:solidFill>
              <a:latin typeface="黑体" panose="02010609060101010101" pitchFamily="49" charset="-122"/>
              <a:ea typeface="黑体" panose="02010609060101010101" pitchFamily="49" charset="-122"/>
            </a:endParaRPr>
          </a:p>
          <a:p>
            <a:pPr>
              <a:spcBef>
                <a:spcPct val="50000"/>
              </a:spcBef>
            </a:pPr>
            <a:endParaRPr lang="zh-CN" altLang="en-US">
              <a:solidFill>
                <a:srgbClr val="0000FF"/>
              </a:solidFill>
              <a:latin typeface="黑体" panose="02010609060101010101" pitchFamily="49" charset="-122"/>
              <a:ea typeface="黑体" panose="02010609060101010101" pitchFamily="49" charset="-122"/>
            </a:endParaRPr>
          </a:p>
        </p:txBody>
      </p:sp>
      <p:sp>
        <p:nvSpPr>
          <p:cNvPr id="23557" name="矩形 23556"/>
          <p:cNvSpPr/>
          <p:nvPr>
            <p:custDataLst>
              <p:tags r:id="rId6"/>
            </p:custDataLst>
          </p:nvPr>
        </p:nvSpPr>
        <p:spPr>
          <a:xfrm>
            <a:off x="7771" y="3567221"/>
            <a:ext cx="9136229" cy="1384995"/>
          </a:xfrm>
          <a:prstGeom prst="rect">
            <a:avLst/>
          </a:prstGeom>
          <a:noFill/>
          <a:ln w="9525">
            <a:noFill/>
          </a:ln>
        </p:spPr>
        <p:txBody>
          <a:bodyPr wrap="square">
            <a:spAutoFit/>
          </a:bodyPr>
          <a:lstStyle/>
          <a:p>
            <a:pPr>
              <a:spcBef>
                <a:spcPct val="50000"/>
              </a:spcBef>
            </a:pPr>
            <a:r>
              <a:rPr lang="zh-CN" altLang="en-US">
                <a:solidFill>
                  <a:srgbClr val="111CF3"/>
                </a:solidFill>
                <a:ea typeface="黑体" panose="02010609060101010101" pitchFamily="49" charset="-122"/>
              </a:rPr>
              <a:t>        </a:t>
            </a:r>
            <a:r>
              <a:rPr lang="zh-CN" altLang="en-US" sz="2400">
                <a:solidFill>
                  <a:srgbClr val="111CF3"/>
                </a:solidFill>
                <a:ea typeface="黑体" panose="02010609060101010101" pitchFamily="49" charset="-122"/>
              </a:rPr>
              <a:t>第四，山西的地方特色。</a:t>
            </a:r>
            <a:endParaRPr lang="en-US" altLang="zh-CN" sz="2400">
              <a:solidFill>
                <a:srgbClr val="111CF3"/>
              </a:solidFill>
              <a:ea typeface="黑体" panose="02010609060101010101" pitchFamily="49" charset="-122"/>
            </a:endParaRPr>
          </a:p>
          <a:p>
            <a:pPr>
              <a:spcBef>
                <a:spcPct val="50000"/>
              </a:spcBef>
            </a:pPr>
            <a:r>
              <a:rPr lang="en-US" altLang="zh-CN" sz="2400">
                <a:solidFill>
                  <a:srgbClr val="111CF3"/>
                </a:solidFill>
                <a:ea typeface="黑体" panose="02010609060101010101" pitchFamily="49" charset="-122"/>
              </a:rPr>
              <a:t>      </a:t>
            </a:r>
            <a:r>
              <a:rPr lang="zh-CN" altLang="en-US" sz="2400">
                <a:solidFill>
                  <a:schemeClr val="tx1"/>
                </a:solidFill>
                <a:ea typeface="黑体" panose="02010609060101010101" pitchFamily="49" charset="-122"/>
              </a:rPr>
              <a:t>语言的山西风味</a:t>
            </a:r>
            <a:r>
              <a:rPr lang="en-US" altLang="zh-CN" sz="2400">
                <a:solidFill>
                  <a:schemeClr val="tx1"/>
                </a:solidFill>
                <a:ea typeface="黑体" panose="02010609060101010101" pitchFamily="49" charset="-122"/>
              </a:rPr>
              <a:t>——</a:t>
            </a:r>
            <a:r>
              <a:rPr lang="zh-CN" altLang="en-US" sz="2400">
                <a:solidFill>
                  <a:schemeClr val="tx1"/>
                </a:solidFill>
                <a:ea typeface="黑体" panose="02010609060101010101" pitchFamily="49" charset="-122"/>
              </a:rPr>
              <a:t>对于三仙姑“下了霜的驴粪蛋”的比喻；给人物起诨号的手法。具有浓重的淳朴的地方风味，又幽默有趣。</a:t>
            </a:r>
            <a:endParaRPr lang="zh-CN" altLang="en-US">
              <a:solidFill>
                <a:schemeClr val="tx1"/>
              </a:solidFill>
              <a:ea typeface="黑体" panose="02010609060101010101" pitchFamily="49" charset="-122"/>
            </a:endParaRPr>
          </a:p>
        </p:txBody>
      </p:sp>
    </p:spTree>
    <p:extLst>
      <p:ext uri="{BB962C8B-B14F-4D97-AF65-F5344CB8AC3E}">
        <p14:creationId xmlns:p14="http://schemas.microsoft.com/office/powerpoint/2010/main" val="566128932"/>
      </p:ext>
    </p:extLst>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3556"/>
                                        </p:tgtEl>
                                        <p:attrNameLst>
                                          <p:attrName>style.visibility</p:attrName>
                                        </p:attrNameLst>
                                      </p:cBhvr>
                                      <p:to>
                                        <p:strVal val="visible"/>
                                      </p:to>
                                    </p:set>
                                    <p:animEffect transition="in" filter="dissolve">
                                      <p:cBhvr>
                                        <p:cTn id="7" dur="500"/>
                                        <p:tgtEl>
                                          <p:spTgt spid="2355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3557"/>
                                        </p:tgtEl>
                                        <p:attrNameLst>
                                          <p:attrName>style.visibility</p:attrName>
                                        </p:attrNameLst>
                                      </p:cBhvr>
                                      <p:to>
                                        <p:strVal val="visible"/>
                                      </p:to>
                                    </p:set>
                                    <p:animEffect transition="in" filter="dissolve">
                                      <p:cBhvr>
                                        <p:cTn id="12" dur="500"/>
                                        <p:tgtEl>
                                          <p:spTgt spid="235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6" grpId="0"/>
      <p:bldP spid="23557"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3" name="文本框 12"/>
          <p:cNvSpPr txBox="1"/>
          <p:nvPr>
            <p:custDataLst>
              <p:tags r:id="rId3"/>
            </p:custDataLst>
          </p:nvPr>
        </p:nvSpPr>
        <p:spPr>
          <a:xfrm>
            <a:off x="178877" y="836930"/>
            <a:ext cx="8784976" cy="3969385"/>
          </a:xfrm>
          <a:prstGeom prst="rect">
            <a:avLst/>
          </a:prstGeom>
          <a:solidFill>
            <a:schemeClr val="accent3">
              <a:lumMod val="95000"/>
            </a:schemeClr>
          </a:solidFill>
        </p:spPr>
        <p:txBody>
          <a:bodyPr wrap="square" rtlCol="0">
            <a:spAutoFit/>
          </a:bodyPr>
          <a:lstStyle/>
          <a:p>
            <a:pPr>
              <a:lnSpc>
                <a:spcPct val="150000"/>
              </a:lnSpc>
            </a:pPr>
            <a:endParaRPr sz="2400" kern="100">
              <a:solidFill>
                <a:srgbClr val="000000"/>
              </a:solidFill>
              <a:uFillTx/>
              <a:latin typeface="宋体" panose="02010600030101010101" pitchFamily="2" charset="-122"/>
              <a:cs typeface="宋体" panose="02010600030101010101" pitchFamily="2" charset="-122"/>
              <a:sym typeface="+mn-ea"/>
            </a:endParaRPr>
          </a:p>
          <a:p>
            <a:pPr>
              <a:lnSpc>
                <a:spcPct val="150000"/>
              </a:lnSpc>
            </a:pPr>
            <a:r>
              <a:rPr sz="2400" kern="100">
                <a:solidFill>
                  <a:srgbClr val="000000"/>
                </a:solidFill>
                <a:uFillTx/>
                <a:latin typeface="宋体" panose="02010600030101010101" pitchFamily="2" charset="-122"/>
                <a:cs typeface="宋体" panose="02010600030101010101" pitchFamily="2" charset="-122"/>
                <a:sym typeface="+mn-ea"/>
              </a:rPr>
              <a:t>1.</a:t>
            </a:r>
            <a:r>
              <a:rPr lang="zh-CN" sz="2400" kern="100">
                <a:solidFill>
                  <a:srgbClr val="000000"/>
                </a:solidFill>
                <a:uFillTx/>
                <a:latin typeface="宋体" panose="02010600030101010101" pitchFamily="2" charset="-122"/>
                <a:cs typeface="宋体" panose="02010600030101010101" pitchFamily="2" charset="-122"/>
                <a:sym typeface="+mn-ea"/>
              </a:rPr>
              <a:t>学习中国革命传统作品，深刻认识革命传统</a:t>
            </a:r>
            <a:r>
              <a:rPr sz="2400" kern="100">
                <a:solidFill>
                  <a:srgbClr val="000000"/>
                </a:solidFill>
                <a:uFillTx/>
                <a:latin typeface="宋体" panose="02010600030101010101" pitchFamily="2" charset="-122"/>
                <a:cs typeface="宋体" panose="02010600030101010101" pitchFamily="2" charset="-122"/>
                <a:sym typeface="+mn-ea"/>
              </a:rPr>
              <a:t>；</a:t>
            </a:r>
          </a:p>
          <a:p>
            <a:pPr>
              <a:lnSpc>
                <a:spcPct val="150000"/>
              </a:lnSpc>
            </a:pPr>
            <a:r>
              <a:rPr sz="2400" kern="100">
                <a:solidFill>
                  <a:srgbClr val="000000"/>
                </a:solidFill>
                <a:uFillTx/>
                <a:latin typeface="宋体" panose="02010600030101010101" pitchFamily="2" charset="-122"/>
                <a:cs typeface="宋体" panose="02010600030101010101" pitchFamily="2" charset="-122"/>
                <a:sym typeface="+mn-ea"/>
              </a:rPr>
              <a:t>2.</a:t>
            </a:r>
            <a:r>
              <a:rPr lang="zh-CN" sz="2400" kern="100">
                <a:solidFill>
                  <a:srgbClr val="000000"/>
                </a:solidFill>
                <a:uFillTx/>
                <a:latin typeface="宋体" panose="02010600030101010101" pitchFamily="2" charset="-122"/>
                <a:cs typeface="宋体" panose="02010600030101010101" pitchFamily="2" charset="-122"/>
                <a:sym typeface="+mn-ea"/>
              </a:rPr>
              <a:t>了解旧中国人民的苦难和革命先驱的斗争历程</a:t>
            </a:r>
            <a:r>
              <a:rPr sz="2400" kern="100">
                <a:solidFill>
                  <a:srgbClr val="000000"/>
                </a:solidFill>
                <a:uFillTx/>
                <a:latin typeface="宋体" panose="02010600030101010101" pitchFamily="2" charset="-122"/>
                <a:cs typeface="宋体" panose="02010600030101010101" pitchFamily="2" charset="-122"/>
                <a:sym typeface="+mn-ea"/>
              </a:rPr>
              <a:t>；</a:t>
            </a:r>
          </a:p>
          <a:p>
            <a:pPr>
              <a:lnSpc>
                <a:spcPct val="150000"/>
              </a:lnSpc>
            </a:pPr>
            <a:r>
              <a:rPr sz="2400" kern="100">
                <a:solidFill>
                  <a:srgbClr val="000000"/>
                </a:solidFill>
                <a:uFillTx/>
                <a:latin typeface="宋体" panose="02010600030101010101" pitchFamily="2" charset="-122"/>
                <a:cs typeface="宋体" panose="02010600030101010101" pitchFamily="2" charset="-122"/>
                <a:sym typeface="+mn-ea"/>
              </a:rPr>
              <a:t>3.</a:t>
            </a:r>
            <a:r>
              <a:rPr lang="zh-CN" sz="2400" kern="100">
                <a:solidFill>
                  <a:srgbClr val="000000"/>
                </a:solidFill>
                <a:uFillTx/>
                <a:latin typeface="宋体" panose="02010600030101010101" pitchFamily="2" charset="-122"/>
                <a:cs typeface="宋体" panose="02010600030101010101" pitchFamily="2" charset="-122"/>
                <a:sym typeface="+mn-ea"/>
              </a:rPr>
              <a:t>体会中国共产党领导下的革命志士和广大群众为国家解放、民族新生而英勇奋斗的革命精神</a:t>
            </a:r>
            <a:r>
              <a:rPr sz="2400" kern="100">
                <a:solidFill>
                  <a:srgbClr val="000000"/>
                </a:solidFill>
                <a:uFillTx/>
                <a:latin typeface="宋体" panose="02010600030101010101" pitchFamily="2" charset="-122"/>
                <a:cs typeface="宋体" panose="02010600030101010101" pitchFamily="2" charset="-122"/>
                <a:sym typeface="+mn-ea"/>
              </a:rPr>
              <a:t>；</a:t>
            </a:r>
          </a:p>
          <a:p>
            <a:pPr>
              <a:lnSpc>
                <a:spcPct val="150000"/>
              </a:lnSpc>
            </a:pPr>
            <a:r>
              <a:rPr sz="2400" kern="100">
                <a:solidFill>
                  <a:srgbClr val="000000"/>
                </a:solidFill>
                <a:uFillTx/>
                <a:latin typeface="宋体" panose="02010600030101010101" pitchFamily="2" charset="-122"/>
                <a:cs typeface="宋体" panose="02010600030101010101" pitchFamily="2" charset="-122"/>
                <a:sym typeface="+mn-ea"/>
              </a:rPr>
              <a:t>4.</a:t>
            </a:r>
            <a:r>
              <a:rPr lang="zh-CN" sz="2400" kern="100">
                <a:solidFill>
                  <a:srgbClr val="000000"/>
                </a:solidFill>
                <a:uFillTx/>
                <a:latin typeface="宋体" panose="02010600030101010101" pitchFamily="2" charset="-122"/>
                <a:cs typeface="宋体" panose="02010600030101010101" pitchFamily="2" charset="-122"/>
                <a:sym typeface="+mn-ea"/>
              </a:rPr>
              <a:t>把握作品的情感、艺术手法和语言风格</a:t>
            </a:r>
            <a:r>
              <a:rPr sz="2400" kern="100">
                <a:solidFill>
                  <a:srgbClr val="000000"/>
                </a:solidFill>
                <a:uFillTx/>
                <a:latin typeface="宋体" panose="02010600030101010101" pitchFamily="2" charset="-122"/>
                <a:cs typeface="宋体" panose="02010600030101010101" pitchFamily="2" charset="-122"/>
                <a:sym typeface="+mn-ea"/>
              </a:rPr>
              <a:t>。</a:t>
            </a:r>
          </a:p>
          <a:p>
            <a:pPr>
              <a:lnSpc>
                <a:spcPct val="150000"/>
              </a:lnSpc>
            </a:pPr>
            <a:endParaRPr sz="2400" kern="100">
              <a:solidFill>
                <a:srgbClr val="000000"/>
              </a:solidFill>
              <a:uFillTx/>
              <a:latin typeface="宋体" panose="02010600030101010101" pitchFamily="2" charset="-122"/>
              <a:cs typeface="宋体" panose="02010600030101010101" pitchFamily="2" charset="-122"/>
              <a:sym typeface="+mn-ea"/>
            </a:endParaRPr>
          </a:p>
        </p:txBody>
      </p:sp>
      <p:sp>
        <p:nvSpPr>
          <p:cNvPr id="20482" name="Text Box 3"/>
          <p:cNvSpPr/>
          <p:nvPr>
            <p:custDataLst>
              <p:tags r:id="rId4"/>
            </p:custDataLst>
          </p:nvPr>
        </p:nvSpPr>
        <p:spPr>
          <a:xfrm>
            <a:off x="35560" y="116840"/>
            <a:ext cx="9009380" cy="518160"/>
          </a:xfrm>
          <a:prstGeom prst="rect">
            <a:avLst/>
          </a:prstGeom>
          <a:noFill/>
          <a:ln w="9525">
            <a:noFill/>
          </a:ln>
        </p:spPr>
        <p:txBody>
          <a:bodyPr wrap="square">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5pPr>
          </a:lstStyle>
          <a:p>
            <a:pPr marL="0" lvl="0" indent="0" eaLnBrk="1" hangingPunct="1">
              <a:spcBef>
                <a:spcPct val="50000"/>
              </a:spcBef>
              <a:buNone/>
            </a:pPr>
            <a:r>
              <a:rPr lang="zh-CN" altLang="en-US" sz="2800" b="1" u="sng">
                <a:solidFill>
                  <a:srgbClr val="FF0000"/>
                </a:solidFill>
                <a:latin typeface="+mj-ea"/>
                <a:ea typeface="+mj-ea"/>
              </a:rPr>
              <a:t>学习任务：</a:t>
            </a:r>
          </a:p>
        </p:txBody>
      </p:sp>
    </p:spTree>
  </p:cSld>
  <p:clrMapOvr>
    <a:masterClrMapping/>
  </p:clrMapOvr>
  <p:transition spd="slow">
    <p:pull dir="ru"/>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3555" name="矩形 23554"/>
          <p:cNvSpPr/>
          <p:nvPr>
            <p:custDataLst>
              <p:tags r:id="rId3"/>
            </p:custDataLst>
          </p:nvPr>
        </p:nvSpPr>
        <p:spPr>
          <a:xfrm>
            <a:off x="24944" y="119924"/>
            <a:ext cx="6275248" cy="584775"/>
          </a:xfrm>
          <a:prstGeom prst="rect">
            <a:avLst/>
          </a:prstGeom>
          <a:noFill/>
          <a:ln w="9525">
            <a:noFill/>
          </a:ln>
        </p:spPr>
        <p:txBody>
          <a:bodyPr wrap="square">
            <a:spAutoFit/>
          </a:bodyPr>
          <a:lstStyle/>
          <a:p>
            <a:pPr>
              <a:spcBef>
                <a:spcPct val="50000"/>
              </a:spcBef>
            </a:pPr>
            <a:r>
              <a:rPr lang="en-US" altLang="zh-CN" sz="3200">
                <a:solidFill>
                  <a:srgbClr val="FF0000"/>
                </a:solidFill>
                <a:ea typeface="方正姚体" pitchFamily="2" charset="-122"/>
              </a:rPr>
              <a:t>《</a:t>
            </a:r>
            <a:r>
              <a:rPr lang="zh-CN" altLang="en-US" sz="3200">
                <a:solidFill>
                  <a:srgbClr val="FF0000"/>
                </a:solidFill>
                <a:ea typeface="方正姚体" pitchFamily="2" charset="-122"/>
              </a:rPr>
              <a:t>党费</a:t>
            </a:r>
            <a:r>
              <a:rPr lang="en-US" altLang="zh-CN" sz="3200">
                <a:solidFill>
                  <a:srgbClr val="FF0000"/>
                </a:solidFill>
                <a:ea typeface="方正姚体" pitchFamily="2" charset="-122"/>
              </a:rPr>
              <a:t>》【</a:t>
            </a:r>
            <a:r>
              <a:rPr lang="zh-CN" altLang="en-US" sz="3200">
                <a:solidFill>
                  <a:srgbClr val="FF0000"/>
                </a:solidFill>
                <a:ea typeface="方正姚体" pitchFamily="2" charset="-122"/>
              </a:rPr>
              <a:t>艺术特色</a:t>
            </a:r>
            <a:r>
              <a:rPr lang="en-US" altLang="zh-CN" sz="3200">
                <a:solidFill>
                  <a:srgbClr val="FF0000"/>
                </a:solidFill>
                <a:ea typeface="方正姚体" pitchFamily="2" charset="-122"/>
              </a:rPr>
              <a:t>】</a:t>
            </a:r>
          </a:p>
        </p:txBody>
      </p:sp>
      <p:sp>
        <p:nvSpPr>
          <p:cNvPr id="23556" name="矩形 23555"/>
          <p:cNvSpPr/>
          <p:nvPr>
            <p:custDataLst>
              <p:tags r:id="rId4"/>
            </p:custDataLst>
          </p:nvPr>
        </p:nvSpPr>
        <p:spPr>
          <a:xfrm>
            <a:off x="189306" y="696851"/>
            <a:ext cx="8875803" cy="5909310"/>
          </a:xfrm>
          <a:prstGeom prst="rect">
            <a:avLst/>
          </a:prstGeom>
          <a:noFill/>
          <a:ln w="9525">
            <a:noFill/>
          </a:ln>
        </p:spPr>
        <p:txBody>
          <a:bodyPr wrap="square">
            <a:spAutoFit/>
          </a:bodyPr>
          <a:lstStyle/>
          <a:p>
            <a:pPr>
              <a:spcBef>
                <a:spcPct val="50000"/>
              </a:spcBef>
            </a:pPr>
            <a:r>
              <a:rPr lang="zh-CN" altLang="en-US" b="0">
                <a:ea typeface="黑体" panose="02010609060101010101" pitchFamily="49" charset="-122"/>
              </a:rPr>
              <a:t>        </a:t>
            </a:r>
            <a:r>
              <a:rPr lang="zh-CN" altLang="en-US" sz="2800">
                <a:solidFill>
                  <a:srgbClr val="111CF3"/>
                </a:solidFill>
                <a:ea typeface="黑体" panose="02010609060101010101" pitchFamily="49" charset="-122"/>
              </a:rPr>
              <a:t>第一，</a:t>
            </a:r>
            <a:r>
              <a:rPr lang="zh-CN" altLang="en-US" sz="2800">
                <a:solidFill>
                  <a:srgbClr val="0000FF"/>
                </a:solidFill>
                <a:latin typeface="黑体" panose="02010609060101010101" pitchFamily="49" charset="-122"/>
                <a:ea typeface="黑体" panose="02010609060101010101" pitchFamily="49" charset="-122"/>
              </a:rPr>
              <a:t>以“我”的视角串起故事并刻画人物。</a:t>
            </a:r>
          </a:p>
          <a:p>
            <a:pPr>
              <a:spcBef>
                <a:spcPct val="50000"/>
              </a:spcBef>
            </a:pPr>
            <a:r>
              <a:rPr lang="zh-CN" altLang="en-US" sz="2800">
                <a:solidFill>
                  <a:srgbClr val="0000FF"/>
                </a:solidFill>
                <a:latin typeface="黑体" panose="02010609060101010101" pitchFamily="49" charset="-122"/>
                <a:ea typeface="黑体" panose="02010609060101010101" pitchFamily="49" charset="-122"/>
              </a:rPr>
              <a:t>    </a:t>
            </a:r>
            <a:r>
              <a:rPr lang="zh-CN" altLang="en-US" sz="2800">
                <a:solidFill>
                  <a:schemeClr val="tx1"/>
                </a:solidFill>
                <a:latin typeface="黑体" panose="02010609060101010101" pitchFamily="49" charset="-122"/>
                <a:ea typeface="黑体" panose="02010609060101010101" pitchFamily="49" charset="-122"/>
              </a:rPr>
              <a:t>采用第一人称叙述故事，便于作者主观情感的抒发。</a:t>
            </a:r>
            <a:r>
              <a:rPr lang="zh-CN" altLang="en-US" sz="2800">
                <a:solidFill>
                  <a:srgbClr val="7030A0"/>
                </a:solidFill>
                <a:latin typeface="黑体" panose="02010609060101010101" pitchFamily="49" charset="-122"/>
                <a:ea typeface="黑体" panose="02010609060101010101" pitchFamily="49" charset="-122"/>
              </a:rPr>
              <a:t>以回忆的方式展开故事，凸显对革命历史的追忆和回味。</a:t>
            </a:r>
            <a:r>
              <a:rPr lang="zh-CN" altLang="en-US" sz="2800">
                <a:solidFill>
                  <a:schemeClr val="tx1"/>
                </a:solidFill>
                <a:latin typeface="黑体" panose="02010609060101010101" pitchFamily="49" charset="-122"/>
                <a:ea typeface="黑体" panose="02010609060101010101" pitchFamily="49" charset="-122"/>
              </a:rPr>
              <a:t>小说集中描写了“我”和黄新两次会面的情况，而</a:t>
            </a:r>
            <a:r>
              <a:rPr lang="zh-CN" altLang="en-US" sz="2800">
                <a:solidFill>
                  <a:srgbClr val="7030A0"/>
                </a:solidFill>
                <a:latin typeface="黑体" panose="02010609060101010101" pitchFamily="49" charset="-122"/>
                <a:ea typeface="黑体" panose="02010609060101010101" pitchFamily="49" charset="-122"/>
              </a:rPr>
              <a:t>黄新的形象，就是通过“我”所观察到的一幅幅动人的场景而展现出来的。</a:t>
            </a:r>
            <a:r>
              <a:rPr lang="zh-CN" altLang="en-US" sz="2800">
                <a:solidFill>
                  <a:schemeClr val="tx1"/>
                </a:solidFill>
                <a:latin typeface="黑体" panose="02010609060101010101" pitchFamily="49" charset="-122"/>
                <a:ea typeface="黑体" panose="02010609060101010101" pitchFamily="49" charset="-122"/>
              </a:rPr>
              <a:t>如“我”第一次下山与黄新接头时，刚走到黄新家门口，就听到从屋里传来的“声音压得很低很低”的</a:t>
            </a:r>
            <a:r>
              <a:rPr lang="en-US" altLang="zh-CN" sz="2800">
                <a:solidFill>
                  <a:schemeClr val="tx1"/>
                </a:solidFill>
                <a:latin typeface="黑体" panose="02010609060101010101" pitchFamily="49" charset="-122"/>
                <a:ea typeface="黑体" panose="02010609060101010101" pitchFamily="49" charset="-122"/>
              </a:rPr>
              <a:t>《</a:t>
            </a:r>
            <a:r>
              <a:rPr lang="zh-CN" altLang="en-US" sz="2800">
                <a:solidFill>
                  <a:schemeClr val="tx1"/>
                </a:solidFill>
                <a:latin typeface="黑体" panose="02010609060101010101" pitchFamily="49" charset="-122"/>
                <a:ea typeface="黑体" panose="02010609060101010101" pitchFamily="49" charset="-122"/>
              </a:rPr>
              <a:t>送郎当红军</a:t>
            </a:r>
            <a:r>
              <a:rPr lang="en-US" altLang="zh-CN" sz="2800">
                <a:solidFill>
                  <a:schemeClr val="tx1"/>
                </a:solidFill>
                <a:latin typeface="黑体" panose="02010609060101010101" pitchFamily="49" charset="-122"/>
                <a:ea typeface="黑体" panose="02010609060101010101" pitchFamily="49" charset="-122"/>
              </a:rPr>
              <a:t>》</a:t>
            </a:r>
            <a:r>
              <a:rPr lang="zh-CN" altLang="en-US" sz="2800">
                <a:solidFill>
                  <a:schemeClr val="tx1"/>
                </a:solidFill>
                <a:latin typeface="黑体" panose="02010609060101010101" pitchFamily="49" charset="-122"/>
                <a:ea typeface="黑体" panose="02010609060101010101" pitchFamily="49" charset="-122"/>
              </a:rPr>
              <a:t>的歌声。虽然唱歌者把歌哼得七零八落的，但歌词的内容却道出了她的心声。她希望丈夫“冲锋陷阵要争先”，同时，她也懂得革命是要流血牺牲的，“若为革命牺牲了，伟大事业侬担承”。这些都表明了她决心全力以赴地支持革命事业，显示了她开阔的胸襟、崇高的精神。</a:t>
            </a:r>
          </a:p>
        </p:txBody>
      </p:sp>
      <p:sp>
        <p:nvSpPr>
          <p:cNvPr id="23557" name="矩形 23556"/>
          <p:cNvSpPr/>
          <p:nvPr>
            <p:custDataLst>
              <p:tags r:id="rId5"/>
            </p:custDataLst>
          </p:nvPr>
        </p:nvSpPr>
        <p:spPr>
          <a:xfrm>
            <a:off x="160693" y="3698712"/>
            <a:ext cx="8967243" cy="369332"/>
          </a:xfrm>
          <a:prstGeom prst="rect">
            <a:avLst/>
          </a:prstGeom>
          <a:noFill/>
          <a:ln w="9525">
            <a:noFill/>
          </a:ln>
        </p:spPr>
        <p:txBody>
          <a:bodyPr wrap="square">
            <a:spAutoFit/>
          </a:bodyPr>
          <a:lstStyle/>
          <a:p>
            <a:pPr>
              <a:spcBef>
                <a:spcPct val="50000"/>
              </a:spcBef>
            </a:pPr>
            <a:r>
              <a:rPr lang="zh-CN" altLang="en-US">
                <a:solidFill>
                  <a:srgbClr val="333333"/>
                </a:solidFill>
                <a:ea typeface="黑体" panose="02010609060101010101" pitchFamily="49" charset="-122"/>
              </a:rPr>
              <a:t>        </a:t>
            </a:r>
            <a:endParaRPr lang="zh-CN" altLang="en-US">
              <a:solidFill>
                <a:srgbClr val="111CF3"/>
              </a:solidFill>
              <a:ea typeface="黑体" panose="02010609060101010101" pitchFamily="49" charset="-122"/>
            </a:endParaRPr>
          </a:p>
        </p:txBody>
      </p:sp>
    </p:spTree>
    <p:extLst>
      <p:ext uri="{BB962C8B-B14F-4D97-AF65-F5344CB8AC3E}">
        <p14:creationId xmlns:p14="http://schemas.microsoft.com/office/powerpoint/2010/main" val="3495400805"/>
      </p:ext>
    </p:extLst>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3556"/>
                                        </p:tgtEl>
                                        <p:attrNameLst>
                                          <p:attrName>style.visibility</p:attrName>
                                        </p:attrNameLst>
                                      </p:cBhvr>
                                      <p:to>
                                        <p:strVal val="visible"/>
                                      </p:to>
                                    </p:set>
                                    <p:animEffect transition="in" filter="dissolve">
                                      <p:cBhvr>
                                        <p:cTn id="7" dur="500"/>
                                        <p:tgtEl>
                                          <p:spTgt spid="2355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3557"/>
                                        </p:tgtEl>
                                        <p:attrNameLst>
                                          <p:attrName>style.visibility</p:attrName>
                                        </p:attrNameLst>
                                      </p:cBhvr>
                                      <p:to>
                                        <p:strVal val="visible"/>
                                      </p:to>
                                    </p:set>
                                    <p:animEffect transition="in" filter="dissolve">
                                      <p:cBhvr>
                                        <p:cTn id="12" dur="500"/>
                                        <p:tgtEl>
                                          <p:spTgt spid="235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6" grpId="0"/>
      <p:bldP spid="23557"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3555" name="矩形 23554"/>
          <p:cNvSpPr/>
          <p:nvPr>
            <p:custDataLst>
              <p:tags r:id="rId3"/>
            </p:custDataLst>
          </p:nvPr>
        </p:nvSpPr>
        <p:spPr>
          <a:xfrm>
            <a:off x="24944" y="119924"/>
            <a:ext cx="6275248" cy="584775"/>
          </a:xfrm>
          <a:prstGeom prst="rect">
            <a:avLst/>
          </a:prstGeom>
          <a:noFill/>
          <a:ln w="9525">
            <a:noFill/>
          </a:ln>
        </p:spPr>
        <p:txBody>
          <a:bodyPr wrap="square">
            <a:spAutoFit/>
          </a:bodyPr>
          <a:lstStyle/>
          <a:p>
            <a:pPr>
              <a:spcBef>
                <a:spcPct val="50000"/>
              </a:spcBef>
            </a:pPr>
            <a:r>
              <a:rPr lang="en-US" altLang="zh-CN" sz="3200">
                <a:solidFill>
                  <a:srgbClr val="FF0000"/>
                </a:solidFill>
                <a:ea typeface="方正姚体" pitchFamily="2" charset="-122"/>
              </a:rPr>
              <a:t>《</a:t>
            </a:r>
            <a:r>
              <a:rPr lang="zh-CN" altLang="en-US" sz="3200">
                <a:solidFill>
                  <a:srgbClr val="FF0000"/>
                </a:solidFill>
                <a:ea typeface="方正姚体" pitchFamily="2" charset="-122"/>
              </a:rPr>
              <a:t>党费</a:t>
            </a:r>
            <a:r>
              <a:rPr lang="en-US" altLang="zh-CN" sz="3200">
                <a:solidFill>
                  <a:srgbClr val="FF0000"/>
                </a:solidFill>
                <a:ea typeface="方正姚体" pitchFamily="2" charset="-122"/>
              </a:rPr>
              <a:t>》【</a:t>
            </a:r>
            <a:r>
              <a:rPr lang="zh-CN" altLang="en-US" sz="3200">
                <a:solidFill>
                  <a:srgbClr val="FF0000"/>
                </a:solidFill>
                <a:ea typeface="方正姚体" pitchFamily="2" charset="-122"/>
              </a:rPr>
              <a:t>艺术特色</a:t>
            </a:r>
            <a:r>
              <a:rPr lang="en-US" altLang="zh-CN" sz="3200">
                <a:solidFill>
                  <a:srgbClr val="FF0000"/>
                </a:solidFill>
                <a:ea typeface="方正姚体" pitchFamily="2" charset="-122"/>
              </a:rPr>
              <a:t>】</a:t>
            </a:r>
          </a:p>
        </p:txBody>
      </p:sp>
      <p:sp>
        <p:nvSpPr>
          <p:cNvPr id="23556" name="矩形 23555"/>
          <p:cNvSpPr/>
          <p:nvPr>
            <p:custDataLst>
              <p:tags r:id="rId4"/>
            </p:custDataLst>
          </p:nvPr>
        </p:nvSpPr>
        <p:spPr>
          <a:xfrm>
            <a:off x="107504" y="1052736"/>
            <a:ext cx="8875803" cy="5262979"/>
          </a:xfrm>
          <a:prstGeom prst="rect">
            <a:avLst/>
          </a:prstGeom>
          <a:noFill/>
          <a:ln w="9525">
            <a:noFill/>
          </a:ln>
        </p:spPr>
        <p:txBody>
          <a:bodyPr wrap="square">
            <a:spAutoFit/>
          </a:bodyPr>
          <a:lstStyle/>
          <a:p>
            <a:pPr lvl="0" defTabSz="913130">
              <a:defRPr/>
            </a:pPr>
            <a:r>
              <a:rPr lang="zh-CN" altLang="en-US" sz="2800" b="1">
                <a:solidFill>
                  <a:srgbClr val="0070C0"/>
                </a:solidFill>
                <a:effectLst>
                  <a:outerShdw blurRad="38100" dist="25400" dir="5400000" algn="ctr" rotWithShape="0">
                    <a:srgbClr val="6E747A">
                      <a:alpha val="43000"/>
                    </a:srgbClr>
                  </a:outerShdw>
                </a:effectLst>
                <a:latin typeface="宋体" panose="02010600030101010101" pitchFamily="2" charset="-122"/>
                <a:cs typeface="宋体" panose="02010600030101010101" pitchFamily="2" charset="-122"/>
              </a:rPr>
              <a:t>    </a:t>
            </a:r>
            <a:r>
              <a:rPr lang="zh-CN" altLang="en-US" sz="2800" b="1">
                <a:solidFill>
                  <a:srgbClr val="0000FF"/>
                </a:solidFill>
                <a:effectLst>
                  <a:outerShdw blurRad="38100" dist="25400" dir="5400000" algn="ctr" rotWithShape="0">
                    <a:srgbClr val="6E747A">
                      <a:alpha val="43000"/>
                    </a:srgbClr>
                  </a:outerShdw>
                </a:effectLst>
                <a:latin typeface="宋体" panose="02010600030101010101" pitchFamily="2" charset="-122"/>
                <a:cs typeface="宋体" panose="02010600030101010101" pitchFamily="2" charset="-122"/>
              </a:rPr>
              <a:t>第二，细节描写丰富情节并丰满人物形象。</a:t>
            </a:r>
          </a:p>
          <a:p>
            <a:pPr lvl="0" defTabSz="913130">
              <a:defRPr/>
            </a:pPr>
            <a:r>
              <a:rPr lang="zh-CN" altLang="en-US" sz="2800" b="1">
                <a:latin typeface="宋体" panose="02010600030101010101" pitchFamily="2" charset="-122"/>
                <a:cs typeface="宋体" panose="02010600030101010101" pitchFamily="2" charset="-122"/>
              </a:rPr>
              <a:t>    ①小说开头交代了“我“上山之前是干侦察员的，职业敏感使然，对于人物和环境都观察得非常仔细。魏政委交代黄新的耳朵边上有个黑痣，“我”凭着这一特征很容易地认出了她。</a:t>
            </a:r>
          </a:p>
          <a:p>
            <a:pPr lvl="0" defTabSz="913130">
              <a:defRPr/>
            </a:pPr>
            <a:r>
              <a:rPr lang="zh-CN" altLang="en-US" sz="2800" b="1">
                <a:latin typeface="宋体" panose="02010600030101010101" pitchFamily="2" charset="-122"/>
                <a:cs typeface="宋体" panose="02010600030101010101" pitchFamily="2" charset="-122"/>
              </a:rPr>
              <a:t>   ②第一次见面时，黄新拿出党章和银洋要缴党费，而我没有收，敌人搜捕前，黄新又嘱咐了党证和银洋的事，“我”在黄新牺牲后从砂罐里菜窝窝底下找到了党章和一块银洋；第一次见面时，几个党员分别拿菜回去腌制，也为后面咸菜有不同的颜色以及敌人凭不同颜色的咸菜而发现了黄新的身份埋下伏笔。</a:t>
            </a:r>
          </a:p>
          <a:p>
            <a:pPr lvl="0" defTabSz="913130">
              <a:defRPr/>
            </a:pPr>
            <a:endParaRPr lang="zh-CN" altLang="en-US" sz="2800" b="1">
              <a:latin typeface="宋体" panose="02010600030101010101" pitchFamily="2" charset="-122"/>
              <a:cs typeface="宋体" panose="02010600030101010101" pitchFamily="2" charset="-122"/>
            </a:endParaRPr>
          </a:p>
        </p:txBody>
      </p:sp>
      <p:sp>
        <p:nvSpPr>
          <p:cNvPr id="23557" name="矩形 23556"/>
          <p:cNvSpPr/>
          <p:nvPr>
            <p:custDataLst>
              <p:tags r:id="rId5"/>
            </p:custDataLst>
          </p:nvPr>
        </p:nvSpPr>
        <p:spPr>
          <a:xfrm>
            <a:off x="160693" y="3698712"/>
            <a:ext cx="8967243" cy="369332"/>
          </a:xfrm>
          <a:prstGeom prst="rect">
            <a:avLst/>
          </a:prstGeom>
          <a:noFill/>
          <a:ln w="9525">
            <a:noFill/>
          </a:ln>
        </p:spPr>
        <p:txBody>
          <a:bodyPr wrap="square">
            <a:spAutoFit/>
          </a:bodyPr>
          <a:lstStyle/>
          <a:p>
            <a:pPr>
              <a:spcBef>
                <a:spcPct val="50000"/>
              </a:spcBef>
            </a:pPr>
            <a:r>
              <a:rPr lang="zh-CN" altLang="en-US">
                <a:solidFill>
                  <a:srgbClr val="333333"/>
                </a:solidFill>
                <a:ea typeface="黑体" panose="02010609060101010101" pitchFamily="49" charset="-122"/>
              </a:rPr>
              <a:t>        </a:t>
            </a:r>
            <a:endParaRPr lang="zh-CN" altLang="en-US">
              <a:solidFill>
                <a:srgbClr val="111CF3"/>
              </a:solidFill>
              <a:ea typeface="黑体" panose="02010609060101010101" pitchFamily="49" charset="-122"/>
            </a:endParaRPr>
          </a:p>
        </p:txBody>
      </p:sp>
    </p:spTree>
    <p:extLst>
      <p:ext uri="{BB962C8B-B14F-4D97-AF65-F5344CB8AC3E}">
        <p14:creationId xmlns:p14="http://schemas.microsoft.com/office/powerpoint/2010/main" val="4018434883"/>
      </p:ext>
    </p:extLst>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3556"/>
                                        </p:tgtEl>
                                        <p:attrNameLst>
                                          <p:attrName>style.visibility</p:attrName>
                                        </p:attrNameLst>
                                      </p:cBhvr>
                                      <p:to>
                                        <p:strVal val="visible"/>
                                      </p:to>
                                    </p:set>
                                    <p:animEffect transition="in" filter="dissolve">
                                      <p:cBhvr>
                                        <p:cTn id="7" dur="500"/>
                                        <p:tgtEl>
                                          <p:spTgt spid="2355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3557"/>
                                        </p:tgtEl>
                                        <p:attrNameLst>
                                          <p:attrName>style.visibility</p:attrName>
                                        </p:attrNameLst>
                                      </p:cBhvr>
                                      <p:to>
                                        <p:strVal val="visible"/>
                                      </p:to>
                                    </p:set>
                                    <p:animEffect transition="in" filter="dissolve">
                                      <p:cBhvr>
                                        <p:cTn id="12" dur="500"/>
                                        <p:tgtEl>
                                          <p:spTgt spid="235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6" grpId="0"/>
      <p:bldP spid="23557"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3555" name="矩形 23554"/>
          <p:cNvSpPr/>
          <p:nvPr>
            <p:custDataLst>
              <p:tags r:id="rId3"/>
            </p:custDataLst>
          </p:nvPr>
        </p:nvSpPr>
        <p:spPr>
          <a:xfrm>
            <a:off x="24944" y="119924"/>
            <a:ext cx="6275248" cy="584775"/>
          </a:xfrm>
          <a:prstGeom prst="rect">
            <a:avLst/>
          </a:prstGeom>
          <a:noFill/>
          <a:ln w="9525">
            <a:noFill/>
          </a:ln>
        </p:spPr>
        <p:txBody>
          <a:bodyPr wrap="square">
            <a:spAutoFit/>
          </a:bodyPr>
          <a:lstStyle/>
          <a:p>
            <a:pPr>
              <a:spcBef>
                <a:spcPct val="50000"/>
              </a:spcBef>
            </a:pPr>
            <a:r>
              <a:rPr lang="en-US" altLang="zh-CN" sz="3200">
                <a:solidFill>
                  <a:srgbClr val="FF0000"/>
                </a:solidFill>
                <a:ea typeface="方正姚体" pitchFamily="2" charset="-122"/>
              </a:rPr>
              <a:t>《</a:t>
            </a:r>
            <a:r>
              <a:rPr lang="zh-CN" altLang="en-US" sz="3200">
                <a:solidFill>
                  <a:srgbClr val="FF0000"/>
                </a:solidFill>
                <a:ea typeface="方正姚体" pitchFamily="2" charset="-122"/>
              </a:rPr>
              <a:t>党费</a:t>
            </a:r>
            <a:r>
              <a:rPr lang="en-US" altLang="zh-CN" sz="3200">
                <a:solidFill>
                  <a:srgbClr val="FF0000"/>
                </a:solidFill>
                <a:ea typeface="方正姚体" pitchFamily="2" charset="-122"/>
              </a:rPr>
              <a:t>》【</a:t>
            </a:r>
            <a:r>
              <a:rPr lang="zh-CN" altLang="en-US" sz="3200">
                <a:solidFill>
                  <a:srgbClr val="FF0000"/>
                </a:solidFill>
                <a:ea typeface="方正姚体" pitchFamily="2" charset="-122"/>
              </a:rPr>
              <a:t>艺术特色</a:t>
            </a:r>
            <a:r>
              <a:rPr lang="en-US" altLang="zh-CN" sz="3200">
                <a:solidFill>
                  <a:srgbClr val="FF0000"/>
                </a:solidFill>
                <a:ea typeface="方正姚体" pitchFamily="2" charset="-122"/>
              </a:rPr>
              <a:t>】</a:t>
            </a:r>
          </a:p>
        </p:txBody>
      </p:sp>
      <p:sp>
        <p:nvSpPr>
          <p:cNvPr id="23556" name="矩形 23555"/>
          <p:cNvSpPr/>
          <p:nvPr>
            <p:custDataLst>
              <p:tags r:id="rId4"/>
            </p:custDataLst>
          </p:nvPr>
        </p:nvSpPr>
        <p:spPr>
          <a:xfrm>
            <a:off x="107504" y="1052736"/>
            <a:ext cx="8875803" cy="4401205"/>
          </a:xfrm>
          <a:prstGeom prst="rect">
            <a:avLst/>
          </a:prstGeom>
          <a:noFill/>
          <a:ln w="9525">
            <a:noFill/>
          </a:ln>
        </p:spPr>
        <p:txBody>
          <a:bodyPr wrap="square">
            <a:spAutoFit/>
          </a:bodyPr>
          <a:lstStyle/>
          <a:p>
            <a:pPr lvl="0" defTabSz="913130">
              <a:defRPr/>
            </a:pPr>
            <a:r>
              <a:rPr lang="zh-CN" altLang="en-US" sz="2800" b="1">
                <a:solidFill>
                  <a:srgbClr val="0070C0"/>
                </a:solidFill>
                <a:effectLst>
                  <a:outerShdw blurRad="38100" dist="25400" dir="5400000" algn="ctr" rotWithShape="0">
                    <a:srgbClr val="6E747A">
                      <a:alpha val="43000"/>
                    </a:srgbClr>
                  </a:outerShdw>
                </a:effectLst>
                <a:latin typeface="宋体" panose="02010600030101010101" pitchFamily="2" charset="-122"/>
                <a:cs typeface="宋体" panose="02010600030101010101" pitchFamily="2" charset="-122"/>
              </a:rPr>
              <a:t>    </a:t>
            </a:r>
            <a:r>
              <a:rPr lang="zh-CN" altLang="en-US" sz="2800" b="1">
                <a:solidFill>
                  <a:srgbClr val="0000FF"/>
                </a:solidFill>
                <a:effectLst>
                  <a:outerShdw blurRad="38100" dist="25400" dir="5400000" algn="ctr" rotWithShape="0">
                    <a:srgbClr val="6E747A">
                      <a:alpha val="43000"/>
                    </a:srgbClr>
                  </a:outerShdw>
                </a:effectLst>
                <a:latin typeface="宋体" panose="02010600030101010101" pitchFamily="2" charset="-122"/>
                <a:cs typeface="宋体" panose="02010600030101010101" pitchFamily="2" charset="-122"/>
              </a:rPr>
              <a:t>第二，细节描写丰富情节并丰满人物形象。</a:t>
            </a:r>
          </a:p>
          <a:p>
            <a:pPr lvl="0" defTabSz="913130">
              <a:defRPr/>
            </a:pPr>
            <a:r>
              <a:rPr lang="zh-CN" altLang="en-US" sz="2800" b="1">
                <a:latin typeface="宋体" panose="02010600030101010101" pitchFamily="2" charset="-122"/>
                <a:cs typeface="宋体" panose="02010600030101010101" pitchFamily="2" charset="-122"/>
              </a:rPr>
              <a:t>    ③“我”初到黄新家时，通过“我”的观察，交代了黄新的住所是“靠房顶用几根木棒搭了个小阁楼，上面堆着一些破烂家具和几捆甘蔗梢子”，这为后面敌人搜捕时，黄新让“我”躲进阁楼做了铺垫。</a:t>
            </a:r>
            <a:endParaRPr lang="en-US" altLang="zh-CN" sz="2800" b="1">
              <a:latin typeface="宋体" panose="02010600030101010101" pitchFamily="2" charset="-122"/>
              <a:cs typeface="宋体" panose="02010600030101010101" pitchFamily="2" charset="-122"/>
            </a:endParaRPr>
          </a:p>
          <a:p>
            <a:pPr lvl="0" defTabSz="913130">
              <a:defRPr/>
            </a:pPr>
            <a:endParaRPr lang="en-US" altLang="zh-CN" sz="2800" b="1">
              <a:latin typeface="宋体" panose="02010600030101010101" pitchFamily="2" charset="-122"/>
              <a:cs typeface="宋体" panose="02010600030101010101" pitchFamily="2" charset="-122"/>
            </a:endParaRPr>
          </a:p>
          <a:p>
            <a:pPr lvl="0" defTabSz="913130">
              <a:defRPr/>
            </a:pPr>
            <a:r>
              <a:rPr lang="zh-CN" altLang="en-US" sz="2800" b="1">
                <a:latin typeface="宋体" panose="02010600030101010101" pitchFamily="2" charset="-122"/>
                <a:cs typeface="宋体" panose="02010600030101010101" pitchFamily="2" charset="-122"/>
              </a:rPr>
              <a:t>   如果没有前面的交代</a:t>
            </a:r>
            <a:r>
              <a:rPr lang="en-US" altLang="zh-CN" sz="2800" b="1">
                <a:latin typeface="宋体" panose="02010600030101010101" pitchFamily="2" charset="-122"/>
                <a:cs typeface="宋体" panose="02010600030101010101" pitchFamily="2" charset="-122"/>
              </a:rPr>
              <a:t>,</a:t>
            </a:r>
            <a:r>
              <a:rPr lang="zh-CN" altLang="en-US" sz="2800" b="1">
                <a:latin typeface="宋体" panose="02010600030101010101" pitchFamily="2" charset="-122"/>
                <a:cs typeface="宋体" panose="02010600030101010101" pitchFamily="2" charset="-122"/>
              </a:rPr>
              <a:t>后面的情节发展就会显得突兀</a:t>
            </a:r>
            <a:r>
              <a:rPr lang="en-US" altLang="zh-CN" sz="2800" b="1">
                <a:latin typeface="宋体" panose="02010600030101010101" pitchFamily="2" charset="-122"/>
                <a:cs typeface="宋体" panose="02010600030101010101" pitchFamily="2" charset="-122"/>
              </a:rPr>
              <a:t>,</a:t>
            </a:r>
            <a:r>
              <a:rPr lang="zh-CN" altLang="en-US" sz="2800" b="1">
                <a:latin typeface="宋体" panose="02010600030101010101" pitchFamily="2" charset="-122"/>
                <a:cs typeface="宋体" panose="02010600030101010101" pitchFamily="2" charset="-122"/>
              </a:rPr>
              <a:t>减弱艺术效果。而前面有铺垫</a:t>
            </a:r>
            <a:r>
              <a:rPr lang="en-US" altLang="zh-CN" sz="2800" b="1">
                <a:latin typeface="宋体" panose="02010600030101010101" pitchFamily="2" charset="-122"/>
                <a:cs typeface="宋体" panose="02010600030101010101" pitchFamily="2" charset="-122"/>
              </a:rPr>
              <a:t>,</a:t>
            </a:r>
            <a:r>
              <a:rPr lang="zh-CN" altLang="en-US" sz="2800" b="1">
                <a:latin typeface="宋体" panose="02010600030101010101" pitchFamily="2" charset="-122"/>
                <a:cs typeface="宋体" panose="02010600030101010101" pitchFamily="2" charset="-122"/>
              </a:rPr>
              <a:t>后面有照应</a:t>
            </a:r>
            <a:r>
              <a:rPr lang="en-US" altLang="zh-CN" sz="2800" b="1">
                <a:latin typeface="宋体" panose="02010600030101010101" pitchFamily="2" charset="-122"/>
                <a:cs typeface="宋体" panose="02010600030101010101" pitchFamily="2" charset="-122"/>
              </a:rPr>
              <a:t>,</a:t>
            </a:r>
            <a:r>
              <a:rPr lang="zh-CN" altLang="en-US" sz="2800" b="1">
                <a:latin typeface="宋体" panose="02010600030101010101" pitchFamily="2" charset="-122"/>
                <a:cs typeface="宋体" panose="02010600030101010101" pitchFamily="2" charset="-122"/>
              </a:rPr>
              <a:t>读者的悬念得到了解决</a:t>
            </a:r>
            <a:r>
              <a:rPr lang="en-US" altLang="zh-CN" sz="2800" b="1">
                <a:latin typeface="宋体" panose="02010600030101010101" pitchFamily="2" charset="-122"/>
                <a:cs typeface="宋体" panose="02010600030101010101" pitchFamily="2" charset="-122"/>
              </a:rPr>
              <a:t>,</a:t>
            </a:r>
            <a:r>
              <a:rPr lang="zh-CN" altLang="en-US" sz="2800" b="1">
                <a:latin typeface="宋体" panose="02010600030101010101" pitchFamily="2" charset="-122"/>
                <a:cs typeface="宋体" panose="02010600030101010101" pitchFamily="2" charset="-122"/>
              </a:rPr>
              <a:t>而情节发展的来龙去脉也叙述得非常清晰，故事头绪清楚。</a:t>
            </a:r>
          </a:p>
        </p:txBody>
      </p:sp>
      <p:sp>
        <p:nvSpPr>
          <p:cNvPr id="23557" name="矩形 23556"/>
          <p:cNvSpPr/>
          <p:nvPr>
            <p:custDataLst>
              <p:tags r:id="rId5"/>
            </p:custDataLst>
          </p:nvPr>
        </p:nvSpPr>
        <p:spPr>
          <a:xfrm>
            <a:off x="160693" y="3698712"/>
            <a:ext cx="8967243" cy="369332"/>
          </a:xfrm>
          <a:prstGeom prst="rect">
            <a:avLst/>
          </a:prstGeom>
          <a:noFill/>
          <a:ln w="9525">
            <a:noFill/>
          </a:ln>
        </p:spPr>
        <p:txBody>
          <a:bodyPr wrap="square">
            <a:spAutoFit/>
          </a:bodyPr>
          <a:lstStyle/>
          <a:p>
            <a:pPr>
              <a:spcBef>
                <a:spcPct val="50000"/>
              </a:spcBef>
            </a:pPr>
            <a:r>
              <a:rPr lang="zh-CN" altLang="en-US">
                <a:solidFill>
                  <a:srgbClr val="333333"/>
                </a:solidFill>
                <a:ea typeface="黑体" panose="02010609060101010101" pitchFamily="49" charset="-122"/>
              </a:rPr>
              <a:t>        </a:t>
            </a:r>
            <a:endParaRPr lang="zh-CN" altLang="en-US">
              <a:solidFill>
                <a:srgbClr val="111CF3"/>
              </a:solidFill>
              <a:ea typeface="黑体" panose="02010609060101010101" pitchFamily="49" charset="-122"/>
            </a:endParaRPr>
          </a:p>
        </p:txBody>
      </p:sp>
    </p:spTree>
    <p:extLst>
      <p:ext uri="{BB962C8B-B14F-4D97-AF65-F5344CB8AC3E}">
        <p14:creationId xmlns:p14="http://schemas.microsoft.com/office/powerpoint/2010/main" val="3831721117"/>
      </p:ext>
    </p:extLst>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3556"/>
                                        </p:tgtEl>
                                        <p:attrNameLst>
                                          <p:attrName>style.visibility</p:attrName>
                                        </p:attrNameLst>
                                      </p:cBhvr>
                                      <p:to>
                                        <p:strVal val="visible"/>
                                      </p:to>
                                    </p:set>
                                    <p:animEffect transition="in" filter="dissolve">
                                      <p:cBhvr>
                                        <p:cTn id="7" dur="500"/>
                                        <p:tgtEl>
                                          <p:spTgt spid="2355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3557"/>
                                        </p:tgtEl>
                                        <p:attrNameLst>
                                          <p:attrName>style.visibility</p:attrName>
                                        </p:attrNameLst>
                                      </p:cBhvr>
                                      <p:to>
                                        <p:strVal val="visible"/>
                                      </p:to>
                                    </p:set>
                                    <p:animEffect transition="in" filter="dissolve">
                                      <p:cBhvr>
                                        <p:cTn id="12" dur="500"/>
                                        <p:tgtEl>
                                          <p:spTgt spid="235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6" grpId="0"/>
      <p:bldP spid="23557"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3555" name="矩形 23554"/>
          <p:cNvSpPr/>
          <p:nvPr>
            <p:custDataLst>
              <p:tags r:id="rId3"/>
            </p:custDataLst>
          </p:nvPr>
        </p:nvSpPr>
        <p:spPr>
          <a:xfrm>
            <a:off x="24944" y="119924"/>
            <a:ext cx="6275248" cy="584775"/>
          </a:xfrm>
          <a:prstGeom prst="rect">
            <a:avLst/>
          </a:prstGeom>
          <a:noFill/>
          <a:ln w="9525">
            <a:noFill/>
          </a:ln>
        </p:spPr>
        <p:txBody>
          <a:bodyPr wrap="square">
            <a:spAutoFit/>
          </a:bodyPr>
          <a:lstStyle/>
          <a:p>
            <a:pPr>
              <a:spcBef>
                <a:spcPct val="50000"/>
              </a:spcBef>
            </a:pPr>
            <a:r>
              <a:rPr lang="en-US" altLang="zh-CN" sz="3200">
                <a:solidFill>
                  <a:srgbClr val="FF0000"/>
                </a:solidFill>
                <a:ea typeface="方正姚体" pitchFamily="2" charset="-122"/>
              </a:rPr>
              <a:t>《</a:t>
            </a:r>
            <a:r>
              <a:rPr lang="zh-CN" altLang="en-US" sz="3200">
                <a:solidFill>
                  <a:srgbClr val="FF0000"/>
                </a:solidFill>
                <a:ea typeface="方正姚体" pitchFamily="2" charset="-122"/>
              </a:rPr>
              <a:t>党费</a:t>
            </a:r>
            <a:r>
              <a:rPr lang="en-US" altLang="zh-CN" sz="3200">
                <a:solidFill>
                  <a:srgbClr val="FF0000"/>
                </a:solidFill>
                <a:ea typeface="方正姚体" pitchFamily="2" charset="-122"/>
              </a:rPr>
              <a:t>》【</a:t>
            </a:r>
            <a:r>
              <a:rPr lang="zh-CN" altLang="en-US" sz="3200">
                <a:solidFill>
                  <a:srgbClr val="FF0000"/>
                </a:solidFill>
                <a:ea typeface="方正姚体" pitchFamily="2" charset="-122"/>
              </a:rPr>
              <a:t>艺术特色</a:t>
            </a:r>
            <a:r>
              <a:rPr lang="en-US" altLang="zh-CN" sz="3200">
                <a:solidFill>
                  <a:srgbClr val="FF0000"/>
                </a:solidFill>
                <a:ea typeface="方正姚体" pitchFamily="2" charset="-122"/>
              </a:rPr>
              <a:t>】</a:t>
            </a:r>
          </a:p>
        </p:txBody>
      </p:sp>
      <p:sp>
        <p:nvSpPr>
          <p:cNvPr id="23556" name="矩形 23555"/>
          <p:cNvSpPr/>
          <p:nvPr>
            <p:custDataLst>
              <p:tags r:id="rId4"/>
            </p:custDataLst>
          </p:nvPr>
        </p:nvSpPr>
        <p:spPr>
          <a:xfrm>
            <a:off x="107504" y="1052736"/>
            <a:ext cx="8875803" cy="4832092"/>
          </a:xfrm>
          <a:prstGeom prst="rect">
            <a:avLst/>
          </a:prstGeom>
          <a:noFill/>
          <a:ln w="9525">
            <a:noFill/>
          </a:ln>
        </p:spPr>
        <p:txBody>
          <a:bodyPr wrap="square">
            <a:spAutoFit/>
          </a:bodyPr>
          <a:lstStyle/>
          <a:p>
            <a:pPr lvl="0" defTabSz="913130">
              <a:defRPr/>
            </a:pPr>
            <a:r>
              <a:rPr lang="zh-CN" altLang="en-US" sz="2800" b="1">
                <a:solidFill>
                  <a:srgbClr val="0070C0"/>
                </a:solidFill>
                <a:effectLst>
                  <a:outerShdw blurRad="38100" dist="25400" dir="5400000" algn="ctr" rotWithShape="0">
                    <a:srgbClr val="6E747A">
                      <a:alpha val="43000"/>
                    </a:srgbClr>
                  </a:outerShdw>
                </a:effectLst>
                <a:latin typeface="宋体" panose="02010600030101010101" pitchFamily="2" charset="-122"/>
                <a:cs typeface="宋体" panose="02010600030101010101" pitchFamily="2" charset="-122"/>
              </a:rPr>
              <a:t>    </a:t>
            </a:r>
            <a:r>
              <a:rPr lang="zh-CN" altLang="en-US" sz="2800" b="1">
                <a:solidFill>
                  <a:srgbClr val="0000FF"/>
                </a:solidFill>
                <a:effectLst>
                  <a:outerShdw blurRad="38100" dist="25400" dir="5400000" algn="ctr" rotWithShape="0">
                    <a:srgbClr val="6E747A">
                      <a:alpha val="43000"/>
                    </a:srgbClr>
                  </a:outerShdw>
                </a:effectLst>
                <a:latin typeface="宋体" panose="02010600030101010101" pitchFamily="2" charset="-122"/>
                <a:cs typeface="宋体" panose="02010600030101010101" pitchFamily="2" charset="-122"/>
              </a:rPr>
              <a:t>第二，细节描写丰富情节并丰满人物形象。</a:t>
            </a:r>
          </a:p>
          <a:p>
            <a:pPr lvl="0" defTabSz="913130">
              <a:defRPr/>
            </a:pPr>
            <a:r>
              <a:rPr lang="zh-CN" altLang="en-US" sz="2800" b="1">
                <a:latin typeface="宋体" panose="02010600030101010101" pitchFamily="2" charset="-122"/>
                <a:cs typeface="宋体" panose="02010600030101010101" pitchFamily="2" charset="-122"/>
              </a:rPr>
              <a:t>    关于咸菜的细节描写①“我”一进门</a:t>
            </a:r>
            <a:r>
              <a:rPr lang="en-US" altLang="zh-CN" sz="2800" b="1">
                <a:latin typeface="宋体" panose="02010600030101010101" pitchFamily="2" charset="-122"/>
                <a:cs typeface="宋体" panose="02010600030101010101" pitchFamily="2" charset="-122"/>
              </a:rPr>
              <a:t>,</a:t>
            </a:r>
            <a:r>
              <a:rPr lang="zh-CN" altLang="en-US" sz="2800" b="1">
                <a:latin typeface="宋体" panose="02010600030101010101" pitchFamily="2" charset="-122"/>
                <a:cs typeface="宋体" panose="02010600030101010101" pitchFamily="2" charset="-122"/>
              </a:rPr>
              <a:t>看见三个人在摘菜叶子</a:t>
            </a:r>
            <a:r>
              <a:rPr lang="en-US" altLang="zh-CN" sz="2800" b="1">
                <a:latin typeface="宋体" panose="02010600030101010101" pitchFamily="2" charset="-122"/>
                <a:cs typeface="宋体" panose="02010600030101010101" pitchFamily="2" charset="-122"/>
              </a:rPr>
              <a:t>,</a:t>
            </a:r>
            <a:r>
              <a:rPr lang="zh-CN" altLang="en-US" sz="2800" b="1">
                <a:latin typeface="宋体" panose="02010600030101010101" pitchFamily="2" charset="-122"/>
                <a:cs typeface="宋体" panose="02010600030101010101" pitchFamily="2" charset="-122"/>
              </a:rPr>
              <a:t>黄新对同伴们说</a:t>
            </a:r>
            <a:r>
              <a:rPr lang="en-US" altLang="zh-CN" sz="2800" b="1">
                <a:latin typeface="宋体" panose="02010600030101010101" pitchFamily="2" charset="-122"/>
                <a:cs typeface="宋体" panose="02010600030101010101" pitchFamily="2" charset="-122"/>
              </a:rPr>
              <a:t>:“</a:t>
            </a:r>
            <a:r>
              <a:rPr lang="zh-CN" altLang="en-US" sz="2800" b="1">
                <a:latin typeface="宋体" panose="02010600030101010101" pitchFamily="2" charset="-122"/>
                <a:cs typeface="宋体" panose="02010600030101010101" pitchFamily="2" charset="-122"/>
              </a:rPr>
              <a:t>这些菜先分分拿回去</a:t>
            </a:r>
            <a:r>
              <a:rPr lang="en-US" altLang="zh-CN" sz="2800" b="1">
                <a:latin typeface="宋体" panose="02010600030101010101" pitchFamily="2" charset="-122"/>
                <a:cs typeface="宋体" panose="02010600030101010101" pitchFamily="2" charset="-122"/>
              </a:rPr>
              <a:t>;</a:t>
            </a:r>
            <a:r>
              <a:rPr lang="zh-CN" altLang="en-US" sz="2800" b="1">
                <a:latin typeface="宋体" panose="02010600030101010101" pitchFamily="2" charset="-122"/>
                <a:cs typeface="宋体" panose="02010600030101010101" pitchFamily="2" charset="-122"/>
              </a:rPr>
              <a:t>盐</a:t>
            </a:r>
            <a:r>
              <a:rPr lang="en-US" altLang="zh-CN" sz="2800" b="1">
                <a:latin typeface="宋体" panose="02010600030101010101" pitchFamily="2" charset="-122"/>
                <a:cs typeface="宋体" panose="02010600030101010101" pitchFamily="2" charset="-122"/>
              </a:rPr>
              <a:t>,</a:t>
            </a:r>
            <a:r>
              <a:rPr lang="zh-CN" altLang="en-US" sz="2800" b="1">
                <a:latin typeface="宋体" panose="02010600030101010101" pitchFamily="2" charset="-122"/>
                <a:cs typeface="宋体" panose="02010600030101010101" pitchFamily="2" charset="-122"/>
              </a:rPr>
              <a:t>等搞到了再分</a:t>
            </a:r>
            <a:r>
              <a:rPr lang="en-US" altLang="zh-CN" sz="2800" b="1">
                <a:latin typeface="宋体" panose="02010600030101010101" pitchFamily="2" charset="-122"/>
                <a:cs typeface="宋体" panose="02010600030101010101" pitchFamily="2" charset="-122"/>
              </a:rPr>
              <a:t>!”</a:t>
            </a:r>
            <a:r>
              <a:rPr lang="zh-CN" altLang="en-US" sz="2800" b="1">
                <a:latin typeface="宋体" panose="02010600030101010101" pitchFamily="2" charset="-122"/>
                <a:cs typeface="宋体" panose="02010600030101010101" pitchFamily="2" charset="-122"/>
              </a:rPr>
              <a:t>点到了菜和盐</a:t>
            </a:r>
            <a:r>
              <a:rPr lang="en-US" altLang="zh-CN" sz="2800" b="1">
                <a:latin typeface="宋体" panose="02010600030101010101" pitchFamily="2" charset="-122"/>
                <a:cs typeface="宋体" panose="02010600030101010101" pitchFamily="2" charset="-122"/>
              </a:rPr>
              <a:t>,</a:t>
            </a:r>
            <a:r>
              <a:rPr lang="zh-CN" altLang="en-US" sz="2800" b="1">
                <a:latin typeface="宋体" panose="02010600030101010101" pitchFamily="2" charset="-122"/>
                <a:cs typeface="宋体" panose="02010600030101010101" pitchFamily="2" charset="-122"/>
              </a:rPr>
              <a:t>为下面的情节发展做了铺垫。</a:t>
            </a:r>
          </a:p>
          <a:p>
            <a:pPr lvl="0" defTabSz="913130">
              <a:defRPr/>
            </a:pPr>
            <a:r>
              <a:rPr lang="zh-CN" altLang="en-US" sz="2800" b="1">
                <a:latin typeface="宋体" panose="02010600030101010101" pitchFamily="2" charset="-122"/>
                <a:cs typeface="宋体" panose="02010600030101010101" pitchFamily="2" charset="-122"/>
              </a:rPr>
              <a:t>    ②当“我”要向黄新传达县委指示时</a:t>
            </a:r>
            <a:r>
              <a:rPr lang="en-US" altLang="zh-CN" sz="2800" b="1">
                <a:latin typeface="宋体" panose="02010600030101010101" pitchFamily="2" charset="-122"/>
                <a:cs typeface="宋体" panose="02010600030101010101" pitchFamily="2" charset="-122"/>
              </a:rPr>
              <a:t>,</a:t>
            </a:r>
            <a:r>
              <a:rPr lang="zh-CN" altLang="en-US" sz="2800" b="1">
                <a:latin typeface="宋体" panose="02010600030101010101" pitchFamily="2" charset="-122"/>
                <a:cs typeface="宋体" panose="02010600030101010101" pitchFamily="2" charset="-122"/>
              </a:rPr>
              <a:t>黄新弄东西给我”吃</a:t>
            </a:r>
            <a:r>
              <a:rPr lang="en-US" altLang="zh-CN" sz="2800" b="1">
                <a:latin typeface="宋体" panose="02010600030101010101" pitchFamily="2" charset="-122"/>
                <a:cs typeface="宋体" panose="02010600030101010101" pitchFamily="2" charset="-122"/>
              </a:rPr>
              <a:t>,</a:t>
            </a:r>
            <a:r>
              <a:rPr lang="zh-CN" altLang="en-US" sz="2800" b="1">
                <a:latin typeface="宋体" panose="02010600030101010101" pitchFamily="2" charset="-122"/>
                <a:cs typeface="宋体" panose="02010600030101010101" pitchFamily="2" charset="-122"/>
              </a:rPr>
              <a:t>她拉出一个破坛子</a:t>
            </a:r>
            <a:r>
              <a:rPr lang="en-US" altLang="zh-CN" sz="2800" b="1">
                <a:latin typeface="宋体" panose="02010600030101010101" pitchFamily="2" charset="-122"/>
                <a:cs typeface="宋体" panose="02010600030101010101" pitchFamily="2" charset="-122"/>
              </a:rPr>
              <a:t>,</a:t>
            </a:r>
            <a:r>
              <a:rPr lang="zh-CN" altLang="en-US" sz="2800" b="1">
                <a:latin typeface="宋体" panose="02010600030101010101" pitchFamily="2" charset="-122"/>
                <a:cs typeface="宋体" panose="02010600030101010101" pitchFamily="2" charset="-122"/>
              </a:rPr>
              <a:t>在里面掏了半天</a:t>
            </a:r>
            <a:r>
              <a:rPr lang="en-US" altLang="zh-CN" sz="2800" b="1">
                <a:latin typeface="宋体" panose="02010600030101010101" pitchFamily="2" charset="-122"/>
                <a:cs typeface="宋体" panose="02010600030101010101" pitchFamily="2" charset="-122"/>
              </a:rPr>
              <a:t>,</a:t>
            </a:r>
            <a:r>
              <a:rPr lang="zh-CN" altLang="en-US" sz="2800" b="1">
                <a:latin typeface="宋体" panose="02010600030101010101" pitchFamily="2" charset="-122"/>
                <a:cs typeface="宋体" panose="02010600030101010101" pitchFamily="2" charset="-122"/>
              </a:rPr>
              <a:t>摸出一块咸萝卜。“我”吃起来可真香</a:t>
            </a:r>
            <a:r>
              <a:rPr lang="en-US" altLang="zh-CN" sz="2800" b="1">
                <a:latin typeface="宋体" panose="02010600030101010101" pitchFamily="2" charset="-122"/>
                <a:cs typeface="宋体" panose="02010600030101010101" pitchFamily="2" charset="-122"/>
              </a:rPr>
              <a:t>,</a:t>
            </a:r>
            <a:r>
              <a:rPr lang="zh-CN" altLang="en-US" sz="2800" b="1">
                <a:latin typeface="宋体" panose="02010600030101010101" pitchFamily="2" charset="-122"/>
                <a:cs typeface="宋体" panose="02010600030101010101" pitchFamily="2" charset="-122"/>
              </a:rPr>
              <a:t>说明咸萝卜已经不多了</a:t>
            </a:r>
            <a:r>
              <a:rPr lang="en-US" altLang="zh-CN" sz="2800" b="1">
                <a:latin typeface="宋体" panose="02010600030101010101" pitchFamily="2" charset="-122"/>
                <a:cs typeface="宋体" panose="02010600030101010101" pitchFamily="2" charset="-122"/>
              </a:rPr>
              <a:t>,</a:t>
            </a:r>
            <a:r>
              <a:rPr lang="zh-CN" altLang="en-US" sz="2800" b="1">
                <a:latin typeface="宋体" panose="02010600030101010101" pitchFamily="2" charset="-122"/>
                <a:cs typeface="宋体" panose="02010600030101010101" pitchFamily="2" charset="-122"/>
              </a:rPr>
              <a:t>非常宝贵。然后作者顺便交代了山上同志们瘦黄的脸色</a:t>
            </a:r>
            <a:r>
              <a:rPr lang="en-US" altLang="zh-CN" sz="2800" b="1">
                <a:latin typeface="宋体" panose="02010600030101010101" pitchFamily="2" charset="-122"/>
                <a:cs typeface="宋体" panose="02010600030101010101" pitchFamily="2" charset="-122"/>
              </a:rPr>
              <a:t>,</a:t>
            </a:r>
            <a:r>
              <a:rPr lang="zh-CN" altLang="en-US" sz="2800" b="1">
                <a:latin typeface="宋体" panose="02010600030101010101" pitchFamily="2" charset="-122"/>
                <a:cs typeface="宋体" panose="02010600030101010101" pitchFamily="2" charset="-122"/>
              </a:rPr>
              <a:t>因为缺盐缺得凶啊。点明黄新用咸菜交党费支援武装斗争的意义。</a:t>
            </a:r>
          </a:p>
        </p:txBody>
      </p:sp>
      <p:sp>
        <p:nvSpPr>
          <p:cNvPr id="23557" name="矩形 23556"/>
          <p:cNvSpPr/>
          <p:nvPr>
            <p:custDataLst>
              <p:tags r:id="rId5"/>
            </p:custDataLst>
          </p:nvPr>
        </p:nvSpPr>
        <p:spPr>
          <a:xfrm>
            <a:off x="160693" y="3698712"/>
            <a:ext cx="8967243" cy="369332"/>
          </a:xfrm>
          <a:prstGeom prst="rect">
            <a:avLst/>
          </a:prstGeom>
          <a:noFill/>
          <a:ln w="9525">
            <a:noFill/>
          </a:ln>
        </p:spPr>
        <p:txBody>
          <a:bodyPr wrap="square">
            <a:spAutoFit/>
          </a:bodyPr>
          <a:lstStyle/>
          <a:p>
            <a:pPr>
              <a:spcBef>
                <a:spcPct val="50000"/>
              </a:spcBef>
            </a:pPr>
            <a:r>
              <a:rPr lang="zh-CN" altLang="en-US">
                <a:solidFill>
                  <a:srgbClr val="333333"/>
                </a:solidFill>
                <a:ea typeface="黑体" panose="02010609060101010101" pitchFamily="49" charset="-122"/>
              </a:rPr>
              <a:t>        </a:t>
            </a:r>
            <a:endParaRPr lang="zh-CN" altLang="en-US">
              <a:solidFill>
                <a:srgbClr val="111CF3"/>
              </a:solidFill>
              <a:ea typeface="黑体" panose="02010609060101010101" pitchFamily="49" charset="-122"/>
            </a:endParaRPr>
          </a:p>
        </p:txBody>
      </p:sp>
    </p:spTree>
    <p:extLst>
      <p:ext uri="{BB962C8B-B14F-4D97-AF65-F5344CB8AC3E}">
        <p14:creationId xmlns:p14="http://schemas.microsoft.com/office/powerpoint/2010/main" val="1917943920"/>
      </p:ext>
    </p:extLst>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3556"/>
                                        </p:tgtEl>
                                        <p:attrNameLst>
                                          <p:attrName>style.visibility</p:attrName>
                                        </p:attrNameLst>
                                      </p:cBhvr>
                                      <p:to>
                                        <p:strVal val="visible"/>
                                      </p:to>
                                    </p:set>
                                    <p:animEffect transition="in" filter="dissolve">
                                      <p:cBhvr>
                                        <p:cTn id="7" dur="500"/>
                                        <p:tgtEl>
                                          <p:spTgt spid="2355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3557"/>
                                        </p:tgtEl>
                                        <p:attrNameLst>
                                          <p:attrName>style.visibility</p:attrName>
                                        </p:attrNameLst>
                                      </p:cBhvr>
                                      <p:to>
                                        <p:strVal val="visible"/>
                                      </p:to>
                                    </p:set>
                                    <p:animEffect transition="in" filter="dissolve">
                                      <p:cBhvr>
                                        <p:cTn id="12" dur="500"/>
                                        <p:tgtEl>
                                          <p:spTgt spid="235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6" grpId="0"/>
      <p:bldP spid="23557"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3555" name="矩形 23554"/>
          <p:cNvSpPr/>
          <p:nvPr>
            <p:custDataLst>
              <p:tags r:id="rId3"/>
            </p:custDataLst>
          </p:nvPr>
        </p:nvSpPr>
        <p:spPr>
          <a:xfrm>
            <a:off x="24944" y="119924"/>
            <a:ext cx="6275248" cy="584775"/>
          </a:xfrm>
          <a:prstGeom prst="rect">
            <a:avLst/>
          </a:prstGeom>
          <a:noFill/>
          <a:ln w="9525">
            <a:noFill/>
          </a:ln>
        </p:spPr>
        <p:txBody>
          <a:bodyPr wrap="square">
            <a:spAutoFit/>
          </a:bodyPr>
          <a:lstStyle/>
          <a:p>
            <a:pPr>
              <a:spcBef>
                <a:spcPct val="50000"/>
              </a:spcBef>
            </a:pPr>
            <a:r>
              <a:rPr lang="en-US" altLang="zh-CN" sz="3200">
                <a:solidFill>
                  <a:srgbClr val="FF0000"/>
                </a:solidFill>
                <a:ea typeface="方正姚体" pitchFamily="2" charset="-122"/>
              </a:rPr>
              <a:t>《</a:t>
            </a:r>
            <a:r>
              <a:rPr lang="zh-CN" altLang="en-US" sz="3200">
                <a:solidFill>
                  <a:srgbClr val="FF0000"/>
                </a:solidFill>
                <a:ea typeface="方正姚体" pitchFamily="2" charset="-122"/>
              </a:rPr>
              <a:t>党费</a:t>
            </a:r>
            <a:r>
              <a:rPr lang="en-US" altLang="zh-CN" sz="3200">
                <a:solidFill>
                  <a:srgbClr val="FF0000"/>
                </a:solidFill>
                <a:ea typeface="方正姚体" pitchFamily="2" charset="-122"/>
              </a:rPr>
              <a:t>》【</a:t>
            </a:r>
            <a:r>
              <a:rPr lang="zh-CN" altLang="en-US" sz="3200">
                <a:solidFill>
                  <a:srgbClr val="FF0000"/>
                </a:solidFill>
                <a:ea typeface="方正姚体" pitchFamily="2" charset="-122"/>
              </a:rPr>
              <a:t>艺术特色</a:t>
            </a:r>
            <a:r>
              <a:rPr lang="en-US" altLang="zh-CN" sz="3200">
                <a:solidFill>
                  <a:srgbClr val="FF0000"/>
                </a:solidFill>
                <a:ea typeface="方正姚体" pitchFamily="2" charset="-122"/>
              </a:rPr>
              <a:t>】</a:t>
            </a:r>
          </a:p>
        </p:txBody>
      </p:sp>
      <p:sp>
        <p:nvSpPr>
          <p:cNvPr id="23556" name="矩形 23555"/>
          <p:cNvSpPr/>
          <p:nvPr>
            <p:custDataLst>
              <p:tags r:id="rId4"/>
            </p:custDataLst>
          </p:nvPr>
        </p:nvSpPr>
        <p:spPr>
          <a:xfrm>
            <a:off x="107504" y="605557"/>
            <a:ext cx="8875803" cy="6555641"/>
          </a:xfrm>
          <a:prstGeom prst="rect">
            <a:avLst/>
          </a:prstGeom>
          <a:noFill/>
          <a:ln w="9525">
            <a:noFill/>
          </a:ln>
        </p:spPr>
        <p:txBody>
          <a:bodyPr wrap="square">
            <a:spAutoFit/>
          </a:bodyPr>
          <a:lstStyle/>
          <a:p>
            <a:pPr lvl="0" defTabSz="913130">
              <a:defRPr/>
            </a:pPr>
            <a:r>
              <a:rPr lang="zh-CN" altLang="en-US" sz="2800" b="1">
                <a:solidFill>
                  <a:srgbClr val="0070C0"/>
                </a:solidFill>
                <a:effectLst>
                  <a:outerShdw blurRad="38100" dist="25400" dir="5400000" algn="ctr" rotWithShape="0">
                    <a:srgbClr val="6E747A">
                      <a:alpha val="43000"/>
                    </a:srgbClr>
                  </a:outerShdw>
                </a:effectLst>
                <a:latin typeface="宋体" panose="02010600030101010101" pitchFamily="2" charset="-122"/>
                <a:cs typeface="宋体" panose="02010600030101010101" pitchFamily="2" charset="-122"/>
              </a:rPr>
              <a:t>    </a:t>
            </a:r>
            <a:r>
              <a:rPr lang="zh-CN" altLang="en-US" sz="2800" b="1">
                <a:solidFill>
                  <a:srgbClr val="0000FF"/>
                </a:solidFill>
                <a:effectLst>
                  <a:outerShdw blurRad="38100" dist="25400" dir="5400000" algn="ctr" rotWithShape="0">
                    <a:srgbClr val="6E747A">
                      <a:alpha val="43000"/>
                    </a:srgbClr>
                  </a:outerShdw>
                </a:effectLst>
                <a:latin typeface="宋体" panose="02010600030101010101" pitchFamily="2" charset="-122"/>
                <a:cs typeface="宋体" panose="02010600030101010101" pitchFamily="2" charset="-122"/>
              </a:rPr>
              <a:t>第二，细节描写丰富情节并丰满人物形象。</a:t>
            </a:r>
          </a:p>
          <a:p>
            <a:r>
              <a:rPr lang="zh-CN" altLang="en-US" sz="2800" b="1">
                <a:latin typeface="宋体" panose="02010600030101010101" pitchFamily="2" charset="-122"/>
                <a:cs typeface="宋体" panose="02010600030101010101" pitchFamily="2" charset="-122"/>
              </a:rPr>
              <a:t>    </a:t>
            </a:r>
            <a:r>
              <a:rPr lang="zh-CN" altLang="zh-CN" sz="2800">
                <a:latin typeface="楷体" panose="02010609060101010101" pitchFamily="49" charset="-122"/>
                <a:ea typeface="楷体" panose="02010609060101010101" pitchFamily="49" charset="-122"/>
              </a:rPr>
              <a:t>③当“我”完成任务要回山时</a:t>
            </a:r>
            <a:r>
              <a:rPr lang="en-US" altLang="zh-CN" sz="2800">
                <a:latin typeface="楷体" panose="02010609060101010101" pitchFamily="49" charset="-122"/>
                <a:ea typeface="楷体" panose="02010609060101010101" pitchFamily="49" charset="-122"/>
              </a:rPr>
              <a:t>,</a:t>
            </a:r>
            <a:r>
              <a:rPr lang="zh-CN" altLang="zh-CN" sz="2800">
                <a:latin typeface="楷体" panose="02010609060101010101" pitchFamily="49" charset="-122"/>
                <a:ea typeface="楷体" panose="02010609060101010101" pitchFamily="49" charset="-122"/>
              </a:rPr>
              <a:t>黄新掏出党证和丈夫留下来的两块银圆要交党费</a:t>
            </a:r>
            <a:r>
              <a:rPr lang="en-US" altLang="zh-CN" sz="2800">
                <a:latin typeface="楷体" panose="02010609060101010101" pitchFamily="49" charset="-122"/>
                <a:ea typeface="楷体" panose="02010609060101010101" pitchFamily="49" charset="-122"/>
              </a:rPr>
              <a:t>,</a:t>
            </a:r>
            <a:r>
              <a:rPr lang="zh-CN" altLang="zh-CN" sz="2800">
                <a:latin typeface="楷体" panose="02010609060101010101" pitchFamily="49" charset="-122"/>
                <a:ea typeface="楷体" panose="02010609060101010101" pitchFamily="49" charset="-122"/>
              </a:rPr>
              <a:t>“我”不收</a:t>
            </a:r>
            <a:r>
              <a:rPr lang="en-US" altLang="zh-CN" sz="2800">
                <a:latin typeface="楷体" panose="02010609060101010101" pitchFamily="49" charset="-122"/>
                <a:ea typeface="楷体" panose="02010609060101010101" pitchFamily="49" charset="-122"/>
              </a:rPr>
              <a:t>,</a:t>
            </a:r>
            <a:r>
              <a:rPr lang="zh-CN" altLang="zh-CN" sz="2800">
                <a:latin typeface="楷体" panose="02010609060101010101" pitchFamily="49" charset="-122"/>
                <a:ea typeface="楷体" panose="02010609060101010101" pitchFamily="49" charset="-122"/>
              </a:rPr>
              <a:t>黄新说了一句“还是实用的东西好些”</a:t>
            </a:r>
            <a:r>
              <a:rPr lang="zh-CN" altLang="zh-CN" sz="2800" u="sng">
                <a:latin typeface="楷体" panose="02010609060101010101" pitchFamily="49" charset="-122"/>
                <a:ea typeface="楷体" panose="02010609060101010101" pitchFamily="49" charset="-122"/>
              </a:rPr>
              <a:t>暗示要用钱来买盐</a:t>
            </a:r>
            <a:r>
              <a:rPr lang="zh-CN" altLang="zh-CN" sz="2800">
                <a:latin typeface="楷体" panose="02010609060101010101" pitchFamily="49" charset="-122"/>
                <a:ea typeface="楷体" panose="02010609060101010101" pitchFamily="49" charset="-122"/>
              </a:rPr>
              <a:t>。</a:t>
            </a:r>
            <a:r>
              <a:rPr lang="zh-CN" altLang="zh-CN" sz="2800">
                <a:solidFill>
                  <a:srgbClr val="FF0000"/>
                </a:solidFill>
                <a:latin typeface="楷体" panose="02010609060101010101" pitchFamily="49" charset="-122"/>
                <a:ea typeface="楷体" panose="02010609060101010101" pitchFamily="49" charset="-122"/>
              </a:rPr>
              <a:t>这些细节为后面发生的壮烈事件埋下了伏笔。</a:t>
            </a:r>
          </a:p>
          <a:p>
            <a:r>
              <a:rPr lang="en-US" altLang="zh-CN" sz="2800">
                <a:latin typeface="楷体" panose="02010609060101010101" pitchFamily="49" charset="-122"/>
                <a:ea typeface="楷体" panose="02010609060101010101" pitchFamily="49" charset="-122"/>
              </a:rPr>
              <a:t>    </a:t>
            </a:r>
            <a:r>
              <a:rPr lang="zh-CN" altLang="zh-CN" sz="2800">
                <a:latin typeface="楷体" panose="02010609060101010101" pitchFamily="49" charset="-122"/>
                <a:ea typeface="楷体" panose="02010609060101010101" pitchFamily="49" charset="-122"/>
              </a:rPr>
              <a:t>④</a:t>
            </a:r>
            <a:r>
              <a:rPr lang="en-US" altLang="zh-CN" sz="2800">
                <a:latin typeface="楷体" panose="02010609060101010101" pitchFamily="49" charset="-122"/>
                <a:ea typeface="楷体" panose="02010609060101010101" pitchFamily="49" charset="-122"/>
              </a:rPr>
              <a:t> </a:t>
            </a:r>
            <a:r>
              <a:rPr lang="zh-CN" altLang="zh-CN" sz="2800">
                <a:latin typeface="楷体" panose="02010609060101010101" pitchFamily="49" charset="-122"/>
                <a:ea typeface="楷体" panose="02010609060101010101" pitchFamily="49" charset="-122"/>
              </a:rPr>
              <a:t>“我”从黄新家墙缝里看到的</a:t>
            </a:r>
            <a:r>
              <a:rPr lang="en-US" altLang="zh-CN" sz="2800">
                <a:latin typeface="楷体" panose="02010609060101010101" pitchFamily="49" charset="-122"/>
                <a:ea typeface="楷体" panose="02010609060101010101" pitchFamily="49" charset="-122"/>
              </a:rPr>
              <a:t>,</a:t>
            </a:r>
            <a:r>
              <a:rPr lang="zh-CN" altLang="zh-CN" sz="2800">
                <a:latin typeface="楷体" panose="02010609060101010101" pitchFamily="49" charset="-122"/>
                <a:ea typeface="楷体" panose="02010609060101010101" pitchFamily="49" charset="-122"/>
              </a:rPr>
              <a:t>小妞儿伸手抓腌豆角而妈妈给拿了回来这一细节</a:t>
            </a:r>
            <a:r>
              <a:rPr lang="en-US" altLang="zh-CN" sz="2800">
                <a:latin typeface="楷体" panose="02010609060101010101" pitchFamily="49" charset="-122"/>
                <a:ea typeface="楷体" panose="02010609060101010101" pitchFamily="49" charset="-122"/>
              </a:rPr>
              <a:t>,</a:t>
            </a:r>
            <a:r>
              <a:rPr lang="zh-CN" altLang="zh-CN" sz="2800">
                <a:solidFill>
                  <a:srgbClr val="FF0000"/>
                </a:solidFill>
                <a:latin typeface="楷体" panose="02010609060101010101" pitchFamily="49" charset="-122"/>
                <a:ea typeface="楷体" panose="02010609060101010101" pitchFamily="49" charset="-122"/>
              </a:rPr>
              <a:t>激发了读者对黄新的无限崇敬</a:t>
            </a:r>
            <a:r>
              <a:rPr lang="zh-CN" altLang="zh-CN" sz="2800">
                <a:latin typeface="楷体" panose="02010609060101010101" pitchFamily="49" charset="-122"/>
                <a:ea typeface="楷体" panose="02010609060101010101" pitchFamily="49" charset="-122"/>
              </a:rPr>
              <a:t>。敌人来搜捕时</a:t>
            </a:r>
            <a:r>
              <a:rPr lang="en-US" altLang="zh-CN" sz="2800">
                <a:latin typeface="楷体" panose="02010609060101010101" pitchFamily="49" charset="-122"/>
                <a:ea typeface="楷体" panose="02010609060101010101" pitchFamily="49" charset="-122"/>
              </a:rPr>
              <a:t>,</a:t>
            </a:r>
            <a:r>
              <a:rPr lang="zh-CN" altLang="zh-CN" sz="2800">
                <a:latin typeface="楷体" panose="02010609060101010101" pitchFamily="49" charset="-122"/>
                <a:ea typeface="楷体" panose="02010609060101010101" pitchFamily="49" charset="-122"/>
              </a:rPr>
              <a:t>发现了多种颜色的咸菜</a:t>
            </a:r>
            <a:r>
              <a:rPr lang="en-US" altLang="zh-CN" sz="2800">
                <a:latin typeface="楷体" panose="02010609060101010101" pitchFamily="49" charset="-122"/>
                <a:ea typeface="楷体" panose="02010609060101010101" pitchFamily="49" charset="-122"/>
              </a:rPr>
              <a:t>,</a:t>
            </a:r>
            <a:r>
              <a:rPr lang="zh-CN" altLang="zh-CN" sz="2800">
                <a:latin typeface="楷体" panose="02010609060101010101" pitchFamily="49" charset="-122"/>
                <a:ea typeface="楷体" panose="02010609060101010101" pitchFamily="49" charset="-122"/>
              </a:rPr>
              <a:t>黄新的身份暴露</a:t>
            </a:r>
            <a:r>
              <a:rPr lang="en-US" altLang="zh-CN" sz="2800">
                <a:latin typeface="楷体" panose="02010609060101010101" pitchFamily="49" charset="-122"/>
                <a:ea typeface="楷体" panose="02010609060101010101" pitchFamily="49" charset="-122"/>
              </a:rPr>
              <a:t>,</a:t>
            </a:r>
            <a:r>
              <a:rPr lang="zh-CN" altLang="zh-CN" sz="2800" u="sng">
                <a:latin typeface="楷体" panose="02010609060101010101" pitchFamily="49" charset="-122"/>
                <a:ea typeface="楷体" panose="02010609060101010101" pitchFamily="49" charset="-122"/>
              </a:rPr>
              <a:t>她机智果断地引开了敌人</a:t>
            </a:r>
            <a:r>
              <a:rPr lang="en-US" altLang="zh-CN" sz="2800" u="sng">
                <a:latin typeface="楷体" panose="02010609060101010101" pitchFamily="49" charset="-122"/>
                <a:ea typeface="楷体" panose="02010609060101010101" pitchFamily="49" charset="-122"/>
              </a:rPr>
              <a:t>,</a:t>
            </a:r>
            <a:r>
              <a:rPr lang="zh-CN" altLang="zh-CN" sz="2800" u="sng">
                <a:latin typeface="楷体" panose="02010609060101010101" pitchFamily="49" charset="-122"/>
                <a:ea typeface="楷体" panose="02010609060101010101" pitchFamily="49" charset="-122"/>
              </a:rPr>
              <a:t>保护了同志的安全</a:t>
            </a:r>
            <a:r>
              <a:rPr lang="en-US" altLang="zh-CN" sz="2800" u="sng">
                <a:latin typeface="楷体" panose="02010609060101010101" pitchFamily="49" charset="-122"/>
                <a:ea typeface="楷体" panose="02010609060101010101" pitchFamily="49" charset="-122"/>
              </a:rPr>
              <a:t>,</a:t>
            </a:r>
            <a:r>
              <a:rPr lang="zh-CN" altLang="zh-CN" sz="2800" u="sng">
                <a:latin typeface="楷体" panose="02010609060101010101" pitchFamily="49" charset="-122"/>
                <a:ea typeface="楷体" panose="02010609060101010101" pitchFamily="49" charset="-122"/>
              </a:rPr>
              <a:t>却牺牲了自己的生命。</a:t>
            </a:r>
          </a:p>
          <a:p>
            <a:r>
              <a:rPr lang="en-US" altLang="zh-CN" sz="2800">
                <a:latin typeface="楷体" panose="02010609060101010101" pitchFamily="49" charset="-122"/>
                <a:ea typeface="楷体" panose="02010609060101010101" pitchFamily="49" charset="-122"/>
              </a:rPr>
              <a:t>    </a:t>
            </a:r>
            <a:r>
              <a:rPr lang="zh-CN" altLang="zh-CN" sz="2800">
                <a:latin typeface="楷体" panose="02010609060101010101" pitchFamily="49" charset="-122"/>
                <a:ea typeface="楷体" panose="02010609060101010101" pitchFamily="49" charset="-122"/>
              </a:rPr>
              <a:t>⑤作品的结尾</a:t>
            </a:r>
            <a:r>
              <a:rPr lang="en-US" altLang="zh-CN" sz="2800">
                <a:latin typeface="楷体" panose="02010609060101010101" pitchFamily="49" charset="-122"/>
                <a:ea typeface="楷体" panose="02010609060101010101" pitchFamily="49" charset="-122"/>
              </a:rPr>
              <a:t>,</a:t>
            </a:r>
            <a:r>
              <a:rPr lang="zh-CN" altLang="zh-CN" sz="2800">
                <a:latin typeface="楷体" panose="02010609060101010101" pitchFamily="49" charset="-122"/>
                <a:ea typeface="楷体" panose="02010609060101010101" pitchFamily="49" charset="-122"/>
              </a:rPr>
              <a:t>“我”把</a:t>
            </a:r>
            <a:r>
              <a:rPr lang="zh-CN" altLang="en-US" sz="2800">
                <a:latin typeface="楷体" panose="02010609060101010101" pitchFamily="49" charset="-122"/>
                <a:ea typeface="楷体" panose="02010609060101010101" pitchFamily="49" charset="-122"/>
              </a:rPr>
              <a:t>咸</a:t>
            </a:r>
            <a:r>
              <a:rPr lang="zh-CN" altLang="zh-CN" sz="2800">
                <a:latin typeface="楷体" panose="02010609060101010101" pitchFamily="49" charset="-122"/>
                <a:ea typeface="楷体" panose="02010609060101010101" pitchFamily="49" charset="-122"/>
              </a:rPr>
              <a:t>菜挑到山上</a:t>
            </a:r>
            <a:r>
              <a:rPr lang="en-US" altLang="zh-CN" sz="2800">
                <a:latin typeface="楷体" panose="02010609060101010101" pitchFamily="49" charset="-122"/>
                <a:ea typeface="楷体" panose="02010609060101010101" pitchFamily="49" charset="-122"/>
              </a:rPr>
              <a:t>,</a:t>
            </a:r>
            <a:r>
              <a:rPr lang="zh-CN" altLang="zh-CN" sz="2800">
                <a:latin typeface="楷体" panose="02010609060101010101" pitchFamily="49" charset="-122"/>
                <a:ea typeface="楷体" panose="02010609060101010101" pitchFamily="49" charset="-122"/>
              </a:rPr>
              <a:t>魏政委面对着黄新交来的“党费”心潮起伏</a:t>
            </a:r>
            <a:r>
              <a:rPr lang="en-US" altLang="zh-CN" sz="2800">
                <a:latin typeface="楷体" panose="02010609060101010101" pitchFamily="49" charset="-122"/>
                <a:ea typeface="楷体" panose="02010609060101010101" pitchFamily="49" charset="-122"/>
              </a:rPr>
              <a:t>,</a:t>
            </a:r>
            <a:r>
              <a:rPr lang="zh-CN" altLang="zh-CN" sz="2800">
                <a:latin typeface="楷体" panose="02010609060101010101" pitchFamily="49" charset="-122"/>
                <a:ea typeface="楷体" panose="02010609060101010101" pitchFamily="49" charset="-122"/>
              </a:rPr>
              <a:t>难以写下她所缴纳党费的数目</a:t>
            </a:r>
            <a:r>
              <a:rPr lang="en-US" altLang="zh-CN" sz="2800">
                <a:latin typeface="楷体" panose="02010609060101010101" pitchFamily="49" charset="-122"/>
                <a:ea typeface="楷体" panose="02010609060101010101" pitchFamily="49" charset="-122"/>
              </a:rPr>
              <a:t>,</a:t>
            </a:r>
            <a:r>
              <a:rPr lang="zh-CN" altLang="zh-CN" sz="2800">
                <a:latin typeface="楷体" panose="02010609060101010101" pitchFamily="49" charset="-122"/>
                <a:ea typeface="楷体" panose="02010609060101010101" pitchFamily="49" charset="-122"/>
              </a:rPr>
              <a:t>因为“一个共产党员爱党的心怎么能够计算呢</a:t>
            </a:r>
            <a:r>
              <a:rPr lang="en-US" altLang="zh-CN" sz="2800">
                <a:latin typeface="楷体" panose="02010609060101010101" pitchFamily="49" charset="-122"/>
                <a:ea typeface="楷体" panose="02010609060101010101" pitchFamily="49" charset="-122"/>
              </a:rPr>
              <a:t>?</a:t>
            </a:r>
            <a:r>
              <a:rPr lang="zh-CN" altLang="zh-CN" sz="2800">
                <a:latin typeface="楷体" panose="02010609060101010101" pitchFamily="49" charset="-122"/>
                <a:ea typeface="楷体" panose="02010609060101010101" pitchFamily="49" charset="-122"/>
              </a:rPr>
              <a:t>”</a:t>
            </a:r>
          </a:p>
          <a:p>
            <a:endParaRPr lang="zh-CN" altLang="zh-CN" sz="2800">
              <a:latin typeface="楷体" panose="02010609060101010101" pitchFamily="49" charset="-122"/>
              <a:ea typeface="楷体" panose="02010609060101010101" pitchFamily="49" charset="-122"/>
            </a:endParaRPr>
          </a:p>
        </p:txBody>
      </p:sp>
      <p:sp>
        <p:nvSpPr>
          <p:cNvPr id="23557" name="矩形 23556"/>
          <p:cNvSpPr/>
          <p:nvPr>
            <p:custDataLst>
              <p:tags r:id="rId5"/>
            </p:custDataLst>
          </p:nvPr>
        </p:nvSpPr>
        <p:spPr>
          <a:xfrm>
            <a:off x="160693" y="3698712"/>
            <a:ext cx="8967243" cy="369332"/>
          </a:xfrm>
          <a:prstGeom prst="rect">
            <a:avLst/>
          </a:prstGeom>
          <a:noFill/>
          <a:ln w="9525">
            <a:noFill/>
          </a:ln>
        </p:spPr>
        <p:txBody>
          <a:bodyPr wrap="square">
            <a:spAutoFit/>
          </a:bodyPr>
          <a:lstStyle/>
          <a:p>
            <a:pPr>
              <a:spcBef>
                <a:spcPct val="50000"/>
              </a:spcBef>
            </a:pPr>
            <a:r>
              <a:rPr lang="zh-CN" altLang="en-US">
                <a:solidFill>
                  <a:srgbClr val="333333"/>
                </a:solidFill>
                <a:ea typeface="黑体" panose="02010609060101010101" pitchFamily="49" charset="-122"/>
              </a:rPr>
              <a:t>        </a:t>
            </a:r>
            <a:endParaRPr lang="zh-CN" altLang="en-US">
              <a:solidFill>
                <a:srgbClr val="111CF3"/>
              </a:solidFill>
              <a:ea typeface="黑体" panose="02010609060101010101" pitchFamily="49" charset="-122"/>
            </a:endParaRPr>
          </a:p>
        </p:txBody>
      </p:sp>
    </p:spTree>
    <p:extLst>
      <p:ext uri="{BB962C8B-B14F-4D97-AF65-F5344CB8AC3E}">
        <p14:creationId xmlns:p14="http://schemas.microsoft.com/office/powerpoint/2010/main" val="3905345350"/>
      </p:ext>
    </p:extLst>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3556"/>
                                        </p:tgtEl>
                                        <p:attrNameLst>
                                          <p:attrName>style.visibility</p:attrName>
                                        </p:attrNameLst>
                                      </p:cBhvr>
                                      <p:to>
                                        <p:strVal val="visible"/>
                                      </p:to>
                                    </p:set>
                                    <p:animEffect transition="in" filter="dissolve">
                                      <p:cBhvr>
                                        <p:cTn id="7" dur="500"/>
                                        <p:tgtEl>
                                          <p:spTgt spid="2355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3557"/>
                                        </p:tgtEl>
                                        <p:attrNameLst>
                                          <p:attrName>style.visibility</p:attrName>
                                        </p:attrNameLst>
                                      </p:cBhvr>
                                      <p:to>
                                        <p:strVal val="visible"/>
                                      </p:to>
                                    </p:set>
                                    <p:animEffect transition="in" filter="dissolve">
                                      <p:cBhvr>
                                        <p:cTn id="12" dur="500"/>
                                        <p:tgtEl>
                                          <p:spTgt spid="235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6" grpId="0"/>
      <p:bldP spid="23557"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3555" name="矩形 23554"/>
          <p:cNvSpPr/>
          <p:nvPr>
            <p:custDataLst>
              <p:tags r:id="rId3"/>
            </p:custDataLst>
          </p:nvPr>
        </p:nvSpPr>
        <p:spPr>
          <a:xfrm>
            <a:off x="24944" y="119924"/>
            <a:ext cx="6275248" cy="584775"/>
          </a:xfrm>
          <a:prstGeom prst="rect">
            <a:avLst/>
          </a:prstGeom>
          <a:noFill/>
          <a:ln w="9525">
            <a:noFill/>
          </a:ln>
        </p:spPr>
        <p:txBody>
          <a:bodyPr wrap="square">
            <a:spAutoFit/>
          </a:bodyPr>
          <a:lstStyle/>
          <a:p>
            <a:pPr>
              <a:spcBef>
                <a:spcPct val="50000"/>
              </a:spcBef>
            </a:pPr>
            <a:r>
              <a:rPr lang="en-US" altLang="zh-CN" sz="3200">
                <a:solidFill>
                  <a:srgbClr val="FF0000"/>
                </a:solidFill>
                <a:ea typeface="方正姚体" pitchFamily="2" charset="-122"/>
              </a:rPr>
              <a:t>《</a:t>
            </a:r>
            <a:r>
              <a:rPr lang="zh-CN" altLang="en-US" sz="3200">
                <a:solidFill>
                  <a:srgbClr val="FF0000"/>
                </a:solidFill>
                <a:ea typeface="方正姚体" pitchFamily="2" charset="-122"/>
              </a:rPr>
              <a:t>党费</a:t>
            </a:r>
            <a:r>
              <a:rPr lang="en-US" altLang="zh-CN" sz="3200">
                <a:solidFill>
                  <a:srgbClr val="FF0000"/>
                </a:solidFill>
                <a:ea typeface="方正姚体" pitchFamily="2" charset="-122"/>
              </a:rPr>
              <a:t>》【</a:t>
            </a:r>
            <a:r>
              <a:rPr lang="zh-CN" altLang="en-US" sz="3200">
                <a:solidFill>
                  <a:srgbClr val="FF0000"/>
                </a:solidFill>
                <a:ea typeface="方正姚体" pitchFamily="2" charset="-122"/>
              </a:rPr>
              <a:t>艺术特色</a:t>
            </a:r>
            <a:r>
              <a:rPr lang="en-US" altLang="zh-CN" sz="3200">
                <a:solidFill>
                  <a:srgbClr val="FF0000"/>
                </a:solidFill>
                <a:ea typeface="方正姚体" pitchFamily="2" charset="-122"/>
              </a:rPr>
              <a:t>】</a:t>
            </a:r>
          </a:p>
        </p:txBody>
      </p:sp>
      <p:sp>
        <p:nvSpPr>
          <p:cNvPr id="23556" name="矩形 23555"/>
          <p:cNvSpPr/>
          <p:nvPr>
            <p:custDataLst>
              <p:tags r:id="rId4"/>
            </p:custDataLst>
          </p:nvPr>
        </p:nvSpPr>
        <p:spPr>
          <a:xfrm>
            <a:off x="114517" y="1124744"/>
            <a:ext cx="8875803" cy="4401205"/>
          </a:xfrm>
          <a:prstGeom prst="rect">
            <a:avLst/>
          </a:prstGeom>
          <a:noFill/>
          <a:ln w="9525">
            <a:noFill/>
          </a:ln>
        </p:spPr>
        <p:txBody>
          <a:bodyPr wrap="square">
            <a:spAutoFit/>
          </a:bodyPr>
          <a:lstStyle/>
          <a:p>
            <a:pPr lvl="0" defTabSz="913130">
              <a:defRPr/>
            </a:pPr>
            <a:r>
              <a:rPr lang="zh-CN" altLang="en-US" sz="2800" b="1">
                <a:solidFill>
                  <a:srgbClr val="0070C0"/>
                </a:solidFill>
                <a:effectLst>
                  <a:outerShdw blurRad="38100" dist="25400" dir="5400000" algn="ctr" rotWithShape="0">
                    <a:srgbClr val="6E747A">
                      <a:alpha val="43000"/>
                    </a:srgbClr>
                  </a:outerShdw>
                </a:effectLst>
                <a:latin typeface="宋体" panose="02010600030101010101" pitchFamily="2" charset="-122"/>
                <a:cs typeface="宋体" panose="02010600030101010101" pitchFamily="2" charset="-122"/>
              </a:rPr>
              <a:t>    </a:t>
            </a:r>
            <a:r>
              <a:rPr lang="zh-CN" altLang="en-US" sz="2800" b="1">
                <a:solidFill>
                  <a:srgbClr val="0000FF"/>
                </a:solidFill>
                <a:effectLst>
                  <a:outerShdw blurRad="38100" dist="25400" dir="5400000" algn="ctr" rotWithShape="0">
                    <a:srgbClr val="6E747A">
                      <a:alpha val="43000"/>
                    </a:srgbClr>
                  </a:outerShdw>
                </a:effectLst>
                <a:latin typeface="宋体" panose="02010600030101010101" pitchFamily="2" charset="-122"/>
                <a:cs typeface="宋体" panose="02010600030101010101" pitchFamily="2" charset="-122"/>
              </a:rPr>
              <a:t>第三，动作描写补充情节并透视人物心理</a:t>
            </a:r>
            <a:endParaRPr lang="en-US" altLang="zh-CN" sz="2800" b="1">
              <a:solidFill>
                <a:srgbClr val="0000FF"/>
              </a:solidFill>
              <a:effectLst>
                <a:outerShdw blurRad="38100" dist="25400" dir="5400000" algn="ctr" rotWithShape="0">
                  <a:srgbClr val="6E747A">
                    <a:alpha val="43000"/>
                  </a:srgbClr>
                </a:outerShdw>
              </a:effectLst>
              <a:latin typeface="宋体" panose="02010600030101010101" pitchFamily="2" charset="-122"/>
              <a:cs typeface="宋体" panose="02010600030101010101" pitchFamily="2" charset="-122"/>
            </a:endParaRPr>
          </a:p>
          <a:p>
            <a:pPr lvl="0" defTabSz="913130">
              <a:defRPr/>
            </a:pPr>
            <a:r>
              <a:rPr lang="zh-CN" altLang="en-US" sz="2800" b="1">
                <a:solidFill>
                  <a:srgbClr val="0000FF"/>
                </a:solidFill>
                <a:effectLst>
                  <a:outerShdw blurRad="38100" dist="25400" dir="5400000" algn="ctr" rotWithShape="0">
                    <a:srgbClr val="6E747A">
                      <a:alpha val="43000"/>
                    </a:srgbClr>
                  </a:outerShdw>
                </a:effectLst>
                <a:latin typeface="宋体" panose="02010600030101010101" pitchFamily="2" charset="-122"/>
                <a:ea typeface="楷体" panose="02010609060101010101" pitchFamily="49" charset="-122"/>
              </a:rPr>
              <a:t>    </a:t>
            </a:r>
            <a:r>
              <a:rPr lang="zh-CN" altLang="en-US" sz="2800" b="1">
                <a:solidFill>
                  <a:schemeClr val="tx1"/>
                </a:solidFill>
                <a:effectLst>
                  <a:outerShdw blurRad="38100" dist="25400" dir="5400000" algn="ctr" rotWithShape="0">
                    <a:srgbClr val="6E747A">
                      <a:alpha val="43000"/>
                    </a:srgbClr>
                  </a:outerShdw>
                </a:effectLst>
                <a:latin typeface="宋体" panose="02010600030101010101" pitchFamily="2" charset="-122"/>
                <a:ea typeface="楷体" panose="02010609060101010101" pitchFamily="49" charset="-122"/>
              </a:rPr>
              <a:t>如黄新拿出丈夫留下的两块银洋，“</a:t>
            </a:r>
            <a:r>
              <a:rPr lang="zh-CN" altLang="en-US" sz="2800" b="1">
                <a:solidFill>
                  <a:srgbClr val="7030A0"/>
                </a:solidFill>
                <a:effectLst>
                  <a:outerShdw blurRad="38100" dist="25400" dir="5400000" algn="ctr" rotWithShape="0">
                    <a:srgbClr val="6E747A">
                      <a:alpha val="43000"/>
                    </a:srgbClr>
                  </a:outerShdw>
                </a:effectLst>
                <a:latin typeface="宋体" panose="02010600030101010101" pitchFamily="2" charset="-122"/>
                <a:ea typeface="楷体" panose="02010609060101010101" pitchFamily="49" charset="-122"/>
              </a:rPr>
              <a:t>拿在手里掂了掂</a:t>
            </a:r>
            <a:r>
              <a:rPr lang="zh-CN" altLang="en-US" sz="2800" b="1">
                <a:solidFill>
                  <a:schemeClr val="tx1"/>
                </a:solidFill>
                <a:effectLst>
                  <a:outerShdw blurRad="38100" dist="25400" dir="5400000" algn="ctr" rotWithShape="0">
                    <a:srgbClr val="6E747A">
                      <a:alpha val="43000"/>
                    </a:srgbClr>
                  </a:outerShdw>
                </a:effectLst>
                <a:latin typeface="宋体" panose="02010600030101010101" pitchFamily="2" charset="-122"/>
                <a:ea typeface="楷体" panose="02010609060101010101" pitchFamily="49" charset="-122"/>
              </a:rPr>
              <a:t>”的动作，形象地展示了她对丈夫的无限深情，对能解决一些生活问题的银洋的珍爱，而她却要把珍爱的东西交给党，从而揭示了她对党的敬爱之心。在白鬼挨家挨户搜查的紧急时刻，“</a:t>
            </a:r>
            <a:r>
              <a:rPr lang="zh-CN" altLang="en-US" sz="2800" b="1">
                <a:solidFill>
                  <a:srgbClr val="7030A0"/>
                </a:solidFill>
                <a:effectLst>
                  <a:outerShdw blurRad="38100" dist="25400" dir="5400000" algn="ctr" rotWithShape="0">
                    <a:srgbClr val="6E747A">
                      <a:alpha val="43000"/>
                    </a:srgbClr>
                  </a:outerShdw>
                </a:effectLst>
                <a:latin typeface="宋体" panose="02010600030101010101" pitchFamily="2" charset="-122"/>
                <a:ea typeface="楷体" panose="02010609060101010101" pitchFamily="49" charset="-122"/>
              </a:rPr>
              <a:t>她把菜筐子用草盖了盖</a:t>
            </a:r>
            <a:r>
              <a:rPr lang="zh-CN" altLang="en-US" sz="2800" b="1">
                <a:solidFill>
                  <a:schemeClr val="tx1"/>
                </a:solidFill>
                <a:effectLst>
                  <a:outerShdw blurRad="38100" dist="25400" dir="5400000" algn="ctr" rotWithShape="0">
                    <a:srgbClr val="6E747A">
                      <a:alpha val="43000"/>
                    </a:srgbClr>
                  </a:outerShdw>
                </a:effectLst>
                <a:latin typeface="宋体" panose="02010600030101010101" pitchFamily="2" charset="-122"/>
                <a:ea typeface="楷体" panose="02010609060101010101" pitchFamily="49" charset="-122"/>
              </a:rPr>
              <a:t>”，刻画了她时刻想支持党的武装斗争的思想境界。这些动作描写把人物的心理刻画得细致入微，不仅对小说情节的发展起到一些补充作用，而且可以使读者从动作中洞察人物美丽的内心世界。</a:t>
            </a:r>
            <a:endParaRPr lang="zh-CN" altLang="zh-CN" sz="2800">
              <a:solidFill>
                <a:schemeClr val="tx1"/>
              </a:solidFill>
              <a:latin typeface="楷体" panose="02010609060101010101" pitchFamily="49" charset="-122"/>
              <a:ea typeface="楷体" panose="02010609060101010101" pitchFamily="49" charset="-122"/>
            </a:endParaRPr>
          </a:p>
        </p:txBody>
      </p:sp>
      <p:sp>
        <p:nvSpPr>
          <p:cNvPr id="23557" name="矩形 23556"/>
          <p:cNvSpPr/>
          <p:nvPr>
            <p:custDataLst>
              <p:tags r:id="rId5"/>
            </p:custDataLst>
          </p:nvPr>
        </p:nvSpPr>
        <p:spPr>
          <a:xfrm>
            <a:off x="160693" y="3698712"/>
            <a:ext cx="8967243" cy="369332"/>
          </a:xfrm>
          <a:prstGeom prst="rect">
            <a:avLst/>
          </a:prstGeom>
          <a:noFill/>
          <a:ln w="9525">
            <a:noFill/>
          </a:ln>
        </p:spPr>
        <p:txBody>
          <a:bodyPr wrap="square">
            <a:spAutoFit/>
          </a:bodyPr>
          <a:lstStyle/>
          <a:p>
            <a:pPr>
              <a:spcBef>
                <a:spcPct val="50000"/>
              </a:spcBef>
            </a:pPr>
            <a:r>
              <a:rPr lang="zh-CN" altLang="en-US">
                <a:solidFill>
                  <a:srgbClr val="333333"/>
                </a:solidFill>
                <a:ea typeface="黑体" panose="02010609060101010101" pitchFamily="49" charset="-122"/>
              </a:rPr>
              <a:t>        </a:t>
            </a:r>
            <a:endParaRPr lang="zh-CN" altLang="en-US">
              <a:solidFill>
                <a:srgbClr val="111CF3"/>
              </a:solidFill>
              <a:ea typeface="黑体" panose="02010609060101010101" pitchFamily="49" charset="-122"/>
            </a:endParaRPr>
          </a:p>
        </p:txBody>
      </p:sp>
    </p:spTree>
    <p:extLst>
      <p:ext uri="{BB962C8B-B14F-4D97-AF65-F5344CB8AC3E}">
        <p14:creationId xmlns:p14="http://schemas.microsoft.com/office/powerpoint/2010/main" val="902037835"/>
      </p:ext>
    </p:extLst>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3556"/>
                                        </p:tgtEl>
                                        <p:attrNameLst>
                                          <p:attrName>style.visibility</p:attrName>
                                        </p:attrNameLst>
                                      </p:cBhvr>
                                      <p:to>
                                        <p:strVal val="visible"/>
                                      </p:to>
                                    </p:set>
                                    <p:animEffect transition="in" filter="dissolve">
                                      <p:cBhvr>
                                        <p:cTn id="7" dur="500"/>
                                        <p:tgtEl>
                                          <p:spTgt spid="2355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3557"/>
                                        </p:tgtEl>
                                        <p:attrNameLst>
                                          <p:attrName>style.visibility</p:attrName>
                                        </p:attrNameLst>
                                      </p:cBhvr>
                                      <p:to>
                                        <p:strVal val="visible"/>
                                      </p:to>
                                    </p:set>
                                    <p:animEffect transition="in" filter="dissolve">
                                      <p:cBhvr>
                                        <p:cTn id="12" dur="500"/>
                                        <p:tgtEl>
                                          <p:spTgt spid="235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6" grpId="0"/>
      <p:bldP spid="23557"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3555" name="矩形 23554"/>
          <p:cNvSpPr/>
          <p:nvPr>
            <p:custDataLst>
              <p:tags r:id="rId3"/>
            </p:custDataLst>
          </p:nvPr>
        </p:nvSpPr>
        <p:spPr>
          <a:xfrm>
            <a:off x="24944" y="119924"/>
            <a:ext cx="6275248" cy="584775"/>
          </a:xfrm>
          <a:prstGeom prst="rect">
            <a:avLst/>
          </a:prstGeom>
          <a:noFill/>
          <a:ln w="9525">
            <a:noFill/>
          </a:ln>
        </p:spPr>
        <p:txBody>
          <a:bodyPr wrap="square">
            <a:spAutoFit/>
          </a:bodyPr>
          <a:lstStyle/>
          <a:p>
            <a:pPr>
              <a:spcBef>
                <a:spcPct val="50000"/>
              </a:spcBef>
            </a:pPr>
            <a:r>
              <a:rPr lang="en-US" altLang="zh-CN" sz="3200">
                <a:solidFill>
                  <a:srgbClr val="FF0000"/>
                </a:solidFill>
                <a:ea typeface="方正姚体" pitchFamily="2" charset="-122"/>
              </a:rPr>
              <a:t>《</a:t>
            </a:r>
            <a:r>
              <a:rPr lang="zh-CN" altLang="en-US" sz="3200">
                <a:solidFill>
                  <a:srgbClr val="FF0000"/>
                </a:solidFill>
                <a:ea typeface="方正姚体" pitchFamily="2" charset="-122"/>
              </a:rPr>
              <a:t>党费</a:t>
            </a:r>
            <a:r>
              <a:rPr lang="en-US" altLang="zh-CN" sz="3200">
                <a:solidFill>
                  <a:srgbClr val="FF0000"/>
                </a:solidFill>
                <a:ea typeface="方正姚体" pitchFamily="2" charset="-122"/>
              </a:rPr>
              <a:t>》【</a:t>
            </a:r>
            <a:r>
              <a:rPr lang="zh-CN" altLang="en-US" sz="3200">
                <a:solidFill>
                  <a:srgbClr val="FF0000"/>
                </a:solidFill>
                <a:ea typeface="方正姚体" pitchFamily="2" charset="-122"/>
              </a:rPr>
              <a:t>艺术特色</a:t>
            </a:r>
            <a:r>
              <a:rPr lang="en-US" altLang="zh-CN" sz="3200">
                <a:solidFill>
                  <a:srgbClr val="FF0000"/>
                </a:solidFill>
                <a:ea typeface="方正姚体" pitchFamily="2" charset="-122"/>
              </a:rPr>
              <a:t>】</a:t>
            </a:r>
          </a:p>
        </p:txBody>
      </p:sp>
      <p:sp>
        <p:nvSpPr>
          <p:cNvPr id="23556" name="矩形 23555"/>
          <p:cNvSpPr/>
          <p:nvPr>
            <p:custDataLst>
              <p:tags r:id="rId4"/>
            </p:custDataLst>
          </p:nvPr>
        </p:nvSpPr>
        <p:spPr>
          <a:xfrm>
            <a:off x="179146" y="836712"/>
            <a:ext cx="8875803" cy="3970318"/>
          </a:xfrm>
          <a:prstGeom prst="rect">
            <a:avLst/>
          </a:prstGeom>
          <a:noFill/>
          <a:ln w="9525">
            <a:noFill/>
          </a:ln>
        </p:spPr>
        <p:txBody>
          <a:bodyPr wrap="square">
            <a:spAutoFit/>
          </a:bodyPr>
          <a:lstStyle/>
          <a:p>
            <a:pPr lvl="0" defTabSz="913130">
              <a:defRPr/>
            </a:pPr>
            <a:r>
              <a:rPr lang="zh-CN" altLang="en-US" sz="2800" b="1">
                <a:solidFill>
                  <a:srgbClr val="0070C0"/>
                </a:solidFill>
                <a:effectLst>
                  <a:outerShdw blurRad="38100" dist="25400" dir="5400000" algn="ctr" rotWithShape="0">
                    <a:srgbClr val="6E747A">
                      <a:alpha val="43000"/>
                    </a:srgbClr>
                  </a:outerShdw>
                </a:effectLst>
                <a:latin typeface="宋体" panose="02010600030101010101" pitchFamily="2" charset="-122"/>
                <a:cs typeface="宋体" panose="02010600030101010101" pitchFamily="2" charset="-122"/>
              </a:rPr>
              <a:t>    </a:t>
            </a:r>
            <a:r>
              <a:rPr lang="zh-CN" altLang="en-US" sz="2800" b="1">
                <a:solidFill>
                  <a:srgbClr val="0000FF"/>
                </a:solidFill>
                <a:effectLst>
                  <a:outerShdw blurRad="38100" dist="25400" dir="5400000" algn="ctr" rotWithShape="0">
                    <a:srgbClr val="6E747A">
                      <a:alpha val="43000"/>
                    </a:srgbClr>
                  </a:outerShdw>
                </a:effectLst>
                <a:latin typeface="宋体" panose="02010600030101010101" pitchFamily="2" charset="-122"/>
                <a:cs typeface="宋体" panose="02010600030101010101" pitchFamily="2" charset="-122"/>
              </a:rPr>
              <a:t>第三，动作描写补充情节并透视人物心理</a:t>
            </a:r>
            <a:endParaRPr lang="en-US" altLang="zh-CN" sz="2800" b="1">
              <a:solidFill>
                <a:srgbClr val="0000FF"/>
              </a:solidFill>
              <a:effectLst>
                <a:outerShdw blurRad="38100" dist="25400" dir="5400000" algn="ctr" rotWithShape="0">
                  <a:srgbClr val="6E747A">
                    <a:alpha val="43000"/>
                  </a:srgbClr>
                </a:outerShdw>
              </a:effectLst>
              <a:latin typeface="宋体" panose="02010600030101010101" pitchFamily="2" charset="-122"/>
              <a:cs typeface="宋体" panose="02010600030101010101" pitchFamily="2" charset="-122"/>
            </a:endParaRPr>
          </a:p>
          <a:p>
            <a:pPr lvl="0" defTabSz="913130">
              <a:defRPr/>
            </a:pPr>
            <a:r>
              <a:rPr lang="zh-CN" altLang="en-US" sz="2800" b="1">
                <a:solidFill>
                  <a:srgbClr val="0000FF"/>
                </a:solidFill>
                <a:effectLst>
                  <a:outerShdw blurRad="38100" dist="25400" dir="5400000" algn="ctr" rotWithShape="0">
                    <a:srgbClr val="6E747A">
                      <a:alpha val="43000"/>
                    </a:srgbClr>
                  </a:outerShdw>
                </a:effectLst>
                <a:latin typeface="宋体" panose="02010600030101010101" pitchFamily="2" charset="-122"/>
                <a:ea typeface="楷体" panose="02010609060101010101" pitchFamily="49" charset="-122"/>
              </a:rPr>
              <a:t>   </a:t>
            </a:r>
            <a:r>
              <a:rPr lang="zh-CN" altLang="en-US" sz="2800" b="1">
                <a:solidFill>
                  <a:schemeClr val="tx1"/>
                </a:solidFill>
                <a:effectLst>
                  <a:outerShdw blurRad="38100" dist="25400" dir="5400000" algn="ctr" rotWithShape="0">
                    <a:srgbClr val="6E747A">
                      <a:alpha val="43000"/>
                    </a:srgbClr>
                  </a:outerShdw>
                </a:effectLst>
                <a:latin typeface="宋体" panose="02010600030101010101" pitchFamily="2" charset="-122"/>
                <a:ea typeface="楷体" panose="02010609060101010101" pitchFamily="49" charset="-122"/>
              </a:rPr>
              <a:t>“</a:t>
            </a:r>
            <a:r>
              <a:rPr lang="zh-CN" altLang="en-US" sz="2800" b="1">
                <a:solidFill>
                  <a:srgbClr val="7030A0"/>
                </a:solidFill>
                <a:effectLst>
                  <a:outerShdw blurRad="38100" dist="25400" dir="5400000" algn="ctr" rotWithShape="0">
                    <a:srgbClr val="6E747A">
                      <a:alpha val="43000"/>
                    </a:srgbClr>
                  </a:outerShdw>
                </a:effectLst>
                <a:latin typeface="宋体" panose="02010600030101010101" pitchFamily="2" charset="-122"/>
                <a:ea typeface="楷体" panose="02010609060101010101" pitchFamily="49" charset="-122"/>
              </a:rPr>
              <a:t>把干瘦的小手仲进坛子里去，用指头蘸点儿盐水，填到口里吮着，最后忍不住竟伸手抓了一根腌豆角，就往嘴里填</a:t>
            </a:r>
            <a:r>
              <a:rPr lang="zh-CN" altLang="en-US" sz="2800" b="1">
                <a:solidFill>
                  <a:schemeClr val="tx1"/>
                </a:solidFill>
                <a:effectLst>
                  <a:outerShdw blurRad="38100" dist="25400" dir="5400000" algn="ctr" rotWithShape="0">
                    <a:srgbClr val="6E747A">
                      <a:alpha val="43000"/>
                    </a:srgbClr>
                  </a:outerShdw>
                </a:effectLst>
                <a:latin typeface="宋体" panose="02010600030101010101" pitchFamily="2" charset="-122"/>
                <a:ea typeface="楷体" panose="02010609060101010101" pitchFamily="49" charset="-122"/>
              </a:rPr>
              <a:t>”时，黄新觉得孩子不懂事，就“</a:t>
            </a:r>
            <a:r>
              <a:rPr lang="zh-CN" altLang="en-US" sz="2800" b="1">
                <a:solidFill>
                  <a:srgbClr val="7030A0"/>
                </a:solidFill>
                <a:effectLst>
                  <a:outerShdw blurRad="38100" dist="25400" dir="5400000" algn="ctr" rotWithShape="0">
                    <a:srgbClr val="6E747A">
                      <a:alpha val="43000"/>
                    </a:srgbClr>
                  </a:outerShdw>
                </a:effectLst>
                <a:latin typeface="宋体" panose="02010600030101010101" pitchFamily="2" charset="-122"/>
                <a:ea typeface="楷体" panose="02010609060101010101" pitchFamily="49" charset="-122"/>
              </a:rPr>
              <a:t>忙伸手把那根莱拿过来</a:t>
            </a:r>
            <a:r>
              <a:rPr lang="zh-CN" altLang="en-US" sz="2800" b="1">
                <a:solidFill>
                  <a:schemeClr val="tx1"/>
                </a:solidFill>
                <a:effectLst>
                  <a:outerShdw blurRad="38100" dist="25400" dir="5400000" algn="ctr" rotWithShape="0">
                    <a:srgbClr val="6E747A">
                      <a:alpha val="43000"/>
                    </a:srgbClr>
                  </a:outerShdw>
                </a:effectLst>
                <a:latin typeface="宋体" panose="02010600030101010101" pitchFamily="2" charset="-122"/>
                <a:ea typeface="楷体" panose="02010609060101010101" pitchFamily="49" charset="-122"/>
              </a:rPr>
              <a:t>”，结果“</a:t>
            </a:r>
            <a:r>
              <a:rPr lang="zh-CN" altLang="en-US" sz="2800" b="1">
                <a:solidFill>
                  <a:srgbClr val="7030A0"/>
                </a:solidFill>
                <a:effectLst>
                  <a:outerShdw blurRad="38100" dist="25400" dir="5400000" algn="ctr" rotWithShape="0">
                    <a:srgbClr val="6E747A">
                      <a:alpha val="43000"/>
                    </a:srgbClr>
                  </a:outerShdw>
                </a:effectLst>
                <a:latin typeface="宋体" panose="02010600030101010101" pitchFamily="2" charset="-122"/>
                <a:ea typeface="楷体" panose="02010609060101010101" pitchFamily="49" charset="-122"/>
              </a:rPr>
              <a:t>孩子哇的一声哭了</a:t>
            </a:r>
            <a:r>
              <a:rPr lang="zh-CN" altLang="en-US" sz="2800" b="1">
                <a:solidFill>
                  <a:schemeClr val="tx1"/>
                </a:solidFill>
                <a:effectLst>
                  <a:outerShdw blurRad="38100" dist="25400" dir="5400000" algn="ctr" rotWithShape="0">
                    <a:srgbClr val="6E747A">
                      <a:alpha val="43000"/>
                    </a:srgbClr>
                  </a:outerShdw>
                </a:effectLst>
                <a:latin typeface="宋体" panose="02010600030101010101" pitchFamily="2" charset="-122"/>
                <a:ea typeface="楷体" panose="02010609060101010101" pitchFamily="49" charset="-122"/>
              </a:rPr>
              <a:t>”。此时此刻，黄新身上的母性与党性撞击着，最终党性战胜了母性。正如她所说：“只要有咱的党，有咱的红军，说不定能保住多少孩子哩！”这是多么纯洁无私、光明磊落的革命胸怀。</a:t>
            </a:r>
            <a:endParaRPr lang="zh-CN" altLang="zh-CN" sz="2800">
              <a:solidFill>
                <a:schemeClr val="tx1"/>
              </a:solidFill>
              <a:latin typeface="楷体" panose="02010609060101010101" pitchFamily="49" charset="-122"/>
              <a:ea typeface="楷体" panose="02010609060101010101" pitchFamily="49" charset="-122"/>
            </a:endParaRPr>
          </a:p>
        </p:txBody>
      </p:sp>
      <p:sp>
        <p:nvSpPr>
          <p:cNvPr id="23557" name="矩形 23556"/>
          <p:cNvSpPr/>
          <p:nvPr>
            <p:custDataLst>
              <p:tags r:id="rId5"/>
            </p:custDataLst>
          </p:nvPr>
        </p:nvSpPr>
        <p:spPr>
          <a:xfrm>
            <a:off x="160693" y="3698712"/>
            <a:ext cx="8967243" cy="369332"/>
          </a:xfrm>
          <a:prstGeom prst="rect">
            <a:avLst/>
          </a:prstGeom>
          <a:noFill/>
          <a:ln w="9525">
            <a:noFill/>
          </a:ln>
        </p:spPr>
        <p:txBody>
          <a:bodyPr wrap="square">
            <a:spAutoFit/>
          </a:bodyPr>
          <a:lstStyle/>
          <a:p>
            <a:pPr>
              <a:spcBef>
                <a:spcPct val="50000"/>
              </a:spcBef>
            </a:pPr>
            <a:r>
              <a:rPr lang="zh-CN" altLang="en-US">
                <a:solidFill>
                  <a:srgbClr val="333333"/>
                </a:solidFill>
                <a:ea typeface="黑体" panose="02010609060101010101" pitchFamily="49" charset="-122"/>
              </a:rPr>
              <a:t>        </a:t>
            </a:r>
            <a:endParaRPr lang="zh-CN" altLang="en-US">
              <a:solidFill>
                <a:srgbClr val="111CF3"/>
              </a:solidFill>
              <a:ea typeface="黑体" panose="02010609060101010101" pitchFamily="49" charset="-122"/>
            </a:endParaRPr>
          </a:p>
        </p:txBody>
      </p:sp>
    </p:spTree>
    <p:extLst>
      <p:ext uri="{BB962C8B-B14F-4D97-AF65-F5344CB8AC3E}">
        <p14:creationId xmlns:p14="http://schemas.microsoft.com/office/powerpoint/2010/main" val="973069726"/>
      </p:ext>
    </p:extLst>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3556"/>
                                        </p:tgtEl>
                                        <p:attrNameLst>
                                          <p:attrName>style.visibility</p:attrName>
                                        </p:attrNameLst>
                                      </p:cBhvr>
                                      <p:to>
                                        <p:strVal val="visible"/>
                                      </p:to>
                                    </p:set>
                                    <p:animEffect transition="in" filter="dissolve">
                                      <p:cBhvr>
                                        <p:cTn id="7" dur="500"/>
                                        <p:tgtEl>
                                          <p:spTgt spid="2355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3557"/>
                                        </p:tgtEl>
                                        <p:attrNameLst>
                                          <p:attrName>style.visibility</p:attrName>
                                        </p:attrNameLst>
                                      </p:cBhvr>
                                      <p:to>
                                        <p:strVal val="visible"/>
                                      </p:to>
                                    </p:set>
                                    <p:animEffect transition="in" filter="dissolve">
                                      <p:cBhvr>
                                        <p:cTn id="12" dur="500"/>
                                        <p:tgtEl>
                                          <p:spTgt spid="235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6" grpId="0"/>
      <p:bldP spid="23557"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 name="Text Box 3"/>
          <p:cNvSpPr/>
          <p:nvPr>
            <p:custDataLst>
              <p:tags r:id="rId3"/>
            </p:custDataLst>
          </p:nvPr>
        </p:nvSpPr>
        <p:spPr>
          <a:xfrm>
            <a:off x="0" y="836712"/>
            <a:ext cx="8292465" cy="521970"/>
          </a:xfrm>
          <a:prstGeom prst="rect">
            <a:avLst/>
          </a:prstGeom>
          <a:noFill/>
          <a:ln w="9525">
            <a:noFill/>
          </a:ln>
        </p:spPr>
        <p:txBody>
          <a:bodyPr wrap="square">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5pPr>
          </a:lstStyle>
          <a:p>
            <a:pPr marL="0" lvl="0" indent="0" eaLnBrk="1" hangingPunct="1">
              <a:spcBef>
                <a:spcPct val="50000"/>
              </a:spcBef>
              <a:buNone/>
            </a:pPr>
            <a:r>
              <a:rPr lang="zh-CN" altLang="en-US" sz="2800" b="1" u="sng">
                <a:solidFill>
                  <a:srgbClr val="FF0000"/>
                </a:solidFill>
                <a:latin typeface="+mj-ea"/>
                <a:ea typeface="+mj-ea"/>
              </a:rPr>
              <a:t>拓展阅读，构建革命斗争图景：</a:t>
            </a:r>
            <a:endParaRPr lang="zh-CN" altLang="en-US" sz="2400" b="1">
              <a:solidFill>
                <a:schemeClr val="tx1"/>
              </a:solidFill>
              <a:latin typeface="+mj-ea"/>
              <a:ea typeface="+mj-ea"/>
            </a:endParaRPr>
          </a:p>
        </p:txBody>
      </p:sp>
      <p:sp>
        <p:nvSpPr>
          <p:cNvPr id="6" name="文本框 5"/>
          <p:cNvSpPr txBox="1"/>
          <p:nvPr>
            <p:custDataLst>
              <p:tags r:id="rId4"/>
            </p:custDataLst>
          </p:nvPr>
        </p:nvSpPr>
        <p:spPr>
          <a:xfrm>
            <a:off x="86201" y="2132856"/>
            <a:ext cx="8971598" cy="1474058"/>
          </a:xfrm>
          <a:prstGeom prst="rect">
            <a:avLst/>
          </a:prstGeom>
          <a:solidFill>
            <a:schemeClr val="accent3">
              <a:lumMod val="95000"/>
            </a:schemeClr>
          </a:solidFill>
        </p:spPr>
        <p:txBody>
          <a:bodyPr wrap="square" rtlCol="0" anchor="t">
            <a:spAutoFit/>
          </a:bodyPr>
          <a:lstStyle/>
          <a:p>
            <a:pPr algn="l" fontAlgn="auto">
              <a:lnSpc>
                <a:spcPct val="150000"/>
              </a:lnSpc>
            </a:pPr>
            <a:r>
              <a:rPr lang="zh-CN" sz="3200" b="1">
                <a:solidFill>
                  <a:srgbClr val="FF0000"/>
                </a:solidFill>
                <a:sym typeface="+mn-ea"/>
              </a:rPr>
              <a:t>活动</a:t>
            </a:r>
            <a:r>
              <a:rPr lang="zh-CN" altLang="en-US" sz="3200" b="1">
                <a:solidFill>
                  <a:srgbClr val="FF0000"/>
                </a:solidFill>
                <a:sym typeface="+mn-ea"/>
              </a:rPr>
              <a:t>：</a:t>
            </a:r>
            <a:r>
              <a:rPr lang="zh-CN" altLang="en-US" sz="3200" b="1">
                <a:solidFill>
                  <a:schemeClr val="tx1"/>
                </a:solidFill>
                <a:sym typeface="+mn-ea"/>
              </a:rPr>
              <a:t>比较</a:t>
            </a:r>
            <a:r>
              <a:rPr lang="zh-CN" sz="3200" b="1">
                <a:solidFill>
                  <a:schemeClr val="tx1"/>
                </a:solidFill>
                <a:sym typeface="+mn-ea"/>
              </a:rPr>
              <a:t>《荷花淀》《党费》，《小二黑结婚》反映的革命主题，请揣摩编者的意图。</a:t>
            </a:r>
          </a:p>
        </p:txBody>
      </p:sp>
    </p:spTree>
  </p:cSld>
  <p:clrMapOvr>
    <a:masterClrMapping/>
  </p:clrMapOvr>
  <p:transition spd="slow">
    <p:pull dir="ru"/>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TextBox 1"/>
          <p:cNvSpPr txBox="1"/>
          <p:nvPr>
            <p:custDataLst>
              <p:tags r:id="rId3"/>
            </p:custDataLst>
          </p:nvPr>
        </p:nvSpPr>
        <p:spPr>
          <a:xfrm>
            <a:off x="0" y="0"/>
            <a:ext cx="4286248" cy="52322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en-US" altLang="zh-CN" sz="2800"/>
              <a:t>《</a:t>
            </a:r>
            <a:r>
              <a:rPr lang="zh-CN" altLang="en-US" sz="2800"/>
              <a:t>荷花淀</a:t>
            </a:r>
            <a:r>
              <a:rPr lang="en-US" altLang="zh-CN" sz="2800"/>
              <a:t>》</a:t>
            </a:r>
            <a:r>
              <a:rPr lang="zh-CN" altLang="en-US" sz="2800"/>
              <a:t>走近作者</a:t>
            </a:r>
          </a:p>
        </p:txBody>
      </p:sp>
      <p:sp>
        <p:nvSpPr>
          <p:cNvPr id="3" name="TextBox 2"/>
          <p:cNvSpPr txBox="1"/>
          <p:nvPr>
            <p:custDataLst>
              <p:tags r:id="rId4"/>
            </p:custDataLst>
          </p:nvPr>
        </p:nvSpPr>
        <p:spPr>
          <a:xfrm>
            <a:off x="58316" y="908720"/>
            <a:ext cx="8964488" cy="550920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indent="228600" defTabSz="685800"/>
            <a:r>
              <a:rPr lang="zh-CN" altLang="en-US" sz="3200" b="0">
                <a:ea typeface="黑体" panose="02010609060101010101" pitchFamily="49" charset="-122"/>
              </a:rPr>
              <a:t>孙犁</a:t>
            </a:r>
            <a:r>
              <a:rPr lang="en-US" altLang="zh-CN" b="0">
                <a:latin typeface="楷体" panose="02010609060101010101" pitchFamily="49" charset="-122"/>
                <a:ea typeface="楷体" panose="02010609060101010101" pitchFamily="49" charset="-122"/>
              </a:rPr>
              <a:t>(1913-2002)</a:t>
            </a:r>
            <a:r>
              <a:rPr lang="zh-CN" altLang="en-US" b="0">
                <a:latin typeface="楷体" panose="02010609060101010101" pitchFamily="49" charset="-122"/>
                <a:ea typeface="楷体" panose="02010609060101010101" pitchFamily="49" charset="-122"/>
              </a:rPr>
              <a:t>，</a:t>
            </a:r>
            <a:r>
              <a:rPr lang="zh-CN" altLang="en-US" sz="3200" b="0">
                <a:ea typeface="黑体" panose="02010609060101010101" pitchFamily="49" charset="-122"/>
              </a:rPr>
              <a:t>原名孙树勋，</a:t>
            </a:r>
            <a:endParaRPr lang="en-US" altLang="zh-CN" sz="3200" b="0">
              <a:ea typeface="黑体" panose="02010609060101010101" pitchFamily="49" charset="-122"/>
            </a:endParaRPr>
          </a:p>
          <a:p>
            <a:pPr indent="228600" defTabSz="685800"/>
            <a:r>
              <a:rPr lang="zh-CN" altLang="en-US" sz="3200" b="0">
                <a:ea typeface="黑体" panose="02010609060101010101" pitchFamily="49" charset="-122"/>
              </a:rPr>
              <a:t>河北省衡水市</a:t>
            </a:r>
            <a:r>
              <a:rPr lang="zh-CN" altLang="en-US" sz="3200" b="0">
                <a:ea typeface="黑体" panose="02010609060101010101" pitchFamily="49" charset="-122"/>
                <a:hlinkClick r:id="rId5"/>
              </a:rPr>
              <a:t>安平</a:t>
            </a:r>
            <a:r>
              <a:rPr lang="zh-CN" altLang="en-US" sz="3200" b="0">
                <a:ea typeface="黑体" panose="02010609060101010101" pitchFamily="49" charset="-122"/>
              </a:rPr>
              <a:t>县孙遥城村人，</a:t>
            </a:r>
            <a:endParaRPr lang="en-US" altLang="zh-CN" sz="3200" b="0">
              <a:ea typeface="黑体" panose="02010609060101010101" pitchFamily="49" charset="-122"/>
            </a:endParaRPr>
          </a:p>
          <a:p>
            <a:pPr indent="228600" defTabSz="685800"/>
            <a:r>
              <a:rPr lang="zh-CN" altLang="en-US" sz="3200" b="0">
                <a:ea typeface="黑体" panose="02010609060101010101" pitchFamily="49" charset="-122"/>
              </a:rPr>
              <a:t>现当代著名小说家、散文家，</a:t>
            </a:r>
            <a:endParaRPr lang="en-US" altLang="zh-CN" sz="3200" b="0">
              <a:ea typeface="黑体" panose="02010609060101010101" pitchFamily="49" charset="-122"/>
            </a:endParaRPr>
          </a:p>
          <a:p>
            <a:pPr indent="228600" defTabSz="685800"/>
            <a:r>
              <a:rPr lang="en-US" altLang="zh-CN" sz="3200" b="0">
                <a:ea typeface="黑体" panose="02010609060101010101" pitchFamily="49" charset="-122"/>
              </a:rPr>
              <a:t>"</a:t>
            </a:r>
            <a:r>
              <a:rPr lang="zh-CN" altLang="en-US" sz="3200">
                <a:solidFill>
                  <a:srgbClr val="FF0000"/>
                </a:solidFill>
                <a:ea typeface="黑体" panose="02010609060101010101" pitchFamily="49" charset="-122"/>
              </a:rPr>
              <a:t>荷花淀派</a:t>
            </a:r>
            <a:r>
              <a:rPr lang="en-US" altLang="zh-CN" sz="3200" b="0">
                <a:ea typeface="黑体" panose="02010609060101010101" pitchFamily="49" charset="-122"/>
              </a:rPr>
              <a:t>"</a:t>
            </a:r>
            <a:r>
              <a:rPr lang="zh-CN" altLang="en-US" sz="3200" b="0">
                <a:ea typeface="黑体" panose="02010609060101010101" pitchFamily="49" charset="-122"/>
              </a:rPr>
              <a:t>的创始人，又先后担任过</a:t>
            </a:r>
            <a:r>
              <a:rPr lang="en-US" altLang="zh-CN" sz="3200" b="0">
                <a:ea typeface="黑体" panose="02010609060101010101" pitchFamily="49" charset="-122"/>
              </a:rPr>
              <a:t>《</a:t>
            </a:r>
            <a:r>
              <a:rPr lang="zh-CN" altLang="en-US" sz="3200" b="0">
                <a:ea typeface="黑体" panose="02010609060101010101" pitchFamily="49" charset="-122"/>
              </a:rPr>
              <a:t>平原杂志</a:t>
            </a:r>
            <a:r>
              <a:rPr lang="en-US" altLang="zh-CN" sz="3200" b="0">
                <a:ea typeface="黑体" panose="02010609060101010101" pitchFamily="49" charset="-122"/>
              </a:rPr>
              <a:t>》《</a:t>
            </a:r>
            <a:r>
              <a:rPr lang="zh-CN" altLang="en-US" sz="3200" b="0">
                <a:ea typeface="黑体" panose="02010609060101010101" pitchFamily="49" charset="-122"/>
              </a:rPr>
              <a:t>天津日报</a:t>
            </a:r>
            <a:r>
              <a:rPr lang="en-US" altLang="zh-CN" sz="3200" b="0">
                <a:ea typeface="黑体" panose="02010609060101010101" pitchFamily="49" charset="-122"/>
              </a:rPr>
              <a:t>》</a:t>
            </a:r>
            <a:r>
              <a:rPr lang="zh-CN" altLang="en-US" sz="3200" b="0">
                <a:ea typeface="黑体" panose="02010609060101010101" pitchFamily="49" charset="-122"/>
              </a:rPr>
              <a:t>文艺副刊、</a:t>
            </a:r>
            <a:r>
              <a:rPr lang="en-US" altLang="zh-CN" sz="3200" b="0">
                <a:ea typeface="黑体" panose="02010609060101010101" pitchFamily="49" charset="-122"/>
              </a:rPr>
              <a:t>《</a:t>
            </a:r>
            <a:r>
              <a:rPr lang="zh-CN" altLang="en-US" sz="3200" b="0">
                <a:ea typeface="黑体" panose="02010609060101010101" pitchFamily="49" charset="-122"/>
              </a:rPr>
              <a:t>文艺通讯</a:t>
            </a:r>
            <a:r>
              <a:rPr lang="en-US" altLang="zh-CN" sz="3200" b="0">
                <a:ea typeface="黑体" panose="02010609060101010101" pitchFamily="49" charset="-122"/>
              </a:rPr>
              <a:t>》</a:t>
            </a:r>
            <a:r>
              <a:rPr lang="zh-CN" altLang="en-US" sz="3200" b="0">
                <a:ea typeface="黑体" panose="02010609060101010101" pitchFamily="49" charset="-122"/>
              </a:rPr>
              <a:t>等报刊的编辑， 并著有关于编辑的作品。</a:t>
            </a:r>
            <a:r>
              <a:rPr lang="en-US" altLang="zh-CN" sz="3200" b="0">
                <a:ea typeface="黑体" panose="02010609060101010101" pitchFamily="49" charset="-122"/>
              </a:rPr>
              <a:t>12</a:t>
            </a:r>
            <a:r>
              <a:rPr lang="zh-CN" altLang="en-US" sz="3200" b="0">
                <a:ea typeface="黑体" panose="02010609060101010101" pitchFamily="49" charset="-122"/>
              </a:rPr>
              <a:t>岁开始接受新文学，受</a:t>
            </a:r>
            <a:r>
              <a:rPr lang="zh-CN" altLang="en-US" sz="3200" b="0">
                <a:ea typeface="黑体" panose="02010609060101010101" pitchFamily="49" charset="-122"/>
                <a:hlinkClick r:id="rId6"/>
              </a:rPr>
              <a:t>鲁迅</a:t>
            </a:r>
            <a:r>
              <a:rPr lang="zh-CN" altLang="en-US" sz="3200" b="0">
                <a:ea typeface="黑体" panose="02010609060101010101" pitchFamily="49" charset="-122"/>
              </a:rPr>
              <a:t>和文学研究会影响很大。</a:t>
            </a:r>
            <a:r>
              <a:rPr lang="en-US" altLang="zh-CN" sz="3200" b="0">
                <a:ea typeface="黑体" panose="02010609060101010101" pitchFamily="49" charset="-122"/>
              </a:rPr>
              <a:t>"</a:t>
            </a:r>
            <a:r>
              <a:rPr lang="zh-CN" altLang="en-US" sz="3200" b="0">
                <a:solidFill>
                  <a:srgbClr val="FF0000"/>
                </a:solidFill>
                <a:ea typeface="黑体" panose="02010609060101010101" pitchFamily="49" charset="-122"/>
              </a:rPr>
              <a:t>孙犁</a:t>
            </a:r>
            <a:r>
              <a:rPr lang="en-US" altLang="zh-CN" sz="3200" b="0">
                <a:ea typeface="黑体" panose="02010609060101010101" pitchFamily="49" charset="-122"/>
              </a:rPr>
              <a:t>"</a:t>
            </a:r>
            <a:r>
              <a:rPr lang="zh-CN" altLang="en-US" sz="3200" b="0">
                <a:ea typeface="黑体" panose="02010609060101010101" pitchFamily="49" charset="-122"/>
              </a:rPr>
              <a:t>是他参加抗日战争后于</a:t>
            </a:r>
            <a:r>
              <a:rPr lang="en-US" altLang="zh-CN" sz="3200" b="0">
                <a:ea typeface="黑体" panose="02010609060101010101" pitchFamily="49" charset="-122"/>
              </a:rPr>
              <a:t>1938</a:t>
            </a:r>
            <a:r>
              <a:rPr lang="zh-CN" altLang="en-US" sz="3200" b="0">
                <a:ea typeface="黑体" panose="02010609060101010101" pitchFamily="49" charset="-122"/>
              </a:rPr>
              <a:t>年开始使用的</a:t>
            </a:r>
            <a:r>
              <a:rPr lang="zh-CN" altLang="en-US" sz="3200" b="0">
                <a:ea typeface="黑体" panose="02010609060101010101" pitchFamily="49" charset="-122"/>
                <a:hlinkClick r:id="rId7"/>
              </a:rPr>
              <a:t>笔名</a:t>
            </a:r>
            <a:r>
              <a:rPr lang="zh-CN" altLang="en-US" sz="3200" b="0">
                <a:ea typeface="黑体" panose="02010609060101010101" pitchFamily="49" charset="-122"/>
              </a:rPr>
              <a:t>。</a:t>
            </a:r>
            <a:r>
              <a:rPr lang="zh-CN" altLang="en-US" sz="3200" b="0">
                <a:latin typeface="华文中宋" pitchFamily="2" charset="-122"/>
                <a:ea typeface="华文中宋" pitchFamily="2" charset="-122"/>
              </a:rPr>
              <a:t>作品有</a:t>
            </a:r>
            <a:r>
              <a:rPr lang="en-US" altLang="zh-CN" sz="3200" b="0">
                <a:latin typeface="华文中宋" pitchFamily="2" charset="-122"/>
                <a:ea typeface="华文中宋" pitchFamily="2" charset="-122"/>
              </a:rPr>
              <a:t>: </a:t>
            </a:r>
            <a:r>
              <a:rPr lang="zh-CN" altLang="en-US" sz="3200" b="0">
                <a:latin typeface="华文中宋" pitchFamily="2" charset="-122"/>
                <a:ea typeface="华文中宋" pitchFamily="2" charset="-122"/>
              </a:rPr>
              <a:t>长篇小说</a:t>
            </a:r>
            <a:r>
              <a:rPr lang="en-US" altLang="zh-CN" sz="3200" b="0">
                <a:latin typeface="华文中宋" pitchFamily="2" charset="-122"/>
                <a:ea typeface="华文中宋" pitchFamily="2" charset="-122"/>
              </a:rPr>
              <a:t>《</a:t>
            </a:r>
            <a:r>
              <a:rPr lang="zh-CN" altLang="en-US" sz="3200" u="sng">
                <a:solidFill>
                  <a:srgbClr val="111CF3"/>
                </a:solidFill>
                <a:latin typeface="华文中宋" pitchFamily="2" charset="-122"/>
                <a:ea typeface="华文中宋" pitchFamily="2" charset="-122"/>
              </a:rPr>
              <a:t>风云初记</a:t>
            </a:r>
            <a:r>
              <a:rPr lang="en-US" altLang="zh-CN" sz="3200" b="0">
                <a:latin typeface="华文中宋" pitchFamily="2" charset="-122"/>
                <a:ea typeface="华文中宋" pitchFamily="2" charset="-122"/>
              </a:rPr>
              <a:t>》;</a:t>
            </a:r>
            <a:r>
              <a:rPr lang="zh-CN" altLang="en-US" sz="3200" b="0">
                <a:latin typeface="华文中宋" pitchFamily="2" charset="-122"/>
                <a:ea typeface="华文中宋" pitchFamily="2" charset="-122"/>
              </a:rPr>
              <a:t>中篇小说</a:t>
            </a:r>
            <a:r>
              <a:rPr lang="en-US" altLang="zh-CN" sz="3200" b="0">
                <a:latin typeface="华文中宋" pitchFamily="2" charset="-122"/>
                <a:ea typeface="华文中宋" pitchFamily="2" charset="-122"/>
              </a:rPr>
              <a:t>《</a:t>
            </a:r>
            <a:r>
              <a:rPr lang="zh-CN" altLang="en-US" sz="3200" u="sng">
                <a:solidFill>
                  <a:srgbClr val="111CF3"/>
                </a:solidFill>
                <a:latin typeface="华文中宋" pitchFamily="2" charset="-122"/>
                <a:ea typeface="华文中宋" pitchFamily="2" charset="-122"/>
              </a:rPr>
              <a:t>村歌</a:t>
            </a:r>
            <a:r>
              <a:rPr lang="en-US" altLang="zh-CN" sz="3200" b="0">
                <a:latin typeface="华文中宋" pitchFamily="2" charset="-122"/>
                <a:ea typeface="华文中宋" pitchFamily="2" charset="-122"/>
              </a:rPr>
              <a:t>》</a:t>
            </a:r>
            <a:r>
              <a:rPr lang="zh-CN" altLang="en-US" sz="3200" b="0">
                <a:latin typeface="华文中宋" pitchFamily="2" charset="-122"/>
                <a:ea typeface="华文中宋" pitchFamily="2" charset="-122"/>
              </a:rPr>
              <a:t>、</a:t>
            </a:r>
            <a:r>
              <a:rPr lang="en-US" altLang="zh-CN" sz="3200" b="0">
                <a:latin typeface="华文中宋" pitchFamily="2" charset="-122"/>
                <a:ea typeface="华文中宋" pitchFamily="2" charset="-122"/>
              </a:rPr>
              <a:t>《</a:t>
            </a:r>
            <a:r>
              <a:rPr lang="zh-CN" altLang="en-US" sz="3200" u="sng">
                <a:solidFill>
                  <a:srgbClr val="111CF3"/>
                </a:solidFill>
                <a:latin typeface="华文中宋" pitchFamily="2" charset="-122"/>
                <a:ea typeface="华文中宋" pitchFamily="2" charset="-122"/>
              </a:rPr>
              <a:t>铁木前传</a:t>
            </a:r>
            <a:r>
              <a:rPr lang="en-US" altLang="zh-CN" sz="3200" b="0">
                <a:latin typeface="华文中宋" pitchFamily="2" charset="-122"/>
                <a:ea typeface="华文中宋" pitchFamily="2" charset="-122"/>
              </a:rPr>
              <a:t>》;</a:t>
            </a:r>
            <a:r>
              <a:rPr lang="zh-CN" altLang="en-US" sz="3200" b="0">
                <a:latin typeface="华文中宋" pitchFamily="2" charset="-122"/>
                <a:ea typeface="华文中宋" pitchFamily="2" charset="-122"/>
              </a:rPr>
              <a:t>散文集</a:t>
            </a:r>
            <a:r>
              <a:rPr lang="en-US" altLang="zh-CN" sz="3200" b="0">
                <a:latin typeface="华文中宋" pitchFamily="2" charset="-122"/>
                <a:ea typeface="华文中宋" pitchFamily="2" charset="-122"/>
              </a:rPr>
              <a:t>《</a:t>
            </a:r>
            <a:r>
              <a:rPr lang="zh-CN" altLang="en-US" sz="3200" b="0">
                <a:latin typeface="华文中宋" pitchFamily="2" charset="-122"/>
                <a:ea typeface="华文中宋" pitchFamily="2" charset="-122"/>
              </a:rPr>
              <a:t>文学短论</a:t>
            </a:r>
            <a:r>
              <a:rPr lang="en-US" altLang="zh-CN" sz="3200" b="0">
                <a:latin typeface="华文中宋" pitchFamily="2" charset="-122"/>
                <a:ea typeface="华文中宋" pitchFamily="2" charset="-122"/>
              </a:rPr>
              <a:t>》;</a:t>
            </a:r>
            <a:r>
              <a:rPr lang="zh-CN" altLang="en-US" sz="3200" b="0">
                <a:latin typeface="华文中宋" pitchFamily="2" charset="-122"/>
                <a:ea typeface="华文中宋" pitchFamily="2" charset="-122"/>
              </a:rPr>
              <a:t>小说散文结集</a:t>
            </a:r>
            <a:r>
              <a:rPr lang="en-US" altLang="zh-CN" sz="3200" b="0">
                <a:latin typeface="华文中宋" pitchFamily="2" charset="-122"/>
                <a:ea typeface="华文中宋" pitchFamily="2" charset="-122"/>
              </a:rPr>
              <a:t>《</a:t>
            </a:r>
            <a:r>
              <a:rPr lang="zh-CN" altLang="en-US" sz="3200" u="sng">
                <a:solidFill>
                  <a:srgbClr val="111CF3"/>
                </a:solidFill>
                <a:latin typeface="华文中宋" pitchFamily="2" charset="-122"/>
                <a:ea typeface="华文中宋" pitchFamily="2" charset="-122"/>
              </a:rPr>
              <a:t>白洋淀纪事</a:t>
            </a:r>
            <a:r>
              <a:rPr lang="en-US" altLang="zh-CN" sz="3200" b="0">
                <a:latin typeface="华文中宋" pitchFamily="2" charset="-122"/>
                <a:ea typeface="华文中宋" pitchFamily="2" charset="-122"/>
              </a:rPr>
              <a:t>》</a:t>
            </a:r>
            <a:r>
              <a:rPr lang="zh-CN" altLang="en-US" sz="3200" b="0">
                <a:latin typeface="华文中宋" pitchFamily="2" charset="-122"/>
                <a:ea typeface="华文中宋" pitchFamily="2" charset="-122"/>
              </a:rPr>
              <a:t>。</a:t>
            </a:r>
            <a:endParaRPr lang="zh-CN" altLang="en-US" sz="2000">
              <a:solidFill>
                <a:schemeClr val="tx1"/>
              </a:solidFill>
              <a:latin typeface="楷体" panose="02010609060101010101" pitchFamily="49" charset="-122"/>
              <a:ea typeface="楷体" panose="02010609060101010101" pitchFamily="49" charset="-122"/>
              <a:cs typeface="宋体" panose="02010600030101010101" pitchFamily="2" charset="-122"/>
            </a:endParaRPr>
          </a:p>
        </p:txBody>
      </p:sp>
      <p:pic>
        <p:nvPicPr>
          <p:cNvPr id="1028" name="Picture 4" descr="荷花淀派孙犁">
            <a:extLst>
              <a:ext uri="{FF2B5EF4-FFF2-40B4-BE49-F238E27FC236}">
                <a16:creationId xmlns:a16="http://schemas.microsoft.com/office/drawing/2014/main" id="{EB216136-BCE1-4E38-B896-D3C73AD7B7BD}"/>
              </a:ext>
            </a:extLst>
          </p:cNvPr>
          <p:cNvPicPr>
            <a:picLocks noChangeAspect="1" noChangeArrowheads="1"/>
          </p:cNvPicPr>
          <p:nvPr>
            <p:custDataLst>
              <p:tags r:id="rId9"/>
            </p:custDataLst>
          </p:nvPr>
        </p:nvPicPr>
        <p:blipFill>
          <a:blip r:embed="rId8">
            <a:extLst>
              <a:ext uri="{28A0092B-C50C-407E-A947-70E740481C1C}">
                <a14:useLocalDpi xmlns:a14="http://schemas.microsoft.com/office/drawing/2010/main" val="0"/>
              </a:ext>
            </a:extLst>
          </a:blip>
          <a:stretch>
            <a:fillRect/>
          </a:stretch>
        </p:blipFill>
        <p:spPr bwMode="auto">
          <a:xfrm>
            <a:off x="6300812" y="-99392"/>
            <a:ext cx="2857500" cy="25050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7355025"/>
      </p:ext>
    </p:extLst>
  </p:cSld>
  <p:clrMapOvr>
    <a:masterClrMapping/>
  </p:clrMapOvr>
  <p:transition spd="slow">
    <p:pull dir="ru"/>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TextBox 1"/>
          <p:cNvSpPr txBox="1"/>
          <p:nvPr>
            <p:custDataLst>
              <p:tags r:id="rId3"/>
            </p:custDataLst>
          </p:nvPr>
        </p:nvSpPr>
        <p:spPr>
          <a:xfrm>
            <a:off x="0" y="0"/>
            <a:ext cx="9144000" cy="523220"/>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r>
              <a:rPr lang="en-US" altLang="zh-CN" sz="2800"/>
              <a:t>《</a:t>
            </a:r>
            <a:r>
              <a:rPr lang="zh-CN" altLang="en-US" sz="2800"/>
              <a:t>荷花淀</a:t>
            </a:r>
            <a:r>
              <a:rPr lang="en-US" altLang="zh-CN" sz="2800"/>
              <a:t>》</a:t>
            </a:r>
            <a:r>
              <a:rPr lang="zh-CN" altLang="en-US" sz="2800" b="1"/>
              <a:t>了解背景 </a:t>
            </a:r>
          </a:p>
        </p:txBody>
      </p:sp>
      <p:sp>
        <p:nvSpPr>
          <p:cNvPr id="3" name="TextBox 2"/>
          <p:cNvSpPr txBox="1"/>
          <p:nvPr>
            <p:custDataLst>
              <p:tags r:id="rId4"/>
            </p:custDataLst>
          </p:nvPr>
        </p:nvSpPr>
        <p:spPr>
          <a:xfrm>
            <a:off x="0" y="1340768"/>
            <a:ext cx="5508104" cy="5013039"/>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indent="342900" algn="just">
              <a:lnSpc>
                <a:spcPct val="150000"/>
              </a:lnSpc>
              <a:spcAft>
                <a:spcPts val="750"/>
              </a:spcAft>
            </a:pPr>
            <a:r>
              <a:rPr lang="zh-CN" altLang="zh-CN" sz="2400" b="1">
                <a:solidFill>
                  <a:srgbClr val="0000FF"/>
                </a:solidFill>
                <a:latin typeface="宋体" panose="02010600030101010101" pitchFamily="2" charset="-122"/>
                <a:sym typeface="+mn-ea"/>
              </a:rPr>
              <a:t>本文写于1945年春，当时抗日战争已经进入最后阶段。共产党领导的抗日武装力量正在不断发展壮大，抗日根据地也在不断扩大。在这场伟大的民族解放战争中，根据地的广大群众在共产党的领导和教育下，同仇敌忾，奋起抗敌，表现了艰苦卓绝的斗争精神和大无畏的英雄气概，为保卫祖国、维护民族的独立与尊严，建立了不可磨灭的功绩。</a:t>
            </a:r>
            <a:endParaRPr lang="zh-CN" altLang="en-US" sz="2400" kern="100">
              <a:solidFill>
                <a:srgbClr val="0000FF"/>
              </a:solidFill>
              <a:latin typeface="微软雅黑" panose="020b0503020204020204" pitchFamily="34" charset="-122"/>
              <a:ea typeface="微软雅黑" panose="020b0503020204020204" pitchFamily="34" charset="-122"/>
              <a:cs typeface="Arial" panose="020b0604020202020204" pitchFamily="34" charset="0"/>
            </a:endParaRPr>
          </a:p>
        </p:txBody>
      </p:sp>
      <p:pic>
        <p:nvPicPr>
          <p:cNvPr id="5" name="图片 4">
            <a:extLst>
              <a:ext uri="{FF2B5EF4-FFF2-40B4-BE49-F238E27FC236}">
                <a16:creationId xmlns:a16="http://schemas.microsoft.com/office/drawing/2014/main" id="{BAD66099-D0F9-4987-9CE5-54818F7C73F9}"/>
              </a:ext>
            </a:extLst>
          </p:cNvPr>
          <p:cNvPicPr/>
          <p:nvPr>
            <p:custDataLst>
              <p:tags r:id="rId6"/>
            </p:custDataLst>
          </p:nvPr>
        </p:nvPicPr>
        <p:blipFill>
          <a:blip r:embed="rId5"/>
          <a:stretch>
            <a:fillRect/>
          </a:stretch>
        </p:blipFill>
        <p:spPr>
          <a:xfrm>
            <a:off x="5652120" y="1053465"/>
            <a:ext cx="3491880" cy="5543887"/>
          </a:xfrm>
          <a:prstGeom prst="rect">
            <a:avLst/>
          </a:prstGeom>
          <a:noFill/>
          <a:ln w="9525">
            <a:noFill/>
          </a:ln>
        </p:spPr>
      </p:pic>
    </p:spTree>
    <p:extLst>
      <p:ext uri="{BB962C8B-B14F-4D97-AF65-F5344CB8AC3E}">
        <p14:creationId xmlns:p14="http://schemas.microsoft.com/office/powerpoint/2010/main" val="4193638772"/>
      </p:ext>
    </p:extLst>
  </p:cSld>
  <p:clrMapOvr>
    <a:masterClrMapping/>
  </p:clrMapOvr>
  <p:transition spd="slow">
    <p:pull dir="ru"/>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3" name="文本框 12"/>
          <p:cNvSpPr txBox="1"/>
          <p:nvPr>
            <p:custDataLst>
              <p:tags r:id="rId3"/>
            </p:custDataLst>
          </p:nvPr>
        </p:nvSpPr>
        <p:spPr>
          <a:xfrm>
            <a:off x="178877" y="1124585"/>
            <a:ext cx="8784976" cy="2449388"/>
          </a:xfrm>
          <a:prstGeom prst="rect">
            <a:avLst/>
          </a:prstGeom>
          <a:solidFill>
            <a:schemeClr val="accent3">
              <a:lumMod val="95000"/>
            </a:schemeClr>
          </a:solidFill>
        </p:spPr>
        <p:txBody>
          <a:bodyPr wrap="square" rtlCol="0">
            <a:spAutoFit/>
          </a:bodyPr>
          <a:lstStyle/>
          <a:p>
            <a:pPr marL="342900" indent="-342900" algn="just">
              <a:lnSpc>
                <a:spcPct val="150000"/>
              </a:lnSpc>
              <a:spcAft>
                <a:spcPts val="1000"/>
              </a:spcAft>
              <a:buFont typeface="Wingdings" panose="05000000000000000000" pitchFamily="2" charset="2"/>
              <a:buChar char="u"/>
            </a:pPr>
            <a:r>
              <a:rPr sz="3200" kern="100">
                <a:solidFill>
                  <a:srgbClr val="000000"/>
                </a:solidFill>
                <a:uFillTx/>
                <a:latin typeface="宋体" panose="02010600030101010101" pitchFamily="2" charset="-122"/>
                <a:cs typeface="宋体" panose="02010600030101010101" pitchFamily="2" charset="-122"/>
                <a:sym typeface="+mn-ea"/>
              </a:rPr>
              <a:t>1.熟读本</a:t>
            </a:r>
            <a:r>
              <a:rPr lang="zh-CN" sz="3200" kern="100">
                <a:solidFill>
                  <a:srgbClr val="000000"/>
                </a:solidFill>
                <a:uFillTx/>
                <a:latin typeface="宋体" panose="02010600030101010101" pitchFamily="2" charset="-122"/>
                <a:cs typeface="宋体" panose="02010600030101010101" pitchFamily="2" charset="-122"/>
                <a:sym typeface="+mn-ea"/>
              </a:rPr>
              <a:t>节课</a:t>
            </a:r>
            <a:r>
              <a:rPr sz="3200" kern="100" err="1">
                <a:solidFill>
                  <a:srgbClr val="000000"/>
                </a:solidFill>
                <a:uFillTx/>
                <a:latin typeface="宋体" panose="02010600030101010101" pitchFamily="2" charset="-122"/>
                <a:cs typeface="宋体" panose="02010600030101010101" pitchFamily="2" charset="-122"/>
                <a:sym typeface="+mn-ea"/>
              </a:rPr>
              <a:t>所选的</a:t>
            </a:r>
            <a:r>
              <a:rPr lang="zh-CN" sz="3200" kern="100">
                <a:solidFill>
                  <a:srgbClr val="000000"/>
                </a:solidFill>
                <a:uFillTx/>
                <a:latin typeface="宋体" panose="02010600030101010101" pitchFamily="2" charset="-122"/>
                <a:cs typeface="宋体" panose="02010600030101010101" pitchFamily="2" charset="-122"/>
                <a:sym typeface="+mn-ea"/>
              </a:rPr>
              <a:t>三</a:t>
            </a:r>
            <a:r>
              <a:rPr sz="3200" kern="100">
                <a:solidFill>
                  <a:srgbClr val="000000"/>
                </a:solidFill>
                <a:uFillTx/>
                <a:latin typeface="宋体" panose="02010600030101010101" pitchFamily="2" charset="-122"/>
                <a:cs typeface="宋体" panose="02010600030101010101" pitchFamily="2" charset="-122"/>
                <a:sym typeface="+mn-ea"/>
              </a:rPr>
              <a:t>篇</a:t>
            </a:r>
            <a:r>
              <a:rPr lang="zh-CN" sz="3200" kern="100">
                <a:solidFill>
                  <a:srgbClr val="000000"/>
                </a:solidFill>
                <a:uFillTx/>
                <a:latin typeface="宋体" panose="02010600030101010101" pitchFamily="2" charset="-122"/>
                <a:cs typeface="宋体" panose="02010600030101010101" pitchFamily="2" charset="-122"/>
                <a:sym typeface="+mn-ea"/>
              </a:rPr>
              <a:t>文章的故事情节</a:t>
            </a:r>
            <a:r>
              <a:rPr sz="3200" kern="100">
                <a:solidFill>
                  <a:srgbClr val="000000"/>
                </a:solidFill>
                <a:uFillTx/>
                <a:latin typeface="宋体" panose="02010600030101010101" pitchFamily="2" charset="-122"/>
                <a:cs typeface="宋体" panose="02010600030101010101" pitchFamily="2" charset="-122"/>
                <a:sym typeface="+mn-ea"/>
              </a:rPr>
              <a:t>；</a:t>
            </a:r>
          </a:p>
          <a:p>
            <a:pPr marL="342900" indent="-342900" algn="just">
              <a:lnSpc>
                <a:spcPct val="150000"/>
              </a:lnSpc>
              <a:spcAft>
                <a:spcPts val="1000"/>
              </a:spcAft>
              <a:buFont typeface="Wingdings" panose="05000000000000000000" pitchFamily="2" charset="2"/>
              <a:buChar char="u"/>
            </a:pPr>
            <a:r>
              <a:rPr sz="3200" kern="100">
                <a:solidFill>
                  <a:srgbClr val="000000"/>
                </a:solidFill>
                <a:uFillTx/>
                <a:latin typeface="宋体" panose="02010600030101010101" pitchFamily="2" charset="-122"/>
                <a:cs typeface="宋体" panose="02010600030101010101" pitchFamily="2" charset="-122"/>
                <a:sym typeface="+mn-ea"/>
              </a:rPr>
              <a:t>2.</a:t>
            </a:r>
            <a:r>
              <a:rPr lang="zh-CN" sz="3200" kern="100">
                <a:solidFill>
                  <a:srgbClr val="000000"/>
                </a:solidFill>
                <a:uFillTx/>
                <a:latin typeface="宋体" panose="02010600030101010101" pitchFamily="2" charset="-122"/>
                <a:cs typeface="宋体" panose="02010600030101010101" pitchFamily="2" charset="-122"/>
                <a:sym typeface="+mn-ea"/>
              </a:rPr>
              <a:t>概括小说描写的主要人物形象特征</a:t>
            </a:r>
            <a:r>
              <a:rPr sz="3200" kern="100">
                <a:solidFill>
                  <a:srgbClr val="000000"/>
                </a:solidFill>
                <a:uFillTx/>
                <a:latin typeface="宋体" panose="02010600030101010101" pitchFamily="2" charset="-122"/>
                <a:cs typeface="宋体" panose="02010600030101010101" pitchFamily="2" charset="-122"/>
                <a:sym typeface="+mn-ea"/>
              </a:rPr>
              <a:t>；</a:t>
            </a:r>
          </a:p>
          <a:p>
            <a:pPr marL="342900" indent="-342900" algn="just">
              <a:lnSpc>
                <a:spcPct val="150000"/>
              </a:lnSpc>
              <a:spcAft>
                <a:spcPts val="1000"/>
              </a:spcAft>
              <a:buFont typeface="Wingdings" panose="05000000000000000000" pitchFamily="2" charset="2"/>
              <a:buChar char="u"/>
            </a:pPr>
            <a:r>
              <a:rPr lang="en-US" altLang="zh-CN" sz="3200" kern="100">
                <a:solidFill>
                  <a:srgbClr val="000000"/>
                </a:solidFill>
                <a:uFillTx/>
                <a:latin typeface="宋体" panose="02010600030101010101" pitchFamily="2" charset="-122"/>
                <a:cs typeface="宋体" panose="02010600030101010101" pitchFamily="2" charset="-122"/>
                <a:sym typeface="+mn-ea"/>
              </a:rPr>
              <a:t>3.</a:t>
            </a:r>
            <a:r>
              <a:rPr lang="zh-CN" sz="3200" kern="100">
                <a:solidFill>
                  <a:srgbClr val="000000"/>
                </a:solidFill>
                <a:uFillTx/>
                <a:latin typeface="宋体" panose="02010600030101010101" pitchFamily="2" charset="-122"/>
                <a:cs typeface="宋体" panose="02010600030101010101" pitchFamily="2" charset="-122"/>
                <a:sym typeface="+mn-ea"/>
              </a:rPr>
              <a:t>归纳小说的主题思想。</a:t>
            </a:r>
          </a:p>
        </p:txBody>
      </p:sp>
      <p:sp>
        <p:nvSpPr>
          <p:cNvPr id="20482" name="Text Box 3"/>
          <p:cNvSpPr/>
          <p:nvPr>
            <p:custDataLst>
              <p:tags r:id="rId4"/>
            </p:custDataLst>
          </p:nvPr>
        </p:nvSpPr>
        <p:spPr>
          <a:xfrm>
            <a:off x="0" y="188595"/>
            <a:ext cx="9009380" cy="518160"/>
          </a:xfrm>
          <a:prstGeom prst="rect">
            <a:avLst/>
          </a:prstGeom>
          <a:noFill/>
          <a:ln w="9525">
            <a:noFill/>
          </a:ln>
        </p:spPr>
        <p:txBody>
          <a:bodyPr wrap="square">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5pPr>
          </a:lstStyle>
          <a:p>
            <a:pPr marL="0" lvl="0" indent="0" eaLnBrk="1" hangingPunct="1">
              <a:spcBef>
                <a:spcPct val="50000"/>
              </a:spcBef>
              <a:buNone/>
            </a:pPr>
            <a:r>
              <a:rPr lang="zh-CN" altLang="en-US" sz="2800" b="1" u="sng">
                <a:solidFill>
                  <a:srgbClr val="FF0000"/>
                </a:solidFill>
                <a:latin typeface="+mj-ea"/>
                <a:ea typeface="+mj-ea"/>
              </a:rPr>
              <a:t>课前准备：</a:t>
            </a:r>
          </a:p>
        </p:txBody>
      </p:sp>
    </p:spTree>
  </p:cSld>
  <p:clrMapOvr>
    <a:masterClrMapping/>
  </p:clrMapOvr>
  <p:transition spd="slow">
    <p:pull dir="ru"/>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3442996" y="2247823"/>
            <a:ext cx="5241080" cy="458908"/>
          </a:xfrm>
          <a:prstGeom prst="rect">
            <a:avLst/>
          </a:prstGeom>
          <a:noFill/>
        </p:spPr>
        <p:txBody>
          <a:bodyPr wrap="square" rtlCol="0">
            <a:spAutoFit/>
          </a:bodyPr>
          <a:lstStyle/>
          <a:p>
            <a:pPr>
              <a:lnSpc>
                <a:spcPct val="150000"/>
              </a:lnSpc>
            </a:pPr>
            <a:r>
              <a:rPr lang="zh-CN" altLang="en-US">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122830" y="116632"/>
            <a:ext cx="8899448" cy="6696744"/>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5"/>
            </p:custDataLst>
          </p:nvPr>
        </p:nvSpPr>
        <p:spPr>
          <a:xfrm>
            <a:off x="2695433" y="1932011"/>
            <a:ext cx="5124734" cy="415498"/>
          </a:xfrm>
          <a:prstGeom prst="rect">
            <a:avLst/>
          </a:prstGeom>
        </p:spPr>
        <p:txBody>
          <a:bodyPr wrap="square">
            <a:spAutoFit/>
          </a:bodyPr>
          <a:lstStyle/>
          <a:p>
            <a:r>
              <a:rPr lang="en-US" altLang="zh-CN" b="1">
                <a:solidFill>
                  <a:srgbClr val="0070C0"/>
                </a:solidFill>
                <a:latin typeface="Times New Roman" pitchFamily="18" charset="0"/>
                <a:cs typeface="宋体" panose="02010600030101010101" pitchFamily="2" charset="-122"/>
              </a:rPr>
              <a:t>     </a:t>
            </a:r>
            <a:endParaRPr lang="zh-CN" altLang="en-US" sz="2100"/>
          </a:p>
        </p:txBody>
      </p:sp>
      <p:sp>
        <p:nvSpPr>
          <p:cNvPr id="7" name="矩形 6"/>
          <p:cNvSpPr/>
          <p:nvPr>
            <p:custDataLst>
              <p:tags r:id="rId6"/>
            </p:custDataLst>
          </p:nvPr>
        </p:nvSpPr>
        <p:spPr>
          <a:xfrm>
            <a:off x="3432412" y="1706603"/>
            <a:ext cx="5298743" cy="369332"/>
          </a:xfrm>
          <a:prstGeom prst="rect">
            <a:avLst/>
          </a:prstGeom>
        </p:spPr>
        <p:txBody>
          <a:bodyPr wrap="square">
            <a:spAutoFit/>
          </a:bodyPr>
          <a:lstStyle/>
          <a:p>
            <a:r>
              <a:rPr lang="en-US" altLang="zh-CN"/>
              <a:t>      </a:t>
            </a:r>
          </a:p>
        </p:txBody>
      </p:sp>
      <p:sp>
        <p:nvSpPr>
          <p:cNvPr id="9" name="文本框 13"/>
          <p:cNvSpPr txBox="1"/>
          <p:nvPr>
            <p:custDataLst>
              <p:tags r:id="rId7"/>
            </p:custDataLst>
          </p:nvPr>
        </p:nvSpPr>
        <p:spPr>
          <a:xfrm>
            <a:off x="301956" y="116632"/>
            <a:ext cx="4342051" cy="577081"/>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en-US" altLang="zh-CN" sz="2400">
                <a:solidFill>
                  <a:srgbClr val="0000FF"/>
                </a:solidFill>
              </a:rPr>
              <a:t>《</a:t>
            </a:r>
            <a:r>
              <a:rPr lang="zh-CN" altLang="en-US" sz="2400">
                <a:solidFill>
                  <a:srgbClr val="0000FF"/>
                </a:solidFill>
              </a:rPr>
              <a:t>荷花淀</a:t>
            </a:r>
            <a:r>
              <a:rPr lang="en-US" altLang="zh-CN" sz="2400">
                <a:solidFill>
                  <a:srgbClr val="0000FF"/>
                </a:solidFill>
              </a:rPr>
              <a:t>》</a:t>
            </a:r>
            <a:r>
              <a:rPr lang="zh-CN" altLang="en-US" sz="2400" b="1">
                <a:solidFill>
                  <a:srgbClr val="0000FF"/>
                </a:solidFill>
                <a:latin typeface="微软雅黑" panose="020b0503020204020204" pitchFamily="34" charset="-122"/>
                <a:ea typeface="微软雅黑" panose="020b0503020204020204" pitchFamily="34" charset="-122"/>
              </a:rPr>
              <a:t>主题归纳</a:t>
            </a:r>
          </a:p>
        </p:txBody>
      </p:sp>
      <p:sp>
        <p:nvSpPr>
          <p:cNvPr id="2049" name="Rectangle 1"/>
          <p:cNvSpPr>
            <a:spLocks noChangeArrowheads="1"/>
          </p:cNvSpPr>
          <p:nvPr>
            <p:custDataLst>
              <p:tags r:id="rId8"/>
            </p:custDataLst>
          </p:nvPr>
        </p:nvSpPr>
        <p:spPr bwMode="auto">
          <a:xfrm>
            <a:off x="1146412" y="3271229"/>
            <a:ext cx="5895833" cy="346249"/>
          </a:xfrm>
          <a:prstGeom prst="rect">
            <a:avLst/>
          </a:prstGeom>
          <a:noFill/>
          <a:ln w="9525">
            <a:noFill/>
            <a:miter lim="800000"/>
          </a:ln>
          <a:effectLst/>
        </p:spPr>
        <p:txBody>
          <a:bodyPr vert="horz" wrap="square" lIns="68580" tIns="34290" rIns="68580" bIns="34290" numCol="1" anchor="ctr" anchorCtr="0" compatLnSpc="1">
            <a:prstTxWarp prst="textNoShape">
              <a:avLst/>
            </a:prstTxWarp>
            <a:spAutoFit/>
          </a:bodyPr>
          <a:lstStyle/>
          <a:p>
            <a:pPr indent="228600" defTabSz="685800"/>
            <a:r>
              <a:rPr lang="en-US" altLang="zh-CN">
                <a:solidFill>
                  <a:schemeClr val="tx1"/>
                </a:solidFill>
                <a:latin typeface="楷体" panose="02010609060101010101" pitchFamily="49" charset="-122"/>
                <a:ea typeface="楷体" panose="02010609060101010101" pitchFamily="49" charset="-122"/>
                <a:cs typeface="Times New Roman" panose="02020603050405020304" pitchFamily="18" charset="0"/>
              </a:rPr>
              <a:t>  </a:t>
            </a:r>
            <a:endParaRPr lang="en-US" altLang="zh-CN">
              <a:solidFill>
                <a:schemeClr val="tx1"/>
              </a:solidFill>
              <a:latin typeface="楷体" panose="02010609060101010101" pitchFamily="49" charset="-122"/>
              <a:ea typeface="楷体" panose="02010609060101010101" pitchFamily="49" charset="-122"/>
              <a:cs typeface="宋体" panose="02010600030101010101" pitchFamily="2" charset="-122"/>
            </a:endParaRPr>
          </a:p>
        </p:txBody>
      </p:sp>
      <p:sp>
        <p:nvSpPr>
          <p:cNvPr id="28673" name="Rectangle 1"/>
          <p:cNvSpPr>
            <a:spLocks noChangeArrowheads="1"/>
          </p:cNvSpPr>
          <p:nvPr>
            <p:custDataLst>
              <p:tags r:id="rId9"/>
            </p:custDataLst>
          </p:nvPr>
        </p:nvSpPr>
        <p:spPr bwMode="auto">
          <a:xfrm>
            <a:off x="263055" y="1230584"/>
            <a:ext cx="4616132" cy="6286336"/>
          </a:xfrm>
          <a:prstGeom prst="rect">
            <a:avLst/>
          </a:prstGeom>
          <a:noFill/>
          <a:ln w="9525">
            <a:noFill/>
            <a:miter lim="800000"/>
          </a:ln>
          <a:effectLst/>
        </p:spPr>
        <p:txBody>
          <a:bodyPr vert="horz" wrap="square" lIns="68580" tIns="34290" rIns="68580" bIns="34290" numCol="1" anchor="ctr" anchorCtr="0" compatLnSpc="1">
            <a:prstTxWarp prst="textNoShape">
              <a:avLst/>
            </a:prstTxWarp>
            <a:spAutoFit/>
          </a:bodyPr>
          <a:lstStyle/>
          <a:p>
            <a:endParaRPr lang="zh-CN" altLang="zh-CN">
              <a:latin typeface="楷体" panose="02010609060101010101" pitchFamily="49" charset="-122"/>
              <a:ea typeface="楷体" panose="02010609060101010101" pitchFamily="49" charset="-122"/>
            </a:endParaRPr>
          </a:p>
          <a:p>
            <a:r>
              <a:rPr lang="en-US" altLang="zh-CN">
                <a:latin typeface="楷体" panose="02010609060101010101" pitchFamily="49" charset="-122"/>
                <a:ea typeface="楷体" panose="02010609060101010101" pitchFamily="49" charset="-122"/>
              </a:rPr>
              <a:t> </a:t>
            </a:r>
            <a:r>
              <a:rPr lang="zh-CN" altLang="en-US" sz="3200">
                <a:solidFill>
                  <a:srgbClr val="FF0000"/>
                </a:solidFill>
                <a:latin typeface="华文中宋" panose="02010600040101010101" charset="-122"/>
                <a:ea typeface="华文中宋" panose="02010600040101010101" charset="-122"/>
              </a:rPr>
              <a:t>小说以冀中抗日根据地广大人民群众的斗争生活为背景，塑造了以水生嫂为代表的一群勤劳纯朴、通情达理而又勇敢机智、积极向上的农村劳动妇女形象，生动地表现了根据地军民英勇抗日的爱国精神和热爱生活的革命乐观主义精神。</a:t>
            </a:r>
          </a:p>
          <a:p>
            <a:endParaRPr lang="zh-CN" altLang="zh-CN" sz="3600"/>
          </a:p>
          <a:p>
            <a:endParaRPr lang="en-US" altLang="zh-CN" sz="1500">
              <a:latin typeface="楷体" panose="02010609060101010101" pitchFamily="49" charset="-122"/>
              <a:ea typeface="楷体" panose="02010609060101010101" pitchFamily="49" charset="-122"/>
            </a:endParaRPr>
          </a:p>
          <a:p>
            <a:r>
              <a:rPr lang="en-US" altLang="zh-CN" sz="1500">
                <a:latin typeface="楷体" panose="02010609060101010101" pitchFamily="49" charset="-122"/>
                <a:ea typeface="楷体" panose="02010609060101010101" pitchFamily="49" charset="-122"/>
              </a:rPr>
              <a:t>     </a:t>
            </a:r>
            <a:endParaRPr lang="zh-CN" altLang="en-US" sz="1500">
              <a:solidFill>
                <a:schemeClr val="tx1"/>
              </a:solidFill>
              <a:latin typeface="楷体" panose="02010609060101010101" pitchFamily="49" charset="-122"/>
              <a:ea typeface="楷体" panose="02010609060101010101" pitchFamily="49" charset="-122"/>
              <a:cs typeface="宋体" panose="02010600030101010101" pitchFamily="2" charset="-122"/>
            </a:endParaRPr>
          </a:p>
        </p:txBody>
      </p:sp>
      <p:pic>
        <p:nvPicPr>
          <p:cNvPr id="2050" name="Picture 2">
            <a:extLst>
              <a:ext uri="{FF2B5EF4-FFF2-40B4-BE49-F238E27FC236}">
                <a16:creationId xmlns:a16="http://schemas.microsoft.com/office/drawing/2014/main" id="{376E9A34-D6FC-4644-926F-EF3F3E48ED05}"/>
              </a:ext>
            </a:extLst>
          </p:cNvPr>
          <p:cNvPicPr>
            <a:picLocks noChangeAspect="1" noChangeArrowheads="1"/>
          </p:cNvPicPr>
          <p:nvPr>
            <p:custDataLst>
              <p:tags r:id="rId11"/>
            </p:custDataLst>
          </p:nvPr>
        </p:nvPicPr>
        <p:blipFill>
          <a:blip r:embed="rId10">
            <a:extLst>
              <a:ext uri="{28A0092B-C50C-407E-A947-70E740481C1C}">
                <a14:useLocalDpi xmlns:a14="http://schemas.microsoft.com/office/drawing/2010/main" val="0"/>
              </a:ext>
            </a:extLst>
          </a:blip>
          <a:stretch>
            <a:fillRect/>
          </a:stretch>
        </p:blipFill>
        <p:spPr bwMode="auto">
          <a:xfrm>
            <a:off x="5292080" y="1268761"/>
            <a:ext cx="3729090" cy="46085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82418157"/>
      </p:ext>
    </p:extLst>
  </p:cSld>
  <p:clrMapOvr>
    <a:masterClrMapping/>
  </p:clrMapOvr>
  <p:transition spd="slow">
    <p:pull dir="ru"/>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TextBox 1"/>
          <p:cNvSpPr txBox="1"/>
          <p:nvPr>
            <p:custDataLst>
              <p:tags r:id="rId3"/>
            </p:custDataLst>
          </p:nvPr>
        </p:nvSpPr>
        <p:spPr>
          <a:xfrm>
            <a:off x="0" y="116632"/>
            <a:ext cx="4286248" cy="52322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en-US" altLang="zh-CN" sz="2800"/>
              <a:t>《</a:t>
            </a:r>
            <a:r>
              <a:rPr lang="zh-CN" altLang="en-US" sz="2800"/>
              <a:t>小二黑结婚</a:t>
            </a:r>
            <a:r>
              <a:rPr lang="en-US" altLang="zh-CN" sz="2800"/>
              <a:t>》</a:t>
            </a:r>
            <a:r>
              <a:rPr lang="zh-CN" altLang="en-US" sz="2800"/>
              <a:t>走近作者</a:t>
            </a:r>
          </a:p>
        </p:txBody>
      </p:sp>
      <p:sp>
        <p:nvSpPr>
          <p:cNvPr id="3" name="TextBox 2"/>
          <p:cNvSpPr txBox="1"/>
          <p:nvPr>
            <p:custDataLst>
              <p:tags r:id="rId4"/>
            </p:custDataLst>
          </p:nvPr>
        </p:nvSpPr>
        <p:spPr>
          <a:xfrm>
            <a:off x="-50800" y="1626925"/>
            <a:ext cx="8974138" cy="5262979"/>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zh-CN" altLang="en-US" sz="2400"/>
              <a:t>赵树理（</a:t>
            </a:r>
            <a:r>
              <a:rPr lang="en-US" altLang="zh-CN" sz="2400"/>
              <a:t>1906-1970</a:t>
            </a:r>
            <a:r>
              <a:rPr lang="zh-CN" altLang="en-US" sz="2400"/>
              <a:t>），山西沁水人。作家。毕业于山西省立长治第四师范学校。</a:t>
            </a:r>
            <a:r>
              <a:rPr lang="en-US" altLang="zh-CN" sz="2400"/>
              <a:t>1937</a:t>
            </a:r>
            <a:r>
              <a:rPr lang="zh-CN" altLang="en-US" sz="2400"/>
              <a:t>年参加抗日工作。历任高小及初中教师，山西阳城县新编八区区长，</a:t>
            </a:r>
            <a:r>
              <a:rPr lang="en-US" altLang="zh-CN" sz="2400"/>
              <a:t>《</a:t>
            </a:r>
            <a:r>
              <a:rPr lang="zh-CN" altLang="en-US" sz="2400"/>
              <a:t>黄河日报</a:t>
            </a:r>
            <a:r>
              <a:rPr lang="en-US" altLang="zh-CN" sz="2400"/>
              <a:t>》</a:t>
            </a:r>
            <a:r>
              <a:rPr lang="zh-CN" altLang="en-US" sz="2400"/>
              <a:t>路东版编辑，</a:t>
            </a:r>
            <a:r>
              <a:rPr lang="en-US" altLang="zh-CN" sz="2400"/>
              <a:t>《</a:t>
            </a:r>
            <a:r>
              <a:rPr lang="zh-CN" altLang="en-US" sz="2400"/>
              <a:t>中国人报</a:t>
            </a:r>
            <a:r>
              <a:rPr lang="en-US" altLang="zh-CN" sz="2400"/>
              <a:t>》</a:t>
            </a:r>
            <a:r>
              <a:rPr lang="zh-CN" altLang="en-US" sz="2400"/>
              <a:t>、</a:t>
            </a:r>
            <a:r>
              <a:rPr lang="en-US" altLang="zh-CN" sz="2400"/>
              <a:t>《</a:t>
            </a:r>
            <a:r>
              <a:rPr lang="zh-CN" altLang="en-US" sz="2400"/>
              <a:t>新大众报</a:t>
            </a:r>
            <a:r>
              <a:rPr lang="en-US" altLang="zh-CN" sz="2400"/>
              <a:t>》</a:t>
            </a:r>
            <a:r>
              <a:rPr lang="zh-CN" altLang="en-US" sz="2400"/>
              <a:t>编辑。</a:t>
            </a:r>
            <a:r>
              <a:rPr lang="en-US" altLang="zh-CN" sz="2400"/>
              <a:t>1949</a:t>
            </a:r>
            <a:r>
              <a:rPr lang="zh-CN" altLang="en-US" sz="2400"/>
              <a:t>年后历任</a:t>
            </a:r>
            <a:r>
              <a:rPr lang="en-US" altLang="zh-CN" sz="2400"/>
              <a:t>《</a:t>
            </a:r>
            <a:r>
              <a:rPr lang="zh-CN" altLang="en-US" sz="2400"/>
              <a:t>工人报</a:t>
            </a:r>
            <a:r>
              <a:rPr lang="en-US" altLang="zh-CN" sz="2400"/>
              <a:t>》</a:t>
            </a:r>
            <a:r>
              <a:rPr lang="zh-CN" altLang="en-US" sz="2400"/>
              <a:t>记者，全国文字工作者协会常委、创作部负责人，</a:t>
            </a:r>
            <a:r>
              <a:rPr lang="en-US" altLang="zh-CN" sz="2400"/>
              <a:t>《</a:t>
            </a:r>
            <a:r>
              <a:rPr lang="zh-CN" altLang="en-US" sz="2400"/>
              <a:t>说说唱唱</a:t>
            </a:r>
            <a:r>
              <a:rPr lang="en-US" altLang="zh-CN" sz="2400"/>
              <a:t>》</a:t>
            </a:r>
            <a:r>
              <a:rPr lang="zh-CN" altLang="en-US" sz="2400"/>
              <a:t>编辑、副主编，北京市文联副主席、创作部长。全国第八届人民代表大会代表，全国文联委员，中国作协第一、二届理事，中共第八届代表大会代表，中国曲艺家协会主席。</a:t>
            </a:r>
            <a:r>
              <a:rPr lang="en-US" altLang="zh-CN" sz="2400"/>
              <a:t>1933</a:t>
            </a:r>
            <a:r>
              <a:rPr lang="zh-CN" altLang="en-US" sz="2400"/>
              <a:t>年开始发表作品。</a:t>
            </a:r>
            <a:r>
              <a:rPr lang="en-US" altLang="zh-CN" sz="2400"/>
              <a:t>1952</a:t>
            </a:r>
            <a:r>
              <a:rPr lang="zh-CN" altLang="en-US" sz="2400"/>
              <a:t>年加入中国作家协会。著有长篇小说</a:t>
            </a:r>
            <a:r>
              <a:rPr lang="en-US" altLang="zh-CN" sz="2400"/>
              <a:t>《</a:t>
            </a:r>
            <a:r>
              <a:rPr lang="zh-CN" altLang="en-US" sz="2400"/>
              <a:t>盘龙峪</a:t>
            </a:r>
            <a:r>
              <a:rPr lang="en-US" altLang="zh-CN" sz="2400"/>
              <a:t>》</a:t>
            </a:r>
            <a:r>
              <a:rPr lang="zh-CN" altLang="en-US" sz="2400"/>
              <a:t>、</a:t>
            </a:r>
            <a:r>
              <a:rPr lang="en-US" altLang="zh-CN" sz="2400"/>
              <a:t>《</a:t>
            </a:r>
            <a:r>
              <a:rPr lang="zh-CN" altLang="en-US" sz="2400"/>
              <a:t>三里湾</a:t>
            </a:r>
            <a:r>
              <a:rPr lang="en-US" altLang="zh-CN" sz="2400"/>
              <a:t>》</a:t>
            </a:r>
            <a:r>
              <a:rPr lang="zh-CN" altLang="en-US" sz="2400"/>
              <a:t>、</a:t>
            </a:r>
            <a:r>
              <a:rPr lang="en-US" altLang="zh-CN" sz="2400"/>
              <a:t>《</a:t>
            </a:r>
            <a:r>
              <a:rPr lang="zh-CN" altLang="en-US" sz="2400"/>
              <a:t>李家庄的变迁</a:t>
            </a:r>
            <a:r>
              <a:rPr lang="en-US" altLang="zh-CN" sz="2400"/>
              <a:t>》</a:t>
            </a:r>
            <a:r>
              <a:rPr lang="zh-CN" altLang="en-US" sz="2400"/>
              <a:t>，</a:t>
            </a:r>
            <a:r>
              <a:rPr lang="zh-CN" altLang="en-US" sz="2400" b="1">
                <a:solidFill>
                  <a:srgbClr val="FF0000"/>
                </a:solidFill>
              </a:rPr>
              <a:t>中篇小说</a:t>
            </a:r>
            <a:r>
              <a:rPr lang="en-US" altLang="zh-CN" sz="2400" b="1">
                <a:solidFill>
                  <a:srgbClr val="FF0000"/>
                </a:solidFill>
              </a:rPr>
              <a:t>《</a:t>
            </a:r>
            <a:r>
              <a:rPr lang="zh-CN" altLang="en-US" sz="2400" b="1">
                <a:solidFill>
                  <a:srgbClr val="FF0000"/>
                </a:solidFill>
              </a:rPr>
              <a:t>李有才板话</a:t>
            </a:r>
            <a:r>
              <a:rPr lang="en-US" altLang="zh-CN" sz="2400" b="1">
                <a:solidFill>
                  <a:srgbClr val="FF0000"/>
                </a:solidFill>
              </a:rPr>
              <a:t>》</a:t>
            </a:r>
            <a:r>
              <a:rPr lang="zh-CN" altLang="en-US" sz="2400"/>
              <a:t>，</a:t>
            </a:r>
            <a:r>
              <a:rPr lang="zh-CN" altLang="en-US" sz="2400" b="1">
                <a:solidFill>
                  <a:srgbClr val="FF0000"/>
                </a:solidFill>
              </a:rPr>
              <a:t>短篇小说《小二黑结婚》</a:t>
            </a:r>
            <a:r>
              <a:rPr lang="zh-CN" altLang="en-US" sz="2400"/>
              <a:t>、</a:t>
            </a:r>
            <a:r>
              <a:rPr lang="en-US" altLang="zh-CN" sz="2400"/>
              <a:t>《</a:t>
            </a:r>
            <a:r>
              <a:rPr lang="zh-CN" altLang="en-US" sz="2400"/>
              <a:t>福贵</a:t>
            </a:r>
            <a:r>
              <a:rPr lang="en-US" altLang="zh-CN" sz="2400"/>
              <a:t>》</a:t>
            </a:r>
            <a:r>
              <a:rPr lang="zh-CN" altLang="en-US" sz="2400"/>
              <a:t>、</a:t>
            </a:r>
            <a:r>
              <a:rPr lang="en-US" altLang="zh-CN" sz="2400"/>
              <a:t>《</a:t>
            </a:r>
            <a:r>
              <a:rPr lang="zh-CN" altLang="en-US" sz="2400"/>
              <a:t>锻炼锻炼</a:t>
            </a:r>
            <a:r>
              <a:rPr lang="en-US" altLang="zh-CN" sz="2400"/>
              <a:t>》</a:t>
            </a:r>
            <a:r>
              <a:rPr lang="zh-CN" altLang="en-US" sz="2400"/>
              <a:t>、</a:t>
            </a:r>
            <a:r>
              <a:rPr lang="en-US" altLang="zh-CN" sz="2400"/>
              <a:t>《</a:t>
            </a:r>
            <a:r>
              <a:rPr lang="zh-CN" altLang="en-US" sz="2400"/>
              <a:t>邪不压正</a:t>
            </a:r>
            <a:r>
              <a:rPr lang="en-US" altLang="zh-CN" sz="2400"/>
              <a:t>》</a:t>
            </a:r>
            <a:r>
              <a:rPr lang="zh-CN" altLang="en-US" sz="2400"/>
              <a:t>、</a:t>
            </a:r>
            <a:r>
              <a:rPr lang="en-US" altLang="zh-CN" sz="2400"/>
              <a:t>《</a:t>
            </a:r>
            <a:r>
              <a:rPr lang="zh-CN" altLang="en-US" sz="2400"/>
              <a:t>传家宝</a:t>
            </a:r>
            <a:r>
              <a:rPr lang="en-US" altLang="zh-CN" sz="2400"/>
              <a:t>》</a:t>
            </a:r>
            <a:r>
              <a:rPr lang="zh-CN" altLang="en-US" sz="2400"/>
              <a:t>、</a:t>
            </a:r>
            <a:r>
              <a:rPr lang="en-US" altLang="zh-CN" sz="2400"/>
              <a:t>《</a:t>
            </a:r>
            <a:r>
              <a:rPr lang="zh-CN" altLang="en-US" sz="2400"/>
              <a:t>卖烟叶</a:t>
            </a:r>
            <a:r>
              <a:rPr lang="en-US" altLang="zh-CN" sz="2400"/>
              <a:t>》</a:t>
            </a:r>
            <a:r>
              <a:rPr lang="zh-CN" altLang="en-US" sz="2400"/>
              <a:t>，鼓词</a:t>
            </a:r>
            <a:r>
              <a:rPr lang="en-US" altLang="zh-CN" sz="2400"/>
              <a:t>《</a:t>
            </a:r>
            <a:r>
              <a:rPr lang="zh-CN" altLang="en-US" sz="2400"/>
              <a:t>庞如林</a:t>
            </a:r>
            <a:r>
              <a:rPr lang="en-US" altLang="zh-CN" sz="2400"/>
              <a:t>》</a:t>
            </a:r>
            <a:r>
              <a:rPr lang="zh-CN" altLang="en-US" sz="2400"/>
              <a:t>、</a:t>
            </a:r>
            <a:r>
              <a:rPr lang="en-US" altLang="zh-CN" sz="2400"/>
              <a:t>《</a:t>
            </a:r>
            <a:r>
              <a:rPr lang="zh-CN" altLang="en-US" sz="2400"/>
              <a:t>石不烂赶车</a:t>
            </a:r>
            <a:r>
              <a:rPr lang="en-US" altLang="zh-CN" sz="2400"/>
              <a:t>》</a:t>
            </a:r>
            <a:r>
              <a:rPr lang="zh-CN" altLang="en-US" sz="2400"/>
              <a:t>，文学剧本</a:t>
            </a:r>
            <a:r>
              <a:rPr lang="en-US" altLang="zh-CN" sz="2400"/>
              <a:t>《</a:t>
            </a:r>
            <a:r>
              <a:rPr lang="zh-CN" altLang="en-US" sz="2400"/>
              <a:t>万家楼</a:t>
            </a:r>
            <a:r>
              <a:rPr lang="en-US" altLang="zh-CN" sz="2400"/>
              <a:t>》</a:t>
            </a:r>
            <a:r>
              <a:rPr lang="zh-CN" altLang="en-US" sz="2400"/>
              <a:t>、</a:t>
            </a:r>
            <a:r>
              <a:rPr lang="en-US" altLang="zh-CN" sz="2400"/>
              <a:t>《</a:t>
            </a:r>
            <a:r>
              <a:rPr lang="zh-CN" altLang="en-US" sz="2400"/>
              <a:t>打倒汉奸</a:t>
            </a:r>
            <a:r>
              <a:rPr lang="en-US" altLang="zh-CN" sz="2400"/>
              <a:t>》</a:t>
            </a:r>
            <a:r>
              <a:rPr lang="zh-CN" altLang="en-US" sz="2400"/>
              <a:t>，报告文学</a:t>
            </a:r>
            <a:r>
              <a:rPr lang="en-US" altLang="zh-CN" sz="2400"/>
              <a:t>《</a:t>
            </a:r>
            <a:r>
              <a:rPr lang="zh-CN" altLang="en-US" sz="2400"/>
              <a:t>孟祥英翻身</a:t>
            </a:r>
            <a:r>
              <a:rPr lang="en-US" altLang="zh-CN" sz="2400"/>
              <a:t>》</a:t>
            </a:r>
            <a:r>
              <a:rPr lang="zh-CN" altLang="en-US" sz="2400"/>
              <a:t>，</a:t>
            </a:r>
            <a:r>
              <a:rPr lang="en-US" altLang="zh-CN" sz="2400"/>
              <a:t>《</a:t>
            </a:r>
            <a:r>
              <a:rPr lang="zh-CN" altLang="en-US" sz="2400"/>
              <a:t>赵树理文集</a:t>
            </a:r>
            <a:r>
              <a:rPr lang="en-US" altLang="zh-CN" sz="2400"/>
              <a:t>》</a:t>
            </a:r>
            <a:r>
              <a:rPr lang="zh-CN" altLang="en-US" sz="2400"/>
              <a:t>（四卷）等。</a:t>
            </a:r>
          </a:p>
        </p:txBody>
      </p:sp>
      <p:pic>
        <p:nvPicPr>
          <p:cNvPr id="4" name="图片 3" descr="赵树理.jpg"/>
          <p:cNvPicPr>
            <a:picLocks noChangeAspect="1"/>
          </p:cNvPicPr>
          <p:nvPr>
            <p:custDataLst>
              <p:tags r:id="rId6"/>
            </p:custDataLst>
          </p:nvPr>
        </p:nvPicPr>
        <p:blipFill>
          <a:blip r:embed="rId5"/>
          <a:stretch>
            <a:fillRect/>
          </a:stretch>
        </p:blipFill>
        <p:spPr>
          <a:xfrm>
            <a:off x="5724128" y="0"/>
            <a:ext cx="3250010" cy="1626925"/>
          </a:xfrm>
          <a:prstGeom prst="rect">
            <a:avLst/>
          </a:prstGeom>
        </p:spPr>
      </p:pic>
    </p:spTree>
  </p:cSld>
  <p:clrMapOvr>
    <a:masterClrMapping/>
  </p:clrMapOvr>
  <p:transition spd="slow">
    <p:pull dir="ru"/>
  </p:transition>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TextBox 1"/>
          <p:cNvSpPr txBox="1"/>
          <p:nvPr>
            <p:custDataLst>
              <p:tags r:id="rId3"/>
            </p:custDataLst>
          </p:nvPr>
        </p:nvSpPr>
        <p:spPr>
          <a:xfrm>
            <a:off x="0" y="0"/>
            <a:ext cx="9144000" cy="523220"/>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r>
              <a:rPr lang="en-US" altLang="zh-CN" sz="2800"/>
              <a:t>《</a:t>
            </a:r>
            <a:r>
              <a:rPr lang="zh-CN" altLang="en-US" sz="2800"/>
              <a:t>小二黑结婚</a:t>
            </a:r>
            <a:r>
              <a:rPr lang="en-US" altLang="zh-CN" sz="2800"/>
              <a:t>》</a:t>
            </a:r>
            <a:r>
              <a:rPr lang="zh-CN" altLang="en-US" sz="2800" b="1"/>
              <a:t>了解背景</a:t>
            </a:r>
          </a:p>
        </p:txBody>
      </p:sp>
      <p:sp>
        <p:nvSpPr>
          <p:cNvPr id="3" name="TextBox 2"/>
          <p:cNvSpPr txBox="1"/>
          <p:nvPr>
            <p:custDataLst>
              <p:tags r:id="rId4"/>
            </p:custDataLst>
          </p:nvPr>
        </p:nvSpPr>
        <p:spPr>
          <a:xfrm>
            <a:off x="0" y="571480"/>
            <a:ext cx="5508104" cy="6247864"/>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zh-CN" altLang="en-US" sz="2000"/>
              <a:t>作者的创作灵感源自一起真实的案件，</a:t>
            </a:r>
            <a:r>
              <a:rPr lang="en-US" altLang="zh-CN" sz="2000"/>
              <a:t>1943</a:t>
            </a:r>
            <a:r>
              <a:rPr lang="zh-CN" altLang="en-US" sz="2000"/>
              <a:t>年</a:t>
            </a:r>
            <a:r>
              <a:rPr lang="en-US" altLang="zh-CN" sz="2000"/>
              <a:t>4</a:t>
            </a:r>
            <a:r>
              <a:rPr lang="zh-CN" altLang="en-US" sz="2000"/>
              <a:t>月，作者赵树理在同驻地房东的一个到县告状的亲戚拉家常时得知，那位亲戚的侄儿叫岳冬至，是村里的民兵小队长，因为与从河北武安县搬进山里的一个叫智英祥的俊女子自由恋爱，结果被几个把持村政权的坏人以“搞腐化”的“罪名”迫害致死。县政府经过几番侦讯，案情大白，依法惩办了凶手，赵树理到发案的村子做调查时发现，受害者两家都不同情岳冬至和智英祥的“自由恋爱”，反而认为打死岳冬至固然不该，但教训教训他则是理所当然的，而村里其他人竟然也持同样的论调。当时根据地刚刚颁布了</a:t>
            </a:r>
            <a:r>
              <a:rPr lang="en-US" altLang="zh-CN" sz="2000"/>
              <a:t>《</a:t>
            </a:r>
            <a:r>
              <a:rPr lang="zh-CN" altLang="en-US" sz="2000"/>
              <a:t>妨碍婚姻治罪法</a:t>
            </a:r>
            <a:r>
              <a:rPr lang="en-US" altLang="zh-CN" sz="2000"/>
              <a:t>》</a:t>
            </a:r>
            <a:r>
              <a:rPr lang="zh-CN" altLang="en-US" sz="2000"/>
              <a:t>，赵树理认为青年人自由恋爱结婚应当得到支持和保护，为了解决这个普遍存在的社会问题，提高人民群众的思想觉悟，他决心以岳冬至为原型进行创作，来刺激人们被传统习惯愚弄得麻木不仁、是非不分的神经，把他们从封建旧势力的束缚中拯救出来。赵树理经过精心构思，于</a:t>
            </a:r>
            <a:r>
              <a:rPr lang="en-US" altLang="zh-CN" sz="2000"/>
              <a:t>5</a:t>
            </a:r>
            <a:r>
              <a:rPr lang="zh-CN" altLang="en-US" sz="2000"/>
              <a:t>月份写出了</a:t>
            </a:r>
            <a:r>
              <a:rPr lang="en-US" altLang="zh-CN" sz="2000"/>
              <a:t>《</a:t>
            </a:r>
            <a:r>
              <a:rPr lang="zh-CN" altLang="en-US" sz="2000"/>
              <a:t>小二黑结婚</a:t>
            </a:r>
            <a:r>
              <a:rPr lang="en-US" altLang="zh-CN" sz="2000"/>
              <a:t>》</a:t>
            </a:r>
            <a:r>
              <a:rPr lang="zh-CN" altLang="en-US" sz="2000"/>
              <a:t>。</a:t>
            </a:r>
          </a:p>
        </p:txBody>
      </p:sp>
      <p:pic>
        <p:nvPicPr>
          <p:cNvPr id="4" name="图片 3" descr="二黑与小琴.jpg"/>
          <p:cNvPicPr>
            <a:picLocks noChangeAspect="1"/>
          </p:cNvPicPr>
          <p:nvPr>
            <p:custDataLst>
              <p:tags r:id="rId6"/>
            </p:custDataLst>
          </p:nvPr>
        </p:nvPicPr>
        <p:blipFill>
          <a:blip r:embed="rId5"/>
          <a:stretch>
            <a:fillRect/>
          </a:stretch>
        </p:blipFill>
        <p:spPr>
          <a:xfrm>
            <a:off x="5786446" y="0"/>
            <a:ext cx="2489200" cy="3317240"/>
          </a:xfrm>
          <a:prstGeom prst="rect">
            <a:avLst/>
          </a:prstGeom>
        </p:spPr>
      </p:pic>
      <p:pic>
        <p:nvPicPr>
          <p:cNvPr id="1026" name="Picture 2"/>
          <p:cNvPicPr>
            <a:picLocks noChangeAspect="1" noChangeArrowheads="1"/>
          </p:cNvPicPr>
          <p:nvPr>
            <p:custDataLst>
              <p:tags r:id="rId8"/>
            </p:custDataLst>
          </p:nvPr>
        </p:nvPicPr>
        <p:blipFill>
          <a:blip r:embed="rId7"/>
          <a:stretch>
            <a:fillRect/>
          </a:stretch>
        </p:blipFill>
        <p:spPr bwMode="auto">
          <a:xfrm>
            <a:off x="5786446" y="3438525"/>
            <a:ext cx="3062283" cy="3419475"/>
          </a:xfrm>
          <a:prstGeom prst="rect">
            <a:avLst/>
          </a:prstGeom>
          <a:noFill/>
          <a:ln w="9525">
            <a:noFill/>
            <a:miter lim="800000"/>
          </a:ln>
          <a:effectLst/>
        </p:spPr>
      </p:pic>
      <p:pic>
        <p:nvPicPr>
          <p:cNvPr id="1027" name="Picture 3"/>
          <p:cNvPicPr>
            <a:picLocks noChangeAspect="1" noChangeArrowheads="1"/>
          </p:cNvPicPr>
          <p:nvPr>
            <p:custDataLst>
              <p:tags r:id="rId10"/>
            </p:custDataLst>
          </p:nvPr>
        </p:nvPicPr>
        <p:blipFill>
          <a:blip r:embed="rId9"/>
          <a:stretch>
            <a:fillRect/>
          </a:stretch>
        </p:blipFill>
        <p:spPr bwMode="auto">
          <a:xfrm>
            <a:off x="5753100" y="3125470"/>
            <a:ext cx="3390900" cy="504825"/>
          </a:xfrm>
          <a:prstGeom prst="rect">
            <a:avLst/>
          </a:prstGeom>
        </p:spPr>
        <p:style>
          <a:lnRef idx="2">
            <a:schemeClr val="accent2"/>
          </a:lnRef>
          <a:fillRef idx="1">
            <a:schemeClr val="lt1"/>
          </a:fillRef>
          <a:effectRef idx="0">
            <a:schemeClr val="accent2"/>
          </a:effectRef>
          <a:fontRef idx="minor">
            <a:schemeClr val="dk1"/>
          </a:fontRef>
        </p:style>
      </p:pic>
    </p:spTree>
  </p:cSld>
  <p:clrMapOvr>
    <a:masterClrMapping/>
  </p:clrMapOvr>
  <p:transition spd="slow">
    <p:pull dir="ru"/>
  </p:transition>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3442996" y="2247823"/>
            <a:ext cx="5241080" cy="458908"/>
          </a:xfrm>
          <a:prstGeom prst="rect">
            <a:avLst/>
          </a:prstGeom>
          <a:noFill/>
        </p:spPr>
        <p:txBody>
          <a:bodyPr wrap="square" rtlCol="0">
            <a:spAutoFit/>
          </a:bodyPr>
          <a:lstStyle/>
          <a:p>
            <a:pPr>
              <a:lnSpc>
                <a:spcPct val="150000"/>
              </a:lnSpc>
            </a:pPr>
            <a:r>
              <a:rPr lang="zh-CN" altLang="en-US">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122830" y="116632"/>
            <a:ext cx="8899448" cy="6696744"/>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5"/>
            </p:custDataLst>
          </p:nvPr>
        </p:nvSpPr>
        <p:spPr>
          <a:xfrm>
            <a:off x="2695433" y="1932011"/>
            <a:ext cx="5124734" cy="415498"/>
          </a:xfrm>
          <a:prstGeom prst="rect">
            <a:avLst/>
          </a:prstGeom>
        </p:spPr>
        <p:txBody>
          <a:bodyPr wrap="square">
            <a:spAutoFit/>
          </a:bodyPr>
          <a:lstStyle/>
          <a:p>
            <a:r>
              <a:rPr lang="en-US" altLang="zh-CN" b="1">
                <a:solidFill>
                  <a:srgbClr val="0070C0"/>
                </a:solidFill>
                <a:latin typeface="Times New Roman" pitchFamily="18" charset="0"/>
                <a:cs typeface="宋体" panose="02010600030101010101" pitchFamily="2" charset="-122"/>
              </a:rPr>
              <a:t>     </a:t>
            </a:r>
            <a:endParaRPr lang="zh-CN" altLang="en-US" sz="2100"/>
          </a:p>
        </p:txBody>
      </p:sp>
      <p:sp>
        <p:nvSpPr>
          <p:cNvPr id="7" name="矩形 6"/>
          <p:cNvSpPr/>
          <p:nvPr>
            <p:custDataLst>
              <p:tags r:id="rId6"/>
            </p:custDataLst>
          </p:nvPr>
        </p:nvSpPr>
        <p:spPr>
          <a:xfrm>
            <a:off x="3432412" y="1706603"/>
            <a:ext cx="5298743" cy="369332"/>
          </a:xfrm>
          <a:prstGeom prst="rect">
            <a:avLst/>
          </a:prstGeom>
        </p:spPr>
        <p:txBody>
          <a:bodyPr wrap="square">
            <a:spAutoFit/>
          </a:bodyPr>
          <a:lstStyle/>
          <a:p>
            <a:r>
              <a:rPr lang="en-US" altLang="zh-CN"/>
              <a:t>      </a:t>
            </a:r>
          </a:p>
        </p:txBody>
      </p:sp>
      <p:sp>
        <p:nvSpPr>
          <p:cNvPr id="9" name="文本框 13"/>
          <p:cNvSpPr txBox="1"/>
          <p:nvPr>
            <p:custDataLst>
              <p:tags r:id="rId7"/>
            </p:custDataLst>
          </p:nvPr>
        </p:nvSpPr>
        <p:spPr>
          <a:xfrm>
            <a:off x="301956" y="116632"/>
            <a:ext cx="4342051" cy="577081"/>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en-US" altLang="zh-CN" sz="2400">
                <a:solidFill>
                  <a:srgbClr val="0000FF"/>
                </a:solidFill>
              </a:rPr>
              <a:t>《</a:t>
            </a:r>
            <a:r>
              <a:rPr lang="zh-CN" altLang="en-US" sz="2400">
                <a:solidFill>
                  <a:srgbClr val="0000FF"/>
                </a:solidFill>
              </a:rPr>
              <a:t>小二黑结婚</a:t>
            </a:r>
            <a:r>
              <a:rPr lang="en-US" altLang="zh-CN" sz="2400">
                <a:solidFill>
                  <a:srgbClr val="0000FF"/>
                </a:solidFill>
              </a:rPr>
              <a:t>》</a:t>
            </a:r>
            <a:r>
              <a:rPr lang="zh-CN" altLang="en-US" sz="2400" b="1">
                <a:solidFill>
                  <a:srgbClr val="0000FF"/>
                </a:solidFill>
                <a:latin typeface="微软雅黑" panose="020b0503020204020204" pitchFamily="34" charset="-122"/>
                <a:ea typeface="微软雅黑" panose="020b0503020204020204" pitchFamily="34" charset="-122"/>
              </a:rPr>
              <a:t>主题归纳</a:t>
            </a:r>
          </a:p>
        </p:txBody>
      </p:sp>
      <p:sp>
        <p:nvSpPr>
          <p:cNvPr id="2049" name="Rectangle 1"/>
          <p:cNvSpPr>
            <a:spLocks noChangeArrowheads="1"/>
          </p:cNvSpPr>
          <p:nvPr>
            <p:custDataLst>
              <p:tags r:id="rId8"/>
            </p:custDataLst>
          </p:nvPr>
        </p:nvSpPr>
        <p:spPr bwMode="auto">
          <a:xfrm>
            <a:off x="1146412" y="3271229"/>
            <a:ext cx="5895833" cy="346249"/>
          </a:xfrm>
          <a:prstGeom prst="rect">
            <a:avLst/>
          </a:prstGeom>
          <a:noFill/>
          <a:ln w="9525">
            <a:noFill/>
            <a:miter lim="800000"/>
          </a:ln>
          <a:effectLst/>
        </p:spPr>
        <p:txBody>
          <a:bodyPr vert="horz" wrap="square" lIns="68580" tIns="34290" rIns="68580" bIns="34290" numCol="1" anchor="ctr" anchorCtr="0" compatLnSpc="1">
            <a:prstTxWarp prst="textNoShape">
              <a:avLst/>
            </a:prstTxWarp>
            <a:spAutoFit/>
          </a:bodyPr>
          <a:lstStyle/>
          <a:p>
            <a:pPr indent="228600" defTabSz="685800"/>
            <a:r>
              <a:rPr lang="en-US" altLang="zh-CN">
                <a:solidFill>
                  <a:schemeClr val="tx1"/>
                </a:solidFill>
                <a:latin typeface="楷体" panose="02010609060101010101" pitchFamily="49" charset="-122"/>
                <a:ea typeface="楷体" panose="02010609060101010101" pitchFamily="49" charset="-122"/>
                <a:cs typeface="Times New Roman" panose="02020603050405020304" pitchFamily="18" charset="0"/>
              </a:rPr>
              <a:t>  </a:t>
            </a:r>
            <a:endParaRPr lang="en-US" altLang="zh-CN">
              <a:solidFill>
                <a:schemeClr val="tx1"/>
              </a:solidFill>
              <a:latin typeface="楷体" panose="02010609060101010101" pitchFamily="49" charset="-122"/>
              <a:ea typeface="楷体" panose="02010609060101010101" pitchFamily="49" charset="-122"/>
              <a:cs typeface="宋体" panose="02010600030101010101" pitchFamily="2" charset="-122"/>
            </a:endParaRPr>
          </a:p>
        </p:txBody>
      </p:sp>
      <p:sp>
        <p:nvSpPr>
          <p:cNvPr id="28673" name="Rectangle 1"/>
          <p:cNvSpPr>
            <a:spLocks noChangeArrowheads="1"/>
          </p:cNvSpPr>
          <p:nvPr>
            <p:custDataLst>
              <p:tags r:id="rId9"/>
            </p:custDataLst>
          </p:nvPr>
        </p:nvSpPr>
        <p:spPr bwMode="auto">
          <a:xfrm>
            <a:off x="412844" y="605227"/>
            <a:ext cx="8429199" cy="4408899"/>
          </a:xfrm>
          <a:prstGeom prst="rect">
            <a:avLst/>
          </a:prstGeom>
          <a:noFill/>
          <a:ln w="9525">
            <a:noFill/>
            <a:miter lim="800000"/>
          </a:ln>
          <a:effectLst/>
        </p:spPr>
        <p:txBody>
          <a:bodyPr vert="horz" wrap="square" lIns="68580" tIns="34290" rIns="68580" bIns="34290" numCol="1" anchor="ctr" anchorCtr="0" compatLnSpc="1">
            <a:prstTxWarp prst="textNoShape">
              <a:avLst/>
            </a:prstTxWarp>
            <a:spAutoFit/>
          </a:bodyPr>
          <a:lstStyle/>
          <a:p>
            <a:endParaRPr lang="zh-CN" altLang="zh-CN">
              <a:latin typeface="楷体" panose="02010609060101010101" pitchFamily="49" charset="-122"/>
              <a:ea typeface="楷体" panose="02010609060101010101" pitchFamily="49" charset="-122"/>
            </a:endParaRPr>
          </a:p>
          <a:p>
            <a:r>
              <a:rPr lang="en-US" altLang="zh-CN">
                <a:latin typeface="楷体" panose="02010609060101010101" pitchFamily="49" charset="-122"/>
                <a:ea typeface="楷体" panose="02010609060101010101" pitchFamily="49" charset="-122"/>
              </a:rPr>
              <a:t>    </a:t>
            </a:r>
          </a:p>
          <a:p>
            <a:r>
              <a:rPr lang="en-US" altLang="zh-CN">
                <a:latin typeface="楷体" panose="02010609060101010101" pitchFamily="49" charset="-122"/>
                <a:ea typeface="楷体" panose="02010609060101010101" pitchFamily="49" charset="-122"/>
              </a:rPr>
              <a:t>   </a:t>
            </a:r>
            <a:r>
              <a:rPr lang="zh-CN" altLang="zh-CN" sz="2800">
                <a:solidFill>
                  <a:srgbClr val="FF0000"/>
                </a:solidFill>
                <a:latin typeface="楷体" panose="02010609060101010101" pitchFamily="49" charset="-122"/>
                <a:ea typeface="楷体" panose="02010609060101010101" pitchFamily="49" charset="-122"/>
              </a:rPr>
              <a:t>《小二黑结婚》讲述了根据地青年在中国共产党领导下追求婚姻自主、走向新生活的故事。节选部分主要围绕二诸葛和三仙姑展开</a:t>
            </a:r>
            <a:r>
              <a:rPr lang="en-US" altLang="zh-CN" sz="2800">
                <a:solidFill>
                  <a:srgbClr val="FF0000"/>
                </a:solidFill>
                <a:latin typeface="楷体" panose="02010609060101010101" pitchFamily="49" charset="-122"/>
                <a:ea typeface="楷体" panose="02010609060101010101" pitchFamily="49" charset="-122"/>
              </a:rPr>
              <a:t>,</a:t>
            </a:r>
            <a:r>
              <a:rPr lang="zh-CN" altLang="zh-CN" sz="2800">
                <a:solidFill>
                  <a:srgbClr val="FF0000"/>
                </a:solidFill>
                <a:latin typeface="楷体" panose="02010609060101010101" pitchFamily="49" charset="-122"/>
                <a:ea typeface="楷体" panose="02010609060101010101" pitchFamily="49" charset="-122"/>
              </a:rPr>
              <a:t>他们是旧中国农村深受封建迷信思想影响的落后愚昧的老一代农民的典型形象。作者通过他们形象地反映了旧中国农村落后、愚昧等种种陋习。他们的转变形象地说明了新思想、新风气在农村的巨大影响及胜利。</a:t>
            </a:r>
          </a:p>
          <a:p>
            <a:endParaRPr lang="zh-CN" altLang="zh-CN" sz="2000"/>
          </a:p>
          <a:p>
            <a:endParaRPr lang="en-US" altLang="zh-CN" sz="1500">
              <a:latin typeface="楷体" panose="02010609060101010101" pitchFamily="49" charset="-122"/>
              <a:ea typeface="楷体" panose="02010609060101010101" pitchFamily="49" charset="-122"/>
            </a:endParaRPr>
          </a:p>
          <a:p>
            <a:r>
              <a:rPr lang="en-US" altLang="zh-CN" sz="1500">
                <a:latin typeface="楷体" panose="02010609060101010101" pitchFamily="49" charset="-122"/>
                <a:ea typeface="楷体" panose="02010609060101010101" pitchFamily="49" charset="-122"/>
              </a:rPr>
              <a:t>     </a:t>
            </a:r>
            <a:endParaRPr lang="zh-CN" altLang="en-US" sz="1500">
              <a:solidFill>
                <a:schemeClr val="tx1"/>
              </a:solidFill>
              <a:latin typeface="楷体" panose="02010609060101010101" pitchFamily="49" charset="-122"/>
              <a:ea typeface="楷体" panose="02010609060101010101" pitchFamily="49" charset="-122"/>
              <a:cs typeface="宋体" panose="02010600030101010101" pitchFamily="2" charset="-122"/>
            </a:endParaRPr>
          </a:p>
        </p:txBody>
      </p:sp>
      <p:pic>
        <p:nvPicPr>
          <p:cNvPr id="13" name="Picture 2" descr="C:\Users\Administrator\Desktop\2c8066d0aa00b52acfc7ca62.jpg"/>
          <p:cNvPicPr>
            <a:picLocks noChangeAspect="1" noChangeArrowheads="1"/>
          </p:cNvPicPr>
          <p:nvPr>
            <p:custDataLst>
              <p:tags r:id="rId11"/>
            </p:custDataLst>
          </p:nvPr>
        </p:nvPicPr>
        <p:blipFill>
          <a:blip r:embed="rId10"/>
          <a:stretch>
            <a:fillRect/>
          </a:stretch>
        </p:blipFill>
        <p:spPr bwMode="auto">
          <a:xfrm>
            <a:off x="755576" y="4356772"/>
            <a:ext cx="7795004" cy="2477069"/>
          </a:xfrm>
          <a:prstGeom prst="rect">
            <a:avLst/>
          </a:prstGeom>
          <a:noFill/>
        </p:spPr>
      </p:pic>
    </p:spTree>
  </p:cSld>
  <p:clrMapOvr>
    <a:masterClrMapping/>
  </p:clrMapOvr>
  <p:transition spd="slow">
    <p:pull dir="ru"/>
  </p:transition>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TextBox 1"/>
          <p:cNvSpPr txBox="1"/>
          <p:nvPr>
            <p:custDataLst>
              <p:tags r:id="rId3"/>
            </p:custDataLst>
          </p:nvPr>
        </p:nvSpPr>
        <p:spPr>
          <a:xfrm>
            <a:off x="0" y="0"/>
            <a:ext cx="4286248" cy="52322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en-US" altLang="zh-CN" sz="2800"/>
              <a:t>《</a:t>
            </a:r>
            <a:r>
              <a:rPr lang="zh-CN" altLang="en-US" sz="2800"/>
              <a:t>党费</a:t>
            </a:r>
            <a:r>
              <a:rPr lang="en-US" altLang="zh-CN" sz="2800"/>
              <a:t>》</a:t>
            </a:r>
            <a:r>
              <a:rPr lang="zh-CN" altLang="en-US" sz="2800"/>
              <a:t>走近作者</a:t>
            </a:r>
          </a:p>
        </p:txBody>
      </p:sp>
      <p:sp>
        <p:nvSpPr>
          <p:cNvPr id="3" name="TextBox 2"/>
          <p:cNvSpPr txBox="1"/>
          <p:nvPr>
            <p:custDataLst>
              <p:tags r:id="rId4"/>
            </p:custDataLst>
          </p:nvPr>
        </p:nvSpPr>
        <p:spPr>
          <a:xfrm>
            <a:off x="89756" y="1158349"/>
            <a:ext cx="8964488" cy="6001643"/>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indent="228600" defTabSz="685800"/>
            <a:r>
              <a:rPr lang="zh-CN" altLang="en-US" sz="2400" u="sng">
                <a:solidFill>
                  <a:srgbClr val="0000FF"/>
                </a:solidFill>
                <a:latin typeface="楷体" panose="02010609060101010101" pitchFamily="49" charset="-122"/>
                <a:ea typeface="楷体" panose="02010609060101010101" pitchFamily="49" charset="-122"/>
                <a:cs typeface="Arial" panose="020b0604020202020204" pitchFamily="34" charset="0"/>
                <a:hlinkClick r:id="rId5">
                  <a:extLst>
                    <a:ext uri="{A12FA001-AC4F-418D-AE19-62706E023703}">
                      <ahyp:hlinkClr xmlns:ahyp="http://schemas.microsoft.com/office/drawing/2018/hyperlinkcolor" val="tx"/>
                    </a:ext>
                  </a:extLst>
                </a:hlinkClick>
              </a:rPr>
              <a:t>王愿坚</a:t>
            </a:r>
            <a:r>
              <a:rPr lang="zh-CN" altLang="en-US" sz="2400">
                <a:solidFill>
                  <a:srgbClr val="0000FF"/>
                </a:solidFill>
                <a:latin typeface="楷体" panose="02010609060101010101" pitchFamily="49" charset="-122"/>
                <a:ea typeface="楷体" panose="02010609060101010101" pitchFamily="49" charset="-122"/>
                <a:cs typeface="Arial" panose="020b0604020202020204" pitchFamily="34" charset="0"/>
              </a:rPr>
              <a:t> （</a:t>
            </a:r>
            <a:r>
              <a:rPr lang="en-US" altLang="zh-CN" sz="2400">
                <a:latin typeface="楷体" panose="02010609060101010101" pitchFamily="49" charset="-122"/>
                <a:ea typeface="楷体" panose="02010609060101010101" pitchFamily="49" charset="-122"/>
                <a:cs typeface="Arial" panose="020b0604020202020204" pitchFamily="34" charset="0"/>
              </a:rPr>
              <a:t>1929</a:t>
            </a:r>
            <a:r>
              <a:rPr lang="zh-CN" altLang="en-US" sz="2400">
                <a:latin typeface="楷体" panose="02010609060101010101" pitchFamily="49" charset="-122"/>
                <a:ea typeface="楷体" panose="02010609060101010101" pitchFamily="49" charset="-122"/>
                <a:cs typeface="Arial" panose="020b0604020202020204" pitchFamily="34" charset="0"/>
              </a:rPr>
              <a:t>年</a:t>
            </a:r>
            <a:r>
              <a:rPr lang="en-US" altLang="zh-CN" sz="2400">
                <a:latin typeface="楷体" panose="02010609060101010101" pitchFamily="49" charset="-122"/>
                <a:ea typeface="楷体" panose="02010609060101010101" pitchFamily="49" charset="-122"/>
                <a:cs typeface="Arial" panose="020b0604020202020204" pitchFamily="34" charset="0"/>
              </a:rPr>
              <a:t>—1991</a:t>
            </a:r>
            <a:r>
              <a:rPr lang="zh-CN" altLang="en-US" sz="2400">
                <a:latin typeface="楷体" panose="02010609060101010101" pitchFamily="49" charset="-122"/>
                <a:ea typeface="楷体" panose="02010609060101010101" pitchFamily="49" charset="-122"/>
                <a:cs typeface="Arial" panose="020b0604020202020204" pitchFamily="34" charset="0"/>
              </a:rPr>
              <a:t>年），山东省</a:t>
            </a:r>
            <a:r>
              <a:rPr lang="zh-CN" altLang="en-US" sz="2400">
                <a:solidFill>
                  <a:srgbClr val="0000FF"/>
                </a:solidFill>
                <a:latin typeface="楷体" panose="02010609060101010101" pitchFamily="49" charset="-122"/>
                <a:ea typeface="楷体" panose="02010609060101010101" pitchFamily="49" charset="-122"/>
                <a:cs typeface="Arial" panose="020b0604020202020204" pitchFamily="34" charset="0"/>
                <a:hlinkClick r:id="rId6">
                  <a:extLst>
                    <a:ext uri="{A12FA001-AC4F-418D-AE19-62706E023703}">
                      <ahyp:hlinkClr xmlns:ahyp="http://schemas.microsoft.com/office/drawing/2018/hyperlinkcolor" val="tx"/>
                    </a:ext>
                  </a:extLst>
                </a:hlinkClick>
              </a:rPr>
              <a:t>相州镇</a:t>
            </a:r>
            <a:endParaRPr lang="en-US" altLang="zh-CN" sz="2400">
              <a:solidFill>
                <a:srgbClr val="0000FF"/>
              </a:solidFill>
              <a:latin typeface="楷体" panose="02010609060101010101" pitchFamily="49" charset="-122"/>
              <a:ea typeface="楷体" panose="02010609060101010101" pitchFamily="49" charset="-122"/>
              <a:cs typeface="Arial" panose="020b0604020202020204" pitchFamily="34" charset="0"/>
            </a:endParaRPr>
          </a:p>
          <a:p>
            <a:pPr indent="228600" defTabSz="685800"/>
            <a:r>
              <a:rPr lang="zh-CN" altLang="en-US" sz="2400">
                <a:latin typeface="楷体" panose="02010609060101010101" pitchFamily="49" charset="-122"/>
                <a:ea typeface="楷体" panose="02010609060101010101" pitchFamily="49" charset="-122"/>
                <a:cs typeface="Arial" panose="020b0604020202020204" pitchFamily="34" charset="0"/>
              </a:rPr>
              <a:t>相州七村人，当代作家。曾任</a:t>
            </a:r>
            <a:r>
              <a:rPr lang="zh-CN" altLang="en-US" sz="2400">
                <a:solidFill>
                  <a:srgbClr val="0000FF"/>
                </a:solidFill>
                <a:latin typeface="楷体" panose="02010609060101010101" pitchFamily="49" charset="-122"/>
                <a:ea typeface="楷体" panose="02010609060101010101" pitchFamily="49" charset="-122"/>
                <a:cs typeface="Arial" panose="020b0604020202020204" pitchFamily="34" charset="0"/>
                <a:hlinkClick r:id="rId7">
                  <a:extLst>
                    <a:ext uri="{A12FA001-AC4F-418D-AE19-62706E023703}">
                      <ahyp:hlinkClr xmlns:ahyp="http://schemas.microsoft.com/office/drawing/2018/hyperlinkcolor" val="tx"/>
                    </a:ext>
                  </a:extLst>
                </a:hlinkClick>
              </a:rPr>
              <a:t>中国作家协会</a:t>
            </a:r>
            <a:r>
              <a:rPr lang="zh-CN" altLang="en-US" sz="2400">
                <a:latin typeface="楷体" panose="02010609060101010101" pitchFamily="49" charset="-122"/>
                <a:ea typeface="楷体" panose="02010609060101010101" pitchFamily="49" charset="-122"/>
                <a:cs typeface="Arial" panose="020b0604020202020204" pitchFamily="34" charset="0"/>
              </a:rPr>
              <a:t>理事、</a:t>
            </a:r>
            <a:endParaRPr lang="en-US" altLang="zh-CN" sz="2400">
              <a:latin typeface="楷体" panose="02010609060101010101" pitchFamily="49" charset="-122"/>
              <a:ea typeface="楷体" panose="02010609060101010101" pitchFamily="49" charset="-122"/>
              <a:cs typeface="Arial" panose="020b0604020202020204" pitchFamily="34" charset="0"/>
            </a:endParaRPr>
          </a:p>
          <a:p>
            <a:pPr indent="228600" defTabSz="685800"/>
            <a:r>
              <a:rPr lang="zh-CN" altLang="en-US" sz="2400">
                <a:solidFill>
                  <a:srgbClr val="0000FF"/>
                </a:solidFill>
                <a:latin typeface="楷体" panose="02010609060101010101" pitchFamily="49" charset="-122"/>
                <a:ea typeface="楷体" panose="02010609060101010101" pitchFamily="49" charset="-122"/>
                <a:cs typeface="Arial" panose="020b0604020202020204" pitchFamily="34" charset="0"/>
                <a:hlinkClick r:id="rId8">
                  <a:extLst>
                    <a:ext uri="{A12FA001-AC4F-418D-AE19-62706E023703}">
                      <ahyp:hlinkClr xmlns:ahyp="http://schemas.microsoft.com/office/drawing/2018/hyperlinkcolor" val="tx"/>
                    </a:ext>
                  </a:extLst>
                </a:hlinkClick>
              </a:rPr>
              <a:t>解放军艺术学院</a:t>
            </a:r>
            <a:r>
              <a:rPr lang="zh-CN" altLang="en-US" sz="2400">
                <a:latin typeface="楷体" panose="02010609060101010101" pitchFamily="49" charset="-122"/>
                <a:ea typeface="楷体" panose="02010609060101010101" pitchFamily="49" charset="-122"/>
                <a:cs typeface="Arial" panose="020b0604020202020204" pitchFamily="34" charset="0"/>
              </a:rPr>
              <a:t>艺术系（作家班）主任。</a:t>
            </a:r>
            <a:endParaRPr lang="en-US" altLang="zh-CN" sz="2400">
              <a:latin typeface="楷体" panose="02010609060101010101" pitchFamily="49" charset="-122"/>
              <a:ea typeface="楷体" panose="02010609060101010101" pitchFamily="49" charset="-122"/>
              <a:cs typeface="Arial" panose="020b0604020202020204" pitchFamily="34" charset="0"/>
            </a:endParaRPr>
          </a:p>
          <a:p>
            <a:pPr indent="228600" defTabSz="685800"/>
            <a:r>
              <a:rPr lang="en-US" altLang="zh-CN" sz="2400">
                <a:latin typeface="楷体" panose="02010609060101010101" pitchFamily="49" charset="-122"/>
                <a:ea typeface="楷体" panose="02010609060101010101" pitchFamily="49" charset="-122"/>
                <a:cs typeface="Arial" panose="020b0604020202020204" pitchFamily="34" charset="0"/>
              </a:rPr>
              <a:t>1944</a:t>
            </a:r>
            <a:r>
              <a:rPr lang="zh-CN" altLang="en-US" sz="2400">
                <a:latin typeface="楷体" panose="02010609060101010101" pitchFamily="49" charset="-122"/>
                <a:ea typeface="楷体" panose="02010609060101010101" pitchFamily="49" charset="-122"/>
                <a:cs typeface="Arial" panose="020b0604020202020204" pitchFamily="34" charset="0"/>
              </a:rPr>
              <a:t>年</a:t>
            </a:r>
            <a:r>
              <a:rPr lang="en-US" altLang="zh-CN" sz="2400">
                <a:latin typeface="楷体" panose="02010609060101010101" pitchFamily="49" charset="-122"/>
                <a:ea typeface="楷体" panose="02010609060101010101" pitchFamily="49" charset="-122"/>
                <a:cs typeface="Arial" panose="020b0604020202020204" pitchFamily="34" charset="0"/>
              </a:rPr>
              <a:t>7</a:t>
            </a:r>
            <a:r>
              <a:rPr lang="zh-CN" altLang="en-US" sz="2400">
                <a:latin typeface="楷体" panose="02010609060101010101" pitchFamily="49" charset="-122"/>
                <a:ea typeface="楷体" panose="02010609060101010101" pitchFamily="49" charset="-122"/>
                <a:cs typeface="Arial" panose="020b0604020202020204" pitchFamily="34" charset="0"/>
              </a:rPr>
              <a:t>月到抗日根据地，</a:t>
            </a:r>
            <a:r>
              <a:rPr lang="en-US" altLang="zh-CN" sz="2400">
                <a:latin typeface="楷体" panose="02010609060101010101" pitchFamily="49" charset="-122"/>
                <a:ea typeface="楷体" panose="02010609060101010101" pitchFamily="49" charset="-122"/>
                <a:cs typeface="Arial" panose="020b0604020202020204" pitchFamily="34" charset="0"/>
              </a:rPr>
              <a:t>1945</a:t>
            </a:r>
            <a:r>
              <a:rPr lang="zh-CN" altLang="en-US" sz="2400">
                <a:latin typeface="楷体" panose="02010609060101010101" pitchFamily="49" charset="-122"/>
                <a:ea typeface="楷体" panose="02010609060101010101" pitchFamily="49" charset="-122"/>
                <a:cs typeface="Arial" panose="020b0604020202020204" pitchFamily="34" charset="0"/>
              </a:rPr>
              <a:t>年</a:t>
            </a:r>
            <a:r>
              <a:rPr lang="en-US" altLang="zh-CN" sz="2400">
                <a:latin typeface="楷体" panose="02010609060101010101" pitchFamily="49" charset="-122"/>
                <a:ea typeface="楷体" panose="02010609060101010101" pitchFamily="49" charset="-122"/>
                <a:cs typeface="Arial" panose="020b0604020202020204" pitchFamily="34" charset="0"/>
              </a:rPr>
              <a:t>1</a:t>
            </a:r>
            <a:r>
              <a:rPr lang="zh-CN" altLang="en-US" sz="2400">
                <a:latin typeface="楷体" panose="02010609060101010101" pitchFamily="49" charset="-122"/>
                <a:ea typeface="楷体" panose="02010609060101010101" pitchFamily="49" charset="-122"/>
                <a:cs typeface="Arial" panose="020b0604020202020204" pitchFamily="34" charset="0"/>
              </a:rPr>
              <a:t>月参加八路军，</a:t>
            </a:r>
            <a:endParaRPr lang="en-US" altLang="zh-CN" sz="2400">
              <a:latin typeface="楷体" panose="02010609060101010101" pitchFamily="49" charset="-122"/>
              <a:ea typeface="楷体" panose="02010609060101010101" pitchFamily="49" charset="-122"/>
              <a:cs typeface="Arial" panose="020b0604020202020204" pitchFamily="34" charset="0"/>
            </a:endParaRPr>
          </a:p>
          <a:p>
            <a:pPr indent="228600" defTabSz="685800"/>
            <a:r>
              <a:rPr lang="zh-CN" altLang="en-US" sz="2400">
                <a:latin typeface="楷体" panose="02010609060101010101" pitchFamily="49" charset="-122"/>
                <a:ea typeface="楷体" panose="02010609060101010101" pitchFamily="49" charset="-122"/>
                <a:cs typeface="Arial" panose="020b0604020202020204" pitchFamily="34" charset="0"/>
              </a:rPr>
              <a:t>参加革命工作。在部队里当过宣传员，文工团员，报社编辑和记者。</a:t>
            </a:r>
            <a:r>
              <a:rPr lang="en-US" altLang="zh-CN" sz="2400">
                <a:latin typeface="楷体" panose="02010609060101010101" pitchFamily="49" charset="-122"/>
                <a:ea typeface="楷体" panose="02010609060101010101" pitchFamily="49" charset="-122"/>
                <a:cs typeface="Arial" panose="020b0604020202020204" pitchFamily="34" charset="0"/>
              </a:rPr>
              <a:t>1956</a:t>
            </a:r>
            <a:r>
              <a:rPr lang="zh-CN" altLang="en-US" sz="2400">
                <a:latin typeface="楷体" panose="02010609060101010101" pitchFamily="49" charset="-122"/>
                <a:ea typeface="楷体" panose="02010609060101010101" pitchFamily="49" charset="-122"/>
                <a:cs typeface="Arial" panose="020b0604020202020204" pitchFamily="34" charset="0"/>
              </a:rPr>
              <a:t>年至</a:t>
            </a:r>
            <a:r>
              <a:rPr lang="en-US" altLang="zh-CN" sz="2400">
                <a:latin typeface="楷体" panose="02010609060101010101" pitchFamily="49" charset="-122"/>
                <a:ea typeface="楷体" panose="02010609060101010101" pitchFamily="49" charset="-122"/>
                <a:cs typeface="Arial" panose="020b0604020202020204" pitchFamily="34" charset="0"/>
              </a:rPr>
              <a:t>1966</a:t>
            </a:r>
            <a:r>
              <a:rPr lang="zh-CN" altLang="en-US" sz="2400">
                <a:latin typeface="楷体" panose="02010609060101010101" pitchFamily="49" charset="-122"/>
                <a:ea typeface="楷体" panose="02010609060101010101" pitchFamily="49" charset="-122"/>
                <a:cs typeface="Arial" panose="020b0604020202020204" pitchFamily="34" charset="0"/>
              </a:rPr>
              <a:t>年，参加了“解放军</a:t>
            </a:r>
            <a:r>
              <a:rPr lang="en-US" altLang="zh-CN" sz="2400">
                <a:latin typeface="楷体" panose="02010609060101010101" pitchFamily="49" charset="-122"/>
                <a:ea typeface="楷体" panose="02010609060101010101" pitchFamily="49" charset="-122"/>
                <a:cs typeface="Arial" panose="020b0604020202020204" pitchFamily="34" charset="0"/>
              </a:rPr>
              <a:t>30</a:t>
            </a:r>
            <a:r>
              <a:rPr lang="zh-CN" altLang="en-US" sz="2400">
                <a:latin typeface="楷体" panose="02010609060101010101" pitchFamily="49" charset="-122"/>
                <a:ea typeface="楷体" panose="02010609060101010101" pitchFamily="49" charset="-122"/>
                <a:cs typeface="Arial" panose="020b0604020202020204" pitchFamily="34" charset="0"/>
              </a:rPr>
              <a:t>年征文”</a:t>
            </a:r>
            <a:r>
              <a:rPr lang="en-US" altLang="zh-CN" sz="2400">
                <a:latin typeface="楷体" panose="02010609060101010101" pitchFamily="49" charset="-122"/>
                <a:ea typeface="楷体" panose="02010609060101010101" pitchFamily="49" charset="-122"/>
                <a:cs typeface="Arial" panose="020b0604020202020204" pitchFamily="34" charset="0"/>
              </a:rPr>
              <a:t>——</a:t>
            </a:r>
            <a:r>
              <a:rPr lang="zh-CN" altLang="en-US" sz="2400">
                <a:latin typeface="楷体" panose="02010609060101010101" pitchFamily="49" charset="-122"/>
                <a:ea typeface="楷体" panose="02010609060101010101" pitchFamily="49" charset="-122"/>
                <a:cs typeface="Arial" panose="020b0604020202020204" pitchFamily="34" charset="0"/>
              </a:rPr>
              <a:t>革命回忆录选集</a:t>
            </a:r>
            <a:r>
              <a:rPr lang="en-US" altLang="zh-CN" sz="2400">
                <a:latin typeface="楷体" panose="02010609060101010101" pitchFamily="49" charset="-122"/>
                <a:ea typeface="楷体" panose="02010609060101010101" pitchFamily="49" charset="-122"/>
                <a:cs typeface="Arial" panose="020b0604020202020204" pitchFamily="34" charset="0"/>
              </a:rPr>
              <a:t>《</a:t>
            </a:r>
            <a:r>
              <a:rPr lang="zh-CN" altLang="en-US" sz="2400">
                <a:solidFill>
                  <a:srgbClr val="0000FF"/>
                </a:solidFill>
                <a:latin typeface="楷体" panose="02010609060101010101" pitchFamily="49" charset="-122"/>
                <a:ea typeface="楷体" panose="02010609060101010101" pitchFamily="49" charset="-122"/>
                <a:cs typeface="Arial" panose="020b0604020202020204" pitchFamily="34" charset="0"/>
                <a:hlinkClick r:id="rId9">
                  <a:extLst>
                    <a:ext uri="{A12FA001-AC4F-418D-AE19-62706E023703}">
                      <ahyp:hlinkClr xmlns:ahyp="http://schemas.microsoft.com/office/drawing/2018/hyperlinkcolor" val="tx"/>
                    </a:ext>
                  </a:extLst>
                </a:hlinkClick>
              </a:rPr>
              <a:t>星火燎原</a:t>
            </a:r>
            <a:r>
              <a:rPr lang="en-US" altLang="zh-CN" sz="2400">
                <a:latin typeface="楷体" panose="02010609060101010101" pitchFamily="49" charset="-122"/>
                <a:ea typeface="楷体" panose="02010609060101010101" pitchFamily="49" charset="-122"/>
                <a:cs typeface="Arial" panose="020b0604020202020204" pitchFamily="34" charset="0"/>
              </a:rPr>
              <a:t>》</a:t>
            </a:r>
            <a:r>
              <a:rPr lang="zh-CN" altLang="en-US" sz="2400">
                <a:latin typeface="楷体" panose="02010609060101010101" pitchFamily="49" charset="-122"/>
                <a:ea typeface="楷体" panose="02010609060101010101" pitchFamily="49" charset="-122"/>
                <a:cs typeface="Arial" panose="020b0604020202020204" pitchFamily="34" charset="0"/>
              </a:rPr>
              <a:t>的编辑工作，有机会系统地学习了党和军队的历史，接触到更多老一辈革命者，使他的创作题材更丰富，文笔更洗练。</a:t>
            </a:r>
            <a:endParaRPr lang="zh-CN" altLang="en-US" sz="2400">
              <a:solidFill>
                <a:schemeClr val="tx1"/>
              </a:solidFill>
              <a:latin typeface="楷体" panose="02010609060101010101" pitchFamily="49" charset="-122"/>
              <a:ea typeface="楷体" panose="02010609060101010101" pitchFamily="49" charset="-122"/>
              <a:cs typeface="宋体" panose="02010600030101010101" pitchFamily="2" charset="-122"/>
            </a:endParaRPr>
          </a:p>
          <a:p>
            <a:pPr indent="228600" defTabSz="685800" eaLnBrk="0" hangingPunct="0"/>
            <a:r>
              <a:rPr lang="zh-CN" altLang="en-US" sz="2400" u="sng">
                <a:latin typeface="楷体" panose="02010609060101010101" pitchFamily="49" charset="-122"/>
                <a:ea typeface="楷体" panose="02010609060101010101" pitchFamily="49" charset="-122"/>
                <a:cs typeface="Arial" panose="020b0604020202020204" pitchFamily="34" charset="0"/>
                <a:hlinkClick r:id="rId10"/>
              </a:rPr>
              <a:t>  王愿坚</a:t>
            </a:r>
            <a:r>
              <a:rPr lang="zh-CN" altLang="en-US" sz="2400">
                <a:solidFill>
                  <a:srgbClr val="333333"/>
                </a:solidFill>
                <a:latin typeface="楷体" panose="02010609060101010101" pitchFamily="49" charset="-122"/>
                <a:ea typeface="楷体" panose="02010609060101010101" pitchFamily="49" charset="-122"/>
                <a:cs typeface="Arial" panose="020b0604020202020204" pitchFamily="34" charset="0"/>
              </a:rPr>
              <a:t>的短篇小说中，</a:t>
            </a:r>
            <a:r>
              <a:rPr lang="en-US" altLang="zh-CN" sz="2400">
                <a:solidFill>
                  <a:srgbClr val="333333"/>
                </a:solidFill>
                <a:latin typeface="楷体" panose="02010609060101010101" pitchFamily="49" charset="-122"/>
                <a:ea typeface="楷体" panose="02010609060101010101" pitchFamily="49" charset="-122"/>
                <a:cs typeface="Arial" panose="020b0604020202020204" pitchFamily="34" charset="0"/>
              </a:rPr>
              <a:t>《</a:t>
            </a:r>
            <a:r>
              <a:rPr lang="zh-CN" altLang="en-US" sz="2400">
                <a:solidFill>
                  <a:srgbClr val="333333"/>
                </a:solidFill>
                <a:latin typeface="楷体" panose="02010609060101010101" pitchFamily="49" charset="-122"/>
                <a:ea typeface="楷体" panose="02010609060101010101" pitchFamily="49" charset="-122"/>
                <a:cs typeface="Arial" panose="020b0604020202020204" pitchFamily="34" charset="0"/>
              </a:rPr>
              <a:t>党费</a:t>
            </a:r>
            <a:r>
              <a:rPr lang="en-US" altLang="zh-CN" sz="2400">
                <a:solidFill>
                  <a:srgbClr val="333333"/>
                </a:solidFill>
                <a:latin typeface="楷体" panose="02010609060101010101" pitchFamily="49" charset="-122"/>
                <a:ea typeface="楷体" panose="02010609060101010101" pitchFamily="49" charset="-122"/>
                <a:cs typeface="Arial" panose="020b0604020202020204" pitchFamily="34" charset="0"/>
              </a:rPr>
              <a:t>》</a:t>
            </a:r>
            <a:r>
              <a:rPr lang="zh-CN" altLang="en-US" sz="2400">
                <a:solidFill>
                  <a:srgbClr val="333333"/>
                </a:solidFill>
                <a:latin typeface="楷体" panose="02010609060101010101" pitchFamily="49" charset="-122"/>
                <a:ea typeface="楷体" panose="02010609060101010101" pitchFamily="49" charset="-122"/>
                <a:cs typeface="Arial" panose="020b0604020202020204" pitchFamily="34" charset="0"/>
              </a:rPr>
              <a:t>、</a:t>
            </a:r>
            <a:r>
              <a:rPr lang="en-US" altLang="zh-CN" sz="2400">
                <a:solidFill>
                  <a:srgbClr val="333333"/>
                </a:solidFill>
                <a:latin typeface="楷体" panose="02010609060101010101" pitchFamily="49" charset="-122"/>
                <a:ea typeface="楷体" panose="02010609060101010101" pitchFamily="49" charset="-122"/>
                <a:cs typeface="Arial" panose="020b0604020202020204" pitchFamily="34" charset="0"/>
              </a:rPr>
              <a:t>《</a:t>
            </a:r>
            <a:r>
              <a:rPr lang="zh-CN" altLang="en-US" sz="2400">
                <a:solidFill>
                  <a:srgbClr val="333333"/>
                </a:solidFill>
                <a:latin typeface="楷体" panose="02010609060101010101" pitchFamily="49" charset="-122"/>
                <a:ea typeface="楷体" panose="02010609060101010101" pitchFamily="49" charset="-122"/>
                <a:cs typeface="Arial" panose="020b0604020202020204" pitchFamily="34" charset="0"/>
              </a:rPr>
              <a:t>粮食的故事</a:t>
            </a:r>
            <a:r>
              <a:rPr lang="en-US" altLang="zh-CN" sz="2400">
                <a:solidFill>
                  <a:srgbClr val="333333"/>
                </a:solidFill>
                <a:latin typeface="楷体" panose="02010609060101010101" pitchFamily="49" charset="-122"/>
                <a:ea typeface="楷体" panose="02010609060101010101" pitchFamily="49" charset="-122"/>
                <a:cs typeface="Arial" panose="020b0604020202020204" pitchFamily="34" charset="0"/>
              </a:rPr>
              <a:t>》</a:t>
            </a:r>
            <a:r>
              <a:rPr lang="zh-CN" altLang="en-US" sz="2400">
                <a:solidFill>
                  <a:srgbClr val="333333"/>
                </a:solidFill>
                <a:latin typeface="楷体" panose="02010609060101010101" pitchFamily="49" charset="-122"/>
                <a:ea typeface="楷体" panose="02010609060101010101" pitchFamily="49" charset="-122"/>
                <a:cs typeface="Arial" panose="020b0604020202020204" pitchFamily="34" charset="0"/>
              </a:rPr>
              <a:t>、</a:t>
            </a:r>
            <a:r>
              <a:rPr lang="en-US" altLang="zh-CN" sz="2400">
                <a:solidFill>
                  <a:srgbClr val="333333"/>
                </a:solidFill>
                <a:latin typeface="楷体" panose="02010609060101010101" pitchFamily="49" charset="-122"/>
                <a:ea typeface="楷体" panose="02010609060101010101" pitchFamily="49" charset="-122"/>
                <a:cs typeface="Arial" panose="020b0604020202020204" pitchFamily="34" charset="0"/>
              </a:rPr>
              <a:t>《</a:t>
            </a:r>
            <a:r>
              <a:rPr lang="zh-CN" altLang="en-US" sz="2400">
                <a:solidFill>
                  <a:srgbClr val="333333"/>
                </a:solidFill>
                <a:latin typeface="楷体" panose="02010609060101010101" pitchFamily="49" charset="-122"/>
                <a:ea typeface="楷体" panose="02010609060101010101" pitchFamily="49" charset="-122"/>
                <a:cs typeface="Arial" panose="020b0604020202020204" pitchFamily="34" charset="0"/>
              </a:rPr>
              <a:t>支队政委</a:t>
            </a:r>
            <a:r>
              <a:rPr lang="en-US" altLang="zh-CN" sz="2400">
                <a:solidFill>
                  <a:srgbClr val="333333"/>
                </a:solidFill>
                <a:latin typeface="楷体" panose="02010609060101010101" pitchFamily="49" charset="-122"/>
                <a:ea typeface="楷体" panose="02010609060101010101" pitchFamily="49" charset="-122"/>
                <a:cs typeface="Arial" panose="020b0604020202020204" pitchFamily="34" charset="0"/>
              </a:rPr>
              <a:t>》</a:t>
            </a:r>
            <a:r>
              <a:rPr lang="zh-CN" altLang="en-US" sz="2400">
                <a:solidFill>
                  <a:srgbClr val="333333"/>
                </a:solidFill>
                <a:latin typeface="楷体" panose="02010609060101010101" pitchFamily="49" charset="-122"/>
                <a:ea typeface="楷体" panose="02010609060101010101" pitchFamily="49" charset="-122"/>
                <a:cs typeface="Arial" panose="020b0604020202020204" pitchFamily="34" charset="0"/>
              </a:rPr>
              <a:t>等描写了</a:t>
            </a:r>
            <a:r>
              <a:rPr lang="zh-CN" altLang="en-US" sz="2400">
                <a:solidFill>
                  <a:srgbClr val="0000FF"/>
                </a:solidFill>
                <a:latin typeface="楷体" panose="02010609060101010101" pitchFamily="49" charset="-122"/>
                <a:ea typeface="楷体" panose="02010609060101010101" pitchFamily="49" charset="-122"/>
                <a:cs typeface="Arial" panose="020b0604020202020204" pitchFamily="34" charset="0"/>
              </a:rPr>
              <a:t>老</a:t>
            </a:r>
            <a:r>
              <a:rPr lang="zh-CN" altLang="en-US" sz="2400">
                <a:solidFill>
                  <a:srgbClr val="0000FF"/>
                </a:solidFill>
                <a:latin typeface="楷体" panose="02010609060101010101" pitchFamily="49" charset="-122"/>
                <a:ea typeface="楷体" panose="02010609060101010101" pitchFamily="49" charset="-122"/>
                <a:cs typeface="Arial" panose="020b0604020202020204" pitchFamily="34" charset="0"/>
                <a:hlinkClick r:id="rId11">
                  <a:extLst>
                    <a:ext uri="{A12FA001-AC4F-418D-AE19-62706E023703}">
                      <ahyp:hlinkClr xmlns:ahyp="http://schemas.microsoft.com/office/drawing/2018/hyperlinkcolor" val="tx"/>
                    </a:ext>
                  </a:extLst>
                </a:hlinkClick>
              </a:rPr>
              <a:t>革命根据地</a:t>
            </a:r>
            <a:r>
              <a:rPr lang="zh-CN" altLang="en-US" sz="2400">
                <a:solidFill>
                  <a:srgbClr val="333333"/>
                </a:solidFill>
                <a:latin typeface="楷体" panose="02010609060101010101" pitchFamily="49" charset="-122"/>
                <a:ea typeface="楷体" panose="02010609060101010101" pitchFamily="49" charset="-122"/>
                <a:cs typeface="Arial" panose="020b0604020202020204" pitchFamily="34" charset="0"/>
              </a:rPr>
              <a:t>人民的斗争；</a:t>
            </a:r>
            <a:r>
              <a:rPr lang="en-US" altLang="zh-CN" sz="2400">
                <a:solidFill>
                  <a:srgbClr val="333333"/>
                </a:solidFill>
                <a:latin typeface="楷体" panose="02010609060101010101" pitchFamily="49" charset="-122"/>
                <a:ea typeface="楷体" panose="02010609060101010101" pitchFamily="49" charset="-122"/>
                <a:cs typeface="Arial" panose="020b0604020202020204" pitchFamily="34" charset="0"/>
              </a:rPr>
              <a:t>《</a:t>
            </a:r>
            <a:r>
              <a:rPr lang="zh-CN" altLang="en-US" sz="2400">
                <a:solidFill>
                  <a:srgbClr val="0000FF"/>
                </a:solidFill>
                <a:latin typeface="楷体" panose="02010609060101010101" pitchFamily="49" charset="-122"/>
                <a:ea typeface="楷体" panose="02010609060101010101" pitchFamily="49" charset="-122"/>
                <a:cs typeface="Arial" panose="020b0604020202020204" pitchFamily="34" charset="0"/>
                <a:hlinkClick r:id="rId12">
                  <a:extLst>
                    <a:ext uri="{A12FA001-AC4F-418D-AE19-62706E023703}">
                      <ahyp:hlinkClr xmlns:ahyp="http://schemas.microsoft.com/office/drawing/2018/hyperlinkcolor" val="tx"/>
                    </a:ext>
                  </a:extLst>
                </a:hlinkClick>
              </a:rPr>
              <a:t>七根火柴</a:t>
            </a:r>
            <a:r>
              <a:rPr lang="en-US" altLang="zh-CN" sz="2400">
                <a:solidFill>
                  <a:srgbClr val="333333"/>
                </a:solidFill>
                <a:latin typeface="楷体" panose="02010609060101010101" pitchFamily="49" charset="-122"/>
                <a:ea typeface="楷体" panose="02010609060101010101" pitchFamily="49" charset="-122"/>
                <a:cs typeface="Arial" panose="020b0604020202020204" pitchFamily="34" charset="0"/>
              </a:rPr>
              <a:t>》</a:t>
            </a:r>
            <a:r>
              <a:rPr lang="zh-CN" altLang="en-US" sz="2400">
                <a:solidFill>
                  <a:srgbClr val="333333"/>
                </a:solidFill>
                <a:latin typeface="楷体" panose="02010609060101010101" pitchFamily="49" charset="-122"/>
                <a:ea typeface="楷体" panose="02010609060101010101" pitchFamily="49" charset="-122"/>
                <a:cs typeface="Arial" panose="020b0604020202020204" pitchFamily="34" charset="0"/>
              </a:rPr>
              <a:t>、</a:t>
            </a:r>
            <a:r>
              <a:rPr lang="en-US" altLang="zh-CN" sz="2400">
                <a:solidFill>
                  <a:srgbClr val="333333"/>
                </a:solidFill>
                <a:latin typeface="楷体" panose="02010609060101010101" pitchFamily="49" charset="-122"/>
                <a:ea typeface="楷体" panose="02010609060101010101" pitchFamily="49" charset="-122"/>
                <a:cs typeface="Arial" panose="020b0604020202020204" pitchFamily="34" charset="0"/>
              </a:rPr>
              <a:t>《</a:t>
            </a:r>
            <a:r>
              <a:rPr lang="zh-CN" altLang="en-US" sz="2400">
                <a:solidFill>
                  <a:srgbClr val="0000FF"/>
                </a:solidFill>
                <a:latin typeface="楷体" panose="02010609060101010101" pitchFamily="49" charset="-122"/>
                <a:ea typeface="楷体" panose="02010609060101010101" pitchFamily="49" charset="-122"/>
                <a:cs typeface="Arial" panose="020b0604020202020204" pitchFamily="34" charset="0"/>
                <a:hlinkClick r:id="rId13">
                  <a:extLst>
                    <a:ext uri="{A12FA001-AC4F-418D-AE19-62706E023703}">
                      <ahyp:hlinkClr xmlns:ahyp="http://schemas.microsoft.com/office/drawing/2018/hyperlinkcolor" val="tx"/>
                    </a:ext>
                  </a:extLst>
                </a:hlinkClick>
              </a:rPr>
              <a:t>三人行</a:t>
            </a:r>
            <a:r>
              <a:rPr lang="en-US" altLang="zh-CN" sz="2400">
                <a:solidFill>
                  <a:srgbClr val="333333"/>
                </a:solidFill>
                <a:latin typeface="楷体" panose="02010609060101010101" pitchFamily="49" charset="-122"/>
                <a:ea typeface="楷体" panose="02010609060101010101" pitchFamily="49" charset="-122"/>
                <a:cs typeface="Arial" panose="020b0604020202020204" pitchFamily="34" charset="0"/>
              </a:rPr>
              <a:t>》</a:t>
            </a:r>
            <a:r>
              <a:rPr lang="zh-CN" altLang="en-US" sz="2400">
                <a:solidFill>
                  <a:srgbClr val="333333"/>
                </a:solidFill>
                <a:latin typeface="楷体" panose="02010609060101010101" pitchFamily="49" charset="-122"/>
                <a:ea typeface="楷体" panose="02010609060101010101" pitchFamily="49" charset="-122"/>
                <a:cs typeface="Arial" panose="020b0604020202020204" pitchFamily="34" charset="0"/>
              </a:rPr>
              <a:t>、</a:t>
            </a:r>
            <a:r>
              <a:rPr lang="en-US" altLang="zh-CN" sz="2400">
                <a:solidFill>
                  <a:srgbClr val="333333"/>
                </a:solidFill>
                <a:latin typeface="楷体" panose="02010609060101010101" pitchFamily="49" charset="-122"/>
                <a:ea typeface="楷体" panose="02010609060101010101" pitchFamily="49" charset="-122"/>
                <a:cs typeface="Arial" panose="020b0604020202020204" pitchFamily="34" charset="0"/>
              </a:rPr>
              <a:t>《</a:t>
            </a:r>
            <a:r>
              <a:rPr lang="zh-CN" altLang="en-US" sz="2400">
                <a:solidFill>
                  <a:srgbClr val="333333"/>
                </a:solidFill>
                <a:latin typeface="楷体" panose="02010609060101010101" pitchFamily="49" charset="-122"/>
                <a:ea typeface="楷体" panose="02010609060101010101" pitchFamily="49" charset="-122"/>
                <a:cs typeface="Arial" panose="020b0604020202020204" pitchFamily="34" charset="0"/>
              </a:rPr>
              <a:t>赶队</a:t>
            </a:r>
            <a:r>
              <a:rPr lang="en-US" altLang="zh-CN" sz="2400">
                <a:solidFill>
                  <a:srgbClr val="333333"/>
                </a:solidFill>
                <a:latin typeface="楷体" panose="02010609060101010101" pitchFamily="49" charset="-122"/>
                <a:ea typeface="楷体" panose="02010609060101010101" pitchFamily="49" charset="-122"/>
                <a:cs typeface="Arial" panose="020b0604020202020204" pitchFamily="34" charset="0"/>
              </a:rPr>
              <a:t>》</a:t>
            </a:r>
            <a:r>
              <a:rPr lang="zh-CN" altLang="en-US" sz="2400">
                <a:solidFill>
                  <a:srgbClr val="333333"/>
                </a:solidFill>
                <a:latin typeface="楷体" panose="02010609060101010101" pitchFamily="49" charset="-122"/>
                <a:ea typeface="楷体" panose="02010609060101010101" pitchFamily="49" charset="-122"/>
                <a:cs typeface="Arial" panose="020b0604020202020204" pitchFamily="34" charset="0"/>
              </a:rPr>
              <a:t>等歌颂了红军二万五千里</a:t>
            </a:r>
            <a:r>
              <a:rPr lang="zh-CN" altLang="en-US" sz="2400">
                <a:solidFill>
                  <a:srgbClr val="136EC2"/>
                </a:solidFill>
                <a:latin typeface="楷体" panose="02010609060101010101" pitchFamily="49" charset="-122"/>
                <a:ea typeface="楷体" panose="02010609060101010101" pitchFamily="49" charset="-122"/>
                <a:cs typeface="Arial" panose="020b0604020202020204" pitchFamily="34" charset="0"/>
                <a:hlinkClick r:id="rId14"/>
              </a:rPr>
              <a:t>长征</a:t>
            </a:r>
            <a:r>
              <a:rPr lang="zh-CN" altLang="en-US" sz="2400">
                <a:solidFill>
                  <a:srgbClr val="333333"/>
                </a:solidFill>
                <a:latin typeface="楷体" panose="02010609060101010101" pitchFamily="49" charset="-122"/>
                <a:ea typeface="楷体" panose="02010609060101010101" pitchFamily="49" charset="-122"/>
                <a:cs typeface="Arial" panose="020b0604020202020204" pitchFamily="34" charset="0"/>
              </a:rPr>
              <a:t>的英雄事迹；</a:t>
            </a:r>
            <a:r>
              <a:rPr lang="en-US" altLang="zh-CN" sz="2400">
                <a:solidFill>
                  <a:srgbClr val="333333"/>
                </a:solidFill>
                <a:latin typeface="楷体" panose="02010609060101010101" pitchFamily="49" charset="-122"/>
                <a:ea typeface="楷体" panose="02010609060101010101" pitchFamily="49" charset="-122"/>
                <a:cs typeface="Arial" panose="020b0604020202020204" pitchFamily="34" charset="0"/>
              </a:rPr>
              <a:t>《</a:t>
            </a:r>
            <a:r>
              <a:rPr lang="zh-CN" altLang="en-US" sz="2400">
                <a:solidFill>
                  <a:srgbClr val="333333"/>
                </a:solidFill>
                <a:latin typeface="楷体" panose="02010609060101010101" pitchFamily="49" charset="-122"/>
                <a:ea typeface="楷体" panose="02010609060101010101" pitchFamily="49" charset="-122"/>
                <a:cs typeface="Arial" panose="020b0604020202020204" pitchFamily="34" charset="0"/>
              </a:rPr>
              <a:t>普通劳动者</a:t>
            </a:r>
            <a:r>
              <a:rPr lang="en-US" altLang="zh-CN" sz="2400">
                <a:solidFill>
                  <a:srgbClr val="333333"/>
                </a:solidFill>
                <a:latin typeface="楷体" panose="02010609060101010101" pitchFamily="49" charset="-122"/>
                <a:ea typeface="楷体" panose="02010609060101010101" pitchFamily="49" charset="-122"/>
                <a:cs typeface="Arial" panose="020b0604020202020204" pitchFamily="34" charset="0"/>
              </a:rPr>
              <a:t>》</a:t>
            </a:r>
            <a:r>
              <a:rPr lang="zh-CN" altLang="en-US" sz="2400">
                <a:solidFill>
                  <a:srgbClr val="333333"/>
                </a:solidFill>
                <a:latin typeface="楷体" panose="02010609060101010101" pitchFamily="49" charset="-122"/>
                <a:ea typeface="楷体" panose="02010609060101010101" pitchFamily="49" charset="-122"/>
                <a:cs typeface="Arial" panose="020b0604020202020204" pitchFamily="34" charset="0"/>
              </a:rPr>
              <a:t>、</a:t>
            </a:r>
            <a:r>
              <a:rPr lang="en-US" altLang="zh-CN" sz="2400">
                <a:solidFill>
                  <a:srgbClr val="333333"/>
                </a:solidFill>
                <a:latin typeface="楷体" panose="02010609060101010101" pitchFamily="49" charset="-122"/>
                <a:ea typeface="楷体" panose="02010609060101010101" pitchFamily="49" charset="-122"/>
                <a:cs typeface="Arial" panose="020b0604020202020204" pitchFamily="34" charset="0"/>
              </a:rPr>
              <a:t>《</a:t>
            </a:r>
            <a:r>
              <a:rPr lang="zh-CN" altLang="en-US" sz="2400">
                <a:solidFill>
                  <a:srgbClr val="333333"/>
                </a:solidFill>
                <a:latin typeface="楷体" panose="02010609060101010101" pitchFamily="49" charset="-122"/>
                <a:ea typeface="楷体" panose="02010609060101010101" pitchFamily="49" charset="-122"/>
                <a:cs typeface="Arial" panose="020b0604020202020204" pitchFamily="34" charset="0"/>
              </a:rPr>
              <a:t>妈妈</a:t>
            </a:r>
            <a:r>
              <a:rPr lang="en-US" altLang="zh-CN" sz="2400">
                <a:solidFill>
                  <a:srgbClr val="333333"/>
                </a:solidFill>
                <a:latin typeface="楷体" panose="02010609060101010101" pitchFamily="49" charset="-122"/>
                <a:ea typeface="楷体" panose="02010609060101010101" pitchFamily="49" charset="-122"/>
                <a:cs typeface="Arial" panose="020b0604020202020204" pitchFamily="34" charset="0"/>
              </a:rPr>
              <a:t>》</a:t>
            </a:r>
            <a:r>
              <a:rPr lang="zh-CN" altLang="en-US" sz="2400">
                <a:solidFill>
                  <a:srgbClr val="333333"/>
                </a:solidFill>
                <a:latin typeface="楷体" panose="02010609060101010101" pitchFamily="49" charset="-122"/>
                <a:ea typeface="楷体" panose="02010609060101010101" pitchFamily="49" charset="-122"/>
                <a:cs typeface="Arial" panose="020b0604020202020204" pitchFamily="34" charset="0"/>
              </a:rPr>
              <a:t>、</a:t>
            </a:r>
            <a:r>
              <a:rPr lang="en-US" altLang="zh-CN" sz="2400">
                <a:solidFill>
                  <a:srgbClr val="333333"/>
                </a:solidFill>
                <a:latin typeface="楷体" panose="02010609060101010101" pitchFamily="49" charset="-122"/>
                <a:ea typeface="楷体" panose="02010609060101010101" pitchFamily="49" charset="-122"/>
                <a:cs typeface="Arial" panose="020b0604020202020204" pitchFamily="34" charset="0"/>
              </a:rPr>
              <a:t>《</a:t>
            </a:r>
            <a:r>
              <a:rPr lang="zh-CN" altLang="en-US" sz="2400">
                <a:solidFill>
                  <a:srgbClr val="333333"/>
                </a:solidFill>
                <a:latin typeface="楷体" panose="02010609060101010101" pitchFamily="49" charset="-122"/>
                <a:ea typeface="楷体" panose="02010609060101010101" pitchFamily="49" charset="-122"/>
                <a:cs typeface="Arial" panose="020b0604020202020204" pitchFamily="34" charset="0"/>
              </a:rPr>
              <a:t>休息</a:t>
            </a:r>
            <a:r>
              <a:rPr lang="en-US" altLang="zh-CN" sz="2400">
                <a:solidFill>
                  <a:srgbClr val="333333"/>
                </a:solidFill>
                <a:latin typeface="楷体" panose="02010609060101010101" pitchFamily="49" charset="-122"/>
                <a:ea typeface="楷体" panose="02010609060101010101" pitchFamily="49" charset="-122"/>
                <a:cs typeface="Arial" panose="020b0604020202020204" pitchFamily="34" charset="0"/>
              </a:rPr>
              <a:t>》</a:t>
            </a:r>
            <a:r>
              <a:rPr lang="zh-CN" altLang="en-US" sz="2400">
                <a:solidFill>
                  <a:srgbClr val="333333"/>
                </a:solidFill>
                <a:latin typeface="楷体" panose="02010609060101010101" pitchFamily="49" charset="-122"/>
                <a:ea typeface="楷体" panose="02010609060101010101" pitchFamily="49" charset="-122"/>
                <a:cs typeface="Arial" panose="020b0604020202020204" pitchFamily="34" charset="0"/>
              </a:rPr>
              <a:t>等塑造了老一辈革命家的形象。其它还有</a:t>
            </a:r>
            <a:r>
              <a:rPr lang="en-US" altLang="zh-CN" sz="2400">
                <a:solidFill>
                  <a:srgbClr val="333333"/>
                </a:solidFill>
                <a:latin typeface="楷体" panose="02010609060101010101" pitchFamily="49" charset="-122"/>
                <a:ea typeface="楷体" panose="02010609060101010101" pitchFamily="49" charset="-122"/>
                <a:cs typeface="Arial" panose="020b0604020202020204" pitchFamily="34" charset="0"/>
              </a:rPr>
              <a:t>《</a:t>
            </a:r>
            <a:r>
              <a:rPr lang="zh-CN" altLang="en-US" sz="2400">
                <a:solidFill>
                  <a:srgbClr val="333333"/>
                </a:solidFill>
                <a:latin typeface="楷体" panose="02010609060101010101" pitchFamily="49" charset="-122"/>
                <a:ea typeface="楷体" panose="02010609060101010101" pitchFamily="49" charset="-122"/>
                <a:cs typeface="Arial" panose="020b0604020202020204" pitchFamily="34" charset="0"/>
              </a:rPr>
              <a:t>早晨</a:t>
            </a:r>
            <a:r>
              <a:rPr lang="en-US" altLang="zh-CN" sz="2400">
                <a:solidFill>
                  <a:srgbClr val="333333"/>
                </a:solidFill>
                <a:latin typeface="楷体" panose="02010609060101010101" pitchFamily="49" charset="-122"/>
                <a:ea typeface="楷体" panose="02010609060101010101" pitchFamily="49" charset="-122"/>
                <a:cs typeface="Arial" panose="020b0604020202020204" pitchFamily="34" charset="0"/>
              </a:rPr>
              <a:t>》</a:t>
            </a:r>
            <a:r>
              <a:rPr lang="zh-CN" altLang="en-US" sz="2400">
                <a:solidFill>
                  <a:srgbClr val="333333"/>
                </a:solidFill>
                <a:latin typeface="楷体" panose="02010609060101010101" pitchFamily="49" charset="-122"/>
                <a:ea typeface="楷体" panose="02010609060101010101" pitchFamily="49" charset="-122"/>
                <a:cs typeface="Arial" panose="020b0604020202020204" pitchFamily="34" charset="0"/>
              </a:rPr>
              <a:t>、</a:t>
            </a:r>
            <a:r>
              <a:rPr lang="en-US" altLang="zh-CN" sz="2400">
                <a:solidFill>
                  <a:srgbClr val="333333"/>
                </a:solidFill>
                <a:latin typeface="楷体" panose="02010609060101010101" pitchFamily="49" charset="-122"/>
                <a:ea typeface="楷体" panose="02010609060101010101" pitchFamily="49" charset="-122"/>
                <a:cs typeface="Arial" panose="020b0604020202020204" pitchFamily="34" charset="0"/>
              </a:rPr>
              <a:t>《</a:t>
            </a:r>
            <a:r>
              <a:rPr lang="zh-CN" altLang="en-US" sz="2400">
                <a:solidFill>
                  <a:srgbClr val="333333"/>
                </a:solidFill>
                <a:latin typeface="楷体" panose="02010609060101010101" pitchFamily="49" charset="-122"/>
                <a:ea typeface="楷体" panose="02010609060101010101" pitchFamily="49" charset="-122"/>
                <a:cs typeface="Arial" panose="020b0604020202020204" pitchFamily="34" charset="0"/>
              </a:rPr>
              <a:t>征途</a:t>
            </a:r>
            <a:r>
              <a:rPr lang="en-US" altLang="zh-CN" sz="2400">
                <a:solidFill>
                  <a:srgbClr val="333333"/>
                </a:solidFill>
                <a:latin typeface="楷体" panose="02010609060101010101" pitchFamily="49" charset="-122"/>
                <a:ea typeface="楷体" panose="02010609060101010101" pitchFamily="49" charset="-122"/>
                <a:cs typeface="Arial" panose="020b0604020202020204" pitchFamily="34" charset="0"/>
              </a:rPr>
              <a:t>》</a:t>
            </a:r>
            <a:r>
              <a:rPr lang="zh-CN" altLang="en-US" sz="2400">
                <a:solidFill>
                  <a:srgbClr val="333333"/>
                </a:solidFill>
                <a:latin typeface="楷体" panose="02010609060101010101" pitchFamily="49" charset="-122"/>
                <a:ea typeface="楷体" panose="02010609060101010101" pitchFamily="49" charset="-122"/>
                <a:cs typeface="Arial" panose="020b0604020202020204" pitchFamily="34" charset="0"/>
              </a:rPr>
              <a:t>和改编的电影文学剧本</a:t>
            </a:r>
            <a:r>
              <a:rPr lang="en-US" altLang="zh-CN" sz="2400">
                <a:solidFill>
                  <a:srgbClr val="333333"/>
                </a:solidFill>
                <a:latin typeface="楷体" panose="02010609060101010101" pitchFamily="49" charset="-122"/>
                <a:ea typeface="楷体" panose="02010609060101010101" pitchFamily="49" charset="-122"/>
                <a:cs typeface="Arial" panose="020b0604020202020204" pitchFamily="34" charset="0"/>
              </a:rPr>
              <a:t>《</a:t>
            </a:r>
            <a:r>
              <a:rPr lang="zh-CN" altLang="en-US" sz="2400">
                <a:solidFill>
                  <a:srgbClr val="0000FF"/>
                </a:solidFill>
                <a:latin typeface="楷体" panose="02010609060101010101" pitchFamily="49" charset="-122"/>
                <a:ea typeface="楷体" panose="02010609060101010101" pitchFamily="49" charset="-122"/>
                <a:cs typeface="Arial" panose="020b0604020202020204" pitchFamily="34" charset="0"/>
                <a:hlinkClick r:id="rId15">
                  <a:extLst>
                    <a:ext uri="{A12FA001-AC4F-418D-AE19-62706E023703}">
                      <ahyp:hlinkClr xmlns:ahyp="http://schemas.microsoft.com/office/drawing/2018/hyperlinkcolor" val="tx"/>
                    </a:ext>
                  </a:extLst>
                </a:hlinkClick>
              </a:rPr>
              <a:t>闪闪的红星</a:t>
            </a:r>
            <a:r>
              <a:rPr lang="en-US" altLang="zh-CN" sz="2400">
                <a:solidFill>
                  <a:srgbClr val="333333"/>
                </a:solidFill>
                <a:latin typeface="楷体" panose="02010609060101010101" pitchFamily="49" charset="-122"/>
                <a:ea typeface="楷体" panose="02010609060101010101" pitchFamily="49" charset="-122"/>
                <a:cs typeface="Arial" panose="020b0604020202020204" pitchFamily="34" charset="0"/>
              </a:rPr>
              <a:t>》</a:t>
            </a:r>
            <a:r>
              <a:rPr lang="zh-CN" altLang="en-US" sz="2400">
                <a:solidFill>
                  <a:srgbClr val="333333"/>
                </a:solidFill>
                <a:latin typeface="楷体" panose="02010609060101010101" pitchFamily="49" charset="-122"/>
                <a:ea typeface="楷体" panose="02010609060101010101" pitchFamily="49" charset="-122"/>
                <a:cs typeface="Arial" panose="020b0604020202020204" pitchFamily="34" charset="0"/>
              </a:rPr>
              <a:t>等。</a:t>
            </a:r>
            <a:r>
              <a:rPr lang="en-US" altLang="zh-CN" sz="2400">
                <a:solidFill>
                  <a:srgbClr val="333333"/>
                </a:solidFill>
                <a:latin typeface="楷体" panose="02010609060101010101" pitchFamily="49" charset="-122"/>
                <a:ea typeface="楷体" panose="02010609060101010101" pitchFamily="49" charset="-122"/>
                <a:cs typeface="Arial" panose="020b0604020202020204" pitchFamily="34" charset="0"/>
              </a:rPr>
              <a:t>《</a:t>
            </a:r>
            <a:r>
              <a:rPr lang="zh-CN" altLang="en-US" sz="2400">
                <a:solidFill>
                  <a:srgbClr val="333333"/>
                </a:solidFill>
                <a:latin typeface="楷体" panose="02010609060101010101" pitchFamily="49" charset="-122"/>
                <a:ea typeface="楷体" panose="02010609060101010101" pitchFamily="49" charset="-122"/>
                <a:cs typeface="Arial" panose="020b0604020202020204" pitchFamily="34" charset="0"/>
              </a:rPr>
              <a:t>足迹</a:t>
            </a:r>
            <a:r>
              <a:rPr lang="en-US" altLang="zh-CN" sz="2400">
                <a:solidFill>
                  <a:srgbClr val="333333"/>
                </a:solidFill>
                <a:latin typeface="楷体" panose="02010609060101010101" pitchFamily="49" charset="-122"/>
                <a:ea typeface="楷体" panose="02010609060101010101" pitchFamily="49" charset="-122"/>
                <a:cs typeface="Arial" panose="020b0604020202020204" pitchFamily="34" charset="0"/>
              </a:rPr>
              <a:t>》</a:t>
            </a:r>
            <a:r>
              <a:rPr lang="zh-CN" altLang="en-US" sz="2400">
                <a:solidFill>
                  <a:srgbClr val="333333"/>
                </a:solidFill>
                <a:latin typeface="楷体" panose="02010609060101010101" pitchFamily="49" charset="-122"/>
                <a:ea typeface="楷体" panose="02010609060101010101" pitchFamily="49" charset="-122"/>
                <a:cs typeface="Arial" panose="020b0604020202020204" pitchFamily="34" charset="0"/>
              </a:rPr>
              <a:t>、</a:t>
            </a:r>
            <a:r>
              <a:rPr lang="en-US" altLang="zh-CN" sz="2400">
                <a:solidFill>
                  <a:srgbClr val="333333"/>
                </a:solidFill>
                <a:latin typeface="楷体" panose="02010609060101010101" pitchFamily="49" charset="-122"/>
                <a:ea typeface="楷体" panose="02010609060101010101" pitchFamily="49" charset="-122"/>
                <a:cs typeface="Arial" panose="020b0604020202020204" pitchFamily="34" charset="0"/>
              </a:rPr>
              <a:t>《</a:t>
            </a:r>
            <a:r>
              <a:rPr lang="zh-CN" altLang="en-US" sz="2400">
                <a:solidFill>
                  <a:srgbClr val="0000FF"/>
                </a:solidFill>
                <a:latin typeface="楷体" panose="02010609060101010101" pitchFamily="49" charset="-122"/>
                <a:ea typeface="楷体" panose="02010609060101010101" pitchFamily="49" charset="-122"/>
                <a:cs typeface="Arial" panose="020b0604020202020204" pitchFamily="34" charset="0"/>
                <a:hlinkClick r:id="rId16">
                  <a:extLst>
                    <a:ext uri="{A12FA001-AC4F-418D-AE19-62706E023703}">
                      <ahyp:hlinkClr xmlns:ahyp="http://schemas.microsoft.com/office/drawing/2018/hyperlinkcolor" val="tx"/>
                    </a:ext>
                  </a:extLst>
                </a:hlinkClick>
              </a:rPr>
              <a:t>标准</a:t>
            </a:r>
            <a:r>
              <a:rPr lang="en-US" altLang="zh-CN" sz="2400">
                <a:solidFill>
                  <a:srgbClr val="333333"/>
                </a:solidFill>
                <a:latin typeface="楷体" panose="02010609060101010101" pitchFamily="49" charset="-122"/>
                <a:ea typeface="楷体" panose="02010609060101010101" pitchFamily="49" charset="-122"/>
                <a:cs typeface="Arial" panose="020b0604020202020204" pitchFamily="34" charset="0"/>
              </a:rPr>
              <a:t>》</a:t>
            </a:r>
            <a:r>
              <a:rPr lang="zh-CN" altLang="en-US" sz="2400">
                <a:solidFill>
                  <a:srgbClr val="333333"/>
                </a:solidFill>
                <a:latin typeface="楷体" panose="02010609060101010101" pitchFamily="49" charset="-122"/>
                <a:ea typeface="楷体" panose="02010609060101010101" pitchFamily="49" charset="-122"/>
                <a:cs typeface="Arial" panose="020b0604020202020204" pitchFamily="34" charset="0"/>
              </a:rPr>
              <a:t>、</a:t>
            </a:r>
            <a:r>
              <a:rPr lang="en-US" altLang="zh-CN" sz="2400">
                <a:solidFill>
                  <a:srgbClr val="333333"/>
                </a:solidFill>
                <a:latin typeface="楷体" panose="02010609060101010101" pitchFamily="49" charset="-122"/>
                <a:ea typeface="楷体" panose="02010609060101010101" pitchFamily="49" charset="-122"/>
                <a:cs typeface="Arial" panose="020b0604020202020204" pitchFamily="34" charset="0"/>
              </a:rPr>
              <a:t>《</a:t>
            </a:r>
            <a:r>
              <a:rPr lang="zh-CN" altLang="en-US" sz="2400">
                <a:solidFill>
                  <a:srgbClr val="0000FF"/>
                </a:solidFill>
                <a:latin typeface="楷体" panose="02010609060101010101" pitchFamily="49" charset="-122"/>
                <a:ea typeface="楷体" panose="02010609060101010101" pitchFamily="49" charset="-122"/>
                <a:cs typeface="Arial" panose="020b0604020202020204" pitchFamily="34" charset="0"/>
                <a:hlinkClick r:id="rId17">
                  <a:extLst>
                    <a:ext uri="{A12FA001-AC4F-418D-AE19-62706E023703}">
                      <ahyp:hlinkClr xmlns:ahyp="http://schemas.microsoft.com/office/drawing/2018/hyperlinkcolor" val="tx"/>
                    </a:ext>
                  </a:extLst>
                </a:hlinkClick>
              </a:rPr>
              <a:t>草</a:t>
            </a:r>
            <a:r>
              <a:rPr lang="en-US" altLang="zh-CN" sz="2400">
                <a:solidFill>
                  <a:srgbClr val="333333"/>
                </a:solidFill>
                <a:latin typeface="楷体" panose="02010609060101010101" pitchFamily="49" charset="-122"/>
                <a:ea typeface="楷体" panose="02010609060101010101" pitchFamily="49" charset="-122"/>
                <a:cs typeface="Arial" panose="020b0604020202020204" pitchFamily="34" charset="0"/>
              </a:rPr>
              <a:t>》</a:t>
            </a:r>
            <a:r>
              <a:rPr lang="zh-CN" altLang="en-US" sz="2400">
                <a:solidFill>
                  <a:srgbClr val="333333"/>
                </a:solidFill>
                <a:latin typeface="楷体" panose="02010609060101010101" pitchFamily="49" charset="-122"/>
                <a:ea typeface="楷体" panose="02010609060101010101" pitchFamily="49" charset="-122"/>
                <a:cs typeface="Arial" panose="020b0604020202020204" pitchFamily="34" charset="0"/>
              </a:rPr>
              <a:t>、</a:t>
            </a:r>
            <a:r>
              <a:rPr lang="en-US" altLang="zh-CN" sz="2400">
                <a:solidFill>
                  <a:srgbClr val="333333"/>
                </a:solidFill>
                <a:latin typeface="楷体" panose="02010609060101010101" pitchFamily="49" charset="-122"/>
                <a:ea typeface="楷体" panose="02010609060101010101" pitchFamily="49" charset="-122"/>
                <a:cs typeface="Arial" panose="020b0604020202020204" pitchFamily="34" charset="0"/>
              </a:rPr>
              <a:t>《</a:t>
            </a:r>
            <a:r>
              <a:rPr lang="zh-CN" altLang="en-US" sz="2400">
                <a:solidFill>
                  <a:srgbClr val="0000FF"/>
                </a:solidFill>
                <a:latin typeface="楷体" panose="02010609060101010101" pitchFamily="49" charset="-122"/>
                <a:ea typeface="楷体" panose="02010609060101010101" pitchFamily="49" charset="-122"/>
                <a:cs typeface="Arial" panose="020b0604020202020204" pitchFamily="34" charset="0"/>
                <a:hlinkClick r:id="rId18">
                  <a:extLst>
                    <a:ext uri="{A12FA001-AC4F-418D-AE19-62706E023703}">
                      <ahyp:hlinkClr xmlns:ahyp="http://schemas.microsoft.com/office/drawing/2018/hyperlinkcolor" val="tx"/>
                    </a:ext>
                  </a:extLst>
                </a:hlinkClick>
              </a:rPr>
              <a:t>歌</a:t>
            </a:r>
            <a:r>
              <a:rPr lang="en-US" altLang="zh-CN" sz="2400">
                <a:solidFill>
                  <a:srgbClr val="333333"/>
                </a:solidFill>
                <a:latin typeface="楷体" panose="02010609060101010101" pitchFamily="49" charset="-122"/>
                <a:ea typeface="楷体" panose="02010609060101010101" pitchFamily="49" charset="-122"/>
                <a:cs typeface="Arial" panose="020b0604020202020204" pitchFamily="34" charset="0"/>
              </a:rPr>
              <a:t>》</a:t>
            </a:r>
            <a:r>
              <a:rPr lang="zh-CN" altLang="en-US" sz="2400">
                <a:solidFill>
                  <a:srgbClr val="333333"/>
                </a:solidFill>
                <a:latin typeface="楷体" panose="02010609060101010101" pitchFamily="49" charset="-122"/>
                <a:ea typeface="楷体" panose="02010609060101010101" pitchFamily="49" charset="-122"/>
                <a:cs typeface="Arial" panose="020b0604020202020204" pitchFamily="34" charset="0"/>
              </a:rPr>
              <a:t>等短篇小说，其中</a:t>
            </a:r>
            <a:r>
              <a:rPr lang="en-US" altLang="zh-CN" sz="2400">
                <a:solidFill>
                  <a:srgbClr val="333333"/>
                </a:solidFill>
                <a:latin typeface="楷体" panose="02010609060101010101" pitchFamily="49" charset="-122"/>
                <a:ea typeface="楷体" panose="02010609060101010101" pitchFamily="49" charset="-122"/>
                <a:cs typeface="Arial" panose="020b0604020202020204" pitchFamily="34" charset="0"/>
              </a:rPr>
              <a:t>《</a:t>
            </a:r>
            <a:r>
              <a:rPr lang="zh-CN" altLang="en-US" sz="2400">
                <a:solidFill>
                  <a:srgbClr val="333333"/>
                </a:solidFill>
                <a:latin typeface="楷体" panose="02010609060101010101" pitchFamily="49" charset="-122"/>
                <a:ea typeface="楷体" panose="02010609060101010101" pitchFamily="49" charset="-122"/>
                <a:cs typeface="Arial" panose="020b0604020202020204" pitchFamily="34" charset="0"/>
              </a:rPr>
              <a:t>足迹</a:t>
            </a:r>
            <a:r>
              <a:rPr lang="en-US" altLang="zh-CN" sz="2400">
                <a:solidFill>
                  <a:srgbClr val="333333"/>
                </a:solidFill>
                <a:latin typeface="楷体" panose="02010609060101010101" pitchFamily="49" charset="-122"/>
                <a:ea typeface="楷体" panose="02010609060101010101" pitchFamily="49" charset="-122"/>
                <a:cs typeface="Arial" panose="020b0604020202020204" pitchFamily="34" charset="0"/>
              </a:rPr>
              <a:t>》</a:t>
            </a:r>
            <a:r>
              <a:rPr lang="zh-CN" altLang="en-US" sz="2400">
                <a:solidFill>
                  <a:srgbClr val="333333"/>
                </a:solidFill>
                <a:latin typeface="楷体" panose="02010609060101010101" pitchFamily="49" charset="-122"/>
                <a:ea typeface="楷体" panose="02010609060101010101" pitchFamily="49" charset="-122"/>
                <a:cs typeface="Arial" panose="020b0604020202020204" pitchFamily="34" charset="0"/>
              </a:rPr>
              <a:t>获</a:t>
            </a:r>
            <a:r>
              <a:rPr lang="zh-CN" altLang="en-US" sz="2400">
                <a:solidFill>
                  <a:srgbClr val="136EC2"/>
                </a:solidFill>
                <a:latin typeface="楷体" panose="02010609060101010101" pitchFamily="49" charset="-122"/>
                <a:ea typeface="楷体" panose="02010609060101010101" pitchFamily="49" charset="-122"/>
                <a:cs typeface="Arial" panose="020b0604020202020204" pitchFamily="34" charset="0"/>
                <a:hlinkClick r:id="rId19"/>
              </a:rPr>
              <a:t>人民文学杂志</a:t>
            </a:r>
            <a:r>
              <a:rPr lang="en-US" altLang="zh-CN" sz="2400">
                <a:solidFill>
                  <a:srgbClr val="333333"/>
                </a:solidFill>
                <a:latin typeface="楷体" panose="02010609060101010101" pitchFamily="49" charset="-122"/>
                <a:ea typeface="楷体" panose="02010609060101010101" pitchFamily="49" charset="-122"/>
                <a:cs typeface="Arial" panose="020b0604020202020204" pitchFamily="34" charset="0"/>
              </a:rPr>
              <a:t>1978</a:t>
            </a:r>
            <a:r>
              <a:rPr lang="zh-CN" altLang="en-US" sz="2400">
                <a:solidFill>
                  <a:srgbClr val="333333"/>
                </a:solidFill>
                <a:latin typeface="楷体" panose="02010609060101010101" pitchFamily="49" charset="-122"/>
                <a:ea typeface="楷体" panose="02010609060101010101" pitchFamily="49" charset="-122"/>
                <a:cs typeface="Arial" panose="020b0604020202020204" pitchFamily="34" charset="0"/>
              </a:rPr>
              <a:t>年全国优秀短篇小说奖。</a:t>
            </a:r>
            <a:endParaRPr lang="zh-CN" altLang="en-US" sz="2400">
              <a:solidFill>
                <a:schemeClr val="tx1"/>
              </a:solidFill>
              <a:latin typeface="楷体" panose="02010609060101010101" pitchFamily="49" charset="-122"/>
              <a:ea typeface="楷体" panose="02010609060101010101" pitchFamily="49" charset="-122"/>
              <a:cs typeface="宋体" panose="02010600030101010101" pitchFamily="2" charset="-122"/>
            </a:endParaRPr>
          </a:p>
        </p:txBody>
      </p:sp>
      <p:pic>
        <p:nvPicPr>
          <p:cNvPr id="5" name="Picture 2" descr="C:\Users\Administrator\Desktop\d52a2834349b033bd11f0d9612ce36d3d439bde3.jpg">
            <a:extLst>
              <a:ext uri="{FF2B5EF4-FFF2-40B4-BE49-F238E27FC236}">
                <a16:creationId xmlns:a16="http://schemas.microsoft.com/office/drawing/2014/main" id="{2DB219DA-F6D1-4347-8A7D-D5CA536F6218}"/>
              </a:ext>
            </a:extLst>
          </p:cNvPr>
          <p:cNvPicPr>
            <a:picLocks noChangeAspect="1" noChangeArrowheads="1"/>
          </p:cNvPicPr>
          <p:nvPr>
            <p:custDataLst>
              <p:tags r:id="rId21"/>
            </p:custDataLst>
          </p:nvPr>
        </p:nvPicPr>
        <p:blipFill>
          <a:blip r:embed="rId20"/>
          <a:stretch>
            <a:fillRect/>
          </a:stretch>
        </p:blipFill>
        <p:spPr bwMode="auto">
          <a:xfrm>
            <a:off x="7009871" y="-5080"/>
            <a:ext cx="2134129" cy="2703910"/>
          </a:xfrm>
          <a:prstGeom prst="rect">
            <a:avLst/>
          </a:prstGeom>
          <a:ln>
            <a:noFill/>
          </a:ln>
          <a:effectLst>
            <a:softEdge rad="112500"/>
          </a:effectLst>
        </p:spPr>
      </p:pic>
    </p:spTree>
    <p:extLst>
      <p:ext uri="{BB962C8B-B14F-4D97-AF65-F5344CB8AC3E}">
        <p14:creationId xmlns:p14="http://schemas.microsoft.com/office/powerpoint/2010/main" val="964893742"/>
      </p:ext>
    </p:extLst>
  </p:cSld>
  <p:clrMapOvr>
    <a:masterClrMapping/>
  </p:clrMapOvr>
  <p:transition spd="slow">
    <p:pull dir="ru"/>
  </p:transition>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TextBox 1"/>
          <p:cNvSpPr txBox="1"/>
          <p:nvPr>
            <p:custDataLst>
              <p:tags r:id="rId3"/>
            </p:custDataLst>
          </p:nvPr>
        </p:nvSpPr>
        <p:spPr>
          <a:xfrm>
            <a:off x="0" y="0"/>
            <a:ext cx="9144000" cy="523220"/>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r>
              <a:rPr lang="en-US" altLang="zh-CN" sz="2800"/>
              <a:t>《</a:t>
            </a:r>
            <a:r>
              <a:rPr lang="zh-CN" altLang="en-US" sz="2800"/>
              <a:t>党费</a:t>
            </a:r>
            <a:r>
              <a:rPr lang="en-US" altLang="zh-CN" sz="2800"/>
              <a:t>》</a:t>
            </a:r>
            <a:r>
              <a:rPr lang="zh-CN" altLang="en-US" sz="2800" b="1"/>
              <a:t>了解背景</a:t>
            </a:r>
          </a:p>
        </p:txBody>
      </p:sp>
      <p:sp>
        <p:nvSpPr>
          <p:cNvPr id="3" name="TextBox 2"/>
          <p:cNvSpPr txBox="1"/>
          <p:nvPr>
            <p:custDataLst>
              <p:tags r:id="rId4"/>
            </p:custDataLst>
          </p:nvPr>
        </p:nvSpPr>
        <p:spPr>
          <a:xfrm>
            <a:off x="0" y="1340768"/>
            <a:ext cx="5508104" cy="5013039"/>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indent="342900" algn="just">
              <a:lnSpc>
                <a:spcPct val="150000"/>
              </a:lnSpc>
              <a:spcAft>
                <a:spcPts val="750"/>
              </a:spcAft>
            </a:pPr>
            <a:r>
              <a:rPr lang="en-US" altLang="zh-CN" sz="2400" kern="100">
                <a:solidFill>
                  <a:srgbClr val="333333"/>
                </a:solidFill>
                <a:latin typeface="微软雅黑" panose="020b0503020204020204" pitchFamily="34" charset="-122"/>
                <a:ea typeface="微软雅黑" panose="020b0503020204020204" pitchFamily="34" charset="-122"/>
                <a:cs typeface="Arial" panose="020b0604020202020204" pitchFamily="34" charset="0"/>
              </a:rPr>
              <a:t>1934</a:t>
            </a:r>
            <a:r>
              <a:rPr lang="zh-CN" altLang="en-US" sz="2400" kern="100">
                <a:solidFill>
                  <a:srgbClr val="333333"/>
                </a:solidFill>
                <a:latin typeface="微软雅黑" panose="020b0503020204020204" pitchFamily="34" charset="-122"/>
                <a:ea typeface="微软雅黑" panose="020b0503020204020204" pitchFamily="34" charset="-122"/>
                <a:cs typeface="Arial" panose="020b0604020202020204" pitchFamily="34" charset="0"/>
              </a:rPr>
              <a:t>年</a:t>
            </a:r>
            <a:r>
              <a:rPr lang="en-US" altLang="zh-CN" sz="2400" kern="100">
                <a:solidFill>
                  <a:srgbClr val="333333"/>
                </a:solidFill>
                <a:latin typeface="微软雅黑" panose="020b0503020204020204" pitchFamily="34" charset="-122"/>
                <a:ea typeface="微软雅黑" panose="020b0503020204020204" pitchFamily="34" charset="-122"/>
                <a:cs typeface="Arial" panose="020b0604020202020204" pitchFamily="34" charset="0"/>
              </a:rPr>
              <a:t>10</a:t>
            </a:r>
            <a:r>
              <a:rPr lang="zh-CN" altLang="en-US" sz="2400" kern="100">
                <a:solidFill>
                  <a:srgbClr val="333333"/>
                </a:solidFill>
                <a:latin typeface="微软雅黑" panose="020b0503020204020204" pitchFamily="34" charset="-122"/>
                <a:ea typeface="微软雅黑" panose="020b0503020204020204" pitchFamily="34" charset="-122"/>
                <a:cs typeface="Arial" panose="020b0604020202020204" pitchFamily="34" charset="0"/>
              </a:rPr>
              <a:t>月</a:t>
            </a:r>
            <a:r>
              <a:rPr lang="en-US" altLang="zh-CN" sz="2400" kern="100">
                <a:solidFill>
                  <a:srgbClr val="333333"/>
                </a:solidFill>
                <a:latin typeface="微软雅黑" panose="020b0503020204020204" pitchFamily="34" charset="-122"/>
                <a:ea typeface="微软雅黑" panose="020b0503020204020204" pitchFamily="34" charset="-122"/>
                <a:cs typeface="Arial" panose="020b0604020202020204" pitchFamily="34" charset="0"/>
              </a:rPr>
              <a:t>,</a:t>
            </a:r>
            <a:r>
              <a:rPr lang="zh-CN" altLang="en-US" sz="2400" kern="100">
                <a:solidFill>
                  <a:srgbClr val="333333"/>
                </a:solidFill>
                <a:latin typeface="微软雅黑" panose="020b0503020204020204" pitchFamily="34" charset="-122"/>
                <a:ea typeface="微软雅黑" panose="020b0503020204020204" pitchFamily="34" charset="-122"/>
                <a:cs typeface="Arial" panose="020b0604020202020204" pitchFamily="34" charset="0"/>
              </a:rPr>
              <a:t>中央红军北上长征</a:t>
            </a:r>
            <a:r>
              <a:rPr lang="en-US" altLang="zh-CN" sz="2400" kern="100">
                <a:solidFill>
                  <a:srgbClr val="333333"/>
                </a:solidFill>
                <a:latin typeface="微软雅黑" panose="020b0503020204020204" pitchFamily="34" charset="-122"/>
                <a:ea typeface="微软雅黑" panose="020b0503020204020204" pitchFamily="34" charset="-122"/>
                <a:cs typeface="Arial" panose="020b0604020202020204" pitchFamily="34" charset="0"/>
              </a:rPr>
              <a:t>,</a:t>
            </a:r>
            <a:r>
              <a:rPr lang="zh-CN" altLang="en-US" sz="2400" kern="100">
                <a:solidFill>
                  <a:srgbClr val="333333"/>
                </a:solidFill>
                <a:latin typeface="微软雅黑" panose="020b0503020204020204" pitchFamily="34" charset="-122"/>
                <a:ea typeface="微软雅黑" panose="020b0503020204020204" pitchFamily="34" charset="-122"/>
                <a:cs typeface="Arial" panose="020b0604020202020204" pitchFamily="34" charset="0"/>
              </a:rPr>
              <a:t>国民党调遣重兵进攻“围剿”闽粤赣苏区。军事上</a:t>
            </a:r>
            <a:r>
              <a:rPr lang="en-US" altLang="zh-CN" sz="2400" kern="100">
                <a:solidFill>
                  <a:srgbClr val="333333"/>
                </a:solidFill>
                <a:latin typeface="微软雅黑" panose="020b0503020204020204" pitchFamily="34" charset="-122"/>
                <a:ea typeface="微软雅黑" panose="020b0503020204020204" pitchFamily="34" charset="-122"/>
                <a:cs typeface="Arial" panose="020b0604020202020204" pitchFamily="34" charset="0"/>
              </a:rPr>
              <a:t>,</a:t>
            </a:r>
            <a:r>
              <a:rPr lang="zh-CN" altLang="en-US" sz="2400" kern="100">
                <a:solidFill>
                  <a:srgbClr val="333333"/>
                </a:solidFill>
                <a:latin typeface="微软雅黑" panose="020b0503020204020204" pitchFamily="34" charset="-122"/>
                <a:ea typeface="微软雅黑" panose="020b0503020204020204" pitchFamily="34" charset="-122"/>
                <a:cs typeface="Arial" panose="020b0604020202020204" pitchFamily="34" charset="0"/>
              </a:rPr>
              <a:t>采用“驻剿”和分进合击的战术</a:t>
            </a:r>
            <a:r>
              <a:rPr lang="en-US" altLang="zh-CN" sz="2400" kern="100">
                <a:solidFill>
                  <a:srgbClr val="333333"/>
                </a:solidFill>
                <a:latin typeface="微软雅黑" panose="020b0503020204020204" pitchFamily="34" charset="-122"/>
                <a:ea typeface="微软雅黑" panose="020b0503020204020204" pitchFamily="34" charset="-122"/>
                <a:cs typeface="Arial" panose="020b0604020202020204" pitchFamily="34" charset="0"/>
              </a:rPr>
              <a:t>;</a:t>
            </a:r>
            <a:r>
              <a:rPr lang="zh-CN" altLang="en-US" sz="2400" kern="100">
                <a:solidFill>
                  <a:srgbClr val="333333"/>
                </a:solidFill>
                <a:latin typeface="微软雅黑" panose="020b0503020204020204" pitchFamily="34" charset="-122"/>
                <a:ea typeface="微软雅黑" panose="020b0503020204020204" pitchFamily="34" charset="-122"/>
                <a:cs typeface="Arial" panose="020b0604020202020204" pitchFamily="34" charset="0"/>
              </a:rPr>
              <a:t>政治上</a:t>
            </a:r>
            <a:r>
              <a:rPr lang="en-US" altLang="zh-CN" sz="2400" kern="100">
                <a:solidFill>
                  <a:srgbClr val="333333"/>
                </a:solidFill>
                <a:latin typeface="微软雅黑" panose="020b0503020204020204" pitchFamily="34" charset="-122"/>
                <a:ea typeface="微软雅黑" panose="020b0503020204020204" pitchFamily="34" charset="-122"/>
                <a:cs typeface="Arial" panose="020b0604020202020204" pitchFamily="34" charset="0"/>
              </a:rPr>
              <a:t>,</a:t>
            </a:r>
            <a:r>
              <a:rPr lang="zh-CN" altLang="en-US" sz="2400" kern="100">
                <a:solidFill>
                  <a:srgbClr val="333333"/>
                </a:solidFill>
                <a:latin typeface="微软雅黑" panose="020b0503020204020204" pitchFamily="34" charset="-122"/>
                <a:ea typeface="微软雅黑" panose="020b0503020204020204" pitchFamily="34" charset="-122"/>
                <a:cs typeface="Arial" panose="020b0604020202020204" pitchFamily="34" charset="0"/>
              </a:rPr>
              <a:t>实行移民并村</a:t>
            </a:r>
            <a:r>
              <a:rPr lang="en-US" altLang="zh-CN" sz="2400" kern="100">
                <a:solidFill>
                  <a:srgbClr val="333333"/>
                </a:solidFill>
                <a:latin typeface="微软雅黑" panose="020b0503020204020204" pitchFamily="34" charset="-122"/>
                <a:ea typeface="微软雅黑" panose="020b0503020204020204" pitchFamily="34" charset="-122"/>
                <a:cs typeface="Arial" panose="020b0604020202020204" pitchFamily="34" charset="0"/>
              </a:rPr>
              <a:t>,</a:t>
            </a:r>
            <a:r>
              <a:rPr lang="zh-CN" altLang="en-US" sz="2400" kern="100">
                <a:solidFill>
                  <a:srgbClr val="333333"/>
                </a:solidFill>
                <a:latin typeface="微软雅黑" panose="020b0503020204020204" pitchFamily="34" charset="-122"/>
                <a:ea typeface="微软雅黑" panose="020b0503020204020204" pitchFamily="34" charset="-122"/>
                <a:cs typeface="Arial" panose="020b0604020202020204" pitchFamily="34" charset="0"/>
              </a:rPr>
              <a:t>断绝群众资助红军的粮食来源</a:t>
            </a:r>
            <a:r>
              <a:rPr lang="en-US" altLang="zh-CN" sz="2400" kern="100">
                <a:solidFill>
                  <a:srgbClr val="333333"/>
                </a:solidFill>
                <a:latin typeface="微软雅黑" panose="020b0503020204020204" pitchFamily="34" charset="-122"/>
                <a:ea typeface="微软雅黑" panose="020b0503020204020204" pitchFamily="34" charset="-122"/>
                <a:cs typeface="Arial" panose="020b0604020202020204" pitchFamily="34" charset="0"/>
              </a:rPr>
              <a:t>,</a:t>
            </a:r>
            <a:r>
              <a:rPr lang="zh-CN" altLang="en-US" sz="2400" kern="100">
                <a:solidFill>
                  <a:srgbClr val="333333"/>
                </a:solidFill>
                <a:latin typeface="微软雅黑" panose="020b0503020204020204" pitchFamily="34" charset="-122"/>
                <a:ea typeface="微软雅黑" panose="020b0503020204020204" pitchFamily="34" charset="-122"/>
                <a:cs typeface="Arial" panose="020b0604020202020204" pitchFamily="34" charset="0"/>
              </a:rPr>
              <a:t>欲置红军于死地。在敌人的残酷“围剿”下</a:t>
            </a:r>
            <a:r>
              <a:rPr lang="en-US" altLang="zh-CN" sz="2400" kern="100">
                <a:solidFill>
                  <a:srgbClr val="333333"/>
                </a:solidFill>
                <a:latin typeface="微软雅黑" panose="020b0503020204020204" pitchFamily="34" charset="-122"/>
                <a:ea typeface="微软雅黑" panose="020b0503020204020204" pitchFamily="34" charset="-122"/>
                <a:cs typeface="Arial" panose="020b0604020202020204" pitchFamily="34" charset="0"/>
              </a:rPr>
              <a:t>,</a:t>
            </a:r>
            <a:r>
              <a:rPr lang="zh-CN" altLang="en-US" sz="2400" kern="100">
                <a:solidFill>
                  <a:srgbClr val="333333"/>
                </a:solidFill>
                <a:latin typeface="微软雅黑" panose="020b0503020204020204" pitchFamily="34" charset="-122"/>
                <a:ea typeface="微软雅黑" panose="020b0503020204020204" pitchFamily="34" charset="-122"/>
                <a:cs typeface="Arial" panose="020b0604020202020204" pitchFamily="34" charset="0"/>
              </a:rPr>
              <a:t>我党在苏区的革命工作遇到极大困难。</a:t>
            </a:r>
            <a:r>
              <a:rPr lang="en-US" altLang="zh-CN" sz="2400" kern="100">
                <a:solidFill>
                  <a:srgbClr val="333333"/>
                </a:solidFill>
                <a:latin typeface="微软雅黑" panose="020b0503020204020204" pitchFamily="34" charset="-122"/>
                <a:ea typeface="微软雅黑" panose="020b0503020204020204" pitchFamily="34" charset="-122"/>
                <a:cs typeface="Arial" panose="020b0604020202020204" pitchFamily="34" charset="0"/>
              </a:rPr>
              <a:t>《</a:t>
            </a:r>
            <a:r>
              <a:rPr lang="zh-CN" altLang="en-US" sz="2400" kern="100">
                <a:solidFill>
                  <a:srgbClr val="333333"/>
                </a:solidFill>
                <a:latin typeface="微软雅黑" panose="020b0503020204020204" pitchFamily="34" charset="-122"/>
                <a:ea typeface="微软雅黑" panose="020b0503020204020204" pitchFamily="34" charset="-122"/>
                <a:cs typeface="Arial" panose="020b0604020202020204" pitchFamily="34" charset="0"/>
              </a:rPr>
              <a:t>党费</a:t>
            </a:r>
            <a:r>
              <a:rPr lang="en-US" altLang="zh-CN" sz="2400" kern="100">
                <a:solidFill>
                  <a:srgbClr val="333333"/>
                </a:solidFill>
                <a:latin typeface="微软雅黑" panose="020b0503020204020204" pitchFamily="34" charset="-122"/>
                <a:ea typeface="微软雅黑" panose="020b0503020204020204" pitchFamily="34" charset="-122"/>
                <a:cs typeface="Arial" panose="020b0604020202020204" pitchFamily="34" charset="0"/>
              </a:rPr>
              <a:t>》</a:t>
            </a:r>
            <a:r>
              <a:rPr lang="zh-CN" altLang="en-US" sz="2400" kern="100">
                <a:solidFill>
                  <a:srgbClr val="333333"/>
                </a:solidFill>
                <a:latin typeface="微软雅黑" panose="020b0503020204020204" pitchFamily="34" charset="-122"/>
                <a:ea typeface="微软雅黑" panose="020b0503020204020204" pitchFamily="34" charset="-122"/>
                <a:cs typeface="Arial" panose="020b0604020202020204" pitchFamily="34" charset="0"/>
              </a:rPr>
              <a:t>描绘的就是</a:t>
            </a:r>
            <a:r>
              <a:rPr lang="en-US" altLang="zh-CN" sz="2400" kern="100">
                <a:solidFill>
                  <a:srgbClr val="333333"/>
                </a:solidFill>
                <a:latin typeface="微软雅黑" panose="020b0503020204020204" pitchFamily="34" charset="-122"/>
                <a:ea typeface="微软雅黑" panose="020b0503020204020204" pitchFamily="34" charset="-122"/>
                <a:cs typeface="Arial" panose="020b0604020202020204" pitchFamily="34" charset="0"/>
              </a:rPr>
              <a:t>1934</a:t>
            </a:r>
            <a:r>
              <a:rPr lang="zh-CN" altLang="en-US" sz="2400" kern="100">
                <a:solidFill>
                  <a:srgbClr val="333333"/>
                </a:solidFill>
                <a:latin typeface="微软雅黑" panose="020b0503020204020204" pitchFamily="34" charset="-122"/>
                <a:ea typeface="微软雅黑" panose="020b0503020204020204" pitchFamily="34" charset="-122"/>
                <a:cs typeface="Arial" panose="020b0604020202020204" pitchFamily="34" charset="0"/>
              </a:rPr>
              <a:t>年秋天，游击队开展敌后战争时，一位女共产党员缴党费的故事。</a:t>
            </a:r>
          </a:p>
        </p:txBody>
      </p:sp>
      <p:pic>
        <p:nvPicPr>
          <p:cNvPr id="7" name="图片 6">
            <a:extLst>
              <a:ext uri="{FF2B5EF4-FFF2-40B4-BE49-F238E27FC236}">
                <a16:creationId xmlns:a16="http://schemas.microsoft.com/office/drawing/2014/main" id="{A2BED6CA-C078-4D71-9CA8-1F668722AA8C}"/>
              </a:ext>
            </a:extLst>
          </p:cNvPr>
          <p:cNvPicPr>
            <a:picLocks noChangeAspect="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a:xfrm>
            <a:off x="5868144" y="1916832"/>
            <a:ext cx="3058114" cy="3888432"/>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2918763075"/>
      </p:ext>
    </p:extLst>
  </p:cSld>
  <p:clrMapOvr>
    <a:masterClrMapping/>
  </p:clrMapOvr>
  <p:transition spd="slow">
    <p:pull dir="ru"/>
  </p:transition>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3442996" y="2247823"/>
            <a:ext cx="5241080" cy="458908"/>
          </a:xfrm>
          <a:prstGeom prst="rect">
            <a:avLst/>
          </a:prstGeom>
          <a:noFill/>
        </p:spPr>
        <p:txBody>
          <a:bodyPr wrap="square" rtlCol="0">
            <a:spAutoFit/>
          </a:bodyPr>
          <a:lstStyle/>
          <a:p>
            <a:pPr>
              <a:lnSpc>
                <a:spcPct val="150000"/>
              </a:lnSpc>
            </a:pPr>
            <a:r>
              <a:rPr lang="zh-CN" altLang="en-US">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122830" y="116632"/>
            <a:ext cx="8899448" cy="6696744"/>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5"/>
            </p:custDataLst>
          </p:nvPr>
        </p:nvSpPr>
        <p:spPr>
          <a:xfrm>
            <a:off x="2695433" y="1932011"/>
            <a:ext cx="5124734" cy="415498"/>
          </a:xfrm>
          <a:prstGeom prst="rect">
            <a:avLst/>
          </a:prstGeom>
        </p:spPr>
        <p:txBody>
          <a:bodyPr wrap="square">
            <a:spAutoFit/>
          </a:bodyPr>
          <a:lstStyle/>
          <a:p>
            <a:r>
              <a:rPr lang="en-US" altLang="zh-CN" b="1">
                <a:solidFill>
                  <a:srgbClr val="0070C0"/>
                </a:solidFill>
                <a:latin typeface="Times New Roman" pitchFamily="18" charset="0"/>
                <a:cs typeface="宋体" panose="02010600030101010101" pitchFamily="2" charset="-122"/>
              </a:rPr>
              <a:t>     </a:t>
            </a:r>
            <a:endParaRPr lang="zh-CN" altLang="en-US" sz="2100"/>
          </a:p>
        </p:txBody>
      </p:sp>
      <p:sp>
        <p:nvSpPr>
          <p:cNvPr id="7" name="矩形 6"/>
          <p:cNvSpPr/>
          <p:nvPr>
            <p:custDataLst>
              <p:tags r:id="rId6"/>
            </p:custDataLst>
          </p:nvPr>
        </p:nvSpPr>
        <p:spPr>
          <a:xfrm>
            <a:off x="3432412" y="1706603"/>
            <a:ext cx="5298743" cy="369332"/>
          </a:xfrm>
          <a:prstGeom prst="rect">
            <a:avLst/>
          </a:prstGeom>
        </p:spPr>
        <p:txBody>
          <a:bodyPr wrap="square">
            <a:spAutoFit/>
          </a:bodyPr>
          <a:lstStyle/>
          <a:p>
            <a:r>
              <a:rPr lang="en-US" altLang="zh-CN"/>
              <a:t>      </a:t>
            </a:r>
          </a:p>
        </p:txBody>
      </p:sp>
      <p:sp>
        <p:nvSpPr>
          <p:cNvPr id="9" name="文本框 13"/>
          <p:cNvSpPr txBox="1"/>
          <p:nvPr>
            <p:custDataLst>
              <p:tags r:id="rId7"/>
            </p:custDataLst>
          </p:nvPr>
        </p:nvSpPr>
        <p:spPr>
          <a:xfrm>
            <a:off x="301956" y="116632"/>
            <a:ext cx="4342051" cy="648191"/>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en-US" altLang="zh-CN" sz="2800">
                <a:solidFill>
                  <a:srgbClr val="0000FF"/>
                </a:solidFill>
              </a:rPr>
              <a:t>《</a:t>
            </a:r>
            <a:r>
              <a:rPr lang="zh-CN" altLang="en-US" sz="2800">
                <a:solidFill>
                  <a:srgbClr val="0000FF"/>
                </a:solidFill>
              </a:rPr>
              <a:t>党费</a:t>
            </a:r>
            <a:r>
              <a:rPr lang="en-US" altLang="zh-CN" sz="2800">
                <a:solidFill>
                  <a:srgbClr val="0000FF"/>
                </a:solidFill>
              </a:rPr>
              <a:t>》</a:t>
            </a:r>
            <a:r>
              <a:rPr lang="zh-CN" altLang="en-US" sz="2400" b="1">
                <a:solidFill>
                  <a:srgbClr val="0000FF"/>
                </a:solidFill>
                <a:latin typeface="微软雅黑" panose="020b0503020204020204" pitchFamily="34" charset="-122"/>
                <a:ea typeface="微软雅黑" panose="020b0503020204020204" pitchFamily="34" charset="-122"/>
              </a:rPr>
              <a:t>主题归纳</a:t>
            </a:r>
          </a:p>
        </p:txBody>
      </p:sp>
      <p:sp>
        <p:nvSpPr>
          <p:cNvPr id="2049" name="Rectangle 1"/>
          <p:cNvSpPr>
            <a:spLocks noChangeArrowheads="1"/>
          </p:cNvSpPr>
          <p:nvPr>
            <p:custDataLst>
              <p:tags r:id="rId8"/>
            </p:custDataLst>
          </p:nvPr>
        </p:nvSpPr>
        <p:spPr bwMode="auto">
          <a:xfrm>
            <a:off x="1146412" y="3271229"/>
            <a:ext cx="5895833" cy="346249"/>
          </a:xfrm>
          <a:prstGeom prst="rect">
            <a:avLst/>
          </a:prstGeom>
          <a:noFill/>
          <a:ln w="9525">
            <a:noFill/>
            <a:miter lim="800000"/>
          </a:ln>
          <a:effectLst/>
        </p:spPr>
        <p:txBody>
          <a:bodyPr vert="horz" wrap="square" lIns="68580" tIns="34290" rIns="68580" bIns="34290" numCol="1" anchor="ctr" anchorCtr="0" compatLnSpc="1">
            <a:prstTxWarp prst="textNoShape">
              <a:avLst/>
            </a:prstTxWarp>
            <a:spAutoFit/>
          </a:bodyPr>
          <a:lstStyle/>
          <a:p>
            <a:pPr indent="228600" defTabSz="685800"/>
            <a:r>
              <a:rPr lang="en-US" altLang="zh-CN">
                <a:solidFill>
                  <a:schemeClr val="tx1"/>
                </a:solidFill>
                <a:latin typeface="楷体" panose="02010609060101010101" pitchFamily="49" charset="-122"/>
                <a:ea typeface="楷体" panose="02010609060101010101" pitchFamily="49" charset="-122"/>
                <a:cs typeface="Times New Roman" panose="02020603050405020304" pitchFamily="18" charset="0"/>
              </a:rPr>
              <a:t>  </a:t>
            </a:r>
            <a:endParaRPr lang="en-US" altLang="zh-CN">
              <a:solidFill>
                <a:schemeClr val="tx1"/>
              </a:solidFill>
              <a:latin typeface="楷体" panose="02010609060101010101" pitchFamily="49" charset="-122"/>
              <a:ea typeface="楷体" panose="02010609060101010101" pitchFamily="49" charset="-122"/>
              <a:cs typeface="宋体" panose="02010600030101010101" pitchFamily="2" charset="-122"/>
            </a:endParaRPr>
          </a:p>
        </p:txBody>
      </p:sp>
      <p:sp>
        <p:nvSpPr>
          <p:cNvPr id="28673" name="Rectangle 1"/>
          <p:cNvSpPr>
            <a:spLocks noChangeArrowheads="1"/>
          </p:cNvSpPr>
          <p:nvPr>
            <p:custDataLst>
              <p:tags r:id="rId9"/>
            </p:custDataLst>
          </p:nvPr>
        </p:nvSpPr>
        <p:spPr bwMode="auto">
          <a:xfrm>
            <a:off x="301956" y="542310"/>
            <a:ext cx="4879236" cy="6317114"/>
          </a:xfrm>
          <a:prstGeom prst="rect">
            <a:avLst/>
          </a:prstGeom>
          <a:noFill/>
          <a:ln w="9525">
            <a:noFill/>
            <a:miter lim="800000"/>
          </a:ln>
          <a:effectLst/>
        </p:spPr>
        <p:txBody>
          <a:bodyPr vert="horz" wrap="square" lIns="68580" tIns="34290" rIns="68580" bIns="34290" numCol="1" anchor="ctr" anchorCtr="0" compatLnSpc="1">
            <a:prstTxWarp prst="textNoShape">
              <a:avLst/>
            </a:prstTxWarp>
            <a:spAutoFit/>
          </a:bodyPr>
          <a:lstStyle/>
          <a:p>
            <a:endParaRPr lang="zh-CN" altLang="zh-CN">
              <a:latin typeface="楷体" panose="02010609060101010101" pitchFamily="49" charset="-122"/>
              <a:ea typeface="楷体" panose="02010609060101010101" pitchFamily="49" charset="-122"/>
            </a:endParaRPr>
          </a:p>
          <a:p>
            <a:r>
              <a:rPr lang="en-US" altLang="zh-CN">
                <a:latin typeface="楷体" panose="02010609060101010101" pitchFamily="49" charset="-122"/>
                <a:ea typeface="楷体" panose="02010609060101010101" pitchFamily="49" charset="-122"/>
              </a:rPr>
              <a:t>    </a:t>
            </a:r>
          </a:p>
          <a:p>
            <a:r>
              <a:rPr lang="zh-CN" altLang="zh-CN" sz="3200">
                <a:latin typeface="楷体" panose="02010609060101010101" pitchFamily="49" charset="-122"/>
                <a:ea typeface="楷体" panose="02010609060101010101" pitchFamily="49" charset="-122"/>
              </a:rPr>
              <a:t>小说描写了一位年轻女共产党员在敌后艰苦环境里</a:t>
            </a:r>
            <a:r>
              <a:rPr lang="zh-CN" altLang="en-US" sz="3200">
                <a:latin typeface="楷体" panose="02010609060101010101" pitchFamily="49" charset="-122"/>
                <a:ea typeface="楷体" panose="02010609060101010101" pitchFamily="49" charset="-122"/>
              </a:rPr>
              <a:t>坚持</a:t>
            </a:r>
            <a:r>
              <a:rPr lang="zh-CN" altLang="zh-CN" sz="3200">
                <a:latin typeface="楷体" panose="02010609060101010101" pitchFamily="49" charset="-122"/>
                <a:ea typeface="楷体" panose="02010609060101010101" pitchFamily="49" charset="-122"/>
              </a:rPr>
              <a:t>斗争</a:t>
            </a:r>
            <a:r>
              <a:rPr lang="en-US" altLang="zh-CN" sz="3200">
                <a:latin typeface="楷体" panose="02010609060101010101" pitchFamily="49" charset="-122"/>
                <a:ea typeface="楷体" panose="02010609060101010101" pitchFamily="49" charset="-122"/>
              </a:rPr>
              <a:t>,</a:t>
            </a:r>
            <a:r>
              <a:rPr lang="zh-CN" altLang="zh-CN" sz="3200">
                <a:latin typeface="楷体" panose="02010609060101010101" pitchFamily="49" charset="-122"/>
                <a:ea typeface="楷体" panose="02010609060101010101" pitchFamily="49" charset="-122"/>
              </a:rPr>
              <a:t>为了缴纳党费和掩护游击队的同志</a:t>
            </a:r>
            <a:r>
              <a:rPr lang="en-US" altLang="zh-CN" sz="3200">
                <a:latin typeface="楷体" panose="02010609060101010101" pitchFamily="49" charset="-122"/>
                <a:ea typeface="楷体" panose="02010609060101010101" pitchFamily="49" charset="-122"/>
              </a:rPr>
              <a:t>,</a:t>
            </a:r>
            <a:r>
              <a:rPr lang="zh-CN" altLang="zh-CN" sz="3200">
                <a:latin typeface="楷体" panose="02010609060101010101" pitchFamily="49" charset="-122"/>
                <a:ea typeface="楷体" panose="02010609060101010101" pitchFamily="49" charset="-122"/>
              </a:rPr>
              <a:t>献出自己生命的故事</a:t>
            </a:r>
            <a:r>
              <a:rPr lang="en-US" altLang="zh-CN" sz="3200">
                <a:latin typeface="楷体" panose="02010609060101010101" pitchFamily="49" charset="-122"/>
                <a:ea typeface="楷体" panose="02010609060101010101" pitchFamily="49" charset="-122"/>
              </a:rPr>
              <a:t>,</a:t>
            </a:r>
            <a:r>
              <a:rPr lang="zh-CN" altLang="zh-CN" sz="3200" u="sng">
                <a:latin typeface="楷体" panose="02010609060101010101" pitchFamily="49" charset="-122"/>
                <a:ea typeface="楷体" panose="02010609060101010101" pitchFamily="49" charset="-122"/>
              </a:rPr>
              <a:t>塑造了一个信仰坚定、斗争顽强、富有牺牲精神的共产党员形象</a:t>
            </a:r>
            <a:r>
              <a:rPr lang="en-US" altLang="zh-CN" sz="3200" u="sng">
                <a:latin typeface="楷体" panose="02010609060101010101" pitchFamily="49" charset="-122"/>
                <a:ea typeface="楷体" panose="02010609060101010101" pitchFamily="49" charset="-122"/>
              </a:rPr>
              <a:t>,</a:t>
            </a:r>
            <a:r>
              <a:rPr lang="zh-CN" altLang="zh-CN" sz="3200" u="sng">
                <a:solidFill>
                  <a:srgbClr val="FF0000"/>
                </a:solidFill>
                <a:latin typeface="楷体" panose="02010609060101010101" pitchFamily="49" charset="-122"/>
                <a:ea typeface="楷体" panose="02010609060101010101" pitchFamily="49" charset="-122"/>
              </a:rPr>
              <a:t>赞美了她对党的忠诚</a:t>
            </a:r>
            <a:r>
              <a:rPr lang="en-US" altLang="zh-CN" sz="3200" u="sng">
                <a:solidFill>
                  <a:srgbClr val="FF0000"/>
                </a:solidFill>
                <a:latin typeface="楷体" panose="02010609060101010101" pitchFamily="49" charset="-122"/>
                <a:ea typeface="楷体" panose="02010609060101010101" pitchFamily="49" charset="-122"/>
              </a:rPr>
              <a:t>,</a:t>
            </a:r>
            <a:r>
              <a:rPr lang="zh-CN" altLang="zh-CN" sz="3200" u="sng">
                <a:solidFill>
                  <a:srgbClr val="FF0000"/>
                </a:solidFill>
                <a:latin typeface="楷体" panose="02010609060101010101" pitchFamily="49" charset="-122"/>
                <a:ea typeface="楷体" panose="02010609060101010101" pitchFamily="49" charset="-122"/>
              </a:rPr>
              <a:t>讴歌了她为革命事业勇于牺牲的精神。</a:t>
            </a:r>
          </a:p>
          <a:p>
            <a:endParaRPr lang="zh-CN" altLang="zh-CN" sz="2000"/>
          </a:p>
          <a:p>
            <a:endParaRPr lang="en-US" altLang="zh-CN" sz="1500">
              <a:latin typeface="楷体" panose="02010609060101010101" pitchFamily="49" charset="-122"/>
              <a:ea typeface="楷体" panose="02010609060101010101" pitchFamily="49" charset="-122"/>
            </a:endParaRPr>
          </a:p>
          <a:p>
            <a:r>
              <a:rPr lang="en-US" altLang="zh-CN" sz="1500">
                <a:latin typeface="楷体" panose="02010609060101010101" pitchFamily="49" charset="-122"/>
                <a:ea typeface="楷体" panose="02010609060101010101" pitchFamily="49" charset="-122"/>
              </a:rPr>
              <a:t>     </a:t>
            </a:r>
            <a:endParaRPr lang="zh-CN" altLang="en-US" sz="1500">
              <a:solidFill>
                <a:schemeClr val="tx1"/>
              </a:solidFill>
              <a:latin typeface="楷体" panose="02010609060101010101" pitchFamily="49" charset="-122"/>
              <a:ea typeface="楷体" panose="02010609060101010101" pitchFamily="49" charset="-122"/>
              <a:cs typeface="宋体" panose="02010600030101010101" pitchFamily="2" charset="-122"/>
            </a:endParaRPr>
          </a:p>
        </p:txBody>
      </p:sp>
      <p:pic>
        <p:nvPicPr>
          <p:cNvPr id="11" name="Picture 1">
            <a:extLst>
              <a:ext uri="{FF2B5EF4-FFF2-40B4-BE49-F238E27FC236}">
                <a16:creationId xmlns:a16="http://schemas.microsoft.com/office/drawing/2014/main" id="{A27FCF22-3587-425E-B2E5-FF3BE93A4F3A}"/>
              </a:ext>
            </a:extLst>
          </p:cNvPr>
          <p:cNvPicPr>
            <a:picLocks noChangeAspect="1" noChangeArrowheads="1"/>
          </p:cNvPicPr>
          <p:nvPr>
            <p:custDataLst>
              <p:tags r:id="rId11"/>
            </p:custDataLst>
          </p:nvPr>
        </p:nvPicPr>
        <p:blipFill>
          <a:blip r:embed="rId10"/>
          <a:stretch>
            <a:fillRect/>
          </a:stretch>
        </p:blipFill>
        <p:spPr bwMode="auto">
          <a:xfrm>
            <a:off x="5577989" y="1072575"/>
            <a:ext cx="2916544" cy="5256583"/>
          </a:xfrm>
          <a:prstGeom prst="rect">
            <a:avLst/>
          </a:prstGeom>
          <a:ln>
            <a:noFill/>
          </a:ln>
          <a:effectLst>
            <a:softEdge rad="112500"/>
          </a:effectLst>
        </p:spPr>
      </p:pic>
      <p:pic>
        <p:nvPicPr>
          <p:cNvPr id="28674" name="New picture"/>
          <p:cNvPicPr/>
          <p:nvPr>
            <p:custDataLst>
              <p:tags r:id="rId13"/>
            </p:custDataLst>
          </p:nvPr>
        </p:nvPicPr>
        <p:blipFill>
          <a:blip r:embed="rId12"/>
          <a:stretch>
            <a:fillRect/>
          </a:stretch>
        </p:blipFill>
        <p:spPr>
          <a:xfrm>
            <a:off x="12458700" y="10744200"/>
            <a:ext cx="342900" cy="254000"/>
          </a:xfrm>
          <a:prstGeom prst="cube">
            <a:avLst/>
          </a:prstGeom>
        </p:spPr>
      </p:pic>
    </p:spTree>
    <p:extLst>
      <p:ext uri="{BB962C8B-B14F-4D97-AF65-F5344CB8AC3E}">
        <p14:creationId xmlns:p14="http://schemas.microsoft.com/office/powerpoint/2010/main" val="3284337462"/>
      </p:ext>
    </p:extLst>
  </p:cSld>
  <p:clrMapOvr>
    <a:masterClrMapping/>
  </p:clrMapOvr>
  <p:transition spd="slow">
    <p:pull dir="ru"/>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0482" name="Text Box 3"/>
          <p:cNvSpPr/>
          <p:nvPr>
            <p:custDataLst>
              <p:tags r:id="rId3"/>
            </p:custDataLst>
          </p:nvPr>
        </p:nvSpPr>
        <p:spPr>
          <a:xfrm>
            <a:off x="35560" y="98425"/>
            <a:ext cx="8292465" cy="521970"/>
          </a:xfrm>
          <a:prstGeom prst="rect">
            <a:avLst/>
          </a:prstGeom>
          <a:noFill/>
          <a:ln w="9525">
            <a:noFill/>
          </a:ln>
        </p:spPr>
        <p:txBody>
          <a:bodyPr wrap="square">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5pPr>
          </a:lstStyle>
          <a:p>
            <a:pPr marL="0" lvl="0" indent="0" eaLnBrk="1" hangingPunct="1">
              <a:spcBef>
                <a:spcPct val="50000"/>
              </a:spcBef>
              <a:buNone/>
            </a:pPr>
            <a:r>
              <a:rPr lang="zh-CN" altLang="en-US" sz="2800" b="1" u="sng">
                <a:solidFill>
                  <a:srgbClr val="FF0000"/>
                </a:solidFill>
                <a:latin typeface="+mj-ea"/>
                <a:ea typeface="+mj-ea"/>
              </a:rPr>
              <a:t>初读检测与交流</a:t>
            </a:r>
            <a:endParaRPr lang="zh-CN" altLang="en-US" sz="2000" b="1">
              <a:solidFill>
                <a:schemeClr val="tx1"/>
              </a:solidFill>
              <a:latin typeface="+mj-ea"/>
              <a:ea typeface="+mj-ea"/>
            </a:endParaRPr>
          </a:p>
        </p:txBody>
      </p:sp>
      <p:sp>
        <p:nvSpPr>
          <p:cNvPr id="4" name="文本框 3"/>
          <p:cNvSpPr txBox="1"/>
          <p:nvPr>
            <p:custDataLst>
              <p:tags r:id="rId4"/>
            </p:custDataLst>
          </p:nvPr>
        </p:nvSpPr>
        <p:spPr>
          <a:xfrm>
            <a:off x="-36195" y="1268730"/>
            <a:ext cx="9167495" cy="5262245"/>
          </a:xfrm>
          <a:prstGeom prst="rect">
            <a:avLst/>
          </a:prstGeom>
          <a:solidFill>
            <a:schemeClr val="accent3">
              <a:lumMod val="95000"/>
            </a:schemeClr>
          </a:solidFill>
        </p:spPr>
        <p:txBody>
          <a:bodyPr wrap="square" rtlCol="0" anchor="t">
            <a:spAutoFit/>
          </a:bodyPr>
          <a:lstStyle/>
          <a:p>
            <a:pPr fontAlgn="auto">
              <a:lnSpc>
                <a:spcPct val="150000"/>
              </a:lnSpc>
            </a:pPr>
            <a:r>
              <a:rPr lang="en-US" altLang="zh-CN" sz="2000" b="1"/>
              <a:t>     </a:t>
            </a:r>
            <a:r>
              <a:rPr lang="zh-CN" altLang="en-US" sz="3200" b="1">
                <a:solidFill>
                  <a:srgbClr val="FF0000"/>
                </a:solidFill>
              </a:rPr>
              <a:t>学习提示：</a:t>
            </a:r>
            <a:r>
              <a:rPr lang="en-US" altLang="zh-CN" sz="3200" b="1"/>
              <a:t>革命为了人民群众，也要依靠人民群众。本课三篇小说用不同方式抒写了革命者的情怀，表达了劳动人民对美好生活的向往和追求。《荷花淀》歌颂了白洋淀抗日军民的斗争精神与美好情感,《小二黑结婚》讲述了根据地青年在中国共产党领导下追求婚姻自主、走向新生活的故事,《党费》表现了地下工作者对党的忠诚与忘我的牺牲精神</a:t>
            </a:r>
            <a:r>
              <a:rPr lang="zh-CN" altLang="en-US" sz="3200" b="1"/>
              <a:t>。</a:t>
            </a:r>
            <a:r>
              <a:rPr lang="en-US" altLang="zh-CN" sz="3200" b="1"/>
              <a:t>  </a:t>
            </a:r>
          </a:p>
        </p:txBody>
      </p:sp>
    </p:spTree>
  </p:cSld>
  <p:clrMapOvr>
    <a:masterClrMapping/>
  </p:clrMapOvr>
  <p:transition spd="slow">
    <p:pull dir="ru"/>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6" name="Text Box 3"/>
          <p:cNvSpPr/>
          <p:nvPr>
            <p:custDataLst>
              <p:tags r:id="rId3"/>
            </p:custDataLst>
          </p:nvPr>
        </p:nvSpPr>
        <p:spPr>
          <a:xfrm>
            <a:off x="35560" y="98425"/>
            <a:ext cx="8292465" cy="521970"/>
          </a:xfrm>
          <a:prstGeom prst="rect">
            <a:avLst/>
          </a:prstGeom>
          <a:noFill/>
          <a:ln w="9525">
            <a:noFill/>
          </a:ln>
        </p:spPr>
        <p:txBody>
          <a:bodyPr wrap="square">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5pPr>
          </a:lstStyle>
          <a:p>
            <a:pPr marL="0" lvl="0" indent="0" eaLnBrk="1" hangingPunct="1">
              <a:spcBef>
                <a:spcPct val="50000"/>
              </a:spcBef>
              <a:buNone/>
            </a:pPr>
            <a:r>
              <a:rPr lang="zh-CN" altLang="en-US" sz="2800" b="1" u="sng">
                <a:solidFill>
                  <a:srgbClr val="FF0000"/>
                </a:solidFill>
                <a:latin typeface="+mj-ea"/>
                <a:ea typeface="+mj-ea"/>
              </a:rPr>
              <a:t>内容梳理与概括：</a:t>
            </a:r>
            <a:r>
              <a:rPr lang="zh-CN" altLang="en-US" sz="2400" b="1">
                <a:solidFill>
                  <a:schemeClr val="tx1"/>
                </a:solidFill>
                <a:latin typeface="+mj-ea"/>
                <a:ea typeface="+mj-ea"/>
              </a:rPr>
              <a:t>画出三篇小说的情节简图</a:t>
            </a:r>
          </a:p>
        </p:txBody>
      </p:sp>
      <p:sp>
        <p:nvSpPr>
          <p:cNvPr id="4" name="文本框 3"/>
          <p:cNvSpPr txBox="1"/>
          <p:nvPr>
            <p:custDataLst>
              <p:tags r:id="rId4"/>
            </p:custDataLst>
          </p:nvPr>
        </p:nvSpPr>
        <p:spPr>
          <a:xfrm>
            <a:off x="2389505" y="782955"/>
            <a:ext cx="1915160" cy="398780"/>
          </a:xfrm>
          <a:prstGeom prst="rect">
            <a:avLst/>
          </a:prstGeom>
          <a:solidFill>
            <a:schemeClr val="accent3">
              <a:lumMod val="95000"/>
            </a:schemeClr>
          </a:solidFill>
        </p:spPr>
        <p:txBody>
          <a:bodyPr wrap="square" rtlCol="0">
            <a:spAutoFit/>
          </a:bodyPr>
          <a:lstStyle/>
          <a:p>
            <a:r>
              <a:rPr lang="zh-CN" altLang="en-US" sz="2000" b="1">
                <a:solidFill>
                  <a:srgbClr val="FF0000"/>
                </a:solidFill>
              </a:rPr>
              <a:t>荷花淀结构图</a:t>
            </a:r>
          </a:p>
        </p:txBody>
      </p:sp>
      <p:sp>
        <p:nvSpPr>
          <p:cNvPr id="5" name="文本框 4"/>
          <p:cNvSpPr txBox="1"/>
          <p:nvPr>
            <p:custDataLst>
              <p:tags r:id="rId5"/>
            </p:custDataLst>
          </p:nvPr>
        </p:nvSpPr>
        <p:spPr>
          <a:xfrm>
            <a:off x="310515" y="1938655"/>
            <a:ext cx="1468120" cy="398780"/>
          </a:xfrm>
          <a:prstGeom prst="rect">
            <a:avLst/>
          </a:prstGeom>
          <a:solidFill>
            <a:schemeClr val="accent3">
              <a:lumMod val="95000"/>
            </a:schemeClr>
          </a:solidFill>
        </p:spPr>
        <p:txBody>
          <a:bodyPr wrap="square" rtlCol="0">
            <a:spAutoFit/>
          </a:bodyPr>
          <a:lstStyle/>
          <a:p>
            <a:r>
              <a:rPr lang="zh-CN" altLang="en-US" sz="2000" b="1">
                <a:sym typeface="+mn-ea"/>
              </a:rPr>
              <a:t>夫妻话别：</a:t>
            </a:r>
            <a:endParaRPr lang="zh-CN" altLang="en-US" sz="2000" b="1" u="sng"/>
          </a:p>
        </p:txBody>
      </p:sp>
      <p:sp>
        <p:nvSpPr>
          <p:cNvPr id="7" name="文本框 6"/>
          <p:cNvSpPr txBox="1"/>
          <p:nvPr>
            <p:custDataLst>
              <p:tags r:id="rId6"/>
            </p:custDataLst>
          </p:nvPr>
        </p:nvSpPr>
        <p:spPr>
          <a:xfrm>
            <a:off x="2110105" y="1386840"/>
            <a:ext cx="4384040" cy="1630045"/>
          </a:xfrm>
          <a:prstGeom prst="rect">
            <a:avLst/>
          </a:prstGeom>
          <a:solidFill>
            <a:schemeClr val="accent3">
              <a:lumMod val="95000"/>
            </a:schemeClr>
          </a:solidFill>
        </p:spPr>
        <p:txBody>
          <a:bodyPr wrap="square" rtlCol="0">
            <a:spAutoFit/>
          </a:bodyPr>
          <a:lstStyle/>
          <a:p>
            <a:r>
              <a:rPr lang="zh-CN" altLang="en-US" sz="2000" b="1">
                <a:sym typeface="+mn-ea"/>
              </a:rPr>
              <a:t>编席候夫</a:t>
            </a:r>
            <a:endParaRPr lang="zh-CN" altLang="en-US" sz="2000" b="1"/>
          </a:p>
          <a:p>
            <a:endParaRPr lang="zh-CN" altLang="en-US" sz="2000" b="1"/>
          </a:p>
          <a:p>
            <a:r>
              <a:rPr lang="zh-CN" altLang="en-US" sz="2000" b="1">
                <a:sym typeface="+mn-ea"/>
              </a:rPr>
              <a:t>夫妻话别  </a:t>
            </a:r>
            <a:endParaRPr lang="zh-CN" altLang="en-US" sz="2000" b="1"/>
          </a:p>
          <a:p>
            <a:endParaRPr lang="zh-CN" altLang="en-US" sz="2000" b="1"/>
          </a:p>
          <a:p>
            <a:r>
              <a:rPr lang="zh-CN" altLang="en-US" sz="2000" b="1">
                <a:sym typeface="+mn-ea"/>
              </a:rPr>
              <a:t>送夫参军</a:t>
            </a:r>
            <a:endParaRPr lang="zh-CN" altLang="en-US" sz="2000" b="1" u="sng"/>
          </a:p>
        </p:txBody>
      </p:sp>
      <p:sp>
        <p:nvSpPr>
          <p:cNvPr id="9" name="左大括号 8"/>
          <p:cNvSpPr/>
          <p:nvPr>
            <p:custDataLst>
              <p:tags r:id="rId7"/>
            </p:custDataLst>
          </p:nvPr>
        </p:nvSpPr>
        <p:spPr>
          <a:xfrm>
            <a:off x="1905635" y="3282315"/>
            <a:ext cx="332105" cy="1609725"/>
          </a:xfrm>
          <a:prstGeom prst="leftBrace">
            <a:avLst>
              <a:gd name="adj1" fmla="val 8333"/>
              <a:gd name="adj2" fmla="val 52551"/>
            </a:avLst>
          </a:prstGeom>
          <a:ln w="222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文本框 9"/>
          <p:cNvSpPr txBox="1"/>
          <p:nvPr>
            <p:custDataLst>
              <p:tags r:id="rId8"/>
            </p:custDataLst>
          </p:nvPr>
        </p:nvSpPr>
        <p:spPr>
          <a:xfrm>
            <a:off x="310515" y="3784600"/>
            <a:ext cx="1468120" cy="398780"/>
          </a:xfrm>
          <a:prstGeom prst="rect">
            <a:avLst/>
          </a:prstGeom>
          <a:solidFill>
            <a:schemeClr val="accent3">
              <a:lumMod val="95000"/>
            </a:schemeClr>
          </a:solidFill>
        </p:spPr>
        <p:txBody>
          <a:bodyPr wrap="square" rtlCol="0">
            <a:spAutoFit/>
          </a:bodyPr>
          <a:lstStyle/>
          <a:p>
            <a:r>
              <a:rPr lang="zh-CN" altLang="en-US" sz="2000" b="1">
                <a:sym typeface="+mn-ea"/>
              </a:rPr>
              <a:t>探夫遇敌：</a:t>
            </a:r>
            <a:endParaRPr lang="zh-CN" altLang="en-US" sz="2000" b="1" u="sng"/>
          </a:p>
        </p:txBody>
      </p:sp>
      <p:sp>
        <p:nvSpPr>
          <p:cNvPr id="11" name="文本框 10"/>
          <p:cNvSpPr txBox="1"/>
          <p:nvPr>
            <p:custDataLst>
              <p:tags r:id="rId9"/>
            </p:custDataLst>
          </p:nvPr>
        </p:nvSpPr>
        <p:spPr>
          <a:xfrm>
            <a:off x="2110105" y="3168650"/>
            <a:ext cx="4384040" cy="1631216"/>
          </a:xfrm>
          <a:prstGeom prst="rect">
            <a:avLst/>
          </a:prstGeom>
          <a:solidFill>
            <a:schemeClr val="accent3">
              <a:lumMod val="95000"/>
            </a:schemeClr>
          </a:solidFill>
        </p:spPr>
        <p:txBody>
          <a:bodyPr wrap="square" rtlCol="0">
            <a:spAutoFit/>
          </a:bodyPr>
          <a:lstStyle/>
          <a:p>
            <a:r>
              <a:rPr lang="zh-CN" altLang="en-US" sz="2000" b="1">
                <a:sym typeface="+mn-ea"/>
              </a:rPr>
              <a:t>商量探夫  </a:t>
            </a:r>
            <a:endParaRPr lang="zh-CN" altLang="en-US" sz="2000" b="1"/>
          </a:p>
          <a:p>
            <a:endParaRPr lang="zh-CN" altLang="en-US" sz="2000" b="1"/>
          </a:p>
          <a:p>
            <a:r>
              <a:rPr lang="zh-CN" altLang="en-US" sz="2000" b="1">
                <a:sym typeface="+mn-ea"/>
              </a:rPr>
              <a:t>探夫未遇</a:t>
            </a:r>
            <a:endParaRPr lang="zh-CN" altLang="en-US" sz="2000" b="1"/>
          </a:p>
          <a:p>
            <a:endParaRPr lang="en-US" altLang="zh-CN" sz="2000" b="1">
              <a:sym typeface="+mn-ea"/>
            </a:endParaRPr>
          </a:p>
          <a:p>
            <a:r>
              <a:rPr lang="zh-CN" altLang="en-US" sz="2000" b="1">
                <a:sym typeface="+mn-ea"/>
              </a:rPr>
              <a:t>归途遇敌 </a:t>
            </a:r>
            <a:endParaRPr lang="zh-CN" altLang="en-US" sz="2000" b="1" u="sng"/>
          </a:p>
        </p:txBody>
      </p:sp>
      <p:sp>
        <p:nvSpPr>
          <p:cNvPr id="12" name="左大括号 11"/>
          <p:cNvSpPr/>
          <p:nvPr>
            <p:custDataLst>
              <p:tags r:id="rId10"/>
            </p:custDataLst>
          </p:nvPr>
        </p:nvSpPr>
        <p:spPr>
          <a:xfrm>
            <a:off x="1905635" y="1513840"/>
            <a:ext cx="332105" cy="1609725"/>
          </a:xfrm>
          <a:prstGeom prst="leftBrace">
            <a:avLst>
              <a:gd name="adj1" fmla="val 8333"/>
              <a:gd name="adj2" fmla="val 52551"/>
            </a:avLst>
          </a:prstGeom>
          <a:ln w="222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文本框 12"/>
          <p:cNvSpPr txBox="1"/>
          <p:nvPr>
            <p:custDataLst>
              <p:tags r:id="rId11"/>
            </p:custDataLst>
          </p:nvPr>
        </p:nvSpPr>
        <p:spPr>
          <a:xfrm>
            <a:off x="310515" y="5427345"/>
            <a:ext cx="1468120" cy="398780"/>
          </a:xfrm>
          <a:prstGeom prst="rect">
            <a:avLst/>
          </a:prstGeom>
          <a:solidFill>
            <a:schemeClr val="accent3">
              <a:lumMod val="95000"/>
            </a:schemeClr>
          </a:solidFill>
        </p:spPr>
        <p:txBody>
          <a:bodyPr wrap="square" rtlCol="0">
            <a:spAutoFit/>
          </a:bodyPr>
          <a:lstStyle/>
          <a:p>
            <a:r>
              <a:rPr lang="zh-CN" altLang="en-US" sz="2000" b="1">
                <a:sym typeface="+mn-ea"/>
              </a:rPr>
              <a:t>助夫杀敌：</a:t>
            </a:r>
            <a:endParaRPr lang="zh-CN" altLang="en-US" sz="2000" b="1" u="sng"/>
          </a:p>
        </p:txBody>
      </p:sp>
      <p:sp>
        <p:nvSpPr>
          <p:cNvPr id="14" name="文本框 13"/>
          <p:cNvSpPr txBox="1"/>
          <p:nvPr>
            <p:custDataLst>
              <p:tags r:id="rId12"/>
            </p:custDataLst>
          </p:nvPr>
        </p:nvSpPr>
        <p:spPr>
          <a:xfrm>
            <a:off x="2110106" y="4892040"/>
            <a:ext cx="4384040" cy="2246769"/>
          </a:xfrm>
          <a:prstGeom prst="rect">
            <a:avLst/>
          </a:prstGeom>
          <a:solidFill>
            <a:schemeClr val="accent3">
              <a:lumMod val="95000"/>
            </a:schemeClr>
          </a:solidFill>
        </p:spPr>
        <p:txBody>
          <a:bodyPr wrap="square" rtlCol="0">
            <a:spAutoFit/>
          </a:bodyPr>
          <a:lstStyle/>
          <a:p>
            <a:endParaRPr lang="zh-CN" altLang="en-US" sz="2000" b="1"/>
          </a:p>
          <a:p>
            <a:r>
              <a:rPr lang="zh-CN" altLang="en-US" sz="2000" b="1">
                <a:sym typeface="+mn-ea"/>
              </a:rPr>
              <a:t>助夫杀敌</a:t>
            </a:r>
            <a:endParaRPr lang="zh-CN" altLang="en-US" sz="2000" b="1"/>
          </a:p>
          <a:p>
            <a:endParaRPr lang="en-US" altLang="zh-CN" sz="2000" b="1">
              <a:sym typeface="+mn-ea"/>
            </a:endParaRPr>
          </a:p>
          <a:p>
            <a:r>
              <a:rPr lang="zh-CN" altLang="en-US" sz="2000" b="1">
                <a:sym typeface="+mn-ea"/>
              </a:rPr>
              <a:t>感受打算          </a:t>
            </a:r>
            <a:endParaRPr lang="zh-CN" altLang="en-US" sz="2000" b="1"/>
          </a:p>
          <a:p>
            <a:endParaRPr lang="zh-CN" altLang="en-US" sz="2000" b="1"/>
          </a:p>
          <a:p>
            <a:r>
              <a:rPr lang="zh-CN" altLang="en-US" sz="2000" b="1">
                <a:sym typeface="+mn-ea"/>
              </a:rPr>
              <a:t>迅速成长</a:t>
            </a:r>
            <a:endParaRPr lang="en-US" altLang="zh-CN" sz="2000" b="1">
              <a:sym typeface="+mn-ea"/>
            </a:endParaRPr>
          </a:p>
          <a:p>
            <a:endParaRPr lang="zh-CN" altLang="en-US" sz="2000" b="1" u="sng"/>
          </a:p>
        </p:txBody>
      </p:sp>
      <p:sp>
        <p:nvSpPr>
          <p:cNvPr id="15" name="左大括号 14"/>
          <p:cNvSpPr/>
          <p:nvPr>
            <p:custDataLst>
              <p:tags r:id="rId13"/>
            </p:custDataLst>
          </p:nvPr>
        </p:nvSpPr>
        <p:spPr>
          <a:xfrm>
            <a:off x="1778000" y="5220335"/>
            <a:ext cx="332105" cy="1609725"/>
          </a:xfrm>
          <a:prstGeom prst="leftBrace">
            <a:avLst>
              <a:gd name="adj1" fmla="val 8333"/>
              <a:gd name="adj2" fmla="val 52551"/>
            </a:avLst>
          </a:prstGeom>
          <a:ln w="222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Sld>
  <p:clrMapOvr>
    <a:masterClrMapping/>
  </p:clrMapOvr>
  <p:transition spd="slow">
    <p:pull dir="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to="" calcmode="lin" valueType="num">
                                      <p:cBhvr>
                                        <p:cTn id="7" dur="1" fill="hold"/>
                                        <p:tgtEl>
                                          <p:spTgt spid="5"/>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 to="" calcmode="lin" valueType="num">
                                      <p:cBhvr>
                                        <p:cTn id="12" dur="1" fill="hold"/>
                                        <p:tgtEl>
                                          <p:spTgt spid="12"/>
                                        </p:tgtEl>
                                      </p:cBhvr>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 to="" calcmode="lin" valueType="num">
                                      <p:cBhvr>
                                        <p:cTn id="17" dur="1" fill="hold"/>
                                        <p:tgtEl>
                                          <p:spTgt spid="7"/>
                                        </p:tgtEl>
                                      </p:cBhvr>
                                    </p:anim>
                                  </p:childTnLst>
                                </p:cTn>
                              </p:par>
                            </p:childTnLst>
                          </p:cTn>
                        </p:par>
                      </p:childTnLst>
                    </p:cTn>
                  </p:par>
                  <p:par>
                    <p:cTn id="18" fill="hold" nodeType="clickPar">
                      <p:stCondLst>
                        <p:cond delay="indefinite"/>
                      </p:stCondLst>
                      <p:childTnLst>
                        <p:par>
                          <p:cTn id="19" fill="hold" nodeType="afterGroup">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 to="" calcmode="lin" valueType="num">
                                      <p:cBhvr>
                                        <p:cTn id="22" dur="1" fill="hold"/>
                                        <p:tgtEl>
                                          <p:spTgt spid="10"/>
                                        </p:tgtEl>
                                      </p:cBhvr>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24"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 to="" calcmode="lin" valueType="num">
                                      <p:cBhvr>
                                        <p:cTn id="27" dur="1" fill="hold"/>
                                        <p:tgtEl>
                                          <p:spTgt spid="9"/>
                                        </p:tgtEl>
                                      </p:cBhvr>
                                    </p:anim>
                                  </p:childTnLst>
                                </p:cTn>
                              </p:par>
                            </p:childTnLst>
                          </p:cTn>
                        </p:par>
                      </p:childTnLst>
                    </p:cTn>
                  </p:par>
                  <p:par>
                    <p:cTn id="28" fill="hold" nodeType="clickPar">
                      <p:stCondLst>
                        <p:cond delay="indefinite"/>
                      </p:stCondLst>
                      <p:childTnLst>
                        <p:par>
                          <p:cTn id="29" fill="hold" nodeType="afterGroup">
                            <p:stCondLst>
                              <p:cond delay="0"/>
                            </p:stCondLst>
                            <p:childTnLst>
                              <p:par>
                                <p:cTn id="30" presetID="24" presetClass="entr" presetSubtype="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 to="" calcmode="lin" valueType="num">
                                      <p:cBhvr>
                                        <p:cTn id="32" dur="1" fill="hold"/>
                                        <p:tgtEl>
                                          <p:spTgt spid="11"/>
                                        </p:tgtEl>
                                      </p:cBhvr>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4" presetClass="entr" presetSubtype="0"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 to="" calcmode="lin" valueType="num">
                                      <p:cBhvr>
                                        <p:cTn id="37" dur="1" fill="hold"/>
                                        <p:tgtEl>
                                          <p:spTgt spid="13"/>
                                        </p:tgtEl>
                                      </p:cBhvr>
                                    </p:anim>
                                  </p:childTnLst>
                                </p:cTn>
                              </p:par>
                            </p:childTnLst>
                          </p:cTn>
                        </p:par>
                      </p:childTnLst>
                    </p:cTn>
                  </p:par>
                  <p:par>
                    <p:cTn id="38" fill="hold" nodeType="clickPar">
                      <p:stCondLst>
                        <p:cond delay="indefinite"/>
                      </p:stCondLst>
                      <p:childTnLst>
                        <p:par>
                          <p:cTn id="39" fill="hold" nodeType="afterGroup">
                            <p:stCondLst>
                              <p:cond delay="0"/>
                            </p:stCondLst>
                            <p:childTnLst>
                              <p:par>
                                <p:cTn id="40" presetID="24" presetClass="entr" presetSubtype="0" fill="hold" grpId="0" nodeType="clickEffect">
                                  <p:stCondLst>
                                    <p:cond delay="0"/>
                                  </p:stCondLst>
                                  <p:childTnLst>
                                    <p:set>
                                      <p:cBhvr>
                                        <p:cTn id="41" dur="1" fill="hold">
                                          <p:stCondLst>
                                            <p:cond delay="0"/>
                                          </p:stCondLst>
                                        </p:cTn>
                                        <p:tgtEl>
                                          <p:spTgt spid="15"/>
                                        </p:tgtEl>
                                        <p:attrNameLst>
                                          <p:attrName>style.visibility</p:attrName>
                                        </p:attrNameLst>
                                      </p:cBhvr>
                                      <p:to>
                                        <p:strVal val="visible"/>
                                      </p:to>
                                    </p:set>
                                    <p:anim to="" calcmode="lin" valueType="num">
                                      <p:cBhvr>
                                        <p:cTn id="42" dur="1" fill="hold"/>
                                        <p:tgtEl>
                                          <p:spTgt spid="15"/>
                                        </p:tgtEl>
                                      </p:cBhvr>
                                    </p:anim>
                                  </p:childTnLst>
                                </p:cTn>
                              </p:par>
                            </p:childTnLst>
                          </p:cTn>
                        </p:par>
                      </p:childTnLst>
                    </p:cTn>
                  </p:par>
                  <p:par>
                    <p:cTn id="43" fill="hold" nodeType="clickPar">
                      <p:stCondLst>
                        <p:cond delay="indefinite"/>
                      </p:stCondLst>
                      <p:childTnLst>
                        <p:par>
                          <p:cTn id="44" fill="hold" nodeType="afterGroup">
                            <p:stCondLst>
                              <p:cond delay="0"/>
                            </p:stCondLst>
                            <p:childTnLst>
                              <p:par>
                                <p:cTn id="45" presetID="24" presetClass="entr" presetSubtype="0"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 to="" calcmode="lin" valueType="num">
                                      <p:cBhvr>
                                        <p:cTn id="47" dur="1" fill="hold"/>
                                        <p:tgtEl>
                                          <p:spTgt spid="1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9" grpId="0"/>
      <p:bldP spid="10" grpId="0"/>
      <p:bldP spid="11" grpId="0"/>
      <p:bldP spid="12" grpId="0"/>
      <p:bldP spid="13" grpId="0"/>
      <p:bldP spid="14" grpId="0"/>
      <p:bldP spid="15"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6" name="Text Box 3"/>
          <p:cNvSpPr/>
          <p:nvPr>
            <p:custDataLst>
              <p:tags r:id="rId3"/>
            </p:custDataLst>
          </p:nvPr>
        </p:nvSpPr>
        <p:spPr>
          <a:xfrm>
            <a:off x="35560" y="98425"/>
            <a:ext cx="8292465" cy="521970"/>
          </a:xfrm>
          <a:prstGeom prst="rect">
            <a:avLst/>
          </a:prstGeom>
          <a:noFill/>
          <a:ln w="9525">
            <a:noFill/>
          </a:ln>
        </p:spPr>
        <p:txBody>
          <a:bodyPr wrap="square">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5pPr>
          </a:lstStyle>
          <a:p>
            <a:pPr marL="0" lvl="0" indent="0" eaLnBrk="1" hangingPunct="1">
              <a:spcBef>
                <a:spcPct val="50000"/>
              </a:spcBef>
              <a:buNone/>
            </a:pPr>
            <a:r>
              <a:rPr lang="zh-CN" altLang="en-US" sz="2800" b="1" u="sng">
                <a:solidFill>
                  <a:srgbClr val="FF0000"/>
                </a:solidFill>
                <a:latin typeface="+mj-ea"/>
                <a:ea typeface="+mj-ea"/>
              </a:rPr>
              <a:t>内容梳理与概括：</a:t>
            </a:r>
            <a:r>
              <a:rPr lang="zh-CN" altLang="en-US" sz="2400" b="1">
                <a:solidFill>
                  <a:schemeClr val="tx1"/>
                </a:solidFill>
                <a:latin typeface="+mj-ea"/>
                <a:ea typeface="+mj-ea"/>
              </a:rPr>
              <a:t>画出三篇小说的情节简图</a:t>
            </a:r>
          </a:p>
        </p:txBody>
      </p:sp>
      <p:sp>
        <p:nvSpPr>
          <p:cNvPr id="4" name="文本框 3"/>
          <p:cNvSpPr txBox="1"/>
          <p:nvPr>
            <p:custDataLst>
              <p:tags r:id="rId4"/>
            </p:custDataLst>
          </p:nvPr>
        </p:nvSpPr>
        <p:spPr>
          <a:xfrm>
            <a:off x="2516505" y="803910"/>
            <a:ext cx="3329940" cy="398780"/>
          </a:xfrm>
          <a:prstGeom prst="rect">
            <a:avLst/>
          </a:prstGeom>
          <a:solidFill>
            <a:schemeClr val="accent3">
              <a:lumMod val="95000"/>
            </a:schemeClr>
          </a:solidFill>
        </p:spPr>
        <p:txBody>
          <a:bodyPr wrap="square" rtlCol="0">
            <a:spAutoFit/>
          </a:bodyPr>
          <a:lstStyle/>
          <a:p>
            <a:r>
              <a:rPr lang="zh-CN" altLang="en-US" sz="2000" b="1">
                <a:solidFill>
                  <a:srgbClr val="FF0000"/>
                </a:solidFill>
              </a:rPr>
              <a:t>《小二黑结婚》结构图</a:t>
            </a:r>
          </a:p>
        </p:txBody>
      </p:sp>
      <p:sp>
        <p:nvSpPr>
          <p:cNvPr id="13" name="文本框 12"/>
          <p:cNvSpPr txBox="1"/>
          <p:nvPr>
            <p:custDataLst>
              <p:tags r:id="rId5"/>
            </p:custDataLst>
          </p:nvPr>
        </p:nvSpPr>
        <p:spPr>
          <a:xfrm>
            <a:off x="186055" y="3564890"/>
            <a:ext cx="1468120" cy="398780"/>
          </a:xfrm>
          <a:prstGeom prst="rect">
            <a:avLst/>
          </a:prstGeom>
          <a:solidFill>
            <a:schemeClr val="accent3">
              <a:lumMod val="95000"/>
            </a:schemeClr>
          </a:solidFill>
        </p:spPr>
        <p:txBody>
          <a:bodyPr wrap="square" rtlCol="0">
            <a:spAutoFit/>
          </a:bodyPr>
          <a:lstStyle/>
          <a:p>
            <a:r>
              <a:rPr lang="zh-CN" altLang="en-US" sz="2000" b="1">
                <a:sym typeface="+mn-ea"/>
              </a:rPr>
              <a:t>四个章节：</a:t>
            </a:r>
            <a:endParaRPr lang="zh-CN" altLang="en-US" sz="2000" b="1" u="sng"/>
          </a:p>
        </p:txBody>
      </p:sp>
      <p:sp>
        <p:nvSpPr>
          <p:cNvPr id="2" name="Title 6"/>
          <p:cNvSpPr txBox="1"/>
          <p:nvPr>
            <p:custDataLst>
              <p:tags r:id="rId6"/>
            </p:custDataLst>
          </p:nvPr>
        </p:nvSpPr>
        <p:spPr>
          <a:xfrm>
            <a:off x="157480" y="1741170"/>
            <a:ext cx="8745855" cy="1666240"/>
          </a:xfrm>
          <a:prstGeom prst="rect">
            <a:avLst/>
          </a:prstGeom>
          <a:solidFill>
            <a:schemeClr val="accent3">
              <a:lumMod val="95000"/>
            </a:schemeClr>
          </a:solidFill>
          <a:ln w="3175">
            <a:noFill/>
            <a:prstDash val="dash"/>
          </a:ln>
        </p:spPr>
        <p:txBody>
          <a:bodyPr wrap="square" lIns="66968" tIns="26787" rIns="66968" bIns="26787"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charset="0"/>
              </a:defRPr>
            </a:lvl1pPr>
          </a:lstStyle>
          <a:p>
            <a:pPr marL="285750" lvl="0" indent="-285750" algn="l" fontAlgn="ctr">
              <a:lnSpc>
                <a:spcPct val="130000"/>
              </a:lnSpc>
              <a:spcBef>
                <a:spcPts val="1000"/>
              </a:spcBef>
              <a:spcAft>
                <a:spcPct val="0"/>
              </a:spcAft>
              <a:buSzTx/>
              <a:buFont typeface="Wingdings" panose="05000000000000000000"/>
              <a:buChar char="l"/>
            </a:pPr>
            <a:r>
              <a:rPr lang="en-US" altLang="zh-CN" sz="2400" b="1" spc="100">
                <a:ln w="3175">
                  <a:noFill/>
                  <a:prstDash val="dash"/>
                </a:ln>
                <a:solidFill>
                  <a:schemeClr val="dk1">
                    <a:lumMod val="75000"/>
                    <a:lumOff val="25000"/>
                  </a:schemeClr>
                </a:solidFill>
                <a:latin typeface="+mj-ea"/>
                <a:ea typeface="+mj-ea"/>
                <a:cs typeface="+mj-ea"/>
                <a:sym typeface="Times New Roman" panose="02020603050405020304"/>
              </a:rPr>
              <a:t>二诸葛相信“命相不对”→干涉儿子自由→二诸葛收起八卦</a:t>
            </a:r>
          </a:p>
          <a:p>
            <a:pPr marL="285750" lvl="0" indent="-285750" algn="l" fontAlgn="ctr">
              <a:lnSpc>
                <a:spcPct val="130000"/>
              </a:lnSpc>
              <a:spcBef>
                <a:spcPts val="1000"/>
              </a:spcBef>
              <a:spcAft>
                <a:spcPct val="0"/>
              </a:spcAft>
              <a:buSzTx/>
              <a:buFont typeface="Wingdings" panose="05000000000000000000"/>
              <a:buChar char="l"/>
            </a:pPr>
            <a:r>
              <a:rPr lang="en-US" altLang="zh-CN" sz="2400" b="1" spc="100">
                <a:ln w="3175">
                  <a:noFill/>
                  <a:prstDash val="dash"/>
                </a:ln>
                <a:solidFill>
                  <a:schemeClr val="dk1">
                    <a:lumMod val="75000"/>
                    <a:lumOff val="25000"/>
                  </a:schemeClr>
                </a:solidFill>
                <a:latin typeface="+mj-ea"/>
                <a:ea typeface="+mj-ea"/>
                <a:cs typeface="+mj-ea"/>
                <a:sym typeface="Times New Roman" panose="02020603050405020304"/>
              </a:rPr>
              <a:t>三仙姑强调“前世姻缘”→包办女儿婚姻→三仙姑不再装神</a:t>
            </a:r>
          </a:p>
        </p:txBody>
      </p:sp>
      <p:sp>
        <p:nvSpPr>
          <p:cNvPr id="3" name="文本框 2"/>
          <p:cNvSpPr txBox="1"/>
          <p:nvPr>
            <p:custDataLst>
              <p:tags r:id="rId7"/>
            </p:custDataLst>
          </p:nvPr>
        </p:nvSpPr>
        <p:spPr>
          <a:xfrm>
            <a:off x="157480" y="1202690"/>
            <a:ext cx="1525270" cy="398780"/>
          </a:xfrm>
          <a:prstGeom prst="rect">
            <a:avLst/>
          </a:prstGeom>
          <a:solidFill>
            <a:schemeClr val="accent3">
              <a:lumMod val="95000"/>
            </a:schemeClr>
          </a:solidFill>
        </p:spPr>
        <p:txBody>
          <a:bodyPr wrap="square" rtlCol="0">
            <a:spAutoFit/>
          </a:bodyPr>
          <a:lstStyle/>
          <a:p>
            <a:r>
              <a:rPr lang="zh-CN" altLang="en-US" sz="2000" b="1"/>
              <a:t>两条主线：</a:t>
            </a:r>
          </a:p>
        </p:txBody>
      </p:sp>
      <p:sp>
        <p:nvSpPr>
          <p:cNvPr id="8" name="文本框 4"/>
          <p:cNvSpPr txBox="1"/>
          <p:nvPr>
            <p:custDataLst>
              <p:tags r:id="rId8"/>
            </p:custDataLst>
          </p:nvPr>
        </p:nvSpPr>
        <p:spPr>
          <a:xfrm>
            <a:off x="186055" y="4086225"/>
            <a:ext cx="2661285" cy="495935"/>
          </a:xfrm>
          <a:prstGeom prst="rect">
            <a:avLst/>
          </a:prstGeom>
          <a:solidFill>
            <a:schemeClr val="lt1"/>
          </a:solidFill>
          <a:ln w="6350">
            <a:solidFill>
              <a:prstClr val="black"/>
            </a:solid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algn="ctr"/>
            <a:r>
              <a:rPr lang="en-US" altLang="zh-CN" sz="2400" kern="100">
                <a:latin typeface="微软雅黑" panose="020b0503020204020204" charset="-122"/>
                <a:ea typeface="微软雅黑" panose="020b0503020204020204" charset="-122"/>
                <a:cs typeface="Times New Roman" panose="02020603050405020304"/>
                <a:sym typeface="Times New Roman" panose="02020603050405020304"/>
              </a:rPr>
              <a:t>二诸葛的神课</a:t>
            </a:r>
          </a:p>
        </p:txBody>
      </p:sp>
      <p:sp>
        <p:nvSpPr>
          <p:cNvPr id="16" name="文本框 8"/>
          <p:cNvSpPr txBox="1"/>
          <p:nvPr>
            <p:custDataLst>
              <p:tags r:id="rId9"/>
            </p:custDataLst>
          </p:nvPr>
        </p:nvSpPr>
        <p:spPr>
          <a:xfrm>
            <a:off x="2927350" y="4086225"/>
            <a:ext cx="5400675" cy="495935"/>
          </a:xfrm>
          <a:prstGeom prst="rect">
            <a:avLst/>
          </a:prstGeom>
          <a:solidFill>
            <a:schemeClr val="lt1"/>
          </a:solidFill>
          <a:ln w="6350">
            <a:solidFill>
              <a:prstClr val="black"/>
            </a:solid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algn="ctr"/>
            <a:r>
              <a:rPr lang="en-US" altLang="zh-CN" sz="2400" kern="100">
                <a:solidFill>
                  <a:schemeClr val="accent1">
                    <a:lumMod val="50000"/>
                  </a:schemeClr>
                </a:solidFill>
                <a:latin typeface="微软雅黑" panose="020b0503020204020204" charset="-122"/>
                <a:ea typeface="微软雅黑" panose="020b0503020204020204" charset="-122"/>
                <a:cs typeface="Times New Roman" panose="02020603050405020304"/>
                <a:sym typeface="Times New Roman" panose="02020603050405020304"/>
              </a:rPr>
              <a:t>二诸葛占卦，俩女人滚成一团</a:t>
            </a:r>
          </a:p>
        </p:txBody>
      </p:sp>
      <p:sp>
        <p:nvSpPr>
          <p:cNvPr id="17" name="文本框 16"/>
          <p:cNvSpPr txBox="1"/>
          <p:nvPr>
            <p:custDataLst>
              <p:tags r:id="rId10"/>
            </p:custDataLst>
          </p:nvPr>
        </p:nvSpPr>
        <p:spPr>
          <a:xfrm>
            <a:off x="186055" y="4686300"/>
            <a:ext cx="2661285" cy="495935"/>
          </a:xfrm>
          <a:prstGeom prst="rect">
            <a:avLst/>
          </a:prstGeom>
          <a:solidFill>
            <a:schemeClr val="lt1"/>
          </a:solidFill>
          <a:ln w="6350">
            <a:solidFill>
              <a:prstClr val="black"/>
            </a:solid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algn="ctr"/>
            <a:r>
              <a:rPr lang="en-US" altLang="zh-CN" sz="2400" kern="100">
                <a:latin typeface="微软雅黑" panose="020b0503020204020204" charset="-122"/>
                <a:ea typeface="微软雅黑" panose="020b0503020204020204" charset="-122"/>
                <a:cs typeface="Times New Roman" panose="02020603050405020304"/>
                <a:sym typeface="Times New Roman" panose="02020603050405020304"/>
              </a:rPr>
              <a:t>恩典恩典</a:t>
            </a:r>
          </a:p>
        </p:txBody>
      </p:sp>
      <p:sp>
        <p:nvSpPr>
          <p:cNvPr id="18" name="文本框 4"/>
          <p:cNvSpPr txBox="1"/>
          <p:nvPr>
            <p:custDataLst>
              <p:tags r:id="rId11"/>
            </p:custDataLst>
          </p:nvPr>
        </p:nvSpPr>
        <p:spPr>
          <a:xfrm>
            <a:off x="186055" y="5274310"/>
            <a:ext cx="2661285" cy="466725"/>
          </a:xfrm>
          <a:prstGeom prst="rect">
            <a:avLst/>
          </a:prstGeom>
          <a:solidFill>
            <a:schemeClr val="lt1"/>
          </a:solidFill>
          <a:ln w="6350">
            <a:solidFill>
              <a:prstClr val="black"/>
            </a:solid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algn="ctr"/>
            <a:r>
              <a:rPr lang="en-US" altLang="zh-CN" sz="2400" kern="100">
                <a:latin typeface="微软雅黑" panose="020b0503020204020204" charset="-122"/>
                <a:ea typeface="微软雅黑" panose="020b0503020204020204" charset="-122"/>
                <a:cs typeface="Times New Roman" panose="02020603050405020304"/>
                <a:sym typeface="Times New Roman" panose="02020603050405020304"/>
              </a:rPr>
              <a:t>看看仙姑</a:t>
            </a:r>
          </a:p>
        </p:txBody>
      </p:sp>
      <p:sp>
        <p:nvSpPr>
          <p:cNvPr id="19" name="文本框 4"/>
          <p:cNvSpPr txBox="1"/>
          <p:nvPr>
            <p:custDataLst>
              <p:tags r:id="rId12"/>
            </p:custDataLst>
          </p:nvPr>
        </p:nvSpPr>
        <p:spPr>
          <a:xfrm>
            <a:off x="186055" y="5850255"/>
            <a:ext cx="2661285" cy="438150"/>
          </a:xfrm>
          <a:prstGeom prst="rect">
            <a:avLst/>
          </a:prstGeom>
          <a:solidFill>
            <a:schemeClr val="lt1"/>
          </a:solidFill>
          <a:ln w="6350">
            <a:solidFill>
              <a:prstClr val="black"/>
            </a:solid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algn="ctr"/>
            <a:r>
              <a:rPr lang="en-US" altLang="zh-CN" sz="2400" kern="100">
                <a:latin typeface="微软雅黑" panose="020b0503020204020204" charset="-122"/>
                <a:ea typeface="微软雅黑" panose="020b0503020204020204" charset="-122"/>
                <a:cs typeface="Times New Roman" panose="02020603050405020304"/>
                <a:sym typeface="Times New Roman" panose="02020603050405020304"/>
              </a:rPr>
              <a:t>怎么到底</a:t>
            </a:r>
          </a:p>
        </p:txBody>
      </p:sp>
      <p:sp>
        <p:nvSpPr>
          <p:cNvPr id="20" name="文本框 19"/>
          <p:cNvSpPr txBox="1"/>
          <p:nvPr>
            <p:custDataLst>
              <p:tags r:id="rId13"/>
            </p:custDataLst>
          </p:nvPr>
        </p:nvSpPr>
        <p:spPr>
          <a:xfrm>
            <a:off x="2927350" y="4686300"/>
            <a:ext cx="5400675" cy="495935"/>
          </a:xfrm>
          <a:prstGeom prst="rect">
            <a:avLst/>
          </a:prstGeom>
          <a:solidFill>
            <a:schemeClr val="lt1"/>
          </a:solidFill>
          <a:ln w="6350">
            <a:solidFill>
              <a:prstClr val="black"/>
            </a:solid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algn="ctr"/>
            <a:r>
              <a:rPr lang="en-US" altLang="zh-CN" sz="2400" kern="100">
                <a:solidFill>
                  <a:schemeClr val="accent1">
                    <a:lumMod val="50000"/>
                  </a:schemeClr>
                </a:solidFill>
                <a:latin typeface="微软雅黑" panose="020b0503020204020204" charset="-122"/>
                <a:ea typeface="微软雅黑" panose="020b0503020204020204" charset="-122"/>
                <a:cs typeface="Times New Roman" panose="02020603050405020304"/>
                <a:sym typeface="Times New Roman" panose="02020603050405020304"/>
              </a:rPr>
              <a:t>二诸葛失灵，区公所碰一鼻子</a:t>
            </a:r>
          </a:p>
        </p:txBody>
      </p:sp>
      <p:sp>
        <p:nvSpPr>
          <p:cNvPr id="21" name="文本框 8"/>
          <p:cNvSpPr txBox="1"/>
          <p:nvPr>
            <p:custDataLst>
              <p:tags r:id="rId14"/>
            </p:custDataLst>
          </p:nvPr>
        </p:nvSpPr>
        <p:spPr>
          <a:xfrm>
            <a:off x="2927350" y="5274310"/>
            <a:ext cx="5400675" cy="466725"/>
          </a:xfrm>
          <a:prstGeom prst="rect">
            <a:avLst/>
          </a:prstGeom>
          <a:solidFill>
            <a:schemeClr val="lt1"/>
          </a:solidFill>
          <a:ln w="6350">
            <a:solidFill>
              <a:prstClr val="black"/>
            </a:solid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algn="ctr"/>
            <a:r>
              <a:rPr lang="en-US" altLang="zh-CN" sz="2400" kern="100">
                <a:solidFill>
                  <a:schemeClr val="accent1">
                    <a:lumMod val="50000"/>
                  </a:schemeClr>
                </a:solidFill>
                <a:latin typeface="微软雅黑" panose="020b0503020204020204" charset="-122"/>
                <a:ea typeface="微软雅黑" panose="020b0503020204020204" charset="-122"/>
                <a:cs typeface="Times New Roman" panose="02020603050405020304"/>
                <a:sym typeface="Times New Roman" panose="02020603050405020304"/>
              </a:rPr>
              <a:t>三仙姑梳妆，区公所接受教育</a:t>
            </a:r>
          </a:p>
        </p:txBody>
      </p:sp>
      <p:sp>
        <p:nvSpPr>
          <p:cNvPr id="22" name="文本框 8"/>
          <p:cNvSpPr txBox="1"/>
          <p:nvPr>
            <p:custDataLst>
              <p:tags r:id="rId15"/>
            </p:custDataLst>
          </p:nvPr>
        </p:nvSpPr>
        <p:spPr>
          <a:xfrm>
            <a:off x="2927350" y="5850255"/>
            <a:ext cx="5400675" cy="438150"/>
          </a:xfrm>
          <a:prstGeom prst="rect">
            <a:avLst/>
          </a:prstGeom>
          <a:solidFill>
            <a:schemeClr val="lt1"/>
          </a:solidFill>
          <a:ln w="6350">
            <a:solidFill>
              <a:prstClr val="black"/>
            </a:solid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algn="ctr"/>
            <a:r>
              <a:rPr lang="en-US" altLang="zh-CN" sz="2400" kern="100">
                <a:solidFill>
                  <a:schemeClr val="accent1">
                    <a:lumMod val="50000"/>
                  </a:schemeClr>
                </a:solidFill>
                <a:latin typeface="微软雅黑" panose="020b0503020204020204" charset="-122"/>
                <a:ea typeface="微软雅黑" panose="020b0503020204020204" charset="-122"/>
                <a:cs typeface="Times New Roman" panose="02020603050405020304"/>
                <a:sym typeface="Times New Roman" panose="02020603050405020304"/>
              </a:rPr>
              <a:t>恶霸受惩罚，俩青年终成眷属</a:t>
            </a:r>
          </a:p>
        </p:txBody>
      </p:sp>
    </p:spTree>
  </p:cSld>
  <p:clrMapOvr>
    <a:masterClrMapping/>
  </p:clrMapOvr>
  <p:transition spd="slow">
    <p:pull dir="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4"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edge">
                                      <p:cBhvr>
                                        <p:cTn id="12" dur="2000"/>
                                        <p:tgtEl>
                                          <p:spTgt spid="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6"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down)">
                                      <p:cBhvr>
                                        <p:cTn id="17" dur="580">
                                          <p:stCondLst>
                                            <p:cond delay="0"/>
                                          </p:stCondLst>
                                        </p:cTn>
                                        <p:tgtEl>
                                          <p:spTgt spid="8"/>
                                        </p:tgtEl>
                                      </p:cBhvr>
                                    </p:animEffect>
                                    <p:anim calcmode="lin" valueType="num">
                                      <p:cBhvr>
                                        <p:cTn id="18"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19"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20"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21"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22"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23" dur="26">
                                          <p:stCondLst>
                                            <p:cond delay="650"/>
                                          </p:stCondLst>
                                        </p:cTn>
                                        <p:tgtEl>
                                          <p:spTgt spid="8"/>
                                        </p:tgtEl>
                                      </p:cBhvr>
                                      <p:to x="100000" y="60000"/>
                                    </p:animScale>
                                    <p:animScale>
                                      <p:cBhvr>
                                        <p:cTn id="24" dur="166" decel="50000">
                                          <p:stCondLst>
                                            <p:cond delay="676"/>
                                          </p:stCondLst>
                                        </p:cTn>
                                        <p:tgtEl>
                                          <p:spTgt spid="8"/>
                                        </p:tgtEl>
                                      </p:cBhvr>
                                      <p:to x="100000" y="100000"/>
                                    </p:animScale>
                                    <p:animScale>
                                      <p:cBhvr>
                                        <p:cTn id="25" dur="26">
                                          <p:stCondLst>
                                            <p:cond delay="1312"/>
                                          </p:stCondLst>
                                        </p:cTn>
                                        <p:tgtEl>
                                          <p:spTgt spid="8"/>
                                        </p:tgtEl>
                                      </p:cBhvr>
                                      <p:to x="100000" y="80000"/>
                                    </p:animScale>
                                    <p:animScale>
                                      <p:cBhvr>
                                        <p:cTn id="26" dur="166" decel="50000">
                                          <p:stCondLst>
                                            <p:cond delay="1338"/>
                                          </p:stCondLst>
                                        </p:cTn>
                                        <p:tgtEl>
                                          <p:spTgt spid="8"/>
                                        </p:tgtEl>
                                      </p:cBhvr>
                                      <p:to x="100000" y="100000"/>
                                    </p:animScale>
                                    <p:animScale>
                                      <p:cBhvr>
                                        <p:cTn id="27" dur="26">
                                          <p:stCondLst>
                                            <p:cond delay="1642"/>
                                          </p:stCondLst>
                                        </p:cTn>
                                        <p:tgtEl>
                                          <p:spTgt spid="8"/>
                                        </p:tgtEl>
                                      </p:cBhvr>
                                      <p:to x="100000" y="90000"/>
                                    </p:animScale>
                                    <p:animScale>
                                      <p:cBhvr>
                                        <p:cTn id="28" dur="166" decel="50000">
                                          <p:stCondLst>
                                            <p:cond delay="1668"/>
                                          </p:stCondLst>
                                        </p:cTn>
                                        <p:tgtEl>
                                          <p:spTgt spid="8"/>
                                        </p:tgtEl>
                                      </p:cBhvr>
                                      <p:to x="100000" y="100000"/>
                                    </p:animScale>
                                    <p:animScale>
                                      <p:cBhvr>
                                        <p:cTn id="29" dur="26">
                                          <p:stCondLst>
                                            <p:cond delay="1808"/>
                                          </p:stCondLst>
                                        </p:cTn>
                                        <p:tgtEl>
                                          <p:spTgt spid="8"/>
                                        </p:tgtEl>
                                      </p:cBhvr>
                                      <p:to x="100000" y="95000"/>
                                    </p:animScale>
                                    <p:animScale>
                                      <p:cBhvr>
                                        <p:cTn id="30" dur="166" decel="50000">
                                          <p:stCondLst>
                                            <p:cond delay="1834"/>
                                          </p:stCondLst>
                                        </p:cTn>
                                        <p:tgtEl>
                                          <p:spTgt spid="8"/>
                                        </p:tgtEl>
                                      </p:cBhvr>
                                      <p:to x="100000" y="100000"/>
                                    </p:animScale>
                                  </p:childTnLst>
                                </p:cTn>
                              </p:par>
                            </p:childTnLst>
                          </p:cTn>
                        </p:par>
                      </p:childTnLst>
                    </p:cTn>
                  </p:par>
                  <p:par>
                    <p:cTn id="31" fill="hold" nodeType="clickPar">
                      <p:stCondLst>
                        <p:cond delay="indefinite"/>
                      </p:stCondLst>
                      <p:childTnLst>
                        <p:par>
                          <p:cTn id="32" fill="hold" nodeType="afterGroup">
                            <p:stCondLst>
                              <p:cond delay="0"/>
                            </p:stCondLst>
                            <p:childTnLst>
                              <p:par>
                                <p:cTn id="33" presetID="51" presetClass="entr" presetSubtype="0" fill="hold" grpId="1" nodeType="click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770" decel="100000"/>
                                        <p:tgtEl>
                                          <p:spTgt spid="16"/>
                                        </p:tgtEl>
                                      </p:cBhvr>
                                    </p:animEffect>
                                    <p:animScale>
                                      <p:cBhvr>
                                        <p:cTn id="36" dur="770" decel="100000"/>
                                        <p:tgtEl>
                                          <p:spTgt spid="16"/>
                                        </p:tgtEl>
                                      </p:cBhvr>
                                      <p:from x="10000" y="10000"/>
                                      <p:to x="200000" y="450000"/>
                                    </p:animScale>
                                    <p:animScale>
                                      <p:cBhvr>
                                        <p:cTn id="37" dur="1230" accel="100000" fill="hold">
                                          <p:stCondLst>
                                            <p:cond delay="770"/>
                                          </p:stCondLst>
                                        </p:cTn>
                                        <p:tgtEl>
                                          <p:spTgt spid="16"/>
                                        </p:tgtEl>
                                      </p:cBhvr>
                                      <p:from x="200000" y="450000"/>
                                      <p:to x="100000" y="100000"/>
                                    </p:animScale>
                                    <p:set>
                                      <p:cBhvr>
                                        <p:cTn id="38" dur="770" fill="hold"/>
                                        <p:tgtEl>
                                          <p:spTgt spid="16"/>
                                        </p:tgtEl>
                                        <p:attrNameLst>
                                          <p:attrName>ppt_x</p:attrName>
                                        </p:attrNameLst>
                                      </p:cBhvr>
                                      <p:to>
                                        <p:strVal val="(0.5)"/>
                                      </p:to>
                                    </p:set>
                                    <p:anim from="(0.5)" to="(#ppt_x)" calcmode="lin" valueType="num">
                                      <p:cBhvr>
                                        <p:cTn id="39" dur="1230" accel="100000" fill="hold">
                                          <p:stCondLst>
                                            <p:cond delay="770"/>
                                          </p:stCondLst>
                                        </p:cTn>
                                        <p:tgtEl>
                                          <p:spTgt spid="16"/>
                                        </p:tgtEl>
                                        <p:attrNameLst>
                                          <p:attrName>ppt_x</p:attrName>
                                        </p:attrNameLst>
                                      </p:cBhvr>
                                    </p:anim>
                                    <p:set>
                                      <p:cBhvr>
                                        <p:cTn id="40" dur="770" fill="hold"/>
                                        <p:tgtEl>
                                          <p:spTgt spid="16"/>
                                        </p:tgtEl>
                                        <p:attrNameLst>
                                          <p:attrName>ppt_y</p:attrName>
                                        </p:attrNameLst>
                                      </p:cBhvr>
                                      <p:to>
                                        <p:strVal val="(#ppt_y+0.4)"/>
                                      </p:to>
                                    </p:set>
                                    <p:anim from="(#ppt_y+0.4)" to="(#ppt_y)" calcmode="lin" valueType="num">
                                      <p:cBhvr>
                                        <p:cTn id="41" dur="1230" accel="100000" fill="hold">
                                          <p:stCondLst>
                                            <p:cond delay="770"/>
                                          </p:stCondLst>
                                        </p:cTn>
                                        <p:tgtEl>
                                          <p:spTgt spid="16"/>
                                        </p:tgtEl>
                                        <p:attrNameLst>
                                          <p:attrName>ppt_y</p:attrName>
                                        </p:attrNameLst>
                                      </p:cBhvr>
                                    </p:anim>
                                  </p:childTnLst>
                                </p:cTn>
                              </p:par>
                            </p:childTnLst>
                          </p:cTn>
                        </p:par>
                      </p:childTnLst>
                    </p:cTn>
                  </p:par>
                  <p:par>
                    <p:cTn id="42" fill="hold" nodeType="clickPar">
                      <p:stCondLst>
                        <p:cond delay="indefinite"/>
                      </p:stCondLst>
                      <p:childTnLst>
                        <p:par>
                          <p:cTn id="43" fill="hold" nodeType="afterGroup">
                            <p:stCondLst>
                              <p:cond delay="0"/>
                            </p:stCondLst>
                            <p:childTnLst>
                              <p:par>
                                <p:cTn id="44" presetID="26" presetClass="entr" presetSubtype="0" fill="hold" grpId="2" nodeType="click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wipe(down)">
                                      <p:cBhvr>
                                        <p:cTn id="46" dur="580">
                                          <p:stCondLst>
                                            <p:cond delay="0"/>
                                          </p:stCondLst>
                                        </p:cTn>
                                        <p:tgtEl>
                                          <p:spTgt spid="17"/>
                                        </p:tgtEl>
                                      </p:cBhvr>
                                    </p:animEffect>
                                    <p:anim calcmode="lin" valueType="num">
                                      <p:cBhvr>
                                        <p:cTn id="47" dur="1822"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48" dur="664"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49" dur="664" tmFilter="0, 0; 0.125,0.2665; 0.25,0.4; 0.375,0.465; 0.5,0.5;  0.625,0.535; 0.75,0.6; 0.875,0.7335; 1,1">
                                          <p:stCondLst>
                                            <p:cond delay="664"/>
                                          </p:stCondLst>
                                        </p:cTn>
                                        <p:tgtEl>
                                          <p:spTgt spid="17"/>
                                        </p:tgtEl>
                                        <p:attrNameLst>
                                          <p:attrName>ppt_y</p:attrName>
                                        </p:attrNameLst>
                                      </p:cBhvr>
                                      <p:tavLst>
                                        <p:tav tm="0" fmla="#ppt_y-sin(pi*$)/9">
                                          <p:val>
                                            <p:fltVal val="0"/>
                                          </p:val>
                                        </p:tav>
                                        <p:tav tm="100000">
                                          <p:val>
                                            <p:fltVal val="1"/>
                                          </p:val>
                                        </p:tav>
                                      </p:tavLst>
                                    </p:anim>
                                    <p:anim calcmode="lin" valueType="num">
                                      <p:cBhvr>
                                        <p:cTn id="50" dur="332" tmFilter="0, 0; 0.125,0.2665; 0.25,0.4; 0.375,0.465; 0.5,0.5;  0.625,0.535; 0.75,0.6; 0.875,0.7335; 1,1">
                                          <p:stCondLst>
                                            <p:cond delay="1324"/>
                                          </p:stCondLst>
                                        </p:cTn>
                                        <p:tgtEl>
                                          <p:spTgt spid="17"/>
                                        </p:tgtEl>
                                        <p:attrNameLst>
                                          <p:attrName>ppt_y</p:attrName>
                                        </p:attrNameLst>
                                      </p:cBhvr>
                                      <p:tavLst>
                                        <p:tav tm="0" fmla="#ppt_y-sin(pi*$)/27">
                                          <p:val>
                                            <p:fltVal val="0"/>
                                          </p:val>
                                        </p:tav>
                                        <p:tav tm="100000">
                                          <p:val>
                                            <p:fltVal val="1"/>
                                          </p:val>
                                        </p:tav>
                                      </p:tavLst>
                                    </p:anim>
                                    <p:anim calcmode="lin" valueType="num">
                                      <p:cBhvr>
                                        <p:cTn id="51" dur="164" tmFilter="0, 0; 0.125,0.2665; 0.25,0.4; 0.375,0.465; 0.5,0.5;  0.625,0.535; 0.75,0.6; 0.875,0.7335; 1,1">
                                          <p:stCondLst>
                                            <p:cond delay="1656"/>
                                          </p:stCondLst>
                                        </p:cTn>
                                        <p:tgtEl>
                                          <p:spTgt spid="17"/>
                                        </p:tgtEl>
                                        <p:attrNameLst>
                                          <p:attrName>ppt_y</p:attrName>
                                        </p:attrNameLst>
                                      </p:cBhvr>
                                      <p:tavLst>
                                        <p:tav tm="0" fmla="#ppt_y-sin(pi*$)/81">
                                          <p:val>
                                            <p:fltVal val="0"/>
                                          </p:val>
                                        </p:tav>
                                        <p:tav tm="100000">
                                          <p:val>
                                            <p:fltVal val="1"/>
                                          </p:val>
                                        </p:tav>
                                      </p:tavLst>
                                    </p:anim>
                                    <p:animScale>
                                      <p:cBhvr>
                                        <p:cTn id="52" dur="26">
                                          <p:stCondLst>
                                            <p:cond delay="650"/>
                                          </p:stCondLst>
                                        </p:cTn>
                                        <p:tgtEl>
                                          <p:spTgt spid="17"/>
                                        </p:tgtEl>
                                      </p:cBhvr>
                                      <p:to x="100000" y="60000"/>
                                    </p:animScale>
                                    <p:animScale>
                                      <p:cBhvr>
                                        <p:cTn id="53" dur="166" decel="50000">
                                          <p:stCondLst>
                                            <p:cond delay="676"/>
                                          </p:stCondLst>
                                        </p:cTn>
                                        <p:tgtEl>
                                          <p:spTgt spid="17"/>
                                        </p:tgtEl>
                                      </p:cBhvr>
                                      <p:to x="100000" y="100000"/>
                                    </p:animScale>
                                    <p:animScale>
                                      <p:cBhvr>
                                        <p:cTn id="54" dur="26">
                                          <p:stCondLst>
                                            <p:cond delay="1312"/>
                                          </p:stCondLst>
                                        </p:cTn>
                                        <p:tgtEl>
                                          <p:spTgt spid="17"/>
                                        </p:tgtEl>
                                      </p:cBhvr>
                                      <p:to x="100000" y="80000"/>
                                    </p:animScale>
                                    <p:animScale>
                                      <p:cBhvr>
                                        <p:cTn id="55" dur="166" decel="50000">
                                          <p:stCondLst>
                                            <p:cond delay="1338"/>
                                          </p:stCondLst>
                                        </p:cTn>
                                        <p:tgtEl>
                                          <p:spTgt spid="17"/>
                                        </p:tgtEl>
                                      </p:cBhvr>
                                      <p:to x="100000" y="100000"/>
                                    </p:animScale>
                                    <p:animScale>
                                      <p:cBhvr>
                                        <p:cTn id="56" dur="26">
                                          <p:stCondLst>
                                            <p:cond delay="1642"/>
                                          </p:stCondLst>
                                        </p:cTn>
                                        <p:tgtEl>
                                          <p:spTgt spid="17"/>
                                        </p:tgtEl>
                                      </p:cBhvr>
                                      <p:to x="100000" y="90000"/>
                                    </p:animScale>
                                    <p:animScale>
                                      <p:cBhvr>
                                        <p:cTn id="57" dur="166" decel="50000">
                                          <p:stCondLst>
                                            <p:cond delay="1668"/>
                                          </p:stCondLst>
                                        </p:cTn>
                                        <p:tgtEl>
                                          <p:spTgt spid="17"/>
                                        </p:tgtEl>
                                      </p:cBhvr>
                                      <p:to x="100000" y="100000"/>
                                    </p:animScale>
                                    <p:animScale>
                                      <p:cBhvr>
                                        <p:cTn id="58" dur="26">
                                          <p:stCondLst>
                                            <p:cond delay="1808"/>
                                          </p:stCondLst>
                                        </p:cTn>
                                        <p:tgtEl>
                                          <p:spTgt spid="17"/>
                                        </p:tgtEl>
                                      </p:cBhvr>
                                      <p:to x="100000" y="95000"/>
                                    </p:animScale>
                                    <p:animScale>
                                      <p:cBhvr>
                                        <p:cTn id="59" dur="166" decel="50000">
                                          <p:stCondLst>
                                            <p:cond delay="1834"/>
                                          </p:stCondLst>
                                        </p:cTn>
                                        <p:tgtEl>
                                          <p:spTgt spid="17"/>
                                        </p:tgtEl>
                                      </p:cBhvr>
                                      <p:to x="100000" y="100000"/>
                                    </p:animScale>
                                  </p:childTnLst>
                                </p:cTn>
                              </p:par>
                            </p:childTnLst>
                          </p:cTn>
                        </p:par>
                      </p:childTnLst>
                    </p:cTn>
                  </p:par>
                  <p:par>
                    <p:cTn id="60" fill="hold" nodeType="clickPar">
                      <p:stCondLst>
                        <p:cond delay="indefinite"/>
                      </p:stCondLst>
                      <p:childTnLst>
                        <p:par>
                          <p:cTn id="61" fill="hold" nodeType="afterGroup">
                            <p:stCondLst>
                              <p:cond delay="0"/>
                            </p:stCondLst>
                            <p:childTnLst>
                              <p:par>
                                <p:cTn id="62" presetID="51" presetClass="entr" presetSubtype="0" fill="hold" grpId="3" nodeType="click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fade">
                                      <p:cBhvr>
                                        <p:cTn id="64" dur="770" decel="100000"/>
                                        <p:tgtEl>
                                          <p:spTgt spid="20"/>
                                        </p:tgtEl>
                                      </p:cBhvr>
                                    </p:animEffect>
                                    <p:animScale>
                                      <p:cBhvr>
                                        <p:cTn id="65" dur="770" decel="100000"/>
                                        <p:tgtEl>
                                          <p:spTgt spid="20"/>
                                        </p:tgtEl>
                                      </p:cBhvr>
                                      <p:from x="10000" y="10000"/>
                                      <p:to x="200000" y="450000"/>
                                    </p:animScale>
                                    <p:animScale>
                                      <p:cBhvr>
                                        <p:cTn id="66" dur="1230" accel="100000" fill="hold">
                                          <p:stCondLst>
                                            <p:cond delay="770"/>
                                          </p:stCondLst>
                                        </p:cTn>
                                        <p:tgtEl>
                                          <p:spTgt spid="20"/>
                                        </p:tgtEl>
                                      </p:cBhvr>
                                      <p:from x="200000" y="450000"/>
                                      <p:to x="100000" y="100000"/>
                                    </p:animScale>
                                    <p:set>
                                      <p:cBhvr>
                                        <p:cTn id="67" dur="770" fill="hold"/>
                                        <p:tgtEl>
                                          <p:spTgt spid="20"/>
                                        </p:tgtEl>
                                        <p:attrNameLst>
                                          <p:attrName>ppt_x</p:attrName>
                                        </p:attrNameLst>
                                      </p:cBhvr>
                                      <p:to>
                                        <p:strVal val="(0.5)"/>
                                      </p:to>
                                    </p:set>
                                    <p:anim from="(0.5)" to="(#ppt_x)" calcmode="lin" valueType="num">
                                      <p:cBhvr>
                                        <p:cTn id="68" dur="1230" accel="100000" fill="hold">
                                          <p:stCondLst>
                                            <p:cond delay="770"/>
                                          </p:stCondLst>
                                        </p:cTn>
                                        <p:tgtEl>
                                          <p:spTgt spid="20"/>
                                        </p:tgtEl>
                                        <p:attrNameLst>
                                          <p:attrName>ppt_x</p:attrName>
                                        </p:attrNameLst>
                                      </p:cBhvr>
                                    </p:anim>
                                    <p:set>
                                      <p:cBhvr>
                                        <p:cTn id="69" dur="770" fill="hold"/>
                                        <p:tgtEl>
                                          <p:spTgt spid="20"/>
                                        </p:tgtEl>
                                        <p:attrNameLst>
                                          <p:attrName>ppt_y</p:attrName>
                                        </p:attrNameLst>
                                      </p:cBhvr>
                                      <p:to>
                                        <p:strVal val="(#ppt_y+0.4)"/>
                                      </p:to>
                                    </p:set>
                                    <p:anim from="(#ppt_y+0.4)" to="(#ppt_y)" calcmode="lin" valueType="num">
                                      <p:cBhvr>
                                        <p:cTn id="70" dur="1230" accel="100000" fill="hold">
                                          <p:stCondLst>
                                            <p:cond delay="770"/>
                                          </p:stCondLst>
                                        </p:cTn>
                                        <p:tgtEl>
                                          <p:spTgt spid="20"/>
                                        </p:tgtEl>
                                        <p:attrNameLst>
                                          <p:attrName>ppt_y</p:attrName>
                                        </p:attrNameLst>
                                      </p:cBhvr>
                                    </p:anim>
                                  </p:childTnLst>
                                </p:cTn>
                              </p:par>
                            </p:childTnLst>
                          </p:cTn>
                        </p:par>
                      </p:childTnLst>
                    </p:cTn>
                  </p:par>
                  <p:par>
                    <p:cTn id="71" fill="hold" nodeType="clickPar">
                      <p:stCondLst>
                        <p:cond delay="indefinite"/>
                      </p:stCondLst>
                      <p:childTnLst>
                        <p:par>
                          <p:cTn id="72" fill="hold" nodeType="afterGroup">
                            <p:stCondLst>
                              <p:cond delay="0"/>
                            </p:stCondLst>
                            <p:childTnLst>
                              <p:par>
                                <p:cTn id="73" presetID="26" presetClass="entr" presetSubtype="0" fill="hold" grpId="4" nodeType="clickEffect">
                                  <p:stCondLst>
                                    <p:cond delay="0"/>
                                  </p:stCondLst>
                                  <p:childTnLst>
                                    <p:set>
                                      <p:cBhvr>
                                        <p:cTn id="74" dur="1" fill="hold">
                                          <p:stCondLst>
                                            <p:cond delay="0"/>
                                          </p:stCondLst>
                                        </p:cTn>
                                        <p:tgtEl>
                                          <p:spTgt spid="18"/>
                                        </p:tgtEl>
                                        <p:attrNameLst>
                                          <p:attrName>style.visibility</p:attrName>
                                        </p:attrNameLst>
                                      </p:cBhvr>
                                      <p:to>
                                        <p:strVal val="visible"/>
                                      </p:to>
                                    </p:set>
                                    <p:animEffect transition="in" filter="wipe(down)">
                                      <p:cBhvr>
                                        <p:cTn id="75" dur="580">
                                          <p:stCondLst>
                                            <p:cond delay="0"/>
                                          </p:stCondLst>
                                        </p:cTn>
                                        <p:tgtEl>
                                          <p:spTgt spid="18"/>
                                        </p:tgtEl>
                                      </p:cBhvr>
                                    </p:animEffect>
                                    <p:anim calcmode="lin" valueType="num">
                                      <p:cBhvr>
                                        <p:cTn id="76"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77"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78"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79"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80"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81" dur="26">
                                          <p:stCondLst>
                                            <p:cond delay="650"/>
                                          </p:stCondLst>
                                        </p:cTn>
                                        <p:tgtEl>
                                          <p:spTgt spid="18"/>
                                        </p:tgtEl>
                                      </p:cBhvr>
                                      <p:to x="100000" y="60000"/>
                                    </p:animScale>
                                    <p:animScale>
                                      <p:cBhvr>
                                        <p:cTn id="82" dur="166" decel="50000">
                                          <p:stCondLst>
                                            <p:cond delay="676"/>
                                          </p:stCondLst>
                                        </p:cTn>
                                        <p:tgtEl>
                                          <p:spTgt spid="18"/>
                                        </p:tgtEl>
                                      </p:cBhvr>
                                      <p:to x="100000" y="100000"/>
                                    </p:animScale>
                                    <p:animScale>
                                      <p:cBhvr>
                                        <p:cTn id="83" dur="26">
                                          <p:stCondLst>
                                            <p:cond delay="1312"/>
                                          </p:stCondLst>
                                        </p:cTn>
                                        <p:tgtEl>
                                          <p:spTgt spid="18"/>
                                        </p:tgtEl>
                                      </p:cBhvr>
                                      <p:to x="100000" y="80000"/>
                                    </p:animScale>
                                    <p:animScale>
                                      <p:cBhvr>
                                        <p:cTn id="84" dur="166" decel="50000">
                                          <p:stCondLst>
                                            <p:cond delay="1338"/>
                                          </p:stCondLst>
                                        </p:cTn>
                                        <p:tgtEl>
                                          <p:spTgt spid="18"/>
                                        </p:tgtEl>
                                      </p:cBhvr>
                                      <p:to x="100000" y="100000"/>
                                    </p:animScale>
                                    <p:animScale>
                                      <p:cBhvr>
                                        <p:cTn id="85" dur="26">
                                          <p:stCondLst>
                                            <p:cond delay="1642"/>
                                          </p:stCondLst>
                                        </p:cTn>
                                        <p:tgtEl>
                                          <p:spTgt spid="18"/>
                                        </p:tgtEl>
                                      </p:cBhvr>
                                      <p:to x="100000" y="90000"/>
                                    </p:animScale>
                                    <p:animScale>
                                      <p:cBhvr>
                                        <p:cTn id="86" dur="166" decel="50000">
                                          <p:stCondLst>
                                            <p:cond delay="1668"/>
                                          </p:stCondLst>
                                        </p:cTn>
                                        <p:tgtEl>
                                          <p:spTgt spid="18"/>
                                        </p:tgtEl>
                                      </p:cBhvr>
                                      <p:to x="100000" y="100000"/>
                                    </p:animScale>
                                    <p:animScale>
                                      <p:cBhvr>
                                        <p:cTn id="87" dur="26">
                                          <p:stCondLst>
                                            <p:cond delay="1808"/>
                                          </p:stCondLst>
                                        </p:cTn>
                                        <p:tgtEl>
                                          <p:spTgt spid="18"/>
                                        </p:tgtEl>
                                      </p:cBhvr>
                                      <p:to x="100000" y="95000"/>
                                    </p:animScale>
                                    <p:animScale>
                                      <p:cBhvr>
                                        <p:cTn id="88" dur="166" decel="50000">
                                          <p:stCondLst>
                                            <p:cond delay="1834"/>
                                          </p:stCondLst>
                                        </p:cTn>
                                        <p:tgtEl>
                                          <p:spTgt spid="18"/>
                                        </p:tgtEl>
                                      </p:cBhvr>
                                      <p:to x="100000" y="100000"/>
                                    </p:animScale>
                                  </p:childTnLst>
                                </p:cTn>
                              </p:par>
                            </p:childTnLst>
                          </p:cTn>
                        </p:par>
                      </p:childTnLst>
                    </p:cTn>
                  </p:par>
                  <p:par>
                    <p:cTn id="89" fill="hold" nodeType="clickPar">
                      <p:stCondLst>
                        <p:cond delay="indefinite"/>
                      </p:stCondLst>
                      <p:childTnLst>
                        <p:par>
                          <p:cTn id="90" fill="hold" nodeType="afterGroup">
                            <p:stCondLst>
                              <p:cond delay="0"/>
                            </p:stCondLst>
                            <p:childTnLst>
                              <p:par>
                                <p:cTn id="91" presetID="51" presetClass="entr" presetSubtype="0" fill="hold" grpId="5" nodeType="clickEffect">
                                  <p:stCondLst>
                                    <p:cond delay="0"/>
                                  </p:stCondLst>
                                  <p:childTnLst>
                                    <p:set>
                                      <p:cBhvr>
                                        <p:cTn id="92" dur="1" fill="hold">
                                          <p:stCondLst>
                                            <p:cond delay="0"/>
                                          </p:stCondLst>
                                        </p:cTn>
                                        <p:tgtEl>
                                          <p:spTgt spid="21"/>
                                        </p:tgtEl>
                                        <p:attrNameLst>
                                          <p:attrName>style.visibility</p:attrName>
                                        </p:attrNameLst>
                                      </p:cBhvr>
                                      <p:to>
                                        <p:strVal val="visible"/>
                                      </p:to>
                                    </p:set>
                                    <p:animEffect transition="in" filter="fade">
                                      <p:cBhvr>
                                        <p:cTn id="93" dur="770" decel="100000"/>
                                        <p:tgtEl>
                                          <p:spTgt spid="21"/>
                                        </p:tgtEl>
                                      </p:cBhvr>
                                    </p:animEffect>
                                    <p:animScale>
                                      <p:cBhvr>
                                        <p:cTn id="94" dur="770" decel="100000"/>
                                        <p:tgtEl>
                                          <p:spTgt spid="21"/>
                                        </p:tgtEl>
                                      </p:cBhvr>
                                      <p:from x="10000" y="10000"/>
                                      <p:to x="200000" y="450000"/>
                                    </p:animScale>
                                    <p:animScale>
                                      <p:cBhvr>
                                        <p:cTn id="95" dur="1230" accel="100000" fill="hold">
                                          <p:stCondLst>
                                            <p:cond delay="770"/>
                                          </p:stCondLst>
                                        </p:cTn>
                                        <p:tgtEl>
                                          <p:spTgt spid="21"/>
                                        </p:tgtEl>
                                      </p:cBhvr>
                                      <p:from x="200000" y="450000"/>
                                      <p:to x="100000" y="100000"/>
                                    </p:animScale>
                                    <p:set>
                                      <p:cBhvr>
                                        <p:cTn id="96" dur="770" fill="hold"/>
                                        <p:tgtEl>
                                          <p:spTgt spid="21"/>
                                        </p:tgtEl>
                                        <p:attrNameLst>
                                          <p:attrName>ppt_x</p:attrName>
                                        </p:attrNameLst>
                                      </p:cBhvr>
                                      <p:to>
                                        <p:strVal val="(0.5)"/>
                                      </p:to>
                                    </p:set>
                                    <p:anim from="(0.5)" to="(#ppt_x)" calcmode="lin" valueType="num">
                                      <p:cBhvr>
                                        <p:cTn id="97" dur="1230" accel="100000" fill="hold">
                                          <p:stCondLst>
                                            <p:cond delay="770"/>
                                          </p:stCondLst>
                                        </p:cTn>
                                        <p:tgtEl>
                                          <p:spTgt spid="21"/>
                                        </p:tgtEl>
                                        <p:attrNameLst>
                                          <p:attrName>ppt_x</p:attrName>
                                        </p:attrNameLst>
                                      </p:cBhvr>
                                    </p:anim>
                                    <p:set>
                                      <p:cBhvr>
                                        <p:cTn id="98" dur="770" fill="hold"/>
                                        <p:tgtEl>
                                          <p:spTgt spid="21"/>
                                        </p:tgtEl>
                                        <p:attrNameLst>
                                          <p:attrName>ppt_y</p:attrName>
                                        </p:attrNameLst>
                                      </p:cBhvr>
                                      <p:to>
                                        <p:strVal val="(#ppt_y+0.4)"/>
                                      </p:to>
                                    </p:set>
                                    <p:anim from="(#ppt_y+0.4)" to="(#ppt_y)" calcmode="lin" valueType="num">
                                      <p:cBhvr>
                                        <p:cTn id="99" dur="1230" accel="100000" fill="hold">
                                          <p:stCondLst>
                                            <p:cond delay="770"/>
                                          </p:stCondLst>
                                        </p:cTn>
                                        <p:tgtEl>
                                          <p:spTgt spid="21"/>
                                        </p:tgtEl>
                                        <p:attrNameLst>
                                          <p:attrName>ppt_y</p:attrName>
                                        </p:attrNameLst>
                                      </p:cBhvr>
                                    </p:anim>
                                  </p:childTnLst>
                                </p:cTn>
                              </p:par>
                            </p:childTnLst>
                          </p:cTn>
                        </p:par>
                      </p:childTnLst>
                    </p:cTn>
                  </p:par>
                  <p:par>
                    <p:cTn id="100" fill="hold" nodeType="clickPar">
                      <p:stCondLst>
                        <p:cond delay="indefinite"/>
                      </p:stCondLst>
                      <p:childTnLst>
                        <p:par>
                          <p:cTn id="101" fill="hold" nodeType="afterGroup">
                            <p:stCondLst>
                              <p:cond delay="0"/>
                            </p:stCondLst>
                            <p:childTnLst>
                              <p:par>
                                <p:cTn id="102" presetID="26" presetClass="entr" presetSubtype="0" fill="hold" grpId="6" nodeType="clickEffect">
                                  <p:stCondLst>
                                    <p:cond delay="0"/>
                                  </p:stCondLst>
                                  <p:childTnLst>
                                    <p:set>
                                      <p:cBhvr>
                                        <p:cTn id="103" dur="1" fill="hold">
                                          <p:stCondLst>
                                            <p:cond delay="0"/>
                                          </p:stCondLst>
                                        </p:cTn>
                                        <p:tgtEl>
                                          <p:spTgt spid="19"/>
                                        </p:tgtEl>
                                        <p:attrNameLst>
                                          <p:attrName>style.visibility</p:attrName>
                                        </p:attrNameLst>
                                      </p:cBhvr>
                                      <p:to>
                                        <p:strVal val="visible"/>
                                      </p:to>
                                    </p:set>
                                    <p:animEffect transition="in" filter="wipe(down)">
                                      <p:cBhvr>
                                        <p:cTn id="104" dur="580">
                                          <p:stCondLst>
                                            <p:cond delay="0"/>
                                          </p:stCondLst>
                                        </p:cTn>
                                        <p:tgtEl>
                                          <p:spTgt spid="19"/>
                                        </p:tgtEl>
                                      </p:cBhvr>
                                    </p:animEffect>
                                    <p:anim calcmode="lin" valueType="num">
                                      <p:cBhvr>
                                        <p:cTn id="105" dur="1822"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106" dur="664"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107" dur="664" tmFilter="0, 0; 0.125,0.2665; 0.25,0.4; 0.375,0.465; 0.5,0.5;  0.625,0.535; 0.75,0.6; 0.875,0.7335; 1,1">
                                          <p:stCondLst>
                                            <p:cond delay="664"/>
                                          </p:stCondLst>
                                        </p:cTn>
                                        <p:tgtEl>
                                          <p:spTgt spid="19"/>
                                        </p:tgtEl>
                                        <p:attrNameLst>
                                          <p:attrName>ppt_y</p:attrName>
                                        </p:attrNameLst>
                                      </p:cBhvr>
                                      <p:tavLst>
                                        <p:tav tm="0" fmla="#ppt_y-sin(pi*$)/9">
                                          <p:val>
                                            <p:fltVal val="0"/>
                                          </p:val>
                                        </p:tav>
                                        <p:tav tm="100000">
                                          <p:val>
                                            <p:fltVal val="1"/>
                                          </p:val>
                                        </p:tav>
                                      </p:tavLst>
                                    </p:anim>
                                    <p:anim calcmode="lin" valueType="num">
                                      <p:cBhvr>
                                        <p:cTn id="108" dur="332" tmFilter="0, 0; 0.125,0.2665; 0.25,0.4; 0.375,0.465; 0.5,0.5;  0.625,0.535; 0.75,0.6; 0.875,0.7335; 1,1">
                                          <p:stCondLst>
                                            <p:cond delay="1324"/>
                                          </p:stCondLst>
                                        </p:cTn>
                                        <p:tgtEl>
                                          <p:spTgt spid="19"/>
                                        </p:tgtEl>
                                        <p:attrNameLst>
                                          <p:attrName>ppt_y</p:attrName>
                                        </p:attrNameLst>
                                      </p:cBhvr>
                                      <p:tavLst>
                                        <p:tav tm="0" fmla="#ppt_y-sin(pi*$)/27">
                                          <p:val>
                                            <p:fltVal val="0"/>
                                          </p:val>
                                        </p:tav>
                                        <p:tav tm="100000">
                                          <p:val>
                                            <p:fltVal val="1"/>
                                          </p:val>
                                        </p:tav>
                                      </p:tavLst>
                                    </p:anim>
                                    <p:anim calcmode="lin" valueType="num">
                                      <p:cBhvr>
                                        <p:cTn id="109" dur="164" tmFilter="0, 0; 0.125,0.2665; 0.25,0.4; 0.375,0.465; 0.5,0.5;  0.625,0.535; 0.75,0.6; 0.875,0.7335; 1,1">
                                          <p:stCondLst>
                                            <p:cond delay="1656"/>
                                          </p:stCondLst>
                                        </p:cTn>
                                        <p:tgtEl>
                                          <p:spTgt spid="19"/>
                                        </p:tgtEl>
                                        <p:attrNameLst>
                                          <p:attrName>ppt_y</p:attrName>
                                        </p:attrNameLst>
                                      </p:cBhvr>
                                      <p:tavLst>
                                        <p:tav tm="0" fmla="#ppt_y-sin(pi*$)/81">
                                          <p:val>
                                            <p:fltVal val="0"/>
                                          </p:val>
                                        </p:tav>
                                        <p:tav tm="100000">
                                          <p:val>
                                            <p:fltVal val="1"/>
                                          </p:val>
                                        </p:tav>
                                      </p:tavLst>
                                    </p:anim>
                                    <p:animScale>
                                      <p:cBhvr>
                                        <p:cTn id="110" dur="26">
                                          <p:stCondLst>
                                            <p:cond delay="650"/>
                                          </p:stCondLst>
                                        </p:cTn>
                                        <p:tgtEl>
                                          <p:spTgt spid="19"/>
                                        </p:tgtEl>
                                      </p:cBhvr>
                                      <p:to x="100000" y="60000"/>
                                    </p:animScale>
                                    <p:animScale>
                                      <p:cBhvr>
                                        <p:cTn id="111" dur="166" decel="50000">
                                          <p:stCondLst>
                                            <p:cond delay="676"/>
                                          </p:stCondLst>
                                        </p:cTn>
                                        <p:tgtEl>
                                          <p:spTgt spid="19"/>
                                        </p:tgtEl>
                                      </p:cBhvr>
                                      <p:to x="100000" y="100000"/>
                                    </p:animScale>
                                    <p:animScale>
                                      <p:cBhvr>
                                        <p:cTn id="112" dur="26">
                                          <p:stCondLst>
                                            <p:cond delay="1312"/>
                                          </p:stCondLst>
                                        </p:cTn>
                                        <p:tgtEl>
                                          <p:spTgt spid="19"/>
                                        </p:tgtEl>
                                      </p:cBhvr>
                                      <p:to x="100000" y="80000"/>
                                    </p:animScale>
                                    <p:animScale>
                                      <p:cBhvr>
                                        <p:cTn id="113" dur="166" decel="50000">
                                          <p:stCondLst>
                                            <p:cond delay="1338"/>
                                          </p:stCondLst>
                                        </p:cTn>
                                        <p:tgtEl>
                                          <p:spTgt spid="19"/>
                                        </p:tgtEl>
                                      </p:cBhvr>
                                      <p:to x="100000" y="100000"/>
                                    </p:animScale>
                                    <p:animScale>
                                      <p:cBhvr>
                                        <p:cTn id="114" dur="26">
                                          <p:stCondLst>
                                            <p:cond delay="1642"/>
                                          </p:stCondLst>
                                        </p:cTn>
                                        <p:tgtEl>
                                          <p:spTgt spid="19"/>
                                        </p:tgtEl>
                                      </p:cBhvr>
                                      <p:to x="100000" y="90000"/>
                                    </p:animScale>
                                    <p:animScale>
                                      <p:cBhvr>
                                        <p:cTn id="115" dur="166" decel="50000">
                                          <p:stCondLst>
                                            <p:cond delay="1668"/>
                                          </p:stCondLst>
                                        </p:cTn>
                                        <p:tgtEl>
                                          <p:spTgt spid="19"/>
                                        </p:tgtEl>
                                      </p:cBhvr>
                                      <p:to x="100000" y="100000"/>
                                    </p:animScale>
                                    <p:animScale>
                                      <p:cBhvr>
                                        <p:cTn id="116" dur="26">
                                          <p:stCondLst>
                                            <p:cond delay="1808"/>
                                          </p:stCondLst>
                                        </p:cTn>
                                        <p:tgtEl>
                                          <p:spTgt spid="19"/>
                                        </p:tgtEl>
                                      </p:cBhvr>
                                      <p:to x="100000" y="95000"/>
                                    </p:animScale>
                                    <p:animScale>
                                      <p:cBhvr>
                                        <p:cTn id="117" dur="166" decel="50000">
                                          <p:stCondLst>
                                            <p:cond delay="1834"/>
                                          </p:stCondLst>
                                        </p:cTn>
                                        <p:tgtEl>
                                          <p:spTgt spid="19"/>
                                        </p:tgtEl>
                                      </p:cBhvr>
                                      <p:to x="100000" y="100000"/>
                                    </p:animScale>
                                  </p:childTnLst>
                                </p:cTn>
                              </p:par>
                            </p:childTnLst>
                          </p:cTn>
                        </p:par>
                      </p:childTnLst>
                    </p:cTn>
                  </p:par>
                  <p:par>
                    <p:cTn id="118" fill="hold" nodeType="clickPar">
                      <p:stCondLst>
                        <p:cond delay="indefinite"/>
                      </p:stCondLst>
                      <p:childTnLst>
                        <p:par>
                          <p:cTn id="119" fill="hold" nodeType="afterGroup">
                            <p:stCondLst>
                              <p:cond delay="0"/>
                            </p:stCondLst>
                            <p:childTnLst>
                              <p:par>
                                <p:cTn id="120" presetID="51" presetClass="entr" presetSubtype="0" fill="hold" grpId="7" nodeType="clickEffect">
                                  <p:stCondLst>
                                    <p:cond delay="0"/>
                                  </p:stCondLst>
                                  <p:childTnLst>
                                    <p:set>
                                      <p:cBhvr>
                                        <p:cTn id="121" dur="1" fill="hold">
                                          <p:stCondLst>
                                            <p:cond delay="0"/>
                                          </p:stCondLst>
                                        </p:cTn>
                                        <p:tgtEl>
                                          <p:spTgt spid="22"/>
                                        </p:tgtEl>
                                        <p:attrNameLst>
                                          <p:attrName>style.visibility</p:attrName>
                                        </p:attrNameLst>
                                      </p:cBhvr>
                                      <p:to>
                                        <p:strVal val="visible"/>
                                      </p:to>
                                    </p:set>
                                    <p:animEffect transition="in" filter="fade">
                                      <p:cBhvr>
                                        <p:cTn id="122" dur="770" decel="100000"/>
                                        <p:tgtEl>
                                          <p:spTgt spid="22"/>
                                        </p:tgtEl>
                                      </p:cBhvr>
                                    </p:animEffect>
                                    <p:animScale>
                                      <p:cBhvr>
                                        <p:cTn id="123" dur="770" decel="100000"/>
                                        <p:tgtEl>
                                          <p:spTgt spid="22"/>
                                        </p:tgtEl>
                                      </p:cBhvr>
                                      <p:from x="10000" y="10000"/>
                                      <p:to x="200000" y="450000"/>
                                    </p:animScale>
                                    <p:animScale>
                                      <p:cBhvr>
                                        <p:cTn id="124" dur="1230" accel="100000" fill="hold">
                                          <p:stCondLst>
                                            <p:cond delay="770"/>
                                          </p:stCondLst>
                                        </p:cTn>
                                        <p:tgtEl>
                                          <p:spTgt spid="22"/>
                                        </p:tgtEl>
                                      </p:cBhvr>
                                      <p:from x="200000" y="450000"/>
                                      <p:to x="100000" y="100000"/>
                                    </p:animScale>
                                    <p:set>
                                      <p:cBhvr>
                                        <p:cTn id="125" dur="770" fill="hold"/>
                                        <p:tgtEl>
                                          <p:spTgt spid="22"/>
                                        </p:tgtEl>
                                        <p:attrNameLst>
                                          <p:attrName>ppt_x</p:attrName>
                                        </p:attrNameLst>
                                      </p:cBhvr>
                                      <p:to>
                                        <p:strVal val="(0.5)"/>
                                      </p:to>
                                    </p:set>
                                    <p:anim from="(0.5)" to="(#ppt_x)" calcmode="lin" valueType="num">
                                      <p:cBhvr>
                                        <p:cTn id="126" dur="1230" accel="100000" fill="hold">
                                          <p:stCondLst>
                                            <p:cond delay="770"/>
                                          </p:stCondLst>
                                        </p:cTn>
                                        <p:tgtEl>
                                          <p:spTgt spid="22"/>
                                        </p:tgtEl>
                                        <p:attrNameLst>
                                          <p:attrName>ppt_x</p:attrName>
                                        </p:attrNameLst>
                                      </p:cBhvr>
                                    </p:anim>
                                    <p:set>
                                      <p:cBhvr>
                                        <p:cTn id="127" dur="770" fill="hold"/>
                                        <p:tgtEl>
                                          <p:spTgt spid="22"/>
                                        </p:tgtEl>
                                        <p:attrNameLst>
                                          <p:attrName>ppt_y</p:attrName>
                                        </p:attrNameLst>
                                      </p:cBhvr>
                                      <p:to>
                                        <p:strVal val="(#ppt_y+0.4)"/>
                                      </p:to>
                                    </p:set>
                                    <p:anim from="(#ppt_y+0.4)" to="(#ppt_y)" calcmode="lin" valueType="num">
                                      <p:cBhvr>
                                        <p:cTn id="128" dur="1230" accel="100000" fill="hold">
                                          <p:stCondLst>
                                            <p:cond delay="770"/>
                                          </p:stCondLst>
                                        </p:cTn>
                                        <p:tgtEl>
                                          <p:spTgt spid="22"/>
                                        </p:tgtEl>
                                        <p:attrNameLst>
                                          <p:attrName>ppt_y</p:attrName>
                                        </p:attrNameLst>
                                      </p:cBhvr>
                                    </p:anim>
                                  </p:childTnLst>
                                </p:cTn>
                              </p:par>
                            </p:childTnLst>
                          </p:cTn>
                        </p:par>
                      </p:childTnLst>
                    </p:cTn>
                  </p:par>
                  <p:par>
                    <p:cTn id="129" fill="hold" nodeType="clickPar">
                      <p:stCondLst>
                        <p:cond delay="indefinite"/>
                      </p:stCondLst>
                      <p:childTnLst>
                        <p:par>
                          <p:cTn id="130" fill="hold" nodeType="afterGroup">
                            <p:stCondLst>
                              <p:cond delay="0"/>
                            </p:stCondLst>
                            <p:childTnLst>
                              <p:par>
                                <p:cTn id="131" presetID="24" presetClass="entr" presetSubtype="0" fill="hold" grpId="0" nodeType="clickEffect">
                                  <p:stCondLst>
                                    <p:cond delay="0"/>
                                  </p:stCondLst>
                                  <p:childTnLst>
                                    <p:set>
                                      <p:cBhvr>
                                        <p:cTn id="132" dur="1" fill="hold">
                                          <p:stCondLst>
                                            <p:cond delay="0"/>
                                          </p:stCondLst>
                                        </p:cTn>
                                        <p:tgtEl>
                                          <p:spTgt spid="13"/>
                                        </p:tgtEl>
                                        <p:attrNameLst>
                                          <p:attrName>style.visibility</p:attrName>
                                        </p:attrNameLst>
                                      </p:cBhvr>
                                      <p:to>
                                        <p:strVal val="visible"/>
                                      </p:to>
                                    </p:set>
                                    <p:anim to="" calcmode="lin" valueType="num">
                                      <p:cBhvr>
                                        <p:cTn id="133" dur="1" fill="hold"/>
                                        <p:tgtEl>
                                          <p:spTgt spid="13"/>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 grpId="4"/>
      <p:bldP spid="3" grpId="0"/>
      <p:bldP spid="8" grpId="0"/>
      <p:bldP spid="16" grpId="1"/>
      <p:bldP spid="17" grpId="2"/>
      <p:bldP spid="18" grpId="4"/>
      <p:bldP spid="19" grpId="6"/>
      <p:bldP spid="20" grpId="3"/>
      <p:bldP spid="21" grpId="5"/>
      <p:bldP spid="22" grpId="7"/>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6" name="Text Box 3"/>
          <p:cNvSpPr/>
          <p:nvPr>
            <p:custDataLst>
              <p:tags r:id="rId3"/>
            </p:custDataLst>
          </p:nvPr>
        </p:nvSpPr>
        <p:spPr>
          <a:xfrm>
            <a:off x="35560" y="98425"/>
            <a:ext cx="8292465" cy="521970"/>
          </a:xfrm>
          <a:prstGeom prst="rect">
            <a:avLst/>
          </a:prstGeom>
          <a:noFill/>
          <a:ln w="9525">
            <a:noFill/>
          </a:ln>
        </p:spPr>
        <p:txBody>
          <a:bodyPr wrap="square">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5pPr>
          </a:lstStyle>
          <a:p>
            <a:pPr marL="0" lvl="0" indent="0" eaLnBrk="1" hangingPunct="1">
              <a:spcBef>
                <a:spcPct val="50000"/>
              </a:spcBef>
              <a:buNone/>
            </a:pPr>
            <a:r>
              <a:rPr lang="zh-CN" altLang="en-US" sz="2800" b="1" u="sng">
                <a:solidFill>
                  <a:srgbClr val="FF0000"/>
                </a:solidFill>
                <a:latin typeface="+mj-ea"/>
                <a:ea typeface="+mj-ea"/>
              </a:rPr>
              <a:t>内容梳理与概括：</a:t>
            </a:r>
            <a:r>
              <a:rPr lang="zh-CN" altLang="en-US" sz="2400" b="1">
                <a:solidFill>
                  <a:schemeClr val="tx1"/>
                </a:solidFill>
                <a:latin typeface="+mj-ea"/>
                <a:ea typeface="+mj-ea"/>
              </a:rPr>
              <a:t>画出三篇小说的情节简图</a:t>
            </a:r>
          </a:p>
        </p:txBody>
      </p:sp>
      <p:sp>
        <p:nvSpPr>
          <p:cNvPr id="4" name="文本框 3"/>
          <p:cNvSpPr txBox="1"/>
          <p:nvPr>
            <p:custDataLst>
              <p:tags r:id="rId4"/>
            </p:custDataLst>
          </p:nvPr>
        </p:nvSpPr>
        <p:spPr>
          <a:xfrm>
            <a:off x="2516505" y="803910"/>
            <a:ext cx="2406650" cy="398780"/>
          </a:xfrm>
          <a:prstGeom prst="rect">
            <a:avLst/>
          </a:prstGeom>
          <a:solidFill>
            <a:schemeClr val="accent3">
              <a:lumMod val="95000"/>
            </a:schemeClr>
          </a:solidFill>
        </p:spPr>
        <p:txBody>
          <a:bodyPr wrap="square" rtlCol="0">
            <a:spAutoFit/>
          </a:bodyPr>
          <a:lstStyle/>
          <a:p>
            <a:r>
              <a:rPr lang="zh-CN" altLang="en-US" sz="2000" b="1">
                <a:solidFill>
                  <a:srgbClr val="FF0000"/>
                </a:solidFill>
              </a:rPr>
              <a:t>《党费》结构图</a:t>
            </a:r>
          </a:p>
        </p:txBody>
      </p:sp>
      <p:sp>
        <p:nvSpPr>
          <p:cNvPr id="28673" name="Rectangle 1"/>
          <p:cNvSpPr>
            <a:spLocks noChangeArrowheads="1"/>
          </p:cNvSpPr>
          <p:nvPr>
            <p:custDataLst>
              <p:tags r:id="rId5"/>
            </p:custDataLst>
          </p:nvPr>
        </p:nvSpPr>
        <p:spPr bwMode="auto">
          <a:xfrm>
            <a:off x="653306" y="1245186"/>
            <a:ext cx="7055892" cy="4892675"/>
          </a:xfrm>
          <a:prstGeom prst="rect">
            <a:avLst/>
          </a:prstGeom>
          <a:solidFill>
            <a:schemeClr val="accent3">
              <a:lumMod val="95000"/>
            </a:schemeClr>
          </a:solidFill>
          <a:ln w="9525">
            <a:noFill/>
            <a:miter lim="800000"/>
          </a:ln>
          <a:effectLst/>
        </p:spPr>
        <p:txBody>
          <a:bodyPr vert="horz" wrap="square" lIns="91440" tIns="45720" rIns="91440" bIns="45720" numCol="1" anchor="ctr" anchorCtr="0" compatLnSpc="1">
            <a:spAutoFit/>
          </a:bodyPr>
          <a:lstStyle/>
          <a:p>
            <a:r>
              <a:rPr lang="en-US" sz="2400"/>
              <a:t> </a:t>
            </a:r>
          </a:p>
          <a:p>
            <a:r>
              <a:rPr lang="en-US" altLang="zh-CN" sz="2400">
                <a:latin typeface="楷体" panose="02010609060101010101" charset="-122"/>
                <a:ea typeface="楷体" panose="02010609060101010101" charset="-122"/>
              </a:rPr>
              <a:t>   </a:t>
            </a:r>
            <a:r>
              <a:rPr lang="en-US" altLang="zh-CN" sz="2400">
                <a:latin typeface="微软雅黑" panose="020b0503020204020204" charset="-122"/>
                <a:ea typeface="微软雅黑" panose="020b0503020204020204" charset="-122"/>
                <a:cs typeface="微软雅黑" panose="020b0503020204020204" charset="-122"/>
              </a:rPr>
              <a:t>   </a:t>
            </a:r>
            <a:r>
              <a:rPr lang="zh-CN" altLang="zh-CN" sz="2400">
                <a:latin typeface="微软雅黑" panose="020b0503020204020204" charset="-122"/>
                <a:ea typeface="微软雅黑" panose="020b0503020204020204" charset="-122"/>
                <a:cs typeface="微软雅黑" panose="020b0503020204020204" charset="-122"/>
              </a:rPr>
              <a:t>引子</a:t>
            </a:r>
            <a:r>
              <a:rPr lang="zh-CN" altLang="en-US" sz="2400">
                <a:latin typeface="微软雅黑" panose="020b0503020204020204" charset="-122"/>
                <a:ea typeface="微软雅黑" panose="020b0503020204020204" charset="-122"/>
                <a:cs typeface="微软雅黑" panose="020b0503020204020204" charset="-122"/>
              </a:rPr>
              <a:t>：</a:t>
            </a:r>
            <a:r>
              <a:rPr lang="zh-CN" altLang="zh-CN" sz="2400">
                <a:latin typeface="微软雅黑" panose="020b0503020204020204" charset="-122"/>
                <a:ea typeface="微软雅黑" panose="020b0503020204020204" charset="-122"/>
                <a:cs typeface="微软雅黑" panose="020b0503020204020204" charset="-122"/>
              </a:rPr>
              <a:t>由“我”缴党费引出回忆 </a:t>
            </a:r>
          </a:p>
          <a:p>
            <a:endParaRPr lang="zh-CN" altLang="zh-CN" sz="2400">
              <a:latin typeface="微软雅黑" panose="020b0503020204020204" charset="-122"/>
              <a:ea typeface="微软雅黑" panose="020b0503020204020204" charset="-122"/>
              <a:cs typeface="微软雅黑" panose="020b0503020204020204" charset="-122"/>
            </a:endParaRPr>
          </a:p>
          <a:p>
            <a:r>
              <a:rPr lang="en-US" altLang="zh-CN" sz="2400">
                <a:latin typeface="微软雅黑" panose="020b0503020204020204" charset="-122"/>
                <a:ea typeface="微软雅黑" panose="020b0503020204020204" charset="-122"/>
                <a:cs typeface="微软雅黑" panose="020b0503020204020204" charset="-122"/>
              </a:rPr>
              <a:t>        </a:t>
            </a:r>
            <a:r>
              <a:rPr lang="zh-CN" altLang="zh-CN" sz="2400">
                <a:latin typeface="微软雅黑" panose="020b0503020204020204" charset="-122"/>
                <a:ea typeface="微软雅黑" panose="020b0503020204020204" charset="-122"/>
                <a:cs typeface="微软雅黑" panose="020b0503020204020204" charset="-122"/>
              </a:rPr>
              <a:t>开端</a:t>
            </a:r>
            <a:r>
              <a:rPr lang="zh-CN" altLang="en-US" sz="2400">
                <a:latin typeface="微软雅黑" panose="020b0503020204020204" charset="-122"/>
                <a:ea typeface="微软雅黑" panose="020b0503020204020204" charset="-122"/>
                <a:cs typeface="微软雅黑" panose="020b0503020204020204" charset="-122"/>
              </a:rPr>
              <a:t>：</a:t>
            </a:r>
            <a:r>
              <a:rPr lang="zh-CN" altLang="zh-CN" sz="2400">
                <a:latin typeface="微软雅黑" panose="020b0503020204020204" charset="-122"/>
                <a:ea typeface="微软雅黑" panose="020b0503020204020204" charset="-122"/>
                <a:cs typeface="微软雅黑" panose="020b0503020204020204" charset="-122"/>
              </a:rPr>
              <a:t>交代斗争环境</a:t>
            </a:r>
            <a:r>
              <a:rPr lang="en-US" altLang="zh-CN" sz="2400">
                <a:latin typeface="微软雅黑" panose="020b0503020204020204" charset="-122"/>
                <a:ea typeface="微软雅黑" panose="020b0503020204020204" charset="-122"/>
                <a:cs typeface="微软雅黑" panose="020b0503020204020204" charset="-122"/>
              </a:rPr>
              <a:t>,</a:t>
            </a:r>
            <a:r>
              <a:rPr lang="zh-CN" altLang="zh-CN" sz="2400">
                <a:latin typeface="微软雅黑" panose="020b0503020204020204" charset="-122"/>
                <a:ea typeface="微软雅黑" panose="020b0503020204020204" charset="-122"/>
                <a:cs typeface="微软雅黑" panose="020b0503020204020204" charset="-122"/>
              </a:rPr>
              <a:t>引出主要人物</a:t>
            </a:r>
          </a:p>
          <a:p>
            <a:endParaRPr lang="zh-CN" altLang="zh-CN" sz="2400">
              <a:latin typeface="微软雅黑" panose="020b0503020204020204" charset="-122"/>
              <a:ea typeface="微软雅黑" panose="020b0503020204020204" charset="-122"/>
              <a:cs typeface="微软雅黑" panose="020b0503020204020204" charset="-122"/>
            </a:endParaRPr>
          </a:p>
          <a:p>
            <a:r>
              <a:rPr lang="zh-CN" altLang="zh-CN" sz="2400">
                <a:latin typeface="微软雅黑" panose="020b0503020204020204" charset="-122"/>
                <a:ea typeface="微软雅黑" panose="020b0503020204020204" charset="-122"/>
                <a:cs typeface="微软雅黑" panose="020b0503020204020204" charset="-122"/>
              </a:rPr>
              <a:t>党</a:t>
            </a:r>
            <a:r>
              <a:rPr lang="en-US" altLang="zh-CN" sz="2400">
                <a:latin typeface="微软雅黑" panose="020b0503020204020204" charset="-122"/>
                <a:ea typeface="微软雅黑" panose="020b0503020204020204" charset="-122"/>
                <a:cs typeface="微软雅黑" panose="020b0503020204020204" charset="-122"/>
              </a:rPr>
              <a:t>     </a:t>
            </a:r>
            <a:r>
              <a:rPr lang="zh-CN" altLang="zh-CN" sz="2400">
                <a:latin typeface="微软雅黑" panose="020b0503020204020204" charset="-122"/>
                <a:ea typeface="微软雅黑" panose="020b0503020204020204" charset="-122"/>
                <a:cs typeface="微软雅黑" panose="020b0503020204020204" charset="-122"/>
              </a:rPr>
              <a:t>发展</a:t>
            </a:r>
            <a:r>
              <a:rPr lang="zh-CN" altLang="en-US" sz="2400">
                <a:latin typeface="微软雅黑" panose="020b0503020204020204" charset="-122"/>
                <a:ea typeface="微软雅黑" panose="020b0503020204020204" charset="-122"/>
                <a:cs typeface="微软雅黑" panose="020b0503020204020204" charset="-122"/>
              </a:rPr>
              <a:t>：</a:t>
            </a:r>
            <a:r>
              <a:rPr lang="zh-CN" altLang="zh-CN" sz="2400">
                <a:latin typeface="微软雅黑" panose="020b0503020204020204" charset="-122"/>
                <a:ea typeface="微软雅黑" panose="020b0503020204020204" charset="-122"/>
                <a:cs typeface="微软雅黑" panose="020b0503020204020204" charset="-122"/>
              </a:rPr>
              <a:t>“我”与黄新接头</a:t>
            </a:r>
            <a:r>
              <a:rPr lang="en-US" altLang="zh-CN" sz="2400">
                <a:latin typeface="微软雅黑" panose="020b0503020204020204" charset="-122"/>
                <a:ea typeface="微软雅黑" panose="020b0503020204020204" charset="-122"/>
                <a:cs typeface="微软雅黑" panose="020b0503020204020204" charset="-122"/>
              </a:rPr>
              <a:t>,</a:t>
            </a:r>
            <a:r>
              <a:rPr lang="zh-CN" altLang="zh-CN" sz="2400">
                <a:latin typeface="微软雅黑" panose="020b0503020204020204" charset="-122"/>
                <a:ea typeface="微软雅黑" panose="020b0503020204020204" charset="-122"/>
                <a:cs typeface="微软雅黑" panose="020b0503020204020204" charset="-122"/>
              </a:rPr>
              <a:t>黄新要缴党费 </a:t>
            </a:r>
          </a:p>
          <a:p>
            <a:endParaRPr lang="zh-CN" altLang="zh-CN" sz="2400">
              <a:latin typeface="微软雅黑" panose="020b0503020204020204" charset="-122"/>
              <a:ea typeface="微软雅黑" panose="020b0503020204020204" charset="-122"/>
              <a:cs typeface="微软雅黑" panose="020b0503020204020204" charset="-122"/>
            </a:endParaRPr>
          </a:p>
          <a:p>
            <a:r>
              <a:rPr lang="zh-CN" altLang="zh-CN" sz="2400">
                <a:latin typeface="微软雅黑" panose="020b0503020204020204" charset="-122"/>
                <a:ea typeface="微软雅黑" panose="020b0503020204020204" charset="-122"/>
                <a:cs typeface="微软雅黑" panose="020b0503020204020204" charset="-122"/>
              </a:rPr>
              <a:t>费</a:t>
            </a:r>
            <a:r>
              <a:rPr lang="en-US" altLang="zh-CN" sz="2400">
                <a:latin typeface="微软雅黑" panose="020b0503020204020204" charset="-122"/>
                <a:ea typeface="微软雅黑" panose="020b0503020204020204" charset="-122"/>
                <a:cs typeface="微软雅黑" panose="020b0503020204020204" charset="-122"/>
              </a:rPr>
              <a:t>               </a:t>
            </a:r>
            <a:r>
              <a:rPr lang="zh-CN" altLang="zh-CN" sz="2400">
                <a:latin typeface="微软雅黑" panose="020b0503020204020204" charset="-122"/>
                <a:ea typeface="微软雅黑" panose="020b0503020204020204" charset="-122"/>
                <a:cs typeface="微软雅黑" panose="020b0503020204020204" charset="-122"/>
              </a:rPr>
              <a:t>“我”再见黄新</a:t>
            </a:r>
            <a:r>
              <a:rPr lang="en-US" altLang="zh-CN" sz="2400">
                <a:latin typeface="微软雅黑" panose="020b0503020204020204" charset="-122"/>
                <a:ea typeface="微软雅黑" panose="020b0503020204020204" charset="-122"/>
                <a:cs typeface="微软雅黑" panose="020b0503020204020204" charset="-122"/>
              </a:rPr>
              <a:t>,</a:t>
            </a:r>
            <a:r>
              <a:rPr lang="zh-CN" altLang="zh-CN" sz="2400">
                <a:latin typeface="微软雅黑" panose="020b0503020204020204" charset="-122"/>
                <a:ea typeface="微软雅黑" panose="020b0503020204020204" charset="-122"/>
                <a:cs typeface="微软雅黑" panose="020b0503020204020204" charset="-122"/>
              </a:rPr>
              <a:t>黄新整理咸菜</a:t>
            </a:r>
          </a:p>
          <a:p>
            <a:r>
              <a:rPr lang="en-US" altLang="zh-CN" sz="2400">
                <a:latin typeface="微软雅黑" panose="020b0503020204020204" charset="-122"/>
                <a:ea typeface="微软雅黑" panose="020b0503020204020204" charset="-122"/>
                <a:cs typeface="微软雅黑" panose="020b0503020204020204" charset="-122"/>
              </a:rPr>
              <a:t>         </a:t>
            </a:r>
            <a:r>
              <a:rPr lang="zh-CN" altLang="zh-CN" sz="2400">
                <a:latin typeface="微软雅黑" panose="020b0503020204020204" charset="-122"/>
                <a:ea typeface="微软雅黑" panose="020b0503020204020204" charset="-122"/>
                <a:cs typeface="微软雅黑" panose="020b0503020204020204" charset="-122"/>
              </a:rPr>
              <a:t>高潮</a:t>
            </a:r>
          </a:p>
          <a:p>
            <a:r>
              <a:rPr lang="en-US" altLang="zh-CN" sz="2400">
                <a:latin typeface="微软雅黑" panose="020b0503020204020204" charset="-122"/>
                <a:ea typeface="微软雅黑" panose="020b0503020204020204" charset="-122"/>
                <a:cs typeface="微软雅黑" panose="020b0503020204020204" charset="-122"/>
              </a:rPr>
              <a:t>                </a:t>
            </a:r>
            <a:r>
              <a:rPr lang="zh-CN" altLang="zh-CN" sz="2400">
                <a:latin typeface="微软雅黑" panose="020b0503020204020204" charset="-122"/>
                <a:ea typeface="微软雅黑" panose="020b0503020204020204" charset="-122"/>
                <a:cs typeface="微软雅黑" panose="020b0503020204020204" charset="-122"/>
              </a:rPr>
              <a:t>“  我”遭搜捕</a:t>
            </a:r>
            <a:r>
              <a:rPr lang="en-US" altLang="zh-CN" sz="2400">
                <a:latin typeface="微软雅黑" panose="020b0503020204020204" charset="-122"/>
                <a:ea typeface="微软雅黑" panose="020b0503020204020204" charset="-122"/>
                <a:cs typeface="微软雅黑" panose="020b0503020204020204" charset="-122"/>
              </a:rPr>
              <a:t>,</a:t>
            </a:r>
            <a:r>
              <a:rPr lang="zh-CN" altLang="zh-CN" sz="2400">
                <a:latin typeface="微软雅黑" panose="020b0503020204020204" charset="-122"/>
                <a:ea typeface="微软雅黑" panose="020b0503020204020204" charset="-122"/>
                <a:cs typeface="微软雅黑" panose="020b0503020204020204" charset="-122"/>
              </a:rPr>
              <a:t>黄新救“我”被捕</a:t>
            </a:r>
          </a:p>
          <a:p>
            <a:r>
              <a:rPr lang="en-US" altLang="zh-CN" sz="2400">
                <a:latin typeface="微软雅黑" panose="020b0503020204020204" charset="-122"/>
                <a:ea typeface="微软雅黑" panose="020b0503020204020204" charset="-122"/>
                <a:cs typeface="微软雅黑" panose="020b0503020204020204" charset="-122"/>
              </a:rPr>
              <a:t>         </a:t>
            </a:r>
            <a:endParaRPr lang="zh-CN" altLang="zh-CN" sz="2400">
              <a:latin typeface="微软雅黑" panose="020b0503020204020204" charset="-122"/>
              <a:ea typeface="微软雅黑" panose="020b0503020204020204" charset="-122"/>
              <a:cs typeface="微软雅黑" panose="020b0503020204020204" charset="-122"/>
            </a:endParaRPr>
          </a:p>
          <a:p>
            <a:r>
              <a:rPr lang="en-US" altLang="zh-CN" sz="2400">
                <a:latin typeface="微软雅黑" panose="020b0503020204020204" charset="-122"/>
                <a:ea typeface="微软雅黑" panose="020b0503020204020204" charset="-122"/>
                <a:cs typeface="微软雅黑" panose="020b0503020204020204" charset="-122"/>
              </a:rPr>
              <a:t>         </a:t>
            </a:r>
            <a:r>
              <a:rPr lang="zh-CN" altLang="zh-CN" sz="2400">
                <a:latin typeface="微软雅黑" panose="020b0503020204020204" charset="-122"/>
                <a:ea typeface="微软雅黑" panose="020b0503020204020204" charset="-122"/>
                <a:cs typeface="微软雅黑" panose="020b0503020204020204" charset="-122"/>
              </a:rPr>
              <a:t>结局</a:t>
            </a:r>
            <a:r>
              <a:rPr lang="zh-CN" altLang="en-US" sz="2400">
                <a:latin typeface="微软雅黑" panose="020b0503020204020204" charset="-122"/>
                <a:ea typeface="微软雅黑" panose="020b0503020204020204" charset="-122"/>
                <a:cs typeface="微软雅黑" panose="020b0503020204020204" charset="-122"/>
              </a:rPr>
              <a:t>：</a:t>
            </a:r>
            <a:r>
              <a:rPr lang="zh-CN" altLang="zh-CN" sz="2400">
                <a:latin typeface="微软雅黑" panose="020b0503020204020204" charset="-122"/>
                <a:ea typeface="微软雅黑" panose="020b0503020204020204" charset="-122"/>
                <a:cs typeface="微软雅黑" panose="020b0503020204020204" charset="-122"/>
              </a:rPr>
              <a:t>“我”代黄新缴上党费</a:t>
            </a:r>
          </a:p>
          <a:p>
            <a:endParaRPr kumimoji="0" lang="zh-CN" altLang="en-US" sz="2400" b="0" i="0" u="none" strike="noStrike" cap="none" normalizeH="0" baseline="0">
              <a:ln>
                <a:noFill/>
              </a:ln>
              <a:solidFill>
                <a:schemeClr val="tx1"/>
              </a:solidFill>
              <a:effectLst/>
              <a:latin typeface="微软雅黑" panose="020b0503020204020204" charset="-122"/>
              <a:ea typeface="微软雅黑" panose="020b0503020204020204" charset="-122"/>
              <a:cs typeface="微软雅黑" panose="020b0503020204020204" charset="-122"/>
            </a:endParaRPr>
          </a:p>
        </p:txBody>
      </p:sp>
      <p:sp>
        <p:nvSpPr>
          <p:cNvPr id="12" name="左大括号 11"/>
          <p:cNvSpPr/>
          <p:nvPr>
            <p:custDataLst>
              <p:tags r:id="rId6"/>
            </p:custDataLst>
          </p:nvPr>
        </p:nvSpPr>
        <p:spPr>
          <a:xfrm>
            <a:off x="1140460" y="1783080"/>
            <a:ext cx="231140" cy="3831590"/>
          </a:xfrm>
          <a:prstGeom prst="leftBrace">
            <a:avLst>
              <a:gd name="adj1" fmla="val 8333"/>
              <a:gd name="adj2" fmla="val 52551"/>
            </a:avLst>
          </a:prstGeom>
          <a:ln w="349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 name="左大括号 6"/>
          <p:cNvSpPr/>
          <p:nvPr>
            <p:custDataLst>
              <p:tags r:id="rId7"/>
            </p:custDataLst>
          </p:nvPr>
        </p:nvSpPr>
        <p:spPr>
          <a:xfrm>
            <a:off x="2285365" y="4090035"/>
            <a:ext cx="130810" cy="901065"/>
          </a:xfrm>
          <a:prstGeom prst="leftBrace">
            <a:avLst>
              <a:gd name="adj1" fmla="val 8333"/>
              <a:gd name="adj2" fmla="val 52551"/>
            </a:avLst>
          </a:prstGeom>
          <a:ln w="349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Sld>
  <p:clrMapOvr>
    <a:masterClrMapping/>
  </p:clrMapOvr>
  <p:transition spd="slow">
    <p:pull dir="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nodeType="clickEffect">
                                  <p:stCondLst>
                                    <p:cond delay="0"/>
                                  </p:stCondLst>
                                  <p:childTnLst>
                                    <p:set>
                                      <p:cBhvr>
                                        <p:cTn id="6" dur="1" fill="hold">
                                          <p:stCondLst>
                                            <p:cond delay="0"/>
                                          </p:stCondLst>
                                        </p:cTn>
                                        <p:tgtEl>
                                          <p:spTgt spid="28673">
                                            <p:txEl>
                                              <p:pRg st="1" end="1"/>
                                            </p:txEl>
                                          </p:spTgt>
                                        </p:tgtEl>
                                        <p:attrNameLst>
                                          <p:attrName>style.visibility</p:attrName>
                                        </p:attrNameLst>
                                      </p:cBhvr>
                                      <p:to>
                                        <p:strVal val="visible"/>
                                      </p:to>
                                    </p:set>
                                    <p:anim to="" calcmode="lin" valueType="num">
                                      <p:cBhvr>
                                        <p:cTn id="7" dur="1" fill="hold"/>
                                        <p:tgtEl>
                                          <p:spTgt spid="28673">
                                            <p:txEl>
                                              <p:pRg st="1" end="1"/>
                                            </p:txEl>
                                          </p:spTgt>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nodeType="clickEffect">
                                  <p:stCondLst>
                                    <p:cond delay="0"/>
                                  </p:stCondLst>
                                  <p:childTnLst>
                                    <p:set>
                                      <p:cBhvr>
                                        <p:cTn id="11" dur="1" fill="hold">
                                          <p:stCondLst>
                                            <p:cond delay="0"/>
                                          </p:stCondLst>
                                        </p:cTn>
                                        <p:tgtEl>
                                          <p:spTgt spid="28673">
                                            <p:txEl>
                                              <p:pRg st="3" end="3"/>
                                            </p:txEl>
                                          </p:spTgt>
                                        </p:tgtEl>
                                        <p:attrNameLst>
                                          <p:attrName>style.visibility</p:attrName>
                                        </p:attrNameLst>
                                      </p:cBhvr>
                                      <p:to>
                                        <p:strVal val="visible"/>
                                      </p:to>
                                    </p:set>
                                    <p:anim to="" calcmode="lin" valueType="num">
                                      <p:cBhvr>
                                        <p:cTn id="12" dur="1" fill="hold"/>
                                        <p:tgtEl>
                                          <p:spTgt spid="28673">
                                            <p:txEl>
                                              <p:pRg st="3" end="3"/>
                                            </p:txEl>
                                          </p:spTgt>
                                        </p:tgtEl>
                                      </p:cBhvr>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nodeType="clickEffect">
                                  <p:stCondLst>
                                    <p:cond delay="0"/>
                                  </p:stCondLst>
                                  <p:childTnLst>
                                    <p:set>
                                      <p:cBhvr>
                                        <p:cTn id="16" dur="1" fill="hold">
                                          <p:stCondLst>
                                            <p:cond delay="0"/>
                                          </p:stCondLst>
                                        </p:cTn>
                                        <p:tgtEl>
                                          <p:spTgt spid="28673">
                                            <p:txEl>
                                              <p:pRg st="5" end="5"/>
                                            </p:txEl>
                                          </p:spTgt>
                                        </p:tgtEl>
                                        <p:attrNameLst>
                                          <p:attrName>style.visibility</p:attrName>
                                        </p:attrNameLst>
                                      </p:cBhvr>
                                      <p:to>
                                        <p:strVal val="visible"/>
                                      </p:to>
                                    </p:set>
                                    <p:anim to="" calcmode="lin" valueType="num">
                                      <p:cBhvr>
                                        <p:cTn id="17" dur="1" fill="hold"/>
                                        <p:tgtEl>
                                          <p:spTgt spid="28673">
                                            <p:txEl>
                                              <p:pRg st="5" end="5"/>
                                            </p:txEl>
                                          </p:spTgt>
                                        </p:tgtEl>
                                      </p:cBhvr>
                                    </p:anim>
                                  </p:childTnLst>
                                </p:cTn>
                              </p:par>
                            </p:childTnLst>
                          </p:cTn>
                        </p:par>
                      </p:childTnLst>
                    </p:cTn>
                  </p:par>
                  <p:par>
                    <p:cTn id="18" fill="hold" nodeType="clickPar">
                      <p:stCondLst>
                        <p:cond delay="indefinite"/>
                      </p:stCondLst>
                      <p:childTnLst>
                        <p:par>
                          <p:cTn id="19" fill="hold" nodeType="afterGroup">
                            <p:stCondLst>
                              <p:cond delay="0"/>
                            </p:stCondLst>
                            <p:childTnLst>
                              <p:par>
                                <p:cTn id="20" presetID="24" presetClass="entr" presetSubtype="0" fill="hold" nodeType="clickEffect">
                                  <p:stCondLst>
                                    <p:cond delay="0"/>
                                  </p:stCondLst>
                                  <p:childTnLst>
                                    <p:set>
                                      <p:cBhvr>
                                        <p:cTn id="21" dur="1" fill="hold">
                                          <p:stCondLst>
                                            <p:cond delay="0"/>
                                          </p:stCondLst>
                                        </p:cTn>
                                        <p:tgtEl>
                                          <p:spTgt spid="28673">
                                            <p:txEl>
                                              <p:pRg st="8" end="8"/>
                                            </p:txEl>
                                          </p:spTgt>
                                        </p:tgtEl>
                                        <p:attrNameLst>
                                          <p:attrName>style.visibility</p:attrName>
                                        </p:attrNameLst>
                                      </p:cBhvr>
                                      <p:to>
                                        <p:strVal val="visible"/>
                                      </p:to>
                                    </p:set>
                                    <p:anim to="" calcmode="lin" valueType="num">
                                      <p:cBhvr>
                                        <p:cTn id="22" dur="1" fill="hold"/>
                                        <p:tgtEl>
                                          <p:spTgt spid="28673">
                                            <p:txEl>
                                              <p:pRg st="8" end="8"/>
                                            </p:txEl>
                                          </p:spTgt>
                                        </p:tgtEl>
                                      </p:cBhvr>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24"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 to="" calcmode="lin" valueType="num">
                                      <p:cBhvr>
                                        <p:cTn id="27" dur="1" fill="hold"/>
                                        <p:tgtEl>
                                          <p:spTgt spid="7"/>
                                        </p:tgtEl>
                                      </p:cBhvr>
                                    </p:anim>
                                  </p:childTnLst>
                                </p:cTn>
                              </p:par>
                            </p:childTnLst>
                          </p:cTn>
                        </p:par>
                      </p:childTnLst>
                    </p:cTn>
                  </p:par>
                  <p:par>
                    <p:cTn id="28" fill="hold" nodeType="clickPar">
                      <p:stCondLst>
                        <p:cond delay="indefinite"/>
                      </p:stCondLst>
                      <p:childTnLst>
                        <p:par>
                          <p:cTn id="29" fill="hold" nodeType="afterGroup">
                            <p:stCondLst>
                              <p:cond delay="0"/>
                            </p:stCondLst>
                            <p:childTnLst>
                              <p:par>
                                <p:cTn id="30" presetID="24" presetClass="entr" presetSubtype="0" fill="hold" nodeType="clickEffect">
                                  <p:stCondLst>
                                    <p:cond delay="0"/>
                                  </p:stCondLst>
                                  <p:childTnLst>
                                    <p:set>
                                      <p:cBhvr>
                                        <p:cTn id="31" dur="1" fill="hold">
                                          <p:stCondLst>
                                            <p:cond delay="0"/>
                                          </p:stCondLst>
                                        </p:cTn>
                                        <p:tgtEl>
                                          <p:spTgt spid="28673">
                                            <p:txEl>
                                              <p:pRg st="7" end="7"/>
                                            </p:txEl>
                                          </p:spTgt>
                                        </p:tgtEl>
                                        <p:attrNameLst>
                                          <p:attrName>style.visibility</p:attrName>
                                        </p:attrNameLst>
                                      </p:cBhvr>
                                      <p:to>
                                        <p:strVal val="visible"/>
                                      </p:to>
                                    </p:set>
                                    <p:anim to="" calcmode="lin" valueType="num">
                                      <p:cBhvr>
                                        <p:cTn id="32" dur="1" fill="hold"/>
                                        <p:tgtEl>
                                          <p:spTgt spid="28673">
                                            <p:txEl>
                                              <p:pRg st="7" end="7"/>
                                            </p:txEl>
                                          </p:spTgt>
                                        </p:tgtEl>
                                      </p:cBhvr>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4" presetClass="entr" presetSubtype="0" fill="hold" nodeType="clickEffect">
                                  <p:stCondLst>
                                    <p:cond delay="0"/>
                                  </p:stCondLst>
                                  <p:childTnLst>
                                    <p:set>
                                      <p:cBhvr>
                                        <p:cTn id="36" dur="1" fill="hold">
                                          <p:stCondLst>
                                            <p:cond delay="0"/>
                                          </p:stCondLst>
                                        </p:cTn>
                                        <p:tgtEl>
                                          <p:spTgt spid="28673">
                                            <p:txEl>
                                              <p:pRg st="9" end="9"/>
                                            </p:txEl>
                                          </p:spTgt>
                                        </p:tgtEl>
                                        <p:attrNameLst>
                                          <p:attrName>style.visibility</p:attrName>
                                        </p:attrNameLst>
                                      </p:cBhvr>
                                      <p:to>
                                        <p:strVal val="visible"/>
                                      </p:to>
                                    </p:set>
                                    <p:anim to="" calcmode="lin" valueType="num">
                                      <p:cBhvr>
                                        <p:cTn id="37" dur="1" fill="hold"/>
                                        <p:tgtEl>
                                          <p:spTgt spid="28673">
                                            <p:txEl>
                                              <p:pRg st="9" end="9"/>
                                            </p:txEl>
                                          </p:spTgt>
                                        </p:tgtEl>
                                      </p:cBhvr>
                                    </p:anim>
                                  </p:childTnLst>
                                </p:cTn>
                              </p:par>
                            </p:childTnLst>
                          </p:cTn>
                        </p:par>
                      </p:childTnLst>
                    </p:cTn>
                  </p:par>
                  <p:par>
                    <p:cTn id="38" fill="hold" nodeType="clickPar">
                      <p:stCondLst>
                        <p:cond delay="indefinite"/>
                      </p:stCondLst>
                      <p:childTnLst>
                        <p:par>
                          <p:cTn id="39" fill="hold" nodeType="afterGroup">
                            <p:stCondLst>
                              <p:cond delay="0"/>
                            </p:stCondLst>
                            <p:childTnLst>
                              <p:par>
                                <p:cTn id="40" presetID="24" presetClass="entr" presetSubtype="0" fill="hold" nodeType="clickEffect">
                                  <p:stCondLst>
                                    <p:cond delay="0"/>
                                  </p:stCondLst>
                                  <p:childTnLst>
                                    <p:set>
                                      <p:cBhvr>
                                        <p:cTn id="41" dur="1" fill="hold">
                                          <p:stCondLst>
                                            <p:cond delay="0"/>
                                          </p:stCondLst>
                                        </p:cTn>
                                        <p:tgtEl>
                                          <p:spTgt spid="28673">
                                            <p:txEl>
                                              <p:pRg st="11" end="11"/>
                                            </p:txEl>
                                          </p:spTgt>
                                        </p:tgtEl>
                                        <p:attrNameLst>
                                          <p:attrName>style.visibility</p:attrName>
                                        </p:attrNameLst>
                                      </p:cBhvr>
                                      <p:to>
                                        <p:strVal val="visible"/>
                                      </p:to>
                                    </p:set>
                                    <p:anim to="" calcmode="lin" valueType="num">
                                      <p:cBhvr>
                                        <p:cTn id="42" dur="1" fill="hold"/>
                                        <p:tgtEl>
                                          <p:spTgt spid="28673">
                                            <p:txEl>
                                              <p:pRg st="11" end="11"/>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文本框 1"/>
          <p:cNvSpPr txBox="1"/>
          <p:nvPr>
            <p:custDataLst>
              <p:tags r:id="rId3"/>
            </p:custDataLst>
          </p:nvPr>
        </p:nvSpPr>
        <p:spPr>
          <a:xfrm>
            <a:off x="314960" y="908685"/>
            <a:ext cx="8514080" cy="5179303"/>
          </a:xfrm>
          <a:prstGeom prst="rect">
            <a:avLst/>
          </a:prstGeom>
          <a:solidFill>
            <a:schemeClr val="accent3">
              <a:lumMod val="95000"/>
            </a:schemeClr>
          </a:solidFill>
        </p:spPr>
        <p:txBody>
          <a:bodyPr wrap="square" rtlCol="0" anchor="t">
            <a:spAutoFit/>
          </a:bodyPr>
          <a:lstStyle/>
          <a:p>
            <a:pPr algn="l" fontAlgn="auto">
              <a:lnSpc>
                <a:spcPct val="150000"/>
              </a:lnSpc>
            </a:pPr>
            <a:r>
              <a:rPr lang="en-US" sz="2400" b="1">
                <a:sym typeface="+mn-ea"/>
              </a:rPr>
              <a:t>     </a:t>
            </a:r>
            <a:r>
              <a:rPr sz="2800" b="1">
                <a:sym typeface="+mn-ea"/>
              </a:rPr>
              <a:t>小说的典型人物是指艺术作品塑造的显示了一定历史时期阶级、阶层等共同体的，或者整个人类的某些本质的，具有鲜明独特的性格特征和高度审美意义的人物形象。</a:t>
            </a:r>
          </a:p>
          <a:p>
            <a:pPr algn="l" fontAlgn="auto">
              <a:lnSpc>
                <a:spcPct val="150000"/>
              </a:lnSpc>
            </a:pPr>
            <a:r>
              <a:rPr sz="2800" b="1">
                <a:sym typeface="+mn-ea"/>
              </a:rPr>
              <a:t>     在小说中，往往通过典型环境塑造人物形象。典型环境是人物生活、斗争、成长的场所，离开了典型环境，人物就像离开水的鱼，没有生存能力。</a:t>
            </a:r>
            <a:r>
              <a:rPr lang="zh-CN" sz="2800" b="1">
                <a:sym typeface="+mn-ea"/>
              </a:rPr>
              <a:t>请你从三篇小说中</a:t>
            </a:r>
            <a:r>
              <a:rPr sz="2800" b="1" err="1">
                <a:sym typeface="+mn-ea"/>
              </a:rPr>
              <a:t>选择自己喜欢的人物，填写下面的表格。</a:t>
            </a:r>
          </a:p>
        </p:txBody>
      </p:sp>
      <p:sp>
        <p:nvSpPr>
          <p:cNvPr id="4" name="Text Box 3"/>
          <p:cNvSpPr/>
          <p:nvPr>
            <p:custDataLst>
              <p:tags r:id="rId4"/>
            </p:custDataLst>
          </p:nvPr>
        </p:nvSpPr>
        <p:spPr>
          <a:xfrm>
            <a:off x="0" y="44450"/>
            <a:ext cx="8292465" cy="521970"/>
          </a:xfrm>
          <a:prstGeom prst="rect">
            <a:avLst/>
          </a:prstGeom>
          <a:noFill/>
          <a:ln w="9525">
            <a:noFill/>
          </a:ln>
        </p:spPr>
        <p:txBody>
          <a:bodyPr wrap="square">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5pPr>
          </a:lstStyle>
          <a:p>
            <a:pPr marL="0" lvl="0" indent="0" eaLnBrk="1" hangingPunct="1">
              <a:spcBef>
                <a:spcPct val="50000"/>
              </a:spcBef>
              <a:buNone/>
            </a:pPr>
            <a:r>
              <a:rPr lang="zh-CN" altLang="en-US" sz="2800" b="1" u="sng">
                <a:solidFill>
                  <a:srgbClr val="FF0000"/>
                </a:solidFill>
                <a:latin typeface="+mj-ea"/>
                <a:ea typeface="+mj-ea"/>
              </a:rPr>
              <a:t>比较阅读：</a:t>
            </a:r>
            <a:r>
              <a:rPr lang="zh-CN" altLang="en-US" sz="2400" b="1" u="sng">
                <a:solidFill>
                  <a:schemeClr val="tx1"/>
                </a:solidFill>
                <a:latin typeface="+mj-ea"/>
                <a:ea typeface="+mj-ea"/>
              </a:rPr>
              <a:t>人物形象分析</a:t>
            </a:r>
          </a:p>
        </p:txBody>
      </p:sp>
    </p:spTree>
  </p:cSld>
  <p:clrMapOvr>
    <a:masterClrMapping/>
  </p:clrMapOvr>
  <p:transition spd="slow">
    <p:pull dir="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 name="Text Box 3"/>
          <p:cNvSpPr/>
          <p:nvPr>
            <p:custDataLst>
              <p:tags r:id="rId3"/>
            </p:custDataLst>
          </p:nvPr>
        </p:nvSpPr>
        <p:spPr>
          <a:xfrm>
            <a:off x="0" y="44450"/>
            <a:ext cx="8292465" cy="521970"/>
          </a:xfrm>
          <a:prstGeom prst="rect">
            <a:avLst/>
          </a:prstGeom>
          <a:noFill/>
          <a:ln w="9525">
            <a:noFill/>
          </a:ln>
        </p:spPr>
        <p:txBody>
          <a:bodyPr wrap="square">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5pPr>
          </a:lstStyle>
          <a:p>
            <a:pPr marL="0" lvl="0" indent="0" eaLnBrk="1" hangingPunct="1">
              <a:spcBef>
                <a:spcPct val="50000"/>
              </a:spcBef>
              <a:buNone/>
            </a:pPr>
            <a:r>
              <a:rPr lang="zh-CN" altLang="en-US" sz="2800" b="1" u="sng">
                <a:solidFill>
                  <a:srgbClr val="FF0000"/>
                </a:solidFill>
                <a:latin typeface="+mj-ea"/>
                <a:ea typeface="+mj-ea"/>
              </a:rPr>
              <a:t>比较阅读：</a:t>
            </a:r>
            <a:r>
              <a:rPr lang="zh-CN" altLang="en-US" sz="2400" b="1" u="sng">
                <a:solidFill>
                  <a:schemeClr val="tx1"/>
                </a:solidFill>
                <a:latin typeface="+mj-ea"/>
                <a:ea typeface="+mj-ea"/>
              </a:rPr>
              <a:t>人物形象分析</a:t>
            </a:r>
          </a:p>
        </p:txBody>
      </p:sp>
      <p:graphicFrame>
        <p:nvGraphicFramePr>
          <p:cNvPr id="5" name="表格 4"/>
          <p:cNvGraphicFramePr>
            <a:graphicFrameLocks noGrp="1"/>
          </p:cNvGraphicFramePr>
          <p:nvPr>
            <p:custDataLst>
              <p:tags r:id="rId4"/>
            </p:custDataLst>
          </p:nvPr>
        </p:nvGraphicFramePr>
        <p:xfrm>
          <a:off x="217805" y="840105"/>
          <a:ext cx="8522970" cy="5811520"/>
        </p:xfrm>
        <a:graphic>
          <a:graphicData uri="http://schemas.openxmlformats.org/drawingml/2006/table">
            <a:tbl>
              <a:tblPr firstRow="1" bandRow="1">
                <a:tableStyleId>{5C22544A-7EE6-4342-B048-85BDC9FD1C3A}</a:tableStyleId>
              </a:tblPr>
              <a:tblGrid>
                <a:gridCol w="2153920">
                  <a:extLst>
                    <a:ext uri="{9D8B030D-6E8A-4147-A177-3AD203B41FA5}">
                      <a16:colId xmlns:a16="http://schemas.microsoft.com/office/drawing/2014/main" val="20000"/>
                    </a:ext>
                  </a:extLst>
                </a:gridCol>
                <a:gridCol w="6369050">
                  <a:extLst>
                    <a:ext uri="{9D8B030D-6E8A-4147-A177-3AD203B41FA5}">
                      <a16:colId xmlns:a16="http://schemas.microsoft.com/office/drawing/2014/main" val="20001"/>
                    </a:ext>
                  </a:extLst>
                </a:gridCol>
              </a:tblGrid>
              <a:tr h="826770">
                <a:tc gridSpan="2">
                  <a:txBody>
                    <a:bodyPr vert="horz" wrap="square"/>
                    <a:lstStyle/>
                    <a:p>
                      <a:pPr>
                        <a:buNone/>
                      </a:pPr>
                      <a:endParaRPr lang="zh-CN" altLang="en-US">
                        <a:solidFill>
                          <a:schemeClr val="tx1"/>
                        </a:solidFill>
                      </a:endParaRPr>
                    </a:p>
                    <a:p>
                      <a:pPr>
                        <a:buNone/>
                      </a:pPr>
                      <a:r>
                        <a:rPr lang="zh-CN" altLang="en-US">
                          <a:solidFill>
                            <a:srgbClr val="FF0000"/>
                          </a:solidFill>
                        </a:rPr>
                        <a:t>《荷花淀》</a:t>
                      </a:r>
                      <a:r>
                        <a:rPr lang="zh-CN" altLang="en-US">
                          <a:solidFill>
                            <a:schemeClr val="tx1"/>
                          </a:solidFill>
                        </a:rPr>
                        <a:t>中的     </a:t>
                      </a:r>
                      <a:r>
                        <a:rPr lang="zh-CN" altLang="en-US" u="sng">
                          <a:solidFill>
                            <a:schemeClr val="tx1"/>
                          </a:solidFill>
                        </a:rPr>
                        <a:t>              </a:t>
                      </a:r>
                      <a:r>
                        <a:rPr lang="zh-CN" altLang="en-US" u="sng">
                          <a:solidFill>
                            <a:srgbClr val="FF0000"/>
                          </a:solidFill>
                        </a:rPr>
                        <a:t> </a:t>
                      </a:r>
                      <a:r>
                        <a:rPr lang="zh-CN" altLang="en-US" sz="1800" u="sng">
                          <a:solidFill>
                            <a:srgbClr val="FF0000"/>
                          </a:solidFill>
                          <a:sym typeface="+mn-ea"/>
                        </a:rPr>
                        <a:t>水生嫂</a:t>
                      </a:r>
                      <a:r>
                        <a:rPr lang="zh-CN" altLang="en-US" u="sng">
                          <a:solidFill>
                            <a:srgbClr val="FF0000"/>
                          </a:solidFill>
                        </a:rPr>
                        <a:t>  </a:t>
                      </a:r>
                      <a:r>
                        <a:rPr lang="zh-CN" altLang="en-US" u="sng">
                          <a:solidFill>
                            <a:schemeClr val="tx1"/>
                          </a:solidFill>
                        </a:rPr>
                        <a:t>                  </a:t>
                      </a:r>
                      <a:r>
                        <a:rPr lang="zh-CN" altLang="en-US" u="sng"/>
                        <a:t>                                     </a:t>
                      </a:r>
                    </a:p>
                  </a:txBody>
                  <a:tcPr>
                    <a:noFill/>
                  </a:tcPr>
                </a:tc>
                <a:tc hMerge="1">
                  <a:txBody>
                    <a:bodyPr vert="horz" wrap="square"/>
                    <a:lstStyle/>
                    <a:p>
                      <a:endParaRPr lang="zh-CN"/>
                    </a:p>
                  </a:txBody>
                  <a:tcPr/>
                </a:tc>
                <a:extLst>
                  <a:ext uri="{0D108BD9-81ED-4DB2-BD59-A6C34878D82A}">
                    <a16:rowId xmlns:a16="http://schemas.microsoft.com/office/drawing/2014/main" val="10000"/>
                  </a:ext>
                </a:extLst>
              </a:tr>
              <a:tr h="1040765">
                <a:tc>
                  <a:txBody>
                    <a:bodyPr vert="horz" wrap="square"/>
                    <a:lstStyle/>
                    <a:p>
                      <a:pPr algn="ctr">
                        <a:buNone/>
                      </a:pPr>
                      <a:endParaRPr lang="zh-CN" altLang="en-US" sz="2400" b="1">
                        <a:solidFill>
                          <a:schemeClr val="accent4"/>
                        </a:solidFill>
                        <a:uFillTx/>
                      </a:endParaRPr>
                    </a:p>
                    <a:p>
                      <a:pPr algn="ctr">
                        <a:buNone/>
                      </a:pPr>
                      <a:r>
                        <a:rPr lang="zh-CN" altLang="en-US" sz="2400" b="1">
                          <a:solidFill>
                            <a:schemeClr val="accent4"/>
                          </a:solidFill>
                          <a:uFillTx/>
                        </a:rPr>
                        <a:t>性格特征</a:t>
                      </a:r>
                    </a:p>
                  </a:txBody>
                  <a:tcPr/>
                </a:tc>
                <a:tc>
                  <a:txBody>
                    <a:bodyPr vert="horz" wrap="square"/>
                    <a:lstStyle/>
                    <a:p>
                      <a:pPr>
                        <a:buNone/>
                      </a:pPr>
                      <a:endParaRPr lang="zh-CN" altLang="en-US"/>
                    </a:p>
                  </a:txBody>
                  <a:tcPr/>
                </a:tc>
                <a:extLst>
                  <a:ext uri="{0D108BD9-81ED-4DB2-BD59-A6C34878D82A}">
                    <a16:rowId xmlns:a16="http://schemas.microsoft.com/office/drawing/2014/main" val="10001"/>
                  </a:ext>
                </a:extLst>
              </a:tr>
              <a:tr h="881380">
                <a:tc>
                  <a:txBody>
                    <a:bodyPr vert="horz" wrap="square"/>
                    <a:lstStyle/>
                    <a:p>
                      <a:pPr algn="ctr">
                        <a:buNone/>
                      </a:pPr>
                      <a:endParaRPr lang="zh-CN" altLang="en-US" sz="2400" b="1">
                        <a:solidFill>
                          <a:schemeClr val="accent4"/>
                        </a:solidFill>
                        <a:uFillTx/>
                      </a:endParaRPr>
                    </a:p>
                    <a:p>
                      <a:pPr algn="ctr">
                        <a:buNone/>
                      </a:pPr>
                      <a:r>
                        <a:rPr lang="zh-CN" altLang="en-US" sz="2400" b="1">
                          <a:solidFill>
                            <a:schemeClr val="accent4"/>
                          </a:solidFill>
                          <a:uFillTx/>
                        </a:rPr>
                        <a:t>典型环境</a:t>
                      </a:r>
                    </a:p>
                  </a:txBody>
                  <a:tcPr/>
                </a:tc>
                <a:tc>
                  <a:txBody>
                    <a:bodyPr vert="horz" wrap="square"/>
                    <a:lstStyle/>
                    <a:p>
                      <a:pPr>
                        <a:buNone/>
                      </a:pPr>
                      <a:endParaRPr lang="zh-CN" altLang="en-US"/>
                    </a:p>
                  </a:txBody>
                  <a:tcPr/>
                </a:tc>
                <a:extLst>
                  <a:ext uri="{0D108BD9-81ED-4DB2-BD59-A6C34878D82A}">
                    <a16:rowId xmlns:a16="http://schemas.microsoft.com/office/drawing/2014/main" val="10002"/>
                  </a:ext>
                </a:extLst>
              </a:tr>
              <a:tr h="881380">
                <a:tc>
                  <a:txBody>
                    <a:bodyPr vert="horz" wrap="square"/>
                    <a:lstStyle/>
                    <a:p>
                      <a:pPr algn="ctr">
                        <a:buNone/>
                      </a:pPr>
                      <a:endParaRPr lang="zh-CN" altLang="en-US" sz="2400" b="1">
                        <a:solidFill>
                          <a:schemeClr val="accent4"/>
                        </a:solidFill>
                        <a:uFillTx/>
                      </a:endParaRPr>
                    </a:p>
                    <a:p>
                      <a:pPr algn="ctr">
                        <a:buNone/>
                      </a:pPr>
                      <a:r>
                        <a:rPr lang="zh-CN" altLang="en-US" sz="2400" b="1">
                          <a:solidFill>
                            <a:schemeClr val="accent4"/>
                          </a:solidFill>
                          <a:uFillTx/>
                        </a:rPr>
                        <a:t>哪类典型人物</a:t>
                      </a:r>
                    </a:p>
                  </a:txBody>
                  <a:tcPr/>
                </a:tc>
                <a:tc>
                  <a:txBody>
                    <a:bodyPr vert="horz" wrap="square"/>
                    <a:lstStyle/>
                    <a:p>
                      <a:pPr>
                        <a:buNone/>
                      </a:pPr>
                      <a:endParaRPr lang="zh-CN" altLang="en-US"/>
                    </a:p>
                  </a:txBody>
                  <a:tcPr/>
                </a:tc>
                <a:extLst>
                  <a:ext uri="{0D108BD9-81ED-4DB2-BD59-A6C34878D82A}">
                    <a16:rowId xmlns:a16="http://schemas.microsoft.com/office/drawing/2014/main" val="10003"/>
                  </a:ext>
                </a:extLst>
              </a:tr>
              <a:tr h="881380">
                <a:tc>
                  <a:txBody>
                    <a:bodyPr vert="horz" wrap="square"/>
                    <a:lstStyle/>
                    <a:p>
                      <a:pPr algn="ctr">
                        <a:buNone/>
                      </a:pPr>
                      <a:endParaRPr lang="zh-CN" altLang="en-US" sz="2400" b="1">
                        <a:solidFill>
                          <a:schemeClr val="accent4"/>
                        </a:solidFill>
                        <a:uFillTx/>
                      </a:endParaRPr>
                    </a:p>
                    <a:p>
                      <a:pPr algn="ctr">
                        <a:buNone/>
                      </a:pPr>
                      <a:r>
                        <a:rPr lang="zh-CN" altLang="en-US" sz="2400" b="1">
                          <a:solidFill>
                            <a:schemeClr val="accent4"/>
                          </a:solidFill>
                          <a:uFillTx/>
                        </a:rPr>
                        <a:t>人物描写方法</a:t>
                      </a:r>
                    </a:p>
                  </a:txBody>
                  <a:tcPr/>
                </a:tc>
                <a:tc>
                  <a:txBody>
                    <a:bodyPr vert="horz" wrap="square"/>
                    <a:lstStyle/>
                    <a:p>
                      <a:pPr>
                        <a:buNone/>
                      </a:pPr>
                      <a:endParaRPr lang="zh-CN" altLang="en-US"/>
                    </a:p>
                  </a:txBody>
                  <a:tcPr/>
                </a:tc>
                <a:extLst>
                  <a:ext uri="{0D108BD9-81ED-4DB2-BD59-A6C34878D82A}">
                    <a16:rowId xmlns:a16="http://schemas.microsoft.com/office/drawing/2014/main" val="10004"/>
                  </a:ext>
                </a:extLst>
              </a:tr>
              <a:tr h="1299845">
                <a:tc>
                  <a:txBody>
                    <a:bodyPr vert="horz" wrap="square"/>
                    <a:lstStyle/>
                    <a:p>
                      <a:pPr algn="ctr">
                        <a:buNone/>
                      </a:pPr>
                      <a:endParaRPr lang="zh-CN" altLang="en-US" sz="2400" b="1">
                        <a:solidFill>
                          <a:schemeClr val="accent4"/>
                        </a:solidFill>
                        <a:uFillTx/>
                      </a:endParaRPr>
                    </a:p>
                    <a:p>
                      <a:pPr algn="ctr">
                        <a:buNone/>
                      </a:pPr>
                      <a:r>
                        <a:rPr lang="zh-CN" altLang="en-US" sz="2400" b="1">
                          <a:solidFill>
                            <a:schemeClr val="accent4"/>
                          </a:solidFill>
                          <a:uFillTx/>
                        </a:rPr>
                        <a:t>你喜欢的原因</a:t>
                      </a:r>
                    </a:p>
                  </a:txBody>
                  <a:tcPr/>
                </a:tc>
                <a:tc>
                  <a:txBody>
                    <a:bodyPr vert="horz" wrap="square"/>
                    <a:lstStyle/>
                    <a:p>
                      <a:pPr>
                        <a:buNone/>
                      </a:pPr>
                      <a:endParaRPr lang="zh-CN" altLang="en-US"/>
                    </a:p>
                  </a:txBody>
                  <a:tcPr/>
                </a:tc>
                <a:extLst>
                  <a:ext uri="{0D108BD9-81ED-4DB2-BD59-A6C34878D82A}">
                    <a16:rowId xmlns:a16="http://schemas.microsoft.com/office/drawing/2014/main" val="10005"/>
                  </a:ext>
                </a:extLst>
              </a:tr>
            </a:tbl>
          </a:graphicData>
        </a:graphic>
      </p:graphicFrame>
      <p:sp>
        <p:nvSpPr>
          <p:cNvPr id="17" name="矩形 16"/>
          <p:cNvSpPr/>
          <p:nvPr>
            <p:custDataLst>
              <p:tags r:id="rId5"/>
            </p:custDataLst>
          </p:nvPr>
        </p:nvSpPr>
        <p:spPr>
          <a:xfrm>
            <a:off x="2839720" y="3833495"/>
            <a:ext cx="5052060" cy="639445"/>
          </a:xfrm>
          <a:prstGeom prst="rect">
            <a:avLst/>
          </a:prstGeom>
        </p:spPr>
        <p:txBody>
          <a:bodyPr wrap="square">
            <a:noAutofit/>
          </a:bodyPr>
          <a:lstStyle/>
          <a:p>
            <a:pPr marL="0" lvl="0" indent="0" algn="l">
              <a:lnSpc>
                <a:spcPct val="130000"/>
              </a:lnSpc>
              <a:spcBef>
                <a:spcPct val="0"/>
              </a:spcBef>
              <a:spcAft>
                <a:spcPts val="1000"/>
              </a:spcAft>
              <a:buSzTx/>
              <a:buNone/>
            </a:pPr>
            <a:r>
              <a:rPr lang="zh-CN" altLang="en-US" sz="2000" b="1" kern="0" spc="150">
                <a:solidFill>
                  <a:srgbClr val="FF0000"/>
                </a:solidFill>
                <a:latin typeface="Arial" panose="020b0604020202020204" pitchFamily="34" charset="0"/>
                <a:ea typeface="微软雅黑" panose="020b0503020204020204" charset="-122"/>
                <a:cs typeface="Times New Roman" panose="02020603050405020304" pitchFamily="18" charset="0"/>
              </a:rPr>
              <a:t>抗日战争中成长起来的农村青年妇女</a:t>
            </a:r>
          </a:p>
        </p:txBody>
      </p:sp>
      <p:sp>
        <p:nvSpPr>
          <p:cNvPr id="2" name="矩形 1"/>
          <p:cNvSpPr/>
          <p:nvPr>
            <p:custDataLst>
              <p:tags r:id="rId6"/>
            </p:custDataLst>
          </p:nvPr>
        </p:nvSpPr>
        <p:spPr>
          <a:xfrm>
            <a:off x="2533015" y="2654935"/>
            <a:ext cx="5929630" cy="921385"/>
          </a:xfrm>
          <a:prstGeom prst="rect">
            <a:avLst/>
          </a:prstGeom>
        </p:spPr>
        <p:txBody>
          <a:bodyPr wrap="square">
            <a:noAutofit/>
          </a:bodyPr>
          <a:lstStyle/>
          <a:p>
            <a:pPr marL="0" lvl="0" indent="0" algn="l">
              <a:lnSpc>
                <a:spcPct val="100000"/>
              </a:lnSpc>
              <a:spcBef>
                <a:spcPct val="0"/>
              </a:spcBef>
              <a:spcAft>
                <a:spcPts val="1000"/>
              </a:spcAft>
              <a:buSzTx/>
              <a:buNone/>
            </a:pPr>
            <a:r>
              <a:rPr lang="zh-CN" altLang="en-US" sz="1800" b="1" spc="150">
                <a:solidFill>
                  <a:schemeClr val="tx1">
                    <a:lumMod val="85000"/>
                    <a:lumOff val="15000"/>
                  </a:schemeClr>
                </a:solidFill>
                <a:ea typeface="微软雅黑" panose="020b0503020204020204" charset="-122"/>
                <a:sym typeface="+mn-ea"/>
              </a:rPr>
              <a:t>在抗日战争时期，美丽的荷花淀遭受日寇践踏，在党的领导下，白洋淀人民利用纵横交错的河道，同日寇进行了英勇顽强的斗争。</a:t>
            </a:r>
          </a:p>
        </p:txBody>
      </p:sp>
      <p:sp>
        <p:nvSpPr>
          <p:cNvPr id="3" name="矩形 2"/>
          <p:cNvSpPr/>
          <p:nvPr>
            <p:custDataLst>
              <p:tags r:id="rId7"/>
            </p:custDataLst>
          </p:nvPr>
        </p:nvSpPr>
        <p:spPr>
          <a:xfrm>
            <a:off x="2483485" y="1700530"/>
            <a:ext cx="6366510" cy="853440"/>
          </a:xfrm>
          <a:prstGeom prst="rect">
            <a:avLst/>
          </a:prstGeom>
        </p:spPr>
        <p:txBody>
          <a:bodyPr wrap="square">
            <a:noAutofit/>
          </a:bodyPr>
          <a:lstStyle/>
          <a:p>
            <a:pPr marL="0" lvl="0" indent="0" algn="l">
              <a:lnSpc>
                <a:spcPct val="130000"/>
              </a:lnSpc>
              <a:spcBef>
                <a:spcPct val="0"/>
              </a:spcBef>
              <a:spcAft>
                <a:spcPts val="1000"/>
              </a:spcAft>
              <a:buSzTx/>
              <a:buNone/>
            </a:pPr>
            <a:r>
              <a:rPr lang="zh-CN" sz="2000" b="1">
                <a:solidFill>
                  <a:srgbClr val="0070C0"/>
                </a:solidFill>
                <a:latin typeface="+mn-ea"/>
                <a:ea typeface="+mn-ea"/>
                <a:cs typeface="+mn-ea"/>
                <a:sym typeface="+mn-ea"/>
              </a:rPr>
              <a:t>温柔体贴、挚爱丈夫、深明大义、顾全大局、勤劳朴实不甘落后、乐观、自信、迅速成长。</a:t>
            </a:r>
          </a:p>
        </p:txBody>
      </p:sp>
      <p:sp>
        <p:nvSpPr>
          <p:cNvPr id="6" name="矩形 5"/>
          <p:cNvSpPr/>
          <p:nvPr>
            <p:custDataLst>
              <p:tags r:id="rId8"/>
            </p:custDataLst>
          </p:nvPr>
        </p:nvSpPr>
        <p:spPr>
          <a:xfrm>
            <a:off x="2651760" y="4730115"/>
            <a:ext cx="5929630" cy="605790"/>
          </a:xfrm>
          <a:prstGeom prst="rect">
            <a:avLst/>
          </a:prstGeom>
        </p:spPr>
        <p:txBody>
          <a:bodyPr wrap="square">
            <a:noAutofit/>
          </a:bodyPr>
          <a:lstStyle/>
          <a:p>
            <a:pPr marL="0" lvl="0" indent="0" algn="l">
              <a:lnSpc>
                <a:spcPct val="130000"/>
              </a:lnSpc>
              <a:spcBef>
                <a:spcPct val="0"/>
              </a:spcBef>
              <a:spcAft>
                <a:spcPts val="1000"/>
              </a:spcAft>
              <a:buSzTx/>
              <a:buNone/>
            </a:pPr>
            <a:r>
              <a:rPr lang="zh-CN" altLang="en-US" sz="2000" kern="0" spc="150">
                <a:gradFill>
                  <a:gsLst>
                    <a:gs pos="0">
                      <a:srgbClr val="012D86"/>
                    </a:gs>
                    <a:gs pos="100000">
                      <a:srgbClr val="0E2557"/>
                    </a:gs>
                  </a:gsLst>
                  <a:lin scaled="0"/>
                </a:gradFill>
                <a:latin typeface="Arial" panose="020b0604020202020204" pitchFamily="34" charset="0"/>
                <a:ea typeface="微软雅黑" panose="020b0503020204020204" charset="-122"/>
                <a:cs typeface="Times New Roman" panose="02020603050405020304" pitchFamily="18" charset="0"/>
              </a:rPr>
              <a:t>环境衬托，动作描写，语言描写，细节描写。</a:t>
            </a:r>
          </a:p>
        </p:txBody>
      </p:sp>
      <p:sp>
        <p:nvSpPr>
          <p:cNvPr id="7" name="矩形 6"/>
          <p:cNvSpPr/>
          <p:nvPr>
            <p:custDataLst>
              <p:tags r:id="rId9"/>
            </p:custDataLst>
          </p:nvPr>
        </p:nvSpPr>
        <p:spPr>
          <a:xfrm>
            <a:off x="2651760" y="5593715"/>
            <a:ext cx="5810885" cy="1057275"/>
          </a:xfrm>
          <a:prstGeom prst="rect">
            <a:avLst/>
          </a:prstGeom>
        </p:spPr>
        <p:txBody>
          <a:bodyPr wrap="square">
            <a:noAutofit/>
          </a:bodyPr>
          <a:lstStyle/>
          <a:p>
            <a:pPr marL="0" lvl="0" indent="0" algn="l">
              <a:lnSpc>
                <a:spcPct val="130000"/>
              </a:lnSpc>
              <a:spcBef>
                <a:spcPct val="0"/>
              </a:spcBef>
              <a:spcAft>
                <a:spcPts val="1000"/>
              </a:spcAft>
              <a:buSzTx/>
              <a:buNone/>
            </a:pPr>
            <a:r>
              <a:rPr lang="zh-CN" sz="16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rPr>
              <a:t>在民族危难面前，一对恩爱夫妻，为了个人的、民族的尊严，小说把一个女人丰富、复杂、高洁的情感世界，表现得多么淋漓尽致而又回环曲折。 </a:t>
            </a:r>
          </a:p>
        </p:txBody>
      </p:sp>
    </p:spTree>
  </p:cSld>
  <p:clrMapOvr>
    <a:masterClrMapping/>
  </p:clrMapOvr>
  <p:transition spd="slow">
    <p:pull dir="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to="" calcmode="lin" valueType="num">
                                      <p:cBhvr>
                                        <p:cTn id="7" dur="1" fill="hold"/>
                                        <p:tgtEl>
                                          <p:spTgt spid="5"/>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1"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edge">
                                      <p:cBhvr>
                                        <p:cTn id="12" dur="2000"/>
                                        <p:tgtEl>
                                          <p:spTgt spid="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grpId="1"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edge">
                                      <p:cBhvr>
                                        <p:cTn id="17" dur="2000"/>
                                        <p:tgtEl>
                                          <p:spTgt spid="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0" presetClass="entr" presetSubtype="0" fill="hold" grpId="1"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edge">
                                      <p:cBhvr>
                                        <p:cTn id="22" dur="2000"/>
                                        <p:tgtEl>
                                          <p:spTgt spid="17"/>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0" presetClass="entr" presetSubtype="0" fill="hold" grpId="1"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edge">
                                      <p:cBhvr>
                                        <p:cTn id="27" dur="2000"/>
                                        <p:tgtEl>
                                          <p:spTgt spid="6"/>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0" presetClass="entr" presetSubtype="0" fill="hold" grpId="1"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edge">
                                      <p:cBhvr>
                                        <p:cTn id="32"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1"/>
      <p:bldP spid="2" grpId="1"/>
      <p:bldP spid="3" grpId="1"/>
      <p:bldP spid="6" grpId="1"/>
      <p:bldP spid="7" grpId="1"/>
    </p:bldLst>
  </p:timing>
</p:sld>
</file>

<file path=ppt/tags/tag1.xml><?xml version="1.0" encoding="utf-8"?>
<p:tagLst xmlns:p="http://schemas.openxmlformats.org/presentationml/2006/main">
  <p:tag name="AS_UNIQUEID" val="592"/>
</p:tagLst>
</file>

<file path=ppt/tags/tag10.xml><?xml version="1.0" encoding="utf-8"?>
<p:tagLst xmlns:p="http://schemas.openxmlformats.org/presentationml/2006/main">
  <p:tag name="AS_UNIQUEID" val="430"/>
</p:tagLst>
</file>

<file path=ppt/tags/tag100.xml><?xml version="1.0" encoding="utf-8"?>
<p:tagLst xmlns:p="http://schemas.openxmlformats.org/presentationml/2006/main">
  <p:tag name="AS_UNIQUEID" val="522"/>
</p:tagLst>
</file>

<file path=ppt/tags/tag101.xml><?xml version="1.0" encoding="utf-8"?>
<p:tagLst xmlns:p="http://schemas.openxmlformats.org/presentationml/2006/main">
  <p:tag name="AS_UNIQUEID" val="523"/>
</p:tagLst>
</file>

<file path=ppt/tags/tag102.xml><?xml version="1.0" encoding="utf-8"?>
<p:tagLst xmlns:p="http://schemas.openxmlformats.org/presentationml/2006/main">
  <p:tag name="AS_UNIQUEID" val="524"/>
</p:tagLst>
</file>

<file path=ppt/tags/tag103.xml><?xml version="1.0" encoding="utf-8"?>
<p:tagLst xmlns:p="http://schemas.openxmlformats.org/presentationml/2006/main">
  <p:tag name="AS_UNIQUEID" val="525"/>
</p:tagLst>
</file>

<file path=ppt/tags/tag104.xml><?xml version="1.0" encoding="utf-8"?>
<p:tagLst xmlns:p="http://schemas.openxmlformats.org/presentationml/2006/main">
  <p:tag name="AS_UNIQUEID" val="526"/>
</p:tagLst>
</file>

<file path=ppt/tags/tag105.xml><?xml version="1.0" encoding="utf-8"?>
<p:tagLst xmlns:p="http://schemas.openxmlformats.org/presentationml/2006/main">
  <p:tag name="AS_UNIQUEID" val="527"/>
</p:tagLst>
</file>

<file path=ppt/tags/tag106.xml><?xml version="1.0" encoding="utf-8"?>
<p:tagLst xmlns:p="http://schemas.openxmlformats.org/presentationml/2006/main">
  <p:tag name="AS_UNIQUEID" val="528"/>
</p:tagLst>
</file>

<file path=ppt/tags/tag107.xml><?xml version="1.0" encoding="utf-8"?>
<p:tagLst xmlns:p="http://schemas.openxmlformats.org/presentationml/2006/main">
  <p:tag name="AS_UNIQUEID" val="611"/>
</p:tagLst>
</file>

<file path=ppt/tags/tag108.xml><?xml version="1.0" encoding="utf-8"?>
<p:tagLst xmlns:p="http://schemas.openxmlformats.org/presentationml/2006/main">
  <p:tag name="AS_UNIQUEID" val="530"/>
</p:tagLst>
</file>

<file path=ppt/tags/tag109.xml><?xml version="1.0" encoding="utf-8"?>
<p:tagLst xmlns:p="http://schemas.openxmlformats.org/presentationml/2006/main">
  <p:tag name="AS_UNIQUEID" val="531"/>
</p:tagLst>
</file>

<file path=ppt/tags/tag11.xml><?xml version="1.0" encoding="utf-8"?>
<p:tagLst xmlns:p="http://schemas.openxmlformats.org/presentationml/2006/main">
  <p:tag name="AS_UNIQUEID" val="431"/>
</p:tagLst>
</file>

<file path=ppt/tags/tag110.xml><?xml version="1.0" encoding="utf-8"?>
<p:tagLst xmlns:p="http://schemas.openxmlformats.org/presentationml/2006/main">
  <p:tag name="AS_UNIQUEID" val="532"/>
</p:tagLst>
</file>

<file path=ppt/tags/tag111.xml><?xml version="1.0" encoding="utf-8"?>
<p:tagLst xmlns:p="http://schemas.openxmlformats.org/presentationml/2006/main">
  <p:tag name="AS_UNIQUEID" val="533"/>
  <p:tag name="KSO_WM_ASSEMBLE_CHIP_INDEX" val="6aae9b82442c438990257f711c4cb3cb"/>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819519f25c3ae3b362c595"/>
  <p:tag name="KSO_WM_TEMPLATE_ASSEMBLE_XID" val="5f819519f25c3ae3b362c595"/>
  <p:tag name="KSO_WM_TEMPLATE_CATEGORY" val="diagram"/>
  <p:tag name="KSO_WM_TEMPLATE_INDEX" val="20212755"/>
  <p:tag name="KSO_WM_UNIT_BLOCK" val="0"/>
  <p:tag name="KSO_WM_UNIT_COMPATIBLE" val="0"/>
  <p:tag name="KSO_WM_UNIT_DEC_AREA_ID" val="88cc212748a44f71ba367adfaa187e4f"/>
  <p:tag name="KSO_WM_UNIT_DECORATE_INFO" val=""/>
  <p:tag name="KSO_WM_UNIT_DEFAULT_FONT" val="14;20;2"/>
  <p:tag name="KSO_WM_UNIT_DIAGRAM_ISNUMVISUAL" val="0"/>
  <p:tag name="KSO_WM_UNIT_DIAGRAM_ISREFERUNIT" val="0"/>
  <p:tag name="KSO_WM_UNIT_HIGHLIGHT" val="0"/>
  <p:tag name="KSO_WM_UNIT_ID" val="diagram20212755_1*f*1"/>
  <p:tag name="KSO_WM_UNIT_INDEX" val="1"/>
  <p:tag name="KSO_WM_UNIT_LAYERLEVEL" val="1"/>
  <p:tag name="KSO_WM_UNIT_NOCLEAR" val="0"/>
  <p:tag name="KSO_WM_UNIT_PRESET_TEXT" val="单击此处添加正文，文字是您思想的提炼，为了演示发布的良好效果，请言简意赅的阐述您的观点。"/>
  <p:tag name="KSO_WM_UNIT_SHOW_EDIT_AREA_INDICATION" val="1"/>
  <p:tag name="KSO_WM_UNIT_SM_LIMIT_TYPE" val=""/>
  <p:tag name="KSO_WM_UNIT_SUBTYPE" val="a"/>
  <p:tag name="KSO_WM_UNIT_SUPPORT_BIG_FONT" val="1"/>
  <p:tag name="KSO_WM_UNIT_SUPPORT_UNIT_TYPE" val="[&quot;l&quot;,&quot;m&quot;,&quot;n&quot;,&quot;o&quot;,&quot;p&quot;,&quot;q&quot;,&quot;r&quot;,&quot;δ&quot;,&quot;ε&quot;,&quot;ζ&quot;,&quot;η&quot;,&quot;d&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70"/>
</p:tagLst>
</file>

<file path=ppt/tags/tag112.xml><?xml version="1.0" encoding="utf-8"?>
<p:tagLst xmlns:p="http://schemas.openxmlformats.org/presentationml/2006/main">
  <p:tag name="AS_UNIQUEID" val="534"/>
</p:tagLst>
</file>

<file path=ppt/tags/tag113.xml><?xml version="1.0" encoding="utf-8"?>
<p:tagLst xmlns:p="http://schemas.openxmlformats.org/presentationml/2006/main">
  <p:tag name="AS_UNIQUEID" val="535"/>
</p:tagLst>
</file>

<file path=ppt/tags/tag114.xml><?xml version="1.0" encoding="utf-8"?>
<p:tagLst xmlns:p="http://schemas.openxmlformats.org/presentationml/2006/main">
  <p:tag name="AS_UNIQUEID" val="536"/>
</p:tagLst>
</file>

<file path=ppt/tags/tag115.xml><?xml version="1.0" encoding="utf-8"?>
<p:tagLst xmlns:p="http://schemas.openxmlformats.org/presentationml/2006/main">
  <p:tag name="AS_UNIQUEID" val="537"/>
</p:tagLst>
</file>

<file path=ppt/tags/tag116.xml><?xml version="1.0" encoding="utf-8"?>
<p:tagLst xmlns:p="http://schemas.openxmlformats.org/presentationml/2006/main">
  <p:tag name="AS_UNIQUEID" val="538"/>
</p:tagLst>
</file>

<file path=ppt/tags/tag117.xml><?xml version="1.0" encoding="utf-8"?>
<p:tagLst xmlns:p="http://schemas.openxmlformats.org/presentationml/2006/main">
  <p:tag name="AS_UNIQUEID" val="539"/>
</p:tagLst>
</file>

<file path=ppt/tags/tag118.xml><?xml version="1.0" encoding="utf-8"?>
<p:tagLst xmlns:p="http://schemas.openxmlformats.org/presentationml/2006/main">
  <p:tag name="AS_UNIQUEID" val="540"/>
</p:tagLst>
</file>

<file path=ppt/tags/tag119.xml><?xml version="1.0" encoding="utf-8"?>
<p:tagLst xmlns:p="http://schemas.openxmlformats.org/presentationml/2006/main">
  <p:tag name="AS_UNIQUEID" val="541"/>
</p:tagLst>
</file>

<file path=ppt/tags/tag12.xml><?xml version="1.0" encoding="utf-8"?>
<p:tagLst xmlns:p="http://schemas.openxmlformats.org/presentationml/2006/main">
  <p:tag name="AS_UNIQUEID" val="432"/>
</p:tagLst>
</file>

<file path=ppt/tags/tag120.xml><?xml version="1.0" encoding="utf-8"?>
<p:tagLst xmlns:p="http://schemas.openxmlformats.org/presentationml/2006/main">
  <p:tag name="AS_UNIQUEID" val="542"/>
</p:tagLst>
</file>

<file path=ppt/tags/tag121.xml><?xml version="1.0" encoding="utf-8"?>
<p:tagLst xmlns:p="http://schemas.openxmlformats.org/presentationml/2006/main">
  <p:tag name="AS_UNIQUEID" val="612"/>
</p:tagLst>
</file>

<file path=ppt/tags/tag122.xml><?xml version="1.0" encoding="utf-8"?>
<p:tagLst xmlns:p="http://schemas.openxmlformats.org/presentationml/2006/main">
  <p:tag name="AS_UNIQUEID" val="544"/>
</p:tagLst>
</file>

<file path=ppt/tags/tag123.xml><?xml version="1.0" encoding="utf-8"?>
<p:tagLst xmlns:p="http://schemas.openxmlformats.org/presentationml/2006/main">
  <p:tag name="AS_UNIQUEID" val="545"/>
</p:tagLst>
</file>

<file path=ppt/tags/tag124.xml><?xml version="1.0" encoding="utf-8"?>
<p:tagLst xmlns:p="http://schemas.openxmlformats.org/presentationml/2006/main">
  <p:tag name="AS_UNIQUEID" val="420"/>
</p:tagLst>
</file>

<file path=ppt/tags/tag125.xml><?xml version="1.0" encoding="utf-8"?>
<p:tagLst xmlns:p="http://schemas.openxmlformats.org/presentationml/2006/main">
  <p:tag name="AS_UNIQUEID" val="546"/>
</p:tagLst>
</file>

<file path=ppt/tags/tag126.xml><?xml version="1.0" encoding="utf-8"?>
<p:tagLst xmlns:p="http://schemas.openxmlformats.org/presentationml/2006/main">
  <p:tag name="AS_UNIQUEID" val="547"/>
</p:tagLst>
</file>

<file path=ppt/tags/tag127.xml><?xml version="1.0" encoding="utf-8"?>
<p:tagLst xmlns:p="http://schemas.openxmlformats.org/presentationml/2006/main">
  <p:tag name="AS_UNIQUEID" val="613"/>
</p:tagLst>
</file>

<file path=ppt/tags/tag128.xml><?xml version="1.0" encoding="utf-8"?>
<p:tagLst xmlns:p="http://schemas.openxmlformats.org/presentationml/2006/main">
  <p:tag name="AS_UNIQUEID" val="549"/>
</p:tagLst>
</file>

<file path=ppt/tags/tag129.xml><?xml version="1.0" encoding="utf-8"?>
<p:tagLst xmlns:p="http://schemas.openxmlformats.org/presentationml/2006/main">
  <p:tag name="AS_UNIQUEID" val="550"/>
</p:tagLst>
</file>

<file path=ppt/tags/tag13.xml><?xml version="1.0" encoding="utf-8"?>
<p:tagLst xmlns:p="http://schemas.openxmlformats.org/presentationml/2006/main">
  <p:tag name="AS_UNIQUEID" val="594"/>
</p:tagLst>
</file>

<file path=ppt/tags/tag130.xml><?xml version="1.0" encoding="utf-8"?>
<p:tagLst xmlns:p="http://schemas.openxmlformats.org/presentationml/2006/main">
  <p:tag name="AS_UNIQUEID" val="614"/>
</p:tagLst>
</file>

<file path=ppt/tags/tag131.xml><?xml version="1.0" encoding="utf-8"?>
<p:tagLst xmlns:p="http://schemas.openxmlformats.org/presentationml/2006/main">
  <p:tag name="AS_UNIQUEID" val="552"/>
</p:tagLst>
</file>

<file path=ppt/tags/tag132.xml><?xml version="1.0" encoding="utf-8"?>
<p:tagLst xmlns:p="http://schemas.openxmlformats.org/presentationml/2006/main">
  <p:tag name="AS_UNIQUEID" val="553"/>
</p:tagLst>
</file>

<file path=ppt/tags/tag133.xml><?xml version="1.0" encoding="utf-8"?>
<p:tagLst xmlns:p="http://schemas.openxmlformats.org/presentationml/2006/main">
  <p:tag name="AS_UNIQUEID" val="554"/>
  <p:tag name="KSO_WM_BEAUTIFY_FLAG" val="#wm#"/>
  <p:tag name="KSO_WM_TAG_VERSION" val="1.0"/>
  <p:tag name="KSO_WM_TEMPLATE_CATEGORY" val="diagram"/>
  <p:tag name="KSO_WM_TEMPLATE_INDEX" val="169018"/>
  <p:tag name="KSO_WM_UNIT_COMPATIBLE" val="0"/>
  <p:tag name="KSO_WM_UNIT_DIAGRAM_ISNUMVISUAL" val="0"/>
  <p:tag name="KSO_WM_UNIT_DIAGRAM_ISREFERUNIT" val="0"/>
  <p:tag name="KSO_WM_UNIT_HIGHLIGHT" val="0"/>
  <p:tag name="KSO_WM_UNIT_ID" val="diagram169018_1*f*1"/>
  <p:tag name="KSO_WM_UNIT_INDEX" val="1"/>
  <p:tag name="KSO_WM_UNIT_LAYERLEVEL" val="1"/>
  <p:tag name="KSO_WM_UNIT_NOCLEAR" val="0"/>
  <p:tag name="KSO_WM_UNIT_PRESET_TEXT" val="单击此处添加文本具体内容，简明扼要的阐述您的观点。根据需要可酌情增减文字，以便观者准确的理解您传达的思想。&#10;单击此处添加文本具体内容，简明扼要的阐述您的观点。根据需要可酌情增减文字，以便观者准确的理解您传达的思想。&#10;单击此处添加文本具体内容，简明扼要的阐述您的观点。根据需要可酌情增减文字，以便观者准确的理解您传达的思想。"/>
  <p:tag name="KSO_WM_UNIT_TEXT_FILL_FORE_SCHEMECOLOR_INDEX" val="13"/>
  <p:tag name="KSO_WM_UNIT_TEXT_FILL_FORE_SCHEMECOLOR_INDEX_BRIGHTNESS" val="0"/>
  <p:tag name="KSO_WM_UNIT_TEXT_FILL_TYPE" val="1"/>
  <p:tag name="KSO_WM_UNIT_TYPE" val="f"/>
  <p:tag name="KSO_WM_UNIT_VALUE" val="238"/>
</p:tagLst>
</file>

<file path=ppt/tags/tag134.xml><?xml version="1.0" encoding="utf-8"?>
<p:tagLst xmlns:p="http://schemas.openxmlformats.org/presentationml/2006/main">
  <p:tag name="AS_UNIQUEID" val="555"/>
  <p:tag name="KSO_WM_BEAUTIFY_FLAG" val="#wm#"/>
  <p:tag name="KSO_WM_TAG_VERSION" val="1.0"/>
  <p:tag name="KSO_WM_TEMPLATE_CATEGORY" val="diagram"/>
  <p:tag name="KSO_WM_TEMPLATE_INDEX" val="169018"/>
  <p:tag name="KSO_WM_UNIT_COMPATIBLE" val="0"/>
  <p:tag name="KSO_WM_UNIT_DIAGRAM_ISNUMVISUAL" val="0"/>
  <p:tag name="KSO_WM_UNIT_DIAGRAM_ISREFERUNIT" val="0"/>
  <p:tag name="KSO_WM_UNIT_HIGHLIGHT" val="0"/>
  <p:tag name="KSO_WM_UNIT_ID" val="diagram169018_1*f*1"/>
  <p:tag name="KSO_WM_UNIT_INDEX" val="1"/>
  <p:tag name="KSO_WM_UNIT_LAYERLEVEL" val="1"/>
  <p:tag name="KSO_WM_UNIT_NOCLEAR" val="0"/>
  <p:tag name="KSO_WM_UNIT_PRESET_TEXT" val="单击此处添加文本具体内容，简明扼要的阐述您的观点。根据需要可酌情增减文字，以便观者准确的理解您传达的思想。&#10;单击此处添加文本具体内容，简明扼要的阐述您的观点。根据需要可酌情增减文字，以便观者准确的理解您传达的思想。&#10;单击此处添加文本具体内容，简明扼要的阐述您的观点。根据需要可酌情增减文字，以便观者准确的理解您传达的思想。"/>
  <p:tag name="KSO_WM_UNIT_TEXT_FILL_FORE_SCHEMECOLOR_INDEX" val="13"/>
  <p:tag name="KSO_WM_UNIT_TEXT_FILL_FORE_SCHEMECOLOR_INDEX_BRIGHTNESS" val="0"/>
  <p:tag name="KSO_WM_UNIT_TEXT_FILL_TYPE" val="1"/>
  <p:tag name="KSO_WM_UNIT_TYPE" val="f"/>
  <p:tag name="KSO_WM_UNIT_VALUE" val="238"/>
</p:tagLst>
</file>

<file path=ppt/tags/tag135.xml><?xml version="1.0" encoding="utf-8"?>
<p:tagLst xmlns:p="http://schemas.openxmlformats.org/presentationml/2006/main">
  <p:tag name="AS_UNIQUEID" val="556"/>
  <p:tag name="KSO_WM_BEAUTIFY_FLAG" val="#wm#"/>
  <p:tag name="KSO_WM_TAG_VERSION" val="1.0"/>
  <p:tag name="KSO_WM_TEMPLATE_CATEGORY" val="diagram"/>
  <p:tag name="KSO_WM_TEMPLATE_INDEX" val="169018"/>
  <p:tag name="KSO_WM_UNIT_COMPATIBLE" val="0"/>
  <p:tag name="KSO_WM_UNIT_DIAGRAM_ISNUMVISUAL" val="0"/>
  <p:tag name="KSO_WM_UNIT_DIAGRAM_ISREFERUNIT" val="0"/>
  <p:tag name="KSO_WM_UNIT_HIGHLIGHT" val="0"/>
  <p:tag name="KSO_WM_UNIT_ID" val="diagram169018_1*f*1"/>
  <p:tag name="KSO_WM_UNIT_INDEX" val="1"/>
  <p:tag name="KSO_WM_UNIT_LAYERLEVEL" val="1"/>
  <p:tag name="KSO_WM_UNIT_NOCLEAR" val="0"/>
  <p:tag name="KSO_WM_UNIT_PRESET_TEXT" val="单击此处添加文本具体内容，简明扼要的阐述您的观点。根据需要可酌情增减文字，以便观者准确的理解您传达的思想。&#10;单击此处添加文本具体内容，简明扼要的阐述您的观点。根据需要可酌情增减文字，以便观者准确的理解您传达的思想。&#10;单击此处添加文本具体内容，简明扼要的阐述您的观点。根据需要可酌情增减文字，以便观者准确的理解您传达的思想。"/>
  <p:tag name="KSO_WM_UNIT_TEXT_FILL_FORE_SCHEMECOLOR_INDEX" val="13"/>
  <p:tag name="KSO_WM_UNIT_TEXT_FILL_FORE_SCHEMECOLOR_INDEX_BRIGHTNESS" val="0"/>
  <p:tag name="KSO_WM_UNIT_TEXT_FILL_TYPE" val="1"/>
  <p:tag name="KSO_WM_UNIT_TYPE" val="f"/>
  <p:tag name="KSO_WM_UNIT_VALUE" val="238"/>
</p:tagLst>
</file>

<file path=ppt/tags/tag136.xml><?xml version="1.0" encoding="utf-8"?>
<p:tagLst xmlns:p="http://schemas.openxmlformats.org/presentationml/2006/main">
  <p:tag name="AS_UNIQUEID" val="557"/>
  <p:tag name="KSO_WM_BEAUTIFY_FLAG" val="#wm#"/>
  <p:tag name="KSO_WM_TAG_VERSION" val="1.0"/>
  <p:tag name="KSO_WM_TEMPLATE_CATEGORY" val="diagram"/>
  <p:tag name="KSO_WM_TEMPLATE_INDEX" val="169018"/>
  <p:tag name="KSO_WM_UNIT_COMPATIBLE" val="0"/>
  <p:tag name="KSO_WM_UNIT_DIAGRAM_ISNUMVISUAL" val="0"/>
  <p:tag name="KSO_WM_UNIT_DIAGRAM_ISREFERUNIT" val="0"/>
  <p:tag name="KSO_WM_UNIT_HIGHLIGHT" val="0"/>
  <p:tag name="KSO_WM_UNIT_ID" val="diagram169018_1*f*1"/>
  <p:tag name="KSO_WM_UNIT_INDEX" val="1"/>
  <p:tag name="KSO_WM_UNIT_LAYERLEVEL" val="1"/>
  <p:tag name="KSO_WM_UNIT_NOCLEAR" val="0"/>
  <p:tag name="KSO_WM_UNIT_PRESET_TEXT" val="单击此处添加文本具体内容，简明扼要的阐述您的观点。根据需要可酌情增减文字，以便观者准确的理解您传达的思想。&#10;单击此处添加文本具体内容，简明扼要的阐述您的观点。根据需要可酌情增减文字，以便观者准确的理解您传达的思想。&#10;单击此处添加文本具体内容，简明扼要的阐述您的观点。根据需要可酌情增减文字，以便观者准确的理解您传达的思想。"/>
  <p:tag name="KSO_WM_UNIT_TEXT_FILL_FORE_SCHEMECOLOR_INDEX" val="13"/>
  <p:tag name="KSO_WM_UNIT_TEXT_FILL_FORE_SCHEMECOLOR_INDEX_BRIGHTNESS" val="0"/>
  <p:tag name="KSO_WM_UNIT_TEXT_FILL_TYPE" val="1"/>
  <p:tag name="KSO_WM_UNIT_TYPE" val="f"/>
  <p:tag name="KSO_WM_UNIT_VALUE" val="238"/>
</p:tagLst>
</file>

<file path=ppt/tags/tag137.xml><?xml version="1.0" encoding="utf-8"?>
<p:tagLst xmlns:p="http://schemas.openxmlformats.org/presentationml/2006/main">
  <p:tag name="AS_UNIQUEID" val="558"/>
  <p:tag name="KSO_WM_BEAUTIFY_FLAG" val="#wm#"/>
  <p:tag name="KSO_WM_TAG_VERSION" val="1.0"/>
  <p:tag name="KSO_WM_TEMPLATE_CATEGORY" val="diagram"/>
  <p:tag name="KSO_WM_TEMPLATE_INDEX" val="169018"/>
  <p:tag name="KSO_WM_UNIT_COMPATIBLE" val="0"/>
  <p:tag name="KSO_WM_UNIT_DIAGRAM_ISNUMVISUAL" val="0"/>
  <p:tag name="KSO_WM_UNIT_DIAGRAM_ISREFERUNIT" val="0"/>
  <p:tag name="KSO_WM_UNIT_HIGHLIGHT" val="0"/>
  <p:tag name="KSO_WM_UNIT_ID" val="diagram169018_1*f*1"/>
  <p:tag name="KSO_WM_UNIT_INDEX" val="1"/>
  <p:tag name="KSO_WM_UNIT_LAYERLEVEL" val="1"/>
  <p:tag name="KSO_WM_UNIT_NOCLEAR" val="0"/>
  <p:tag name="KSO_WM_UNIT_PRESET_TEXT" val="单击此处添加文本具体内容，简明扼要的阐述您的观点。根据需要可酌情增减文字，以便观者准确的理解您传达的思想。&#10;单击此处添加文本具体内容，简明扼要的阐述您的观点。根据需要可酌情增减文字，以便观者准确的理解您传达的思想。&#10;单击此处添加文本具体内容，简明扼要的阐述您的观点。根据需要可酌情增减文字，以便观者准确的理解您传达的思想。"/>
  <p:tag name="KSO_WM_UNIT_TEXT_FILL_FORE_SCHEMECOLOR_INDEX" val="13"/>
  <p:tag name="KSO_WM_UNIT_TEXT_FILL_FORE_SCHEMECOLOR_INDEX_BRIGHTNESS" val="0"/>
  <p:tag name="KSO_WM_UNIT_TEXT_FILL_TYPE" val="1"/>
  <p:tag name="KSO_WM_UNIT_TYPE" val="f"/>
  <p:tag name="KSO_WM_UNIT_VALUE" val="238"/>
</p:tagLst>
</file>

<file path=ppt/tags/tag138.xml><?xml version="1.0" encoding="utf-8"?>
<p:tagLst xmlns:p="http://schemas.openxmlformats.org/presentationml/2006/main">
  <p:tag name="AS_UNIQUEID" val="615"/>
</p:tagLst>
</file>

<file path=ppt/tags/tag139.xml><?xml version="1.0" encoding="utf-8"?>
<p:tagLst xmlns:p="http://schemas.openxmlformats.org/presentationml/2006/main">
  <p:tag name="AS_UNIQUEID" val="560"/>
</p:tagLst>
</file>

<file path=ppt/tags/tag14.xml><?xml version="1.0" encoding="utf-8"?>
<p:tagLst xmlns:p="http://schemas.openxmlformats.org/presentationml/2006/main">
  <p:tag name="AS_UNIQUEID" val="434"/>
</p:tagLst>
</file>

<file path=ppt/tags/tag140.xml><?xml version="1.0" encoding="utf-8"?>
<p:tagLst xmlns:p="http://schemas.openxmlformats.org/presentationml/2006/main">
  <p:tag name="AS_UNIQUEID" val="561"/>
</p:tagLst>
</file>

<file path=ppt/tags/tag141.xml><?xml version="1.0" encoding="utf-8"?>
<p:tagLst xmlns:p="http://schemas.openxmlformats.org/presentationml/2006/main">
  <p:tag name="AS_UNIQUEID" val="562"/>
  <p:tag name="KSO_WM_BEAUTIFY_FLAG" val="#wm#"/>
  <p:tag name="KSO_WM_TAG_VERSION" val="1.0"/>
  <p:tag name="KSO_WM_TEMPLATE_CATEGORY" val="diagram"/>
  <p:tag name="KSO_WM_TEMPLATE_INDEX" val="169018"/>
  <p:tag name="KSO_WM_UNIT_COMPATIBLE" val="0"/>
  <p:tag name="KSO_WM_UNIT_DIAGRAM_ISNUMVISUAL" val="0"/>
  <p:tag name="KSO_WM_UNIT_DIAGRAM_ISREFERUNIT" val="0"/>
  <p:tag name="KSO_WM_UNIT_HIGHLIGHT" val="0"/>
  <p:tag name="KSO_WM_UNIT_ID" val="diagram169018_1*f*1"/>
  <p:tag name="KSO_WM_UNIT_INDEX" val="1"/>
  <p:tag name="KSO_WM_UNIT_LAYERLEVEL" val="1"/>
  <p:tag name="KSO_WM_UNIT_NOCLEAR" val="0"/>
  <p:tag name="KSO_WM_UNIT_PRESET_TEXT" val="单击此处添加文本具体内容，简明扼要的阐述您的观点。根据需要可酌情增减文字，以便观者准确的理解您传达的思想。&#10;单击此处添加文本具体内容，简明扼要的阐述您的观点。根据需要可酌情增减文字，以便观者准确的理解您传达的思想。&#10;单击此处添加文本具体内容，简明扼要的阐述您的观点。根据需要可酌情增减文字，以便观者准确的理解您传达的思想。"/>
  <p:tag name="KSO_WM_UNIT_TEXT_FILL_FORE_SCHEMECOLOR_INDEX" val="13"/>
  <p:tag name="KSO_WM_UNIT_TEXT_FILL_FORE_SCHEMECOLOR_INDEX_BRIGHTNESS" val="0"/>
  <p:tag name="KSO_WM_UNIT_TEXT_FILL_TYPE" val="1"/>
  <p:tag name="KSO_WM_UNIT_TYPE" val="f"/>
  <p:tag name="KSO_WM_UNIT_VALUE" val="238"/>
</p:tagLst>
</file>

<file path=ppt/tags/tag142.xml><?xml version="1.0" encoding="utf-8"?>
<p:tagLst xmlns:p="http://schemas.openxmlformats.org/presentationml/2006/main">
  <p:tag name="AS_UNIQUEID" val="563"/>
  <p:tag name="KSO_WM_BEAUTIFY_FLAG" val="#wm#"/>
  <p:tag name="KSO_WM_TAG_VERSION" val="1.0"/>
  <p:tag name="KSO_WM_TEMPLATE_CATEGORY" val="diagram"/>
  <p:tag name="KSO_WM_TEMPLATE_INDEX" val="169018"/>
  <p:tag name="KSO_WM_UNIT_COMPATIBLE" val="0"/>
  <p:tag name="KSO_WM_UNIT_DIAGRAM_ISNUMVISUAL" val="0"/>
  <p:tag name="KSO_WM_UNIT_DIAGRAM_ISREFERUNIT" val="0"/>
  <p:tag name="KSO_WM_UNIT_HIGHLIGHT" val="0"/>
  <p:tag name="KSO_WM_UNIT_ID" val="diagram169018_1*f*1"/>
  <p:tag name="KSO_WM_UNIT_INDEX" val="1"/>
  <p:tag name="KSO_WM_UNIT_LAYERLEVEL" val="1"/>
  <p:tag name="KSO_WM_UNIT_NOCLEAR" val="0"/>
  <p:tag name="KSO_WM_UNIT_PRESET_TEXT" val="单击此处添加文本具体内容，简明扼要的阐述您的观点。根据需要可酌情增减文字，以便观者准确的理解您传达的思想。&#10;单击此处添加文本具体内容，简明扼要的阐述您的观点。根据需要可酌情增减文字，以便观者准确的理解您传达的思想。&#10;单击此处添加文本具体内容，简明扼要的阐述您的观点。根据需要可酌情增减文字，以便观者准确的理解您传达的思想。"/>
  <p:tag name="KSO_WM_UNIT_TEXT_FILL_FORE_SCHEMECOLOR_INDEX" val="13"/>
  <p:tag name="KSO_WM_UNIT_TEXT_FILL_FORE_SCHEMECOLOR_INDEX_BRIGHTNESS" val="0"/>
  <p:tag name="KSO_WM_UNIT_TEXT_FILL_TYPE" val="1"/>
  <p:tag name="KSO_WM_UNIT_TYPE" val="f"/>
  <p:tag name="KSO_WM_UNIT_VALUE" val="238"/>
</p:tagLst>
</file>

<file path=ppt/tags/tag143.xml><?xml version="1.0" encoding="utf-8"?>
<p:tagLst xmlns:p="http://schemas.openxmlformats.org/presentationml/2006/main">
  <p:tag name="AS_UNIQUEID" val="564"/>
  <p:tag name="KSO_WM_BEAUTIFY_FLAG" val="#wm#"/>
  <p:tag name="KSO_WM_TAG_VERSION" val="1.0"/>
  <p:tag name="KSO_WM_TEMPLATE_CATEGORY" val="diagram"/>
  <p:tag name="KSO_WM_TEMPLATE_INDEX" val="169018"/>
  <p:tag name="KSO_WM_UNIT_COMPATIBLE" val="0"/>
  <p:tag name="KSO_WM_UNIT_DIAGRAM_ISNUMVISUAL" val="0"/>
  <p:tag name="KSO_WM_UNIT_DIAGRAM_ISREFERUNIT" val="0"/>
  <p:tag name="KSO_WM_UNIT_HIGHLIGHT" val="0"/>
  <p:tag name="KSO_WM_UNIT_ID" val="diagram169018_1*f*1"/>
  <p:tag name="KSO_WM_UNIT_INDEX" val="1"/>
  <p:tag name="KSO_WM_UNIT_LAYERLEVEL" val="1"/>
  <p:tag name="KSO_WM_UNIT_NOCLEAR" val="0"/>
  <p:tag name="KSO_WM_UNIT_PRESET_TEXT" val="单击此处添加文本具体内容，简明扼要的阐述您的观点。根据需要可酌情增减文字，以便观者准确的理解您传达的思想。&#10;单击此处添加文本具体内容，简明扼要的阐述您的观点。根据需要可酌情增减文字，以便观者准确的理解您传达的思想。&#10;单击此处添加文本具体内容，简明扼要的阐述您的观点。根据需要可酌情增减文字，以便观者准确的理解您传达的思想。"/>
  <p:tag name="KSO_WM_UNIT_TEXT_FILL_FORE_SCHEMECOLOR_INDEX" val="13"/>
  <p:tag name="KSO_WM_UNIT_TEXT_FILL_FORE_SCHEMECOLOR_INDEX_BRIGHTNESS" val="0"/>
  <p:tag name="KSO_WM_UNIT_TEXT_FILL_TYPE" val="1"/>
  <p:tag name="KSO_WM_UNIT_TYPE" val="f"/>
  <p:tag name="KSO_WM_UNIT_VALUE" val="238"/>
</p:tagLst>
</file>

<file path=ppt/tags/tag144.xml><?xml version="1.0" encoding="utf-8"?>
<p:tagLst xmlns:p="http://schemas.openxmlformats.org/presentationml/2006/main">
  <p:tag name="AS_UNIQUEID" val="565"/>
  <p:tag name="KSO_WM_BEAUTIFY_FLAG" val="#wm#"/>
  <p:tag name="KSO_WM_TAG_VERSION" val="1.0"/>
  <p:tag name="KSO_WM_TEMPLATE_CATEGORY" val="diagram"/>
  <p:tag name="KSO_WM_TEMPLATE_INDEX" val="169018"/>
  <p:tag name="KSO_WM_UNIT_COMPATIBLE" val="0"/>
  <p:tag name="KSO_WM_UNIT_DIAGRAM_ISNUMVISUAL" val="0"/>
  <p:tag name="KSO_WM_UNIT_DIAGRAM_ISREFERUNIT" val="0"/>
  <p:tag name="KSO_WM_UNIT_HIGHLIGHT" val="0"/>
  <p:tag name="KSO_WM_UNIT_ID" val="diagram169018_1*f*1"/>
  <p:tag name="KSO_WM_UNIT_INDEX" val="1"/>
  <p:tag name="KSO_WM_UNIT_LAYERLEVEL" val="1"/>
  <p:tag name="KSO_WM_UNIT_NOCLEAR" val="0"/>
  <p:tag name="KSO_WM_UNIT_PRESET_TEXT" val="单击此处添加文本具体内容，简明扼要的阐述您的观点。根据需要可酌情增减文字，以便观者准确的理解您传达的思想。&#10;单击此处添加文本具体内容，简明扼要的阐述您的观点。根据需要可酌情增减文字，以便观者准确的理解您传达的思想。&#10;单击此处添加文本具体内容，简明扼要的阐述您的观点。根据需要可酌情增减文字，以便观者准确的理解您传达的思想。"/>
  <p:tag name="KSO_WM_UNIT_TEXT_FILL_FORE_SCHEMECOLOR_INDEX" val="13"/>
  <p:tag name="KSO_WM_UNIT_TEXT_FILL_FORE_SCHEMECOLOR_INDEX_BRIGHTNESS" val="0"/>
  <p:tag name="KSO_WM_UNIT_TEXT_FILL_TYPE" val="1"/>
  <p:tag name="KSO_WM_UNIT_TYPE" val="f"/>
  <p:tag name="KSO_WM_UNIT_VALUE" val="238"/>
</p:tagLst>
</file>

<file path=ppt/tags/tag145.xml><?xml version="1.0" encoding="utf-8"?>
<p:tagLst xmlns:p="http://schemas.openxmlformats.org/presentationml/2006/main">
  <p:tag name="AS_UNIQUEID" val="566"/>
  <p:tag name="KSO_WM_BEAUTIFY_FLAG" val="#wm#"/>
  <p:tag name="KSO_WM_TAG_VERSION" val="1.0"/>
  <p:tag name="KSO_WM_TEMPLATE_CATEGORY" val="diagram"/>
  <p:tag name="KSO_WM_TEMPLATE_INDEX" val="169018"/>
  <p:tag name="KSO_WM_UNIT_COMPATIBLE" val="0"/>
  <p:tag name="KSO_WM_UNIT_DIAGRAM_ISNUMVISUAL" val="0"/>
  <p:tag name="KSO_WM_UNIT_DIAGRAM_ISREFERUNIT" val="0"/>
  <p:tag name="KSO_WM_UNIT_HIGHLIGHT" val="0"/>
  <p:tag name="KSO_WM_UNIT_ID" val="diagram169018_1*f*1"/>
  <p:tag name="KSO_WM_UNIT_INDEX" val="1"/>
  <p:tag name="KSO_WM_UNIT_LAYERLEVEL" val="1"/>
  <p:tag name="KSO_WM_UNIT_NOCLEAR" val="0"/>
  <p:tag name="KSO_WM_UNIT_PRESET_TEXT" val="单击此处添加文本具体内容，简明扼要的阐述您的观点。根据需要可酌情增减文字，以便观者准确的理解您传达的思想。&#10;单击此处添加文本具体内容，简明扼要的阐述您的观点。根据需要可酌情增减文字，以便观者准确的理解您传达的思想。&#10;单击此处添加文本具体内容，简明扼要的阐述您的观点。根据需要可酌情增减文字，以便观者准确的理解您传达的思想。"/>
  <p:tag name="KSO_WM_UNIT_TEXT_FILL_FORE_SCHEMECOLOR_INDEX" val="13"/>
  <p:tag name="KSO_WM_UNIT_TEXT_FILL_FORE_SCHEMECOLOR_INDEX_BRIGHTNESS" val="0"/>
  <p:tag name="KSO_WM_UNIT_TEXT_FILL_TYPE" val="1"/>
  <p:tag name="KSO_WM_UNIT_TYPE" val="f"/>
  <p:tag name="KSO_WM_UNIT_VALUE" val="238"/>
</p:tagLst>
</file>

<file path=ppt/tags/tag146.xml><?xml version="1.0" encoding="utf-8"?>
<p:tagLst xmlns:p="http://schemas.openxmlformats.org/presentationml/2006/main">
  <p:tag name="AS_UNIQUEID" val="616"/>
</p:tagLst>
</file>

<file path=ppt/tags/tag147.xml><?xml version="1.0" encoding="utf-8"?>
<p:tagLst xmlns:p="http://schemas.openxmlformats.org/presentationml/2006/main">
  <p:tag name="AS_UNIQUEID" val="568"/>
</p:tagLst>
</file>

<file path=ppt/tags/tag148.xml><?xml version="1.0" encoding="utf-8"?>
<p:tagLst xmlns:p="http://schemas.openxmlformats.org/presentationml/2006/main">
  <p:tag name="AS_UNIQUEID" val="569"/>
</p:tagLst>
</file>

<file path=ppt/tags/tag149.xml><?xml version="1.0" encoding="utf-8"?>
<p:tagLst xmlns:p="http://schemas.openxmlformats.org/presentationml/2006/main">
  <p:tag name="AS_UNIQUEID" val="570"/>
  <p:tag name="KSO_WM_BEAUTIFY_FLAG" val="#wm#"/>
  <p:tag name="KSO_WM_TAG_VERSION" val="1.0"/>
  <p:tag name="KSO_WM_TEMPLATE_CATEGORY" val="diagram"/>
  <p:tag name="KSO_WM_TEMPLATE_INDEX" val="169018"/>
  <p:tag name="KSO_WM_UNIT_COMPATIBLE" val="0"/>
  <p:tag name="KSO_WM_UNIT_DIAGRAM_ISNUMVISUAL" val="0"/>
  <p:tag name="KSO_WM_UNIT_DIAGRAM_ISREFERUNIT" val="0"/>
  <p:tag name="KSO_WM_UNIT_HIGHLIGHT" val="0"/>
  <p:tag name="KSO_WM_UNIT_ID" val="diagram169018_1*f*1"/>
  <p:tag name="KSO_WM_UNIT_INDEX" val="1"/>
  <p:tag name="KSO_WM_UNIT_LAYERLEVEL" val="1"/>
  <p:tag name="KSO_WM_UNIT_NOCLEAR" val="0"/>
  <p:tag name="KSO_WM_UNIT_PRESET_TEXT" val="单击此处添加文本具体内容，简明扼要的阐述您的观点。根据需要可酌情增减文字，以便观者准确的理解您传达的思想。&#10;单击此处添加文本具体内容，简明扼要的阐述您的观点。根据需要可酌情增减文字，以便观者准确的理解您传达的思想。&#10;单击此处添加文本具体内容，简明扼要的阐述您的观点。根据需要可酌情增减文字，以便观者准确的理解您传达的思想。"/>
  <p:tag name="KSO_WM_UNIT_TEXT_FILL_FORE_SCHEMECOLOR_INDEX" val="13"/>
  <p:tag name="KSO_WM_UNIT_TEXT_FILL_FORE_SCHEMECOLOR_INDEX_BRIGHTNESS" val="0"/>
  <p:tag name="KSO_WM_UNIT_TEXT_FILL_TYPE" val="1"/>
  <p:tag name="KSO_WM_UNIT_TYPE" val="f"/>
  <p:tag name="KSO_WM_UNIT_VALUE" val="238"/>
</p:tagLst>
</file>

<file path=ppt/tags/tag15.xml><?xml version="1.0" encoding="utf-8"?>
<p:tagLst xmlns:p="http://schemas.openxmlformats.org/presentationml/2006/main">
  <p:tag name="AS_UNIQUEID" val="435"/>
</p:tagLst>
</file>

<file path=ppt/tags/tag150.xml><?xml version="1.0" encoding="utf-8"?>
<p:tagLst xmlns:p="http://schemas.openxmlformats.org/presentationml/2006/main">
  <p:tag name="AS_UNIQUEID" val="571"/>
  <p:tag name="KSO_WM_BEAUTIFY_FLAG" val="#wm#"/>
  <p:tag name="KSO_WM_TAG_VERSION" val="1.0"/>
  <p:tag name="KSO_WM_TEMPLATE_CATEGORY" val="diagram"/>
  <p:tag name="KSO_WM_TEMPLATE_INDEX" val="169018"/>
  <p:tag name="KSO_WM_UNIT_COMPATIBLE" val="0"/>
  <p:tag name="KSO_WM_UNIT_DIAGRAM_ISNUMVISUAL" val="0"/>
  <p:tag name="KSO_WM_UNIT_DIAGRAM_ISREFERUNIT" val="0"/>
  <p:tag name="KSO_WM_UNIT_HIGHLIGHT" val="0"/>
  <p:tag name="KSO_WM_UNIT_ID" val="diagram169018_1*f*1"/>
  <p:tag name="KSO_WM_UNIT_INDEX" val="1"/>
  <p:tag name="KSO_WM_UNIT_LAYERLEVEL" val="1"/>
  <p:tag name="KSO_WM_UNIT_NOCLEAR" val="0"/>
  <p:tag name="KSO_WM_UNIT_PRESET_TEXT" val="单击此处添加文本具体内容，简明扼要的阐述您的观点。根据需要可酌情增减文字，以便观者准确的理解您传达的思想。&#10;单击此处添加文本具体内容，简明扼要的阐述您的观点。根据需要可酌情增减文字，以便观者准确的理解您传达的思想。&#10;单击此处添加文本具体内容，简明扼要的阐述您的观点。根据需要可酌情增减文字，以便观者准确的理解您传达的思想。"/>
  <p:tag name="KSO_WM_UNIT_TEXT_FILL_FORE_SCHEMECOLOR_INDEX" val="13"/>
  <p:tag name="KSO_WM_UNIT_TEXT_FILL_FORE_SCHEMECOLOR_INDEX_BRIGHTNESS" val="0"/>
  <p:tag name="KSO_WM_UNIT_TEXT_FILL_TYPE" val="1"/>
  <p:tag name="KSO_WM_UNIT_TYPE" val="f"/>
  <p:tag name="KSO_WM_UNIT_VALUE" val="238"/>
</p:tagLst>
</file>

<file path=ppt/tags/tag151.xml><?xml version="1.0" encoding="utf-8"?>
<p:tagLst xmlns:p="http://schemas.openxmlformats.org/presentationml/2006/main">
  <p:tag name="AS_UNIQUEID" val="572"/>
  <p:tag name="KSO_WM_BEAUTIFY_FLAG" val="#wm#"/>
  <p:tag name="KSO_WM_TAG_VERSION" val="1.0"/>
  <p:tag name="KSO_WM_TEMPLATE_CATEGORY" val="diagram"/>
  <p:tag name="KSO_WM_TEMPLATE_INDEX" val="169018"/>
  <p:tag name="KSO_WM_UNIT_COMPATIBLE" val="0"/>
  <p:tag name="KSO_WM_UNIT_DIAGRAM_ISNUMVISUAL" val="0"/>
  <p:tag name="KSO_WM_UNIT_DIAGRAM_ISREFERUNIT" val="0"/>
  <p:tag name="KSO_WM_UNIT_HIGHLIGHT" val="0"/>
  <p:tag name="KSO_WM_UNIT_ID" val="diagram169018_1*f*1"/>
  <p:tag name="KSO_WM_UNIT_INDEX" val="1"/>
  <p:tag name="KSO_WM_UNIT_LAYERLEVEL" val="1"/>
  <p:tag name="KSO_WM_UNIT_NOCLEAR" val="0"/>
  <p:tag name="KSO_WM_UNIT_PRESET_TEXT" val="单击此处添加文本具体内容，简明扼要的阐述您的观点。根据需要可酌情增减文字，以便观者准确的理解您传达的思想。&#10;单击此处添加文本具体内容，简明扼要的阐述您的观点。根据需要可酌情增减文字，以便观者准确的理解您传达的思想。&#10;单击此处添加文本具体内容，简明扼要的阐述您的观点。根据需要可酌情增减文字，以便观者准确的理解您传达的思想。"/>
  <p:tag name="KSO_WM_UNIT_TEXT_FILL_FORE_SCHEMECOLOR_INDEX" val="13"/>
  <p:tag name="KSO_WM_UNIT_TEXT_FILL_FORE_SCHEMECOLOR_INDEX_BRIGHTNESS" val="0"/>
  <p:tag name="KSO_WM_UNIT_TEXT_FILL_TYPE" val="1"/>
  <p:tag name="KSO_WM_UNIT_TYPE" val="f"/>
  <p:tag name="KSO_WM_UNIT_VALUE" val="238"/>
</p:tagLst>
</file>

<file path=ppt/tags/tag152.xml><?xml version="1.0" encoding="utf-8"?>
<p:tagLst xmlns:p="http://schemas.openxmlformats.org/presentationml/2006/main">
  <p:tag name="AS_UNIQUEID" val="573"/>
  <p:tag name="KSO_WM_BEAUTIFY_FLAG" val="#wm#"/>
  <p:tag name="KSO_WM_TAG_VERSION" val="1.0"/>
  <p:tag name="KSO_WM_TEMPLATE_CATEGORY" val="diagram"/>
  <p:tag name="KSO_WM_TEMPLATE_INDEX" val="169018"/>
  <p:tag name="KSO_WM_UNIT_COMPATIBLE" val="0"/>
  <p:tag name="KSO_WM_UNIT_DIAGRAM_ISNUMVISUAL" val="0"/>
  <p:tag name="KSO_WM_UNIT_DIAGRAM_ISREFERUNIT" val="0"/>
  <p:tag name="KSO_WM_UNIT_HIGHLIGHT" val="0"/>
  <p:tag name="KSO_WM_UNIT_ID" val="diagram169018_1*f*1"/>
  <p:tag name="KSO_WM_UNIT_INDEX" val="1"/>
  <p:tag name="KSO_WM_UNIT_LAYERLEVEL" val="1"/>
  <p:tag name="KSO_WM_UNIT_NOCLEAR" val="0"/>
  <p:tag name="KSO_WM_UNIT_PRESET_TEXT" val="单击此处添加文本具体内容，简明扼要的阐述您的观点。根据需要可酌情增减文字，以便观者准确的理解您传达的思想。&#10;单击此处添加文本具体内容，简明扼要的阐述您的观点。根据需要可酌情增减文字，以便观者准确的理解您传达的思想。&#10;单击此处添加文本具体内容，简明扼要的阐述您的观点。根据需要可酌情增减文字，以便观者准确的理解您传达的思想。"/>
  <p:tag name="KSO_WM_UNIT_TEXT_FILL_FORE_SCHEMECOLOR_INDEX" val="13"/>
  <p:tag name="KSO_WM_UNIT_TEXT_FILL_FORE_SCHEMECOLOR_INDEX_BRIGHTNESS" val="0"/>
  <p:tag name="KSO_WM_UNIT_TEXT_FILL_TYPE" val="1"/>
  <p:tag name="KSO_WM_UNIT_TYPE" val="f"/>
  <p:tag name="KSO_WM_UNIT_VALUE" val="238"/>
</p:tagLst>
</file>

<file path=ppt/tags/tag153.xml><?xml version="1.0" encoding="utf-8"?>
<p:tagLst xmlns:p="http://schemas.openxmlformats.org/presentationml/2006/main">
  <p:tag name="AS_UNIQUEID" val="574"/>
  <p:tag name="KSO_WM_BEAUTIFY_FLAG" val="#wm#"/>
  <p:tag name="KSO_WM_TAG_VERSION" val="1.0"/>
  <p:tag name="KSO_WM_TEMPLATE_CATEGORY" val="diagram"/>
  <p:tag name="KSO_WM_TEMPLATE_INDEX" val="169018"/>
  <p:tag name="KSO_WM_UNIT_COMPATIBLE" val="0"/>
  <p:tag name="KSO_WM_UNIT_DIAGRAM_ISNUMVISUAL" val="0"/>
  <p:tag name="KSO_WM_UNIT_DIAGRAM_ISREFERUNIT" val="0"/>
  <p:tag name="KSO_WM_UNIT_HIGHLIGHT" val="0"/>
  <p:tag name="KSO_WM_UNIT_ID" val="diagram169018_1*f*1"/>
  <p:tag name="KSO_WM_UNIT_INDEX" val="1"/>
  <p:tag name="KSO_WM_UNIT_LAYERLEVEL" val="1"/>
  <p:tag name="KSO_WM_UNIT_NOCLEAR" val="0"/>
  <p:tag name="KSO_WM_UNIT_PRESET_TEXT" val="单击此处添加文本具体内容，简明扼要的阐述您的观点。根据需要可酌情增减文字，以便观者准确的理解您传达的思想。&#10;单击此处添加文本具体内容，简明扼要的阐述您的观点。根据需要可酌情增减文字，以便观者准确的理解您传达的思想。&#10;单击此处添加文本具体内容，简明扼要的阐述您的观点。根据需要可酌情增减文字，以便观者准确的理解您传达的思想。"/>
  <p:tag name="KSO_WM_UNIT_TEXT_FILL_FORE_SCHEMECOLOR_INDEX" val="13"/>
  <p:tag name="KSO_WM_UNIT_TEXT_FILL_FORE_SCHEMECOLOR_INDEX_BRIGHTNESS" val="0"/>
  <p:tag name="KSO_WM_UNIT_TEXT_FILL_TYPE" val="1"/>
  <p:tag name="KSO_WM_UNIT_TYPE" val="f"/>
  <p:tag name="KSO_WM_UNIT_VALUE" val="238"/>
</p:tagLst>
</file>

<file path=ppt/tags/tag154.xml><?xml version="1.0" encoding="utf-8"?>
<p:tagLst xmlns:p="http://schemas.openxmlformats.org/presentationml/2006/main">
  <p:tag name="AS_UNIQUEID" val="617"/>
</p:tagLst>
</file>

<file path=ppt/tags/tag155.xml><?xml version="1.0" encoding="utf-8"?>
<p:tagLst xmlns:p="http://schemas.openxmlformats.org/presentationml/2006/main">
  <p:tag name="AS_UNIQUEID" val="576"/>
</p:tagLst>
</file>

<file path=ppt/tags/tag156.xml><?xml version="1.0" encoding="utf-8"?>
<p:tagLst xmlns:p="http://schemas.openxmlformats.org/presentationml/2006/main">
  <p:tag name="AS_UNIQUEID" val="577"/>
</p:tagLst>
</file>

<file path=ppt/tags/tag157.xml><?xml version="1.0" encoding="utf-8"?>
<p:tagLst xmlns:p="http://schemas.openxmlformats.org/presentationml/2006/main">
  <p:tag name="AS_UNIQUEID" val="578"/>
</p:tagLst>
</file>

<file path=ppt/tags/tag158.xml><?xml version="1.0" encoding="utf-8"?>
<p:tagLst xmlns:p="http://schemas.openxmlformats.org/presentationml/2006/main">
  <p:tag name="AS_UNIQUEID" val="618"/>
</p:tagLst>
</file>

<file path=ppt/tags/tag159.xml><?xml version="1.0" encoding="utf-8"?>
<p:tagLst xmlns:p="http://schemas.openxmlformats.org/presentationml/2006/main">
  <p:tag name="AS_UNIQUEID" val="619"/>
</p:tagLst>
</file>

<file path=ppt/tags/tag16.xml><?xml version="1.0" encoding="utf-8"?>
<p:tagLst xmlns:p="http://schemas.openxmlformats.org/presentationml/2006/main">
  <p:tag name="AS_UNIQUEID" val="436"/>
</p:tagLst>
</file>

<file path=ppt/tags/tag160.xml><?xml version="1.0" encoding="utf-8"?>
<p:tagLst xmlns:p="http://schemas.openxmlformats.org/presentationml/2006/main">
  <p:tag name="AS_UNIQUEID" val="620"/>
</p:tagLst>
</file>

<file path=ppt/tags/tag161.xml><?xml version="1.0" encoding="utf-8"?>
<p:tagLst xmlns:p="http://schemas.openxmlformats.org/presentationml/2006/main">
  <p:tag name="AS_UNIQUEID" val="621"/>
</p:tagLst>
</file>

<file path=ppt/tags/tag162.xml><?xml version="1.0" encoding="utf-8"?>
<p:tagLst xmlns:p="http://schemas.openxmlformats.org/presentationml/2006/main">
  <p:tag name="AS_UNIQUEID" val="622"/>
</p:tagLst>
</file>

<file path=ppt/tags/tag163.xml><?xml version="1.0" encoding="utf-8"?>
<p:tagLst xmlns:p="http://schemas.openxmlformats.org/presentationml/2006/main">
  <p:tag name="AS_UNIQUEID" val="623"/>
</p:tagLst>
</file>

<file path=ppt/tags/tag164.xml><?xml version="1.0" encoding="utf-8"?>
<p:tagLst xmlns:p="http://schemas.openxmlformats.org/presentationml/2006/main">
  <p:tag name="AS_UNIQUEID" val="624"/>
</p:tagLst>
</file>

<file path=ppt/tags/tag165.xml><?xml version="1.0" encoding="utf-8"?>
<p:tagLst xmlns:p="http://schemas.openxmlformats.org/presentationml/2006/main">
  <p:tag name="AS_UNIQUEID" val="625"/>
</p:tagLst>
</file>

<file path=ppt/tags/tag166.xml><?xml version="1.0" encoding="utf-8"?>
<p:tagLst xmlns:p="http://schemas.openxmlformats.org/presentationml/2006/main">
  <p:tag name="AS_UNIQUEID" val="626"/>
</p:tagLst>
</file>

<file path=ppt/tags/tag167.xml><?xml version="1.0" encoding="utf-8"?>
<p:tagLst xmlns:p="http://schemas.openxmlformats.org/presentationml/2006/main">
  <p:tag name="AS_UNIQUEID" val="627"/>
</p:tagLst>
</file>

<file path=ppt/tags/tag168.xml><?xml version="1.0" encoding="utf-8"?>
<p:tagLst xmlns:p="http://schemas.openxmlformats.org/presentationml/2006/main">
  <p:tag name="AS_UNIQUEID" val="628"/>
</p:tagLst>
</file>

<file path=ppt/tags/tag169.xml><?xml version="1.0" encoding="utf-8"?>
<p:tagLst xmlns:p="http://schemas.openxmlformats.org/presentationml/2006/main">
  <p:tag name="AS_UNIQUEID" val="629"/>
</p:tagLst>
</file>

<file path=ppt/tags/tag17.xml><?xml version="1.0" encoding="utf-8"?>
<p:tagLst xmlns:p="http://schemas.openxmlformats.org/presentationml/2006/main">
  <p:tag name="AS_UNIQUEID" val="437"/>
</p:tagLst>
</file>

<file path=ppt/tags/tag170.xml><?xml version="1.0" encoding="utf-8"?>
<p:tagLst xmlns:p="http://schemas.openxmlformats.org/presentationml/2006/main">
  <p:tag name="AS_UNIQUEID" val="630"/>
</p:tagLst>
</file>

<file path=ppt/tags/tag171.xml><?xml version="1.0" encoding="utf-8"?>
<p:tagLst xmlns:p="http://schemas.openxmlformats.org/presentationml/2006/main">
  <p:tag name="AS_UNIQUEID" val="631"/>
</p:tagLst>
</file>

<file path=ppt/tags/tag172.xml><?xml version="1.0" encoding="utf-8"?>
<p:tagLst xmlns:p="http://schemas.openxmlformats.org/presentationml/2006/main">
  <p:tag name="AS_UNIQUEID" val="632"/>
</p:tagLst>
</file>

<file path=ppt/tags/tag173.xml><?xml version="1.0" encoding="utf-8"?>
<p:tagLst xmlns:p="http://schemas.openxmlformats.org/presentationml/2006/main">
  <p:tag name="AS_UNIQUEID" val="633"/>
</p:tagLst>
</file>

<file path=ppt/tags/tag174.xml><?xml version="1.0" encoding="utf-8"?>
<p:tagLst xmlns:p="http://schemas.openxmlformats.org/presentationml/2006/main">
  <p:tag name="AS_UNIQUEID" val="634"/>
</p:tagLst>
</file>

<file path=ppt/tags/tag175.xml><?xml version="1.0" encoding="utf-8"?>
<p:tagLst xmlns:p="http://schemas.openxmlformats.org/presentationml/2006/main">
  <p:tag name="AS_UNIQUEID" val="635"/>
</p:tagLst>
</file>

<file path=ppt/tags/tag176.xml><?xml version="1.0" encoding="utf-8"?>
<p:tagLst xmlns:p="http://schemas.openxmlformats.org/presentationml/2006/main">
  <p:tag name="AS_UNIQUEID" val="636"/>
</p:tagLst>
</file>

<file path=ppt/tags/tag177.xml><?xml version="1.0" encoding="utf-8"?>
<p:tagLst xmlns:p="http://schemas.openxmlformats.org/presentationml/2006/main">
  <p:tag name="AS_UNIQUEID" val="637"/>
</p:tagLst>
</file>

<file path=ppt/tags/tag178.xml><?xml version="1.0" encoding="utf-8"?>
<p:tagLst xmlns:p="http://schemas.openxmlformats.org/presentationml/2006/main">
  <p:tag name="AS_UNIQUEID" val="638"/>
</p:tagLst>
</file>

<file path=ppt/tags/tag179.xml><?xml version="1.0" encoding="utf-8"?>
<p:tagLst xmlns:p="http://schemas.openxmlformats.org/presentationml/2006/main">
  <p:tag name="AS_UNIQUEID" val="639"/>
</p:tagLst>
</file>

<file path=ppt/tags/tag18.xml><?xml version="1.0" encoding="utf-8"?>
<p:tagLst xmlns:p="http://schemas.openxmlformats.org/presentationml/2006/main">
  <p:tag name="AS_UNIQUEID" val="438"/>
</p:tagLst>
</file>

<file path=ppt/tags/tag180.xml><?xml version="1.0" encoding="utf-8"?>
<p:tagLst xmlns:p="http://schemas.openxmlformats.org/presentationml/2006/main">
  <p:tag name="AS_UNIQUEID" val="640"/>
</p:tagLst>
</file>

<file path=ppt/tags/tag181.xml><?xml version="1.0" encoding="utf-8"?>
<p:tagLst xmlns:p="http://schemas.openxmlformats.org/presentationml/2006/main">
  <p:tag name="AS_UNIQUEID" val="641"/>
</p:tagLst>
</file>

<file path=ppt/tags/tag182.xml><?xml version="1.0" encoding="utf-8"?>
<p:tagLst xmlns:p="http://schemas.openxmlformats.org/presentationml/2006/main">
  <p:tag name="AS_UNIQUEID" val="642"/>
</p:tagLst>
</file>

<file path=ppt/tags/tag183.xml><?xml version="1.0" encoding="utf-8"?>
<p:tagLst xmlns:p="http://schemas.openxmlformats.org/presentationml/2006/main">
  <p:tag name="AS_UNIQUEID" val="643"/>
</p:tagLst>
</file>

<file path=ppt/tags/tag184.xml><?xml version="1.0" encoding="utf-8"?>
<p:tagLst xmlns:p="http://schemas.openxmlformats.org/presentationml/2006/main">
  <p:tag name="AS_UNIQUEID" val="644"/>
</p:tagLst>
</file>

<file path=ppt/tags/tag185.xml><?xml version="1.0" encoding="utf-8"?>
<p:tagLst xmlns:p="http://schemas.openxmlformats.org/presentationml/2006/main">
  <p:tag name="AS_UNIQUEID" val="645"/>
</p:tagLst>
</file>

<file path=ppt/tags/tag186.xml><?xml version="1.0" encoding="utf-8"?>
<p:tagLst xmlns:p="http://schemas.openxmlformats.org/presentationml/2006/main">
  <p:tag name="AS_UNIQUEID" val="646"/>
</p:tagLst>
</file>

<file path=ppt/tags/tag187.xml><?xml version="1.0" encoding="utf-8"?>
<p:tagLst xmlns:p="http://schemas.openxmlformats.org/presentationml/2006/main">
  <p:tag name="AS_UNIQUEID" val="647"/>
</p:tagLst>
</file>

<file path=ppt/tags/tag188.xml><?xml version="1.0" encoding="utf-8"?>
<p:tagLst xmlns:p="http://schemas.openxmlformats.org/presentationml/2006/main">
  <p:tag name="AS_UNIQUEID" val="648"/>
</p:tagLst>
</file>

<file path=ppt/tags/tag189.xml><?xml version="1.0" encoding="utf-8"?>
<p:tagLst xmlns:p="http://schemas.openxmlformats.org/presentationml/2006/main">
  <p:tag name="AS_UNIQUEID" val="649"/>
</p:tagLst>
</file>

<file path=ppt/tags/tag19.xml><?xml version="1.0" encoding="utf-8"?>
<p:tagLst xmlns:p="http://schemas.openxmlformats.org/presentationml/2006/main">
  <p:tag name="AS_UNIQUEID" val="595"/>
</p:tagLst>
</file>

<file path=ppt/tags/tag190.xml><?xml version="1.0" encoding="utf-8"?>
<p:tagLst xmlns:p="http://schemas.openxmlformats.org/presentationml/2006/main">
  <p:tag name="AS_UNIQUEID" val="650"/>
</p:tagLst>
</file>

<file path=ppt/tags/tag191.xml><?xml version="1.0" encoding="utf-8"?>
<p:tagLst xmlns:p="http://schemas.openxmlformats.org/presentationml/2006/main">
  <p:tag name="AS_UNIQUEID" val="651"/>
</p:tagLst>
</file>

<file path=ppt/tags/tag192.xml><?xml version="1.0" encoding="utf-8"?>
<p:tagLst xmlns:p="http://schemas.openxmlformats.org/presentationml/2006/main">
  <p:tag name="AS_UNIQUEID" val="652"/>
</p:tagLst>
</file>

<file path=ppt/tags/tag193.xml><?xml version="1.0" encoding="utf-8"?>
<p:tagLst xmlns:p="http://schemas.openxmlformats.org/presentationml/2006/main">
  <p:tag name="AS_UNIQUEID" val="653"/>
</p:tagLst>
</file>

<file path=ppt/tags/tag194.xml><?xml version="1.0" encoding="utf-8"?>
<p:tagLst xmlns:p="http://schemas.openxmlformats.org/presentationml/2006/main">
  <p:tag name="AS_UNIQUEID" val="654"/>
</p:tagLst>
</file>

<file path=ppt/tags/tag195.xml><?xml version="1.0" encoding="utf-8"?>
<p:tagLst xmlns:p="http://schemas.openxmlformats.org/presentationml/2006/main">
  <p:tag name="AS_UNIQUEID" val="655"/>
</p:tagLst>
</file>

<file path=ppt/tags/tag196.xml><?xml version="1.0" encoding="utf-8"?>
<p:tagLst xmlns:p="http://schemas.openxmlformats.org/presentationml/2006/main">
  <p:tag name="AS_UNIQUEID" val="656"/>
</p:tagLst>
</file>

<file path=ppt/tags/tag197.xml><?xml version="1.0" encoding="utf-8"?>
<p:tagLst xmlns:p="http://schemas.openxmlformats.org/presentationml/2006/main">
  <p:tag name="AS_UNIQUEID" val="657"/>
</p:tagLst>
</file>

<file path=ppt/tags/tag198.xml><?xml version="1.0" encoding="utf-8"?>
<p:tagLst xmlns:p="http://schemas.openxmlformats.org/presentationml/2006/main">
  <p:tag name="AS_UNIQUEID" val="658"/>
</p:tagLst>
</file>

<file path=ppt/tags/tag199.xml><?xml version="1.0" encoding="utf-8"?>
<p:tagLst xmlns:p="http://schemas.openxmlformats.org/presentationml/2006/main">
  <p:tag name="AS_UNIQUEID" val="659"/>
</p:tagLst>
</file>

<file path=ppt/tags/tag2.xml><?xml version="1.0" encoding="utf-8"?>
<p:tagLst xmlns:p="http://schemas.openxmlformats.org/presentationml/2006/main">
  <p:tag name="AS_UNIQUEID" val="422"/>
</p:tagLst>
</file>

<file path=ppt/tags/tag20.xml><?xml version="1.0" encoding="utf-8"?>
<p:tagLst xmlns:p="http://schemas.openxmlformats.org/presentationml/2006/main">
  <p:tag name="AS_UNIQUEID" val="440"/>
</p:tagLst>
</file>

<file path=ppt/tags/tag200.xml><?xml version="1.0" encoding="utf-8"?>
<p:tagLst xmlns:p="http://schemas.openxmlformats.org/presentationml/2006/main">
  <p:tag name="AS_UNIQUEID" val="660"/>
</p:tagLst>
</file>

<file path=ppt/tags/tag201.xml><?xml version="1.0" encoding="utf-8"?>
<p:tagLst xmlns:p="http://schemas.openxmlformats.org/presentationml/2006/main">
  <p:tag name="AS_UNIQUEID" val="661"/>
</p:tagLst>
</file>

<file path=ppt/tags/tag202.xml><?xml version="1.0" encoding="utf-8"?>
<p:tagLst xmlns:p="http://schemas.openxmlformats.org/presentationml/2006/main">
  <p:tag name="AS_UNIQUEID" val="662"/>
</p:tagLst>
</file>

<file path=ppt/tags/tag203.xml><?xml version="1.0" encoding="utf-8"?>
<p:tagLst xmlns:p="http://schemas.openxmlformats.org/presentationml/2006/main">
  <p:tag name="AS_UNIQUEID" val="663"/>
</p:tagLst>
</file>

<file path=ppt/tags/tag204.xml><?xml version="1.0" encoding="utf-8"?>
<p:tagLst xmlns:p="http://schemas.openxmlformats.org/presentationml/2006/main">
  <p:tag name="AS_UNIQUEID" val="664"/>
</p:tagLst>
</file>

<file path=ppt/tags/tag205.xml><?xml version="1.0" encoding="utf-8"?>
<p:tagLst xmlns:p="http://schemas.openxmlformats.org/presentationml/2006/main">
  <p:tag name="AS_UNIQUEID" val="665"/>
</p:tagLst>
</file>

<file path=ppt/tags/tag206.xml><?xml version="1.0" encoding="utf-8"?>
<p:tagLst xmlns:p="http://schemas.openxmlformats.org/presentationml/2006/main">
  <p:tag name="AS_UNIQUEID" val="666"/>
</p:tagLst>
</file>

<file path=ppt/tags/tag207.xml><?xml version="1.0" encoding="utf-8"?>
<p:tagLst xmlns:p="http://schemas.openxmlformats.org/presentationml/2006/main">
  <p:tag name="AS_UNIQUEID" val="667"/>
</p:tagLst>
</file>

<file path=ppt/tags/tag208.xml><?xml version="1.0" encoding="utf-8"?>
<p:tagLst xmlns:p="http://schemas.openxmlformats.org/presentationml/2006/main">
  <p:tag name="AS_UNIQUEID" val="668"/>
</p:tagLst>
</file>

<file path=ppt/tags/tag209.xml><?xml version="1.0" encoding="utf-8"?>
<p:tagLst xmlns:p="http://schemas.openxmlformats.org/presentationml/2006/main">
  <p:tag name="AS_UNIQUEID" val="669"/>
</p:tagLst>
</file>

<file path=ppt/tags/tag21.xml><?xml version="1.0" encoding="utf-8"?>
<p:tagLst xmlns:p="http://schemas.openxmlformats.org/presentationml/2006/main">
  <p:tag name="AS_UNIQUEID" val="441"/>
</p:tagLst>
</file>

<file path=ppt/tags/tag210.xml><?xml version="1.0" encoding="utf-8"?>
<p:tagLst xmlns:p="http://schemas.openxmlformats.org/presentationml/2006/main">
  <p:tag name="AS_UNIQUEID" val="670"/>
</p:tagLst>
</file>

<file path=ppt/tags/tag211.xml><?xml version="1.0" encoding="utf-8"?>
<p:tagLst xmlns:p="http://schemas.openxmlformats.org/presentationml/2006/main">
  <p:tag name="AS_UNIQUEID" val="671"/>
</p:tagLst>
</file>

<file path=ppt/tags/tag212.xml><?xml version="1.0" encoding="utf-8"?>
<p:tagLst xmlns:p="http://schemas.openxmlformats.org/presentationml/2006/main">
  <p:tag name="AS_UNIQUEID" val="672"/>
</p:tagLst>
</file>

<file path=ppt/tags/tag213.xml><?xml version="1.0" encoding="utf-8"?>
<p:tagLst xmlns:p="http://schemas.openxmlformats.org/presentationml/2006/main">
  <p:tag name="AS_UNIQUEID" val="673"/>
</p:tagLst>
</file>

<file path=ppt/tags/tag214.xml><?xml version="1.0" encoding="utf-8"?>
<p:tagLst xmlns:p="http://schemas.openxmlformats.org/presentationml/2006/main">
  <p:tag name="AS_UNIQUEID" val="674"/>
</p:tagLst>
</file>

<file path=ppt/tags/tag215.xml><?xml version="1.0" encoding="utf-8"?>
<p:tagLst xmlns:p="http://schemas.openxmlformats.org/presentationml/2006/main">
  <p:tag name="AS_UNIQUEID" val="675"/>
</p:tagLst>
</file>

<file path=ppt/tags/tag216.xml><?xml version="1.0" encoding="utf-8"?>
<p:tagLst xmlns:p="http://schemas.openxmlformats.org/presentationml/2006/main">
  <p:tag name="AS_UNIQUEID" val="676"/>
</p:tagLst>
</file>

<file path=ppt/tags/tag217.xml><?xml version="1.0" encoding="utf-8"?>
<p:tagLst xmlns:p="http://schemas.openxmlformats.org/presentationml/2006/main">
  <p:tag name="AS_UNIQUEID" val="677"/>
</p:tagLst>
</file>

<file path=ppt/tags/tag218.xml><?xml version="1.0" encoding="utf-8"?>
<p:tagLst xmlns:p="http://schemas.openxmlformats.org/presentationml/2006/main">
  <p:tag name="AS_UNIQUEID" val="678"/>
</p:tagLst>
</file>

<file path=ppt/tags/tag219.xml><?xml version="1.0" encoding="utf-8"?>
<p:tagLst xmlns:p="http://schemas.openxmlformats.org/presentationml/2006/main">
  <p:tag name="AS_UNIQUEID" val="679"/>
</p:tagLst>
</file>

<file path=ppt/tags/tag22.xml><?xml version="1.0" encoding="utf-8"?>
<p:tagLst xmlns:p="http://schemas.openxmlformats.org/presentationml/2006/main">
  <p:tag name="AS_UNIQUEID" val="442"/>
</p:tagLst>
</file>

<file path=ppt/tags/tag220.xml><?xml version="1.0" encoding="utf-8"?>
<p:tagLst xmlns:p="http://schemas.openxmlformats.org/presentationml/2006/main">
  <p:tag name="AS_UNIQUEID" val="680"/>
</p:tagLst>
</file>

<file path=ppt/tags/tag221.xml><?xml version="1.0" encoding="utf-8"?>
<p:tagLst xmlns:p="http://schemas.openxmlformats.org/presentationml/2006/main">
  <p:tag name="AS_UNIQUEID" val="589"/>
</p:tagLst>
</file>

<file path=ppt/tags/tag222.xml><?xml version="1.0" encoding="utf-8"?>
<p:tagLst xmlns:p="http://schemas.openxmlformats.org/presentationml/2006/main">
  <p:tag name="AS_UNIQUEID" val="591"/>
</p:tagLst>
</file>

<file path=ppt/tags/tag223.xml><?xml version="1.0" encoding="utf-8"?>
<p:tagLst xmlns:p="http://schemas.openxmlformats.org/presentationml/2006/main">
  <p:tag name="AS_UNIQUEID" val="681"/>
</p:tagLst>
</file>

<file path=ppt/tags/tag224.xml><?xml version="1.0" encoding="utf-8"?>
<p:tagLst xmlns:p="http://schemas.openxmlformats.org/presentationml/2006/main">
  <p:tag name="AS_UNIQUEID" val="682"/>
</p:tagLst>
</file>

<file path=ppt/tags/tag225.xml><?xml version="1.0" encoding="utf-8"?>
<p:tagLst xmlns:p="http://schemas.openxmlformats.org/presentationml/2006/main">
  <p:tag name="AS_UNIQUEID" val="683"/>
</p:tagLst>
</file>

<file path=ppt/tags/tag226.xml><?xml version="1.0" encoding="utf-8"?>
<p:tagLst xmlns:p="http://schemas.openxmlformats.org/presentationml/2006/main">
  <p:tag name="AS_UNIQUEID" val="684"/>
</p:tagLst>
</file>

<file path=ppt/tags/tag227.xml><?xml version="1.0" encoding="utf-8"?>
<p:tagLst xmlns:p="http://schemas.openxmlformats.org/presentationml/2006/main">
  <p:tag name="AS_UNIQUEID" val="685"/>
</p:tagLst>
</file>

<file path=ppt/tags/tag228.xml><?xml version="1.0" encoding="utf-8"?>
<p:tagLst xmlns:p="http://schemas.openxmlformats.org/presentationml/2006/main">
  <p:tag name="AS_UNIQUEID" val="686"/>
</p:tagLst>
</file>

<file path=ppt/tags/tag229.xml><?xml version="1.0" encoding="utf-8"?>
<p:tagLst xmlns:p="http://schemas.openxmlformats.org/presentationml/2006/main">
  <p:tag name="AS_UNIQUEID" val="687"/>
</p:tagLst>
</file>

<file path=ppt/tags/tag23.xml><?xml version="1.0" encoding="utf-8"?>
<p:tagLst xmlns:p="http://schemas.openxmlformats.org/presentationml/2006/main">
  <p:tag name="AS_UNIQUEID" val="443"/>
</p:tagLst>
</file>

<file path=ppt/tags/tag230.xml><?xml version="1.0" encoding="utf-8"?>
<p:tagLst xmlns:p="http://schemas.openxmlformats.org/presentationml/2006/main">
  <p:tag name="AS_UNIQUEID" val="688"/>
</p:tagLst>
</file>

<file path=ppt/tags/tag231.xml><?xml version="1.0" encoding="utf-8"?>
<p:tagLst xmlns:p="http://schemas.openxmlformats.org/presentationml/2006/main">
  <p:tag name="AS_UNIQUEID" val="689"/>
</p:tagLst>
</file>

<file path=ppt/tags/tag232.xml><?xml version="1.0" encoding="utf-8"?>
<p:tagLst xmlns:p="http://schemas.openxmlformats.org/presentationml/2006/main">
  <p:tag name="AS_UNIQUEID" val="48"/>
</p:tagLst>
</file>

<file path=ppt/tags/tag233.xml><?xml version="1.0" encoding="utf-8"?>
<p:tagLst xmlns:p="http://schemas.openxmlformats.org/presentationml/2006/main">
  <p:tag name="AS_UNIQUEID" val="49"/>
</p:tagLst>
</file>

<file path=ppt/tags/tag234.xml><?xml version="1.0" encoding="utf-8"?>
<p:tagLst xmlns:p="http://schemas.openxmlformats.org/presentationml/2006/main">
  <p:tag name="AS_UNIQUEID" val="530"/>
</p:tagLst>
</file>

<file path=ppt/tags/tag235.xml><?xml version="1.0" encoding="utf-8"?>
<p:tagLst xmlns:p="http://schemas.openxmlformats.org/presentationml/2006/main">
  <p:tag name="AS_UNIQUEID" val="531"/>
</p:tagLst>
</file>

<file path=ppt/tags/tag236.xml><?xml version="1.0" encoding="utf-8"?>
<p:tagLst xmlns:p="http://schemas.openxmlformats.org/presentationml/2006/main">
  <p:tag name="AS_UNIQUEID" val="50"/>
</p:tagLst>
</file>

<file path=ppt/tags/tag237.xml><?xml version="1.0" encoding="utf-8"?>
<p:tagLst xmlns:p="http://schemas.openxmlformats.org/presentationml/2006/main">
  <p:tag name="AS_UNIQUEID" val="532"/>
</p:tagLst>
</file>

<file path=ppt/tags/tag238.xml><?xml version="1.0" encoding="utf-8"?>
<p:tagLst xmlns:p="http://schemas.openxmlformats.org/presentationml/2006/main">
  <p:tag name="AS_UNIQUEID" val="533"/>
</p:tagLst>
</file>

<file path=ppt/tags/tag239.xml><?xml version="1.0" encoding="utf-8"?>
<p:tagLst xmlns:p="http://schemas.openxmlformats.org/presentationml/2006/main">
  <p:tag name="AS_UNIQUEID" val="690"/>
</p:tagLst>
</file>

<file path=ppt/tags/tag24.xml><?xml version="1.0" encoding="utf-8"?>
<p:tagLst xmlns:p="http://schemas.openxmlformats.org/presentationml/2006/main">
  <p:tag name="AS_UNIQUEID" val="444"/>
</p:tagLst>
</file>

<file path=ppt/tags/tag240.xml><?xml version="1.0" encoding="utf-8"?>
<p:tagLst xmlns:p="http://schemas.openxmlformats.org/presentationml/2006/main">
  <p:tag name="AS_UNIQUEID" val="691"/>
</p:tagLst>
</file>

<file path=ppt/tags/tag241.xml><?xml version="1.0" encoding="utf-8"?>
<p:tagLst xmlns:p="http://schemas.openxmlformats.org/presentationml/2006/main">
  <p:tag name="AS_UNIQUEID" val="692"/>
</p:tagLst>
</file>

<file path=ppt/tags/tag242.xml><?xml version="1.0" encoding="utf-8"?>
<p:tagLst xmlns:p="http://schemas.openxmlformats.org/presentationml/2006/main">
  <p:tag name="AS_UNIQUEID" val="693"/>
</p:tagLst>
</file>

<file path=ppt/tags/tag243.xml><?xml version="1.0" encoding="utf-8"?>
<p:tagLst xmlns:p="http://schemas.openxmlformats.org/presentationml/2006/main">
  <p:tag name="AS_UNIQUEID" val="694"/>
</p:tagLst>
</file>

<file path=ppt/tags/tag244.xml><?xml version="1.0" encoding="utf-8"?>
<p:tagLst xmlns:p="http://schemas.openxmlformats.org/presentationml/2006/main">
  <p:tag name="AS_UNIQUEID" val="695"/>
</p:tagLst>
</file>

<file path=ppt/tags/tag245.xml><?xml version="1.0" encoding="utf-8"?>
<p:tagLst xmlns:p="http://schemas.openxmlformats.org/presentationml/2006/main">
  <p:tag name="AS_UNIQUEID" val="696"/>
</p:tagLst>
</file>

<file path=ppt/tags/tag246.xml><?xml version="1.0" encoding="utf-8"?>
<p:tagLst xmlns:p="http://schemas.openxmlformats.org/presentationml/2006/main">
  <p:tag name="AS_UNIQUEID" val="697"/>
</p:tagLst>
</file>

<file path=ppt/tags/tag247.xml><?xml version="1.0" encoding="utf-8"?>
<p:tagLst xmlns:p="http://schemas.openxmlformats.org/presentationml/2006/main">
  <p:tag name="AS_UNIQUEID" val="698"/>
</p:tagLst>
</file>

<file path=ppt/tags/tag248.xml><?xml version="1.0" encoding="utf-8"?>
<p:tagLst xmlns:p="http://schemas.openxmlformats.org/presentationml/2006/main">
  <p:tag name="AS_UNIQUEID" val="699"/>
</p:tagLst>
</file>

<file path=ppt/tags/tag249.xml><?xml version="1.0" encoding="utf-8"?>
<p:tagLst xmlns:p="http://schemas.openxmlformats.org/presentationml/2006/main">
  <p:tag name="AS_UNIQUEID" val="700"/>
</p:tagLst>
</file>

<file path=ppt/tags/tag25.xml><?xml version="1.0" encoding="utf-8"?>
<p:tagLst xmlns:p="http://schemas.openxmlformats.org/presentationml/2006/main">
  <p:tag name="AS_UNIQUEID" val="445"/>
</p:tagLst>
</file>

<file path=ppt/tags/tag250.xml><?xml version="1.0" encoding="utf-8"?>
<p:tagLst xmlns:p="http://schemas.openxmlformats.org/presentationml/2006/main">
  <p:tag name="AS_UNIQUEID" val="701"/>
</p:tagLst>
</file>

<file path=ppt/tags/tag251.xml><?xml version="1.0" encoding="utf-8"?>
<p:tagLst xmlns:p="http://schemas.openxmlformats.org/presentationml/2006/main">
  <p:tag name="AS_UNIQUEID" val="48"/>
</p:tagLst>
</file>

<file path=ppt/tags/tag252.xml><?xml version="1.0" encoding="utf-8"?>
<p:tagLst xmlns:p="http://schemas.openxmlformats.org/presentationml/2006/main">
  <p:tag name="AS_UNIQUEID" val="49"/>
</p:tagLst>
</file>

<file path=ppt/tags/tag253.xml><?xml version="1.0" encoding="utf-8"?>
<p:tagLst xmlns:p="http://schemas.openxmlformats.org/presentationml/2006/main">
  <p:tag name="AS_UNIQUEID" val="530"/>
</p:tagLst>
</file>

<file path=ppt/tags/tag254.xml><?xml version="1.0" encoding="utf-8"?>
<p:tagLst xmlns:p="http://schemas.openxmlformats.org/presentationml/2006/main">
  <p:tag name="AS_UNIQUEID" val="531"/>
</p:tagLst>
</file>

<file path=ppt/tags/tag255.xml><?xml version="1.0" encoding="utf-8"?>
<p:tagLst xmlns:p="http://schemas.openxmlformats.org/presentationml/2006/main">
  <p:tag name="AS_UNIQUEID" val="50"/>
</p:tagLst>
</file>

<file path=ppt/tags/tag256.xml><?xml version="1.0" encoding="utf-8"?>
<p:tagLst xmlns:p="http://schemas.openxmlformats.org/presentationml/2006/main">
  <p:tag name="AS_UNIQUEID" val="532"/>
</p:tagLst>
</file>

<file path=ppt/tags/tag257.xml><?xml version="1.0" encoding="utf-8"?>
<p:tagLst xmlns:p="http://schemas.openxmlformats.org/presentationml/2006/main">
  <p:tag name="AS_UNIQUEID" val="533"/>
</p:tagLst>
</file>

<file path=ppt/tags/tag258.xml><?xml version="1.0" encoding="utf-8"?>
<p:tagLst xmlns:p="http://schemas.openxmlformats.org/presentationml/2006/main">
  <p:tag name="AS_UNIQUEID" val="534"/>
</p:tagLst>
</file>

<file path=ppt/tags/tag259.xml><?xml version="1.0" encoding="utf-8"?>
<p:tagLst xmlns:p="http://schemas.openxmlformats.org/presentationml/2006/main">
  <p:tag name="AS_UNIQUEID" val="702"/>
</p:tagLst>
</file>

<file path=ppt/tags/tag26.xml><?xml version="1.0" encoding="utf-8"?>
<p:tagLst xmlns:p="http://schemas.openxmlformats.org/presentationml/2006/main">
  <p:tag name="AS_UNIQUEID" val="596"/>
</p:tagLst>
</file>

<file path=ppt/tags/tag260.xml><?xml version="1.0" encoding="utf-8"?>
<p:tagLst xmlns:p="http://schemas.openxmlformats.org/presentationml/2006/main">
  <p:tag name="AS_UNIQUEID" val="703"/>
</p:tagLst>
</file>

<file path=ppt/tags/tag261.xml><?xml version="1.0" encoding="utf-8"?>
<p:tagLst xmlns:p="http://schemas.openxmlformats.org/presentationml/2006/main">
  <p:tag name="AS_UNIQUEID" val="704"/>
</p:tagLst>
</file>

<file path=ppt/tags/tag262.xml><?xml version="1.0" encoding="utf-8"?>
<p:tagLst xmlns:p="http://schemas.openxmlformats.org/presentationml/2006/main">
  <p:tag name="AS_UNIQUEID" val="409"/>
</p:tagLst>
</file>

<file path=ppt/tags/tag263.xml><?xml version="1.0" encoding="utf-8"?>
<p:tagLst xmlns:p="http://schemas.openxmlformats.org/presentationml/2006/main">
  <p:tag name="AS_UNIQUEID" val="705"/>
</p:tagLst>
</file>

<file path=ppt/tags/tag264.xml><?xml version="1.0" encoding="utf-8"?>
<p:tagLst xmlns:p="http://schemas.openxmlformats.org/presentationml/2006/main">
  <p:tag name="AS_UNIQUEID" val="706"/>
</p:tagLst>
</file>

<file path=ppt/tags/tag265.xml><?xml version="1.0" encoding="utf-8"?>
<p:tagLst xmlns:p="http://schemas.openxmlformats.org/presentationml/2006/main">
  <p:tag name="AS_UNIQUEID" val="707"/>
</p:tagLst>
</file>

<file path=ppt/tags/tag266.xml><?xml version="1.0" encoding="utf-8"?>
<p:tagLst xmlns:p="http://schemas.openxmlformats.org/presentationml/2006/main">
  <p:tag name="AS_UNIQUEID" val="708"/>
</p:tagLst>
</file>

<file path=ppt/tags/tag267.xml><?xml version="1.0" encoding="utf-8"?>
<p:tagLst xmlns:p="http://schemas.openxmlformats.org/presentationml/2006/main">
  <p:tag name="AS_UNIQUEID" val="709"/>
</p:tagLst>
</file>

<file path=ppt/tags/tag268.xml><?xml version="1.0" encoding="utf-8"?>
<p:tagLst xmlns:p="http://schemas.openxmlformats.org/presentationml/2006/main">
  <p:tag name="AS_UNIQUEID" val="48"/>
</p:tagLst>
</file>

<file path=ppt/tags/tag269.xml><?xml version="1.0" encoding="utf-8"?>
<p:tagLst xmlns:p="http://schemas.openxmlformats.org/presentationml/2006/main">
  <p:tag name="AS_UNIQUEID" val="49"/>
</p:tagLst>
</file>

<file path=ppt/tags/tag27.xml><?xml version="1.0" encoding="utf-8"?>
<p:tagLst xmlns:p="http://schemas.openxmlformats.org/presentationml/2006/main">
  <p:tag name="AS_UNIQUEID" val="447"/>
</p:tagLst>
</file>

<file path=ppt/tags/tag270.xml><?xml version="1.0" encoding="utf-8"?>
<p:tagLst xmlns:p="http://schemas.openxmlformats.org/presentationml/2006/main">
  <p:tag name="AS_UNIQUEID" val="530"/>
</p:tagLst>
</file>

<file path=ppt/tags/tag271.xml><?xml version="1.0" encoding="utf-8"?>
<p:tagLst xmlns:p="http://schemas.openxmlformats.org/presentationml/2006/main">
  <p:tag name="AS_UNIQUEID" val="531"/>
</p:tagLst>
</file>

<file path=ppt/tags/tag272.xml><?xml version="1.0" encoding="utf-8"?>
<p:tagLst xmlns:p="http://schemas.openxmlformats.org/presentationml/2006/main">
  <p:tag name="AS_UNIQUEID" val="50"/>
</p:tagLst>
</file>

<file path=ppt/tags/tag273.xml><?xml version="1.0" encoding="utf-8"?>
<p:tagLst xmlns:p="http://schemas.openxmlformats.org/presentationml/2006/main">
  <p:tag name="AS_UNIQUEID" val="532"/>
</p:tagLst>
</file>

<file path=ppt/tags/tag274.xml><?xml version="1.0" encoding="utf-8"?>
<p:tagLst xmlns:p="http://schemas.openxmlformats.org/presentationml/2006/main">
  <p:tag name="AS_UNIQUEID" val="533"/>
</p:tagLst>
</file>

<file path=ppt/tags/tag275.xml><?xml version="1.0" encoding="utf-8"?>
<p:tagLst xmlns:p="http://schemas.openxmlformats.org/presentationml/2006/main">
  <p:tag name="AS_UNIQUEID" val="522"/>
</p:tagLst>
</file>

<file path=ppt/tags/tag276.xml><?xml version="1.0" encoding="utf-8"?>
<p:tagLst xmlns:p="http://schemas.openxmlformats.org/presentationml/2006/main">
  <p:tag name="AS_UNIQUEID" val="710"/>
</p:tagLst>
</file>

<file path=ppt/tags/tag277.xml><?xml version="1.0" encoding="utf-8"?>
<p:tagLst xmlns:p="http://schemas.openxmlformats.org/presentationml/2006/main">
  <p:tag name="AS_OS" val="Unix 3.10 unknown"/>
  <p:tag name="AS_RELEASE_DATE" val="2020.11.30"/>
  <p:tag name="AS_TITLE" val="Aspose.Slides for Java"/>
  <p:tag name="AS_VERSION" val="20.11"/>
</p:tagLst>
</file>

<file path=ppt/tags/tag28.xml><?xml version="1.0" encoding="utf-8"?>
<p:tagLst xmlns:p="http://schemas.openxmlformats.org/presentationml/2006/main">
  <p:tag name="AS_UNIQUEID" val="448"/>
</p:tagLst>
</file>

<file path=ppt/tags/tag29.xml><?xml version="1.0" encoding="utf-8"?>
<p:tagLst xmlns:p="http://schemas.openxmlformats.org/presentationml/2006/main">
  <p:tag name="AS_UNIQUEID" val="449"/>
</p:tagLst>
</file>

<file path=ppt/tags/tag3.xml><?xml version="1.0" encoding="utf-8"?>
<p:tagLst xmlns:p="http://schemas.openxmlformats.org/presentationml/2006/main">
  <p:tag name="AS_UNIQUEID" val="423"/>
</p:tagLst>
</file>

<file path=ppt/tags/tag30.xml><?xml version="1.0" encoding="utf-8"?>
<p:tagLst xmlns:p="http://schemas.openxmlformats.org/presentationml/2006/main">
  <p:tag name="AS_UNIQUEID" val="450"/>
</p:tagLst>
</file>

<file path=ppt/tags/tag31.xml><?xml version="1.0" encoding="utf-8"?>
<p:tagLst xmlns:p="http://schemas.openxmlformats.org/presentationml/2006/main">
  <p:tag name="AS_UNIQUEID" val="451"/>
</p:tagLst>
</file>

<file path=ppt/tags/tag32.xml><?xml version="1.0" encoding="utf-8"?>
<p:tagLst xmlns:p="http://schemas.openxmlformats.org/presentationml/2006/main">
  <p:tag name="AS_UNIQUEID" val="452"/>
</p:tagLst>
</file>

<file path=ppt/tags/tag33.xml><?xml version="1.0" encoding="utf-8"?>
<p:tagLst xmlns:p="http://schemas.openxmlformats.org/presentationml/2006/main">
  <p:tag name="AS_UNIQUEID" val="453"/>
</p:tagLst>
</file>

<file path=ppt/tags/tag34.xml><?xml version="1.0" encoding="utf-8"?>
<p:tagLst xmlns:p="http://schemas.openxmlformats.org/presentationml/2006/main">
  <p:tag name="AS_UNIQUEID" val="454"/>
</p:tagLst>
</file>

<file path=ppt/tags/tag35.xml><?xml version="1.0" encoding="utf-8"?>
<p:tagLst xmlns:p="http://schemas.openxmlformats.org/presentationml/2006/main">
  <p:tag name="AS_UNIQUEID" val="597"/>
</p:tagLst>
</file>

<file path=ppt/tags/tag36.xml><?xml version="1.0" encoding="utf-8"?>
<p:tagLst xmlns:p="http://schemas.openxmlformats.org/presentationml/2006/main">
  <p:tag name="AS_UNIQUEID" val="456"/>
</p:tagLst>
</file>

<file path=ppt/tags/tag37.xml><?xml version="1.0" encoding="utf-8"?>
<p:tagLst xmlns:p="http://schemas.openxmlformats.org/presentationml/2006/main">
  <p:tag name="AS_UNIQUEID" val="457"/>
</p:tagLst>
</file>

<file path=ppt/tags/tag38.xml><?xml version="1.0" encoding="utf-8"?>
<p:tagLst xmlns:p="http://schemas.openxmlformats.org/presentationml/2006/main">
  <p:tag name="AS_UNIQUEID" val="458"/>
</p:tagLst>
</file>

<file path=ppt/tags/tag39.xml><?xml version="1.0" encoding="utf-8"?>
<p:tagLst xmlns:p="http://schemas.openxmlformats.org/presentationml/2006/main">
  <p:tag name="AS_UNIQUEID" val="459"/>
</p:tagLst>
</file>

<file path=ppt/tags/tag4.xml><?xml version="1.0" encoding="utf-8"?>
<p:tagLst xmlns:p="http://schemas.openxmlformats.org/presentationml/2006/main">
  <p:tag name="AS_UNIQUEID" val="424"/>
</p:tagLst>
</file>

<file path=ppt/tags/tag40.xml><?xml version="1.0" encoding="utf-8"?>
<p:tagLst xmlns:p="http://schemas.openxmlformats.org/presentationml/2006/main">
  <p:tag name="AS_UNIQUEID" val="598"/>
</p:tagLst>
</file>

<file path=ppt/tags/tag41.xml><?xml version="1.0" encoding="utf-8"?>
<p:tagLst xmlns:p="http://schemas.openxmlformats.org/presentationml/2006/main">
  <p:tag name="AS_UNIQUEID" val="461"/>
</p:tagLst>
</file>

<file path=ppt/tags/tag42.xml><?xml version="1.0" encoding="utf-8"?>
<p:tagLst xmlns:p="http://schemas.openxmlformats.org/presentationml/2006/main">
  <p:tag name="AS_UNIQUEID" val="462"/>
</p:tagLst>
</file>

<file path=ppt/tags/tag43.xml><?xml version="1.0" encoding="utf-8"?>
<p:tagLst xmlns:p="http://schemas.openxmlformats.org/presentationml/2006/main">
  <p:tag name="AS_UNIQUEID" val="463"/>
</p:tagLst>
</file>

<file path=ppt/tags/tag44.xml><?xml version="1.0" encoding="utf-8"?>
<p:tagLst xmlns:p="http://schemas.openxmlformats.org/presentationml/2006/main">
  <p:tag name="AS_UNIQUEID" val="599"/>
</p:tagLst>
</file>

<file path=ppt/tags/tag45.xml><?xml version="1.0" encoding="utf-8"?>
<p:tagLst xmlns:p="http://schemas.openxmlformats.org/presentationml/2006/main">
  <p:tag name="AS_UNIQUEID" val="465"/>
</p:tagLst>
</file>

<file path=ppt/tags/tag46.xml><?xml version="1.0" encoding="utf-8"?>
<p:tagLst xmlns:p="http://schemas.openxmlformats.org/presentationml/2006/main">
  <p:tag name="AS_UNIQUEID" val="466"/>
</p:tagLst>
</file>

<file path=ppt/tags/tag47.xml><?xml version="1.0" encoding="utf-8"?>
<p:tagLst xmlns:p="http://schemas.openxmlformats.org/presentationml/2006/main">
  <p:tag name="AS_UNIQUEID" val="467"/>
</p:tagLst>
</file>

<file path=ppt/tags/tag48.xml><?xml version="1.0" encoding="utf-8"?>
<p:tagLst xmlns:p="http://schemas.openxmlformats.org/presentationml/2006/main">
  <p:tag name="AS_UNIQUEID" val="468"/>
</p:tagLst>
</file>

<file path=ppt/tags/tag49.xml><?xml version="1.0" encoding="utf-8"?>
<p:tagLst xmlns:p="http://schemas.openxmlformats.org/presentationml/2006/main">
  <p:tag name="AS_UNIQUEID" val="469"/>
</p:tagLst>
</file>

<file path=ppt/tags/tag5.xml><?xml version="1.0" encoding="utf-8"?>
<p:tagLst xmlns:p="http://schemas.openxmlformats.org/presentationml/2006/main">
  <p:tag name="AS_UNIQUEID" val="425"/>
</p:tagLst>
</file>

<file path=ppt/tags/tag50.xml><?xml version="1.0" encoding="utf-8"?>
<p:tagLst xmlns:p="http://schemas.openxmlformats.org/presentationml/2006/main">
  <p:tag name="AS_UNIQUEID" val="470"/>
</p:tagLst>
</file>

<file path=ppt/tags/tag51.xml><?xml version="1.0" encoding="utf-8"?>
<p:tagLst xmlns:p="http://schemas.openxmlformats.org/presentationml/2006/main">
  <p:tag name="AS_UNIQUEID" val="600"/>
</p:tagLst>
</file>

<file path=ppt/tags/tag52.xml><?xml version="1.0" encoding="utf-8"?>
<p:tagLst xmlns:p="http://schemas.openxmlformats.org/presentationml/2006/main">
  <p:tag name="AS_UNIQUEID" val="472"/>
</p:tagLst>
</file>

<file path=ppt/tags/tag53.xml><?xml version="1.0" encoding="utf-8"?>
<p:tagLst xmlns:p="http://schemas.openxmlformats.org/presentationml/2006/main">
  <p:tag name="AS_UNIQUEID" val="473"/>
</p:tagLst>
</file>

<file path=ppt/tags/tag54.xml><?xml version="1.0" encoding="utf-8"?>
<p:tagLst xmlns:p="http://schemas.openxmlformats.org/presentationml/2006/main">
  <p:tag name="AS_UNIQUEID" val="474"/>
</p:tagLst>
</file>

<file path=ppt/tags/tag55.xml><?xml version="1.0" encoding="utf-8"?>
<p:tagLst xmlns:p="http://schemas.openxmlformats.org/presentationml/2006/main">
  <p:tag name="AS_UNIQUEID" val="475"/>
</p:tagLst>
</file>

<file path=ppt/tags/tag56.xml><?xml version="1.0" encoding="utf-8"?>
<p:tagLst xmlns:p="http://schemas.openxmlformats.org/presentationml/2006/main">
  <p:tag name="AS_UNIQUEID" val="476"/>
</p:tagLst>
</file>

<file path=ppt/tags/tag57.xml><?xml version="1.0" encoding="utf-8"?>
<p:tagLst xmlns:p="http://schemas.openxmlformats.org/presentationml/2006/main">
  <p:tag name="AS_UNIQUEID" val="477"/>
</p:tagLst>
</file>

<file path=ppt/tags/tag58.xml><?xml version="1.0" encoding="utf-8"?>
<p:tagLst xmlns:p="http://schemas.openxmlformats.org/presentationml/2006/main">
  <p:tag name="AS_UNIQUEID" val="601"/>
</p:tagLst>
</file>

<file path=ppt/tags/tag59.xml><?xml version="1.0" encoding="utf-8"?>
<p:tagLst xmlns:p="http://schemas.openxmlformats.org/presentationml/2006/main">
  <p:tag name="AS_UNIQUEID" val="479"/>
</p:tagLst>
</file>

<file path=ppt/tags/tag6.xml><?xml version="1.0" encoding="utf-8"?>
<p:tagLst xmlns:p="http://schemas.openxmlformats.org/presentationml/2006/main">
  <p:tag name="AS_UNIQUEID" val="426"/>
</p:tagLst>
</file>

<file path=ppt/tags/tag60.xml><?xml version="1.0" encoding="utf-8"?>
<p:tagLst xmlns:p="http://schemas.openxmlformats.org/presentationml/2006/main">
  <p:tag name="AS_UNIQUEID" val="480"/>
</p:tagLst>
</file>

<file path=ppt/tags/tag61.xml><?xml version="1.0" encoding="utf-8"?>
<p:tagLst xmlns:p="http://schemas.openxmlformats.org/presentationml/2006/main">
  <p:tag name="AS_UNIQUEID" val="481"/>
</p:tagLst>
</file>

<file path=ppt/tags/tag62.xml><?xml version="1.0" encoding="utf-8"?>
<p:tagLst xmlns:p="http://schemas.openxmlformats.org/presentationml/2006/main">
  <p:tag name="AS_UNIQUEID" val="482"/>
</p:tagLst>
</file>

<file path=ppt/tags/tag63.xml><?xml version="1.0" encoding="utf-8"?>
<p:tagLst xmlns:p="http://schemas.openxmlformats.org/presentationml/2006/main">
  <p:tag name="AS_UNIQUEID" val="483"/>
</p:tagLst>
</file>

<file path=ppt/tags/tag64.xml><?xml version="1.0" encoding="utf-8"?>
<p:tagLst xmlns:p="http://schemas.openxmlformats.org/presentationml/2006/main">
  <p:tag name="AS_UNIQUEID" val="602"/>
</p:tagLst>
</file>

<file path=ppt/tags/tag65.xml><?xml version="1.0" encoding="utf-8"?>
<p:tagLst xmlns:p="http://schemas.openxmlformats.org/presentationml/2006/main">
  <p:tag name="AS_UNIQUEID" val="485"/>
</p:tagLst>
</file>

<file path=ppt/tags/tag66.xml><?xml version="1.0" encoding="utf-8"?>
<p:tagLst xmlns:p="http://schemas.openxmlformats.org/presentationml/2006/main">
  <p:tag name="AS_UNIQUEID" val="486"/>
</p:tagLst>
</file>

<file path=ppt/tags/tag67.xml><?xml version="1.0" encoding="utf-8"?>
<p:tagLst xmlns:p="http://schemas.openxmlformats.org/presentationml/2006/main">
  <p:tag name="AS_UNIQUEID" val="487"/>
</p:tagLst>
</file>

<file path=ppt/tags/tag68.xml><?xml version="1.0" encoding="utf-8"?>
<p:tagLst xmlns:p="http://schemas.openxmlformats.org/presentationml/2006/main">
  <p:tag name="AS_UNIQUEID" val="488"/>
</p:tagLst>
</file>

<file path=ppt/tags/tag69.xml><?xml version="1.0" encoding="utf-8"?>
<p:tagLst xmlns:p="http://schemas.openxmlformats.org/presentationml/2006/main">
  <p:tag name="AS_UNIQUEID" val="489"/>
</p:tagLst>
</file>

<file path=ppt/tags/tag7.xml><?xml version="1.0" encoding="utf-8"?>
<p:tagLst xmlns:p="http://schemas.openxmlformats.org/presentationml/2006/main">
  <p:tag name="AS_UNIQUEID" val="593"/>
</p:tagLst>
</file>

<file path=ppt/tags/tag70.xml><?xml version="1.0" encoding="utf-8"?>
<p:tagLst xmlns:p="http://schemas.openxmlformats.org/presentationml/2006/main">
  <p:tag name="AS_UNIQUEID" val="603"/>
</p:tagLst>
</file>

<file path=ppt/tags/tag71.xml><?xml version="1.0" encoding="utf-8"?>
<p:tagLst xmlns:p="http://schemas.openxmlformats.org/presentationml/2006/main">
  <p:tag name="AS_UNIQUEID" val="491"/>
</p:tagLst>
</file>

<file path=ppt/tags/tag72.xml><?xml version="1.0" encoding="utf-8"?>
<p:tagLst xmlns:p="http://schemas.openxmlformats.org/presentationml/2006/main">
  <p:tag name="AS_UNIQUEID" val="492"/>
</p:tagLst>
</file>

<file path=ppt/tags/tag73.xml><?xml version="1.0" encoding="utf-8"?>
<p:tagLst xmlns:p="http://schemas.openxmlformats.org/presentationml/2006/main">
  <p:tag name="AS_UNIQUEID" val="493"/>
</p:tagLst>
</file>

<file path=ppt/tags/tag74.xml><?xml version="1.0" encoding="utf-8"?>
<p:tagLst xmlns:p="http://schemas.openxmlformats.org/presentationml/2006/main">
  <p:tag name="AS_UNIQUEID" val="494"/>
</p:tagLst>
</file>

<file path=ppt/tags/tag75.xml><?xml version="1.0" encoding="utf-8"?>
<p:tagLst xmlns:p="http://schemas.openxmlformats.org/presentationml/2006/main">
  <p:tag name="AS_UNIQUEID" val="495"/>
</p:tagLst>
</file>

<file path=ppt/tags/tag76.xml><?xml version="1.0" encoding="utf-8"?>
<p:tagLst xmlns:p="http://schemas.openxmlformats.org/presentationml/2006/main">
  <p:tag name="AS_UNIQUEID" val="604"/>
</p:tagLst>
</file>

<file path=ppt/tags/tag77.xml><?xml version="1.0" encoding="utf-8"?>
<p:tagLst xmlns:p="http://schemas.openxmlformats.org/presentationml/2006/main">
  <p:tag name="AS_UNIQUEID" val="605"/>
</p:tagLst>
</file>

<file path=ppt/tags/tag78.xml><?xml version="1.0" encoding="utf-8"?>
<p:tagLst xmlns:p="http://schemas.openxmlformats.org/presentationml/2006/main">
  <p:tag name="AS_UNIQUEID" val="497"/>
</p:tagLst>
</file>

<file path=ppt/tags/tag79.xml><?xml version="1.0" encoding="utf-8"?>
<p:tagLst xmlns:p="http://schemas.openxmlformats.org/presentationml/2006/main">
  <p:tag name="AS_UNIQUEID" val="498"/>
</p:tagLst>
</file>

<file path=ppt/tags/tag8.xml><?xml version="1.0" encoding="utf-8"?>
<p:tagLst xmlns:p="http://schemas.openxmlformats.org/presentationml/2006/main">
  <p:tag name="AS_UNIQUEID" val="428"/>
</p:tagLst>
</file>

<file path=ppt/tags/tag80.xml><?xml version="1.0" encoding="utf-8"?>
<p:tagLst xmlns:p="http://schemas.openxmlformats.org/presentationml/2006/main">
  <p:tag name="AS_UNIQUEID" val="499"/>
</p:tagLst>
</file>

<file path=ppt/tags/tag81.xml><?xml version="1.0" encoding="utf-8"?>
<p:tagLst xmlns:p="http://schemas.openxmlformats.org/presentationml/2006/main">
  <p:tag name="AS_UNIQUEID" val="500"/>
</p:tagLst>
</file>

<file path=ppt/tags/tag82.xml><?xml version="1.0" encoding="utf-8"?>
<p:tagLst xmlns:p="http://schemas.openxmlformats.org/presentationml/2006/main">
  <p:tag name="AS_UNIQUEID" val="501"/>
</p:tagLst>
</file>

<file path=ppt/tags/tag83.xml><?xml version="1.0" encoding="utf-8"?>
<p:tagLst xmlns:p="http://schemas.openxmlformats.org/presentationml/2006/main">
  <p:tag name="AS_UNIQUEID" val="502"/>
</p:tagLst>
</file>

<file path=ppt/tags/tag84.xml><?xml version="1.0" encoding="utf-8"?>
<p:tagLst xmlns:p="http://schemas.openxmlformats.org/presentationml/2006/main">
  <p:tag name="AS_UNIQUEID" val="606"/>
</p:tagLst>
</file>

<file path=ppt/tags/tag85.xml><?xml version="1.0" encoding="utf-8"?>
<p:tagLst xmlns:p="http://schemas.openxmlformats.org/presentationml/2006/main">
  <p:tag name="AS_UNIQUEID" val="504"/>
</p:tagLst>
</file>

<file path=ppt/tags/tag86.xml><?xml version="1.0" encoding="utf-8"?>
<p:tagLst xmlns:p="http://schemas.openxmlformats.org/presentationml/2006/main">
  <p:tag name="AS_UNIQUEID" val="607"/>
</p:tagLst>
</file>

<file path=ppt/tags/tag87.xml><?xml version="1.0" encoding="utf-8"?>
<p:tagLst xmlns:p="http://schemas.openxmlformats.org/presentationml/2006/main">
  <p:tag name="AS_UNIQUEID" val="506"/>
</p:tagLst>
</file>

<file path=ppt/tags/tag88.xml><?xml version="1.0" encoding="utf-8"?>
<p:tagLst xmlns:p="http://schemas.openxmlformats.org/presentationml/2006/main">
  <p:tag name="AS_UNIQUEID" val="507"/>
</p:tagLst>
</file>

<file path=ppt/tags/tag89.xml><?xml version="1.0" encoding="utf-8"?>
<p:tagLst xmlns:p="http://schemas.openxmlformats.org/presentationml/2006/main">
  <p:tag name="AS_UNIQUEID" val="608"/>
</p:tagLst>
</file>

<file path=ppt/tags/tag9.xml><?xml version="1.0" encoding="utf-8"?>
<p:tagLst xmlns:p="http://schemas.openxmlformats.org/presentationml/2006/main">
  <p:tag name="AS_UNIQUEID" val="429"/>
</p:tagLst>
</file>

<file path=ppt/tags/tag90.xml><?xml version="1.0" encoding="utf-8"?>
<p:tagLst xmlns:p="http://schemas.openxmlformats.org/presentationml/2006/main">
  <p:tag name="AS_UNIQUEID" val="509"/>
</p:tagLst>
</file>

<file path=ppt/tags/tag91.xml><?xml version="1.0" encoding="utf-8"?>
<p:tagLst xmlns:p="http://schemas.openxmlformats.org/presentationml/2006/main">
  <p:tag name="AS_UNIQUEID" val="510"/>
</p:tagLst>
</file>

<file path=ppt/tags/tag92.xml><?xml version="1.0" encoding="utf-8"?>
<p:tagLst xmlns:p="http://schemas.openxmlformats.org/presentationml/2006/main">
  <p:tag name="AS_UNIQUEID" val="609"/>
</p:tagLst>
</file>

<file path=ppt/tags/tag93.xml><?xml version="1.0" encoding="utf-8"?>
<p:tagLst xmlns:p="http://schemas.openxmlformats.org/presentationml/2006/main">
  <p:tag name="AS_UNIQUEID" val="512"/>
</p:tagLst>
</file>

<file path=ppt/tags/tag94.xml><?xml version="1.0" encoding="utf-8"?>
<p:tagLst xmlns:p="http://schemas.openxmlformats.org/presentationml/2006/main">
  <p:tag name="AS_UNIQUEID" val="513"/>
</p:tagLst>
</file>

<file path=ppt/tags/tag95.xml><?xml version="1.0" encoding="utf-8"?>
<p:tagLst xmlns:p="http://schemas.openxmlformats.org/presentationml/2006/main">
  <p:tag name="AS_UNIQUEID" val="610"/>
</p:tagLst>
</file>

<file path=ppt/tags/tag96.xml><?xml version="1.0" encoding="utf-8"?>
<p:tagLst xmlns:p="http://schemas.openxmlformats.org/presentationml/2006/main">
  <p:tag name="AS_UNIQUEID" val="518"/>
</p:tagLst>
</file>

<file path=ppt/tags/tag97.xml><?xml version="1.0" encoding="utf-8"?>
<p:tagLst xmlns:p="http://schemas.openxmlformats.org/presentationml/2006/main">
  <p:tag name="AS_UNIQUEID" val="519"/>
</p:tagLst>
</file>

<file path=ppt/tags/tag98.xml><?xml version="1.0" encoding="utf-8"?>
<p:tagLst xmlns:p="http://schemas.openxmlformats.org/presentationml/2006/main">
  <p:tag name="AS_UNIQUEID" val="520"/>
</p:tagLst>
</file>

<file path=ppt/tags/tag99.xml><?xml version="1.0" encoding="utf-8"?>
<p:tagLst xmlns:p="http://schemas.openxmlformats.org/presentationml/2006/main">
  <p:tag name="AS_UNIQUEID" val="521"/>
</p:tagLst>
</file>

<file path=ppt/theme/theme1.xml><?xml version="1.0" encoding="utf-8"?>
<a:theme xmlns:r="http://schemas.openxmlformats.org/officeDocument/2006/relationships"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183</Paragraphs>
  <Slides>36</Slides>
  <Notes>2</Notes>
  <TotalTime>0</TotalTime>
  <HiddenSlides>0</HiddenSlides>
  <MMClips>0</MMClips>
  <ScaleCrop>0</ScaleCrop>
  <HeadingPairs>
    <vt:vector baseType="variant" size="6">
      <vt:variant>
        <vt:lpstr>Fonts used</vt:lpstr>
      </vt:variant>
      <vt:variant>
        <vt:i4>13</vt:i4>
      </vt:variant>
      <vt:variant>
        <vt:lpstr>Theme</vt:lpstr>
      </vt:variant>
      <vt:variant>
        <vt:i4>1</vt:i4>
      </vt:variant>
      <vt:variant>
        <vt:lpstr>Slide Titles</vt:lpstr>
      </vt:variant>
      <vt:variant>
        <vt:i4>36</vt:i4>
      </vt:variant>
    </vt:vector>
  </HeadingPairs>
  <TitlesOfParts>
    <vt:vector baseType="lpstr" size="50">
      <vt:lpstr>Arial</vt:lpstr>
      <vt:lpstr>宋体</vt:lpstr>
      <vt:lpstr>Calibri Light</vt:lpstr>
      <vt:lpstr>Calibri</vt:lpstr>
      <vt:lpstr>微软雅黑</vt:lpstr>
      <vt:lpstr>Wingdings</vt:lpstr>
      <vt:lpstr>Segoe UI</vt:lpstr>
      <vt:lpstr>Times New Roman</vt:lpstr>
      <vt:lpstr>楷体</vt:lpstr>
      <vt:lpstr>PingFang SC</vt:lpstr>
      <vt:lpstr>方正姚体</vt:lpstr>
      <vt:lpstr>黑体</vt:lpstr>
      <vt:lpstr>华文中宋</vt:lpstr>
      <vt:lpstr>默认设计模板</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2022-09-13T15:01:57.354</cp:lastPrinted>
  <dcterms:created xsi:type="dcterms:W3CDTF">2022-09-13T15:01:57Z</dcterms:created>
  <dcterms:modified xsi:type="dcterms:W3CDTF">2022-09-13T07:02:02Z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