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58" r:id="rId4"/>
    <p:sldId id="259" r:id="rId5"/>
    <p:sldId id="262" r:id="rId6"/>
    <p:sldId id="267" r:id="rId7"/>
    <p:sldId id="263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7" r:id="rId26"/>
    <p:sldId id="261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48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266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332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A571E-2BB6-4D98-B807-DF858A1DC3C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66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9EF6F4-A9A8-4521-A45C-ED2362146BB9}" type="slidenum">
              <a:rPr lang="zh-CN" altLang="en-US" smtClean="0"/>
              <a:t>10</a:t>
            </a:fld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354876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base"/>
            <a:fld id="{C318D74E-FBD6-4B27-94F4-807169DB7D16}" type="slidenum">
              <a:rPr altLang="en-US" smtClean="0">
                <a:latin typeface="Calibri"/>
              </a:rPr>
              <a:t>11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19525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base"/>
            <a:fld id="{5FAB975F-35A8-46BC-8832-6D4B020231A5}" type="slidenum">
              <a:rPr altLang="en-US" smtClean="0">
                <a:latin typeface="Calibri"/>
              </a:rPr>
              <a:t>12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3296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base"/>
            <a:fld id="{5FAB975F-35A8-46BC-8832-6D4B020231A5}" type="slidenum">
              <a:rPr altLang="en-US" smtClean="0">
                <a:latin typeface="Calibri"/>
              </a:rPr>
              <a:t>13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4120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base"/>
            <a:fld id="{5FAB975F-35A8-46BC-8832-6D4B020231A5}" type="slidenum">
              <a:rPr altLang="en-US" smtClean="0">
                <a:latin typeface="Calibri"/>
              </a:rPr>
              <a:t>14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36914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A571E-2BB6-4D98-B807-DF858A1DC3C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1793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2291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F42057-7FED-4282-99F8-48E41BD2177F}" type="slidenum">
              <a:rPr lang="zh-CN" altLang="en-US" smtClean="0"/>
              <a:t>18</a:t>
            </a:fld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75236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9EF6F4-A9A8-4521-A45C-ED2362146BB9}" type="slidenum">
              <a:rPr lang="zh-CN" altLang="en-US" smtClean="0"/>
              <a:t>19</a:t>
            </a:fld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2260523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base"/>
            <a:fld id="{C318D74E-FBD6-4B27-94F4-807169DB7D16}" type="slidenum">
              <a:rPr altLang="en-US" smtClean="0">
                <a:latin typeface="Calibri"/>
              </a:rPr>
              <a:t>20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899129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base"/>
            <a:fld id="{5FAB975F-35A8-46BC-8832-6D4B020231A5}" type="slidenum">
              <a:rPr altLang="en-US" smtClean="0">
                <a:latin typeface="Calibri"/>
              </a:rPr>
              <a:t>21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8421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2291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F42057-7FED-4282-99F8-48E41BD2177F}" type="slidenum">
              <a:rPr lang="zh-CN" altLang="en-US" smtClean="0"/>
              <a:t>2</a:t>
            </a:fld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792516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base"/>
            <a:fld id="{5FAB975F-35A8-46BC-8832-6D4B020231A5}" type="slidenum">
              <a:rPr altLang="en-US" smtClean="0">
                <a:latin typeface="Calibri"/>
              </a:rPr>
              <a:t>22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48757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base"/>
            <a:fld id="{74095B1C-E1E0-4FE3-87D2-637B2129EF3D}" type="slidenum">
              <a:rPr altLang="en-US" smtClean="0">
                <a:latin typeface="Calibri"/>
              </a:rPr>
              <a:t>24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80543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9EF6F4-A9A8-4521-A45C-ED2362146BB9}" type="slidenum">
              <a:rPr lang="zh-CN" altLang="en-US" smtClean="0"/>
              <a:t>3</a:t>
            </a:fld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2237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base"/>
            <a:fld id="{C318D74E-FBD6-4B27-94F4-807169DB7D16}" type="slidenum">
              <a:rPr altLang="en-US" smtClean="0">
                <a:latin typeface="Calibri"/>
              </a:rPr>
              <a:t>4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7911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base"/>
            <a:fld id="{5FAB975F-35A8-46BC-8832-6D4B020231A5}" type="slidenum">
              <a:rPr altLang="en-US" smtClean="0">
                <a:latin typeface="Calibri"/>
              </a:rPr>
              <a:t>5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829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base"/>
            <a:fld id="{5FAB975F-35A8-46BC-8832-6D4B020231A5}" type="slidenum">
              <a:rPr altLang="en-US" smtClean="0">
                <a:latin typeface="Calibri"/>
              </a:rPr>
              <a:t>6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5108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base"/>
            <a:fld id="{5FAB975F-35A8-46BC-8832-6D4B020231A5}" type="slidenum">
              <a:rPr altLang="en-US" smtClean="0">
                <a:latin typeface="Calibri"/>
              </a:rPr>
              <a:t>7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06179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A571E-2BB6-4D98-B807-DF858A1DC3C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991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2291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F42057-7FED-4282-99F8-48E41BD2177F}" type="slidenum">
              <a:rPr lang="zh-CN" altLang="en-US" smtClean="0"/>
              <a:t>9</a:t>
            </a:fld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2709125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69.xml" /><Relationship Id="rId11" Type="http://schemas.openxmlformats.org/officeDocument/2006/relationships/tags" Target="../tags/tag70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tags" Target="../tags/tag66.xml" /><Relationship Id="rId8" Type="http://schemas.openxmlformats.org/officeDocument/2006/relationships/tags" Target="../tags/tag67.xml" /><Relationship Id="rId9" Type="http://schemas.openxmlformats.org/officeDocument/2006/relationships/tags" Target="../tags/tag68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85.xml" /><Relationship Id="rId11" Type="http://schemas.openxmlformats.org/officeDocument/2006/relationships/tags" Target="../tags/tag86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ags" Target="../tags/tag83.xml" /><Relationship Id="rId9" Type="http://schemas.openxmlformats.org/officeDocument/2006/relationships/tags" Target="../tags/tag84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.xml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tags" Target="../tags/tag2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tags" Target="../tags/tag36.xml" /><Relationship Id="rId7" Type="http://schemas.openxmlformats.org/officeDocument/2006/relationships/tags" Target="../tags/tag37.xml" /><Relationship Id="rId8" Type="http://schemas.openxmlformats.org/officeDocument/2006/relationships/tags" Target="../tags/tag38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tags" Target="../tags/tag51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1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4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5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6"/>
            </p:custDataLst>
          </p:nvPr>
        </p:nvSpPr>
        <p:spPr>
          <a:xfrm flipH="1">
            <a:off x="0" y="3048000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6667500" y="4614350"/>
            <a:ext cx="5435600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8"/>
            </p:custDataLst>
          </p:nvPr>
        </p:nvSpPr>
        <p:spPr>
          <a:xfrm>
            <a:off x="6667500" y="5739996"/>
            <a:ext cx="54356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2021/8/8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2021/8/8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1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4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5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6"/>
            </p:custDataLst>
          </p:nvPr>
        </p:nvSpPr>
        <p:spPr>
          <a:xfrm flipH="1">
            <a:off x="0" y="3044825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7429500" y="4290060"/>
            <a:ext cx="4425950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8"/>
            </p:custDataLst>
          </p:nvPr>
        </p:nvSpPr>
        <p:spPr>
          <a:xfrm>
            <a:off x="7429499" y="5540698"/>
            <a:ext cx="4425810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2021/8/8</a:t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1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4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5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6"/>
            </p:custDataLst>
          </p:nvPr>
        </p:nvSpPr>
        <p:spPr>
          <a:xfrm flipH="1">
            <a:off x="0" y="3048000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6667500" y="4614350"/>
            <a:ext cx="5435600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8"/>
            </p:custDataLst>
          </p:nvPr>
        </p:nvSpPr>
        <p:spPr>
          <a:xfrm>
            <a:off x="6667500" y="5739996"/>
            <a:ext cx="54356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89597-3BEF-4534-BD54-EA97346CA99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E1061-E296-4B71-BB3E-92A0B19D759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4992688" cy="2978150"/>
          </a:xfrm>
          <a:custGeom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3" tIns="60956" rIns="121913" bIns="6095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30513" y="4400550"/>
            <a:ext cx="9361487" cy="2457450"/>
          </a:xfrm>
          <a:custGeom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3" tIns="60956" rIns="121913" bIns="6095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920875" y="2790825"/>
            <a:ext cx="5219700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675735" y="3503613"/>
            <a:ext cx="5464840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675735" y="2856230"/>
            <a:ext cx="546484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675775" y="2383625"/>
            <a:ext cx="54648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/>
              </a:defRPr>
            </a:lvl1pPr>
            <a:lvl2pPr>
              <a:defRPr sz="1600">
                <a:latin typeface="微软雅黑" panose="020b0503020204020204" charset="-122"/>
                <a:ea typeface="微软雅黑"/>
              </a:defRPr>
            </a:lvl2pPr>
            <a:lvl3pPr>
              <a:defRPr sz="1600">
                <a:latin typeface="微软雅黑" panose="020b0503020204020204" charset="-122"/>
                <a:ea typeface="微软雅黑"/>
              </a:defRPr>
            </a:lvl3pPr>
            <a:lvl4pPr>
              <a:defRPr sz="1600">
                <a:latin typeface="微软雅黑" panose="020b0503020204020204" charset="-122"/>
                <a:ea typeface="微软雅黑"/>
              </a:defRPr>
            </a:lvl4pPr>
            <a:lvl5pPr>
              <a:defRPr sz="1600"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AB27-F96B-4E68-8BF3-B1FC6403FA4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770B1-9927-4160-AE3E-5744A46BC71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B691C-1CEC-4B5E-8651-4B8041F2C51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39773-4F61-4FFA-9A29-04FBEC8E84D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1961C-821A-4287-BF68-948458FE304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AC6C9-57B0-44F4-8F03-6AA55C79613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331B4-2F97-4036-BBC3-A34DBCBB2E4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1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4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5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6"/>
            </p:custDataLst>
          </p:nvPr>
        </p:nvSpPr>
        <p:spPr>
          <a:xfrm flipH="1">
            <a:off x="0" y="3044825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7429500" y="4290060"/>
            <a:ext cx="4425950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8"/>
            </p:custDataLst>
          </p:nvPr>
        </p:nvSpPr>
        <p:spPr>
          <a:xfrm>
            <a:off x="7429499" y="5540698"/>
            <a:ext cx="4425810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9BB40-BF8A-4A50-8C54-1FC09E81AA9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4992688" cy="2978150"/>
          </a:xfrm>
          <a:custGeom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3" tIns="60956" rIns="121913" bIns="6095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30513" y="4400550"/>
            <a:ext cx="9361487" cy="2457450"/>
          </a:xfrm>
          <a:custGeom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3" tIns="60956" rIns="121913" bIns="6095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920875" y="2790825"/>
            <a:ext cx="5219700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675735" y="3503613"/>
            <a:ext cx="5464840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675735" y="2856230"/>
            <a:ext cx="546484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675775" y="2383625"/>
            <a:ext cx="54648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2021/8/8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/>
              </a:defRPr>
            </a:lvl1pPr>
            <a:lvl2pPr>
              <a:defRPr sz="1600">
                <a:latin typeface="微软雅黑" panose="020b0503020204020204" charset="-122"/>
                <a:ea typeface="微软雅黑"/>
              </a:defRPr>
            </a:lvl2pPr>
            <a:lvl3pPr>
              <a:defRPr sz="1600">
                <a:latin typeface="微软雅黑" panose="020b0503020204020204" charset="-122"/>
                <a:ea typeface="微软雅黑"/>
              </a:defRPr>
            </a:lvl3pPr>
            <a:lvl4pPr>
              <a:defRPr sz="1600">
                <a:latin typeface="微软雅黑" panose="020b0503020204020204" charset="-122"/>
                <a:ea typeface="微软雅黑"/>
              </a:defRPr>
            </a:lvl4pPr>
            <a:lvl5pPr>
              <a:defRPr sz="1600"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2021/8/8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2021/8/8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2021/8/8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 smtClean="0"/>
              <a:t>2021/8/8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1.xml" /><Relationship Id="rId13" Type="http://schemas.openxmlformats.org/officeDocument/2006/relationships/tags" Target="../tags/tag72.xml" /><Relationship Id="rId14" Type="http://schemas.openxmlformats.org/officeDocument/2006/relationships/tags" Target="../tags/tag73.xml" /><Relationship Id="rId15" Type="http://schemas.openxmlformats.org/officeDocument/2006/relationships/tags" Target="../tags/tag74.xml" /><Relationship Id="rId16" Type="http://schemas.openxmlformats.org/officeDocument/2006/relationships/tags" Target="../tags/tag75.xml" /><Relationship Id="rId17" Type="http://schemas.openxmlformats.org/officeDocument/2006/relationships/tags" Target="../tags/tag76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147.xml" /><Relationship Id="rId13" Type="http://schemas.openxmlformats.org/officeDocument/2006/relationships/tags" Target="../tags/tag148.xml" /><Relationship Id="rId14" Type="http://schemas.openxmlformats.org/officeDocument/2006/relationships/tags" Target="../tags/tag149.xml" /><Relationship Id="rId15" Type="http://schemas.openxmlformats.org/officeDocument/2006/relationships/tags" Target="../tags/tag150.xml" /><Relationship Id="rId16" Type="http://schemas.openxmlformats.org/officeDocument/2006/relationships/tags" Target="../tags/tag151.xml" /><Relationship Id="rId17" Type="http://schemas.openxmlformats.org/officeDocument/2006/relationships/tags" Target="../tags/tag152.xml" /><Relationship Id="rId18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69925" y="442913"/>
            <a:ext cx="10852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69925" y="952500"/>
            <a:ext cx="1085215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微软雅黑" panose="020b0503020204020204" charset="-122"/>
          <a:ea typeface="微软雅黑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69925" y="442913"/>
            <a:ext cx="10852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69925" y="952500"/>
            <a:ext cx="1085215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/>
              </a:defRPr>
            </a:lvl1pPr>
          </a:lstStyle>
          <a:p>
            <a:pPr>
              <a:defRPr/>
            </a:pPr>
            <a:fld id="{42381FED-4ECE-4691-9249-13B6988D9345}" type="slidenum">
              <a:rPr lang="zh-CN" altLang="en-US"/>
              <a:t>0</a:t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微软雅黑" panose="020b0503020204020204" charset="-122"/>
          <a:ea typeface="微软雅黑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1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03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image" Target="../media/image2.png" /><Relationship Id="rId9" Type="http://schemas.openxmlformats.org/officeDocument/2006/relationships/image" Target="../media/image3.wm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10.xml" /><Relationship Id="rId11" Type="http://schemas.openxmlformats.org/officeDocument/2006/relationships/tags" Target="../tags/tag211.xml" /><Relationship Id="rId12" Type="http://schemas.openxmlformats.org/officeDocument/2006/relationships/tags" Target="../tags/tag212.xml" /><Relationship Id="rId13" Type="http://schemas.openxmlformats.org/officeDocument/2006/relationships/tags" Target="../tags/tag213.xml" /><Relationship Id="rId2" Type="http://schemas.openxmlformats.org/officeDocument/2006/relationships/themeOverride" Target="../theme/themeOverride4.xml" /><Relationship Id="rId3" Type="http://schemas.openxmlformats.org/officeDocument/2006/relationships/notesSlide" Target="../notesSlides/notesSlide11.xml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Relationship Id="rId7" Type="http://schemas.openxmlformats.org/officeDocument/2006/relationships/tags" Target="../tags/tag2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tags" Target="../tags/tag222.xml" /><Relationship Id="rId7" Type="http://schemas.openxmlformats.org/officeDocument/2006/relationships/tags" Target="../tags/tag22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24.xml" /><Relationship Id="rId4" Type="http://schemas.openxmlformats.org/officeDocument/2006/relationships/tags" Target="../tags/tag225.xml" /><Relationship Id="rId5" Type="http://schemas.openxmlformats.org/officeDocument/2006/relationships/tags" Target="../tags/tag226.xml" /><Relationship Id="rId6" Type="http://schemas.openxmlformats.org/officeDocument/2006/relationships/tags" Target="../tags/tag22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5.xml" /><Relationship Id="rId3" Type="http://schemas.openxmlformats.org/officeDocument/2006/relationships/notesSlide" Target="../notesSlides/notesSlide15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42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Relationship Id="rId7" Type="http://schemas.openxmlformats.org/officeDocument/2006/relationships/tags" Target="../tags/tag241.xml" /><Relationship Id="rId8" Type="http://schemas.openxmlformats.org/officeDocument/2006/relationships/image" Target="../media/image2.png" /><Relationship Id="rId9" Type="http://schemas.openxmlformats.org/officeDocument/2006/relationships/image" Target="../media/image3.wmf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49.xml" /><Relationship Id="rId11" Type="http://schemas.openxmlformats.org/officeDocument/2006/relationships/tags" Target="../tags/tag250.xml" /><Relationship Id="rId12" Type="http://schemas.openxmlformats.org/officeDocument/2006/relationships/tags" Target="../tags/tag251.xml" /><Relationship Id="rId2" Type="http://schemas.openxmlformats.org/officeDocument/2006/relationships/themeOverride" Target="../theme/themeOverride6.xml" /><Relationship Id="rId3" Type="http://schemas.openxmlformats.org/officeDocument/2006/relationships/notesSlide" Target="../notesSlides/notesSlide18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tags" Target="../tags/tag246.xml" /><Relationship Id="rId8" Type="http://schemas.openxmlformats.org/officeDocument/2006/relationships/tags" Target="../tags/tag247.xml" /><Relationship Id="rId9" Type="http://schemas.openxmlformats.org/officeDocument/2006/relationships/tags" Target="../tags/tag24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Relationship Id="rId6" Type="http://schemas.openxmlformats.org/officeDocument/2006/relationships/tags" Target="../tags/tag255.xml" /><Relationship Id="rId7" Type="http://schemas.openxmlformats.org/officeDocument/2006/relationships/tags" Target="../tags/tag25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257.xml" /><Relationship Id="rId4" Type="http://schemas.openxmlformats.org/officeDocument/2006/relationships/tags" Target="../tags/tag258.xml" /><Relationship Id="rId5" Type="http://schemas.openxmlformats.org/officeDocument/2006/relationships/tags" Target="../tags/tag259.xml" /><Relationship Id="rId6" Type="http://schemas.openxmlformats.org/officeDocument/2006/relationships/tags" Target="../tags/tag260.xml" /><Relationship Id="rId7" Type="http://schemas.openxmlformats.org/officeDocument/2006/relationships/tags" Target="../tags/tag26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6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263.xml" /><Relationship Id="rId4" Type="http://schemas.openxmlformats.org/officeDocument/2006/relationships/tags" Target="../tags/tag264.xml" /><Relationship Id="rId5" Type="http://schemas.openxmlformats.org/officeDocument/2006/relationships/image" Target="../media/image4.png" /><Relationship Id="rId6" Type="http://schemas.openxmlformats.org/officeDocument/2006/relationships/tags" Target="../tags/tag26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165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tags" Target="../tags/tag164.xml" /><Relationship Id="rId8" Type="http://schemas.openxmlformats.org/officeDocument/2006/relationships/image" Target="../media/image2.png" /><Relationship Id="rId9" Type="http://schemas.openxmlformats.org/officeDocument/2006/relationships/image" Target="../media/image3.wm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172.xml" /><Relationship Id="rId11" Type="http://schemas.openxmlformats.org/officeDocument/2006/relationships/tags" Target="../tags/tag173.xml" /><Relationship Id="rId12" Type="http://schemas.openxmlformats.org/officeDocument/2006/relationships/tags" Target="../tags/tag174.xml" /><Relationship Id="rId13" Type="http://schemas.openxmlformats.org/officeDocument/2006/relationships/tags" Target="../tags/tag175.xml" /><Relationship Id="rId2" Type="http://schemas.openxmlformats.org/officeDocument/2006/relationships/themeOverride" Target="../theme/themeOverride2.xml" /><Relationship Id="rId3" Type="http://schemas.openxmlformats.org/officeDocument/2006/relationships/notesSlide" Target="../notesSlides/notesSlide4.xml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tags" Target="../tags/tag169.xml" /><Relationship Id="rId8" Type="http://schemas.openxmlformats.org/officeDocument/2006/relationships/tags" Target="../tags/tag170.xml" /><Relationship Id="rId9" Type="http://schemas.openxmlformats.org/officeDocument/2006/relationships/tags" Target="../tags/tag17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tags" Target="../tags/tag18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tags" Target="../tags/tag19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3.xml" /><Relationship Id="rId3" Type="http://schemas.openxmlformats.org/officeDocument/2006/relationships/notesSlide" Target="../notesSlides/notesSlide8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5171440" y="4930775"/>
            <a:ext cx="6781165" cy="1053465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任务探究一</a:t>
            </a:r>
            <a:b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</a:b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出世与入世的碰撞</a:t>
            </a:r>
            <a:b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</a:b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6" name="副标题 15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3296285" y="5739765"/>
            <a:ext cx="8806815" cy="504190"/>
          </a:xfrm>
        </p:spPr>
        <p:txBody>
          <a:bodyPr>
            <a:noAutofit/>
          </a:bodyPr>
          <a:lstStyle/>
          <a:p>
            <a:r>
              <a:rPr lang="zh-CN" altLang="en-US" sz="4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——赏析诗歌的思想感情</a:t>
            </a:r>
            <a:endParaRPr lang="zh-CN" altLang="en-US" sz="44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endParaRPr lang="zh-CN" altLang="en-US" sz="44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16015" y="1741170"/>
            <a:ext cx="5976620" cy="3859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cene3d>
              <a:camera prst="orthographicFront"/>
              <a:lightRig rig="threePt" dir="t"/>
            </a:scene3d>
          </a:bodyPr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Arial" panose="020b0604020202020204" pitchFamily="34" charset="0"/>
              </a:rPr>
              <a:t>   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Arial" panose="020b0604020202020204" pitchFamily="34" charset="0"/>
              </a:rPr>
              <a:t>历朝历代，许多仁人志士都具有强烈的忧国忧民思想，这种可贵的精神，使中华民族历经劫难而不衰。而隐士思想，也历来占据传统文化精神最崇高、最重要的地位。另外，古往今来，很多人同时具备隐士情怀和志士节操，在历史上留下浓墨重彩的一笔。他们可能没有实现“大济苍生”的理想，却能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Arial" panose="020b0604020202020204" pitchFamily="34" charset="0"/>
              </a:rPr>
              <a:t>造就人格的丰碑。</a:t>
            </a:r>
          </a:p>
        </p:txBody>
      </p:sp>
      <p:sp>
        <p:nvSpPr>
          <p:cNvPr id="13" name="矩形 2"/>
          <p:cNvSpPr/>
          <p:nvPr>
            <p:custDataLst>
              <p:tags r:id="rId4"/>
            </p:custDataLst>
          </p:nvPr>
        </p:nvSpPr>
        <p:spPr>
          <a:xfrm rot="1927188">
            <a:off x="-98425" y="227013"/>
            <a:ext cx="723900" cy="190500"/>
          </a:xfrm>
          <a:custGeom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等腰三角形 13"/>
          <p:cNvSpPr/>
          <p:nvPr>
            <p:custDataLst>
              <p:tags r:id="rId5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5365" name="文本框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0250" y="241300"/>
            <a:ext cx="5484813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任务导引</a:t>
            </a:r>
          </a:p>
        </p:txBody>
      </p:sp>
      <p:sp>
        <p:nvSpPr>
          <p:cNvPr id="15368" name="文本框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787005" y="879475"/>
            <a:ext cx="31257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单击此处添加标题</a:t>
            </a:r>
          </a:p>
        </p:txBody>
      </p:sp>
      <p:pic>
        <p:nvPicPr>
          <p:cNvPr id="717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4733" y="1321753"/>
            <a:ext cx="1985962" cy="2362200"/>
          </a:xfrm>
          <a:prstGeom prst="rect">
            <a:avLst/>
          </a:prstGeom>
          <a:noFill/>
          <a:ln w="9525">
            <a:solidFill>
              <a:srgbClr val="ED7D3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32785" y="2889250"/>
            <a:ext cx="2400300" cy="298704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2514600"/>
            <a:ext cx="4170363" cy="2057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9219" name="文本框 2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657475"/>
            <a:ext cx="3998913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algn="ctr" eaLnBrk="1" hangingPunct="1"/>
            <a:r>
              <a:rPr lang="zh-CN" altLang="en-US" sz="6600">
                <a:solidFill>
                  <a:schemeClr val="bg1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任务设计</a:t>
            </a:r>
          </a:p>
        </p:txBody>
      </p:sp>
      <p:sp>
        <p:nvSpPr>
          <p:cNvPr id="9220" name="文本框 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22900" y="881380"/>
            <a:ext cx="639064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1.这两首诗歌分别塑造了抒情主人公什么样的形象？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 flipH="1">
            <a:off x="5092700" y="1366838"/>
            <a:ext cx="114300" cy="827087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9224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480685" y="1910080"/>
            <a:ext cx="6379845" cy="2288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/>
            <a:r>
              <a:rPr lang="zh-CN" altLang="en-US" sz="2400">
                <a:ln w="13462">
                  <a:solidFill>
                    <a:schemeClr val="accent6">
                      <a:lumMod val="1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2.鲁迅先生评价曹操：“是一个很有本事的人，至少是一个英雄。”他评价陶渊明：“陶潜正因为并非浑身静穆，所以他伟大。”你如何理解呢？请根据曹操和陶渊明的作品客观评价一下。</a:t>
            </a: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 flipH="1">
            <a:off x="5092700" y="3270250"/>
            <a:ext cx="115888" cy="827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9227" name="文本框 3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434330" y="5138420"/>
            <a:ext cx="6472555" cy="137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3.(拓展延伸)曹操和陶渊明，一个是一世之雄，一个是隐逸之宗；一个具有一统天下的宏大气魄，一个则有崇尚自由的隐逸情怀。</a:t>
            </a:r>
          </a:p>
          <a:p>
            <a:pPr eaLnBrk="1" hangingPunct="1"/>
            <a:r>
              <a:rPr lang="zh-CN" altLang="en-US" sz="24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假如他们穿越时空相遇，会对对方说些什么呢？</a:t>
            </a:r>
          </a:p>
          <a:p>
            <a:pPr eaLnBrk="1" hangingPunct="1"/>
            <a:r>
              <a:rPr lang="zh-CN" altLang="en-US" sz="24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请发挥想象，编写一个名为“志士与隐士”的剧本。对话要得体，符合人物的身份和阅历。</a:t>
            </a:r>
          </a:p>
        </p:txBody>
      </p:sp>
      <p:sp>
        <p:nvSpPr>
          <p:cNvPr id="34" name="矩形 33"/>
          <p:cNvSpPr/>
          <p:nvPr>
            <p:custDataLst>
              <p:tags r:id="rId11"/>
            </p:custDataLst>
          </p:nvPr>
        </p:nvSpPr>
        <p:spPr>
          <a:xfrm flipH="1">
            <a:off x="5092700" y="4945063"/>
            <a:ext cx="111125" cy="827087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Text Box 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20650" y="1034415"/>
            <a:ext cx="1774190" cy="149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en-US" sz="9100" noProof="1">
                <a:solidFill>
                  <a:schemeClr val="tx2"/>
                </a:solidFill>
                <a:latin typeface="微软雅黑" panose="020b0503020204020204" charset="-122"/>
                <a:cs typeface="微软雅黑" panose="020b0503020204020204" charset="-122"/>
                <a:sym typeface="+mn-lt"/>
              </a:rPr>
              <a:t>02</a:t>
            </a: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4270" y="2850515"/>
            <a:ext cx="10943590" cy="160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明确：　《短歌行》塑造了一位具有统一天下的雄心壮志而又求贤若渴的志士形象。《归园田居》塑造了一位不与世俗同流合污、向往怡然自得的田园生活的隐士形象。</a:t>
            </a:r>
          </a:p>
        </p:txBody>
      </p:sp>
      <p:sp>
        <p:nvSpPr>
          <p:cNvPr id="13317" name="文本框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03910" y="1279525"/>
            <a:ext cx="11171555" cy="72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1.这两首诗歌分别塑造了抒情主人公什么样的形象？</a:t>
            </a:r>
          </a:p>
        </p:txBody>
      </p:sp>
      <p:sp>
        <p:nvSpPr>
          <p:cNvPr id="11" name="矩形 2"/>
          <p:cNvSpPr/>
          <p:nvPr>
            <p:custDataLst>
              <p:tags r:id="rId5"/>
            </p:custDataLst>
          </p:nvPr>
        </p:nvSpPr>
        <p:spPr>
          <a:xfrm rot="1927188">
            <a:off x="-98425" y="227013"/>
            <a:ext cx="723900" cy="190500"/>
          </a:xfrm>
          <a:custGeom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等腰三角形 11"/>
          <p:cNvSpPr/>
          <p:nvPr>
            <p:custDataLst>
              <p:tags r:id="rId6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4270" y="2251075"/>
            <a:ext cx="10943590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</a:t>
            </a: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明确：　曹操名作有《蒿里行》《观沧海》和《龟虽寿》等，这些作品风格慷慨悲凉而沉郁雄健，从这些作品可以看出，曹操是一个在乱世中有顽强进取精神的人，称之为“英雄”也是实至名归。</a:t>
            </a: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而陶渊明因为自己的性格与世俗官场生活不适应，不适应仕途中繁文缛节的限制和尔虞我诈的权势之争，尽管反复多次出仕，但是最终归隐田园。正是因为他并未完全脱离现实，却有这样的精神气节，“并非浑身静穆”，他才如此伟大。</a:t>
            </a:r>
          </a:p>
        </p:txBody>
      </p:sp>
      <p:sp>
        <p:nvSpPr>
          <p:cNvPr id="13317" name="文本框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44270" y="815340"/>
            <a:ext cx="11171555" cy="72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2.鲁迅先生评价曹操：“是一个很有本事的人，至少是一个英雄。”他评价陶渊明：“陶潜正因为并非浑身静穆，所以他伟大。”你如何理解呢？请根据曹操和陶渊明的作品客观评价一下。</a:t>
            </a:r>
          </a:p>
        </p:txBody>
      </p:sp>
      <p:sp>
        <p:nvSpPr>
          <p:cNvPr id="11" name="矩形 2"/>
          <p:cNvSpPr/>
          <p:nvPr>
            <p:custDataLst>
              <p:tags r:id="rId5"/>
            </p:custDataLst>
          </p:nvPr>
        </p:nvSpPr>
        <p:spPr>
          <a:xfrm rot="1927188">
            <a:off x="-98425" y="227013"/>
            <a:ext cx="723900" cy="190500"/>
          </a:xfrm>
          <a:custGeom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等腰三角形 11"/>
          <p:cNvSpPr/>
          <p:nvPr>
            <p:custDataLst>
              <p:tags r:id="rId6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文本框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1860" y="1927860"/>
            <a:ext cx="11171555" cy="881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3.(拓展延伸)曹操和陶渊明，一个是一世之雄，一个是隐逸之宗；一个具有一统天下的宏大气魄，一个则有崇尚自由的隐逸情怀。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假如他们穿越时空相遇，会对对方说些什么呢？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请发挥想象，编写一个名为“志士与隐士”的剧本。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对话要得体，符合人物的身份和阅历。</a:t>
            </a:r>
          </a:p>
        </p:txBody>
      </p:sp>
      <p:sp>
        <p:nvSpPr>
          <p:cNvPr id="11" name="矩形 2"/>
          <p:cNvSpPr/>
          <p:nvPr>
            <p:custDataLst>
              <p:tags r:id="rId4"/>
            </p:custDataLst>
          </p:nvPr>
        </p:nvSpPr>
        <p:spPr>
          <a:xfrm rot="1927188">
            <a:off x="-98425" y="227013"/>
            <a:ext cx="723900" cy="190500"/>
          </a:xfrm>
          <a:custGeom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等腰三角形 11"/>
          <p:cNvSpPr/>
          <p:nvPr>
            <p:custDataLst>
              <p:tags r:id="rId5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p:transition>
    <p:dissolv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/>
              <a:t>[傍晚，树林，一条古道蜿蜒伸展向树林深处。林边，陶渊明左手背在身后，手里握一把菊花，右手拈须，望着远方的山影]</a:t>
            </a:r>
          </a:p>
          <a:p>
            <a:r>
              <a:rPr lang="zh-CN" altLang="en-US" sz="2000"/>
              <a:t>陶渊明　采菊东篱下，悠然见南山……</a:t>
            </a:r>
          </a:p>
          <a:p>
            <a:r>
              <a:rPr lang="zh-CN" altLang="en-US" sz="2000"/>
              <a:t>曹操　(骑马从林间古道而出)……青青子衿，悠悠我心。但为君故，沉吟至今。</a:t>
            </a:r>
          </a:p>
          <a:p>
            <a:r>
              <a:rPr lang="zh-CN" altLang="en-US" sz="2000"/>
              <a:t>陶渊明　(作揖相让路边)此诗悲歌慷慨，气韵沉雄，乃曹公名作也。</a:t>
            </a:r>
          </a:p>
          <a:p>
            <a:r>
              <a:rPr lang="zh-CN" altLang="en-US" sz="2000"/>
              <a:t>曹操　(下马)哈哈，正是孤的陋作。</a:t>
            </a:r>
          </a:p>
          <a:p>
            <a:r>
              <a:rPr lang="zh-CN" altLang="en-US" sz="2000"/>
              <a:t>陶渊明　(暗暗吃惊，仍不卑不亢)偶遇曹公，实乃三生有幸。</a:t>
            </a:r>
          </a:p>
          <a:p>
            <a:r>
              <a:rPr lang="zh-CN" altLang="en-US" sz="2000"/>
              <a:t>曹操　孤也有幸得见先生。不知先生高姓大名？</a:t>
            </a:r>
          </a:p>
          <a:p>
            <a:r>
              <a:rPr lang="zh-CN" altLang="en-US" sz="2000"/>
              <a:t>陶渊明　在下姓陶，名潜，字渊明。</a:t>
            </a:r>
          </a:p>
          <a:p>
            <a:endParaRPr lang="zh-CN" altLang="en-US" sz="2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000">
                <a:sym typeface="+mn-ea"/>
              </a:rPr>
              <a:t>曹操　陶先生，刚刚听闻先生的吟作，也委实不世之材。现如今天下大乱，所谓“乱世之中出枭雄”，先生可否出山，助孤一臂之力？</a:t>
            </a:r>
            <a:endParaRPr lang="zh-CN" altLang="en-US" sz="2000"/>
          </a:p>
          <a:p>
            <a:r>
              <a:rPr sz="2000">
                <a:sym typeface="+mn-ea"/>
              </a:rPr>
              <a:t>陶渊明　于今乱世，曹公还能有何理想？</a:t>
            </a:r>
            <a:endParaRPr lang="zh-CN" altLang="en-US" sz="2000"/>
          </a:p>
          <a:p>
            <a:r>
              <a:rPr sz="2000">
                <a:sym typeface="+mn-ea"/>
              </a:rPr>
              <a:t>曹操　先生可以帮孤出谋划策，助孤立下赫赫威名，先生亦可功名在身，扬名天下。</a:t>
            </a:r>
            <a:endParaRPr lang="zh-CN" altLang="en-US" sz="2000"/>
          </a:p>
          <a:p>
            <a:r>
              <a:rPr sz="2000">
                <a:sym typeface="+mn-ea"/>
              </a:rPr>
              <a:t>陶渊明　功名利禄于我如浮云。吾身处乱世中，自当斩破红尘，既然不能提剑安天下，也应留清白之名于后世。</a:t>
            </a:r>
            <a:endParaRPr lang="zh-CN" altLang="en-US" sz="2000"/>
          </a:p>
          <a:p>
            <a:r>
              <a:rPr sz="2000">
                <a:sym typeface="+mn-ea"/>
              </a:rPr>
              <a:t>曹操　天下不幸，有才学之人理应奋起拯救万民于水火，知其不可而为之，挽狂澜于既倒，扶大厦于将倾。这才是一个志士的理想。</a:t>
            </a:r>
            <a:endParaRPr lang="zh-CN" altLang="en-US" sz="2000"/>
          </a:p>
          <a:p>
            <a:r>
              <a:rPr sz="2000">
                <a:sym typeface="+mn-ea"/>
              </a:rPr>
              <a:t>陶渊明　在下不这样认为，乱世之中，做一个隐士才能以平和的心情去独守自己的本分。(深深一揖)道不同，不相为谋，我还是回到我的桃花源去吧。(说完飘然离去)</a:t>
            </a:r>
            <a:endParaRPr lang="zh-CN" altLang="en-US" sz="2000"/>
          </a:p>
          <a:p>
            <a:r>
              <a:rPr sz="2000">
                <a:sym typeface="+mn-ea"/>
              </a:rPr>
              <a:t>曹操　(高声吟诵)老骥伏枥，志在千里；烈士暮年，壮心不已。(扬鞭奋蹄而去)</a:t>
            </a:r>
            <a:endParaRPr lang="zh-CN" altLang="en-US" sz="2000"/>
          </a:p>
          <a:p>
            <a:endParaRPr lang="zh-CN" altLang="en-US" sz="2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5024755" y="3817620"/>
            <a:ext cx="6781165" cy="2178685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任务探究三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</a:t>
            </a:r>
            <a:b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</a:b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言浅意深巧设喻</a:t>
            </a:r>
            <a:b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</a:b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6" name="副标题 15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3296285" y="5739765"/>
            <a:ext cx="8806815" cy="504190"/>
          </a:xfrm>
        </p:spPr>
        <p:txBody>
          <a:bodyPr>
            <a:noAutofit/>
          </a:bodyPr>
          <a:lstStyle/>
          <a:p>
            <a:r>
              <a:rPr lang="zh-CN" altLang="en-US" sz="4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——————赏析诗歌的比喻手法</a:t>
            </a:r>
          </a:p>
          <a:p>
            <a:endParaRPr lang="zh-CN" altLang="en-US" sz="44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8" name="标题 4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noProof="1"/>
              <a:t>任务导引</a:t>
            </a:r>
          </a:p>
        </p:txBody>
      </p:sp>
      <p:sp>
        <p:nvSpPr>
          <p:cNvPr id="11267" name="文本占位符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单击此处添加文本具体内容</a:t>
            </a:r>
          </a:p>
        </p:txBody>
      </p:sp>
      <p:sp>
        <p:nvSpPr>
          <p:cNvPr id="14" name="Text Box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421393" y="1256384"/>
            <a:ext cx="3060700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en-US" sz="22660" noProof="1">
                <a:solidFill>
                  <a:schemeClr val="tx2"/>
                </a:solidFill>
                <a:latin typeface="微软雅黑" panose="020b0503020204020204" charset="-122"/>
                <a:cs typeface="微软雅黑" panose="020b0503020204020204" charset="-122"/>
                <a:sym typeface="+mn-lt"/>
              </a:rPr>
              <a:t>01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16015" y="1741170"/>
            <a:ext cx="5976620" cy="3859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cene3d>
              <a:camera prst="orthographicFront"/>
              <a:lightRig rig="threePt" dir="t"/>
            </a:scene3d>
          </a:bodyPr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Arial" panose="020b0604020202020204" pitchFamily="34" charset="0"/>
              </a:rPr>
              <a:t>  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Arial" panose="020b0604020202020204" pitchFamily="34" charset="0"/>
              </a:rPr>
              <a:t> 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方正小标宋简体" panose="03000509000000000000" charset="-122"/>
                <a:sym typeface="Arial" panose="020b0604020202020204" pitchFamily="34" charset="0"/>
              </a:rPr>
              <a:t>诗歌最主要的特征是抒情言理，无论是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方正小标宋简体" panose="03000509000000000000" charset="-122"/>
                <a:sym typeface="Arial" panose="020b0604020202020204" pitchFamily="34" charset="0"/>
              </a:rPr>
              <a:t>情趣，还是理趣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方正小标宋简体" panose="03000509000000000000" charset="-122"/>
                <a:sym typeface="Arial" panose="020b0604020202020204" pitchFamily="34" charset="0"/>
              </a:rPr>
              <a:t>，都是诗歌不可或缺的内在因素。而这些情趣和理趣，在诗歌中往往不会直接说出，而是借助</a:t>
            </a:r>
            <a:r>
              <a:rPr lang="zh-CN" altLang="en-US" sz="2800" b="1">
                <a:solidFill>
                  <a:srgbClr val="4664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方正小标宋简体" panose="03000509000000000000" charset="-122"/>
                <a:sym typeface="Arial" panose="020b0604020202020204" pitchFamily="34" charset="0"/>
              </a:rPr>
              <a:t>比喻手法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方正小标宋简体" panose="03000509000000000000" charset="-122"/>
                <a:sym typeface="Arial" panose="020b0604020202020204" pitchFamily="34" charset="0"/>
              </a:rPr>
              <a:t>来加以表现。这样，不但使诗歌更具形象性，而且提高了诗歌含蓄蕴藉的审美效果。</a:t>
            </a:r>
          </a:p>
        </p:txBody>
      </p:sp>
      <p:sp>
        <p:nvSpPr>
          <p:cNvPr id="13" name="矩形 2"/>
          <p:cNvSpPr/>
          <p:nvPr>
            <p:custDataLst>
              <p:tags r:id="rId4"/>
            </p:custDataLst>
          </p:nvPr>
        </p:nvSpPr>
        <p:spPr>
          <a:xfrm rot="1927188">
            <a:off x="-98425" y="227013"/>
            <a:ext cx="723900" cy="190500"/>
          </a:xfrm>
          <a:custGeom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等腰三角形 13"/>
          <p:cNvSpPr/>
          <p:nvPr>
            <p:custDataLst>
              <p:tags r:id="rId5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5365" name="文本框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0250" y="241300"/>
            <a:ext cx="5484813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任务导引</a:t>
            </a:r>
          </a:p>
        </p:txBody>
      </p:sp>
      <p:sp>
        <p:nvSpPr>
          <p:cNvPr id="15368" name="文本框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787005" y="879475"/>
            <a:ext cx="31257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4664FF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诗歌的情趣与理趣的诗性表达</a:t>
            </a:r>
          </a:p>
        </p:txBody>
      </p:sp>
      <p:pic>
        <p:nvPicPr>
          <p:cNvPr id="717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4733" y="1321753"/>
            <a:ext cx="1985962" cy="2362200"/>
          </a:xfrm>
          <a:prstGeom prst="rect">
            <a:avLst/>
          </a:prstGeom>
          <a:noFill/>
          <a:ln w="9525">
            <a:solidFill>
              <a:srgbClr val="ED7D3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32785" y="2889250"/>
            <a:ext cx="2400300" cy="298704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8" name="标题 4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noProof="1"/>
              <a:t>任务导引</a:t>
            </a:r>
          </a:p>
        </p:txBody>
      </p:sp>
      <p:sp>
        <p:nvSpPr>
          <p:cNvPr id="11267" name="文本占位符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单击此处添加文本具体内容</a:t>
            </a:r>
          </a:p>
        </p:txBody>
      </p:sp>
      <p:sp>
        <p:nvSpPr>
          <p:cNvPr id="14" name="Text Box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421393" y="1256384"/>
            <a:ext cx="3060700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en-US" sz="22660" noProof="1">
                <a:solidFill>
                  <a:schemeClr val="tx2"/>
                </a:solidFill>
                <a:latin typeface="微软雅黑" panose="020b0503020204020204" charset="-122"/>
                <a:cs typeface="微软雅黑" panose="020b0503020204020204" charset="-122"/>
                <a:sym typeface="+mn-lt"/>
              </a:rPr>
              <a:t>01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2514600"/>
            <a:ext cx="4170363" cy="2057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9219" name="文本框 2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657475"/>
            <a:ext cx="3998913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algn="ctr" eaLnBrk="1" hangingPunct="1"/>
            <a:r>
              <a:rPr lang="zh-CN" altLang="en-US" sz="6600">
                <a:solidFill>
                  <a:schemeClr val="bg1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任务设计</a:t>
            </a:r>
          </a:p>
        </p:txBody>
      </p:sp>
      <p:sp>
        <p:nvSpPr>
          <p:cNvPr id="9220" name="文本框 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22900" y="881380"/>
            <a:ext cx="639064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.这两首诗中出现了“明月”“乌鹊”“尘网”“羁鸟”“池鱼”“樊笼”等意象，它们分别比喻什么？蕴含着怎样的思想感情？从物象的象征意义角度思考。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 flipH="1">
            <a:off x="5092700" y="1366838"/>
            <a:ext cx="114300" cy="827087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 flipH="1">
            <a:off x="5092700" y="3270250"/>
            <a:ext cx="115888" cy="827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9227" name="文本框 3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520690" y="3599180"/>
            <a:ext cx="6472555" cy="169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.(拓展延伸)“鸟”是古诗文中常见的意象，常被用来表达复杂的感情。无论曹操笔下的“乌鹊”还是陶渊明笔下的“羁鸟”，内涵是因人因时因地因情而变化着的。请分别用四个字概括下列诗句中相关“鸟”的内涵。</a:t>
            </a:r>
          </a:p>
        </p:txBody>
      </p:sp>
      <p:sp>
        <p:nvSpPr>
          <p:cNvPr id="34" name="矩形 33"/>
          <p:cNvSpPr/>
          <p:nvPr>
            <p:custDataLst>
              <p:tags r:id="rId10"/>
            </p:custDataLst>
          </p:nvPr>
        </p:nvSpPr>
        <p:spPr>
          <a:xfrm flipH="1">
            <a:off x="5092700" y="4945063"/>
            <a:ext cx="111125" cy="827087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Text Box 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20650" y="1034415"/>
            <a:ext cx="1774190" cy="149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en-US" sz="9100" noProof="1">
                <a:solidFill>
                  <a:schemeClr val="tx2"/>
                </a:solidFill>
                <a:latin typeface="微软雅黑" panose="020b0503020204020204" charset="-122"/>
                <a:cs typeface="微软雅黑" panose="020b0503020204020204" charset="-122"/>
                <a:sym typeface="+mn-lt"/>
              </a:rPr>
              <a:t>02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4270" y="2850515"/>
            <a:ext cx="10943590" cy="160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明确：</a:t>
            </a: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　《短歌行》中，以</a:t>
            </a:r>
            <a:r>
              <a:rPr lang="zh-CN" altLang="en-US" sz="2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“明月”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比喻贤才，以“明月不可掇”比喻贤才难得。</a:t>
            </a: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以“</a:t>
            </a:r>
            <a:r>
              <a:rPr lang="zh-CN" altLang="en-US" sz="2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乌鹊”“绕树三匝”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比喻贤才的徘徊歧路，表达对他们前途的关切。</a:t>
            </a: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《归园田居》中，</a:t>
            </a:r>
            <a:r>
              <a:rPr lang="zh-CN" altLang="en-US" sz="2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“尘网”“樊笼”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比喻使人受拘束的尘世，表示诗人已看透官场的污秽黑暗，对官场充满了厌恶。</a:t>
            </a:r>
            <a:r>
              <a:rPr lang="zh-CN" altLang="en-US" sz="2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“羁鸟”“池鱼”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是诗人自比，意在说明自己误入官场，深受束缚，迫切要求摆脱束缚，回归自然的心志。</a:t>
            </a:r>
          </a:p>
        </p:txBody>
      </p:sp>
      <p:sp>
        <p:nvSpPr>
          <p:cNvPr id="13317" name="文本框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0395" y="998220"/>
            <a:ext cx="11171555" cy="72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1.这两首诗中出现了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“明月”“乌鹊”“尘网”“羁鸟”“池鱼”“樊笼”</a:t>
            </a:r>
            <a:r>
              <a:rPr lang="zh-CN" altLang="en-US" sz="24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等意象，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它们分别比喻什么？蕴含着怎样的思想感情？</a:t>
            </a:r>
            <a:r>
              <a:rPr lang="zh-CN" altLang="en-US" sz="24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从物象的象征意义角度思考。</a:t>
            </a:r>
          </a:p>
        </p:txBody>
      </p:sp>
      <p:sp>
        <p:nvSpPr>
          <p:cNvPr id="11" name="矩形 2"/>
          <p:cNvSpPr/>
          <p:nvPr>
            <p:custDataLst>
              <p:tags r:id="rId5"/>
            </p:custDataLst>
          </p:nvPr>
        </p:nvSpPr>
        <p:spPr>
          <a:xfrm rot="1927188">
            <a:off x="-98425" y="227013"/>
            <a:ext cx="723900" cy="190500"/>
          </a:xfrm>
          <a:custGeom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等腰三角形 11"/>
          <p:cNvSpPr/>
          <p:nvPr>
            <p:custDataLst>
              <p:tags r:id="rId6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4270" y="2251075"/>
            <a:ext cx="10943590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algn="l" fontAlgn="auto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①乡心正无限，一雁度南楼。(赵嘏《寒塘》)</a:t>
            </a:r>
          </a:p>
          <a:p>
            <a:pPr algn="l" fontAlgn="auto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②戍鼓断人行，边秋一雁声。(杜甫《月夜忆舍弟》)</a:t>
            </a:r>
          </a:p>
          <a:p>
            <a:pPr algn="l" fontAlgn="auto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③落花人独立，微雨燕双飞。(晏几道《临江仙》</a:t>
            </a:r>
          </a:p>
          <a:p>
            <a:pPr algn="l" fontAlgn="auto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④从今别却江南路，化作啼鹃带血归。(文天祥《金陵驿》)</a:t>
            </a:r>
          </a:p>
          <a:p>
            <a:pPr algn="l" fontAlgn="auto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⑤落照苍茫秋草明，鹧鸪啼处远人行。(李群玉《九子坡闻鹧鸪》)</a:t>
            </a:r>
          </a:p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明确：</a:t>
            </a:r>
          </a:p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　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①思乡怀亲　②羁旅愁苦　③爱情相思　④忠贞不渝　⑤离愁别绪</a:t>
            </a:r>
          </a:p>
        </p:txBody>
      </p:sp>
      <p:sp>
        <p:nvSpPr>
          <p:cNvPr id="13317" name="文本框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30605" y="1304290"/>
            <a:ext cx="11171555" cy="72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.(拓展延伸)“鸟”是古诗文中常见的意象，常被用来表达复杂的感情。无论曹操笔下的“乌鹊”还是陶渊明笔下的“羁鸟”，内涵是因人因时因地因情而变化着的。请分别用四个字概括下列诗句中相关“鸟”的内涵。</a:t>
            </a:r>
          </a:p>
        </p:txBody>
      </p:sp>
      <p:sp>
        <p:nvSpPr>
          <p:cNvPr id="11" name="矩形 2"/>
          <p:cNvSpPr/>
          <p:nvPr>
            <p:custDataLst>
              <p:tags r:id="rId5"/>
            </p:custDataLst>
          </p:nvPr>
        </p:nvSpPr>
        <p:spPr>
          <a:xfrm rot="1927188">
            <a:off x="-98425" y="227013"/>
            <a:ext cx="723900" cy="190500"/>
          </a:xfrm>
          <a:custGeom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等腰三角形 11"/>
          <p:cNvSpPr/>
          <p:nvPr>
            <p:custDataLst>
              <p:tags r:id="rId6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000">
                <a:sym typeface="+mn-ea"/>
              </a:rPr>
              <a:t>曹操　陶先生，刚刚听闻先生的吟作，也委实不世之材。现如今天下大乱，所谓“乱世之中出枭雄”，先生可否出山，助孤一臂之力？</a:t>
            </a:r>
            <a:endParaRPr lang="zh-CN" altLang="en-US" sz="2000"/>
          </a:p>
          <a:p>
            <a:r>
              <a:rPr sz="2000">
                <a:sym typeface="+mn-ea"/>
              </a:rPr>
              <a:t>陶渊明　于今乱世，曹公还能有何理想？</a:t>
            </a:r>
            <a:endParaRPr lang="zh-CN" altLang="en-US" sz="2000"/>
          </a:p>
          <a:p>
            <a:r>
              <a:rPr sz="2000">
                <a:sym typeface="+mn-ea"/>
              </a:rPr>
              <a:t>曹操　先生可以帮孤出谋划策，助孤立下赫赫威名，先生亦可功名在身，扬名天下。</a:t>
            </a:r>
            <a:endParaRPr lang="zh-CN" altLang="en-US" sz="2000"/>
          </a:p>
          <a:p>
            <a:r>
              <a:rPr sz="2000">
                <a:sym typeface="+mn-ea"/>
              </a:rPr>
              <a:t>陶渊明　功名利禄于我如浮云。吾身处乱世中，自当斩破红尘，既然不能提剑安天下，也应留清白之名于后世。</a:t>
            </a:r>
            <a:endParaRPr lang="zh-CN" altLang="en-US" sz="2000"/>
          </a:p>
          <a:p>
            <a:r>
              <a:rPr sz="2000">
                <a:sym typeface="+mn-ea"/>
              </a:rPr>
              <a:t>曹操　天下不幸，有才学之人理应奋起拯救万民于水火，知其不可而为之，挽狂澜于既倒，扶大厦于将倾。这才是一个志士的理想。</a:t>
            </a:r>
            <a:endParaRPr lang="zh-CN" altLang="en-US" sz="2000"/>
          </a:p>
          <a:p>
            <a:r>
              <a:rPr sz="2000">
                <a:sym typeface="+mn-ea"/>
              </a:rPr>
              <a:t>陶渊明　在下不这样认为，乱世之中，做一个隐士才能以平和的心情去独守自己的本分。(深深一揖)道不同，不相为谋，我还是回到我的桃花源去吧。(说完飘然离去)</a:t>
            </a:r>
            <a:endParaRPr lang="zh-CN" altLang="en-US" sz="2000"/>
          </a:p>
          <a:p>
            <a:r>
              <a:rPr sz="2000">
                <a:sym typeface="+mn-ea"/>
              </a:rPr>
              <a:t>曹操　(高声吟诵)老骥伏枥，志在千里；烈士暮年，壮心不已。(扬鞭奋蹄而去)</a:t>
            </a:r>
            <a:endParaRPr lang="zh-CN" altLang="en-US" sz="2000"/>
          </a:p>
          <a:p>
            <a:endParaRPr lang="zh-CN" altLang="en-US" sz="2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fontAlgn="base">
              <a:defRPr/>
            </a:pPr>
            <a:r>
              <a:rPr lang="zh-CN" altLang="en-US" spc="200">
                <a:sym typeface="微软雅黑" panose="020b0503020204020204" charset="-122"/>
              </a:rPr>
              <a:t>谢谢观看</a:t>
            </a:r>
          </a:p>
        </p:txBody>
      </p:sp>
      <p:sp>
        <p:nvSpPr>
          <p:cNvPr id="27650" name="文本占位符 4"/>
          <p:cNvSpPr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noProof="1"/>
              <a:t>THANK YOU</a:t>
            </a:r>
          </a:p>
        </p:txBody>
      </p:sp>
      <p:pic>
        <p:nvPicPr>
          <p:cNvPr id="2765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972800" y="11785600"/>
            <a:ext cx="330200" cy="2413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16015" y="1741170"/>
            <a:ext cx="5976620" cy="3859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cene3d>
              <a:camera prst="orthographicFront"/>
              <a:lightRig rig="threePt" dir="t"/>
            </a:scene3d>
          </a:bodyPr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Arial" panose="020b0604020202020204" pitchFamily="34" charset="0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Arial" panose="020b0604020202020204" pitchFamily="34" charset="0"/>
              </a:rPr>
              <a:t>出世与入世，江湖与魏阙，历来都是一个相互矛盾却又相辅相成的问题。说到底，出世与入世只不过是两种不同的生活方式而已。在东汉末年乱世中，曹操和陶渊明作为身份地位截然不同的两个人，他们都借助诗歌传达出了自己的心声。通过解读这两首诗，可以更深刻地理解这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Arial" panose="020b0604020202020204" pitchFamily="34" charset="0"/>
              </a:rPr>
              <a:t>两种不同的人生态度。</a:t>
            </a:r>
          </a:p>
        </p:txBody>
      </p:sp>
      <p:sp>
        <p:nvSpPr>
          <p:cNvPr id="13" name="矩形 2"/>
          <p:cNvSpPr/>
          <p:nvPr>
            <p:custDataLst>
              <p:tags r:id="rId4"/>
            </p:custDataLst>
          </p:nvPr>
        </p:nvSpPr>
        <p:spPr>
          <a:xfrm rot="1927188">
            <a:off x="-98425" y="227013"/>
            <a:ext cx="723900" cy="190500"/>
          </a:xfrm>
          <a:custGeom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等腰三角形 13"/>
          <p:cNvSpPr/>
          <p:nvPr>
            <p:custDataLst>
              <p:tags r:id="rId5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5365" name="文本框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0250" y="241300"/>
            <a:ext cx="5484813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任务导引</a:t>
            </a:r>
          </a:p>
        </p:txBody>
      </p:sp>
      <p:sp>
        <p:nvSpPr>
          <p:cNvPr id="15368" name="文本框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787005" y="879475"/>
            <a:ext cx="31257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单击此处添加标题</a:t>
            </a:r>
          </a:p>
        </p:txBody>
      </p:sp>
      <p:pic>
        <p:nvPicPr>
          <p:cNvPr id="717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4733" y="1321753"/>
            <a:ext cx="1985962" cy="2362200"/>
          </a:xfrm>
          <a:prstGeom prst="rect">
            <a:avLst/>
          </a:prstGeom>
          <a:noFill/>
          <a:ln w="9525">
            <a:solidFill>
              <a:srgbClr val="ED7D3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32785" y="2889250"/>
            <a:ext cx="2400300" cy="298704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2514600"/>
            <a:ext cx="4170363" cy="2057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9219" name="文本框 2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657475"/>
            <a:ext cx="3998913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algn="ctr" eaLnBrk="1" hangingPunct="1"/>
            <a:r>
              <a:rPr lang="zh-CN" altLang="en-US" sz="6600">
                <a:solidFill>
                  <a:schemeClr val="bg1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任务设计</a:t>
            </a:r>
          </a:p>
        </p:txBody>
      </p:sp>
      <p:sp>
        <p:nvSpPr>
          <p:cNvPr id="9220" name="文本框 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22900" y="881380"/>
            <a:ext cx="519239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1.“何以解忧？唯有杜康”，曹操“忧”什么？真的是想借酒浇愁吗？“守拙归园田”，“拙”指什么？为什么陶渊明要“守拙”？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 flipH="1">
            <a:off x="5092700" y="1366838"/>
            <a:ext cx="114300" cy="827087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9224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434330" y="2656840"/>
            <a:ext cx="5189220" cy="2288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2.曹操想“掇明月”，陶渊明重“返自然”，各自表现作者什么样的思想情感？</a:t>
            </a:r>
          </a:p>
          <a:p>
            <a:pPr eaLnBrk="1" hangingPunct="1"/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 flipH="1">
            <a:off x="5092700" y="3270250"/>
            <a:ext cx="115888" cy="827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9227" name="文本框 3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434330" y="5138420"/>
            <a:ext cx="5200650" cy="137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3.(拓展延伸)请替曹操或者陶渊明给对方写一封信，劝说对方改变原有出世或入世的观点。穿越时空，只是一种处世态度的碰撞，不存在孰是孰非，但想象要合情合理。</a:t>
            </a:r>
          </a:p>
        </p:txBody>
      </p:sp>
      <p:sp>
        <p:nvSpPr>
          <p:cNvPr id="34" name="矩形 33"/>
          <p:cNvSpPr/>
          <p:nvPr>
            <p:custDataLst>
              <p:tags r:id="rId11"/>
            </p:custDataLst>
          </p:nvPr>
        </p:nvSpPr>
        <p:spPr>
          <a:xfrm flipH="1">
            <a:off x="5092700" y="4945063"/>
            <a:ext cx="111125" cy="827087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Text Box 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20650" y="1034415"/>
            <a:ext cx="1774190" cy="149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en-US" sz="9100" noProof="1">
                <a:solidFill>
                  <a:schemeClr val="tx2"/>
                </a:solidFill>
                <a:latin typeface="微软雅黑" panose="020b0503020204020204" charset="-122"/>
                <a:cs typeface="微软雅黑" panose="020b0503020204020204" charset="-122"/>
                <a:sym typeface="+mn-lt"/>
              </a:rPr>
              <a:t>02</a:t>
            </a: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4270" y="2850515"/>
            <a:ext cx="10943590" cy="160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“何以解忧？唯有杜康”，是一个政治家身处乱世渴望招募贤才、建功立业、一统天下的慷慨之叹。表面上是要借酒浇愁，放浪形骸，实际上表现出一个有雄心壮志的政治家深感人生苦短、贤才难求的苦闷心理。“守拙归园田”，“拙”即朴拙，含有原始本真的意思，与世俗的“巧”相对，陶渊明要“守拙”，即强调自己不会顺应世俗的潮流，要坚守自己的纯真本性。</a:t>
            </a:r>
          </a:p>
        </p:txBody>
      </p:sp>
      <p:sp>
        <p:nvSpPr>
          <p:cNvPr id="13317" name="文本框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03910" y="1279525"/>
            <a:ext cx="11171555" cy="72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1.“何以解忧？唯有杜康”，曹操“忧”什么？真的是想借酒浇愁吗？“守拙归园田”，“拙”指什么？为什么陶渊明要“守拙”？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3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2"/>
          <p:cNvSpPr/>
          <p:nvPr>
            <p:custDataLst>
              <p:tags r:id="rId5"/>
            </p:custDataLst>
          </p:nvPr>
        </p:nvSpPr>
        <p:spPr>
          <a:xfrm rot="1927188">
            <a:off x="-98425" y="227013"/>
            <a:ext cx="723900" cy="190500"/>
          </a:xfrm>
          <a:custGeom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等腰三角形 11"/>
          <p:cNvSpPr/>
          <p:nvPr>
            <p:custDataLst>
              <p:tags r:id="rId6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4270" y="2850515"/>
            <a:ext cx="10943590" cy="160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</a:t>
            </a: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“掇明月”，表现曹操思慕人才而不得的惆怅心理，“明明如月”流露出对人才的仰慕之情，在诗人心中，人才如悬空之月，明鉴宇内。明月可望不可即，即为人才难得，也反映诗人欲得人才的迫切之情。“复得返自然”，“自然”既是自然环境，又是顺适本性无所扭曲的生活，与开篇的“丘山”照应，是点题之语，表明诗人对田园的向往是源自“质性自然”的生活态度。</a:t>
            </a:r>
          </a:p>
        </p:txBody>
      </p:sp>
      <p:sp>
        <p:nvSpPr>
          <p:cNvPr id="13317" name="文本框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44270" y="815340"/>
            <a:ext cx="11171555" cy="72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2.曹操想“掇明月”，陶渊明重“返自然”，各自表现作者什么样的思想情感？</a:t>
            </a:r>
          </a:p>
        </p:txBody>
      </p:sp>
      <p:sp>
        <p:nvSpPr>
          <p:cNvPr id="11" name="矩形 2"/>
          <p:cNvSpPr/>
          <p:nvPr>
            <p:custDataLst>
              <p:tags r:id="rId5"/>
            </p:custDataLst>
          </p:nvPr>
        </p:nvSpPr>
        <p:spPr>
          <a:xfrm rot="1927188">
            <a:off x="-98425" y="227013"/>
            <a:ext cx="723900" cy="190500"/>
          </a:xfrm>
          <a:custGeom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等腰三角形 11"/>
          <p:cNvSpPr/>
          <p:nvPr>
            <p:custDataLst>
              <p:tags r:id="rId6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4270" y="3315335"/>
            <a:ext cx="10943590" cy="160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  </a:t>
            </a: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陶兄：久仰你大名了，与您鸿雁往来，真是人生一大乐事啊！曾为您不为五斗米折腰的孤高所震撼，拜读大作，更深深地羡慕您“采菊东篱下，悠然见南山”的清闲。您的大作无不表现出您对现实生活的不满、对田园生活和隐居生活的向往。</a:t>
            </a:r>
          </a:p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您是位隐士，如菊一般，遗世独立，高洁雅致，气韵超逸；但是这样与世何益？何不如菊一般，不畏严寒迎风斗霜，与那污浊的社会一搏呢？</a:t>
            </a:r>
          </a:p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企望陶兄您能勇敢地面对现实，成为浊世中的一枝独秀的菊花。</a:t>
            </a:r>
          </a:p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不过人各有志，只要您认为自己所为没有违背自己的原则，也就此生无憾了。</a:t>
            </a:r>
          </a:p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                                      曹操顿首。</a:t>
            </a:r>
          </a:p>
        </p:txBody>
      </p:sp>
      <p:sp>
        <p:nvSpPr>
          <p:cNvPr id="13317" name="文本框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44270" y="815340"/>
            <a:ext cx="11171555" cy="881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3.(拓展延伸)请替曹操或者陶渊明给对方写一封信，劝说对方改变原有出世或入世的观点。穿越时空，只是一种处世态度的碰撞，不存在孰是孰非，但想象要合情合理。</a:t>
            </a:r>
          </a:p>
        </p:txBody>
      </p:sp>
      <p:sp>
        <p:nvSpPr>
          <p:cNvPr id="11" name="矩形 2"/>
          <p:cNvSpPr/>
          <p:nvPr>
            <p:custDataLst>
              <p:tags r:id="rId5"/>
            </p:custDataLst>
          </p:nvPr>
        </p:nvSpPr>
        <p:spPr>
          <a:xfrm rot="1927188">
            <a:off x="-98425" y="227013"/>
            <a:ext cx="723900" cy="190500"/>
          </a:xfrm>
          <a:custGeom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等腰三角形 11"/>
          <p:cNvSpPr/>
          <p:nvPr>
            <p:custDataLst>
              <p:tags r:id="rId6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5024755" y="3817620"/>
            <a:ext cx="6781165" cy="2178685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任务探究二</a:t>
            </a:r>
            <a:b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</a:b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志士与隐士的对话</a:t>
            </a:r>
            <a:b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</a:b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6" name="副标题 15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3296285" y="5739765"/>
            <a:ext cx="8806815" cy="504190"/>
          </a:xfrm>
        </p:spPr>
        <p:txBody>
          <a:bodyPr>
            <a:noAutofit/>
          </a:bodyPr>
          <a:lstStyle/>
          <a:p>
            <a:r>
              <a:rPr lang="zh-CN" altLang="en-US" sz="4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————赏析抒情主人公形象</a:t>
            </a:r>
          </a:p>
          <a:p>
            <a:endParaRPr lang="zh-CN" altLang="en-US" sz="44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8" name="标题 4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noProof="1"/>
              <a:t>任务导引</a:t>
            </a:r>
          </a:p>
        </p:txBody>
      </p:sp>
      <p:sp>
        <p:nvSpPr>
          <p:cNvPr id="11267" name="文本占位符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单击此处添加文本具体内容</a:t>
            </a:r>
          </a:p>
        </p:txBody>
      </p:sp>
      <p:sp>
        <p:nvSpPr>
          <p:cNvPr id="14" name="Text Box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421393" y="1256384"/>
            <a:ext cx="3060700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en-US" sz="22660" noProof="1">
                <a:solidFill>
                  <a:schemeClr val="tx2"/>
                </a:solidFill>
                <a:latin typeface="微软雅黑" panose="020b0503020204020204" charset="-122"/>
                <a:cs typeface="微软雅黑" panose="020b0503020204020204" charset="-122"/>
                <a:sym typeface="+mn-lt"/>
              </a:rPr>
              <a:t>01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COMBINE_RELATE_SLIDE_ID" val="background20180947_1"/>
  <p:tag name="KSO_WM_TAG_VERSION" val="1.0"/>
  <p:tag name="KSO_WM_TEMPLATE_CATEGORY" val="custom"/>
  <p:tag name="KSO_WM_TEMPLATE_INDEX" val="20196575"/>
  <p:tag name="KSO_WM_TEMPLATE_SUBCATEGORY" val="0"/>
  <p:tag name="KSO_WM_TEMPLATE_THUMBS_INDEX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625"/>
  <p:tag name="KSO_WM_UNIT_COMPATIBLE" val="0"/>
  <p:tag name="KSO_WM_UNIT_DIAGRAM_ISNUMVISUAL" val="0"/>
  <p:tag name="KSO_WM_UNIT_DIAGRAM_ISREFERUNIT" val="0"/>
  <p:tag name="KSO_WM_UNIT_HIGHLIGHT" val="0"/>
  <p:tag name="KSO_WM_UNIT_ID" val="custom20180625_1*a*1"/>
  <p:tag name="KSO_WM_UNIT_INDEX" val="1"/>
  <p:tag name="KSO_WM_UNIT_ISCONTENTSTITLE" val="0"/>
  <p:tag name="KSO_WM_UNIT_LAYERLEVEL" val="1"/>
  <p:tag name="KSO_WM_UNIT_NOCLEAR" val="0"/>
  <p:tag name="KSO_WM_UNIT_PRESET_TEXT" val="梦里花落知多少"/>
  <p:tag name="KSO_WM_UNIT_TYPE" val="a"/>
  <p:tag name="KSO_WM_UNIT_VALUE" val="24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625"/>
  <p:tag name="KSO_WM_UNIT_COMPATIBLE" val="0"/>
  <p:tag name="KSO_WM_UNIT_DIAGRAM_ISNUMVISUAL" val="0"/>
  <p:tag name="KSO_WM_UNIT_DIAGRAM_ISREFERUNIT" val="0"/>
  <p:tag name="KSO_WM_UNIT_HIGHLIGHT" val="0"/>
  <p:tag name="KSO_WM_UNIT_ID" val="custom20180625_1*b*1"/>
  <p:tag name="KSO_WM_UNIT_INDEX" val="1"/>
  <p:tag name="KSO_WM_UNIT_ISCONTENTSTITLE" val="0"/>
  <p:tag name="KSO_WM_UNIT_LAYERLEVEL" val="1"/>
  <p:tag name="KSO_WM_UNIT_NOCLEAR" val="0"/>
  <p:tag name="KSO_WM_UNIT_PRESET_TEXT" val="点击此处添加副标题"/>
  <p:tag name="KSO_WM_UNIT_TYPE" val="b"/>
  <p:tag name="KSO_WM_UNIT_VALUE" val="165"/>
</p:tagLst>
</file>

<file path=ppt/tags/tag155.xml><?xml version="1.0" encoding="utf-8"?>
<p:tagLst xmlns:p="http://schemas.openxmlformats.org/presentationml/2006/main">
  <p:tag name="KSO_WM_BEAUTIFY_FLAG" val="#wm#"/>
  <p:tag name="KSO_WM_COMBINE_RELATE_SLIDE_ID" val="background20177937_1"/>
  <p:tag name="KSO_WM_SLIDE_ID" val="custom20180625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180625"/>
  <p:tag name="KSO_WM_TEMPLATE_MASTER_THUMB_INDEX" val="12"/>
  <p:tag name="KSO_WM_TEMPLATE_MASTER_TYPE" val="1"/>
  <p:tag name="KSO_WM_TEMPLATE_SUBCATEGORY" val="0"/>
  <p:tag name="KSO_WM_TEMPLATE_THUMBS_INDEX" val="1、5、9、11、15、21、30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3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3*b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"/>
  <p:tag name="KSO_WM_UNIT_TYPE" val="b"/>
  <p:tag name="KSO_WM_UNIT_VALUE" val="25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3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2"/>
</p:tagLst>
</file>

<file path=ppt/tags/tag159.xml><?xml version="1.0" encoding="utf-8"?>
<p:tagLst xmlns:p="http://schemas.openxmlformats.org/presentationml/2006/main">
  <p:tag name="KSO_WM_BEAUTIFY_FLAG" val="#wm#"/>
  <p:tag name="KSO_WM_SLIDE_ID" val="custom20196575_3"/>
  <p:tag name="KSO_WM_SLIDE_INDEX" val="3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INDEX" val="20196575"/>
  <p:tag name="KSO_WM_TEMPLATE_SUBCATEGORY" val="0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TYPE" val="h_f"/>
  <p:tag name="KSO_WM_UNIT_VALUE" val="100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i*1"/>
  <p:tag name="KSO_WM_UNIT_INDEX" val="1"/>
  <p:tag name="KSO_WM_UNIT_LAYERLEVEL" val="1"/>
  <p:tag name="KSO_WM_UNIT_TYPE" val="i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i*2"/>
  <p:tag name="KSO_WM_UNIT_INDEX" val="2"/>
  <p:tag name="KSO_WM_UNIT_LAYERLEVEL" val="1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17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h_a*1_1"/>
  <p:tag name="KSO_WM_UNIT_INDEX" val="1_1"/>
  <p:tag name="KSO_WM_UNIT_ISCONTENTSTITLE" val="0"/>
  <p:tag name="KSO_WM_UNIT_LAYERLEVEL" val="1_1"/>
  <p:tag name="KSO_WM_UNIT_NOCLEAR" val="0"/>
  <p:tag name="KSO_WM_UNIT_PRESET_TEXT" val="单击此处添加标题"/>
  <p:tag name="KSO_WM_UNIT_TYPE" val="h_a"/>
  <p:tag name="KSO_WM_UNIT_VALUE" val="18"/>
</p:tagLst>
</file>

<file path=ppt/tags/tag165.xml><?xml version="1.0" encoding="utf-8"?>
<p:tagLst xmlns:p="http://schemas.openxmlformats.org/presentationml/2006/main">
  <p:tag name="KSO_WM_BEAUTIFY_FLAG" val="#wm#"/>
  <p:tag name="KSO_WM_SLIDE_ID" val="custom20196575_5"/>
  <p:tag name="KSO_WM_SLIDE_INDEX" val="5"/>
  <p:tag name="KSO_WM_SLIDE_ITEM_CNT" val="0"/>
  <p:tag name="KSO_WM_SLIDE_LAYOUT" val="a_d_h"/>
  <p:tag name="KSO_WM_SLIDE_LAYOUT_CNT" val="1_1_1"/>
  <p:tag name="KSO_WM_SLIDE_POSITION" val="547.375*219.875"/>
  <p:tag name="KSO_WM_SLIDE_SIZE" val="337.125*221.125"/>
  <p:tag name="KSO_WM_SLIDE_SUBTYPE" val="picTxt"/>
  <p:tag name="KSO_WM_SLIDE_TYPE" val="text"/>
  <p:tag name="KSO_WM_TAG_VERSION" val="1.0"/>
  <p:tag name="KSO_WM_TEMPLATE_CATEGORY" val="custom"/>
  <p:tag name="KSO_WM_TEMPLATE_INDEX" val="20196575"/>
  <p:tag name="KSO_WM_TEMPLATE_SUBCATEGORY" val="0"/>
</p:tagLst>
</file>

<file path=ppt/tags/tag16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96575_2*i*0"/>
  <p:tag name="KSO_WM_UNIT_INDEX" val="0"/>
  <p:tag name="KSO_WM_UNIT_LAYERLEVEL" val="1"/>
  <p:tag name="KSO_WM_UNIT_TEXT_FILL_FORE_SCHEMECOLOR_INDEX" val="13"/>
  <p:tag name="KSO_WM_UNIT_TEXT_FILL_TYPE" val="1"/>
  <p:tag name="KSO_WM_UNIT_TYPE" val="i"/>
  <p:tag name="KSO_WM_UNIT_USESOURCEFORMAT_APPLY" val="1"/>
</p:tagLst>
</file>

<file path=ppt/tags/tag16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2*a*1"/>
  <p:tag name="KSO_WM_UNIT_INDEX" val="1"/>
  <p:tag name="KSO_WM_UNIT_ISCONTENTSTITLE" val="1"/>
  <p:tag name="KSO_WM_UNIT_LAYERLEVEL" val="1"/>
  <p:tag name="KSO_WM_UNIT_NOCLEAR" val="0"/>
  <p:tag name="KSO_WM_UNIT_PRESET_TEXT" val="目录"/>
  <p:tag name="KSO_WM_UNIT_TEXT_FILL_FORE_SCHEMECOLOR_INDEX" val="14"/>
  <p:tag name="KSO_WM_UNIT_TEXT_FILL_TYPE" val="1"/>
  <p:tag name="KSO_WM_UNIT_TYPE" val="a"/>
  <p:tag name="KSO_WM_UNIT_USESOURCEFORMAT_APPLY" val="1"/>
  <p:tag name="KSO_WM_UNIT_VALUE" val="5"/>
</p:tagLst>
</file>

<file path=ppt/tags/tag16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2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TYPE" val="l_h_f"/>
  <p:tag name="KSO_WM_UNIT_USESOURCEFORMAT_APPLY" val="1"/>
  <p:tag name="KSO_WM_UNIT_VALUE" val="34"/>
</p:tagLst>
</file>

<file path=ppt/tags/tag16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custom20196575_2*l_h_i*1_1_1"/>
  <p:tag name="KSO_WM_UNIT_INDEX" val="1_1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2*l_h_a*1_2_1"/>
  <p:tag name="KSO_WM_UNIT_INDEX" val="1_2_1"/>
  <p:tag name="KSO_WM_UNIT_ISCONTENTSTITLE" val="0"/>
  <p:tag name="KSO_WM_UNIT_LAYERLEVEL" val="1_1_1"/>
  <p:tag name="KSO_WM_UNIT_NOCLEAR" val="0"/>
  <p:tag name="KSO_WM_UNIT_PRESET_TEXT" val="单击此处添加标题"/>
  <p:tag name="KSO_WM_UNIT_TEXT_FILL_FORE_SCHEMECOLOR_INDEX" val="13"/>
  <p:tag name="KSO_WM_UNIT_TEXT_FILL_TYPE" val="1"/>
  <p:tag name="KSO_WM_UNIT_TYPE" val="l_h_a"/>
  <p:tag name="KSO_WM_UNIT_USESOURCEFORMAT_APPLY" val="1"/>
  <p:tag name="KSO_WM_UNIT_VALUE" val="17"/>
</p:tagLst>
</file>

<file path=ppt/tags/tag17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custom20196575_2*l_h_i*1_2_1"/>
  <p:tag name="KSO_WM_UNIT_INDEX" val="1_2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7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2*l_h_a*1_3_1"/>
  <p:tag name="KSO_WM_UNIT_INDEX" val="1_3_1"/>
  <p:tag name="KSO_WM_UNIT_ISCONTENTSTITLE" val="0"/>
  <p:tag name="KSO_WM_UNIT_LAYERLEVEL" val="1_1_1"/>
  <p:tag name="KSO_WM_UNIT_NOCLEAR" val="0"/>
  <p:tag name="KSO_WM_UNIT_PRESET_TEXT" val="单击此处添加标题"/>
  <p:tag name="KSO_WM_UNIT_TEXT_FILL_FORE_SCHEMECOLOR_INDEX" val="13"/>
  <p:tag name="KSO_WM_UNIT_TEXT_FILL_TYPE" val="1"/>
  <p:tag name="KSO_WM_UNIT_TYPE" val="l_h_a"/>
  <p:tag name="KSO_WM_UNIT_USESOURCEFORMAT_APPLY" val="1"/>
  <p:tag name="KSO_WM_UNIT_VALUE" val="17"/>
</p:tagLst>
</file>

<file path=ppt/tags/tag17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custom20196575_2*l_h_i*1_3_1"/>
  <p:tag name="KSO_WM_UNIT_INDEX" val="1_3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3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2"/>
</p:tagLst>
</file>

<file path=ppt/tags/tag175.xml><?xml version="1.0" encoding="utf-8"?>
<p:tagLst xmlns:p="http://schemas.openxmlformats.org/presentationml/2006/main">
  <p:tag name="KSO_WM_BEAUTIFY_FLAG" val="#wm#"/>
  <p:tag name="KSO_WM_COMBINE_RELATE_SLIDE_ID" val="custom20180541_5"/>
  <p:tag name="KSO_WM_DIAGRAM_GROUP_CODE" val="l1-1"/>
  <p:tag name="KSO_WM_SLIDE_DIAGTYPE" val="l"/>
  <p:tag name="KSO_WM_SLIDE_ID" val="custom20196575_2"/>
  <p:tag name="KSO_WM_SLIDE_INDEX" val="2"/>
  <p:tag name="KSO_WM_SLIDE_ITEM_CNT" val="3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196575"/>
  <p:tag name="KSO_WM_TEMPLATE_SUBCATEGORY" val="0"/>
  <p:tag name="ORIGINALNOUSEDACCENT" val="1"/>
  <p:tag name="STRIPEENUMTEXTTINT" val="3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TYPE" val="h_f"/>
  <p:tag name="KSO_WM_UNIT_VALUE" val="86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17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1"/>
  <p:tag name="KSO_WM_UNIT_INDEX" val="1"/>
  <p:tag name="KSO_WM_UNIT_LAYERLEVEL" val="1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2"/>
  <p:tag name="KSO_WM_UNIT_INDEX" val="2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"/>
  <p:tag name="KSO_WM_UNIT_INDEX" val="1"/>
  <p:tag name="KSO_WM_UNIT_LAYERLEVEL" val="1"/>
  <p:tag name="KSO_WM_UNIT_TYPE" val="i"/>
</p:tagLst>
</file>

<file path=ppt/tags/tag180.xml><?xml version="1.0" encoding="utf-8"?>
<p:tagLst xmlns:p="http://schemas.openxmlformats.org/presentationml/2006/main">
  <p:tag name="KSO_WM_BEAUTIFY_FLAG" val="#wm#"/>
  <p:tag name="KSO_WM_SLIDE_ID" val="custom20196575_4"/>
  <p:tag name="KSO_WM_SLIDE_INDEX" val="4"/>
  <p:tag name="KSO_WM_SLIDE_ITEM_CNT" val="0"/>
  <p:tag name="KSO_WM_SLIDE_LAYOUT" val="a_h"/>
  <p:tag name="KSO_WM_SLIDE_LAYOUT_CNT" val="1_1"/>
  <p:tag name="KSO_WM_SLIDE_POSITION" val="167*171.5"/>
  <p:tag name="KSO_WM_SLIDE_SIZE" val="626*246.75"/>
  <p:tag name="KSO_WM_SLIDE_SUBTYPE" val="pureTxt"/>
  <p:tag name="KSO_WM_SLIDE_TYPE" val="text"/>
  <p:tag name="KSO_WM_TAG_VERSION" val="1.0"/>
  <p:tag name="KSO_WM_TEMPLATE_CATEGORY" val="custom"/>
  <p:tag name="KSO_WM_TEMPLATE_INDEX" val="20196575"/>
  <p:tag name="KSO_WM_TEMPLATE_SUBCATEGORY" val="0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TYPE" val="h_f"/>
  <p:tag name="KSO_WM_UNIT_VALUE" val="86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17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1"/>
  <p:tag name="KSO_WM_UNIT_INDEX" val="1"/>
  <p:tag name="KSO_WM_UNIT_LAYERLEVEL" val="1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2"/>
  <p:tag name="KSO_WM_UNIT_INDEX" val="2"/>
  <p:tag name="KSO_WM_UNIT_LAYERLEVEL" val="1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SLIDE_ID" val="custom20196575_4"/>
  <p:tag name="KSO_WM_SLIDE_INDEX" val="4"/>
  <p:tag name="KSO_WM_SLIDE_ITEM_CNT" val="0"/>
  <p:tag name="KSO_WM_SLIDE_LAYOUT" val="a_h"/>
  <p:tag name="KSO_WM_SLIDE_LAYOUT_CNT" val="1_1"/>
  <p:tag name="KSO_WM_SLIDE_POSITION" val="167*171.5"/>
  <p:tag name="KSO_WM_SLIDE_SIZE" val="626*246.75"/>
  <p:tag name="KSO_WM_SLIDE_SUBTYPE" val="pureTxt"/>
  <p:tag name="KSO_WM_SLIDE_TYPE" val="text"/>
  <p:tag name="KSO_WM_TAG_VERSION" val="1.0"/>
  <p:tag name="KSO_WM_TEMPLATE_CATEGORY" val="custom"/>
  <p:tag name="KSO_WM_TEMPLATE_INDEX" val="20196575"/>
  <p:tag name="KSO_WM_TEMPLATE_SUBCATEGORY" val="0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TYPE" val="h_f"/>
  <p:tag name="KSO_WM_UNIT_VALUE" val="86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17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1"/>
  <p:tag name="KSO_WM_UNIT_INDEX" val="1"/>
  <p:tag name="KSO_WM_UNIT_LAYERLEVEL" val="1"/>
  <p:tag name="KSO_WM_UNIT_TYPE" val="i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2"/>
  <p:tag name="KSO_WM_UNIT_INDEX" val="2"/>
  <p:tag name="KSO_WM_UNIT_LAYERLEVEL" val="1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ID" val="custom20196575_4"/>
  <p:tag name="KSO_WM_SLIDE_INDEX" val="4"/>
  <p:tag name="KSO_WM_SLIDE_ITEM_CNT" val="0"/>
  <p:tag name="KSO_WM_SLIDE_LAYOUT" val="a_h"/>
  <p:tag name="KSO_WM_SLIDE_LAYOUT_CNT" val="1_1"/>
  <p:tag name="KSO_WM_SLIDE_POSITION" val="167*171.5"/>
  <p:tag name="KSO_WM_SLIDE_SIZE" val="626*246.75"/>
  <p:tag name="KSO_WM_SLIDE_SUBTYPE" val="pureTxt"/>
  <p:tag name="KSO_WM_SLIDE_TYPE" val="text"/>
  <p:tag name="KSO_WM_TAG_VERSION" val="1.0"/>
  <p:tag name="KSO_WM_TEMPLATE_CATEGORY" val="custom"/>
  <p:tag name="KSO_WM_TEMPLATE_INDEX" val="20196575"/>
  <p:tag name="KSO_WM_TEMPLATE_SUBCATEGORY" val="0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625"/>
  <p:tag name="KSO_WM_UNIT_COMPATIBLE" val="0"/>
  <p:tag name="KSO_WM_UNIT_DIAGRAM_ISNUMVISUAL" val="0"/>
  <p:tag name="KSO_WM_UNIT_DIAGRAM_ISREFERUNIT" val="0"/>
  <p:tag name="KSO_WM_UNIT_HIGHLIGHT" val="0"/>
  <p:tag name="KSO_WM_UNIT_ID" val="custom20180625_1*a*1"/>
  <p:tag name="KSO_WM_UNIT_INDEX" val="1"/>
  <p:tag name="KSO_WM_UNIT_ISCONTENTSTITLE" val="0"/>
  <p:tag name="KSO_WM_UNIT_LAYERLEVEL" val="1"/>
  <p:tag name="KSO_WM_UNIT_NOCLEAR" val="0"/>
  <p:tag name="KSO_WM_UNIT_PRESET_TEXT" val="梦里花落知多少"/>
  <p:tag name="KSO_WM_UNIT_TYPE" val="a"/>
  <p:tag name="KSO_WM_UNIT_VALUE" val="24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625"/>
  <p:tag name="KSO_WM_UNIT_COMPATIBLE" val="0"/>
  <p:tag name="KSO_WM_UNIT_DIAGRAM_ISNUMVISUAL" val="0"/>
  <p:tag name="KSO_WM_UNIT_DIAGRAM_ISREFERUNIT" val="0"/>
  <p:tag name="KSO_WM_UNIT_HIGHLIGHT" val="0"/>
  <p:tag name="KSO_WM_UNIT_ID" val="custom20180625_1*b*1"/>
  <p:tag name="KSO_WM_UNIT_INDEX" val="1"/>
  <p:tag name="KSO_WM_UNIT_ISCONTENTSTITLE" val="0"/>
  <p:tag name="KSO_WM_UNIT_LAYERLEVEL" val="1"/>
  <p:tag name="KSO_WM_UNIT_NOCLEAR" val="0"/>
  <p:tag name="KSO_WM_UNIT_PRESET_TEXT" val="点击此处添加副标题"/>
  <p:tag name="KSO_WM_UNIT_TYPE" val="b"/>
  <p:tag name="KSO_WM_UNIT_VALUE" val="165"/>
</p:tagLst>
</file>

<file path=ppt/tags/tag193.xml><?xml version="1.0" encoding="utf-8"?>
<p:tagLst xmlns:p="http://schemas.openxmlformats.org/presentationml/2006/main">
  <p:tag name="KSO_WM_BEAUTIFY_FLAG" val="#wm#"/>
  <p:tag name="KSO_WM_COMBINE_RELATE_SLIDE_ID" val="background20177937_1"/>
  <p:tag name="KSO_WM_SLIDE_ID" val="custom20180625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180625"/>
  <p:tag name="KSO_WM_TEMPLATE_MASTER_THUMB_INDEX" val="12"/>
  <p:tag name="KSO_WM_TEMPLATE_MASTER_TYPE" val="1"/>
  <p:tag name="KSO_WM_TEMPLATE_SUBCATEGORY" val="0"/>
  <p:tag name="KSO_WM_TEMPLATE_THUMBS_INDEX" val="1、5、9、11、15、21、30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3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3*b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"/>
  <p:tag name="KSO_WM_UNIT_TYPE" val="b"/>
  <p:tag name="KSO_WM_UNIT_VALUE" val="25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3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2"/>
</p:tagLst>
</file>

<file path=ppt/tags/tag197.xml><?xml version="1.0" encoding="utf-8"?>
<p:tagLst xmlns:p="http://schemas.openxmlformats.org/presentationml/2006/main">
  <p:tag name="KSO_WM_BEAUTIFY_FLAG" val="#wm#"/>
  <p:tag name="KSO_WM_SLIDE_ID" val="custom20196575_3"/>
  <p:tag name="KSO_WM_SLIDE_INDEX" val="3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INDEX" val="20196575"/>
  <p:tag name="KSO_WM_TEMPLATE_SUBCATEGORY" val="0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TYPE" val="h_f"/>
  <p:tag name="KSO_WM_UNIT_VALUE" val="100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i*1"/>
  <p:tag name="KSO_WM_UNIT_INDEX" val="1"/>
  <p:tag name="KSO_WM_UNIT_LAYERLEVEL" val="1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i*2"/>
  <p:tag name="KSO_WM_UNIT_INDEX" val="2"/>
  <p:tag name="KSO_WM_UNIT_LAYERLEVEL" val="1"/>
  <p:tag name="KSO_WM_UNIT_TYPE" val="i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17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h_a*1_1"/>
  <p:tag name="KSO_WM_UNIT_INDEX" val="1_1"/>
  <p:tag name="KSO_WM_UNIT_ISCONTENTSTITLE" val="0"/>
  <p:tag name="KSO_WM_UNIT_LAYERLEVEL" val="1_1"/>
  <p:tag name="KSO_WM_UNIT_NOCLEAR" val="0"/>
  <p:tag name="KSO_WM_UNIT_PRESET_TEXT" val="单击此处添加标题"/>
  <p:tag name="KSO_WM_UNIT_TYPE" val="h_a"/>
  <p:tag name="KSO_WM_UNIT_VALUE" val="18"/>
</p:tagLst>
</file>

<file path=ppt/tags/tag203.xml><?xml version="1.0" encoding="utf-8"?>
<p:tagLst xmlns:p="http://schemas.openxmlformats.org/presentationml/2006/main">
  <p:tag name="KSO_WM_BEAUTIFY_FLAG" val="#wm#"/>
  <p:tag name="KSO_WM_SLIDE_ID" val="custom20196575_5"/>
  <p:tag name="KSO_WM_SLIDE_INDEX" val="5"/>
  <p:tag name="KSO_WM_SLIDE_ITEM_CNT" val="0"/>
  <p:tag name="KSO_WM_SLIDE_LAYOUT" val="a_d_h"/>
  <p:tag name="KSO_WM_SLIDE_LAYOUT_CNT" val="1_1_1"/>
  <p:tag name="KSO_WM_SLIDE_POSITION" val="547.375*219.875"/>
  <p:tag name="KSO_WM_SLIDE_SIZE" val="337.125*221.125"/>
  <p:tag name="KSO_WM_SLIDE_SUBTYPE" val="picTxt"/>
  <p:tag name="KSO_WM_SLIDE_TYPE" val="text"/>
  <p:tag name="KSO_WM_TAG_VERSION" val="1.0"/>
  <p:tag name="KSO_WM_TEMPLATE_CATEGORY" val="custom"/>
  <p:tag name="KSO_WM_TEMPLATE_INDEX" val="20196575"/>
  <p:tag name="KSO_WM_TEMPLATE_SUBCATEGORY" val="0"/>
</p:tagLst>
</file>

<file path=ppt/tags/tag20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96575_2*i*0"/>
  <p:tag name="KSO_WM_UNIT_INDEX" val="0"/>
  <p:tag name="KSO_WM_UNIT_LAYERLEVEL" val="1"/>
  <p:tag name="KSO_WM_UNIT_TEXT_FILL_FORE_SCHEMECOLOR_INDEX" val="13"/>
  <p:tag name="KSO_WM_UNIT_TEXT_FILL_TYPE" val="1"/>
  <p:tag name="KSO_WM_UNIT_TYPE" val="i"/>
  <p:tag name="KSO_WM_UNIT_USESOURCEFORMAT_APPLY" val="1"/>
</p:tagLst>
</file>

<file path=ppt/tags/tag20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2*a*1"/>
  <p:tag name="KSO_WM_UNIT_INDEX" val="1"/>
  <p:tag name="KSO_WM_UNIT_ISCONTENTSTITLE" val="1"/>
  <p:tag name="KSO_WM_UNIT_LAYERLEVEL" val="1"/>
  <p:tag name="KSO_WM_UNIT_NOCLEAR" val="0"/>
  <p:tag name="KSO_WM_UNIT_PRESET_TEXT" val="目录"/>
  <p:tag name="KSO_WM_UNIT_TEXT_FILL_FORE_SCHEMECOLOR_INDEX" val="14"/>
  <p:tag name="KSO_WM_UNIT_TEXT_FILL_TYPE" val="1"/>
  <p:tag name="KSO_WM_UNIT_TYPE" val="a"/>
  <p:tag name="KSO_WM_UNIT_USESOURCEFORMAT_APPLY" val="1"/>
  <p:tag name="KSO_WM_UNIT_VALUE" val="5"/>
</p:tagLst>
</file>

<file path=ppt/tags/tag20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2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TYPE" val="l_h_f"/>
  <p:tag name="KSO_WM_UNIT_USESOURCEFORMAT_APPLY" val="1"/>
  <p:tag name="KSO_WM_UNIT_VALUE" val="34"/>
</p:tagLst>
</file>

<file path=ppt/tags/tag20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custom20196575_2*l_h_i*1_1_1"/>
  <p:tag name="KSO_WM_UNIT_INDEX" val="1_1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0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2*l_h_a*1_2_1"/>
  <p:tag name="KSO_WM_UNIT_INDEX" val="1_2_1"/>
  <p:tag name="KSO_WM_UNIT_ISCONTENTSTITLE" val="0"/>
  <p:tag name="KSO_WM_UNIT_LAYERLEVEL" val="1_1_1"/>
  <p:tag name="KSO_WM_UNIT_NOCLEAR" val="0"/>
  <p:tag name="KSO_WM_UNIT_PRESET_TEXT" val="单击此处添加标题"/>
  <p:tag name="KSO_WM_UNIT_TEXT_FILL_FORE_SCHEMECOLOR_INDEX" val="13"/>
  <p:tag name="KSO_WM_UNIT_TEXT_FILL_TYPE" val="1"/>
  <p:tag name="KSO_WM_UNIT_TYPE" val="l_h_a"/>
  <p:tag name="KSO_WM_UNIT_USESOURCEFORMAT_APPLY" val="1"/>
  <p:tag name="KSO_WM_UNIT_VALUE" val="17"/>
</p:tagLst>
</file>

<file path=ppt/tags/tag20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custom20196575_2*l_h_i*1_2_1"/>
  <p:tag name="KSO_WM_UNIT_INDEX" val="1_2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2*l_h_a*1_3_1"/>
  <p:tag name="KSO_WM_UNIT_INDEX" val="1_3_1"/>
  <p:tag name="KSO_WM_UNIT_ISCONTENTSTITLE" val="0"/>
  <p:tag name="KSO_WM_UNIT_LAYERLEVEL" val="1_1_1"/>
  <p:tag name="KSO_WM_UNIT_NOCLEAR" val="0"/>
  <p:tag name="KSO_WM_UNIT_PRESET_TEXT" val="单击此处添加标题"/>
  <p:tag name="KSO_WM_UNIT_TEXT_FILL_FORE_SCHEMECOLOR_INDEX" val="13"/>
  <p:tag name="KSO_WM_UNIT_TEXT_FILL_TYPE" val="1"/>
  <p:tag name="KSO_WM_UNIT_TYPE" val="l_h_a"/>
  <p:tag name="KSO_WM_UNIT_USESOURCEFORMAT_APPLY" val="1"/>
  <p:tag name="KSO_WM_UNIT_VALUE" val="17"/>
</p:tagLst>
</file>

<file path=ppt/tags/tag21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custom20196575_2*l_h_i*1_3_1"/>
  <p:tag name="KSO_WM_UNIT_INDEX" val="1_3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3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2"/>
</p:tagLst>
</file>

<file path=ppt/tags/tag213.xml><?xml version="1.0" encoding="utf-8"?>
<p:tagLst xmlns:p="http://schemas.openxmlformats.org/presentationml/2006/main">
  <p:tag name="KSO_WM_BEAUTIFY_FLAG" val="#wm#"/>
  <p:tag name="KSO_WM_COMBINE_RELATE_SLIDE_ID" val="custom20180541_5"/>
  <p:tag name="KSO_WM_DIAGRAM_GROUP_CODE" val="l1-1"/>
  <p:tag name="KSO_WM_SLIDE_DIAGTYPE" val="l"/>
  <p:tag name="KSO_WM_SLIDE_ID" val="custom20196575_2"/>
  <p:tag name="KSO_WM_SLIDE_INDEX" val="2"/>
  <p:tag name="KSO_WM_SLIDE_ITEM_CNT" val="3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196575"/>
  <p:tag name="KSO_WM_TEMPLATE_SUBCATEGORY" val="0"/>
  <p:tag name="ORIGINALNOUSEDACCENT" val="1"/>
  <p:tag name="STRIPEENUMTEXTTINT" val="3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TYPE" val="h_f"/>
  <p:tag name="KSO_WM_UNIT_VALUE" val="86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17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1"/>
  <p:tag name="KSO_WM_UNIT_INDEX" val="1"/>
  <p:tag name="KSO_WM_UNIT_LAYERLEVEL" val="1"/>
  <p:tag name="KSO_WM_UNIT_TYPE" val="i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2"/>
  <p:tag name="KSO_WM_UNIT_INDEX" val="2"/>
  <p:tag name="KSO_WM_UNIT_LAYERLEVEL" val="1"/>
  <p:tag name="KSO_WM_UNIT_TYPE" val="i"/>
</p:tagLst>
</file>

<file path=ppt/tags/tag218.xml><?xml version="1.0" encoding="utf-8"?>
<p:tagLst xmlns:p="http://schemas.openxmlformats.org/presentationml/2006/main">
  <p:tag name="KSO_WM_BEAUTIFY_FLAG" val="#wm#"/>
  <p:tag name="KSO_WM_SLIDE_ID" val="custom20196575_4"/>
  <p:tag name="KSO_WM_SLIDE_INDEX" val="4"/>
  <p:tag name="KSO_WM_SLIDE_ITEM_CNT" val="0"/>
  <p:tag name="KSO_WM_SLIDE_LAYOUT" val="a_h"/>
  <p:tag name="KSO_WM_SLIDE_LAYOUT_CNT" val="1_1"/>
  <p:tag name="KSO_WM_SLIDE_POSITION" val="167*171.5"/>
  <p:tag name="KSO_WM_SLIDE_SIZE" val="626*246.75"/>
  <p:tag name="KSO_WM_SLIDE_SUBTYPE" val="pureTxt"/>
  <p:tag name="KSO_WM_SLIDE_TYPE" val="text"/>
  <p:tag name="KSO_WM_TAG_VERSION" val="1.0"/>
  <p:tag name="KSO_WM_TEMPLATE_CATEGORY" val="custom"/>
  <p:tag name="KSO_WM_TEMPLATE_INDEX" val="20196575"/>
  <p:tag name="KSO_WM_TEMPLATE_SUBCATEGORY" val="0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TYPE" val="h_f"/>
  <p:tag name="KSO_WM_UNIT_VALUE" val="86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17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1"/>
  <p:tag name="KSO_WM_UNIT_INDEX" val="1"/>
  <p:tag name="KSO_WM_UNIT_LAYERLEVEL" val="1"/>
  <p:tag name="KSO_WM_UNIT_TYPE" val="i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2"/>
  <p:tag name="KSO_WM_UNIT_INDEX" val="2"/>
  <p:tag name="KSO_WM_UNIT_LAYERLEVEL" val="1"/>
  <p:tag name="KSO_WM_UNIT_TYPE" val="i"/>
</p:tagLst>
</file>

<file path=ppt/tags/tag223.xml><?xml version="1.0" encoding="utf-8"?>
<p:tagLst xmlns:p="http://schemas.openxmlformats.org/presentationml/2006/main">
  <p:tag name="KSO_WM_BEAUTIFY_FLAG" val="#wm#"/>
  <p:tag name="KSO_WM_SLIDE_ID" val="custom20196575_4"/>
  <p:tag name="KSO_WM_SLIDE_INDEX" val="4"/>
  <p:tag name="KSO_WM_SLIDE_ITEM_CNT" val="0"/>
  <p:tag name="KSO_WM_SLIDE_LAYOUT" val="a_h"/>
  <p:tag name="KSO_WM_SLIDE_LAYOUT_CNT" val="1_1"/>
  <p:tag name="KSO_WM_SLIDE_POSITION" val="167*171.5"/>
  <p:tag name="KSO_WM_SLIDE_SIZE" val="626*246.75"/>
  <p:tag name="KSO_WM_SLIDE_SUBTYPE" val="pureTxt"/>
  <p:tag name="KSO_WM_SLIDE_TYPE" val="text"/>
  <p:tag name="KSO_WM_TAG_VERSION" val="1.0"/>
  <p:tag name="KSO_WM_TEMPLATE_CATEGORY" val="custom"/>
  <p:tag name="KSO_WM_TEMPLATE_INDEX" val="20196575"/>
  <p:tag name="KSO_WM_TEMPLATE_SUBCATEGORY" val="0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17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1"/>
  <p:tag name="KSO_WM_UNIT_INDEX" val="1"/>
  <p:tag name="KSO_WM_UNIT_LAYERLEVEL" val="1"/>
  <p:tag name="KSO_WM_UNIT_TYPE" val="i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2"/>
  <p:tag name="KSO_WM_UNIT_INDEX" val="2"/>
  <p:tag name="KSO_WM_UNIT_LAYERLEVEL" val="1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SLIDE_ID" val="custom20196575_4"/>
  <p:tag name="KSO_WM_SLIDE_INDEX" val="4"/>
  <p:tag name="KSO_WM_SLIDE_ITEM_CNT" val="0"/>
  <p:tag name="KSO_WM_SLIDE_LAYOUT" val="a_h"/>
  <p:tag name="KSO_WM_SLIDE_LAYOUT_CNT" val="1_1"/>
  <p:tag name="KSO_WM_SLIDE_POSITION" val="167*171.5"/>
  <p:tag name="KSO_WM_SLIDE_SIZE" val="626*246.75"/>
  <p:tag name="KSO_WM_SLIDE_SUBTYPE" val="pureTxt"/>
  <p:tag name="KSO_WM_SLIDE_TYPE" val="text"/>
  <p:tag name="KSO_WM_TAG_VERSION" val="1.0"/>
  <p:tag name="KSO_WM_TEMPLATE_CATEGORY" val="custom"/>
  <p:tag name="KSO_WM_TEMPLATE_INDEX" val="20196575"/>
  <p:tag name="KSO_WM_TEMPLATE_SUBCATEGORY" val="0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196575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196575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625"/>
  <p:tag name="KSO_WM_UNIT_COMPATIBLE" val="0"/>
  <p:tag name="KSO_WM_UNIT_DIAGRAM_ISNUMVISUAL" val="0"/>
  <p:tag name="KSO_WM_UNIT_DIAGRAM_ISREFERUNIT" val="0"/>
  <p:tag name="KSO_WM_UNIT_HIGHLIGHT" val="0"/>
  <p:tag name="KSO_WM_UNIT_ID" val="custom20180625_1*a*1"/>
  <p:tag name="KSO_WM_UNIT_INDEX" val="1"/>
  <p:tag name="KSO_WM_UNIT_ISCONTENTSTITLE" val="0"/>
  <p:tag name="KSO_WM_UNIT_LAYERLEVEL" val="1"/>
  <p:tag name="KSO_WM_UNIT_NOCLEAR" val="0"/>
  <p:tag name="KSO_WM_UNIT_PRESET_TEXT" val="梦里花落知多少"/>
  <p:tag name="KSO_WM_UNIT_TYPE" val="a"/>
  <p:tag name="KSO_WM_UNIT_VALUE" val="24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625"/>
  <p:tag name="KSO_WM_UNIT_COMPATIBLE" val="0"/>
  <p:tag name="KSO_WM_UNIT_DIAGRAM_ISNUMVISUAL" val="0"/>
  <p:tag name="KSO_WM_UNIT_DIAGRAM_ISREFERUNIT" val="0"/>
  <p:tag name="KSO_WM_UNIT_HIGHLIGHT" val="0"/>
  <p:tag name="KSO_WM_UNIT_ID" val="custom20180625_1*b*1"/>
  <p:tag name="KSO_WM_UNIT_INDEX" val="1"/>
  <p:tag name="KSO_WM_UNIT_ISCONTENTSTITLE" val="0"/>
  <p:tag name="KSO_WM_UNIT_LAYERLEVEL" val="1"/>
  <p:tag name="KSO_WM_UNIT_NOCLEAR" val="0"/>
  <p:tag name="KSO_WM_UNIT_PRESET_TEXT" val="点击此处添加副标题"/>
  <p:tag name="KSO_WM_UNIT_TYPE" val="b"/>
  <p:tag name="KSO_WM_UNIT_VALUE" val="165"/>
</p:tagLst>
</file>

<file path=ppt/tags/tag232.xml><?xml version="1.0" encoding="utf-8"?>
<p:tagLst xmlns:p="http://schemas.openxmlformats.org/presentationml/2006/main">
  <p:tag name="KSO_WM_BEAUTIFY_FLAG" val="#wm#"/>
  <p:tag name="KSO_WM_COMBINE_RELATE_SLIDE_ID" val="background20177937_1"/>
  <p:tag name="KSO_WM_SLIDE_ID" val="custom20180625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180625"/>
  <p:tag name="KSO_WM_TEMPLATE_MASTER_THUMB_INDEX" val="12"/>
  <p:tag name="KSO_WM_TEMPLATE_MASTER_TYPE" val="1"/>
  <p:tag name="KSO_WM_TEMPLATE_SUBCATEGORY" val="0"/>
  <p:tag name="KSO_WM_TEMPLATE_THUMBS_INDEX" val="1、5、9、11、15、21、30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3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3*b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"/>
  <p:tag name="KSO_WM_UNIT_TYPE" val="b"/>
  <p:tag name="KSO_WM_UNIT_VALUE" val="25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3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2"/>
</p:tagLst>
</file>

<file path=ppt/tags/tag236.xml><?xml version="1.0" encoding="utf-8"?>
<p:tagLst xmlns:p="http://schemas.openxmlformats.org/presentationml/2006/main">
  <p:tag name="KSO_WM_BEAUTIFY_FLAG" val="#wm#"/>
  <p:tag name="KSO_WM_SLIDE_ID" val="custom20196575_3"/>
  <p:tag name="KSO_WM_SLIDE_INDEX" val="3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INDEX" val="20196575"/>
  <p:tag name="KSO_WM_TEMPLATE_SUBCATEGORY" val="0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TYPE" val="h_f"/>
  <p:tag name="KSO_WM_UNIT_VALUE" val="100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i*1"/>
  <p:tag name="KSO_WM_UNIT_INDEX" val="1"/>
  <p:tag name="KSO_WM_UNIT_LAYERLEVEL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i*2"/>
  <p:tag name="KSO_WM_UNIT_INDEX" val="2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17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h_a*1_1"/>
  <p:tag name="KSO_WM_UNIT_INDEX" val="1_1"/>
  <p:tag name="KSO_WM_UNIT_ISCONTENTSTITLE" val="0"/>
  <p:tag name="KSO_WM_UNIT_LAYERLEVEL" val="1_1"/>
  <p:tag name="KSO_WM_UNIT_NOCLEAR" val="0"/>
  <p:tag name="KSO_WM_UNIT_PRESET_TEXT" val="单击此处添加标题"/>
  <p:tag name="KSO_WM_UNIT_TYPE" val="h_a"/>
  <p:tag name="KSO_WM_UNIT_VALUE" val="18"/>
</p:tagLst>
</file>

<file path=ppt/tags/tag242.xml><?xml version="1.0" encoding="utf-8"?>
<p:tagLst xmlns:p="http://schemas.openxmlformats.org/presentationml/2006/main">
  <p:tag name="KSO_WM_BEAUTIFY_FLAG" val="#wm#"/>
  <p:tag name="KSO_WM_SLIDE_ID" val="custom20196575_5"/>
  <p:tag name="KSO_WM_SLIDE_INDEX" val="5"/>
  <p:tag name="KSO_WM_SLIDE_ITEM_CNT" val="0"/>
  <p:tag name="KSO_WM_SLIDE_LAYOUT" val="a_d_h"/>
  <p:tag name="KSO_WM_SLIDE_LAYOUT_CNT" val="1_1_1"/>
  <p:tag name="KSO_WM_SLIDE_POSITION" val="547.375*219.875"/>
  <p:tag name="KSO_WM_SLIDE_SIZE" val="337.125*221.125"/>
  <p:tag name="KSO_WM_SLIDE_SUBTYPE" val="picTxt"/>
  <p:tag name="KSO_WM_SLIDE_TYPE" val="text"/>
  <p:tag name="KSO_WM_TAG_VERSION" val="1.0"/>
  <p:tag name="KSO_WM_TEMPLATE_CATEGORY" val="custom"/>
  <p:tag name="KSO_WM_TEMPLATE_INDEX" val="20196575"/>
  <p:tag name="KSO_WM_TEMPLATE_SUBCATEGORY" val="0"/>
</p:tagLst>
</file>

<file path=ppt/tags/tag24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96575_2*i*0"/>
  <p:tag name="KSO_WM_UNIT_INDEX" val="0"/>
  <p:tag name="KSO_WM_UNIT_LAYERLEVEL" val="1"/>
  <p:tag name="KSO_WM_UNIT_TEXT_FILL_FORE_SCHEMECOLOR_INDEX" val="13"/>
  <p:tag name="KSO_WM_UNIT_TEXT_FILL_TYPE" val="1"/>
  <p:tag name="KSO_WM_UNIT_TYPE" val="i"/>
  <p:tag name="KSO_WM_UNIT_USESOURCEFORMAT_APPLY" val="1"/>
</p:tagLst>
</file>

<file path=ppt/tags/tag24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2*a*1"/>
  <p:tag name="KSO_WM_UNIT_INDEX" val="1"/>
  <p:tag name="KSO_WM_UNIT_ISCONTENTSTITLE" val="1"/>
  <p:tag name="KSO_WM_UNIT_LAYERLEVEL" val="1"/>
  <p:tag name="KSO_WM_UNIT_NOCLEAR" val="0"/>
  <p:tag name="KSO_WM_UNIT_PRESET_TEXT" val="目录"/>
  <p:tag name="KSO_WM_UNIT_TEXT_FILL_FORE_SCHEMECOLOR_INDEX" val="14"/>
  <p:tag name="KSO_WM_UNIT_TEXT_FILL_TYPE" val="1"/>
  <p:tag name="KSO_WM_UNIT_TYPE" val="a"/>
  <p:tag name="KSO_WM_UNIT_USESOURCEFORMAT_APPLY" val="1"/>
  <p:tag name="KSO_WM_UNIT_VALUE" val="5"/>
</p:tagLst>
</file>

<file path=ppt/tags/tag24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2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TYPE" val="l_h_f"/>
  <p:tag name="KSO_WM_UNIT_USESOURCEFORMAT_APPLY" val="1"/>
  <p:tag name="KSO_WM_UNIT_VALUE" val="34"/>
</p:tagLst>
</file>

<file path=ppt/tags/tag24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custom20196575_2*l_h_i*1_1_1"/>
  <p:tag name="KSO_WM_UNIT_INDEX" val="1_1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4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custom20196575_2*l_h_i*1_2_1"/>
  <p:tag name="KSO_WM_UNIT_INDEX" val="1_2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4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2*l_h_a*1_3_1"/>
  <p:tag name="KSO_WM_UNIT_INDEX" val="1_3_1"/>
  <p:tag name="KSO_WM_UNIT_ISCONTENTSTITLE" val="0"/>
  <p:tag name="KSO_WM_UNIT_LAYERLEVEL" val="1_1_1"/>
  <p:tag name="KSO_WM_UNIT_NOCLEAR" val="0"/>
  <p:tag name="KSO_WM_UNIT_PRESET_TEXT" val="单击此处添加标题"/>
  <p:tag name="KSO_WM_UNIT_TEXT_FILL_FORE_SCHEMECOLOR_INDEX" val="13"/>
  <p:tag name="KSO_WM_UNIT_TEXT_FILL_TYPE" val="1"/>
  <p:tag name="KSO_WM_UNIT_TYPE" val="l_h_a"/>
  <p:tag name="KSO_WM_UNIT_USESOURCEFORMAT_APPLY" val="1"/>
  <p:tag name="KSO_WM_UNIT_VALUE" val="17"/>
</p:tagLst>
</file>

<file path=ppt/tags/tag24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custom20196575_2*l_h_i*1_3_1"/>
  <p:tag name="KSO_WM_UNIT_INDEX" val="1_3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3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2"/>
</p:tagLst>
</file>

<file path=ppt/tags/tag251.xml><?xml version="1.0" encoding="utf-8"?>
<p:tagLst xmlns:p="http://schemas.openxmlformats.org/presentationml/2006/main">
  <p:tag name="KSO_WM_BEAUTIFY_FLAG" val="#wm#"/>
  <p:tag name="KSO_WM_COMBINE_RELATE_SLIDE_ID" val="custom20180541_5"/>
  <p:tag name="KSO_WM_DIAGRAM_GROUP_CODE" val="l1-1"/>
  <p:tag name="KSO_WM_SLIDE_DIAGTYPE" val="l"/>
  <p:tag name="KSO_WM_SLIDE_ID" val="custom20196575_2"/>
  <p:tag name="KSO_WM_SLIDE_INDEX" val="2"/>
  <p:tag name="KSO_WM_SLIDE_ITEM_CNT" val="3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196575"/>
  <p:tag name="KSO_WM_TEMPLATE_SUBCATEGORY" val="0"/>
  <p:tag name="ORIGINALNOUSEDACCENT" val="1"/>
  <p:tag name="STRIPEENUMTEXTTINT" val="3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TYPE" val="h_f"/>
  <p:tag name="KSO_WM_UNIT_VALUE" val="86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17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1"/>
  <p:tag name="KSO_WM_UNIT_INDEX" val="1"/>
  <p:tag name="KSO_WM_UNIT_LAYERLEVEL" val="1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2"/>
  <p:tag name="KSO_WM_UNIT_INDEX" val="2"/>
  <p:tag name="KSO_WM_UNIT_LAYERLEVEL" val="1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SLIDE_ID" val="custom20196575_4"/>
  <p:tag name="KSO_WM_SLIDE_INDEX" val="4"/>
  <p:tag name="KSO_WM_SLIDE_ITEM_CNT" val="0"/>
  <p:tag name="KSO_WM_SLIDE_LAYOUT" val="a_h"/>
  <p:tag name="KSO_WM_SLIDE_LAYOUT_CNT" val="1_1"/>
  <p:tag name="KSO_WM_SLIDE_POSITION" val="167*171.5"/>
  <p:tag name="KSO_WM_SLIDE_SIZE" val="626*246.75"/>
  <p:tag name="KSO_WM_SLIDE_SUBTYPE" val="pureTxt"/>
  <p:tag name="KSO_WM_SLIDE_TYPE" val="text"/>
  <p:tag name="KSO_WM_TAG_VERSION" val="1.0"/>
  <p:tag name="KSO_WM_TEMPLATE_CATEGORY" val="custom"/>
  <p:tag name="KSO_WM_TEMPLATE_INDEX" val="20196575"/>
  <p:tag name="KSO_WM_TEMPLATE_SUBCATEGORY" val="0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TYPE" val="h_f"/>
  <p:tag name="KSO_WM_UNIT_VALUE" val="86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17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1"/>
  <p:tag name="KSO_WM_UNIT_INDEX" val="1"/>
  <p:tag name="KSO_WM_UNIT_LAYERLEVEL" val="1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4*i*2"/>
  <p:tag name="KSO_WM_UNIT_INDEX" val="2"/>
  <p:tag name="KSO_WM_UNIT_LAYERLEVEL" val="1"/>
  <p:tag name="KSO_WM_UNIT_TYPE" val="i"/>
</p:tagLst>
</file>

<file path=ppt/tags/tag261.xml><?xml version="1.0" encoding="utf-8"?>
<p:tagLst xmlns:p="http://schemas.openxmlformats.org/presentationml/2006/main">
  <p:tag name="KSO_WM_BEAUTIFY_FLAG" val="#wm#"/>
  <p:tag name="KSO_WM_SLIDE_ID" val="custom20196575_4"/>
  <p:tag name="KSO_WM_SLIDE_INDEX" val="4"/>
  <p:tag name="KSO_WM_SLIDE_ITEM_CNT" val="0"/>
  <p:tag name="KSO_WM_SLIDE_LAYOUT" val="a_h"/>
  <p:tag name="KSO_WM_SLIDE_LAYOUT_CNT" val="1_1"/>
  <p:tag name="KSO_WM_SLIDE_POSITION" val="167*171.5"/>
  <p:tag name="KSO_WM_SLIDE_SIZE" val="626*246.75"/>
  <p:tag name="KSO_WM_SLIDE_SUBTYPE" val="pureTxt"/>
  <p:tag name="KSO_WM_SLIDE_TYPE" val="text"/>
  <p:tag name="KSO_WM_TAG_VERSION" val="1.0"/>
  <p:tag name="KSO_WM_TEMPLATE_CATEGORY" val="custom"/>
  <p:tag name="KSO_WM_TEMPLATE_INDEX" val="20196575"/>
  <p:tag name="KSO_WM_TEMPLATE_SUBCATEGORY" val="0"/>
</p:tagLst>
</file>

<file path=ppt/tags/tag262.xml><?xml version="1.0" encoding="utf-8"?>
<p:tagLst xmlns:p="http://schemas.openxmlformats.org/presentationml/2006/main">
  <p:tag name="KSO_WM_BEAUTIFY_FLAG" val="#wm#"/>
  <p:tag name="KSO_WM_TEMPLATE_CATEGORY" val="custom"/>
  <p:tag name="KSO_WM_TEMPLATE_INDEX" val="20196575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12*a*1"/>
  <p:tag name="KSO_WM_UNIT_INDEX" val="1"/>
  <p:tag name="KSO_WM_UNIT_ISCONTENTSTITLE" val="0"/>
  <p:tag name="KSO_WM_UNIT_LAYERLEVEL" val="1"/>
  <p:tag name="KSO_WM_UNIT_NOCLEAR" val="0"/>
  <p:tag name="KSO_WM_UNIT_PRESET_TEXT" val="谢谢观看"/>
  <p:tag name="KSO_WM_UNIT_TYPE" val="a"/>
  <p:tag name="KSO_WM_UNIT_VALUE" val="5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12*b*1"/>
  <p:tag name="KSO_WM_UNIT_INDEX" val="1"/>
  <p:tag name="KSO_WM_UNIT_ISCONTENTSTITLE" val="0"/>
  <p:tag name="KSO_WM_UNIT_LAYERLEVEL" val="1"/>
  <p:tag name="KSO_WM_UNIT_NOCLEAR" val="0"/>
  <p:tag name="KSO_WM_UNIT_PRESET_TEXT" val="THANK YOU"/>
  <p:tag name="KSO_WM_UNIT_TYPE" val="b"/>
  <p:tag name="KSO_WM_UNIT_VALUE" val="7"/>
</p:tagLst>
</file>

<file path=ppt/tags/tag265.xml><?xml version="1.0" encoding="utf-8"?>
<p:tagLst xmlns:p="http://schemas.openxmlformats.org/presentationml/2006/main">
  <p:tag name="KSO_WM_BEAUTIFY_FLAG" val="#wm#"/>
  <p:tag name="KSO_WM_COMBINE_RELATE_SLIDE_ID" val="background20180947_12"/>
  <p:tag name="KSO_WM_SLIDE_ID" val="custom20196575_12"/>
  <p:tag name="KSO_WM_SLIDE_INDEX" val="12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196575"/>
  <p:tag name="KSO_WM_TEMPLATE_SUBCATEGORY" val="0"/>
</p:tagLst>
</file>

<file path=ppt/tags/tag26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3"/>
  <p:tag name="KSO_WM_UNIT_INDEX" val="3"/>
  <p:tag name="KSO_WM_UNIT_LAYERLEVEL" val="1"/>
  <p:tag name="KSO_WM_UNIT_TYPE" val="i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COMBINE_RELATE_SLIDE_ID" val="background20180947_1"/>
  <p:tag name="KSO_WM_TAG_VERSION" val="1.0"/>
  <p:tag name="KSO_WM_TEMPLATE_CATEGORY" val="custom"/>
  <p:tag name="KSO_WM_TEMPLATE_INDEX" val="20196575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3"/>
  <p:tag name="KSO_WM_UNIT_INDEX" val="3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"/>
  <p:tag name="KSO_WM_UNIT_INDEX" val="1"/>
  <p:tag name="KSO_WM_UNIT_LAYERLEVEL" val="1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清新绿-625">
    <a:dk1>
      <a:srgbClr val="000000"/>
    </a:dk1>
    <a:lt1>
      <a:srgbClr val="FFFFFF"/>
    </a:lt1>
    <a:dk2>
      <a:srgbClr val="CDE4E4"/>
    </a:dk2>
    <a:lt2>
      <a:srgbClr val="FFFFFF"/>
    </a:lt2>
    <a:accent1>
      <a:srgbClr val="9CD0D1"/>
    </a:accent1>
    <a:accent2>
      <a:srgbClr val="B4E19D"/>
    </a:accent2>
    <a:accent3>
      <a:srgbClr val="CDE573"/>
    </a:accent3>
    <a:accent4>
      <a:srgbClr val="E4D94C"/>
    </a:accent4>
    <a:accent5>
      <a:srgbClr val="F3CD59"/>
    </a:accent5>
    <a:accent6>
      <a:srgbClr val="F3B87D"/>
    </a:accent6>
    <a:hlink>
      <a:srgbClr val="5DCAFB"/>
    </a:hlink>
    <a:folHlink>
      <a:srgbClr val="B759BC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5098" g="7450" b="7450">
        <a:alpha val="100000"/>
      </a:scrgbClr>
    </a:dk2>
    <a:lt2>
      <a:scrgbClr r="100000" g="100000" b="100000">
        <a:alpha val="100000"/>
      </a:scrgbClr>
    </a:lt2>
    <a:accent1>
      <a:scrgbClr r="50196" g="84313" b="57647">
        <a:alpha val="100000"/>
      </a:scrgbClr>
    </a:accent1>
    <a:accent2>
      <a:scrgbClr r="62745" g="77647" b="47058">
        <a:alpha val="100000"/>
      </a:scrgbClr>
    </a:accent2>
    <a:accent3>
      <a:scrgbClr r="74509" g="73725" b="43137">
        <a:alpha val="100000"/>
      </a:scrgbClr>
    </a:accent3>
    <a:accent4>
      <a:scrgbClr r="80784" g="67843" b="42745">
        <a:alpha val="100000"/>
      </a:scrgbClr>
    </a:accent4>
    <a:accent5>
      <a:scrgbClr r="84705" g="61960" b="44705">
        <a:alpha val="100000"/>
      </a:scrgbClr>
    </a:accent5>
    <a:accent6>
      <a:scrgbClr r="84313" g="57647" b="50196">
        <a:alpha val="100000"/>
      </a:scrgbClr>
    </a:accent6>
    <a:hlink>
      <a:scrgbClr r="39607" g="54509" b="83529">
        <a:alpha val="100000"/>
      </a:scrgbClr>
    </a:hlink>
    <a:folHlink>
      <a:scrgbClr r="62352" g="40392" b="63921">
        <a:alpha val="100000"/>
      </a:scrgbClr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清新绿-625">
    <a:dk1>
      <a:srgbClr val="000000"/>
    </a:dk1>
    <a:lt1>
      <a:srgbClr val="FFFFFF"/>
    </a:lt1>
    <a:dk2>
      <a:srgbClr val="CDE4E4"/>
    </a:dk2>
    <a:lt2>
      <a:srgbClr val="FFFFFF"/>
    </a:lt2>
    <a:accent1>
      <a:srgbClr val="9CD0D1"/>
    </a:accent1>
    <a:accent2>
      <a:srgbClr val="B4E19D"/>
    </a:accent2>
    <a:accent3>
      <a:srgbClr val="CDE573"/>
    </a:accent3>
    <a:accent4>
      <a:srgbClr val="E4D94C"/>
    </a:accent4>
    <a:accent5>
      <a:srgbClr val="F3CD59"/>
    </a:accent5>
    <a:accent6>
      <a:srgbClr val="F3B87D"/>
    </a:accent6>
    <a:hlink>
      <a:srgbClr val="5DCAFB"/>
    </a:hlink>
    <a:folHlink>
      <a:srgbClr val="B759BC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5098" g="7450" b="7450">
        <a:alpha val="100000"/>
      </a:scrgbClr>
    </a:dk2>
    <a:lt2>
      <a:scrgbClr r="100000" g="100000" b="100000">
        <a:alpha val="100000"/>
      </a:scrgbClr>
    </a:lt2>
    <a:accent1>
      <a:scrgbClr r="50196" g="84313" b="57647">
        <a:alpha val="100000"/>
      </a:scrgbClr>
    </a:accent1>
    <a:accent2>
      <a:scrgbClr r="62745" g="77647" b="47058">
        <a:alpha val="100000"/>
      </a:scrgbClr>
    </a:accent2>
    <a:accent3>
      <a:scrgbClr r="74509" g="73725" b="43137">
        <a:alpha val="100000"/>
      </a:scrgbClr>
    </a:accent3>
    <a:accent4>
      <a:scrgbClr r="80784" g="67843" b="42745">
        <a:alpha val="100000"/>
      </a:scrgbClr>
    </a:accent4>
    <a:accent5>
      <a:scrgbClr r="84705" g="61960" b="44705">
        <a:alpha val="100000"/>
      </a:scrgbClr>
    </a:accent5>
    <a:accent6>
      <a:scrgbClr r="84313" g="57647" b="50196">
        <a:alpha val="100000"/>
      </a:scrgbClr>
    </a:accent6>
    <a:hlink>
      <a:scrgbClr r="39607" g="54509" b="83529">
        <a:alpha val="100000"/>
      </a:scrgbClr>
    </a:hlink>
    <a:folHlink>
      <a:scrgbClr r="62352" g="40392" b="63921">
        <a:alpha val="100000"/>
      </a:scrgbClr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清新绿-625">
    <a:dk1>
      <a:srgbClr val="000000"/>
    </a:dk1>
    <a:lt1>
      <a:srgbClr val="FFFFFF"/>
    </a:lt1>
    <a:dk2>
      <a:srgbClr val="CDE4E4"/>
    </a:dk2>
    <a:lt2>
      <a:srgbClr val="FFFFFF"/>
    </a:lt2>
    <a:accent1>
      <a:srgbClr val="9CD0D1"/>
    </a:accent1>
    <a:accent2>
      <a:srgbClr val="B4E19D"/>
    </a:accent2>
    <a:accent3>
      <a:srgbClr val="CDE573"/>
    </a:accent3>
    <a:accent4>
      <a:srgbClr val="E4D94C"/>
    </a:accent4>
    <a:accent5>
      <a:srgbClr val="F3CD59"/>
    </a:accent5>
    <a:accent6>
      <a:srgbClr val="F3B87D"/>
    </a:accent6>
    <a:hlink>
      <a:srgbClr val="5DCAFB"/>
    </a:hlink>
    <a:folHlink>
      <a:srgbClr val="B759BC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5098" g="7450" b="7450">
        <a:alpha val="100000"/>
      </a:scrgbClr>
    </a:dk2>
    <a:lt2>
      <a:scrgbClr r="100000" g="100000" b="100000">
        <a:alpha val="100000"/>
      </a:scrgbClr>
    </a:lt2>
    <a:accent1>
      <a:scrgbClr r="50196" g="84313" b="57647">
        <a:alpha val="100000"/>
      </a:scrgbClr>
    </a:accent1>
    <a:accent2>
      <a:scrgbClr r="62745" g="77647" b="47058">
        <a:alpha val="100000"/>
      </a:scrgbClr>
    </a:accent2>
    <a:accent3>
      <a:scrgbClr r="74509" g="73725" b="43137">
        <a:alpha val="100000"/>
      </a:scrgbClr>
    </a:accent3>
    <a:accent4>
      <a:scrgbClr r="80784" g="67843" b="42745">
        <a:alpha val="100000"/>
      </a:scrgbClr>
    </a:accent4>
    <a:accent5>
      <a:scrgbClr r="84705" g="61960" b="44705">
        <a:alpha val="100000"/>
      </a:scrgbClr>
    </a:accent5>
    <a:accent6>
      <a:scrgbClr r="84313" g="57647" b="50196">
        <a:alpha val="100000"/>
      </a:scrgbClr>
    </a:accent6>
    <a:hlink>
      <a:scrgbClr r="39607" g="54509" b="83529">
        <a:alpha val="100000"/>
      </a:scrgbClr>
    </a:hlink>
    <a:folHlink>
      <a:scrgbClr r="62352" g="40392" b="63921">
        <a:alpha val="100000"/>
      </a:scrgbClr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96</Paragraphs>
  <Slides>24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2">
      <vt:lpstr>Arial</vt:lpstr>
      <vt:lpstr>微软雅黑</vt:lpstr>
      <vt:lpstr>Calibri Light</vt:lpstr>
      <vt:lpstr>Calibri</vt:lpstr>
      <vt:lpstr>黑体</vt:lpstr>
      <vt:lpstr>方正小标宋简体</vt:lpstr>
      <vt:lpstr>仿宋</vt:lpstr>
      <vt:lpstr>1_Office 主题​​</vt:lpstr>
      <vt:lpstr>任务探究一出世与入世的碰撞</vt:lpstr>
      <vt:lpstr>任务导引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任务探究二志士与隐士的对话</vt:lpstr>
      <vt:lpstr>任务导引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任务探究三 言浅意深巧设喻</vt:lpstr>
      <vt:lpstr>任务导引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谢谢观看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2021-08-08T18:47:50.431</cp:lastPrinted>
  <dcterms:created xsi:type="dcterms:W3CDTF">2021-08-08T18:47:50Z</dcterms:created>
  <dcterms:modified xsi:type="dcterms:W3CDTF">2021-08-08T10:47:51Z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