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143" r:id="rId2"/>
    <p:sldId id="3144" r:id="rId3"/>
    <p:sldId id="3149" r:id="rId4"/>
    <p:sldId id="3146" r:id="rId5"/>
    <p:sldId id="3161" r:id="rId6"/>
    <p:sldId id="3150" r:id="rId7"/>
    <p:sldId id="3162" r:id="rId8"/>
    <p:sldId id="3151" r:id="rId9"/>
    <p:sldId id="3152" r:id="rId10"/>
    <p:sldId id="3153" r:id="rId11"/>
    <p:sldId id="3154" r:id="rId12"/>
    <p:sldId id="3155" r:id="rId13"/>
    <p:sldId id="3156" r:id="rId14"/>
    <p:sldId id="3159" r:id="rId15"/>
  </p:sldIdLst>
  <p:sldSz cx="9144000" cy="5143500" type="screen16x9"/>
  <p:notesSz cx="6858000" cy="9144000"/>
  <p:custDataLst>
    <p:tags r:id="rId17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0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33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78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EB1A21-176C-4BA4-8778-444538989DB8}" type="datetimeFigureOut">
              <a:rPr lang="zh-CN" altLang="en-US" smtClean="0"/>
              <a:t>2020/3/21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0B777-654C-4E49-8ABC-8BCEABE06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13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0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261257" y="682172"/>
            <a:ext cx="8665029" cy="42526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261257" y="22050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/>
              <a:t>单击此处添加文字标题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  <a:t>2020/3/21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1" b="1579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5B826-6809-49B3-9B4B-177D412235B0}" type="datetimeFigureOut">
              <a:rPr lang="zh-CN" altLang="en-US" smtClean="0"/>
              <a:t>2020/3/21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AD0B5-09AD-499F-88BC-01FCE55CDA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9485" y="674914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F:\PPT 任务\水晶图片\抠图PNG\墨痕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301479"/>
            <a:ext cx="7859713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Soloman\Desktop\荷叶.png"/>
          <p:cNvPicPr>
            <a:picLocks noChangeAspect="1" noChangeArrowheads="1"/>
          </p:cNvPicPr>
          <p:nvPr/>
        </p:nvPicPr>
        <p:blipFill>
          <a:blip r:embed="rId3" cstate="print"/>
          <a:srcRect r="467" b="369"/>
          <a:stretch>
            <a:fillRect/>
          </a:stretch>
        </p:blipFill>
        <p:spPr bwMode="auto">
          <a:xfrm>
            <a:off x="7273925" y="3473054"/>
            <a:ext cx="1906588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1763714" y="1653779"/>
            <a:ext cx="6480175" cy="864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zh-CN" sz="5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假如生活欺骗了你</a:t>
            </a:r>
          </a:p>
        </p:txBody>
      </p:sp>
      <p:sp>
        <p:nvSpPr>
          <p:cNvPr id="5" name="矩形 4"/>
          <p:cNvSpPr/>
          <p:nvPr/>
        </p:nvSpPr>
        <p:spPr>
          <a:xfrm>
            <a:off x="5669831" y="3032723"/>
            <a:ext cx="2040943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普希金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9485" y="674914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09" name="内容占位符 2"/>
          <p:cNvSpPr>
            <a:spLocks noGrp="1" noChangeArrowheads="1"/>
          </p:cNvSpPr>
          <p:nvPr>
            <p:ph idx="1"/>
          </p:nvPr>
        </p:nvSpPr>
        <p:spPr>
          <a:xfrm>
            <a:off x="556926" y="1092994"/>
            <a:ext cx="8062804" cy="4050506"/>
          </a:xfrm>
        </p:spPr>
        <p:txBody>
          <a:bodyPr>
            <a:noAutofit/>
          </a:bodyPr>
          <a:lstStyle/>
          <a:p>
            <a:pPr marL="0" indent="0" eaLnBrk="1" hangingPunct="1">
              <a:spcBef>
                <a:spcPts val="1800"/>
              </a:spcBef>
              <a:buNone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本诗写于普希金被沙皇政府流放期间。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spcBef>
                <a:spcPts val="1800"/>
              </a:spcBef>
              <a:buNone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被流放的日子里有痛苦，可是，当地优美的自然景色，哥萨克人的风土人情，进一步激发了诗人的浪漫主义热情，丰富了他的诗歌题材和形象。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1826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年诗人回到莫斯科，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1830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年后，完成诗体小说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叶普盖尼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奥涅金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、长篇小说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上尉的女儿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等作品。</a:t>
            </a:r>
          </a:p>
          <a:p>
            <a:pPr marL="0" indent="0" eaLnBrk="1" hangingPunct="1">
              <a:spcBef>
                <a:spcPts val="1800"/>
              </a:spcBef>
              <a:buNone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这样看来，被流放的日子，也成为普希金人生“亲切的怀恋”。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9485" y="674914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33" name="内容占位符 2"/>
          <p:cNvSpPr>
            <a:spLocks noGrp="1" noChangeArrowheads="1"/>
          </p:cNvSpPr>
          <p:nvPr>
            <p:ph sz="half" idx="1"/>
          </p:nvPr>
        </p:nvSpPr>
        <p:spPr>
          <a:xfrm>
            <a:off x="435430" y="897732"/>
            <a:ext cx="8501742" cy="3674269"/>
          </a:xfrm>
          <a:noFill/>
          <a:ln>
            <a:noFill/>
          </a:ln>
        </p:spPr>
        <p:txBody>
          <a:bodyPr>
            <a:noAutofit/>
          </a:bodyPr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假如生活欺骗了你                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舒缓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不要悲伤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不要心急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丽地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忧郁的日子里须要镇静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沉稳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相信吧</a:t>
            </a:r>
            <a:r>
              <a:rPr lang="en-US" altLang="zh-CN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快乐的日子将会来临      </a:t>
            </a:r>
            <a:r>
              <a:rPr lang="en-US" altLang="zh-CN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乐观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en-US" altLang="zh-CN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心儿永远向往着未来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平稳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深沉地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现在却常是忧郁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一切都是瞬息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响亮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亲切地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一切都将会过去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而那过去了的                    </a:t>
            </a:r>
            <a:r>
              <a:rPr lang="en-US" altLang="zh-CN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乐观</a:t>
            </a:r>
            <a:r>
              <a:rPr lang="zh-CN" altLang="en-US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稳重地</a:t>
            </a:r>
            <a:r>
              <a:rPr lang="en-US" altLang="zh-CN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就会成为亲切的怀恋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</a:pPr>
            <a:endParaRPr lang="zh-CN" altLang="en-US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3527" y="75847"/>
            <a:ext cx="451277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厄运中保持一种高贵的肃穆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9485" y="674914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57" name="内容占位符 2"/>
          <p:cNvSpPr>
            <a:spLocks noGrp="1" noChangeArrowheads="1"/>
          </p:cNvSpPr>
          <p:nvPr>
            <p:ph idx="1"/>
          </p:nvPr>
        </p:nvSpPr>
        <p:spPr>
          <a:xfrm>
            <a:off x="499110" y="859790"/>
            <a:ext cx="8205470" cy="30861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在生活中，既然</a:t>
            </a:r>
            <a:r>
              <a:rPr lang="zh-CN" altLang="en-US" sz="3600" dirty="0">
                <a:latin typeface="华文行楷" pitchFamily="2" charset="-122"/>
                <a:ea typeface="华文行楷" pitchFamily="2" charset="-122"/>
              </a:rPr>
              <a:t>“欺骗” 无法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避免，诗人为何用“</a:t>
            </a:r>
            <a:r>
              <a:rPr lang="zh-CN" altLang="en-US" sz="3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假如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”呢？</a:t>
            </a:r>
            <a:endParaRPr lang="zh-CN" altLang="en-US" sz="3600" dirty="0" smtClean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4" name="Picture 37" descr="C:\Users\Administrator\Desktop\主题学习\61aa4cdbec43d4d8.jpg"/>
          <p:cNvPicPr>
            <a:picLocks noChangeAspect="1" noChangeArrowheads="1"/>
          </p:cNvPicPr>
          <p:nvPr/>
        </p:nvPicPr>
        <p:blipFill>
          <a:blip r:embed="rId2" cstate="print"/>
          <a:srcRect b="16147"/>
          <a:stretch>
            <a:fillRect/>
          </a:stretch>
        </p:blipFill>
        <p:spPr bwMode="auto">
          <a:xfrm>
            <a:off x="4296697" y="2129490"/>
            <a:ext cx="3767906" cy="2344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>
            <a:spLocks noChangeArrowheads="1"/>
          </p:cNvSpPr>
          <p:nvPr/>
        </p:nvSpPr>
        <p:spPr bwMode="auto">
          <a:xfrm>
            <a:off x="822325" y="341710"/>
            <a:ext cx="224292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99"/>
                </a:solidFill>
                <a:ea typeface="华文新魏" panose="02010800040101010101" pitchFamily="2" charset="-122"/>
              </a:rPr>
              <a:t>写作背景</a:t>
            </a:r>
          </a:p>
        </p:txBody>
      </p:sp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971551" y="627460"/>
            <a:ext cx="5472113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这首诗普希金是</a:t>
            </a:r>
          </a:p>
          <a:p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以赠诗的形式写在</a:t>
            </a:r>
          </a:p>
          <a:p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他的邻居奥希泊娃的</a:t>
            </a:r>
          </a:p>
          <a:p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女儿纪念册上的。</a:t>
            </a:r>
          </a:p>
          <a:p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9485" y="674914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26" name="TextBox 4"/>
          <p:cNvSpPr txBox="1">
            <a:spLocks noChangeArrowheads="1"/>
          </p:cNvSpPr>
          <p:nvPr/>
        </p:nvSpPr>
        <p:spPr bwMode="auto">
          <a:xfrm>
            <a:off x="469982" y="1486851"/>
            <a:ext cx="7248341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活不是只有眼前和苟且，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还有诗和远方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走向远方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走在崎岖不平的路上，</a:t>
            </a: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让每一个脚印都坚实而有力量。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9982" y="816232"/>
            <a:ext cx="7248341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</a:rPr>
              <a:t>读《迟开的花朵更可爱》，畅谈感受。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9485" y="674914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9" name="矩形 1"/>
          <p:cNvSpPr>
            <a:spLocks noChangeArrowheads="1"/>
          </p:cNvSpPr>
          <p:nvPr/>
        </p:nvSpPr>
        <p:spPr bwMode="auto">
          <a:xfrm>
            <a:off x="285838" y="776128"/>
            <a:ext cx="7527202" cy="40934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lvl="1">
              <a:buFontTx/>
              <a:buNone/>
            </a:pP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假如</a:t>
            </a:r>
            <a:r>
              <a:rPr lang="zh-CN" altLang="zh-CN" sz="2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欺骗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了你，   </a:t>
            </a:r>
          </a:p>
          <a:p>
            <a:pPr marL="0" lvl="1">
              <a:buFontTx/>
              <a:buNone/>
            </a:pP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不要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悲伤，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不要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心急！  </a:t>
            </a:r>
          </a:p>
          <a:p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忧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郁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日子里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须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镇静：   </a:t>
            </a:r>
          </a:p>
          <a:p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信吧，快乐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日子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会来临。</a:t>
            </a:r>
          </a:p>
          <a:p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心儿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永远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向往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未来；  </a:t>
            </a:r>
          </a:p>
          <a:p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却常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忧郁。        </a:t>
            </a:r>
          </a:p>
          <a:p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一切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瞬息，   </a:t>
            </a:r>
          </a:p>
          <a:p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一切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都将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过去；</a:t>
            </a:r>
          </a:p>
          <a:p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而那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过去了的，     </a:t>
            </a:r>
          </a:p>
          <a:p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成为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亲切的</a:t>
            </a:r>
            <a:r>
              <a:rPr lang="zh-CN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zh-CN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怀恋</a:t>
            </a:r>
            <a:r>
              <a:rPr lang="zh-CN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838" y="8989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黑体" panose="02010609060101010101" pitchFamily="49" charset="-122"/>
                <a:ea typeface="黑体" panose="02010609060101010101" pitchFamily="49" charset="-122"/>
              </a:rPr>
              <a:t>假如生活欺骗了你</a:t>
            </a:r>
          </a:p>
        </p:txBody>
      </p:sp>
      <p:pic>
        <p:nvPicPr>
          <p:cNvPr id="5" name="Picture 3" descr="L:\png\12-16_0000_图层-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628" y="146846"/>
            <a:ext cx="1632372" cy="273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085" y="612901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Picture 17" descr="C:\Users\liujicai01\Desktop\png\素材CNN-sccnn_0002_177293006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977" y="0"/>
            <a:ext cx="2786497" cy="1632203"/>
          </a:xfrm>
          <a:prstGeom prst="rect">
            <a:avLst/>
          </a:prstGeom>
          <a:noFill/>
          <a:effectLst>
            <a:outerShdw blurRad="165100" dist="38100" dir="8100000" sx="101000" sy="101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3" name="矩形 3"/>
          <p:cNvSpPr>
            <a:spLocks noChangeArrowheads="1"/>
          </p:cNvSpPr>
          <p:nvPr/>
        </p:nvSpPr>
        <p:spPr bwMode="auto">
          <a:xfrm>
            <a:off x="409302" y="820250"/>
            <a:ext cx="789559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5400" dirty="0">
                <a:ea typeface="华文行楷" panose="02010800040101010101" pitchFamily="2" charset="-122"/>
              </a:rPr>
              <a:t>假如生活欺骗了</a:t>
            </a:r>
            <a:r>
              <a:rPr lang="zh-CN" altLang="zh-CN" sz="5400" dirty="0" smtClean="0">
                <a:ea typeface="华文行楷" panose="02010800040101010101" pitchFamily="2" charset="-122"/>
              </a:rPr>
              <a:t>你</a:t>
            </a:r>
            <a:endParaRPr lang="zh-CN" altLang="zh-CN" sz="5400" dirty="0">
              <a:ea typeface="华文行楷" panose="02010800040101010101" pitchFamily="2" charset="-122"/>
            </a:endParaRPr>
          </a:p>
        </p:txBody>
      </p:sp>
      <p:pic>
        <p:nvPicPr>
          <p:cNvPr id="13314" name="Picture 37" descr="C:\Users\Administrator\Desktop\主题学习\61aa4cdbec43d4d8.jpg"/>
          <p:cNvPicPr>
            <a:picLocks noChangeAspect="1" noChangeArrowheads="1"/>
          </p:cNvPicPr>
          <p:nvPr/>
        </p:nvPicPr>
        <p:blipFill>
          <a:blip r:embed="rId3" cstate="print"/>
          <a:srcRect b="16147"/>
          <a:stretch>
            <a:fillRect/>
          </a:stretch>
        </p:blipFill>
        <p:spPr bwMode="auto">
          <a:xfrm>
            <a:off x="4357097" y="2153770"/>
            <a:ext cx="3767906" cy="2344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09302" y="2523067"/>
            <a:ext cx="359543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zh-CN" altLang="zh-CN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假如生活欺骗</a:t>
            </a:r>
            <a:r>
              <a:rPr lang="zh-CN" altLang="zh-CN" sz="2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了你</a:t>
            </a:r>
            <a:r>
              <a:rPr lang="zh-CN" altLang="zh-CN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你会怎么办？</a:t>
            </a:r>
            <a:r>
              <a:rPr lang="zh-CN" altLang="zh-CN" sz="2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zh-CN" sz="2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9485" y="674914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81158" y="805883"/>
            <a:ext cx="6027174" cy="3210945"/>
          </a:xfrm>
        </p:spPr>
        <p:txBody>
          <a:bodyPr>
            <a:normAutofit lnSpcReduction="10000"/>
          </a:bodyPr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不要悲伤，不要心急！</a:t>
            </a:r>
            <a:r>
              <a: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要镇静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相信快乐的日子将会来临</a:t>
            </a:r>
            <a:endParaRPr lang="zh-CN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心儿永远向往着未来      </a:t>
            </a:r>
          </a:p>
        </p:txBody>
      </p:sp>
      <p:pic>
        <p:nvPicPr>
          <p:cNvPr id="5" name="Picture 3" descr="L:\png\12-16_0000_图层-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628" y="146846"/>
            <a:ext cx="1632372" cy="2735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7085" y="612901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5" name="Picture 17" descr="C:\Users\liujicai01\Desktop\png\素材CNN-sccnn_0002_177293006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977" y="0"/>
            <a:ext cx="2786497" cy="1632203"/>
          </a:xfrm>
          <a:prstGeom prst="rect">
            <a:avLst/>
          </a:prstGeom>
          <a:noFill/>
          <a:effectLst>
            <a:outerShdw blurRad="165100" dist="38100" dir="8100000" sx="101000" sy="101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1000" y="1126067"/>
            <a:ext cx="7899400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4400" kern="1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cs typeface="Times New Roman"/>
              </a:rPr>
              <a:t>镇静、坚信、乐观、充满希望。</a:t>
            </a:r>
            <a:endParaRPr lang="zh-CN" altLang="zh-CN" sz="4400" kern="100" dirty="0">
              <a:solidFill>
                <a:srgbClr val="FF0000"/>
              </a:solidFill>
              <a:effectLst/>
              <a:latin typeface="华文行楷" pitchFamily="2" charset="-122"/>
              <a:ea typeface="华文行楷" pitchFamily="2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4754916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842" y="971711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17" descr="C:\Users\liujicai01\Desktop\png\素材CNN-sccnn_0002_177293006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977" y="0"/>
            <a:ext cx="2786497" cy="1632203"/>
          </a:xfrm>
          <a:prstGeom prst="rect">
            <a:avLst/>
          </a:prstGeom>
          <a:noFill/>
          <a:effectLst>
            <a:outerShdw blurRad="165100" dist="38100" dir="8100000" sx="101000" sy="101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7" name="Picture 2" descr="C:\Users\Soloman\Desktop\荷叶.png"/>
          <p:cNvPicPr>
            <a:picLocks noChangeAspect="1" noChangeArrowheads="1"/>
          </p:cNvPicPr>
          <p:nvPr/>
        </p:nvPicPr>
        <p:blipFill>
          <a:blip r:embed="rId3" cstate="print"/>
          <a:srcRect r="467" b="369"/>
          <a:stretch>
            <a:fillRect/>
          </a:stretch>
        </p:blipFill>
        <p:spPr bwMode="auto">
          <a:xfrm>
            <a:off x="8027988" y="4136232"/>
            <a:ext cx="1116012" cy="1031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400471" y="1923639"/>
            <a:ext cx="7765077" cy="24545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“欺骗”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就是你以为用功就可以成功，于是你挑灯夜读，可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</a:t>
            </a: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欺骗”就是你以为只要自己足够善良、宽容、善解人意，别人都会喜欢你，可结果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__________________________________________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400471" y="1061990"/>
            <a:ext cx="762710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行楷" pitchFamily="2" charset="-122"/>
                <a:ea typeface="华文行楷" pitchFamily="2" charset="-122"/>
              </a:rPr>
              <a:t>什么叫欺骗？</a:t>
            </a:r>
            <a:endParaRPr lang="en-US" altLang="zh-CN" sz="32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48381"/>
            <a:ext cx="815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zh-CN" sz="5400" dirty="0">
                <a:solidFill>
                  <a:prstClr val="black"/>
                </a:solidFill>
                <a:ea typeface="华文行楷" panose="02010800040101010101" pitchFamily="2" charset="-122"/>
              </a:rPr>
              <a:t>假如生活</a:t>
            </a:r>
            <a:r>
              <a:rPr lang="zh-CN" altLang="zh-CN" sz="5400" dirty="0">
                <a:solidFill>
                  <a:srgbClr val="FF0000"/>
                </a:solidFill>
                <a:ea typeface="华文行楷" panose="02010800040101010101" pitchFamily="2" charset="-122"/>
              </a:rPr>
              <a:t>欺骗</a:t>
            </a:r>
            <a:r>
              <a:rPr lang="zh-CN" altLang="zh-CN" sz="5400" dirty="0">
                <a:solidFill>
                  <a:prstClr val="black"/>
                </a:solidFill>
                <a:ea typeface="华文行楷" panose="02010800040101010101" pitchFamily="2" charset="-122"/>
              </a:rPr>
              <a:t>了你</a:t>
            </a:r>
            <a:endParaRPr lang="zh-CN" altLang="zh-CN" sz="5400" dirty="0">
              <a:solidFill>
                <a:prstClr val="black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12" y="838200"/>
            <a:ext cx="8478244" cy="4123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0432569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9485" y="674914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61" name="内容占位符 2"/>
          <p:cNvSpPr>
            <a:spLocks noGrp="1" noChangeArrowheads="1"/>
          </p:cNvSpPr>
          <p:nvPr>
            <p:ph sz="half" idx="1"/>
          </p:nvPr>
        </p:nvSpPr>
        <p:spPr>
          <a:xfrm>
            <a:off x="330200" y="674915"/>
            <a:ext cx="7154333" cy="2898018"/>
          </a:xfrm>
        </p:spPr>
        <p:txBody>
          <a:bodyPr>
            <a:normAutofit fontScale="25000" lnSpcReduction="20000"/>
          </a:bodyPr>
          <a:lstStyle/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800" b="1" dirty="0" smtClean="0">
                <a:latin typeface="华文楷体" pitchFamily="2" charset="-122"/>
                <a:ea typeface="华文楷体" pitchFamily="2" charset="-122"/>
              </a:rPr>
              <a:t>一切都是瞬息</a:t>
            </a:r>
            <a:r>
              <a:rPr lang="zh-CN" altLang="en-US" sz="12800" b="1" dirty="0">
                <a:latin typeface="华文楷体" pitchFamily="2" charset="-122"/>
                <a:ea typeface="华文楷体" pitchFamily="2" charset="-122"/>
              </a:rPr>
              <a:t>，  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800" b="1" dirty="0" smtClean="0">
                <a:latin typeface="华文楷体" pitchFamily="2" charset="-122"/>
                <a:ea typeface="华文楷体" pitchFamily="2" charset="-122"/>
              </a:rPr>
              <a:t>一切都</a:t>
            </a:r>
            <a:r>
              <a:rPr lang="zh-CN" altLang="en-US" sz="12800" b="1" dirty="0">
                <a:latin typeface="华文楷体" pitchFamily="2" charset="-122"/>
                <a:ea typeface="华文楷体" pitchFamily="2" charset="-122"/>
              </a:rPr>
              <a:t>将</a:t>
            </a:r>
            <a:r>
              <a:rPr lang="zh-CN" altLang="en-US" sz="12800" b="1" dirty="0" smtClean="0">
                <a:latin typeface="华文楷体" pitchFamily="2" charset="-122"/>
                <a:ea typeface="华文楷体" pitchFamily="2" charset="-122"/>
              </a:rPr>
              <a:t>会过去</a:t>
            </a:r>
            <a:r>
              <a:rPr lang="zh-CN" altLang="en-US" sz="12800" b="1" dirty="0">
                <a:latin typeface="华文楷体" pitchFamily="2" charset="-122"/>
                <a:ea typeface="华文楷体" pitchFamily="2" charset="-122"/>
              </a:rPr>
              <a:t>；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zh-CN" sz="12800" b="1" dirty="0" smtClean="0">
                <a:latin typeface="华文楷体" pitchFamily="2" charset="-122"/>
                <a:ea typeface="华文楷体" pitchFamily="2" charset="-122"/>
              </a:rPr>
              <a:t>而</a:t>
            </a:r>
            <a:r>
              <a:rPr lang="zh-CN" altLang="zh-CN" sz="12800" b="1" dirty="0" smtClean="0">
                <a:latin typeface="华文楷体" pitchFamily="2" charset="-122"/>
                <a:ea typeface="华文楷体" pitchFamily="2" charset="-122"/>
              </a:rPr>
              <a:t>那过去了的，     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zh-CN" sz="12800" b="1" dirty="0" smtClean="0">
                <a:latin typeface="华文楷体" pitchFamily="2" charset="-122"/>
                <a:ea typeface="华文楷体" pitchFamily="2" charset="-122"/>
              </a:rPr>
              <a:t>就会成为亲切的怀恋</a:t>
            </a:r>
            <a:r>
              <a:rPr lang="zh-CN" altLang="en-US" sz="128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zh-CN" sz="5100" dirty="0" smtClean="0">
                <a:latin typeface="华文楷体" pitchFamily="2" charset="-122"/>
                <a:ea typeface="华文楷体" pitchFamily="2" charset="-122"/>
              </a:rPr>
              <a:t> </a:t>
            </a:r>
          </a:p>
          <a:p>
            <a:pPr marL="0" indent="0" eaLnBrk="1" hangingPunct="1">
              <a:buNone/>
            </a:pP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74761" y="3530600"/>
            <a:ext cx="54271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被</a:t>
            </a:r>
            <a:r>
              <a:rPr lang="zh-CN" altLang="en-US" sz="3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欺骗的过去为何会变成“亲切的怀恋”呢？</a:t>
            </a:r>
            <a:endParaRPr lang="zh-CN" altLang="en-US" sz="36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9485" y="674914"/>
            <a:ext cx="8697686" cy="4234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306968" y="870155"/>
            <a:ext cx="8562719" cy="4247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生命像向东流的一江春水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spcAft>
                <a:spcPts val="1200"/>
              </a:spcAft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有时候他经过了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细细的平沙，斜阳芳草里，看见了夹岸红艳的桃花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，他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快乐而又羞怯，静静地流着，低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低地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吟唱着，轻轻地度过这一段浪漫的行程；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Aft>
                <a:spcPts val="1200"/>
              </a:spcAft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有时候他遇到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暴风雨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，这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激电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，这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迅雷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，使他心魂惊骇，疾风吹卷起他，大雨击打着他，他暂时浑浊了，扰乱了，而雨过天晴，只加给他许多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新生的力量</a:t>
            </a:r>
            <a:r>
              <a:rPr lang="zh-CN" altLang="en-US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2400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——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冰心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谈生命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印品黑体"/>
        <a:ea typeface="印品黑体"/>
        <a:cs typeface=""/>
      </a:majorFont>
      <a:minorFont>
        <a:latin typeface="印品黑体"/>
        <a:ea typeface="印品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605</Words>
  <Application>Microsoft Office PowerPoint</Application>
  <PresentationFormat>全屏显示(16:9)</PresentationFormat>
  <Paragraphs>67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57</cp:revision>
  <dcterms:created xsi:type="dcterms:W3CDTF">2016-12-25T02:27:00Z</dcterms:created>
  <dcterms:modified xsi:type="dcterms:W3CDTF">2020-03-21T10:45:36Z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2052-11.1.0.9513</vt:lpwstr>
  </property>
</Properties>
</file>