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Default Extension="tiff" ContentType="image/tiff"/>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56" r:id="rId4"/>
    <p:sldId id="313" r:id="rId5"/>
    <p:sldId id="362" r:id="rId6"/>
    <p:sldId id="363" r:id="rId7"/>
    <p:sldId id="364" r:id="rId8"/>
    <p:sldId id="365" r:id="rId9"/>
    <p:sldId id="366" r:id="rId10"/>
    <p:sldId id="367" r:id="rId11"/>
    <p:sldId id="368" r:id="rId12"/>
    <p:sldId id="369" r:id="rId13"/>
    <p:sldId id="370" r:id="rId14"/>
    <p:sldId id="371" r:id="rId15"/>
    <p:sldId id="372" r:id="rId16"/>
    <p:sldId id="373" r:id="rId17"/>
    <p:sldId id="374" r:id="rId18"/>
    <p:sldId id="375" r:id="rId19"/>
    <p:sldId id="376" r:id="rId20"/>
    <p:sldId id="377" r:id="rId21"/>
    <p:sldId id="378" r:id="rId22"/>
    <p:sldId id="379" r:id="rId23"/>
    <p:sldId id="380" r:id="rId24"/>
    <p:sldId id="381" r:id="rId25"/>
    <p:sldId id="382" r:id="rId26"/>
    <p:sldId id="392" r:id="rId27"/>
    <p:sldId id="385" r:id="rId28"/>
    <p:sldId id="386" r:id="rId29"/>
    <p:sldId id="387" r:id="rId30"/>
    <p:sldId id="388" r:id="rId31"/>
    <p:sldId id="389" r:id="rId32"/>
    <p:sldId id="390" r:id="rId33"/>
    <p:sldId id="391" r:id="rId34"/>
    <p:sldId id="337" r:id="rId35"/>
  </p:sldIdLst>
  <p:sldSz cx="12192000" cy="6858000"/>
  <p:notesSz cx="7103745" cy="10234295"/>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幸全" initials="幸全"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2" d="100"/>
          <a:sy n="72" d="100"/>
        </p:scale>
        <p:origin x="78" y="34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tags" Target="tags/tag231.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1.xml" /><Relationship Id="rId40"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5505FDB9-9279-48C4-ABC7-B563FF029688}"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3FDC5777-5B9A-4322-9936-3FF393562271}"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26.xml" /><Relationship Id="rId4" Type="http://schemas.openxmlformats.org/officeDocument/2006/relationships/tags" Target="../tags/tag27.xml" /><Relationship Id="rId5" Type="http://schemas.openxmlformats.org/officeDocument/2006/relationships/tags" Target="../tags/tag28.xml" /><Relationship Id="rId6" Type="http://schemas.openxmlformats.org/officeDocument/2006/relationships/tags" Target="../tags/tag29.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58.xml" /><Relationship Id="rId4" Type="http://schemas.openxmlformats.org/officeDocument/2006/relationships/tags" Target="../tags/tag59.xml" /><Relationship Id="rId5" Type="http://schemas.openxmlformats.org/officeDocument/2006/relationships/tags" Target="../tags/tag60.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179.xml" /><Relationship Id="rId4" Type="http://schemas.openxmlformats.org/officeDocument/2006/relationships/tags" Target="../tags/tag180.xml" /><Relationship Id="rId5" Type="http://schemas.openxmlformats.org/officeDocument/2006/relationships/tags" Target="../tags/tag18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3FDC5777-5B9A-4322-9936-3FF393562271}"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3FDC5777-5B9A-4322-9936-3FF393562271}"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2.xml" /><Relationship Id="rId2" Type="http://schemas.openxmlformats.org/officeDocument/2006/relationships/tags" Target="../tags/tag3.xml" /><Relationship Id="rId3" Type="http://schemas.openxmlformats.org/officeDocument/2006/relationships/tags" Target="../tags/tag4.xml" /><Relationship Id="rId4" Type="http://schemas.openxmlformats.org/officeDocument/2006/relationships/tags" Target="../tags/tag5.xml" /><Relationship Id="rId5" Type="http://schemas.openxmlformats.org/officeDocument/2006/relationships/tags" Target="../tags/tag6.xml" /><Relationship Id="rId6" Type="http://schemas.openxmlformats.org/officeDocument/2006/relationships/tags" Target="../tags/tag7.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8.xml" /><Relationship Id="rId2" Type="http://schemas.openxmlformats.org/officeDocument/2006/relationships/tags" Target="../tags/tag9.xml" /><Relationship Id="rId3" Type="http://schemas.openxmlformats.org/officeDocument/2006/relationships/tags" Target="../tags/tag10.xml" /><Relationship Id="rId4" Type="http://schemas.openxmlformats.org/officeDocument/2006/relationships/tags" Target="../tags/tag11.xml" /><Relationship Id="rId5"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2.xml" /><Relationship Id="rId2" Type="http://schemas.openxmlformats.org/officeDocument/2006/relationships/tags" Target="../tags/tag13.xml" /><Relationship Id="rId3" Type="http://schemas.openxmlformats.org/officeDocument/2006/relationships/tags" Target="../tags/tag14.xml" /><Relationship Id="rId4" Type="http://schemas.openxmlformats.org/officeDocument/2006/relationships/tags" Target="../tags/tag15.xml" /><Relationship Id="rId5" Type="http://schemas.openxmlformats.org/officeDocument/2006/relationships/tags" Target="../tags/tag16.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Tree>
  </p:cSld>
  <p:clrMapOvr>
    <a:masterClrMapping/>
  </p:clrMapOvr>
  <p:transition spd="slow">
    <p:wipe/>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8"/>
            <a:ext cx="10972800" cy="1143000"/>
          </a:xfrm>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9600" y="1600200"/>
            <a:ext cx="109728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a:xfrm>
            <a:off x="609600" y="6245225"/>
            <a:ext cx="2844800" cy="476250"/>
          </a:xfrm>
        </p:spPr>
        <p:txBody>
          <a:bodyPr/>
          <a:lstStyle/>
          <a:p>
            <a:pPr lvl="0" eaLnBrk="1" hangingPunct="1"/>
            <a:fld id="{BB962C8B-B14F-4D97-AF65-F5344CB8AC3E}" type="datetime1">
              <a:rPr lang="zh-CN" altLang="en-US">
                <a:latin typeface="Arial" panose="020b0604020202020204" pitchFamily="34" charset="0"/>
              </a:rPr>
              <a:t/>
            </a:fld>
            <a:endParaRPr lang="zh-CN" altLang="en-US">
              <a:latin typeface="Arial" panose="020b0604020202020204" pitchFamily="34" charset="0"/>
              <a:ea typeface="仿宋_GB2312" pitchFamily="49" charset="-122"/>
            </a:endParaRPr>
          </a:p>
        </p:txBody>
      </p:sp>
      <p:sp>
        <p:nvSpPr>
          <p:cNvPr id="5" name="页脚占位符 4"/>
          <p:cNvSpPr>
            <a:spLocks noGrp="1"/>
          </p:cNvSpPr>
          <p:nvPr>
            <p:ph type="ftr" sz="quarter" idx="11"/>
            <p:custDataLst>
              <p:tags r:id="rId5"/>
            </p:custDataLst>
          </p:nvPr>
        </p:nvSpPr>
        <p:spPr>
          <a:xfrm>
            <a:off x="4165600" y="6245225"/>
            <a:ext cx="3860800" cy="476250"/>
          </a:xfrm>
        </p:spPr>
        <p:txBody>
          <a:bodyPr/>
          <a:lstStyle/>
          <a:p>
            <a:pPr lvl="0" eaLnBrk="1" hangingPunct="1"/>
            <a:endParaRPr lang="zh-CN" altLang="en-US">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a:xfrm>
            <a:off x="8737600" y="6245225"/>
            <a:ext cx="2844800" cy="476250"/>
          </a:xfrm>
        </p:spPr>
        <p:txBody>
          <a:bodyPr/>
          <a:lstStyle/>
          <a:p>
            <a:pPr lvl="0" eaLnBrk="1" hangingPunct="1"/>
            <a:fld id="{9A0DB2DC-4C9A-4742-B13C-FB6460FD3503}" type="slidenum">
              <a:rPr lang="zh-CN" altLang="en-US">
                <a:latin typeface="Arial" panose="020b0604020202020204" pitchFamily="34" charset="0"/>
              </a:rPr>
              <a:t/>
            </a:fld>
            <a:endParaRPr lang="zh-CN" altLang="en-US">
              <a:latin typeface="Arial" panose="020b0604020202020204" pitchFamily="34" charset="0"/>
              <a:ea typeface="仿宋_GB2312" pitchFamily="49" charset="-122"/>
            </a:endParaRPr>
          </a:p>
        </p:txBody>
      </p:sp>
    </p:spTree>
  </p:cSld>
  <p:clrMapOvr>
    <a:masterClrMapping/>
  </p:clrMapOvr>
  <p:transition spd="slow">
    <p:wipe/>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a:xfrm>
            <a:off x="609600" y="6245225"/>
            <a:ext cx="2844800" cy="476250"/>
          </a:xfrm>
        </p:spPr>
        <p:txBody>
          <a:bodyPr/>
          <a:lstStyle/>
          <a:p>
            <a:pPr lvl="0" eaLnBrk="1" hangingPunct="1"/>
            <a:endParaRPr lang="zh-CN" altLang="en-US">
              <a:latin typeface="Arial" panose="020b0604020202020204" pitchFamily="34" charset="0"/>
              <a:ea typeface="仿宋_GB2312" pitchFamily="49" charset="-122"/>
            </a:endParaRPr>
          </a:p>
        </p:txBody>
      </p:sp>
      <p:sp>
        <p:nvSpPr>
          <p:cNvPr id="3" name="页脚占位符 2"/>
          <p:cNvSpPr>
            <a:spLocks noGrp="1"/>
          </p:cNvSpPr>
          <p:nvPr>
            <p:ph type="ftr" sz="quarter" idx="11"/>
            <p:custDataLst>
              <p:tags r:id="rId3"/>
            </p:custDataLst>
          </p:nvPr>
        </p:nvSpPr>
        <p:spPr>
          <a:xfrm>
            <a:off x="4165600" y="6245225"/>
            <a:ext cx="3860800" cy="476250"/>
          </a:xfrm>
        </p:spPr>
        <p:txBody>
          <a:bodyPr/>
          <a:lstStyle/>
          <a:p>
            <a:pPr lvl="0" eaLnBrk="1" hangingPunct="1"/>
            <a:endParaRPr lang="zh-CN" altLang="en-US">
              <a:latin typeface="Arial" panose="020b0604020202020204" pitchFamily="34" charset="0"/>
            </a:endParaRPr>
          </a:p>
        </p:txBody>
      </p:sp>
      <p:sp>
        <p:nvSpPr>
          <p:cNvPr id="4" name="灯片编号占位符 3"/>
          <p:cNvSpPr>
            <a:spLocks noGrp="1"/>
          </p:cNvSpPr>
          <p:nvPr>
            <p:ph type="sldNum" sz="quarter" idx="12"/>
            <p:custDataLst>
              <p:tags r:id="rId4"/>
            </p:custDataLst>
          </p:nvPr>
        </p:nvSpPr>
        <p:spPr>
          <a:xfrm>
            <a:off x="8737600" y="6245225"/>
            <a:ext cx="2844800" cy="476250"/>
          </a:xfrm>
        </p:spPr>
        <p:txBody>
          <a:bodyPr/>
          <a:lstStyle/>
          <a:p>
            <a:pPr lvl="0" eaLnBrk="1" hangingPunct="1"/>
            <a:fld id="{9A0DB2DC-4C9A-4742-B13C-FB6460FD3503}" type="slidenum">
              <a:rPr lang="zh-CN" altLang="en-US">
                <a:latin typeface="Arial" panose="020b0604020202020204" pitchFamily="34" charset="0"/>
              </a:rPr>
              <a:t/>
            </a:fld>
            <a:endParaRPr lang="zh-CN" altLang="en-US">
              <a:latin typeface="Arial" panose="020b0604020202020204" pitchFamily="34" charset="0"/>
              <a:ea typeface="仿宋_GB2312" pitchFamily="49" charset="-122"/>
            </a:endParaRPr>
          </a:p>
        </p:txBody>
      </p:sp>
    </p:spTree>
  </p:cSld>
  <p:clrMapOvr>
    <a:masterClrMapping/>
  </p:clrMapOvr>
  <p:transition spd="slow">
    <p:wipe/>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609600" y="274638"/>
            <a:ext cx="10972800" cy="58515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custDataLst>
              <p:tags r:id="rId3"/>
            </p:custDataLst>
          </p:nvPr>
        </p:nvSpPr>
        <p:spPr>
          <a:xfrm>
            <a:off x="609600" y="6245225"/>
            <a:ext cx="2844800" cy="476250"/>
          </a:xfrm>
        </p:spPr>
        <p:txBody>
          <a:bodyPr/>
          <a:lstStyle/>
          <a:p>
            <a:pPr lvl="0" eaLnBrk="1" hangingPunct="1"/>
            <a:endParaRPr lang="zh-CN" altLang="en-US">
              <a:latin typeface="Arial" panose="020b0604020202020204" pitchFamily="34" charset="0"/>
              <a:ea typeface="仿宋_GB2312" pitchFamily="49" charset="-122"/>
            </a:endParaRPr>
          </a:p>
        </p:txBody>
      </p:sp>
      <p:sp>
        <p:nvSpPr>
          <p:cNvPr id="4" name="页脚占位符 3"/>
          <p:cNvSpPr>
            <a:spLocks noGrp="1"/>
          </p:cNvSpPr>
          <p:nvPr>
            <p:ph type="ftr" sz="quarter" idx="11"/>
            <p:custDataLst>
              <p:tags r:id="rId4"/>
            </p:custDataLst>
          </p:nvPr>
        </p:nvSpPr>
        <p:spPr>
          <a:xfrm>
            <a:off x="4165600" y="6245225"/>
            <a:ext cx="3860800" cy="476250"/>
          </a:xfrm>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custDataLst>
              <p:tags r:id="rId5"/>
            </p:custDataLst>
          </p:nvPr>
        </p:nvSpPr>
        <p:spPr>
          <a:xfrm>
            <a:off x="8737600" y="6245225"/>
            <a:ext cx="2844800" cy="476250"/>
          </a:xfrm>
        </p:spPr>
        <p:txBody>
          <a:bodyPr/>
          <a:lstStyle/>
          <a:p>
            <a:pPr lvl="0" eaLnBrk="1" hangingPunct="1"/>
            <a:fld id="{9A0DB2DC-4C9A-4742-B13C-FB6460FD3503}" type="slidenum">
              <a:rPr lang="zh-CN" altLang="en-US">
                <a:latin typeface="Arial" panose="020b0604020202020204" pitchFamily="34" charset="0"/>
              </a:rPr>
              <a:t/>
            </a:fld>
            <a:endParaRPr lang="zh-CN" altLang="en-US">
              <a:latin typeface="Arial" panose="020b0604020202020204" pitchFamily="34" charset="0"/>
              <a:ea typeface="仿宋_GB2312" pitchFamily="49" charset="-122"/>
            </a:endParaRPr>
          </a:p>
        </p:txBody>
      </p:sp>
    </p:spTree>
  </p:cSld>
  <p:clrMapOvr>
    <a:masterClrMapping/>
  </p:clrMapOvr>
  <p:transition spd="slow">
    <p:wipe/>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ags" Target="../tags/tag17.xml" /><Relationship Id="rId6" Type="http://schemas.openxmlformats.org/officeDocument/2006/relationships/image" Target="file:///D:\qq&#25991;&#20214;\712321467\Image\C2C\Image2\%7b75232B38-A165-1FB7-499C-2E1C792CACB5%7d.png" TargetMode="External" /><Relationship Id="rId7" Type="http://schemas.openxmlformats.org/officeDocument/2006/relationships/image" Target="../media/image1.png" /><Relationship Id="rId8" Type="http://schemas.openxmlformats.org/officeDocument/2006/relationships/tags" Target="../tags/tag18.xml" /><Relationship Id="rId9" Type="http://schemas.openxmlformats.org/officeDocument/2006/relationships/image" Target="../media/image2.jpeg"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9"/>
          <a:stretch>
            <a:fillRect/>
          </a:stretch>
        </a:blipFill>
        <a:effectLst/>
      </p:bgPr>
    </p:bg>
    <p:spTree>
      <p:nvGrpSpPr>
        <p:cNvPr id="1" name=""/>
        <p:cNvGrpSpPr/>
        <p:nvPr>
          <p:custDataLst>
            <p:tags r:id="rId5"/>
          </p:custDataLst>
        </p:nvPr>
      </p:nvGrpSpPr>
      <p:grpSpPr>
        <a:xfrm>
          <a:off x="0" y="0"/>
          <a:ext cx="0" cy="0"/>
        </a:xfrm>
      </p:grpSpPr>
      <p:pic>
        <p:nvPicPr>
          <p:cNvPr id="2" name="图片 1073743875" descr="学科网 zxxk.com"/>
          <p:cNvPicPr>
            <a:picLocks noChangeAspect="1"/>
          </p:cNvPicPr>
          <p:nvPr>
            <p:custDataLst>
              <p:tags r:id="rId8"/>
            </p:custDataLst>
          </p:nvPr>
        </p:nvPicPr>
        <p:blipFill>
          <a:blip r:embed="rId7" r:link="rId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slow">
    <p:wipe/>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4.xml" /><Relationship Id="rId11" Type="http://schemas.openxmlformats.org/officeDocument/2006/relationships/tags" Target="../tags/tag35.xml" /><Relationship Id="rId12" Type="http://schemas.openxmlformats.org/officeDocument/2006/relationships/tags" Target="../tags/tag36.xml" /><Relationship Id="rId13" Type="http://schemas.openxmlformats.org/officeDocument/2006/relationships/image" Target="../media/image6.png" /><Relationship Id="rId14" Type="http://schemas.openxmlformats.org/officeDocument/2006/relationships/tags" Target="../tags/tag37.xml" /><Relationship Id="rId15" Type="http://schemas.openxmlformats.org/officeDocument/2006/relationships/tags" Target="../tags/tag38.xml" /><Relationship Id="rId2" Type="http://schemas.openxmlformats.org/officeDocument/2006/relationships/notesSlide" Target="../notesSlides/notesSlide1.xml" /><Relationship Id="rId3" Type="http://schemas.openxmlformats.org/officeDocument/2006/relationships/tags" Target="../tags/tag30.xml" /><Relationship Id="rId4" Type="http://schemas.openxmlformats.org/officeDocument/2006/relationships/image" Target="../media/image3.png" /><Relationship Id="rId5" Type="http://schemas.openxmlformats.org/officeDocument/2006/relationships/tags" Target="../tags/tag31.xml" /><Relationship Id="rId6" Type="http://schemas.openxmlformats.org/officeDocument/2006/relationships/image" Target="../media/image4.png" /><Relationship Id="rId7" Type="http://schemas.openxmlformats.org/officeDocument/2006/relationships/tags" Target="../tags/tag32.xml" /><Relationship Id="rId8" Type="http://schemas.openxmlformats.org/officeDocument/2006/relationships/image" Target="../media/image5.png" /><Relationship Id="rId9" Type="http://schemas.openxmlformats.org/officeDocument/2006/relationships/tags" Target="../tags/tag3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2.xml" /><Relationship Id="rId3" Type="http://schemas.openxmlformats.org/officeDocument/2006/relationships/image" Target="../media/image12.png" /><Relationship Id="rId4" Type="http://schemas.openxmlformats.org/officeDocument/2006/relationships/tags" Target="../tags/tag73.xml" /><Relationship Id="rId5" Type="http://schemas.openxmlformats.org/officeDocument/2006/relationships/tags" Target="../tags/tag7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5.xml" /><Relationship Id="rId3" Type="http://schemas.openxmlformats.org/officeDocument/2006/relationships/tags" Target="../tags/tag7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84.xml" /><Relationship Id="rId11" Type="http://schemas.openxmlformats.org/officeDocument/2006/relationships/tags" Target="../tags/tag85.xml" /><Relationship Id="rId12" Type="http://schemas.openxmlformats.org/officeDocument/2006/relationships/tags" Target="../tags/tag86.xml" /><Relationship Id="rId13" Type="http://schemas.openxmlformats.org/officeDocument/2006/relationships/tags" Target="../tags/tag87.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image" Target="../media/image13.png" /><Relationship Id="rId8" Type="http://schemas.openxmlformats.org/officeDocument/2006/relationships/tags" Target="../tags/tag82.xml" /><Relationship Id="rId9" Type="http://schemas.openxmlformats.org/officeDocument/2006/relationships/tags" Target="../tags/tag8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8.xml" /><Relationship Id="rId3" Type="http://schemas.openxmlformats.org/officeDocument/2006/relationships/tags" Target="../tags/tag8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0.xml" /><Relationship Id="rId3" Type="http://schemas.openxmlformats.org/officeDocument/2006/relationships/tags" Target="../tags/tag9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00.xml" /><Relationship Id="rId11" Type="http://schemas.openxmlformats.org/officeDocument/2006/relationships/tags" Target="../tags/tag101.xml" /><Relationship Id="rId12" Type="http://schemas.openxmlformats.org/officeDocument/2006/relationships/tags" Target="../tags/tag102.xml" /><Relationship Id="rId13" Type="http://schemas.openxmlformats.org/officeDocument/2006/relationships/tags" Target="../tags/tag103.xml" /><Relationship Id="rId14" Type="http://schemas.openxmlformats.org/officeDocument/2006/relationships/tags" Target="../tags/tag104.xml" /><Relationship Id="rId15" Type="http://schemas.openxmlformats.org/officeDocument/2006/relationships/tags" Target="../tags/tag105.xml" /><Relationship Id="rId16" Type="http://schemas.openxmlformats.org/officeDocument/2006/relationships/tags" Target="../tags/tag106.xml" /><Relationship Id="rId17" Type="http://schemas.openxmlformats.org/officeDocument/2006/relationships/tags" Target="../tags/tag107.xml" /><Relationship Id="rId18" Type="http://schemas.openxmlformats.org/officeDocument/2006/relationships/tags" Target="../tags/tag108.xml" /><Relationship Id="rId19" Type="http://schemas.openxmlformats.org/officeDocument/2006/relationships/tags" Target="../tags/tag109.xml" /><Relationship Id="rId2" Type="http://schemas.openxmlformats.org/officeDocument/2006/relationships/tags" Target="../tags/tag92.xml" /><Relationship Id="rId20" Type="http://schemas.openxmlformats.org/officeDocument/2006/relationships/tags" Target="../tags/tag110.xml" /><Relationship Id="rId21" Type="http://schemas.openxmlformats.org/officeDocument/2006/relationships/tags" Target="../tags/tag111.xml" /><Relationship Id="rId22" Type="http://schemas.openxmlformats.org/officeDocument/2006/relationships/tags" Target="../tags/tag112.xml" /><Relationship Id="rId23" Type="http://schemas.openxmlformats.org/officeDocument/2006/relationships/tags" Target="../tags/tag113.xml" /><Relationship Id="rId24" Type="http://schemas.openxmlformats.org/officeDocument/2006/relationships/tags" Target="../tags/tag114.xml" /><Relationship Id="rId3" Type="http://schemas.openxmlformats.org/officeDocument/2006/relationships/tags" Target="../tags/tag93.xml" /><Relationship Id="rId4" Type="http://schemas.openxmlformats.org/officeDocument/2006/relationships/tags" Target="../tags/tag94.xml" /><Relationship Id="rId5" Type="http://schemas.openxmlformats.org/officeDocument/2006/relationships/tags" Target="../tags/tag95.xml" /><Relationship Id="rId6" Type="http://schemas.openxmlformats.org/officeDocument/2006/relationships/tags" Target="../tags/tag96.xml" /><Relationship Id="rId7" Type="http://schemas.openxmlformats.org/officeDocument/2006/relationships/tags" Target="../tags/tag97.xml" /><Relationship Id="rId8" Type="http://schemas.openxmlformats.org/officeDocument/2006/relationships/tags" Target="../tags/tag98.xml" /><Relationship Id="rId9" Type="http://schemas.openxmlformats.org/officeDocument/2006/relationships/tags" Target="../tags/tag9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15.xml" /><Relationship Id="rId3" Type="http://schemas.openxmlformats.org/officeDocument/2006/relationships/tags" Target="../tags/tag116.xml" /><Relationship Id="rId4" Type="http://schemas.openxmlformats.org/officeDocument/2006/relationships/tags" Target="../tags/tag117.xml" /><Relationship Id="rId5" Type="http://schemas.openxmlformats.org/officeDocument/2006/relationships/tags" Target="../tags/tag118.xml" /><Relationship Id="rId6" Type="http://schemas.openxmlformats.org/officeDocument/2006/relationships/image" Target="../media/image14.png" /><Relationship Id="rId7" Type="http://schemas.openxmlformats.org/officeDocument/2006/relationships/tags" Target="../tags/tag119.xml" /><Relationship Id="rId8" Type="http://schemas.openxmlformats.org/officeDocument/2006/relationships/tags" Target="../tags/tag12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1.xml" /><Relationship Id="rId3" Type="http://schemas.openxmlformats.org/officeDocument/2006/relationships/tags" Target="../tags/tag12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3.xml" /><Relationship Id="rId3" Type="http://schemas.openxmlformats.org/officeDocument/2006/relationships/tags" Target="../tags/tag12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5.xml" /><Relationship Id="rId3" Type="http://schemas.openxmlformats.org/officeDocument/2006/relationships/tags" Target="../tags/tag12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tags" Target="../tags/tag43.xml" /><Relationship Id="rId4" Type="http://schemas.openxmlformats.org/officeDocument/2006/relationships/image" Target="../media/image3.png" /><Relationship Id="rId5" Type="http://schemas.openxmlformats.org/officeDocument/2006/relationships/tags" Target="../tags/tag44.xml" /><Relationship Id="rId6" Type="http://schemas.openxmlformats.org/officeDocument/2006/relationships/tags" Target="../tags/tag4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7.xml" /><Relationship Id="rId3" Type="http://schemas.openxmlformats.org/officeDocument/2006/relationships/tags" Target="../tags/tag12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29.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image" Target="../media/image15.png" /><Relationship Id="rId7" Type="http://schemas.openxmlformats.org/officeDocument/2006/relationships/tags" Target="../tags/tag133.xml" /><Relationship Id="rId8" Type="http://schemas.openxmlformats.org/officeDocument/2006/relationships/tags" Target="../tags/tag13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43.xml" /><Relationship Id="rId11" Type="http://schemas.openxmlformats.org/officeDocument/2006/relationships/tags" Target="../tags/tag144.xml" /><Relationship Id="rId12" Type="http://schemas.openxmlformats.org/officeDocument/2006/relationships/tags" Target="../tags/tag145.xml" /><Relationship Id="rId13" Type="http://schemas.openxmlformats.org/officeDocument/2006/relationships/tags" Target="../tags/tag146.xml" /><Relationship Id="rId14" Type="http://schemas.openxmlformats.org/officeDocument/2006/relationships/tags" Target="../tags/tag147.xml" /><Relationship Id="rId15" Type="http://schemas.openxmlformats.org/officeDocument/2006/relationships/tags" Target="../tags/tag148.xml" /><Relationship Id="rId16" Type="http://schemas.openxmlformats.org/officeDocument/2006/relationships/tags" Target="../tags/tag149.xml" /><Relationship Id="rId17" Type="http://schemas.openxmlformats.org/officeDocument/2006/relationships/tags" Target="../tags/tag150.xml" /><Relationship Id="rId18" Type="http://schemas.openxmlformats.org/officeDocument/2006/relationships/tags" Target="../tags/tag151.xml" /><Relationship Id="rId19" Type="http://schemas.openxmlformats.org/officeDocument/2006/relationships/tags" Target="../tags/tag152.xml" /><Relationship Id="rId2" Type="http://schemas.openxmlformats.org/officeDocument/2006/relationships/tags" Target="../tags/tag135.xml" /><Relationship Id="rId20" Type="http://schemas.openxmlformats.org/officeDocument/2006/relationships/tags" Target="../tags/tag153.xml" /><Relationship Id="rId21" Type="http://schemas.openxmlformats.org/officeDocument/2006/relationships/tags" Target="../tags/tag154.xml" /><Relationship Id="rId22" Type="http://schemas.openxmlformats.org/officeDocument/2006/relationships/tags" Target="../tags/tag155.xml" /><Relationship Id="rId23" Type="http://schemas.openxmlformats.org/officeDocument/2006/relationships/tags" Target="../tags/tag156.xml" /><Relationship Id="rId24" Type="http://schemas.openxmlformats.org/officeDocument/2006/relationships/tags" Target="../tags/tag157.xml" /><Relationship Id="rId25" Type="http://schemas.openxmlformats.org/officeDocument/2006/relationships/tags" Target="../tags/tag158.xml" /><Relationship Id="rId26" Type="http://schemas.openxmlformats.org/officeDocument/2006/relationships/tags" Target="../tags/tag159.xml" /><Relationship Id="rId27" Type="http://schemas.openxmlformats.org/officeDocument/2006/relationships/tags" Target="../tags/tag160.xml" /><Relationship Id="rId28" Type="http://schemas.openxmlformats.org/officeDocument/2006/relationships/tags" Target="../tags/tag161.xml" /><Relationship Id="rId29" Type="http://schemas.openxmlformats.org/officeDocument/2006/relationships/tags" Target="../tags/tag162.xml" /><Relationship Id="rId3" Type="http://schemas.openxmlformats.org/officeDocument/2006/relationships/tags" Target="../tags/tag136.xml" /><Relationship Id="rId30" Type="http://schemas.openxmlformats.org/officeDocument/2006/relationships/tags" Target="../tags/tag163.xml" /><Relationship Id="rId31" Type="http://schemas.openxmlformats.org/officeDocument/2006/relationships/tags" Target="../tags/tag164.xml" /><Relationship Id="rId32" Type="http://schemas.openxmlformats.org/officeDocument/2006/relationships/tags" Target="../tags/tag165.xml" /><Relationship Id="rId33" Type="http://schemas.openxmlformats.org/officeDocument/2006/relationships/tags" Target="../tags/tag166.xml" /><Relationship Id="rId34" Type="http://schemas.openxmlformats.org/officeDocument/2006/relationships/tags" Target="../tags/tag167.xml" /><Relationship Id="rId35" Type="http://schemas.openxmlformats.org/officeDocument/2006/relationships/tags" Target="../tags/tag168.xml" /><Relationship Id="rId36" Type="http://schemas.openxmlformats.org/officeDocument/2006/relationships/tags" Target="../tags/tag169.xml" /><Relationship Id="rId37" Type="http://schemas.openxmlformats.org/officeDocument/2006/relationships/tags" Target="../tags/tag170.xml" /><Relationship Id="rId38" Type="http://schemas.openxmlformats.org/officeDocument/2006/relationships/tags" Target="../tags/tag171.xml" /><Relationship Id="rId39" Type="http://schemas.openxmlformats.org/officeDocument/2006/relationships/tags" Target="../tags/tag172.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tags" Target="../tags/tag140.xml" /><Relationship Id="rId8" Type="http://schemas.openxmlformats.org/officeDocument/2006/relationships/tags" Target="../tags/tag141.xml" /><Relationship Id="rId9" Type="http://schemas.openxmlformats.org/officeDocument/2006/relationships/tags" Target="../tags/tag14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73.xml" /><Relationship Id="rId3" Type="http://schemas.openxmlformats.org/officeDocument/2006/relationships/tags" Target="../tags/tag174.xml" /><Relationship Id="rId4" Type="http://schemas.openxmlformats.org/officeDocument/2006/relationships/tags" Target="../tags/tag175.xml" /><Relationship Id="rId5" Type="http://schemas.openxmlformats.org/officeDocument/2006/relationships/image" Target="../media/image16.emf" /><Relationship Id="rId6" Type="http://schemas.openxmlformats.org/officeDocument/2006/relationships/tags" Target="../tags/tag176.xml" /><Relationship Id="rId7" Type="http://schemas.openxmlformats.org/officeDocument/2006/relationships/tags" Target="../tags/tag177.xml" /><Relationship Id="rId8" Type="http://schemas.openxmlformats.org/officeDocument/2006/relationships/image" Target="../media/image17.png" /><Relationship Id="rId9" Type="http://schemas.openxmlformats.org/officeDocument/2006/relationships/tags" Target="../tags/tag17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86.xml" /><Relationship Id="rId11" Type="http://schemas.openxmlformats.org/officeDocument/2006/relationships/image" Target="../media/image21.png" /><Relationship Id="rId12" Type="http://schemas.openxmlformats.org/officeDocument/2006/relationships/tags" Target="../tags/tag187.xml" /><Relationship Id="rId13" Type="http://schemas.openxmlformats.org/officeDocument/2006/relationships/image" Target="../media/image22.png" /><Relationship Id="rId14" Type="http://schemas.openxmlformats.org/officeDocument/2006/relationships/tags" Target="../tags/tag188.xml" /><Relationship Id="rId15" Type="http://schemas.openxmlformats.org/officeDocument/2006/relationships/tags" Target="../tags/tag189.xml" /><Relationship Id="rId16" Type="http://schemas.openxmlformats.org/officeDocument/2006/relationships/tags" Target="../tags/tag190.xml" /><Relationship Id="rId17" Type="http://schemas.openxmlformats.org/officeDocument/2006/relationships/tags" Target="../tags/tag191.xml" /><Relationship Id="rId18" Type="http://schemas.openxmlformats.org/officeDocument/2006/relationships/tags" Target="../tags/tag192.xml" /><Relationship Id="rId19" Type="http://schemas.openxmlformats.org/officeDocument/2006/relationships/tags" Target="../tags/tag193.xml" /><Relationship Id="rId2" Type="http://schemas.openxmlformats.org/officeDocument/2006/relationships/notesSlide" Target="../notesSlides/notesSlide4.xml" /><Relationship Id="rId3" Type="http://schemas.openxmlformats.org/officeDocument/2006/relationships/tags" Target="../tags/tag182.xml" /><Relationship Id="rId4" Type="http://schemas.openxmlformats.org/officeDocument/2006/relationships/tags" Target="../tags/tag183.xml" /><Relationship Id="rId5" Type="http://schemas.openxmlformats.org/officeDocument/2006/relationships/image" Target="../media/image18.tiff" /><Relationship Id="rId6" Type="http://schemas.openxmlformats.org/officeDocument/2006/relationships/tags" Target="../tags/tag184.xml" /><Relationship Id="rId7" Type="http://schemas.openxmlformats.org/officeDocument/2006/relationships/image" Target="../media/image19.png" /><Relationship Id="rId8" Type="http://schemas.openxmlformats.org/officeDocument/2006/relationships/tags" Target="../tags/tag185.xml" /><Relationship Id="rId9" Type="http://schemas.openxmlformats.org/officeDocument/2006/relationships/image" Target="../media/image20.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94.xml" /><Relationship Id="rId3" Type="http://schemas.openxmlformats.org/officeDocument/2006/relationships/tags" Target="../tags/tag195.xml" /><Relationship Id="rId4" Type="http://schemas.openxmlformats.org/officeDocument/2006/relationships/tags" Target="../tags/tag196.xml" /><Relationship Id="rId5" Type="http://schemas.openxmlformats.org/officeDocument/2006/relationships/image" Target="../media/image23.png" /><Relationship Id="rId6" Type="http://schemas.microsoft.com/office/2007/relationships/hdphoto" Target="../media/image24.wdp" /><Relationship Id="rId7" Type="http://schemas.openxmlformats.org/officeDocument/2006/relationships/tags" Target="../tags/tag197.xml" /><Relationship Id="rId8" Type="http://schemas.openxmlformats.org/officeDocument/2006/relationships/image" Target="../media/image25.png" /><Relationship Id="rId9" Type="http://schemas.openxmlformats.org/officeDocument/2006/relationships/tags" Target="../tags/tag19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99.xml" /><Relationship Id="rId3" Type="http://schemas.openxmlformats.org/officeDocument/2006/relationships/tags" Target="../tags/tag200.xml" /><Relationship Id="rId4" Type="http://schemas.openxmlformats.org/officeDocument/2006/relationships/tags" Target="../tags/tag201.xml" /><Relationship Id="rId5" Type="http://schemas.openxmlformats.org/officeDocument/2006/relationships/image" Target="../media/image23.png" /><Relationship Id="rId6" Type="http://schemas.microsoft.com/office/2007/relationships/hdphoto" Target="../media/image24.wdp" /><Relationship Id="rId7" Type="http://schemas.openxmlformats.org/officeDocument/2006/relationships/tags" Target="../tags/tag202.xml" /><Relationship Id="rId8" Type="http://schemas.openxmlformats.org/officeDocument/2006/relationships/image" Target="../media/image26.png" /><Relationship Id="rId9" Type="http://schemas.openxmlformats.org/officeDocument/2006/relationships/tags" Target="../tags/tag20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image" Target="../media/image26.png" /><Relationship Id="rId5" Type="http://schemas.openxmlformats.org/officeDocument/2006/relationships/tags" Target="../tags/tag206.xml" /><Relationship Id="rId6" Type="http://schemas.openxmlformats.org/officeDocument/2006/relationships/image" Target="../media/image23.png" /><Relationship Id="rId7" Type="http://schemas.microsoft.com/office/2007/relationships/hdphoto" Target="../media/image24.wdp" /><Relationship Id="rId8" Type="http://schemas.openxmlformats.org/officeDocument/2006/relationships/tags" Target="../tags/tag20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08.xml" /><Relationship Id="rId3" Type="http://schemas.openxmlformats.org/officeDocument/2006/relationships/tags" Target="../tags/tag209.xml" /><Relationship Id="rId4" Type="http://schemas.openxmlformats.org/officeDocument/2006/relationships/image" Target="../media/image26.png" /><Relationship Id="rId5" Type="http://schemas.openxmlformats.org/officeDocument/2006/relationships/tags" Target="../tags/tag210.xml" /><Relationship Id="rId6" Type="http://schemas.openxmlformats.org/officeDocument/2006/relationships/image" Target="../media/image23.png" /><Relationship Id="rId7" Type="http://schemas.microsoft.com/office/2007/relationships/hdphoto" Target="../media/image24.wdp" /><Relationship Id="rId8" Type="http://schemas.openxmlformats.org/officeDocument/2006/relationships/tags" Target="../tags/tag21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12.xml" /><Relationship Id="rId3" Type="http://schemas.openxmlformats.org/officeDocument/2006/relationships/tags" Target="../tags/tag213.xml" /><Relationship Id="rId4" Type="http://schemas.openxmlformats.org/officeDocument/2006/relationships/tags" Target="../tags/tag214.xml" /><Relationship Id="rId5" Type="http://schemas.openxmlformats.org/officeDocument/2006/relationships/tags" Target="../tags/tag215.xml" /><Relationship Id="rId6" Type="http://schemas.openxmlformats.org/officeDocument/2006/relationships/tags" Target="../tags/tag21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image" Target="../media/image7.jpeg" /><Relationship Id="rId5" Type="http://schemas.openxmlformats.org/officeDocument/2006/relationships/tags" Target="../tags/tag48.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17.xml" /><Relationship Id="rId3" Type="http://schemas.openxmlformats.org/officeDocument/2006/relationships/tags" Target="../tags/tag218.xml" /><Relationship Id="rId4" Type="http://schemas.openxmlformats.org/officeDocument/2006/relationships/tags" Target="../tags/tag219.xml" /><Relationship Id="rId5" Type="http://schemas.openxmlformats.org/officeDocument/2006/relationships/tags" Target="../tags/tag220.xml" /><Relationship Id="rId6" Type="http://schemas.openxmlformats.org/officeDocument/2006/relationships/tags" Target="../tags/tag22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22.xml" /><Relationship Id="rId3" Type="http://schemas.openxmlformats.org/officeDocument/2006/relationships/tags" Target="../tags/tag223.xml" /><Relationship Id="rId4" Type="http://schemas.openxmlformats.org/officeDocument/2006/relationships/tags" Target="../tags/tag224.xml" /><Relationship Id="rId5" Type="http://schemas.openxmlformats.org/officeDocument/2006/relationships/tags" Target="../tags/tag225.xml" /><Relationship Id="rId6" Type="http://schemas.openxmlformats.org/officeDocument/2006/relationships/image" Target="../media/image27.png" /><Relationship Id="rId7" Type="http://schemas.openxmlformats.org/officeDocument/2006/relationships/tags" Target="../tags/tag226.xml" /><Relationship Id="rId8" Type="http://schemas.openxmlformats.org/officeDocument/2006/relationships/tags" Target="../tags/tag22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28.xml" /><Relationship Id="rId3" Type="http://schemas.openxmlformats.org/officeDocument/2006/relationships/image" Target="../media/image28.png" /><Relationship Id="rId4" Type="http://schemas.openxmlformats.org/officeDocument/2006/relationships/tags" Target="../tags/tag229.xml" /><Relationship Id="rId5" Type="http://schemas.openxmlformats.org/officeDocument/2006/relationships/tags" Target="../tags/tag23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image" Target="file:///C:\Users\Administrator\AppData\Local\Temp\wps\INetCache\ecdba82b6adbd0173b30ccd14ecb8f0a" TargetMode="External" /><Relationship Id="rId5" Type="http://schemas.openxmlformats.org/officeDocument/2006/relationships/image" Target="../media/image8.jpeg" /><Relationship Id="rId6" Type="http://schemas.openxmlformats.org/officeDocument/2006/relationships/tags" Target="../tags/tag5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image" Target="file:///C:\Users\Administrator\AppData\Local\Temp\wps\INetCache\439bacc595249ef077edc866909bbab4" TargetMode="External" /><Relationship Id="rId5" Type="http://schemas.openxmlformats.org/officeDocument/2006/relationships/image" Target="../media/image9.jpeg" /><Relationship Id="rId6" Type="http://schemas.openxmlformats.org/officeDocument/2006/relationships/tags" Target="../tags/tag5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5.xml" /><Relationship Id="rId3" Type="http://schemas.openxmlformats.org/officeDocument/2006/relationships/tags" Target="../tags/tag56.xml" /><Relationship Id="rId4" Type="http://schemas.openxmlformats.org/officeDocument/2006/relationships/image" Target="file:///C:\Users\Administrator\AppData\Local\Temp\wps\INetCache\2d7db01e8aae61fea0aa089d6fc33dd7" TargetMode="External" /><Relationship Id="rId5" Type="http://schemas.openxmlformats.org/officeDocument/2006/relationships/image" Target="../media/image10.jpeg" /><Relationship Id="rId6" Type="http://schemas.openxmlformats.org/officeDocument/2006/relationships/tags" Target="../tags/tag5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tags" Target="../tags/tag61.xml" /><Relationship Id="rId4" Type="http://schemas.openxmlformats.org/officeDocument/2006/relationships/image" Target="file:///C:\Users\Administrator\AppData\Local\Temp\wps\INetCache\2e258c20f64ef380c11228c508547169" TargetMode="External" /><Relationship Id="rId5" Type="http://schemas.openxmlformats.org/officeDocument/2006/relationships/image" Target="../media/image11.jpeg" /><Relationship Id="rId6" Type="http://schemas.openxmlformats.org/officeDocument/2006/relationships/tags" Target="../tags/tag62.xml" /><Relationship Id="rId7" Type="http://schemas.openxmlformats.org/officeDocument/2006/relationships/tags" Target="../tags/tag63.xml" /><Relationship Id="rId8" Type="http://schemas.openxmlformats.org/officeDocument/2006/relationships/tags" Target="../tags/tag6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5.xml" /><Relationship Id="rId3" Type="http://schemas.openxmlformats.org/officeDocument/2006/relationships/image" Target="file:///C:\Users\Administrator\AppData\Local\Temp\wps\INetCache\2e258c20f64ef380c11228c508547169" TargetMode="External" /><Relationship Id="rId4" Type="http://schemas.openxmlformats.org/officeDocument/2006/relationships/image" Target="../media/image11.jpeg"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tags" Target="../tags/tag6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9.xml" /><Relationship Id="rId3" Type="http://schemas.openxmlformats.org/officeDocument/2006/relationships/image" Target="../media/image12.png" /><Relationship Id="rId4" Type="http://schemas.openxmlformats.org/officeDocument/2006/relationships/tags" Target="../tags/tag70.xml" /><Relationship Id="rId5" Type="http://schemas.openxmlformats.org/officeDocument/2006/relationships/tags" Target="../tags/tag7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descr="c7d05aec95501827989e2f5ee4695cbe"/>
          <p:cNvPicPr>
            <a:picLocks noChangeAspect="1"/>
          </p:cNvPicPr>
          <p:nvPr>
            <p:custDataLst>
              <p:tags r:id="rId5"/>
            </p:custDataLst>
          </p:nvPr>
        </p:nvPicPr>
        <p:blipFill>
          <a:blip r:embed="rId4"/>
          <a:stretch>
            <a:fillRect/>
          </a:stretch>
        </p:blipFill>
        <p:spPr>
          <a:xfrm>
            <a:off x="7903845" y="1478915"/>
            <a:ext cx="4288790" cy="2915920"/>
          </a:xfrm>
          <a:prstGeom prst="rect">
            <a:avLst/>
          </a:prstGeom>
        </p:spPr>
      </p:pic>
      <p:pic>
        <p:nvPicPr>
          <p:cNvPr id="5" name="图片 4" descr="鸟"/>
          <p:cNvPicPr>
            <a:picLocks noChangeAspect="1"/>
          </p:cNvPicPr>
          <p:nvPr>
            <p:custDataLst>
              <p:tags r:id="rId7"/>
            </p:custDataLst>
          </p:nvPr>
        </p:nvPicPr>
        <p:blipFill>
          <a:blip r:embed="rId6"/>
          <a:stretch>
            <a:fillRect/>
          </a:stretch>
        </p:blipFill>
        <p:spPr>
          <a:xfrm>
            <a:off x="-14605" y="3709035"/>
            <a:ext cx="2907665" cy="3145155"/>
          </a:xfrm>
          <a:prstGeom prst="rect">
            <a:avLst/>
          </a:prstGeom>
        </p:spPr>
      </p:pic>
      <p:pic>
        <p:nvPicPr>
          <p:cNvPr id="6" name="图片 5" descr="边框"/>
          <p:cNvPicPr>
            <a:picLocks noChangeAspect="1"/>
          </p:cNvPicPr>
          <p:nvPr>
            <p:custDataLst>
              <p:tags r:id="rId9"/>
            </p:custDataLst>
          </p:nvPr>
        </p:nvPicPr>
        <p:blipFill>
          <a:blip r:embed="rId8"/>
          <a:stretch>
            <a:fillRect/>
          </a:stretch>
        </p:blipFill>
        <p:spPr>
          <a:xfrm flipH="1">
            <a:off x="1910715" y="1180465"/>
            <a:ext cx="8371205" cy="4497070"/>
          </a:xfrm>
          <a:prstGeom prst="rect">
            <a:avLst/>
          </a:prstGeom>
        </p:spPr>
      </p:pic>
      <p:sp>
        <p:nvSpPr>
          <p:cNvPr id="8" name="文本框 7"/>
          <p:cNvSpPr txBox="1"/>
          <p:nvPr>
            <p:custDataLst>
              <p:tags r:id="rId10"/>
            </p:custDataLst>
          </p:nvPr>
        </p:nvSpPr>
        <p:spPr>
          <a:xfrm>
            <a:off x="3075305" y="2164715"/>
            <a:ext cx="6040755" cy="1198880"/>
          </a:xfrm>
          <a:prstGeom prst="rect">
            <a:avLst/>
          </a:prstGeom>
          <a:noFill/>
        </p:spPr>
        <p:txBody>
          <a:bodyPr wrap="square" rtlCol="0">
            <a:spAutoFit/>
          </a:bodyPr>
          <a:lstStyle/>
          <a:p>
            <a:pPr algn="ctr"/>
            <a:r>
              <a:rPr lang="zh-CN" altLang="en-US" sz="7200" b="1">
                <a:solidFill>
                  <a:srgbClr val="393721"/>
                </a:solidFill>
                <a:latin typeface="楷体" panose="02010609060101010101" charset="-122"/>
                <a:ea typeface="楷体" panose="02010609060101010101" charset="-122"/>
              </a:rPr>
              <a:t>大学之道</a:t>
            </a:r>
            <a:endParaRPr lang="zh-CN" altLang="en-US" sz="7200" b="1">
              <a:solidFill>
                <a:srgbClr val="393721"/>
              </a:solidFill>
              <a:latin typeface="楷体" panose="02010609060101010101" charset="-122"/>
              <a:ea typeface="楷体" panose="02010609060101010101" charset="-122"/>
            </a:endParaRPr>
          </a:p>
        </p:txBody>
      </p:sp>
      <p:sp>
        <p:nvSpPr>
          <p:cNvPr id="7" name="文本框 6"/>
          <p:cNvSpPr txBox="1"/>
          <p:nvPr>
            <p:custDataLst>
              <p:tags r:id="rId11"/>
            </p:custDataLst>
          </p:nvPr>
        </p:nvSpPr>
        <p:spPr>
          <a:xfrm>
            <a:off x="3609340" y="3426460"/>
            <a:ext cx="5297170" cy="706755"/>
          </a:xfrm>
          <a:prstGeom prst="rect">
            <a:avLst/>
          </a:prstGeom>
          <a:noFill/>
        </p:spPr>
        <p:txBody>
          <a:bodyPr wrap="square" rtlCol="0">
            <a:spAutoFit/>
          </a:bodyPr>
          <a:lstStyle/>
          <a:p>
            <a:pPr algn="ctr"/>
            <a:r>
              <a:rPr lang="en-US" altLang="zh-CN" sz="4000" b="1">
                <a:solidFill>
                  <a:srgbClr val="393721"/>
                </a:solidFill>
                <a:latin typeface="楷体" panose="02010609060101010101" charset="-122"/>
                <a:ea typeface="楷体" panose="02010609060101010101" charset="-122"/>
              </a:rPr>
              <a:t>——</a:t>
            </a:r>
            <a:r>
              <a:rPr lang="zh-CN" altLang="en-US" sz="4000" b="1">
                <a:solidFill>
                  <a:srgbClr val="393721"/>
                </a:solidFill>
                <a:latin typeface="楷体" panose="02010609060101010101" charset="-122"/>
                <a:ea typeface="楷体" panose="02010609060101010101" charset="-122"/>
              </a:rPr>
              <a:t>《礼记》</a:t>
            </a:r>
            <a:endParaRPr lang="zh-CN" altLang="en-US" sz="4000" b="1">
              <a:solidFill>
                <a:srgbClr val="393721"/>
              </a:solidFill>
              <a:latin typeface="楷体" panose="02010609060101010101" charset="-122"/>
              <a:ea typeface="楷体" panose="02010609060101010101" charset="-122"/>
            </a:endParaRPr>
          </a:p>
        </p:txBody>
      </p:sp>
      <p:grpSp>
        <p:nvGrpSpPr>
          <p:cNvPr id="16" name="组合 15"/>
          <p:cNvGrpSpPr/>
          <p:nvPr>
            <p:custDataLst>
              <p:tags r:id="rId12"/>
            </p:custDataLst>
          </p:nvPr>
        </p:nvGrpSpPr>
        <p:grpSpPr>
          <a:xfrm>
            <a:off x="2798445" y="2700655"/>
            <a:ext cx="501650" cy="1080539"/>
            <a:chOff x="16202" y="7020"/>
            <a:chExt cx="1081" cy="2326"/>
          </a:xfrm>
        </p:grpSpPr>
        <p:pic>
          <p:nvPicPr>
            <p:cNvPr id="13" name="图片 12" descr="印章"/>
            <p:cNvPicPr>
              <a:picLocks noChangeAspect="1"/>
            </p:cNvPicPr>
            <p:nvPr>
              <p:custDataLst>
                <p:tags r:id="rId14"/>
              </p:custDataLst>
            </p:nvPr>
          </p:nvPicPr>
          <p:blipFill>
            <a:blip r:embed="rId13"/>
            <a:stretch>
              <a:fillRect/>
            </a:stretch>
          </p:blipFill>
          <p:spPr>
            <a:xfrm>
              <a:off x="16202" y="7020"/>
              <a:ext cx="1081" cy="2171"/>
            </a:xfrm>
            <a:prstGeom prst="rect">
              <a:avLst/>
            </a:prstGeom>
          </p:spPr>
        </p:pic>
        <p:sp>
          <p:nvSpPr>
            <p:cNvPr id="15" name="文本框 14"/>
            <p:cNvSpPr txBox="1"/>
            <p:nvPr>
              <p:custDataLst>
                <p:tags r:id="rId15"/>
              </p:custDataLst>
            </p:nvPr>
          </p:nvSpPr>
          <p:spPr>
            <a:xfrm>
              <a:off x="16221" y="7190"/>
              <a:ext cx="924" cy="2156"/>
            </a:xfrm>
            <a:prstGeom prst="rect">
              <a:avLst/>
            </a:prstGeom>
            <a:noFill/>
          </p:spPr>
          <p:txBody>
            <a:bodyPr vert="eaVert" wrap="square" rtlCol="0">
              <a:spAutoFit/>
            </a:bodyPr>
            <a:lstStyle/>
            <a:p>
              <a:r>
                <a:rPr lang="zh-CN" altLang="en-US" sz="1600">
                  <a:solidFill>
                    <a:schemeClr val="bg1"/>
                  </a:solidFill>
                  <a:latin typeface="TypeLand 康熙字典體試用版" charset="-120"/>
                  <a:ea typeface="TypeLand 康熙字典體試用版" charset="-120"/>
                </a:rPr>
                <a:t>古典雅致</a:t>
              </a:r>
              <a:endParaRPr lang="zh-CN" altLang="en-US" sz="1600">
                <a:solidFill>
                  <a:schemeClr val="bg1"/>
                </a:solidFill>
                <a:latin typeface="TypeLand 康熙字典體試用版" charset="-120"/>
                <a:ea typeface="TypeLand 康熙字典體試用版" charset="-120"/>
              </a:endParaRPr>
            </a:p>
          </p:txBody>
        </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17" presetClass="entr" presetSubtype="1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strVal val="#ppt_h"/>
                                          </p:val>
                                        </p:tav>
                                        <p:tav tm="100000">
                                          <p:val>
                                            <p:strVal val="#ppt_h"/>
                                          </p:val>
                                        </p:tav>
                                      </p:tavLst>
                                    </p:anim>
                                  </p:childTnLst>
                                </p:cTn>
                              </p:par>
                            </p:childTnLst>
                          </p:cTn>
                        </p:par>
                        <p:par>
                          <p:cTn id="17" fill="hold" nodeType="afterGroup">
                            <p:stCondLst>
                              <p:cond delay="1500"/>
                            </p:stCondLst>
                            <p:childTnLst>
                              <p:par>
                                <p:cTn id="18" presetID="56" presetClass="entr" presetSubtype="0" fill="hold" grpId="2" nodeType="after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by="(-#ppt_w*2)" calcmode="lin" valueType="num">
                                      <p:cBhvr rctx="PPT">
                                        <p:cTn id="20" dur="250" autoRev="1" fill="hold">
                                          <p:stCondLst>
                                            <p:cond delay="0"/>
                                          </p:stCondLst>
                                        </p:cTn>
                                        <p:tgtEl>
                                          <p:spTgt spid="8"/>
                                        </p:tgtEl>
                                        <p:attrNameLst>
                                          <p:attrName>ppt_w</p:attrName>
                                        </p:attrNameLst>
                                      </p:cBhvr>
                                    </p:anim>
                                    <p:anim by="(#ppt_w*0.50)" calcmode="lin" valueType="num">
                                      <p:cBhvr>
                                        <p:cTn id="21" dur="250" decel="50000" autoRev="1" fill="hold">
                                          <p:stCondLst>
                                            <p:cond delay="0"/>
                                          </p:stCondLst>
                                        </p:cTn>
                                        <p:tgtEl>
                                          <p:spTgt spid="8"/>
                                        </p:tgtEl>
                                        <p:attrNameLst>
                                          <p:attrName>ppt_x</p:attrName>
                                        </p:attrNameLst>
                                      </p:cBhvr>
                                    </p:anim>
                                    <p:anim from="(-#ppt_h/2)" to="(#ppt_y)" calcmode="lin" valueType="num">
                                      <p:cBhvr>
                                        <p:cTn id="22" dur="500" fill="hold">
                                          <p:stCondLst>
                                            <p:cond delay="0"/>
                                          </p:stCondLst>
                                        </p:cTn>
                                        <p:tgtEl>
                                          <p:spTgt spid="8"/>
                                        </p:tgtEl>
                                        <p:attrNameLst>
                                          <p:attrName>ppt_y</p:attrName>
                                        </p:attrNameLst>
                                      </p:cBhvr>
                                    </p:anim>
                                    <p:animRot by="21600000">
                                      <p:cBhvr>
                                        <p:cTn id="23" dur="500" fill="hold">
                                          <p:stCondLst>
                                            <p:cond delay="0"/>
                                          </p:stCondLst>
                                        </p:cTn>
                                        <p:tgtEl>
                                          <p:spTgt spid="8"/>
                                        </p:tgtEl>
                                        <p:attrNameLst>
                                          <p:attrName>r</p:attrName>
                                        </p:attrNameLst>
                                      </p:cBhvr>
                                    </p:animRot>
                                  </p:childTnLst>
                                </p:cTn>
                              </p:par>
                            </p:childTnLst>
                          </p:cTn>
                        </p:par>
                        <p:par>
                          <p:cTn id="24" fill="hold" nodeType="afterGroup">
                            <p:stCondLst>
                              <p:cond delay="2000"/>
                            </p:stCondLst>
                            <p:childTnLst>
                              <p:par>
                                <p:cTn id="25" presetID="22" presetClass="entr" presetSubtype="1" fill="hold" grpId="2"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childTnLst>
                          </p:cTn>
                        </p:par>
                        <p:par>
                          <p:cTn id="28" fill="hold" nodeType="afterGroup">
                            <p:stCondLst>
                              <p:cond delay="2500"/>
                            </p:stCondLst>
                            <p:childTnLst>
                              <p:par>
                                <p:cTn id="29" presetID="42"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anim calcmode="lin" valueType="num">
                                      <p:cBhvr>
                                        <p:cTn id="32" dur="500" fill="hold"/>
                                        <p:tgtEl>
                                          <p:spTgt spid="16"/>
                                        </p:tgtEl>
                                        <p:attrNameLst>
                                          <p:attrName>ppt_x</p:attrName>
                                        </p:attrNameLst>
                                      </p:cBhvr>
                                      <p:tavLst>
                                        <p:tav tm="0">
                                          <p:val>
                                            <p:strVal val="#ppt_x"/>
                                          </p:val>
                                        </p:tav>
                                        <p:tav tm="100000">
                                          <p:val>
                                            <p:strVal val="#ppt_x"/>
                                          </p:val>
                                        </p:tav>
                                      </p:tavLst>
                                    </p:anim>
                                    <p:anim calcmode="lin" valueType="num">
                                      <p:cBhvr>
                                        <p:cTn id="33"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2"/>
      <p:bldP spid="7" grpId="2"/>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stretch>
            <a:fillRect/>
          </a:stretch>
        </p:blipFill>
        <p:spPr>
          <a:xfrm>
            <a:off x="0" y="0"/>
            <a:ext cx="4642485" cy="6877050"/>
          </a:xfrm>
          <a:prstGeom prst="rect">
            <a:avLst/>
          </a:prstGeom>
        </p:spPr>
      </p:pic>
      <p:sp>
        <p:nvSpPr>
          <p:cNvPr id="3" name="文本框 2"/>
          <p:cNvSpPr txBox="1"/>
          <p:nvPr>
            <p:custDataLst>
              <p:tags r:id="rId5"/>
            </p:custDataLst>
          </p:nvPr>
        </p:nvSpPr>
        <p:spPr>
          <a:xfrm>
            <a:off x="4891405" y="671195"/>
            <a:ext cx="6912610" cy="5775960"/>
          </a:xfrm>
          <a:prstGeom prst="rect">
            <a:avLst/>
          </a:prstGeom>
          <a:noFill/>
        </p:spPr>
        <p:txBody>
          <a:bodyPr wrap="square" rtlCol="0" anchor="t">
            <a:spAutoFit/>
          </a:bodyPr>
          <a:lstStyle/>
          <a:p>
            <a:pPr fontAlgn="auto">
              <a:lnSpc>
                <a:spcPct val="120000"/>
              </a:lnSpc>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楷体" panose="02010609060101010101" charset="-122"/>
                <a:ea typeface="楷体" panose="02010609060101010101" charset="-122"/>
                <a:cs typeface="楷体" panose="02010609060101010101" charset="-122"/>
              </a:rPr>
              <a:t>《大学》提出的</a:t>
            </a:r>
            <a:r>
              <a:rPr lang="zh-CN" altLang="en-US" sz="2800" b="1">
                <a:solidFill>
                  <a:srgbClr val="FF0000"/>
                </a:solidFill>
                <a:latin typeface="楷体" panose="02010609060101010101" charset="-122"/>
                <a:ea typeface="楷体" panose="02010609060101010101" charset="-122"/>
                <a:cs typeface="楷体" panose="02010609060101010101" charset="-122"/>
              </a:rPr>
              <a:t>“三纲领”</a:t>
            </a:r>
            <a:r>
              <a:rPr lang="zh-CN" altLang="en-US" sz="2800" b="1">
                <a:latin typeface="楷体" panose="02010609060101010101" charset="-122"/>
                <a:ea typeface="楷体" panose="02010609060101010101" charset="-122"/>
                <a:cs typeface="楷体" panose="02010609060101010101" charset="-122"/>
              </a:rPr>
              <a:t>（明明德、亲民、止于至善）和“</a:t>
            </a:r>
            <a:r>
              <a:rPr lang="zh-CN" altLang="en-US" sz="2800" b="1">
                <a:solidFill>
                  <a:srgbClr val="FF0000"/>
                </a:solidFill>
                <a:latin typeface="楷体" panose="02010609060101010101" charset="-122"/>
                <a:ea typeface="楷体" panose="02010609060101010101" charset="-122"/>
                <a:cs typeface="楷体" panose="02010609060101010101" charset="-122"/>
              </a:rPr>
              <a:t>八条目”</a:t>
            </a:r>
            <a:r>
              <a:rPr lang="zh-CN" altLang="en-US" sz="2800" b="1">
                <a:latin typeface="楷体" panose="02010609060101010101" charset="-122"/>
                <a:ea typeface="楷体" panose="02010609060101010101" charset="-122"/>
                <a:cs typeface="楷体" panose="02010609060101010101" charset="-122"/>
              </a:rPr>
              <a:t>（格物、致知、诚意、正心、修身、齐家、治国、平天下），强调修己是治人的前提，修己的目的是为了治国平天下，说明治国平天下和个人道德修养的一致性 。</a:t>
            </a:r>
            <a:endParaRPr lang="zh-CN" altLang="en-US" sz="2800" b="1">
              <a:latin typeface="楷体" panose="02010609060101010101" charset="-122"/>
              <a:ea typeface="楷体" panose="02010609060101010101" charset="-122"/>
              <a:cs typeface="楷体" panose="02010609060101010101" charset="-122"/>
            </a:endParaRPr>
          </a:p>
          <a:p>
            <a:pPr fontAlgn="auto">
              <a:lnSpc>
                <a:spcPct val="120000"/>
              </a:lnSpc>
            </a:pPr>
            <a:r>
              <a:rPr lang="en-US" altLang="zh-CN" sz="2800" b="1">
                <a:latin typeface="楷体" panose="02010609060101010101" charset="-122"/>
                <a:ea typeface="楷体" panose="02010609060101010101" charset="-122"/>
                <a:cs typeface="楷体" panose="02010609060101010101" charset="-122"/>
              </a:rPr>
              <a:t>  </a:t>
            </a:r>
            <a:r>
              <a:rPr lang="zh-CN" altLang="en-US" sz="2800" b="1">
                <a:latin typeface="楷体" panose="02010609060101010101" charset="-122"/>
                <a:ea typeface="楷体" panose="02010609060101010101" charset="-122"/>
                <a:cs typeface="楷体" panose="02010609060101010101" charset="-122"/>
              </a:rPr>
              <a:t>《大学》全文文辞简约，内涵深刻，影响深远，主要概括</a:t>
            </a:r>
            <a:r>
              <a:rPr lang="zh-CN" altLang="en-US" sz="2800" b="1">
                <a:solidFill>
                  <a:srgbClr val="FF0000"/>
                </a:solidFill>
                <a:latin typeface="楷体" panose="02010609060101010101" charset="-122"/>
                <a:ea typeface="楷体" panose="02010609060101010101" charset="-122"/>
                <a:cs typeface="楷体" panose="02010609060101010101" charset="-122"/>
              </a:rPr>
              <a:t>总结了先秦儒家道德修养理论，以及关于道德修养的基本原则和方法，对儒家政治哲学也有系统的论述，对做人、处事、治国等有深刻的启迪性 </a:t>
            </a:r>
            <a:r>
              <a:rPr lang="zh-CN" altLang="en-US" sz="2800" b="1">
                <a:latin typeface="楷体" panose="02010609060101010101" charset="-122"/>
                <a:ea typeface="楷体" panose="02010609060101010101" charset="-122"/>
                <a:cs typeface="楷体" panose="02010609060101010101" charset="-122"/>
              </a:rPr>
              <a:t> 。</a:t>
            </a:r>
            <a:endParaRPr lang="zh-CN" altLang="en-US" sz="2800" b="1">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527685" y="266700"/>
            <a:ext cx="11491595" cy="5435600"/>
          </a:xfrm>
          <a:prstGeom prst="rect">
            <a:avLst/>
          </a:prstGeom>
        </p:spPr>
        <p:txBody>
          <a:bodyPr wrap="square">
            <a:spAutoFit/>
          </a:bodyPr>
          <a:lstStyle/>
          <a:p>
            <a:pPr algn="ctr" fontAlgn="auto">
              <a:lnSpc>
                <a:spcPct val="135000"/>
              </a:lnSpc>
            </a:pPr>
            <a:r>
              <a:rPr lang="zh-CN" altLang="zh-CN" sz="4400" smtClean="0">
                <a:latin typeface="黑体" panose="02010609060101010101" pitchFamily="2" charset="-122"/>
                <a:ea typeface="黑体" panose="02010609060101010101" pitchFamily="2" charset="-122"/>
              </a:rPr>
              <a:t>文化常识</a:t>
            </a:r>
            <a:r>
              <a:rPr lang="zh-CN" altLang="en-US" sz="4400" smtClean="0">
                <a:latin typeface="黑体" panose="02010609060101010101" pitchFamily="2" charset="-122"/>
                <a:ea typeface="黑体" panose="02010609060101010101" pitchFamily="2" charset="-122"/>
              </a:rPr>
              <a:t>：古代学制</a:t>
            </a:r>
            <a:endParaRPr lang="en-US" altLang="zh-CN" sz="4400" smtClean="0">
              <a:latin typeface="黑体" panose="02010609060101010101" pitchFamily="2" charset="-122"/>
              <a:ea typeface="黑体" panose="02010609060101010101" pitchFamily="2" charset="-122"/>
            </a:endParaRPr>
          </a:p>
          <a:p>
            <a:pPr fontAlgn="auto">
              <a:lnSpc>
                <a:spcPct val="135000"/>
              </a:lnSpc>
            </a:pPr>
            <a:r>
              <a:rPr lang="en-US" altLang="zh-CN" sz="3600" smtClean="0">
                <a:latin typeface="黑体" panose="02010609060101010101" pitchFamily="2" charset="-122"/>
                <a:ea typeface="黑体" panose="02010609060101010101" pitchFamily="2" charset="-122"/>
              </a:rPr>
              <a:t>    </a:t>
            </a:r>
            <a:r>
              <a:rPr lang="zh-CN" altLang="zh-CN" sz="3600" smtClean="0">
                <a:latin typeface="楷体" panose="02010609060101010101" charset="-122"/>
                <a:ea typeface="楷体" panose="02010609060101010101" charset="-122"/>
                <a:cs typeface="楷体" panose="02010609060101010101" charset="-122"/>
              </a:rPr>
              <a:t>古代学制分为小学、大学两个阶段。在两个阶段分别学习不同的东西。</a:t>
            </a:r>
            <a:r>
              <a:rPr lang="zh-CN" altLang="zh-CN" sz="3600" smtClean="0">
                <a:solidFill>
                  <a:srgbClr val="FF0000"/>
                </a:solidFill>
                <a:latin typeface="楷体" panose="02010609060101010101" charset="-122"/>
                <a:ea typeface="楷体" panose="02010609060101010101" charset="-122"/>
                <a:cs typeface="楷体" panose="02010609060101010101" charset="-122"/>
              </a:rPr>
              <a:t>小学阶段</a:t>
            </a:r>
            <a:r>
              <a:rPr lang="zh-CN" altLang="zh-CN" sz="3600" smtClean="0">
                <a:latin typeface="楷体" panose="02010609060101010101" charset="-122"/>
                <a:ea typeface="楷体" panose="02010609060101010101" charset="-122"/>
                <a:cs typeface="楷体" panose="02010609060101010101" charset="-122"/>
              </a:rPr>
              <a:t>主要教授学生“洒扫、应对、进退”，“礼</a:t>
            </a:r>
            <a:r>
              <a:rPr lang="zh-CN" altLang="en-US" sz="3600" smtClean="0">
                <a:latin typeface="楷体" panose="02010609060101010101" charset="-122"/>
                <a:ea typeface="楷体" panose="02010609060101010101" charset="-122"/>
                <a:cs typeface="楷体" panose="02010609060101010101" charset="-122"/>
              </a:rPr>
              <a:t>、</a:t>
            </a:r>
            <a:r>
              <a:rPr lang="zh-CN" altLang="zh-CN" sz="3600" smtClean="0">
                <a:latin typeface="楷体" panose="02010609060101010101" charset="-122"/>
                <a:ea typeface="楷体" panose="02010609060101010101" charset="-122"/>
                <a:cs typeface="楷体" panose="02010609060101010101" charset="-122"/>
              </a:rPr>
              <a:t>乐、射</a:t>
            </a:r>
            <a:r>
              <a:rPr lang="zh-CN" altLang="en-US" sz="3600" smtClean="0">
                <a:latin typeface="楷体" panose="02010609060101010101" charset="-122"/>
                <a:ea typeface="楷体" panose="02010609060101010101" charset="-122"/>
                <a:cs typeface="楷体" panose="02010609060101010101" charset="-122"/>
              </a:rPr>
              <a:t>、</a:t>
            </a:r>
            <a:r>
              <a:rPr lang="zh-CN" altLang="zh-CN" sz="3600" smtClean="0">
                <a:latin typeface="楷体" panose="02010609060101010101" charset="-122"/>
                <a:ea typeface="楷体" panose="02010609060101010101" charset="-122"/>
                <a:cs typeface="楷体" panose="02010609060101010101" charset="-122"/>
              </a:rPr>
              <a:t>御、书</a:t>
            </a:r>
            <a:r>
              <a:rPr lang="zh-CN" altLang="en-US" sz="3600" smtClean="0">
                <a:latin typeface="楷体" panose="02010609060101010101" charset="-122"/>
                <a:ea typeface="楷体" panose="02010609060101010101" charset="-122"/>
                <a:cs typeface="楷体" panose="02010609060101010101" charset="-122"/>
              </a:rPr>
              <a:t>、</a:t>
            </a:r>
            <a:r>
              <a:rPr lang="zh-CN" altLang="zh-CN" sz="3600" smtClean="0">
                <a:latin typeface="楷体" panose="02010609060101010101" charset="-122"/>
                <a:ea typeface="楷体" panose="02010609060101010101" charset="-122"/>
                <a:cs typeface="楷体" panose="02010609060101010101" charset="-122"/>
              </a:rPr>
              <a:t>数”等基本礼节和文化基础知识，</a:t>
            </a:r>
            <a:r>
              <a:rPr lang="zh-CN" altLang="zh-CN" sz="3600" b="1" smtClean="0">
                <a:solidFill>
                  <a:srgbClr val="FF0000"/>
                </a:solidFill>
                <a:latin typeface="楷体" panose="02010609060101010101" charset="-122"/>
                <a:ea typeface="楷体" panose="02010609060101010101" charset="-122"/>
                <a:cs typeface="楷体" panose="02010609060101010101" charset="-122"/>
              </a:rPr>
              <a:t>大学阶段</a:t>
            </a:r>
            <a:r>
              <a:rPr lang="zh-CN" altLang="zh-CN" sz="3600" b="1" smtClean="0">
                <a:latin typeface="楷体" panose="02010609060101010101" charset="-122"/>
                <a:ea typeface="楷体" panose="02010609060101010101" charset="-122"/>
                <a:cs typeface="楷体" panose="02010609060101010101" charset="-122"/>
              </a:rPr>
              <a:t>则教学生穷理、正心、修己、治人之道，即学习如何参与社会管理，参与国家政治</a:t>
            </a:r>
            <a:r>
              <a:rPr lang="zh-CN" altLang="zh-CN" sz="3600" smtClean="0">
                <a:latin typeface="楷体" panose="02010609060101010101" charset="-122"/>
                <a:ea typeface="楷体" panose="02010609060101010101" charset="-122"/>
                <a:cs typeface="楷体" panose="02010609060101010101" charset="-122"/>
              </a:rPr>
              <a:t>。</a:t>
            </a:r>
            <a:endParaRPr lang="en-US" altLang="zh-CN" sz="3600" smtClean="0">
              <a:latin typeface="楷体" panose="02010609060101010101" charset="-122"/>
              <a:ea typeface="楷体" panose="02010609060101010101" charset="-122"/>
              <a:cs typeface="楷体" panose="02010609060101010101" charset="-122"/>
            </a:endParaRPr>
          </a:p>
          <a:p>
            <a:pPr fontAlgn="auto">
              <a:lnSpc>
                <a:spcPct val="125000"/>
              </a:lnSpc>
            </a:pPr>
            <a:r>
              <a:rPr lang="en-US" altLang="zh-CN" sz="3600" smtClean="0">
                <a:latin typeface="楷体" panose="02010609060101010101" charset="-122"/>
                <a:ea typeface="楷体" panose="02010609060101010101" charset="-122"/>
                <a:cs typeface="楷体" panose="02010609060101010101" charset="-122"/>
              </a:rPr>
              <a:t>   </a:t>
            </a:r>
            <a:endParaRPr lang="zh-CN" altLang="zh-CN" sz="3600">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109"/>
          <p:cNvSpPr txBox="1"/>
          <p:nvPr>
            <p:custDataLst>
              <p:tags r:id="rId3"/>
            </p:custDataLst>
          </p:nvPr>
        </p:nvSpPr>
        <p:spPr>
          <a:xfrm>
            <a:off x="447040" y="2143760"/>
            <a:ext cx="785495" cy="193802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000">
                <a:solidFill>
                  <a:srgbClr val="FF0000"/>
                </a:solidFill>
                <a:latin typeface="楷体" panose="02010609060101010101" charset="-122"/>
                <a:ea typeface="楷体" panose="02010609060101010101" charset="-122"/>
              </a:rPr>
              <a:t>释</a:t>
            </a:r>
            <a:endParaRPr lang="zh-CN" altLang="en-US" sz="4000">
              <a:solidFill>
                <a:srgbClr val="FF0000"/>
              </a:solidFill>
              <a:latin typeface="楷体" panose="02010609060101010101" charset="-122"/>
              <a:ea typeface="楷体" panose="02010609060101010101" charset="-122"/>
            </a:endParaRPr>
          </a:p>
          <a:p>
            <a:endParaRPr lang="zh-CN" altLang="en-US" sz="4000">
              <a:solidFill>
                <a:srgbClr val="FF0000"/>
              </a:solidFill>
              <a:latin typeface="楷体" panose="02010609060101010101" charset="-122"/>
              <a:ea typeface="楷体" panose="02010609060101010101" charset="-122"/>
            </a:endParaRPr>
          </a:p>
          <a:p>
            <a:r>
              <a:rPr lang="zh-CN" altLang="en-US" sz="4000">
                <a:solidFill>
                  <a:srgbClr val="FF0000"/>
                </a:solidFill>
                <a:latin typeface="楷体" panose="02010609060101010101" charset="-122"/>
                <a:ea typeface="楷体" panose="02010609060101010101" charset="-122"/>
              </a:rPr>
              <a:t>题</a:t>
            </a:r>
            <a:endParaRPr lang="zh-CN" altLang="en-US" sz="4000">
              <a:solidFill>
                <a:srgbClr val="FF0000"/>
              </a:solidFill>
              <a:latin typeface="楷体" panose="02010609060101010101" charset="-122"/>
              <a:ea typeface="楷体" panose="02010609060101010101" charset="-122"/>
            </a:endParaRPr>
          </a:p>
        </p:txBody>
      </p:sp>
      <p:grpSp>
        <p:nvGrpSpPr>
          <p:cNvPr id="9" name="组合 8"/>
          <p:cNvGrpSpPr/>
          <p:nvPr>
            <p:custDataLst>
              <p:tags r:id="rId4"/>
            </p:custDataLst>
          </p:nvPr>
        </p:nvGrpSpPr>
        <p:grpSpPr>
          <a:xfrm>
            <a:off x="843281" y="421005"/>
            <a:ext cx="7047229" cy="1165259"/>
            <a:chOff x="1345539" y="1650186"/>
            <a:chExt cx="4382754" cy="1165331"/>
          </a:xfrm>
        </p:grpSpPr>
        <p:sp>
          <p:nvSpPr>
            <p:cNvPr id="20" name="TextBox 15"/>
            <p:cNvSpPr txBox="1"/>
            <p:nvPr>
              <p:custDataLst>
                <p:tags r:id="rId5"/>
              </p:custDataLst>
            </p:nvPr>
          </p:nvSpPr>
          <p:spPr>
            <a:xfrm>
              <a:off x="1780810" y="2078236"/>
              <a:ext cx="3947483" cy="7372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ct val="0"/>
                </a:spcBef>
              </a:pPr>
              <a:r>
                <a:rPr lang="zh-CN" altLang="en-US" sz="2800" b="1">
                  <a:solidFill>
                    <a:schemeClr val="tx1"/>
                  </a:solidFill>
                  <a:latin typeface="楷体" panose="02010609060101010101" charset="-122"/>
                  <a:ea typeface="楷体" panose="02010609060101010101" charset="-122"/>
                </a:rPr>
                <a:t>研究文字训诂、音韵方面的学问。</a:t>
              </a:r>
              <a:endParaRPr lang="zh-CN" altLang="en-US" sz="2800" b="1">
                <a:solidFill>
                  <a:schemeClr val="tx1"/>
                </a:solidFill>
                <a:latin typeface="楷体" panose="02010609060101010101" charset="-122"/>
                <a:ea typeface="楷体" panose="02010609060101010101" charset="-122"/>
              </a:endParaRPr>
            </a:p>
          </p:txBody>
        </p:sp>
        <p:sp>
          <p:nvSpPr>
            <p:cNvPr id="21" name="文本框 20"/>
            <p:cNvSpPr txBox="1"/>
            <p:nvPr>
              <p:custDataLst>
                <p:tags r:id="rId6"/>
              </p:custDataLst>
            </p:nvPr>
          </p:nvSpPr>
          <p:spPr>
            <a:xfrm>
              <a:off x="1345539" y="1650186"/>
              <a:ext cx="1553707" cy="6452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b="1">
                  <a:gradFill>
                    <a:gsLst>
                      <a:gs pos="0">
                        <a:srgbClr val="007BD3"/>
                      </a:gs>
                      <a:gs pos="100000">
                        <a:srgbClr val="034373"/>
                      </a:gs>
                    </a:gsLst>
                    <a:lin scaled="0"/>
                  </a:gradFill>
                  <a:latin typeface="楷体" panose="02010609060101010101" charset="-122"/>
                  <a:ea typeface="楷体" panose="02010609060101010101" charset="-122"/>
                  <a:cs typeface="+mn-ea"/>
                  <a:sym typeface="Arial" panose="020b0604020202020204" pitchFamily="34" charset="0"/>
                </a:rPr>
                <a:t>小学</a:t>
              </a:r>
              <a:endParaRPr lang="zh-CN" altLang="en-US" sz="3600" b="1">
                <a:gradFill>
                  <a:gsLst>
                    <a:gs pos="0">
                      <a:srgbClr val="007BD3"/>
                    </a:gs>
                    <a:gs pos="100000">
                      <a:srgbClr val="034373"/>
                    </a:gs>
                  </a:gsLst>
                  <a:lin scaled="0"/>
                </a:gradFill>
                <a:latin typeface="楷体" panose="02010609060101010101" charset="-122"/>
                <a:ea typeface="楷体" panose="02010609060101010101" charset="-122"/>
                <a:cs typeface="+mn-ea"/>
                <a:sym typeface="Arial" panose="020b0604020202020204" pitchFamily="34" charset="0"/>
              </a:endParaRPr>
            </a:p>
          </p:txBody>
        </p:sp>
      </p:grpSp>
      <p:pic>
        <p:nvPicPr>
          <p:cNvPr id="14" name="图片 13"/>
          <p:cNvPicPr>
            <a:picLocks noChangeAspect="1"/>
          </p:cNvPicPr>
          <p:nvPr>
            <p:custDataLst>
              <p:tags r:id="rId8"/>
            </p:custDataLst>
          </p:nvPr>
        </p:nvPicPr>
        <p:blipFill>
          <a:blip r:embed="rId7"/>
          <a:stretch>
            <a:fillRect/>
          </a:stretch>
        </p:blipFill>
        <p:spPr>
          <a:xfrm>
            <a:off x="-206444" y="-50"/>
            <a:ext cx="2092960" cy="1239520"/>
          </a:xfrm>
          <a:prstGeom prst="rect">
            <a:avLst/>
          </a:prstGeom>
        </p:spPr>
      </p:pic>
      <p:grpSp>
        <p:nvGrpSpPr>
          <p:cNvPr id="50" name="组合 49"/>
          <p:cNvGrpSpPr/>
          <p:nvPr>
            <p:custDataLst>
              <p:tags r:id="rId9"/>
            </p:custDataLst>
          </p:nvPr>
        </p:nvGrpSpPr>
        <p:grpSpPr>
          <a:xfrm>
            <a:off x="-107950" y="1375410"/>
            <a:ext cx="11877040" cy="3968115"/>
            <a:chOff x="846230" y="1127618"/>
            <a:chExt cx="6011622" cy="3968147"/>
          </a:xfrm>
        </p:grpSpPr>
        <p:sp>
          <p:nvSpPr>
            <p:cNvPr id="51" name="TextBox 15"/>
            <p:cNvSpPr txBox="1"/>
            <p:nvPr>
              <p:custDataLst>
                <p:tags r:id="rId10"/>
              </p:custDataLst>
            </p:nvPr>
          </p:nvSpPr>
          <p:spPr>
            <a:xfrm>
              <a:off x="1712976" y="1772783"/>
              <a:ext cx="5144876" cy="332298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ct val="0"/>
                </a:spcBef>
              </a:pPr>
              <a:r>
                <a:rPr lang="en-US" altLang="zh-CN" sz="2800" b="1">
                  <a:effectLst/>
                  <a:latin typeface="楷体" panose="02010609060101010101" charset="-122"/>
                  <a:ea typeface="楷体" panose="02010609060101010101" charset="-122"/>
                  <a:cs typeface="楷体" panose="02010609060101010101" charset="-122"/>
                  <a:sym typeface="+mn-ea"/>
                </a:rPr>
                <a:t>1.</a:t>
              </a:r>
              <a:r>
                <a:rPr lang="zh-CN" altLang="en-US" sz="2800" b="1">
                  <a:effectLst/>
                  <a:latin typeface="楷体" panose="02010609060101010101" charset="-122"/>
                  <a:ea typeface="楷体" panose="02010609060101010101" charset="-122"/>
                  <a:cs typeface="楷体" panose="02010609060101010101" charset="-122"/>
                  <a:sym typeface="+mn-ea"/>
                </a:rPr>
                <a:t>博学。</a:t>
              </a:r>
              <a:endParaRPr lang="zh-CN" altLang="en-US" sz="2800" b="1">
                <a:effectLst/>
                <a:latin typeface="楷体" panose="02010609060101010101" charset="-122"/>
                <a:ea typeface="楷体" panose="02010609060101010101" charset="-122"/>
                <a:cs typeface="楷体" panose="02010609060101010101" charset="-122"/>
                <a:sym typeface="+mn-ea"/>
              </a:endParaRPr>
            </a:p>
            <a:p>
              <a:pPr>
                <a:lnSpc>
                  <a:spcPct val="150000"/>
                </a:lnSpc>
                <a:spcBef>
                  <a:spcPct val="0"/>
                </a:spcBef>
              </a:pPr>
              <a:r>
                <a:rPr lang="en-US" altLang="zh-CN" sz="2800" b="1">
                  <a:effectLst/>
                  <a:latin typeface="楷体" panose="02010609060101010101" charset="-122"/>
                  <a:ea typeface="楷体" panose="02010609060101010101" charset="-122"/>
                  <a:cs typeface="楷体" panose="02010609060101010101" charset="-122"/>
                  <a:sym typeface="+mn-ea"/>
                </a:rPr>
                <a:t>2.</a:t>
              </a:r>
              <a:r>
                <a:rPr lang="zh-CN" altLang="en-US" sz="2800" b="1">
                  <a:effectLst/>
                  <a:latin typeface="楷体" panose="02010609060101010101" charset="-122"/>
                  <a:ea typeface="楷体" panose="02010609060101010101" charset="-122"/>
                  <a:cs typeface="楷体" panose="02010609060101010101" charset="-122"/>
                  <a:sym typeface="+mn-ea"/>
                </a:rPr>
                <a:t>“大学”是大人之学。讲的是</a:t>
              </a:r>
              <a:r>
                <a:rPr lang="zh-CN" altLang="en-US" sz="2800" b="1">
                  <a:solidFill>
                    <a:srgbClr val="FF0000"/>
                  </a:solidFill>
                  <a:effectLst/>
                  <a:latin typeface="楷体" panose="02010609060101010101" charset="-122"/>
                  <a:ea typeface="楷体" panose="02010609060101010101" charset="-122"/>
                  <a:cs typeface="楷体" panose="02010609060101010101" charset="-122"/>
                  <a:sym typeface="+mn-ea"/>
                </a:rPr>
                <a:t>修身、齐家、治国、平天下</a:t>
              </a:r>
              <a:r>
                <a:rPr lang="zh-CN" altLang="en-US" sz="2800" b="1">
                  <a:effectLst/>
                  <a:latin typeface="楷体" panose="02010609060101010101" charset="-122"/>
                  <a:ea typeface="楷体" panose="02010609060101010101" charset="-122"/>
                  <a:cs typeface="楷体" panose="02010609060101010101" charset="-122"/>
                  <a:sym typeface="+mn-ea"/>
                </a:rPr>
                <a:t>的道理。</a:t>
              </a:r>
              <a:endParaRPr lang="zh-CN" altLang="en-US" sz="2800" b="1">
                <a:effectLst/>
                <a:latin typeface="楷体" panose="02010609060101010101" charset="-122"/>
                <a:ea typeface="楷体" panose="02010609060101010101" charset="-122"/>
                <a:cs typeface="楷体" panose="02010609060101010101" charset="-122"/>
                <a:sym typeface="+mn-ea"/>
              </a:endParaRPr>
            </a:p>
            <a:p>
              <a:pPr>
                <a:lnSpc>
                  <a:spcPct val="150000"/>
                </a:lnSpc>
                <a:spcBef>
                  <a:spcPct val="0"/>
                </a:spcBef>
              </a:pPr>
              <a:r>
                <a:rPr lang="zh-CN" altLang="en-US" sz="2800" b="1">
                  <a:solidFill>
                    <a:srgbClr val="4F0FBD"/>
                  </a:solidFill>
                  <a:latin typeface="楷体" panose="02010609060101010101" charset="-122"/>
                  <a:ea typeface="楷体" panose="02010609060101010101" charset="-122"/>
                  <a:cs typeface="楷体" panose="02010609060101010101" charset="-122"/>
                </a:rPr>
                <a:t>大学之道，指穷理、正心、修身、治人的根本原则。</a:t>
              </a:r>
              <a:endParaRPr lang="zh-CN" altLang="en-US" sz="2800" b="1">
                <a:solidFill>
                  <a:srgbClr val="4F0FBD"/>
                </a:solidFill>
                <a:latin typeface="楷体" panose="02010609060101010101" charset="-122"/>
                <a:ea typeface="楷体" panose="02010609060101010101" charset="-122"/>
                <a:cs typeface="楷体" panose="02010609060101010101" charset="-122"/>
              </a:endParaRPr>
            </a:p>
            <a:p>
              <a:pPr>
                <a:lnSpc>
                  <a:spcPct val="150000"/>
                </a:lnSpc>
                <a:spcBef>
                  <a:spcPct val="0"/>
                </a:spcBef>
              </a:pPr>
              <a:endParaRPr lang="zh-CN" altLang="en-US" sz="2800" b="1">
                <a:solidFill>
                  <a:srgbClr val="4F0FBD"/>
                </a:solidFill>
                <a:latin typeface="楷体" panose="02010609060101010101" charset="-122"/>
                <a:ea typeface="楷体" panose="02010609060101010101" charset="-122"/>
                <a:cs typeface="楷体" panose="02010609060101010101" charset="-122"/>
              </a:endParaRPr>
            </a:p>
          </p:txBody>
        </p:sp>
        <p:sp>
          <p:nvSpPr>
            <p:cNvPr id="52" name="文本框 51"/>
            <p:cNvSpPr txBox="1"/>
            <p:nvPr>
              <p:custDataLst>
                <p:tags r:id="rId11"/>
              </p:custDataLst>
            </p:nvPr>
          </p:nvSpPr>
          <p:spPr>
            <a:xfrm>
              <a:off x="846230" y="1127618"/>
              <a:ext cx="2227802" cy="6451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b="1">
                  <a:gradFill>
                    <a:gsLst>
                      <a:gs pos="0">
                        <a:srgbClr val="007BD3"/>
                      </a:gs>
                      <a:gs pos="100000">
                        <a:srgbClr val="034373"/>
                      </a:gs>
                    </a:gsLst>
                    <a:lin scaled="0"/>
                  </a:gradFill>
                  <a:latin typeface="楷体" panose="02010609060101010101" charset="-122"/>
                  <a:ea typeface="楷体" panose="02010609060101010101" charset="-122"/>
                  <a:cs typeface="+mn-ea"/>
                  <a:sym typeface="Arial" panose="020b0604020202020204" pitchFamily="34" charset="0"/>
                </a:rPr>
                <a:t>大学</a:t>
              </a:r>
              <a:endParaRPr lang="zh-CN" altLang="en-US" sz="3600" b="1">
                <a:gradFill>
                  <a:gsLst>
                    <a:gs pos="0">
                      <a:srgbClr val="007BD3"/>
                    </a:gs>
                    <a:gs pos="100000">
                      <a:srgbClr val="034373"/>
                    </a:gs>
                  </a:gsLst>
                  <a:lin scaled="0"/>
                </a:gradFill>
                <a:latin typeface="楷体" panose="02010609060101010101" charset="-122"/>
                <a:ea typeface="楷体" panose="02010609060101010101" charset="-122"/>
                <a:cs typeface="+mn-ea"/>
                <a:sym typeface="Arial" panose="020b0604020202020204" pitchFamily="34" charset="0"/>
              </a:endParaRPr>
            </a:p>
          </p:txBody>
        </p:sp>
      </p:grpSp>
      <p:sp>
        <p:nvSpPr>
          <p:cNvPr id="2" name="文本框 1"/>
          <p:cNvSpPr txBox="1"/>
          <p:nvPr>
            <p:custDataLst>
              <p:tags r:id="rId12"/>
            </p:custDataLst>
          </p:nvPr>
        </p:nvSpPr>
        <p:spPr>
          <a:xfrm>
            <a:off x="1604645" y="4585335"/>
            <a:ext cx="9302115" cy="2675255"/>
          </a:xfrm>
          <a:prstGeom prst="rect">
            <a:avLst/>
          </a:prstGeom>
          <a:noFill/>
        </p:spPr>
        <p:txBody>
          <a:bodyPr wrap="square" rtlCol="0">
            <a:spAutoFit/>
          </a:bodyPr>
          <a:lstStyle/>
          <a:p>
            <a:pPr algn="l" fontAlgn="auto">
              <a:lnSpc>
                <a:spcPct val="120000"/>
              </a:lnSpc>
            </a:pPr>
            <a:r>
              <a:rPr lang="en-US" altLang="zh-CN" sz="2800" b="1"/>
              <a:t>古人八岁入小学，学习“洒扫应对进退、礼乐射御书数”等文化基础知识和礼节；十五岁入大学，学习伦理、政治、哲学等“穷理正心，修己治人”的学问。</a:t>
            </a:r>
            <a:r>
              <a:rPr lang="zh-CN" altLang="en-US" sz="2800" b="1">
                <a:effectLst/>
                <a:latin typeface="宋体" panose="02010600030101010101" pitchFamily="2" charset="-122"/>
                <a:ea typeface="宋体" panose="02010600030101010101" pitchFamily="2" charset="-122"/>
                <a:sym typeface="+mn-ea"/>
              </a:rPr>
              <a:t>后一种含义其实也和前一种含义有相通的地方，同样有</a:t>
            </a:r>
            <a:r>
              <a:rPr lang="zh-CN" altLang="en-US" sz="2800" b="1">
                <a:solidFill>
                  <a:srgbClr val="FF0000"/>
                </a:solidFill>
                <a:effectLst/>
                <a:latin typeface="宋体" panose="02010600030101010101" pitchFamily="2" charset="-122"/>
                <a:ea typeface="宋体" panose="02010600030101010101" pitchFamily="2" charset="-122"/>
                <a:sym typeface="+mn-ea"/>
              </a:rPr>
              <a:t>“博学”</a:t>
            </a:r>
            <a:r>
              <a:rPr lang="zh-CN" altLang="en-US" sz="2800" b="1">
                <a:effectLst/>
                <a:latin typeface="宋体" panose="02010600030101010101" pitchFamily="2" charset="-122"/>
                <a:ea typeface="宋体" panose="02010600030101010101" pitchFamily="2" charset="-122"/>
                <a:sym typeface="+mn-ea"/>
              </a:rPr>
              <a:t>的意思。</a:t>
            </a:r>
            <a:endParaRPr lang="zh-CN" altLang="en-US" sz="2800" b="1">
              <a:effectLst/>
              <a:latin typeface="宋体" panose="02010600030101010101" pitchFamily="2" charset="-122"/>
              <a:ea typeface="宋体" panose="02010600030101010101" pitchFamily="2" charset="-122"/>
            </a:endParaRPr>
          </a:p>
          <a:p>
            <a:pPr algn="l" fontAlgn="auto">
              <a:lnSpc>
                <a:spcPct val="12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13" name="矩形 12"/>
          <p:cNvSpPr/>
          <p:nvPr>
            <p:custDataLst>
              <p:tags r:id="rId13"/>
            </p:custDataLst>
          </p:nvPr>
        </p:nvSpPr>
        <p:spPr>
          <a:xfrm>
            <a:off x="447040" y="4658995"/>
            <a:ext cx="11451590" cy="203581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l" fontAlgn="auto">
              <a:lnSpc>
                <a:spcPct val="120000"/>
              </a:lnSpc>
            </a:pPr>
            <a:r>
              <a:rPr lang="zh-CN" altLang="en-US" sz="2400" b="1">
                <a:solidFill>
                  <a:schemeClr val="tx1"/>
                </a:solidFill>
                <a:latin typeface="微软雅黑" panose="020b0503020204020204" charset="-122"/>
                <a:ea typeface="微软雅黑" panose="020b0503020204020204" charset="-122"/>
              </a:rPr>
              <a:t>朱子说：「人生八岁，则自王公以下，至于庶人之弟，皆入小学，而教之以洒扫、应对、进退之节，礼乐、射御、书数之文；及其十有五年，则自天子之元子、众子，以至公、卿、大夫、元士之适子，与凡民之俊秀，皆入大学，而教之以穷理、正心、修己、治人之道。此文学校之教，大小之节所以分也。」</a:t>
            </a:r>
            <a:endParaRPr lang="zh-CN" altLang="en-US" sz="2400" b="1">
              <a:solidFill>
                <a:schemeClr val="tx1"/>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xit" presetSubtype="10" fill="hold" grpId="2" nodeType="clickEffect">
                                  <p:stCondLst>
                                    <p:cond delay="0"/>
                                  </p:stCondLst>
                                  <p:childTnLst>
                                    <p:animEffect transition="out" filter="blinds(horizontal)">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2"/>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5298" name="内容占位符 2"/>
          <p:cNvSpPr>
            <a:spLocks noGrp="1"/>
          </p:cNvSpPr>
          <p:nvPr>
            <p:ph idx="1"/>
            <p:custDataLst>
              <p:tags r:id="rId3"/>
            </p:custDataLst>
          </p:nvPr>
        </p:nvSpPr>
        <p:spPr>
          <a:xfrm>
            <a:off x="1643380" y="524510"/>
            <a:ext cx="8905875" cy="5808980"/>
          </a:xfrm>
        </p:spPr>
        <p:txBody>
          <a:bodyPr wrap="square" lIns="91440" tIns="45720" rIns="91440" bIns="45720" anchor="t" anchorCtr="0"/>
          <a:lstStyle/>
          <a:p>
            <a:pPr marL="0" indent="0" algn="ctr" eaLnBrk="1" hangingPunct="1">
              <a:spcBef>
                <a:spcPct val="0"/>
              </a:spcBef>
              <a:buNone/>
            </a:pPr>
            <a:r>
              <a:rPr lang="zh-CN" altLang="en-US" sz="3200" b="1">
                <a:latin typeface="楷体" panose="02010609060101010101" charset="-122"/>
                <a:ea typeface="楷体" panose="02010609060101010101" charset="-122"/>
              </a:rPr>
              <a:t>第一段</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zh-CN" altLang="en-US" sz="3200" b="1">
                <a:latin typeface="楷体" panose="02010609060101010101" charset="-122"/>
                <a:ea typeface="楷体" panose="02010609060101010101" charset="-122"/>
              </a:rPr>
              <a:t>大学之道，在</a:t>
            </a:r>
            <a:r>
              <a:rPr lang="zh-CN" altLang="en-US" sz="3200" b="1">
                <a:solidFill>
                  <a:srgbClr val="FF0000"/>
                </a:solidFill>
                <a:latin typeface="楷体" panose="02010609060101010101" charset="-122"/>
                <a:ea typeface="楷体" panose="02010609060101010101" charset="-122"/>
              </a:rPr>
              <a:t>明明</a:t>
            </a:r>
            <a:r>
              <a:rPr lang="zh-CN" altLang="en-US" sz="3200" b="1">
                <a:latin typeface="楷体" panose="02010609060101010101" charset="-122"/>
                <a:ea typeface="楷体" panose="02010609060101010101" charset="-122"/>
              </a:rPr>
              <a:t>德，在</a:t>
            </a:r>
            <a:r>
              <a:rPr lang="zh-CN" altLang="en-US" sz="3200" b="1">
                <a:solidFill>
                  <a:srgbClr val="FF0000"/>
                </a:solidFill>
                <a:latin typeface="楷体" panose="02010609060101010101" charset="-122"/>
                <a:ea typeface="楷体" panose="02010609060101010101" charset="-122"/>
              </a:rPr>
              <a:t>亲</a:t>
            </a:r>
            <a:r>
              <a:rPr lang="zh-CN" altLang="en-US" sz="3200" b="1">
                <a:latin typeface="楷体" panose="02010609060101010101" charset="-122"/>
                <a:ea typeface="楷体" panose="02010609060101010101" charset="-122"/>
              </a:rPr>
              <a:t>民，在</a:t>
            </a:r>
            <a:r>
              <a:rPr lang="zh-CN" altLang="en-US" sz="3200" b="1">
                <a:solidFill>
                  <a:srgbClr val="FF0000"/>
                </a:solidFill>
                <a:latin typeface="楷体" panose="02010609060101010101" charset="-122"/>
                <a:ea typeface="楷体" panose="02010609060101010101" charset="-122"/>
              </a:rPr>
              <a:t>止</a:t>
            </a:r>
            <a:r>
              <a:rPr lang="zh-CN" altLang="en-US" sz="3200" b="1">
                <a:latin typeface="楷体" panose="02010609060101010101" charset="-122"/>
                <a:ea typeface="楷体" panose="02010609060101010101" charset="-122"/>
              </a:rPr>
              <a:t>于至善。</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en-US" altLang="zh-CN" sz="3200" b="1">
                <a:solidFill>
                  <a:srgbClr val="FF0000"/>
                </a:solidFill>
                <a:latin typeface="楷体" panose="02010609060101010101" charset="-122"/>
                <a:ea typeface="楷体" panose="02010609060101010101" charset="-122"/>
              </a:rPr>
              <a:t>   </a:t>
            </a:r>
            <a:endParaRPr lang="en-US" altLang="zh-CN" sz="3200" b="1">
              <a:solidFill>
                <a:srgbClr val="FF0000"/>
              </a:solidFill>
              <a:latin typeface="楷体" panose="02010609060101010101" charset="-122"/>
              <a:ea typeface="楷体" panose="02010609060101010101" charset="-122"/>
            </a:endParaRPr>
          </a:p>
          <a:p>
            <a:pPr marL="0" indent="0" eaLnBrk="1" hangingPunct="1">
              <a:spcBef>
                <a:spcPct val="0"/>
              </a:spcBef>
              <a:buNone/>
            </a:pPr>
            <a:r>
              <a:rPr lang="en-US" altLang="zh-CN" sz="3200" b="1">
                <a:solidFill>
                  <a:srgbClr val="FF0000"/>
                </a:solidFill>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明：动词，彰明</a:t>
            </a:r>
            <a:endParaRPr lang="zh-CN" altLang="en-US" sz="3200" b="1">
              <a:solidFill>
                <a:srgbClr val="FF0000"/>
              </a:solidFill>
              <a:latin typeface="楷体" panose="02010609060101010101" charset="-122"/>
              <a:ea typeface="楷体" panose="02010609060101010101" charset="-122"/>
            </a:endParaRPr>
          </a:p>
          <a:p>
            <a:pPr marL="0" indent="0" eaLnBrk="1" hangingPunct="1">
              <a:spcBef>
                <a:spcPct val="0"/>
              </a:spcBef>
              <a:buNone/>
            </a:pPr>
            <a:r>
              <a:rPr lang="en-US" altLang="zh-CN" sz="3200" b="1">
                <a:solidFill>
                  <a:srgbClr val="FF0000"/>
                </a:solidFill>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明：形容词，美好的 </a:t>
            </a:r>
            <a:endParaRPr lang="zh-CN" altLang="en-US" sz="3200" b="1">
              <a:solidFill>
                <a:srgbClr val="FF0000"/>
              </a:solidFill>
              <a:latin typeface="楷体" panose="02010609060101010101" charset="-122"/>
              <a:ea typeface="楷体" panose="02010609060101010101" charset="-122"/>
            </a:endParaRPr>
          </a:p>
          <a:p>
            <a:pPr marL="0" indent="0" eaLnBrk="1" hangingPunct="1">
              <a:spcBef>
                <a:spcPct val="0"/>
              </a:spcBef>
              <a:buNone/>
            </a:pPr>
            <a:r>
              <a:rPr lang="en-US" altLang="zh-CN" sz="3200" b="1">
                <a:solidFill>
                  <a:srgbClr val="FF0000"/>
                </a:solidFill>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亲：亲近。一说</a:t>
            </a:r>
            <a:r>
              <a:rPr lang="en-US" altLang="zh-CN" sz="3200" b="1">
                <a:solidFill>
                  <a:srgbClr val="FF0000"/>
                </a:solidFill>
                <a:latin typeface="楷体" panose="02010609060101010101" charset="-122"/>
                <a:ea typeface="楷体" panose="02010609060101010101" charset="-122"/>
              </a:rPr>
              <a:t>“亲”</a:t>
            </a:r>
            <a:r>
              <a:rPr lang="zh-CN" altLang="en-US" sz="3200" b="1">
                <a:solidFill>
                  <a:srgbClr val="FF0000"/>
                </a:solidFill>
                <a:latin typeface="楷体" panose="02010609060101010101" charset="-122"/>
                <a:ea typeface="楷体" panose="02010609060101010101" charset="-122"/>
              </a:rPr>
              <a:t>当作</a:t>
            </a:r>
            <a:r>
              <a:rPr lang="en-US" altLang="zh-CN" sz="3200" b="1">
                <a:solidFill>
                  <a:srgbClr val="FF0000"/>
                </a:solidFill>
                <a:latin typeface="楷体" panose="02010609060101010101" charset="-122"/>
                <a:ea typeface="楷体" panose="02010609060101010101" charset="-122"/>
              </a:rPr>
              <a:t>“新”，即</a:t>
            </a:r>
            <a:r>
              <a:rPr lang="zh-CN" altLang="en-US" sz="3200" b="1">
                <a:solidFill>
                  <a:srgbClr val="FF0000"/>
                </a:solidFill>
                <a:latin typeface="楷体" panose="02010609060101010101" charset="-122"/>
                <a:ea typeface="楷体" panose="02010609060101010101" charset="-122"/>
              </a:rPr>
              <a:t>去</a:t>
            </a:r>
            <a:r>
              <a:rPr lang="en-US" altLang="zh-CN" sz="3200" b="1">
                <a:solidFill>
                  <a:srgbClr val="FF0000"/>
                </a:solidFill>
                <a:latin typeface="楷体" panose="02010609060101010101" charset="-122"/>
                <a:ea typeface="楷体" panose="02010609060101010101" charset="-122"/>
              </a:rPr>
              <a:t>旧</a:t>
            </a:r>
            <a:r>
              <a:rPr lang="zh-CN" altLang="en-US" sz="3200" b="1">
                <a:solidFill>
                  <a:srgbClr val="FF0000"/>
                </a:solidFill>
                <a:latin typeface="楷体" panose="02010609060101010101" charset="-122"/>
                <a:ea typeface="楷体" panose="02010609060101010101" charset="-122"/>
              </a:rPr>
              <a:t>立</a:t>
            </a:r>
            <a:r>
              <a:rPr lang="en-US" altLang="zh-CN" sz="3200" b="1">
                <a:solidFill>
                  <a:srgbClr val="FF0000"/>
                </a:solidFill>
                <a:latin typeface="楷体" panose="02010609060101010101" charset="-122"/>
                <a:ea typeface="楷体" panose="02010609060101010101" charset="-122"/>
              </a:rPr>
              <a:t>新、去恶</a:t>
            </a:r>
            <a:r>
              <a:rPr lang="zh-CN" altLang="en-US" sz="3200" b="1">
                <a:solidFill>
                  <a:srgbClr val="FF0000"/>
                </a:solidFill>
                <a:latin typeface="楷体" panose="02010609060101010101" charset="-122"/>
                <a:ea typeface="楷体" panose="02010609060101010101" charset="-122"/>
              </a:rPr>
              <a:t>向</a:t>
            </a:r>
            <a:r>
              <a:rPr lang="en-US" altLang="zh-CN" sz="3200" b="1">
                <a:solidFill>
                  <a:srgbClr val="FF0000"/>
                </a:solidFill>
                <a:latin typeface="楷体" panose="02010609060101010101" charset="-122"/>
                <a:ea typeface="楷体" panose="02010609060101010101" charset="-122"/>
              </a:rPr>
              <a:t>善。</a:t>
            </a:r>
            <a:endParaRPr lang="en-US" altLang="zh-CN" sz="3200" b="1">
              <a:solidFill>
                <a:srgbClr val="FF0000"/>
              </a:solidFill>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止：达到</a:t>
            </a:r>
            <a:endParaRPr lang="zh-CN" altLang="en-US" sz="3200" b="1">
              <a:solidFill>
                <a:srgbClr val="FF0000"/>
              </a:solidFill>
              <a:latin typeface="楷体" panose="02010609060101010101" charset="-122"/>
              <a:ea typeface="楷体" panose="02010609060101010101" charset="-122"/>
            </a:endParaRPr>
          </a:p>
          <a:p>
            <a:pPr marL="0" indent="0" eaLnBrk="1" hangingPunct="1">
              <a:spcBef>
                <a:spcPct val="0"/>
              </a:spcBef>
              <a:buNone/>
            </a:pPr>
            <a:r>
              <a:rPr lang="en-US" altLang="zh-CN" sz="3200" b="1">
                <a:solidFill>
                  <a:srgbClr val="FF0000"/>
                </a:solidFill>
                <a:effectLst/>
                <a:latin typeface="楷体" panose="02010609060101010101" charset="-122"/>
                <a:ea typeface="楷体" panose="02010609060101010101" charset="-122"/>
                <a:sym typeface="+mn-ea"/>
              </a:rPr>
              <a:t>    </a:t>
            </a:r>
            <a:r>
              <a:rPr lang="zh-CN" altLang="en-US" sz="3200" b="1">
                <a:solidFill>
                  <a:srgbClr val="FF0000"/>
                </a:solidFill>
                <a:effectLst/>
                <a:latin typeface="楷体" panose="02010609060101010101" charset="-122"/>
                <a:ea typeface="楷体" panose="02010609060101010101" charset="-122"/>
                <a:sym typeface="+mn-ea"/>
              </a:rPr>
              <a:t>至善</a:t>
            </a:r>
            <a:r>
              <a:rPr lang="zh-CN" altLang="en-US" sz="3200" b="1">
                <a:solidFill>
                  <a:srgbClr val="000000"/>
                </a:solidFill>
                <a:effectLst/>
                <a:latin typeface="楷体" panose="02010609060101010101" charset="-122"/>
                <a:ea typeface="楷体" panose="02010609060101010101" charset="-122"/>
                <a:sym typeface="+mn-ea"/>
              </a:rPr>
              <a:t>：达到最完善的境界。</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zh-CN" altLang="en-US" sz="3200" b="1">
                <a:solidFill>
                  <a:srgbClr val="050FDF"/>
                </a:solidFill>
                <a:latin typeface="楷体" panose="02010609060101010101" charset="-122"/>
                <a:ea typeface="楷体" panose="02010609060101010101" charset="-122"/>
              </a:rPr>
              <a:t>大学的宗旨在于彰明美好的德行，在于亲近爱抚民众，在于使自己达到善的最高境界。</a:t>
            </a:r>
            <a:endParaRPr lang="zh-CN" altLang="en-US" sz="3200" b="1">
              <a:solidFill>
                <a:srgbClr val="050FDF"/>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5298">
                                            <p:txEl>
                                              <p:pRg st="0" end="0"/>
                                            </p:txEl>
                                          </p:spTgt>
                                        </p:tgtEl>
                                        <p:attrNameLst>
                                          <p:attrName>style.visibility</p:attrName>
                                        </p:attrNameLst>
                                      </p:cBhvr>
                                      <p:to>
                                        <p:strVal val="visible"/>
                                      </p:to>
                                    </p:set>
                                    <p:anim calcmode="lin" valueType="num">
                                      <p:cBhvr additive="base">
                                        <p:cTn id="7" dur="500" fill="hold"/>
                                        <p:tgtEl>
                                          <p:spTgt spid="5529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52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5298">
                                            <p:txEl>
                                              <p:pRg st="1" end="1"/>
                                            </p:txEl>
                                          </p:spTgt>
                                        </p:tgtEl>
                                        <p:attrNameLst>
                                          <p:attrName>style.visibility</p:attrName>
                                        </p:attrNameLst>
                                      </p:cBhvr>
                                      <p:to>
                                        <p:strVal val="visible"/>
                                      </p:to>
                                    </p:set>
                                    <p:anim calcmode="lin" valueType="num">
                                      <p:cBhvr additive="base">
                                        <p:cTn id="13" dur="500" fill="hold"/>
                                        <p:tgtEl>
                                          <p:spTgt spid="5529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529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5298">
                                            <p:txEl>
                                              <p:pRg st="2" end="2"/>
                                            </p:txEl>
                                          </p:spTgt>
                                        </p:tgtEl>
                                        <p:attrNameLst>
                                          <p:attrName>style.visibility</p:attrName>
                                        </p:attrNameLst>
                                      </p:cBhvr>
                                      <p:to>
                                        <p:strVal val="visible"/>
                                      </p:to>
                                    </p:set>
                                    <p:anim calcmode="lin" valueType="num">
                                      <p:cBhvr additive="base">
                                        <p:cTn id="19" dur="500" fill="hold"/>
                                        <p:tgtEl>
                                          <p:spTgt spid="5529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529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5298">
                                            <p:txEl>
                                              <p:pRg st="3" end="3"/>
                                            </p:txEl>
                                          </p:spTgt>
                                        </p:tgtEl>
                                        <p:attrNameLst>
                                          <p:attrName>style.visibility</p:attrName>
                                        </p:attrNameLst>
                                      </p:cBhvr>
                                      <p:to>
                                        <p:strVal val="visible"/>
                                      </p:to>
                                    </p:set>
                                    <p:anim calcmode="lin" valueType="num">
                                      <p:cBhvr additive="base">
                                        <p:cTn id="25" dur="500" fill="hold"/>
                                        <p:tgtEl>
                                          <p:spTgt spid="5529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529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5298">
                                            <p:txEl>
                                              <p:pRg st="4" end="4"/>
                                            </p:txEl>
                                          </p:spTgt>
                                        </p:tgtEl>
                                        <p:attrNameLst>
                                          <p:attrName>style.visibility</p:attrName>
                                        </p:attrNameLst>
                                      </p:cBhvr>
                                      <p:to>
                                        <p:strVal val="visible"/>
                                      </p:to>
                                    </p:set>
                                    <p:anim calcmode="lin" valueType="num">
                                      <p:cBhvr additive="base">
                                        <p:cTn id="31" dur="500" fill="hold"/>
                                        <p:tgtEl>
                                          <p:spTgt spid="5529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529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5298">
                                            <p:txEl>
                                              <p:pRg st="5" end="5"/>
                                            </p:txEl>
                                          </p:spTgt>
                                        </p:tgtEl>
                                        <p:attrNameLst>
                                          <p:attrName>style.visibility</p:attrName>
                                        </p:attrNameLst>
                                      </p:cBhvr>
                                      <p:to>
                                        <p:strVal val="visible"/>
                                      </p:to>
                                    </p:set>
                                    <p:anim calcmode="lin" valueType="num">
                                      <p:cBhvr additive="base">
                                        <p:cTn id="37" dur="500" fill="hold"/>
                                        <p:tgtEl>
                                          <p:spTgt spid="55298">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529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5298">
                                            <p:txEl>
                                              <p:pRg st="6" end="6"/>
                                            </p:txEl>
                                          </p:spTgt>
                                        </p:tgtEl>
                                        <p:attrNameLst>
                                          <p:attrName>style.visibility</p:attrName>
                                        </p:attrNameLst>
                                      </p:cBhvr>
                                      <p:to>
                                        <p:strVal val="visible"/>
                                      </p:to>
                                    </p:set>
                                    <p:anim calcmode="lin" valueType="num">
                                      <p:cBhvr additive="base">
                                        <p:cTn id="43" dur="500" fill="hold"/>
                                        <p:tgtEl>
                                          <p:spTgt spid="55298">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529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5298">
                                            <p:txEl>
                                              <p:pRg st="7" end="7"/>
                                            </p:txEl>
                                          </p:spTgt>
                                        </p:tgtEl>
                                        <p:attrNameLst>
                                          <p:attrName>style.visibility</p:attrName>
                                        </p:attrNameLst>
                                      </p:cBhvr>
                                      <p:to>
                                        <p:strVal val="visible"/>
                                      </p:to>
                                    </p:set>
                                    <p:anim calcmode="lin" valueType="num">
                                      <p:cBhvr additive="base">
                                        <p:cTn id="49" dur="500" fill="hold"/>
                                        <p:tgtEl>
                                          <p:spTgt spid="55298">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5298">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5298">
                                            <p:txEl>
                                              <p:pRg st="8" end="8"/>
                                            </p:txEl>
                                          </p:spTgt>
                                        </p:tgtEl>
                                        <p:attrNameLst>
                                          <p:attrName>style.visibility</p:attrName>
                                        </p:attrNameLst>
                                      </p:cBhvr>
                                      <p:to>
                                        <p:strVal val="visible"/>
                                      </p:to>
                                    </p:set>
                                    <p:anim calcmode="lin" valueType="num">
                                      <p:cBhvr additive="base">
                                        <p:cTn id="55" dur="500" fill="hold"/>
                                        <p:tgtEl>
                                          <p:spTgt spid="55298">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5298">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uiExpand="1" build="p"/>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6322" name="内容占位符 2"/>
          <p:cNvSpPr>
            <a:spLocks noGrp="1"/>
          </p:cNvSpPr>
          <p:nvPr>
            <p:ph idx="1"/>
            <p:custDataLst>
              <p:tags r:id="rId3"/>
            </p:custDataLst>
          </p:nvPr>
        </p:nvSpPr>
        <p:spPr>
          <a:xfrm>
            <a:off x="1263650" y="615950"/>
            <a:ext cx="9664700" cy="5808980"/>
          </a:xfrm>
        </p:spPr>
        <p:txBody>
          <a:bodyPr wrap="square" lIns="91440" tIns="45720" rIns="91440" bIns="45720" anchor="t" anchorCtr="0"/>
          <a:lstStyle/>
          <a:p>
            <a:pPr marL="0" indent="0" eaLnBrk="1" hangingPunct="1">
              <a:spcBef>
                <a:spcPct val="0"/>
              </a:spcBef>
              <a:buNone/>
            </a:pPr>
            <a:r>
              <a:rPr lang="zh-CN" altLang="en-US" sz="3200" b="1">
                <a:solidFill>
                  <a:srgbClr val="FF0000"/>
                </a:solidFill>
                <a:latin typeface="楷体" panose="02010609060101010101" charset="-122"/>
                <a:ea typeface="楷体" panose="02010609060101010101" charset="-122"/>
              </a:rPr>
              <a:t>知止</a:t>
            </a:r>
            <a:r>
              <a:rPr lang="zh-CN" altLang="en-US" sz="3200" b="1">
                <a:latin typeface="楷体" panose="02010609060101010101" charset="-122"/>
                <a:ea typeface="楷体" panose="02010609060101010101" charset="-122"/>
              </a:rPr>
              <a:t>而后有</a:t>
            </a:r>
            <a:r>
              <a:rPr lang="zh-CN" altLang="en-US" sz="3200" b="1">
                <a:solidFill>
                  <a:srgbClr val="FF0000"/>
                </a:solidFill>
                <a:latin typeface="楷体" panose="02010609060101010101" charset="-122"/>
                <a:ea typeface="楷体" panose="02010609060101010101" charset="-122"/>
              </a:rPr>
              <a:t>定</a:t>
            </a:r>
            <a:r>
              <a:rPr lang="zh-CN" altLang="en-US" sz="3200" b="1">
                <a:latin typeface="楷体" panose="02010609060101010101" charset="-122"/>
                <a:ea typeface="楷体" panose="02010609060101010101" charset="-122"/>
              </a:rPr>
              <a:t>，定而后能</a:t>
            </a:r>
            <a:r>
              <a:rPr lang="zh-CN" altLang="en-US" sz="3200" b="1">
                <a:solidFill>
                  <a:srgbClr val="FF0000"/>
                </a:solidFill>
                <a:latin typeface="楷体" panose="02010609060101010101" charset="-122"/>
                <a:ea typeface="楷体" panose="02010609060101010101" charset="-122"/>
              </a:rPr>
              <a:t>静</a:t>
            </a:r>
            <a:r>
              <a:rPr lang="zh-CN" altLang="en-US" sz="3200" b="1">
                <a:latin typeface="楷体" panose="02010609060101010101" charset="-122"/>
                <a:ea typeface="楷体" panose="02010609060101010101" charset="-122"/>
              </a:rPr>
              <a:t>，静而后能</a:t>
            </a:r>
            <a:r>
              <a:rPr lang="zh-CN" altLang="en-US" sz="3200" b="1">
                <a:solidFill>
                  <a:srgbClr val="FF0000"/>
                </a:solidFill>
                <a:latin typeface="楷体" panose="02010609060101010101" charset="-122"/>
                <a:ea typeface="楷体" panose="02010609060101010101" charset="-122"/>
              </a:rPr>
              <a:t>安</a:t>
            </a:r>
            <a:r>
              <a:rPr lang="zh-CN" altLang="en-US" sz="3200" b="1">
                <a:latin typeface="楷体" panose="02010609060101010101" charset="-122"/>
                <a:ea typeface="楷体" panose="02010609060101010101" charset="-122"/>
              </a:rPr>
              <a:t>，安而后能</a:t>
            </a:r>
            <a:r>
              <a:rPr lang="zh-CN" altLang="en-US" sz="3200" b="1">
                <a:solidFill>
                  <a:srgbClr val="FF0000"/>
                </a:solidFill>
                <a:latin typeface="楷体" panose="02010609060101010101" charset="-122"/>
                <a:ea typeface="楷体" panose="02010609060101010101" charset="-122"/>
              </a:rPr>
              <a:t>虑</a:t>
            </a:r>
            <a:r>
              <a:rPr lang="zh-CN" altLang="en-US" sz="3200" b="1">
                <a:latin typeface="楷体" panose="02010609060101010101" charset="-122"/>
                <a:ea typeface="楷体" panose="02010609060101010101" charset="-122"/>
              </a:rPr>
              <a:t>，虑而后能</a:t>
            </a:r>
            <a:r>
              <a:rPr lang="zh-CN" altLang="en-US" sz="3200" b="1">
                <a:solidFill>
                  <a:srgbClr val="FF0000"/>
                </a:solidFill>
                <a:latin typeface="楷体" panose="02010609060101010101" charset="-122"/>
                <a:ea typeface="楷体" panose="02010609060101010101" charset="-122"/>
              </a:rPr>
              <a:t>得</a:t>
            </a:r>
            <a:r>
              <a:rPr lang="zh-CN" altLang="en-US" sz="3200" b="1">
                <a:latin typeface="楷体" panose="02010609060101010101" charset="-122"/>
                <a:ea typeface="楷体" panose="02010609060101010101" charset="-122"/>
              </a:rPr>
              <a:t>。 </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知：知道</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止：达到的“至善”境界</a:t>
            </a:r>
            <a:r>
              <a:rPr lang="zh-CN" altLang="en-US" sz="3200" b="1">
                <a:latin typeface="楷体" panose="02010609060101010101" charset="-122"/>
                <a:ea typeface="楷体" panose="02010609060101010101" charset="-122"/>
              </a:rPr>
              <a:t> </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定：志向坚定不移</a:t>
            </a:r>
            <a:endParaRPr lang="zh-CN" altLang="en-US" sz="3200" b="1">
              <a:solidFill>
                <a:srgbClr val="FF0000"/>
              </a:solidFill>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静：心不妄动</a:t>
            </a:r>
            <a:endParaRPr lang="zh-CN" altLang="en-US" sz="3200" b="1">
              <a:solidFill>
                <a:srgbClr val="FF0000"/>
              </a:solidFill>
              <a:latin typeface="楷体" panose="02010609060101010101" charset="-122"/>
              <a:ea typeface="楷体" panose="02010609060101010101" charset="-122"/>
            </a:endParaRPr>
          </a:p>
          <a:p>
            <a:pPr marL="0" indent="0" eaLnBrk="1" hangingPunct="1">
              <a:spcBef>
                <a:spcPct val="0"/>
              </a:spcBef>
              <a:buNone/>
            </a:pPr>
            <a:r>
              <a:rPr lang="en-US" altLang="zh-CN" sz="3200" b="1">
                <a:solidFill>
                  <a:srgbClr val="FF0000"/>
                </a:solidFill>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安：性情安和</a:t>
            </a:r>
            <a:endParaRPr lang="zh-CN" altLang="en-US" sz="3200" b="1">
              <a:solidFill>
                <a:srgbClr val="FF0000"/>
              </a:solidFill>
              <a:latin typeface="楷体" panose="02010609060101010101" charset="-122"/>
              <a:ea typeface="楷体" panose="02010609060101010101" charset="-122"/>
            </a:endParaRPr>
          </a:p>
          <a:p>
            <a:pPr marL="0" indent="0" eaLnBrk="1" hangingPunct="1">
              <a:spcBef>
                <a:spcPct val="0"/>
              </a:spcBef>
              <a:buNone/>
            </a:pPr>
            <a:r>
              <a:rPr lang="en-US" altLang="zh-CN" sz="3200" b="1">
                <a:solidFill>
                  <a:srgbClr val="FF0000"/>
                </a:solidFill>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虑：思虑精祥</a:t>
            </a:r>
            <a:endParaRPr lang="zh-CN" altLang="en-US" sz="3200" b="1">
              <a:solidFill>
                <a:srgbClr val="FF0000"/>
              </a:solidFill>
              <a:latin typeface="楷体" panose="02010609060101010101" charset="-122"/>
              <a:ea typeface="楷体" panose="02010609060101010101" charset="-122"/>
            </a:endParaRPr>
          </a:p>
          <a:p>
            <a:pPr marL="0" indent="0" eaLnBrk="1" hangingPunct="1">
              <a:spcBef>
                <a:spcPct val="0"/>
              </a:spcBef>
              <a:buNone/>
            </a:pPr>
            <a:r>
              <a:rPr lang="en-US" altLang="zh-CN" sz="3200" b="1">
                <a:solidFill>
                  <a:srgbClr val="FF0000"/>
                </a:solidFill>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得：处事合宜</a:t>
            </a:r>
            <a:endParaRPr lang="zh-CN" altLang="en-US" sz="3200" b="1">
              <a:solidFill>
                <a:srgbClr val="FF0000"/>
              </a:solidFill>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en-US" altLang="zh-CN" sz="3200" b="1">
                <a:solidFill>
                  <a:srgbClr val="050FDF"/>
                </a:solidFill>
                <a:latin typeface="楷体" panose="02010609060101010101" charset="-122"/>
                <a:ea typeface="楷体" panose="02010609060101010101" charset="-122"/>
              </a:rPr>
              <a:t> </a:t>
            </a:r>
            <a:r>
              <a:rPr lang="zh-CN" altLang="en-US" sz="3200" b="1">
                <a:solidFill>
                  <a:srgbClr val="050FDF"/>
                </a:solidFill>
                <a:latin typeface="楷体" panose="02010609060101010101" charset="-122"/>
                <a:ea typeface="楷体" panose="02010609060101010101" charset="-122"/>
              </a:rPr>
              <a:t>知道要达到的“至善”境界，则志向坚定不移，志向坚定才能心不妄动，心不妄动才能性情安和，性情安和才能思虑精详，思虑精详才能处事合宜。</a:t>
            </a:r>
            <a:endParaRPr lang="zh-CN" altLang="en-US" sz="3200" b="1">
              <a:solidFill>
                <a:srgbClr val="050FDF"/>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322">
                                            <p:txEl>
                                              <p:pRg st="0" end="0"/>
                                            </p:txEl>
                                          </p:spTgt>
                                        </p:tgtEl>
                                        <p:attrNameLst>
                                          <p:attrName>style.visibility</p:attrName>
                                        </p:attrNameLst>
                                      </p:cBhvr>
                                      <p:to>
                                        <p:strVal val="visible"/>
                                      </p:to>
                                    </p:set>
                                    <p:anim calcmode="lin" valueType="num">
                                      <p:cBhvr additive="base">
                                        <p:cTn id="7" dur="500" fill="hold"/>
                                        <p:tgtEl>
                                          <p:spTgt spid="563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63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6322">
                                            <p:txEl>
                                              <p:pRg st="1" end="1"/>
                                            </p:txEl>
                                          </p:spTgt>
                                        </p:tgtEl>
                                        <p:attrNameLst>
                                          <p:attrName>style.visibility</p:attrName>
                                        </p:attrNameLst>
                                      </p:cBhvr>
                                      <p:to>
                                        <p:strVal val="visible"/>
                                      </p:to>
                                    </p:set>
                                    <p:anim calcmode="lin" valueType="num">
                                      <p:cBhvr additive="base">
                                        <p:cTn id="13" dur="500" fill="hold"/>
                                        <p:tgtEl>
                                          <p:spTgt spid="5632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632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6322">
                                            <p:txEl>
                                              <p:pRg st="2" end="2"/>
                                            </p:txEl>
                                          </p:spTgt>
                                        </p:tgtEl>
                                        <p:attrNameLst>
                                          <p:attrName>style.visibility</p:attrName>
                                        </p:attrNameLst>
                                      </p:cBhvr>
                                      <p:to>
                                        <p:strVal val="visible"/>
                                      </p:to>
                                    </p:set>
                                    <p:anim calcmode="lin" valueType="num">
                                      <p:cBhvr additive="base">
                                        <p:cTn id="19" dur="500" fill="hold"/>
                                        <p:tgtEl>
                                          <p:spTgt spid="5632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63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6322">
                                            <p:txEl>
                                              <p:pRg st="3" end="3"/>
                                            </p:txEl>
                                          </p:spTgt>
                                        </p:tgtEl>
                                        <p:attrNameLst>
                                          <p:attrName>style.visibility</p:attrName>
                                        </p:attrNameLst>
                                      </p:cBhvr>
                                      <p:to>
                                        <p:strVal val="visible"/>
                                      </p:to>
                                    </p:set>
                                    <p:anim calcmode="lin" valueType="num">
                                      <p:cBhvr additive="base">
                                        <p:cTn id="25" dur="500" fill="hold"/>
                                        <p:tgtEl>
                                          <p:spTgt spid="5632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632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6322">
                                            <p:txEl>
                                              <p:pRg st="4" end="4"/>
                                            </p:txEl>
                                          </p:spTgt>
                                        </p:tgtEl>
                                        <p:attrNameLst>
                                          <p:attrName>style.visibility</p:attrName>
                                        </p:attrNameLst>
                                      </p:cBhvr>
                                      <p:to>
                                        <p:strVal val="visible"/>
                                      </p:to>
                                    </p:set>
                                    <p:anim calcmode="lin" valueType="num">
                                      <p:cBhvr additive="base">
                                        <p:cTn id="31" dur="500" fill="hold"/>
                                        <p:tgtEl>
                                          <p:spTgt spid="5632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632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6322">
                                            <p:txEl>
                                              <p:pRg st="5" end="5"/>
                                            </p:txEl>
                                          </p:spTgt>
                                        </p:tgtEl>
                                        <p:attrNameLst>
                                          <p:attrName>style.visibility</p:attrName>
                                        </p:attrNameLst>
                                      </p:cBhvr>
                                      <p:to>
                                        <p:strVal val="visible"/>
                                      </p:to>
                                    </p:set>
                                    <p:anim calcmode="lin" valueType="num">
                                      <p:cBhvr additive="base">
                                        <p:cTn id="37" dur="500" fill="hold"/>
                                        <p:tgtEl>
                                          <p:spTgt spid="5632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632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6322">
                                            <p:txEl>
                                              <p:pRg st="6" end="6"/>
                                            </p:txEl>
                                          </p:spTgt>
                                        </p:tgtEl>
                                        <p:attrNameLst>
                                          <p:attrName>style.visibility</p:attrName>
                                        </p:attrNameLst>
                                      </p:cBhvr>
                                      <p:to>
                                        <p:strVal val="visible"/>
                                      </p:to>
                                    </p:set>
                                    <p:anim calcmode="lin" valueType="num">
                                      <p:cBhvr additive="base">
                                        <p:cTn id="43" dur="500" fill="hold"/>
                                        <p:tgtEl>
                                          <p:spTgt spid="5632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632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6322">
                                            <p:txEl>
                                              <p:pRg st="7" end="7"/>
                                            </p:txEl>
                                          </p:spTgt>
                                        </p:tgtEl>
                                        <p:attrNameLst>
                                          <p:attrName>style.visibility</p:attrName>
                                        </p:attrNameLst>
                                      </p:cBhvr>
                                      <p:to>
                                        <p:strVal val="visible"/>
                                      </p:to>
                                    </p:set>
                                    <p:anim calcmode="lin" valueType="num">
                                      <p:cBhvr additive="base">
                                        <p:cTn id="49" dur="500" fill="hold"/>
                                        <p:tgtEl>
                                          <p:spTgt spid="5632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632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6322">
                                            <p:txEl>
                                              <p:pRg st="8" end="8"/>
                                            </p:txEl>
                                          </p:spTgt>
                                        </p:tgtEl>
                                        <p:attrNameLst>
                                          <p:attrName>style.visibility</p:attrName>
                                        </p:attrNameLst>
                                      </p:cBhvr>
                                      <p:to>
                                        <p:strVal val="visible"/>
                                      </p:to>
                                    </p:set>
                                    <p:anim calcmode="lin" valueType="num">
                                      <p:cBhvr additive="base">
                                        <p:cTn id="55" dur="500" fill="hold"/>
                                        <p:tgtEl>
                                          <p:spTgt spid="56322">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632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uiExpand="1"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7346" name="内容占位符 2"/>
          <p:cNvSpPr>
            <a:spLocks noGrp="1"/>
          </p:cNvSpPr>
          <p:nvPr>
            <p:ph idx="1"/>
            <p:custDataLst>
              <p:tags r:id="rId3"/>
            </p:custDataLst>
          </p:nvPr>
        </p:nvSpPr>
        <p:spPr>
          <a:xfrm>
            <a:off x="1981200" y="317500"/>
            <a:ext cx="8229600" cy="2057400"/>
          </a:xfrm>
        </p:spPr>
        <p:txBody>
          <a:bodyPr wrap="square" lIns="91440" tIns="45720" rIns="91440" bIns="45720" anchor="t" anchorCtr="0"/>
          <a:lstStyle/>
          <a:p>
            <a:pPr marL="0" indent="0" eaLnBrk="1" hangingPunct="1">
              <a:spcBef>
                <a:spcPct val="0"/>
              </a:spcBef>
              <a:buNone/>
            </a:pPr>
            <a:r>
              <a:rPr lang="zh-CN" altLang="en-US" sz="3200" b="1">
                <a:latin typeface="楷体" panose="02010609060101010101" charset="-122"/>
                <a:ea typeface="楷体" panose="02010609060101010101" charset="-122"/>
              </a:rPr>
              <a:t>物有本末，事有终始，知所先后，则</a:t>
            </a:r>
            <a:r>
              <a:rPr lang="zh-CN" altLang="en-US" sz="3200" b="1">
                <a:solidFill>
                  <a:srgbClr val="FF0000"/>
                </a:solidFill>
                <a:latin typeface="楷体" panose="02010609060101010101" charset="-122"/>
                <a:ea typeface="楷体" panose="02010609060101010101" charset="-122"/>
              </a:rPr>
              <a:t>近</a:t>
            </a:r>
            <a:r>
              <a:rPr lang="zh-CN" altLang="en-US" sz="3200" b="1">
                <a:latin typeface="楷体" panose="02010609060101010101" charset="-122"/>
                <a:ea typeface="楷体" panose="02010609060101010101" charset="-122"/>
              </a:rPr>
              <a:t>道矣。</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近：动词，接近</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zh-CN" altLang="en-US" sz="3200" b="1">
                <a:solidFill>
                  <a:srgbClr val="050FDF"/>
                </a:solidFill>
                <a:latin typeface="楷体" panose="02010609060101010101" charset="-122"/>
                <a:ea typeface="楷体" panose="02010609060101010101" charset="-122"/>
              </a:rPr>
              <a:t>万物都有本有末，凡事都有始有终，知道事物的先后次序，那就接近大学的宗旨了。</a:t>
            </a:r>
            <a:endParaRPr lang="zh-CN" altLang="en-US" sz="3200" b="1">
              <a:solidFill>
                <a:srgbClr val="050FDF"/>
              </a:solidFill>
              <a:latin typeface="楷体" panose="02010609060101010101" charset="-122"/>
              <a:ea typeface="楷体" panose="02010609060101010101" charset="-122"/>
            </a:endParaRPr>
          </a:p>
        </p:txBody>
      </p:sp>
      <p:sp>
        <p:nvSpPr>
          <p:cNvPr id="57347" name="文本框 2"/>
          <p:cNvSpPr/>
          <p:nvPr>
            <p:custDataLst>
              <p:tags r:id="rId4"/>
            </p:custDataLst>
          </p:nvPr>
        </p:nvSpPr>
        <p:spPr>
          <a:xfrm>
            <a:off x="1703388" y="2854325"/>
            <a:ext cx="669925" cy="2799715"/>
          </a:xfrm>
          <a:prstGeom prst="rect">
            <a:avLst/>
          </a:prstGeom>
          <a:noFill/>
          <a:ln w="9525">
            <a:noFill/>
          </a:ln>
        </p:spPr>
        <p:txBody>
          <a:bodyPr>
            <a:spAutoFit/>
          </a:bodyPr>
          <a:lstStyle/>
          <a:p>
            <a:r>
              <a:rPr lang="zh-CN" altLang="en-US" sz="4400" b="1">
                <a:solidFill>
                  <a:srgbClr val="FF0000"/>
                </a:solidFill>
                <a:latin typeface="楷体" panose="02010609060101010101" charset="-122"/>
                <a:ea typeface="楷体" panose="02010609060101010101" charset="-122"/>
                <a:sym typeface="宋体" panose="02010600030101010101" pitchFamily="2" charset="-122"/>
              </a:rPr>
              <a:t>大学之道</a:t>
            </a:r>
            <a:endParaRPr lang="zh-CN" altLang="en-US" sz="44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57348" name="文本框 3"/>
          <p:cNvSpPr/>
          <p:nvPr>
            <p:custDataLst>
              <p:tags r:id="rId5"/>
            </p:custDataLst>
          </p:nvPr>
        </p:nvSpPr>
        <p:spPr>
          <a:xfrm>
            <a:off x="2824163" y="2562225"/>
            <a:ext cx="1407795" cy="583565"/>
          </a:xfrm>
          <a:prstGeom prst="rect">
            <a:avLst/>
          </a:prstGeom>
          <a:noFill/>
          <a:ln w="9525">
            <a:noFill/>
          </a:ln>
        </p:spPr>
        <p:txBody>
          <a:bodyPr wrap="none">
            <a:spAutoFit/>
          </a:bodyPr>
          <a:lstStyle/>
          <a:p>
            <a:r>
              <a:rPr lang="zh-CN" altLang="en-US" sz="3200" b="1">
                <a:solidFill>
                  <a:srgbClr val="FF0000"/>
                </a:solidFill>
                <a:latin typeface="楷体" panose="02010609060101010101" charset="-122"/>
                <a:ea typeface="楷体" panose="02010609060101010101" charset="-122"/>
                <a:sym typeface="宋体" panose="02010600030101010101" pitchFamily="2" charset="-122"/>
              </a:rPr>
              <a:t>明明德</a:t>
            </a:r>
            <a:endParaRPr lang="zh-CN" altLang="en-US" sz="32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57349" name="文本框 4"/>
          <p:cNvSpPr/>
          <p:nvPr>
            <p:custDataLst>
              <p:tags r:id="rId6"/>
            </p:custDataLst>
          </p:nvPr>
        </p:nvSpPr>
        <p:spPr>
          <a:xfrm>
            <a:off x="3000375" y="3933825"/>
            <a:ext cx="1057275" cy="583565"/>
          </a:xfrm>
          <a:prstGeom prst="rect">
            <a:avLst/>
          </a:prstGeom>
          <a:noFill/>
          <a:ln w="9525">
            <a:noFill/>
          </a:ln>
        </p:spPr>
        <p:txBody>
          <a:bodyPr>
            <a:spAutoFit/>
          </a:bodyPr>
          <a:lstStyle/>
          <a:p>
            <a:r>
              <a:rPr lang="zh-CN" altLang="en-US" sz="3200" b="1">
                <a:solidFill>
                  <a:srgbClr val="FF0000"/>
                </a:solidFill>
                <a:latin typeface="楷体" panose="02010609060101010101" charset="-122"/>
                <a:ea typeface="楷体" panose="02010609060101010101" charset="-122"/>
                <a:sym typeface="宋体" panose="02010600030101010101" pitchFamily="2" charset="-122"/>
              </a:rPr>
              <a:t>亲民</a:t>
            </a:r>
            <a:endParaRPr lang="zh-CN" altLang="en-US" sz="32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57350" name="文本框 5"/>
          <p:cNvSpPr/>
          <p:nvPr>
            <p:custDataLst>
              <p:tags r:id="rId7"/>
            </p:custDataLst>
          </p:nvPr>
        </p:nvSpPr>
        <p:spPr>
          <a:xfrm>
            <a:off x="2640013" y="5229225"/>
            <a:ext cx="1816100" cy="583565"/>
          </a:xfrm>
          <a:prstGeom prst="rect">
            <a:avLst/>
          </a:prstGeom>
          <a:noFill/>
          <a:ln w="9525">
            <a:noFill/>
          </a:ln>
        </p:spPr>
        <p:txBody>
          <a:bodyPr wrap="none">
            <a:spAutoFit/>
          </a:bodyPr>
          <a:lstStyle/>
          <a:p>
            <a:r>
              <a:rPr lang="zh-CN" altLang="en-US" sz="3200" b="1">
                <a:solidFill>
                  <a:srgbClr val="FF0000"/>
                </a:solidFill>
                <a:latin typeface="楷体" panose="02010609060101010101" charset="-122"/>
                <a:ea typeface="楷体" panose="02010609060101010101" charset="-122"/>
                <a:sym typeface="宋体" panose="02010600030101010101" pitchFamily="2" charset="-122"/>
              </a:rPr>
              <a:t>止于至善</a:t>
            </a:r>
            <a:endParaRPr lang="zh-CN" altLang="en-US" sz="32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57351" name="文本框 6"/>
          <p:cNvSpPr/>
          <p:nvPr>
            <p:custDataLst>
              <p:tags r:id="rId8"/>
            </p:custDataLst>
          </p:nvPr>
        </p:nvSpPr>
        <p:spPr>
          <a:xfrm>
            <a:off x="4295775" y="3463925"/>
            <a:ext cx="706438" cy="1445260"/>
          </a:xfrm>
          <a:prstGeom prst="rect">
            <a:avLst/>
          </a:prstGeom>
          <a:noFill/>
          <a:ln w="9525">
            <a:noFill/>
          </a:ln>
        </p:spPr>
        <p:txBody>
          <a:bodyPr>
            <a:spAutoFit/>
          </a:bodyPr>
          <a:lstStyle/>
          <a:p>
            <a:r>
              <a:rPr lang="en-US" altLang="zh-CN" sz="4400" b="1">
                <a:solidFill>
                  <a:srgbClr val="FF0000"/>
                </a:solidFill>
                <a:latin typeface="楷体" panose="02010609060101010101" charset="-122"/>
                <a:ea typeface="楷体" panose="02010609060101010101" charset="-122"/>
              </a:rPr>
              <a:t>三</a:t>
            </a:r>
            <a:r>
              <a:rPr lang="zh-CN" altLang="en-US" sz="4400" b="1">
                <a:solidFill>
                  <a:srgbClr val="FF0000"/>
                </a:solidFill>
                <a:latin typeface="楷体" panose="02010609060101010101" charset="-122"/>
                <a:ea typeface="楷体" panose="02010609060101010101" charset="-122"/>
              </a:rPr>
              <a:t>纲</a:t>
            </a:r>
            <a:endParaRPr lang="zh-CN" altLang="en-US" sz="4400" b="1">
              <a:solidFill>
                <a:srgbClr val="FF0000"/>
              </a:solidFill>
              <a:latin typeface="楷体" panose="02010609060101010101" charset="-122"/>
              <a:ea typeface="楷体" panose="02010609060101010101" charset="-122"/>
            </a:endParaRPr>
          </a:p>
        </p:txBody>
      </p:sp>
      <p:sp>
        <p:nvSpPr>
          <p:cNvPr id="57352" name="文本框 7"/>
          <p:cNvSpPr/>
          <p:nvPr>
            <p:custDataLst>
              <p:tags r:id="rId9"/>
            </p:custDataLst>
          </p:nvPr>
        </p:nvSpPr>
        <p:spPr>
          <a:xfrm>
            <a:off x="4872038" y="3862388"/>
            <a:ext cx="999490" cy="583565"/>
          </a:xfrm>
          <a:prstGeom prst="rect">
            <a:avLst/>
          </a:prstGeom>
          <a:noFill/>
          <a:ln w="9525">
            <a:noFill/>
          </a:ln>
        </p:spPr>
        <p:txBody>
          <a:bodyPr wrap="none">
            <a:spAutoFit/>
          </a:bodyPr>
          <a:lstStyle/>
          <a:p>
            <a:r>
              <a:rPr lang="zh-CN" altLang="en-US" sz="3200" b="1">
                <a:solidFill>
                  <a:srgbClr val="FF0000"/>
                </a:solidFill>
                <a:latin typeface="楷体" panose="02010609060101010101" charset="-122"/>
                <a:ea typeface="楷体" panose="02010609060101010101" charset="-122"/>
              </a:rPr>
              <a:t>目标</a:t>
            </a:r>
            <a:endParaRPr lang="zh-CN" altLang="en-US" sz="3200" b="1">
              <a:solidFill>
                <a:srgbClr val="FF0000"/>
              </a:solidFill>
              <a:latin typeface="楷体" panose="02010609060101010101" charset="-122"/>
              <a:ea typeface="楷体" panose="02010609060101010101" charset="-122"/>
            </a:endParaRPr>
          </a:p>
        </p:txBody>
      </p:sp>
      <p:sp>
        <p:nvSpPr>
          <p:cNvPr id="57353" name="文本框 8"/>
          <p:cNvSpPr/>
          <p:nvPr>
            <p:custDataLst>
              <p:tags r:id="rId10"/>
            </p:custDataLst>
          </p:nvPr>
        </p:nvSpPr>
        <p:spPr>
          <a:xfrm>
            <a:off x="7535863" y="2414588"/>
            <a:ext cx="591185" cy="583565"/>
          </a:xfrm>
          <a:prstGeom prst="rect">
            <a:avLst/>
          </a:prstGeom>
          <a:noFill/>
          <a:ln w="9525">
            <a:noFill/>
          </a:ln>
        </p:spPr>
        <p:txBody>
          <a:bodyPr wrap="none">
            <a:spAutoFit/>
          </a:bodyPr>
          <a:lstStyle/>
          <a:p>
            <a:r>
              <a:rPr lang="zh-CN" altLang="zh-CN" sz="3200" b="1">
                <a:solidFill>
                  <a:srgbClr val="FF0000"/>
                </a:solidFill>
                <a:latin typeface="楷体" panose="02010609060101010101" charset="-122"/>
                <a:ea typeface="楷体" panose="02010609060101010101" charset="-122"/>
                <a:sym typeface="宋体" panose="02010600030101010101" pitchFamily="2" charset="-122"/>
              </a:rPr>
              <a:t>止</a:t>
            </a:r>
            <a:endParaRPr lang="zh-CN" altLang="zh-CN" sz="32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57354" name="文本框 9"/>
          <p:cNvSpPr/>
          <p:nvPr>
            <p:custDataLst>
              <p:tags r:id="rId11"/>
            </p:custDataLst>
          </p:nvPr>
        </p:nvSpPr>
        <p:spPr>
          <a:xfrm>
            <a:off x="7535863" y="3030538"/>
            <a:ext cx="591185" cy="583565"/>
          </a:xfrm>
          <a:prstGeom prst="rect">
            <a:avLst/>
          </a:prstGeom>
          <a:noFill/>
          <a:ln w="9525">
            <a:noFill/>
          </a:ln>
        </p:spPr>
        <p:txBody>
          <a:bodyPr wrap="none">
            <a:spAutoFit/>
          </a:bodyPr>
          <a:lstStyle/>
          <a:p>
            <a:r>
              <a:rPr lang="zh-CN" altLang="zh-CN" sz="3200" b="1">
                <a:solidFill>
                  <a:srgbClr val="FF0000"/>
                </a:solidFill>
                <a:latin typeface="楷体" panose="02010609060101010101" charset="-122"/>
                <a:ea typeface="楷体" panose="02010609060101010101" charset="-122"/>
                <a:sym typeface="宋体" panose="02010600030101010101" pitchFamily="2" charset="-122"/>
              </a:rPr>
              <a:t>定</a:t>
            </a:r>
            <a:endParaRPr lang="zh-CN" altLang="zh-CN" sz="32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57355" name="文本框 10"/>
          <p:cNvSpPr/>
          <p:nvPr>
            <p:custDataLst>
              <p:tags r:id="rId12"/>
            </p:custDataLst>
          </p:nvPr>
        </p:nvSpPr>
        <p:spPr>
          <a:xfrm>
            <a:off x="7535863" y="3646488"/>
            <a:ext cx="591185" cy="583565"/>
          </a:xfrm>
          <a:prstGeom prst="rect">
            <a:avLst/>
          </a:prstGeom>
          <a:noFill/>
          <a:ln w="9525">
            <a:noFill/>
          </a:ln>
        </p:spPr>
        <p:txBody>
          <a:bodyPr wrap="none">
            <a:spAutoFit/>
          </a:bodyPr>
          <a:lstStyle/>
          <a:p>
            <a:r>
              <a:rPr lang="zh-CN" altLang="zh-CN" sz="3200" b="1">
                <a:solidFill>
                  <a:srgbClr val="FF0000"/>
                </a:solidFill>
                <a:latin typeface="楷体" panose="02010609060101010101" charset="-122"/>
                <a:ea typeface="楷体" panose="02010609060101010101" charset="-122"/>
                <a:sym typeface="宋体" panose="02010600030101010101" pitchFamily="2" charset="-122"/>
              </a:rPr>
              <a:t>静</a:t>
            </a:r>
            <a:endParaRPr lang="zh-CN" altLang="zh-CN" sz="32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57356" name="文本框 11"/>
          <p:cNvSpPr/>
          <p:nvPr>
            <p:custDataLst>
              <p:tags r:id="rId13"/>
            </p:custDataLst>
          </p:nvPr>
        </p:nvSpPr>
        <p:spPr>
          <a:xfrm>
            <a:off x="7535863" y="4222750"/>
            <a:ext cx="591185" cy="583565"/>
          </a:xfrm>
          <a:prstGeom prst="rect">
            <a:avLst/>
          </a:prstGeom>
          <a:noFill/>
          <a:ln w="9525">
            <a:noFill/>
          </a:ln>
        </p:spPr>
        <p:txBody>
          <a:bodyPr wrap="none">
            <a:spAutoFit/>
          </a:bodyPr>
          <a:lstStyle/>
          <a:p>
            <a:r>
              <a:rPr lang="zh-CN" altLang="zh-CN" sz="3200" b="1">
                <a:solidFill>
                  <a:srgbClr val="FF0000"/>
                </a:solidFill>
                <a:latin typeface="楷体" panose="02010609060101010101" charset="-122"/>
                <a:ea typeface="楷体" panose="02010609060101010101" charset="-122"/>
                <a:sym typeface="宋体" panose="02010600030101010101" pitchFamily="2" charset="-122"/>
              </a:rPr>
              <a:t>安</a:t>
            </a:r>
            <a:endParaRPr lang="zh-CN" altLang="zh-CN" sz="32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57357" name="文本框 12"/>
          <p:cNvSpPr/>
          <p:nvPr>
            <p:custDataLst>
              <p:tags r:id="rId14"/>
            </p:custDataLst>
          </p:nvPr>
        </p:nvSpPr>
        <p:spPr>
          <a:xfrm>
            <a:off x="7535863" y="4805363"/>
            <a:ext cx="591185" cy="583565"/>
          </a:xfrm>
          <a:prstGeom prst="rect">
            <a:avLst/>
          </a:prstGeom>
          <a:noFill/>
          <a:ln w="9525">
            <a:noFill/>
          </a:ln>
        </p:spPr>
        <p:txBody>
          <a:bodyPr wrap="none">
            <a:spAutoFit/>
          </a:bodyPr>
          <a:lstStyle/>
          <a:p>
            <a:r>
              <a:rPr lang="zh-CN" altLang="zh-CN" sz="3200" b="1">
                <a:solidFill>
                  <a:srgbClr val="FF0000"/>
                </a:solidFill>
                <a:latin typeface="楷体" panose="02010609060101010101" charset="-122"/>
                <a:ea typeface="楷体" panose="02010609060101010101" charset="-122"/>
                <a:sym typeface="宋体" panose="02010600030101010101" pitchFamily="2" charset="-122"/>
              </a:rPr>
              <a:t>虑</a:t>
            </a:r>
            <a:endParaRPr lang="zh-CN" altLang="zh-CN" sz="32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57358" name="文本框 13"/>
          <p:cNvSpPr/>
          <p:nvPr>
            <p:custDataLst>
              <p:tags r:id="rId15"/>
            </p:custDataLst>
          </p:nvPr>
        </p:nvSpPr>
        <p:spPr>
          <a:xfrm>
            <a:off x="7535863" y="5462588"/>
            <a:ext cx="591185" cy="583565"/>
          </a:xfrm>
          <a:prstGeom prst="rect">
            <a:avLst/>
          </a:prstGeom>
          <a:noFill/>
          <a:ln w="9525">
            <a:noFill/>
          </a:ln>
        </p:spPr>
        <p:txBody>
          <a:bodyPr wrap="none">
            <a:spAutoFit/>
          </a:bodyPr>
          <a:lstStyle/>
          <a:p>
            <a:r>
              <a:rPr lang="zh-CN" altLang="zh-CN" sz="3200" b="1">
                <a:solidFill>
                  <a:srgbClr val="FF0000"/>
                </a:solidFill>
                <a:latin typeface="楷体" panose="02010609060101010101" charset="-122"/>
                <a:ea typeface="楷体" panose="02010609060101010101" charset="-122"/>
                <a:sym typeface="宋体" panose="02010600030101010101" pitchFamily="2" charset="-122"/>
              </a:rPr>
              <a:t>得</a:t>
            </a:r>
            <a:endParaRPr lang="zh-CN" altLang="zh-CN" sz="32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57359" name="文本框 14"/>
          <p:cNvSpPr/>
          <p:nvPr>
            <p:custDataLst>
              <p:tags r:id="rId16"/>
            </p:custDataLst>
          </p:nvPr>
        </p:nvSpPr>
        <p:spPr>
          <a:xfrm>
            <a:off x="6238875" y="3894138"/>
            <a:ext cx="999490" cy="583565"/>
          </a:xfrm>
          <a:prstGeom prst="rect">
            <a:avLst/>
          </a:prstGeom>
          <a:noFill/>
          <a:ln w="9525">
            <a:noFill/>
          </a:ln>
        </p:spPr>
        <p:txBody>
          <a:bodyPr wrap="none">
            <a:spAutoFit/>
          </a:bodyPr>
          <a:lstStyle/>
          <a:p>
            <a:r>
              <a:rPr lang="zh-CN" altLang="zh-CN" sz="3200" b="1">
                <a:solidFill>
                  <a:srgbClr val="FF0000"/>
                </a:solidFill>
                <a:latin typeface="楷体" panose="02010609060101010101" charset="-122"/>
                <a:ea typeface="楷体" panose="02010609060101010101" charset="-122"/>
                <a:sym typeface="宋体" panose="02010600030101010101" pitchFamily="2" charset="-122"/>
              </a:rPr>
              <a:t>步骤</a:t>
            </a:r>
            <a:endParaRPr lang="zh-CN" altLang="zh-CN" sz="32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57360" name="文本框 15"/>
          <p:cNvSpPr/>
          <p:nvPr>
            <p:custDataLst>
              <p:tags r:id="rId17"/>
            </p:custDataLst>
          </p:nvPr>
        </p:nvSpPr>
        <p:spPr>
          <a:xfrm>
            <a:off x="5087938" y="5949950"/>
            <a:ext cx="999490" cy="583565"/>
          </a:xfrm>
          <a:prstGeom prst="rect">
            <a:avLst/>
          </a:prstGeom>
          <a:noFill/>
          <a:ln w="9525">
            <a:noFill/>
          </a:ln>
        </p:spPr>
        <p:txBody>
          <a:bodyPr wrap="none">
            <a:spAutoFit/>
          </a:bodyPr>
          <a:lstStyle/>
          <a:p>
            <a:r>
              <a:rPr lang="zh-CN" altLang="en-US" sz="3200" b="1">
                <a:solidFill>
                  <a:srgbClr val="FF0000"/>
                </a:solidFill>
                <a:latin typeface="楷体" panose="02010609060101010101" charset="-122"/>
                <a:ea typeface="楷体" panose="02010609060101010101" charset="-122"/>
              </a:rPr>
              <a:t>近道</a:t>
            </a:r>
            <a:endParaRPr lang="zh-CN" altLang="en-US" sz="3200" b="1">
              <a:solidFill>
                <a:srgbClr val="FF0000"/>
              </a:solidFill>
              <a:latin typeface="楷体" panose="02010609060101010101" charset="-122"/>
              <a:ea typeface="楷体" panose="02010609060101010101" charset="-122"/>
            </a:endParaRPr>
          </a:p>
        </p:txBody>
      </p:sp>
      <p:sp>
        <p:nvSpPr>
          <p:cNvPr id="57361" name="文本框 16"/>
          <p:cNvSpPr/>
          <p:nvPr>
            <p:custDataLst>
              <p:tags r:id="rId18"/>
            </p:custDataLst>
          </p:nvPr>
        </p:nvSpPr>
        <p:spPr>
          <a:xfrm>
            <a:off x="8604250" y="4510088"/>
            <a:ext cx="999490" cy="583565"/>
          </a:xfrm>
          <a:prstGeom prst="rect">
            <a:avLst/>
          </a:prstGeom>
          <a:noFill/>
          <a:ln w="9525">
            <a:noFill/>
          </a:ln>
        </p:spPr>
        <p:txBody>
          <a:bodyPr wrap="none">
            <a:spAutoFit/>
          </a:bodyPr>
          <a:lstStyle/>
          <a:p>
            <a:r>
              <a:rPr lang="zh-CN" altLang="en-US" sz="3200" b="1">
                <a:solidFill>
                  <a:srgbClr val="FF0000"/>
                </a:solidFill>
                <a:latin typeface="楷体" panose="02010609060101010101" charset="-122"/>
                <a:ea typeface="楷体" panose="02010609060101010101" charset="-122"/>
              </a:rPr>
              <a:t>先后</a:t>
            </a:r>
            <a:endParaRPr lang="zh-CN" altLang="en-US" sz="3200" b="1">
              <a:solidFill>
                <a:srgbClr val="FF0000"/>
              </a:solidFill>
              <a:latin typeface="楷体" panose="02010609060101010101" charset="-122"/>
              <a:ea typeface="楷体" panose="02010609060101010101" charset="-122"/>
            </a:endParaRPr>
          </a:p>
        </p:txBody>
      </p:sp>
      <p:sp>
        <p:nvSpPr>
          <p:cNvPr id="57362" name="文本框 17"/>
          <p:cNvSpPr/>
          <p:nvPr>
            <p:custDataLst>
              <p:tags r:id="rId19"/>
            </p:custDataLst>
          </p:nvPr>
        </p:nvSpPr>
        <p:spPr>
          <a:xfrm>
            <a:off x="8597900" y="3357563"/>
            <a:ext cx="999490" cy="583565"/>
          </a:xfrm>
          <a:prstGeom prst="rect">
            <a:avLst/>
          </a:prstGeom>
          <a:noFill/>
          <a:ln w="9525">
            <a:noFill/>
          </a:ln>
        </p:spPr>
        <p:txBody>
          <a:bodyPr wrap="none">
            <a:spAutoFit/>
          </a:bodyPr>
          <a:lstStyle/>
          <a:p>
            <a:r>
              <a:rPr lang="zh-CN" altLang="en-US" sz="3200" b="1">
                <a:solidFill>
                  <a:srgbClr val="FF0000"/>
                </a:solidFill>
                <a:latin typeface="楷体" panose="02010609060101010101" charset="-122"/>
                <a:ea typeface="楷体" panose="02010609060101010101" charset="-122"/>
              </a:rPr>
              <a:t>本末</a:t>
            </a:r>
            <a:endParaRPr lang="zh-CN" altLang="en-US" sz="3200" b="1">
              <a:solidFill>
                <a:srgbClr val="FF0000"/>
              </a:solidFill>
              <a:latin typeface="楷体" panose="02010609060101010101" charset="-122"/>
              <a:ea typeface="楷体" panose="02010609060101010101" charset="-122"/>
            </a:endParaRPr>
          </a:p>
        </p:txBody>
      </p:sp>
      <p:sp>
        <p:nvSpPr>
          <p:cNvPr id="57363" name="文本框 18"/>
          <p:cNvSpPr/>
          <p:nvPr>
            <p:custDataLst>
              <p:tags r:id="rId20"/>
            </p:custDataLst>
          </p:nvPr>
        </p:nvSpPr>
        <p:spPr>
          <a:xfrm>
            <a:off x="8597900" y="3933825"/>
            <a:ext cx="999490" cy="583565"/>
          </a:xfrm>
          <a:prstGeom prst="rect">
            <a:avLst/>
          </a:prstGeom>
          <a:noFill/>
          <a:ln w="9525">
            <a:noFill/>
          </a:ln>
        </p:spPr>
        <p:txBody>
          <a:bodyPr wrap="none">
            <a:spAutoFit/>
          </a:bodyPr>
          <a:lstStyle/>
          <a:p>
            <a:r>
              <a:rPr lang="zh-CN" altLang="en-US" sz="3200" b="1">
                <a:solidFill>
                  <a:srgbClr val="FF0000"/>
                </a:solidFill>
                <a:latin typeface="楷体" panose="02010609060101010101" charset="-122"/>
                <a:ea typeface="楷体" panose="02010609060101010101" charset="-122"/>
              </a:rPr>
              <a:t>终始</a:t>
            </a:r>
            <a:endParaRPr lang="zh-CN" altLang="en-US" sz="3200" b="1">
              <a:solidFill>
                <a:srgbClr val="FF0000"/>
              </a:solidFill>
              <a:latin typeface="楷体" panose="02010609060101010101" charset="-122"/>
              <a:ea typeface="楷体" panose="02010609060101010101" charset="-122"/>
            </a:endParaRPr>
          </a:p>
        </p:txBody>
      </p:sp>
      <p:sp>
        <p:nvSpPr>
          <p:cNvPr id="57364" name="左大括号 19"/>
          <p:cNvSpPr/>
          <p:nvPr>
            <p:custDataLst>
              <p:tags r:id="rId21"/>
            </p:custDataLst>
          </p:nvPr>
        </p:nvSpPr>
        <p:spPr>
          <a:xfrm>
            <a:off x="2424113" y="2854325"/>
            <a:ext cx="360362" cy="2663825"/>
          </a:xfrm>
          <a:prstGeom prst="leftBrace">
            <a:avLst>
              <a:gd name="adj1" fmla="val 8316"/>
              <a:gd name="adj2" fmla="val 50000"/>
            </a:avLst>
          </a:prstGeom>
          <a:noFill/>
          <a:ln w="19050" cap="flat" cmpd="sng">
            <a:solidFill>
              <a:srgbClr val="000000"/>
            </a:solidFill>
            <a:prstDash val="solid"/>
            <a:miter/>
            <a:headEnd type="none" w="med" len="med"/>
            <a:tailEnd type="none" w="med" len="med"/>
          </a:ln>
        </p:spPr>
        <p:txBody>
          <a:bodyPr anchor="ctr" anchorCtr="0"/>
          <a:lstStyle/>
          <a:p>
            <a:pPr algn="ctr"/>
            <a:endParaRPr lang="en-US" altLang="en-US"/>
          </a:p>
        </p:txBody>
      </p:sp>
      <p:sp>
        <p:nvSpPr>
          <p:cNvPr id="57365" name="左大括号 20"/>
          <p:cNvSpPr/>
          <p:nvPr>
            <p:custDataLst>
              <p:tags r:id="rId22"/>
            </p:custDataLst>
          </p:nvPr>
        </p:nvSpPr>
        <p:spPr>
          <a:xfrm>
            <a:off x="7319963" y="2601913"/>
            <a:ext cx="287337" cy="3205162"/>
          </a:xfrm>
          <a:prstGeom prst="leftBrace">
            <a:avLst>
              <a:gd name="adj1" fmla="val 8314"/>
              <a:gd name="adj2" fmla="val 50000"/>
            </a:avLst>
          </a:prstGeom>
          <a:noFill/>
          <a:ln w="19050" cap="flat" cmpd="sng">
            <a:solidFill>
              <a:srgbClr val="2D2D89"/>
            </a:solidFill>
            <a:prstDash val="solid"/>
            <a:miter/>
            <a:headEnd type="none" w="med" len="med"/>
            <a:tailEnd type="none" w="med" len="med"/>
          </a:ln>
        </p:spPr>
        <p:txBody>
          <a:bodyPr anchor="ctr" anchorCtr="0"/>
          <a:lstStyle/>
          <a:p>
            <a:pPr algn="ctr"/>
            <a:endParaRPr lang="en-US" altLang="en-US"/>
          </a:p>
        </p:txBody>
      </p:sp>
      <p:sp>
        <p:nvSpPr>
          <p:cNvPr id="57366" name="左右箭头 21"/>
          <p:cNvSpPr/>
          <p:nvPr>
            <p:custDataLst>
              <p:tags r:id="rId23"/>
            </p:custDataLst>
          </p:nvPr>
        </p:nvSpPr>
        <p:spPr>
          <a:xfrm>
            <a:off x="5807075" y="4078288"/>
            <a:ext cx="576263" cy="188912"/>
          </a:xfrm>
          <a:prstGeom prst="leftRightArrow">
            <a:avLst>
              <a:gd name="adj1" fmla="val 50000"/>
              <a:gd name="adj2" fmla="val 49993"/>
            </a:avLst>
          </a:prstGeom>
          <a:solidFill>
            <a:schemeClr val="accent1"/>
          </a:solidFill>
          <a:ln w="12700" cap="flat" cmpd="sng">
            <a:solidFill>
              <a:srgbClr val="89A4A7"/>
            </a:solidFill>
            <a:prstDash val="solid"/>
            <a:miter/>
            <a:headEnd type="none" w="med" len="med"/>
            <a:tailEnd type="none" w="med" len="med"/>
          </a:ln>
        </p:spPr>
        <p:txBody>
          <a:bodyPr anchor="ctr" anchorCtr="0"/>
          <a:lstStyle/>
          <a:p>
            <a:pPr algn="ctr"/>
            <a:endParaRPr lang="en-US" altLang="en-US">
              <a:solidFill>
                <a:srgbClr val="FFFFFF"/>
              </a:solidFill>
            </a:endParaRPr>
          </a:p>
        </p:txBody>
      </p:sp>
      <p:sp>
        <p:nvSpPr>
          <p:cNvPr id="57367" name="下弧形箭头 22"/>
          <p:cNvSpPr/>
          <p:nvPr>
            <p:custDataLst>
              <p:tags r:id="rId24"/>
            </p:custDataLst>
          </p:nvPr>
        </p:nvSpPr>
        <p:spPr>
          <a:xfrm rot="-21120000" flipH="1">
            <a:off x="1914525" y="5900738"/>
            <a:ext cx="6264275" cy="376237"/>
          </a:xfrm>
          <a:prstGeom prst="curvedUpArrow">
            <a:avLst>
              <a:gd name="adj1" fmla="val 19197"/>
              <a:gd name="adj2" fmla="val 50032"/>
              <a:gd name="adj3" fmla="val 25000"/>
            </a:avLst>
          </a:prstGeom>
          <a:solidFill>
            <a:schemeClr val="accent1"/>
          </a:solidFill>
          <a:ln w="12700" cap="flat" cmpd="sng">
            <a:solidFill>
              <a:srgbClr val="89A4A7"/>
            </a:solidFill>
            <a:prstDash val="solid"/>
            <a:miter/>
            <a:headEnd type="none" w="med" len="med"/>
            <a:tailEnd type="none" w="med" len="med"/>
          </a:ln>
        </p:spPr>
        <p:txBody>
          <a:bodyPr anchor="ctr" anchorCtr="0"/>
          <a:lstStyle/>
          <a:p>
            <a:pPr algn="ctr"/>
            <a:endParaRPr lang="en-US"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7346">
                                            <p:txEl>
                                              <p:pRg st="0" end="0"/>
                                            </p:txEl>
                                          </p:spTgt>
                                        </p:tgtEl>
                                        <p:attrNameLst>
                                          <p:attrName>style.visibility</p:attrName>
                                        </p:attrNameLst>
                                      </p:cBhvr>
                                      <p:to>
                                        <p:strVal val="visible"/>
                                      </p:to>
                                    </p:set>
                                    <p:anim calcmode="lin" valueType="num">
                                      <p:cBhvr additive="base">
                                        <p:cTn id="7" dur="500" fill="hold"/>
                                        <p:tgtEl>
                                          <p:spTgt spid="573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73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7346">
                                            <p:txEl>
                                              <p:pRg st="1" end="1"/>
                                            </p:txEl>
                                          </p:spTgt>
                                        </p:tgtEl>
                                        <p:attrNameLst>
                                          <p:attrName>style.visibility</p:attrName>
                                        </p:attrNameLst>
                                      </p:cBhvr>
                                      <p:to>
                                        <p:strVal val="visible"/>
                                      </p:to>
                                    </p:set>
                                    <p:anim calcmode="lin" valueType="num">
                                      <p:cBhvr additive="base">
                                        <p:cTn id="13" dur="500" fill="hold"/>
                                        <p:tgtEl>
                                          <p:spTgt spid="5734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734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7346">
                                            <p:txEl>
                                              <p:pRg st="2" end="2"/>
                                            </p:txEl>
                                          </p:spTgt>
                                        </p:tgtEl>
                                        <p:attrNameLst>
                                          <p:attrName>style.visibility</p:attrName>
                                        </p:attrNameLst>
                                      </p:cBhvr>
                                      <p:to>
                                        <p:strVal val="visible"/>
                                      </p:to>
                                    </p:set>
                                    <p:anim calcmode="lin" valueType="num">
                                      <p:cBhvr additive="base">
                                        <p:cTn id="19" dur="500" fill="hold"/>
                                        <p:tgtEl>
                                          <p:spTgt spid="5734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734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734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734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734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735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735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735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735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735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735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735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735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735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735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736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7361"/>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736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736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7364"/>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736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5736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73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uiExpand="1" build="p"/>
      <p:bldP spid="57347" grpId="0"/>
      <p:bldP spid="57348" grpId="0"/>
      <p:bldP spid="57349" grpId="0"/>
      <p:bldP spid="57350" grpId="0"/>
      <p:bldP spid="57351" grpId="0"/>
      <p:bldP spid="57352" grpId="0"/>
      <p:bldP spid="57353" grpId="0"/>
      <p:bldP spid="57354" grpId="0"/>
      <p:bldP spid="57355" grpId="0"/>
      <p:bldP spid="57356" grpId="0"/>
      <p:bldP spid="57357" grpId="0"/>
      <p:bldP spid="57358" grpId="0"/>
      <p:bldP spid="57359" grpId="0"/>
      <p:bldP spid="57360" grpId="0"/>
      <p:bldP spid="57361" grpId="0"/>
      <p:bldP spid="57362" grpId="0"/>
      <p:bldP spid="57363" grpId="0"/>
      <p:bldP spid="57364" grpId="0"/>
      <p:bldP spid="57365" grpId="0"/>
      <p:bldP spid="57366" grpId="0"/>
      <p:bldP spid="5736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8" name="Rectangle 2"/>
          <p:cNvSpPr/>
          <p:nvPr>
            <p:custDataLst>
              <p:tags r:id="rId3"/>
            </p:custDataLst>
          </p:nvPr>
        </p:nvSpPr>
        <p:spPr>
          <a:xfrm>
            <a:off x="1846898" y="1125220"/>
            <a:ext cx="1079500" cy="4895850"/>
          </a:xfrm>
          <a:prstGeom prst="rect">
            <a:avLst/>
          </a:prstGeom>
          <a:solidFill>
            <a:srgbClr val="666666"/>
          </a:solidFill>
          <a:ln w="28575" cap="flat" cmpd="sng">
            <a:solidFill>
              <a:schemeClr val="bg1"/>
            </a:solidFill>
            <a:prstDash val="solid"/>
            <a:miter/>
            <a:headEnd type="none" w="med" len="med"/>
            <a:tailEnd type="none" w="med" len="med"/>
          </a:ln>
        </p:spPr>
        <p:txBody>
          <a:bodyPr wrap="none" anchor="ctr"/>
          <a:lstStyle/>
          <a:p>
            <a:pPr lvl="0" eaLnBrk="1" hangingPunct="1"/>
            <a:endParaRPr lang="zh-CN" altLang="en-US">
              <a:latin typeface="Arial" panose="020b0604020202020204" pitchFamily="34" charset="0"/>
              <a:ea typeface="宋体" panose="02010600030101010101" pitchFamily="2" charset="-122"/>
            </a:endParaRPr>
          </a:p>
        </p:txBody>
      </p:sp>
      <p:sp>
        <p:nvSpPr>
          <p:cNvPr id="4099" name="Rectangle 3"/>
          <p:cNvSpPr/>
          <p:nvPr>
            <p:custDataLst>
              <p:tags r:id="rId4"/>
            </p:custDataLst>
          </p:nvPr>
        </p:nvSpPr>
        <p:spPr>
          <a:xfrm>
            <a:off x="3359785" y="1341120"/>
            <a:ext cx="1584325" cy="4358640"/>
          </a:xfrm>
          <a:prstGeom prst="rect">
            <a:avLst/>
          </a:prstGeom>
          <a:noFill/>
          <a:ln w="9525">
            <a:noFill/>
          </a:ln>
        </p:spPr>
        <p:txBody>
          <a:bodyPr>
            <a:spAutoFit/>
          </a:bodyPr>
          <a:lstStyle/>
          <a:p>
            <a:pPr lvl="0" eaLnBrk="1" hangingPunct="1"/>
            <a:r>
              <a:rPr lang="zh-CN" altLang="en-US" sz="4000" b="1">
                <a:solidFill>
                  <a:srgbClr val="0000CC"/>
                </a:solidFill>
                <a:latin typeface="Arial" panose="020b0604020202020204" pitchFamily="34" charset="0"/>
                <a:ea typeface="黑体" panose="02010609060101010101" pitchFamily="2" charset="-122"/>
              </a:rPr>
              <a:t>明德</a:t>
            </a:r>
            <a:endParaRPr lang="zh-CN" altLang="en-US" sz="4000" b="1">
              <a:solidFill>
                <a:srgbClr val="0000CC"/>
              </a:solidFill>
              <a:latin typeface="Arial" panose="020b0604020202020204" pitchFamily="34" charset="0"/>
              <a:ea typeface="黑体" panose="02010609060101010101" pitchFamily="2" charset="-122"/>
            </a:endParaRPr>
          </a:p>
          <a:p>
            <a:pPr lvl="0" eaLnBrk="1" hangingPunct="1"/>
            <a:endParaRPr lang="zh-CN" altLang="en-US" sz="4000" b="1">
              <a:solidFill>
                <a:srgbClr val="0000CC"/>
              </a:solidFill>
              <a:latin typeface="Arial" panose="020b0604020202020204" pitchFamily="34" charset="0"/>
              <a:ea typeface="黑体" panose="02010609060101010101" pitchFamily="2" charset="-122"/>
            </a:endParaRPr>
          </a:p>
          <a:p>
            <a:pPr lvl="0" eaLnBrk="1" hangingPunct="1"/>
            <a:endParaRPr lang="zh-CN" altLang="en-US" sz="4000" b="1">
              <a:solidFill>
                <a:srgbClr val="0000CC"/>
              </a:solidFill>
              <a:latin typeface="Arial" panose="020b0604020202020204" pitchFamily="34" charset="0"/>
              <a:ea typeface="黑体" panose="02010609060101010101" pitchFamily="2" charset="-122"/>
            </a:endParaRPr>
          </a:p>
          <a:p>
            <a:pPr lvl="0" eaLnBrk="1" hangingPunct="1"/>
            <a:r>
              <a:rPr lang="zh-CN" altLang="en-US" sz="4000" b="1">
                <a:solidFill>
                  <a:srgbClr val="0000CC"/>
                </a:solidFill>
                <a:latin typeface="Arial" panose="020b0604020202020204" pitchFamily="34" charset="0"/>
                <a:ea typeface="黑体" panose="02010609060101010101" pitchFamily="2" charset="-122"/>
              </a:rPr>
              <a:t>新民</a:t>
            </a:r>
            <a:endParaRPr lang="zh-CN" altLang="en-US" sz="4000" b="1">
              <a:solidFill>
                <a:srgbClr val="0000CC"/>
              </a:solidFill>
              <a:latin typeface="Arial" panose="020b0604020202020204" pitchFamily="34" charset="0"/>
              <a:ea typeface="黑体" panose="02010609060101010101" pitchFamily="2" charset="-122"/>
            </a:endParaRPr>
          </a:p>
          <a:p>
            <a:pPr lvl="0" eaLnBrk="1" hangingPunct="1"/>
            <a:endParaRPr lang="zh-CN" altLang="en-US" sz="4000" b="1">
              <a:solidFill>
                <a:srgbClr val="0000CC"/>
              </a:solidFill>
              <a:latin typeface="Arial" panose="020b0604020202020204" pitchFamily="34" charset="0"/>
              <a:ea typeface="黑体" panose="02010609060101010101" pitchFamily="2" charset="-122"/>
            </a:endParaRPr>
          </a:p>
          <a:p>
            <a:pPr lvl="0" eaLnBrk="1" hangingPunct="1"/>
            <a:endParaRPr lang="zh-CN" altLang="en-US" sz="4000" b="1">
              <a:solidFill>
                <a:srgbClr val="0000CC"/>
              </a:solidFill>
              <a:latin typeface="Arial" panose="020b0604020202020204" pitchFamily="34" charset="0"/>
              <a:ea typeface="黑体" panose="02010609060101010101" pitchFamily="2" charset="-122"/>
            </a:endParaRPr>
          </a:p>
          <a:p>
            <a:pPr lvl="0" eaLnBrk="1" hangingPunct="1"/>
            <a:r>
              <a:rPr lang="zh-CN" altLang="en-US" sz="4000" b="1">
                <a:solidFill>
                  <a:srgbClr val="0000CC"/>
                </a:solidFill>
                <a:latin typeface="Arial" panose="020b0604020202020204" pitchFamily="34" charset="0"/>
                <a:ea typeface="黑体" panose="02010609060101010101" pitchFamily="2" charset="-122"/>
              </a:rPr>
              <a:t>至善</a:t>
            </a:r>
            <a:endParaRPr lang="zh-CN" altLang="en-US" sz="4000" b="1">
              <a:solidFill>
                <a:srgbClr val="0000CC"/>
              </a:solidFill>
              <a:latin typeface="Arial" panose="020b0604020202020204" pitchFamily="34" charset="0"/>
              <a:ea typeface="黑体" panose="02010609060101010101" pitchFamily="2" charset="-122"/>
            </a:endParaRPr>
          </a:p>
        </p:txBody>
      </p:sp>
      <p:sp>
        <p:nvSpPr>
          <p:cNvPr id="4100" name="Rectangle 4"/>
          <p:cNvSpPr/>
          <p:nvPr>
            <p:custDataLst>
              <p:tags r:id="rId5"/>
            </p:custDataLst>
          </p:nvPr>
        </p:nvSpPr>
        <p:spPr>
          <a:xfrm>
            <a:off x="5087303" y="1412875"/>
            <a:ext cx="5111750" cy="4358640"/>
          </a:xfrm>
          <a:prstGeom prst="rect">
            <a:avLst/>
          </a:prstGeom>
          <a:noFill/>
          <a:ln w="9525">
            <a:noFill/>
          </a:ln>
        </p:spPr>
        <p:txBody>
          <a:bodyPr>
            <a:spAutoFit/>
          </a:bodyPr>
          <a:lstStyle/>
          <a:p>
            <a:pPr lvl="0" eaLnBrk="1" hangingPunct="1"/>
            <a:r>
              <a:rPr lang="zh-CN" altLang="en-US" sz="4000" b="1">
                <a:latin typeface="Arial" panose="020b0604020202020204" pitchFamily="34" charset="0"/>
                <a:ea typeface="黑体" panose="02010609060101010101" pitchFamily="2" charset="-122"/>
              </a:rPr>
              <a:t>美好的德行</a:t>
            </a:r>
            <a:endParaRPr lang="zh-CN" altLang="en-US" sz="4000" b="1">
              <a:latin typeface="Arial" panose="020b0604020202020204" pitchFamily="34" charset="0"/>
              <a:ea typeface="黑体" panose="02010609060101010101" pitchFamily="2" charset="-122"/>
            </a:endParaRPr>
          </a:p>
          <a:p>
            <a:pPr lvl="0" eaLnBrk="1" hangingPunct="1"/>
            <a:endParaRPr lang="zh-CN" altLang="en-US" sz="4000" b="1">
              <a:latin typeface="Arial" panose="020b0604020202020204" pitchFamily="34" charset="0"/>
              <a:ea typeface="黑体" panose="02010609060101010101" pitchFamily="2" charset="-122"/>
            </a:endParaRPr>
          </a:p>
          <a:p>
            <a:pPr lvl="0" eaLnBrk="1" hangingPunct="1"/>
            <a:endParaRPr lang="zh-CN" altLang="en-US" sz="4000" b="1">
              <a:latin typeface="Arial" panose="020b0604020202020204" pitchFamily="34" charset="0"/>
              <a:ea typeface="黑体" panose="02010609060101010101" pitchFamily="2" charset="-122"/>
            </a:endParaRPr>
          </a:p>
          <a:p>
            <a:pPr lvl="0" eaLnBrk="1" hangingPunct="1"/>
            <a:r>
              <a:rPr lang="zh-CN" altLang="en-US" sz="4000" b="1">
                <a:latin typeface="Arial" panose="020b0604020202020204" pitchFamily="34" charset="0"/>
                <a:ea typeface="黑体" panose="02010609060101010101" pitchFamily="2" charset="-122"/>
              </a:rPr>
              <a:t>使天下人去旧更新</a:t>
            </a:r>
            <a:endParaRPr lang="zh-CN" altLang="en-US" sz="4000" b="1">
              <a:latin typeface="Arial" panose="020b0604020202020204" pitchFamily="34" charset="0"/>
              <a:ea typeface="黑体" panose="02010609060101010101" pitchFamily="2" charset="-122"/>
            </a:endParaRPr>
          </a:p>
          <a:p>
            <a:pPr lvl="0" eaLnBrk="1" hangingPunct="1"/>
            <a:endParaRPr lang="zh-CN" altLang="en-US" sz="4000" b="1">
              <a:latin typeface="Arial" panose="020b0604020202020204" pitchFamily="34" charset="0"/>
              <a:ea typeface="黑体" panose="02010609060101010101" pitchFamily="2" charset="-122"/>
            </a:endParaRPr>
          </a:p>
          <a:p>
            <a:pPr lvl="0" eaLnBrk="1" hangingPunct="1"/>
            <a:endParaRPr lang="zh-CN" altLang="en-US" sz="4000" b="1">
              <a:latin typeface="Arial" panose="020b0604020202020204" pitchFamily="34" charset="0"/>
              <a:ea typeface="黑体" panose="02010609060101010101" pitchFamily="2" charset="-122"/>
            </a:endParaRPr>
          </a:p>
          <a:p>
            <a:pPr lvl="0" eaLnBrk="1" hangingPunct="1"/>
            <a:r>
              <a:rPr lang="zh-CN" altLang="en-US" sz="4000" b="1">
                <a:latin typeface="Arial" panose="020b0604020202020204" pitchFamily="34" charset="0"/>
                <a:ea typeface="黑体" panose="02010609060101010101" pitchFamily="2" charset="-122"/>
              </a:rPr>
              <a:t>达到善的最高境界</a:t>
            </a:r>
            <a:endParaRPr lang="zh-CN" altLang="en-US" sz="4000" b="1">
              <a:latin typeface="Arial" panose="020b0604020202020204" pitchFamily="34" charset="0"/>
              <a:ea typeface="黑体" panose="02010609060101010101" pitchFamily="2" charset="-122"/>
            </a:endParaRPr>
          </a:p>
        </p:txBody>
      </p:sp>
      <p:pic>
        <p:nvPicPr>
          <p:cNvPr id="4101" name="Picture 5" descr="图片3"/>
          <p:cNvPicPr>
            <a:picLocks noChangeAspect="1"/>
          </p:cNvPicPr>
          <p:nvPr>
            <p:custDataLst>
              <p:tags r:id="rId7"/>
            </p:custDataLst>
          </p:nvPr>
        </p:nvPicPr>
        <p:blipFill>
          <a:blip r:embed="rId6"/>
          <a:stretch>
            <a:fillRect/>
          </a:stretch>
        </p:blipFill>
        <p:spPr>
          <a:xfrm>
            <a:off x="1991043" y="1181100"/>
            <a:ext cx="865187" cy="4479925"/>
          </a:xfrm>
          <a:prstGeom prst="rect">
            <a:avLst/>
          </a:prstGeom>
          <a:noFill/>
          <a:ln w="9525">
            <a:noFill/>
          </a:ln>
        </p:spPr>
      </p:pic>
      <p:sp>
        <p:nvSpPr>
          <p:cNvPr id="2" name="文本框 1"/>
          <p:cNvSpPr txBox="1"/>
          <p:nvPr>
            <p:custDataLst>
              <p:tags r:id="rId8"/>
            </p:custDataLst>
          </p:nvPr>
        </p:nvSpPr>
        <p:spPr>
          <a:xfrm>
            <a:off x="1127125" y="260985"/>
            <a:ext cx="9865995" cy="583565"/>
          </a:xfrm>
          <a:prstGeom prst="rect">
            <a:avLst/>
          </a:prstGeom>
          <a:noFill/>
        </p:spPr>
        <p:txBody>
          <a:bodyPr wrap="none" rtlCol="0" anchor="t">
            <a:spAutoFit/>
          </a:bodyPr>
          <a:lstStyle/>
          <a:p>
            <a:pPr marL="0" indent="0">
              <a:lnSpc>
                <a:spcPct val="100000"/>
              </a:lnSpc>
              <a:buNone/>
            </a:pPr>
            <a:r>
              <a:rPr lang="en-US" altLang="zh-CN" sz="3200" smtClean="0">
                <a:latin typeface="隶书" panose="02010509060101010101" charset="-122"/>
                <a:ea typeface="隶书" panose="02010509060101010101" charset="-122"/>
                <a:sym typeface="+mn-ea"/>
              </a:rPr>
              <a:t>1.</a:t>
            </a:r>
            <a:r>
              <a:rPr lang="zh-CN" altLang="en-US" sz="3200" smtClean="0">
                <a:latin typeface="隶书" panose="02010509060101010101" charset="-122"/>
                <a:ea typeface="隶书" panose="02010509060101010101" charset="-122"/>
                <a:sym typeface="+mn-ea"/>
              </a:rPr>
              <a:t>大学之道（宗旨）是什么？为什么先要明确目标呢？</a:t>
            </a:r>
            <a:endParaRPr lang="zh-CN" altLang="en-US" sz="3200"/>
          </a:p>
        </p:txBody>
      </p:sp>
    </p:spTree>
  </p:cSld>
  <p:clrMapOvr>
    <a:masterClrMapping/>
  </p:clrMapOvr>
  <mc:AlternateContent>
    <mc:Choice xmlns:p14="http://schemas.microsoft.com/office/powerpoint/2010/main" Requires="p14">
      <p:transition spd="slow" p14:dur="2000">
        <p:comb/>
      </p:transition>
    </mc:Choice>
    <mc:Fallback>
      <p:transition spd="slow">
        <p:comb/>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8370" name="内容占位符 2"/>
          <p:cNvSpPr>
            <a:spLocks noGrp="1"/>
          </p:cNvSpPr>
          <p:nvPr>
            <p:ph idx="1"/>
            <p:custDataLst>
              <p:tags r:id="rId3"/>
            </p:custDataLst>
          </p:nvPr>
        </p:nvSpPr>
        <p:spPr>
          <a:xfrm>
            <a:off x="1255395" y="416560"/>
            <a:ext cx="9681845" cy="5808980"/>
          </a:xfrm>
        </p:spPr>
        <p:txBody>
          <a:bodyPr wrap="square" lIns="91440" tIns="45720" rIns="91440" bIns="45720" anchor="t" anchorCtr="0"/>
          <a:lstStyle/>
          <a:p>
            <a:pPr marL="0" indent="0" algn="ctr" eaLnBrk="1" hangingPunct="1">
              <a:spcBef>
                <a:spcPct val="0"/>
              </a:spcBef>
              <a:buNone/>
            </a:pPr>
            <a:r>
              <a:rPr lang="zh-CN" altLang="en-US" sz="3200" b="1">
                <a:latin typeface="楷体" panose="02010609060101010101" charset="-122"/>
                <a:ea typeface="楷体" panose="02010609060101010101" charset="-122"/>
              </a:rPr>
              <a:t>第二段</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zh-CN" altLang="en-US" sz="3200" b="1">
                <a:latin typeface="楷体" panose="02010609060101010101" charset="-122"/>
                <a:ea typeface="楷体" panose="02010609060101010101" charset="-122"/>
              </a:rPr>
              <a:t>古之欲明明德于天下者，先治其国。</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en-US" altLang="zh-CN" sz="3200" b="1">
                <a:solidFill>
                  <a:srgbClr val="050FDF"/>
                </a:solidFill>
                <a:latin typeface="楷体" panose="02010609060101010101" charset="-122"/>
                <a:ea typeface="楷体" panose="02010609060101010101" charset="-122"/>
              </a:rPr>
              <a:t> </a:t>
            </a:r>
            <a:r>
              <a:rPr lang="zh-CN" altLang="en-US" sz="3200" b="1">
                <a:solidFill>
                  <a:srgbClr val="050FDF"/>
                </a:solidFill>
                <a:latin typeface="楷体" panose="02010609060101010101" charset="-122"/>
                <a:ea typeface="楷体" panose="02010609060101010101" charset="-122"/>
              </a:rPr>
              <a:t>古代那些要想在天下彰明美好的德行的人，先要治理好自己的国家。</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zh-CN" altLang="en-US" sz="3200" b="1">
                <a:latin typeface="楷体" panose="02010609060101010101" charset="-122"/>
                <a:ea typeface="楷体" panose="02010609060101010101" charset="-122"/>
              </a:rPr>
              <a:t>欲治其国者，先</a:t>
            </a:r>
            <a:r>
              <a:rPr lang="zh-CN" altLang="en-US" sz="3200" b="1">
                <a:solidFill>
                  <a:srgbClr val="FF0000"/>
                </a:solidFill>
                <a:latin typeface="楷体" panose="02010609060101010101" charset="-122"/>
                <a:ea typeface="楷体" panose="02010609060101010101" charset="-122"/>
              </a:rPr>
              <a:t>齐</a:t>
            </a:r>
            <a:r>
              <a:rPr lang="zh-CN" altLang="en-US" sz="3200" b="1">
                <a:latin typeface="楷体" panose="02010609060101010101" charset="-122"/>
                <a:ea typeface="楷体" panose="02010609060101010101" charset="-122"/>
              </a:rPr>
              <a:t>其家。 </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齐：使</a:t>
            </a:r>
            <a:r>
              <a:rPr lang="en-US" altLang="zh-CN" sz="3200" b="1">
                <a:solidFill>
                  <a:srgbClr val="FF0000"/>
                </a:solidFill>
                <a:latin typeface="楷体" panose="02010609060101010101" charset="-122"/>
                <a:ea typeface="楷体" panose="02010609060101010101" charset="-122"/>
              </a:rPr>
              <a:t>……</a:t>
            </a:r>
            <a:r>
              <a:rPr lang="zh-CN" altLang="en-US" sz="3200" b="1">
                <a:solidFill>
                  <a:srgbClr val="FF0000"/>
                </a:solidFill>
                <a:latin typeface="楷体" panose="02010609060101010101" charset="-122"/>
                <a:ea typeface="楷体" panose="02010609060101010101" charset="-122"/>
              </a:rPr>
              <a:t>整齐有序</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en-US" altLang="zh-CN" sz="3200" b="1">
                <a:solidFill>
                  <a:srgbClr val="050FDF"/>
                </a:solidFill>
                <a:latin typeface="楷体" panose="02010609060101010101" charset="-122"/>
                <a:ea typeface="楷体" panose="02010609060101010101" charset="-122"/>
              </a:rPr>
              <a:t> </a:t>
            </a:r>
            <a:r>
              <a:rPr lang="zh-CN" altLang="en-US" sz="3200" b="1">
                <a:solidFill>
                  <a:srgbClr val="050FDF"/>
                </a:solidFill>
                <a:latin typeface="楷体" panose="02010609060101010101" charset="-122"/>
                <a:ea typeface="楷体" panose="02010609060101010101" charset="-122"/>
              </a:rPr>
              <a:t>要想治理好自己的国家，先使家族中的各种关系整齐有序。</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zh-CN" altLang="en-US" sz="3200" b="1">
                <a:latin typeface="楷体" panose="02010609060101010101" charset="-122"/>
                <a:ea typeface="楷体" panose="02010609060101010101" charset="-122"/>
              </a:rPr>
              <a:t>欲齐其家者，先</a:t>
            </a:r>
            <a:r>
              <a:rPr lang="zh-CN" altLang="en-US" sz="3200" b="1">
                <a:solidFill>
                  <a:srgbClr val="FF0000"/>
                </a:solidFill>
                <a:latin typeface="楷体" panose="02010609060101010101" charset="-122"/>
                <a:ea typeface="楷体" panose="02010609060101010101" charset="-122"/>
              </a:rPr>
              <a:t>修</a:t>
            </a:r>
            <a:r>
              <a:rPr lang="zh-CN" altLang="en-US" sz="3200" b="1">
                <a:latin typeface="楷体" panose="02010609060101010101" charset="-122"/>
                <a:ea typeface="楷体" panose="02010609060101010101" charset="-122"/>
              </a:rPr>
              <a:t>其身。</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修：修养</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en-US" altLang="zh-CN" sz="3200" b="1">
                <a:solidFill>
                  <a:srgbClr val="050FDF"/>
                </a:solidFill>
                <a:latin typeface="楷体" panose="02010609060101010101" charset="-122"/>
                <a:ea typeface="楷体" panose="02010609060101010101" charset="-122"/>
              </a:rPr>
              <a:t> </a:t>
            </a:r>
            <a:r>
              <a:rPr lang="zh-CN" altLang="en-US" sz="3200" b="1">
                <a:solidFill>
                  <a:srgbClr val="050FDF"/>
                </a:solidFill>
                <a:latin typeface="楷体" panose="02010609060101010101" charset="-122"/>
                <a:ea typeface="楷体" panose="02010609060101010101" charset="-122"/>
              </a:rPr>
              <a:t>要想使家族中的各种关系整齐有序，先要修养自身的品性。</a:t>
            </a:r>
            <a:endParaRPr lang="zh-CN" altLang="en-US" sz="3200" b="1">
              <a:solidFill>
                <a:srgbClr val="050FDF"/>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370">
                                            <p:txEl>
                                              <p:pRg st="0" end="0"/>
                                            </p:txEl>
                                          </p:spTgt>
                                        </p:tgtEl>
                                        <p:attrNameLst>
                                          <p:attrName>style.visibility</p:attrName>
                                        </p:attrNameLst>
                                      </p:cBhvr>
                                      <p:to>
                                        <p:strVal val="visible"/>
                                      </p:to>
                                    </p:set>
                                    <p:anim calcmode="lin" valueType="num">
                                      <p:cBhvr additive="base">
                                        <p:cTn id="7" dur="500" fill="hold"/>
                                        <p:tgtEl>
                                          <p:spTgt spid="5837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83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8370">
                                            <p:txEl>
                                              <p:pRg st="1" end="1"/>
                                            </p:txEl>
                                          </p:spTgt>
                                        </p:tgtEl>
                                        <p:attrNameLst>
                                          <p:attrName>style.visibility</p:attrName>
                                        </p:attrNameLst>
                                      </p:cBhvr>
                                      <p:to>
                                        <p:strVal val="visible"/>
                                      </p:to>
                                    </p:set>
                                    <p:anim calcmode="lin" valueType="num">
                                      <p:cBhvr additive="base">
                                        <p:cTn id="13" dur="500" fill="hold"/>
                                        <p:tgtEl>
                                          <p:spTgt spid="5837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837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8370">
                                            <p:txEl>
                                              <p:pRg st="2" end="2"/>
                                            </p:txEl>
                                          </p:spTgt>
                                        </p:tgtEl>
                                        <p:attrNameLst>
                                          <p:attrName>style.visibility</p:attrName>
                                        </p:attrNameLst>
                                      </p:cBhvr>
                                      <p:to>
                                        <p:strVal val="visible"/>
                                      </p:to>
                                    </p:set>
                                    <p:anim calcmode="lin" valueType="num">
                                      <p:cBhvr additive="base">
                                        <p:cTn id="19" dur="500" fill="hold"/>
                                        <p:tgtEl>
                                          <p:spTgt spid="5837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837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8370">
                                            <p:txEl>
                                              <p:pRg st="3" end="3"/>
                                            </p:txEl>
                                          </p:spTgt>
                                        </p:tgtEl>
                                        <p:attrNameLst>
                                          <p:attrName>style.visibility</p:attrName>
                                        </p:attrNameLst>
                                      </p:cBhvr>
                                      <p:to>
                                        <p:strVal val="visible"/>
                                      </p:to>
                                    </p:set>
                                    <p:anim calcmode="lin" valueType="num">
                                      <p:cBhvr additive="base">
                                        <p:cTn id="25" dur="500" fill="hold"/>
                                        <p:tgtEl>
                                          <p:spTgt spid="5837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837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8370">
                                            <p:txEl>
                                              <p:pRg st="4" end="4"/>
                                            </p:txEl>
                                          </p:spTgt>
                                        </p:tgtEl>
                                        <p:attrNameLst>
                                          <p:attrName>style.visibility</p:attrName>
                                        </p:attrNameLst>
                                      </p:cBhvr>
                                      <p:to>
                                        <p:strVal val="visible"/>
                                      </p:to>
                                    </p:set>
                                    <p:anim calcmode="lin" valueType="num">
                                      <p:cBhvr additive="base">
                                        <p:cTn id="31" dur="500" fill="hold"/>
                                        <p:tgtEl>
                                          <p:spTgt spid="5837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837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8370">
                                            <p:txEl>
                                              <p:pRg st="5" end="5"/>
                                            </p:txEl>
                                          </p:spTgt>
                                        </p:tgtEl>
                                        <p:attrNameLst>
                                          <p:attrName>style.visibility</p:attrName>
                                        </p:attrNameLst>
                                      </p:cBhvr>
                                      <p:to>
                                        <p:strVal val="visible"/>
                                      </p:to>
                                    </p:set>
                                    <p:anim calcmode="lin" valueType="num">
                                      <p:cBhvr additive="base">
                                        <p:cTn id="37" dur="500" fill="hold"/>
                                        <p:tgtEl>
                                          <p:spTgt spid="58370">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837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8370">
                                            <p:txEl>
                                              <p:pRg st="6" end="6"/>
                                            </p:txEl>
                                          </p:spTgt>
                                        </p:tgtEl>
                                        <p:attrNameLst>
                                          <p:attrName>style.visibility</p:attrName>
                                        </p:attrNameLst>
                                      </p:cBhvr>
                                      <p:to>
                                        <p:strVal val="visible"/>
                                      </p:to>
                                    </p:set>
                                    <p:anim calcmode="lin" valueType="num">
                                      <p:cBhvr additive="base">
                                        <p:cTn id="43" dur="500" fill="hold"/>
                                        <p:tgtEl>
                                          <p:spTgt spid="58370">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837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8370">
                                            <p:txEl>
                                              <p:pRg st="7" end="7"/>
                                            </p:txEl>
                                          </p:spTgt>
                                        </p:tgtEl>
                                        <p:attrNameLst>
                                          <p:attrName>style.visibility</p:attrName>
                                        </p:attrNameLst>
                                      </p:cBhvr>
                                      <p:to>
                                        <p:strVal val="visible"/>
                                      </p:to>
                                    </p:set>
                                    <p:anim calcmode="lin" valueType="num">
                                      <p:cBhvr additive="base">
                                        <p:cTn id="49" dur="500" fill="hold"/>
                                        <p:tgtEl>
                                          <p:spTgt spid="58370">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837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8370">
                                            <p:txEl>
                                              <p:pRg st="8" end="8"/>
                                            </p:txEl>
                                          </p:spTgt>
                                        </p:tgtEl>
                                        <p:attrNameLst>
                                          <p:attrName>style.visibility</p:attrName>
                                        </p:attrNameLst>
                                      </p:cBhvr>
                                      <p:to>
                                        <p:strVal val="visible"/>
                                      </p:to>
                                    </p:set>
                                    <p:anim calcmode="lin" valueType="num">
                                      <p:cBhvr additive="base">
                                        <p:cTn id="55" dur="500" fill="hold"/>
                                        <p:tgtEl>
                                          <p:spTgt spid="58370">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8370">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uiExpand="1"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9394" name="内容占位符 2"/>
          <p:cNvSpPr>
            <a:spLocks noGrp="1"/>
          </p:cNvSpPr>
          <p:nvPr>
            <p:ph idx="1"/>
            <p:custDataLst>
              <p:tags r:id="rId3"/>
            </p:custDataLst>
          </p:nvPr>
        </p:nvSpPr>
        <p:spPr>
          <a:xfrm>
            <a:off x="1409065" y="604520"/>
            <a:ext cx="9373870" cy="5808980"/>
          </a:xfrm>
        </p:spPr>
        <p:txBody>
          <a:bodyPr wrap="square" lIns="91440" tIns="45720" rIns="91440" bIns="45720" anchor="t" anchorCtr="0"/>
          <a:lstStyle/>
          <a:p>
            <a:pPr marL="0" indent="0" eaLnBrk="1" hangingPunct="1">
              <a:spcBef>
                <a:spcPct val="0"/>
              </a:spcBef>
              <a:buNone/>
            </a:pPr>
            <a:r>
              <a:rPr lang="zh-CN" altLang="en-US" sz="3200" b="1">
                <a:latin typeface="楷体" panose="02010609060101010101" charset="-122"/>
                <a:ea typeface="楷体" panose="02010609060101010101" charset="-122"/>
              </a:rPr>
              <a:t>欲修其身者，先</a:t>
            </a:r>
            <a:r>
              <a:rPr lang="zh-CN" altLang="en-US" sz="3200" b="1">
                <a:solidFill>
                  <a:srgbClr val="FF0000"/>
                </a:solidFill>
                <a:latin typeface="楷体" panose="02010609060101010101" charset="-122"/>
                <a:ea typeface="楷体" panose="02010609060101010101" charset="-122"/>
              </a:rPr>
              <a:t>正</a:t>
            </a:r>
            <a:r>
              <a:rPr lang="zh-CN" altLang="en-US" sz="3200" b="1">
                <a:latin typeface="楷体" panose="02010609060101010101" charset="-122"/>
                <a:ea typeface="楷体" panose="02010609060101010101" charset="-122"/>
              </a:rPr>
              <a:t>其心。</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正：端正</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zh-CN" altLang="en-US" sz="3200" b="1">
                <a:solidFill>
                  <a:srgbClr val="050FDF"/>
                </a:solidFill>
                <a:latin typeface="楷体" panose="02010609060101010101" charset="-122"/>
                <a:ea typeface="楷体" panose="02010609060101010101" charset="-122"/>
              </a:rPr>
              <a:t>要想修养自身的品性，先要端正自己的心思。</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zh-CN" altLang="en-US" sz="3200" b="1">
                <a:latin typeface="楷体" panose="02010609060101010101" charset="-122"/>
                <a:ea typeface="楷体" panose="02010609060101010101" charset="-122"/>
              </a:rPr>
              <a:t>欲正其心者，先</a:t>
            </a:r>
            <a:r>
              <a:rPr lang="zh-CN" altLang="en-US" sz="3200" b="1">
                <a:solidFill>
                  <a:srgbClr val="FF0000"/>
                </a:solidFill>
                <a:latin typeface="楷体" panose="02010609060101010101" charset="-122"/>
                <a:ea typeface="楷体" panose="02010609060101010101" charset="-122"/>
              </a:rPr>
              <a:t>诚</a:t>
            </a:r>
            <a:r>
              <a:rPr lang="zh-CN" altLang="en-US" sz="3200" b="1">
                <a:latin typeface="楷体" panose="02010609060101010101" charset="-122"/>
                <a:ea typeface="楷体" panose="02010609060101010101" charset="-122"/>
              </a:rPr>
              <a:t>其意。</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诚：使……真诚</a:t>
            </a:r>
            <a:endParaRPr lang="zh-CN" altLang="en-US" sz="3200" b="1">
              <a:solidFill>
                <a:srgbClr val="FF0000"/>
              </a:solidFill>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zh-CN" altLang="en-US" sz="3200" b="1">
                <a:solidFill>
                  <a:srgbClr val="050FDF"/>
                </a:solidFill>
                <a:latin typeface="楷体" panose="02010609060101010101" charset="-122"/>
                <a:ea typeface="楷体" panose="02010609060101010101" charset="-122"/>
              </a:rPr>
              <a:t>要想端正自己的心思，先要使自己的意念真诚。</a:t>
            </a:r>
            <a:endParaRPr lang="zh-CN" altLang="en-US" sz="3200" b="1">
              <a:solidFill>
                <a:srgbClr val="050FDF"/>
              </a:solidFill>
              <a:latin typeface="楷体" panose="02010609060101010101" charset="-122"/>
              <a:ea typeface="楷体" panose="02010609060101010101" charset="-122"/>
            </a:endParaRPr>
          </a:p>
          <a:p>
            <a:pPr marL="0" indent="0" eaLnBrk="1" hangingPunct="1">
              <a:spcBef>
                <a:spcPct val="0"/>
              </a:spcBef>
              <a:buNone/>
            </a:pPr>
            <a:r>
              <a:rPr lang="zh-CN" altLang="en-US" sz="3200" b="1">
                <a:latin typeface="楷体" panose="02010609060101010101" charset="-122"/>
                <a:ea typeface="楷体" panose="02010609060101010101" charset="-122"/>
              </a:rPr>
              <a:t>欲诚其意者，先</a:t>
            </a:r>
            <a:r>
              <a:rPr lang="zh-CN" altLang="en-US" sz="3200" b="1">
                <a:solidFill>
                  <a:srgbClr val="FF0000"/>
                </a:solidFill>
                <a:latin typeface="楷体" panose="02010609060101010101" charset="-122"/>
                <a:ea typeface="楷体" panose="02010609060101010101" charset="-122"/>
              </a:rPr>
              <a:t>致</a:t>
            </a:r>
            <a:r>
              <a:rPr lang="zh-CN" altLang="en-US" sz="3200" b="1">
                <a:latin typeface="楷体" panose="02010609060101010101" charset="-122"/>
                <a:ea typeface="楷体" panose="02010609060101010101" charset="-122"/>
              </a:rPr>
              <a:t>其知。</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致：获得</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zh-CN" altLang="en-US" sz="3200" b="1">
                <a:solidFill>
                  <a:srgbClr val="050FDF"/>
                </a:solidFill>
                <a:latin typeface="楷体" panose="02010609060101010101" charset="-122"/>
                <a:ea typeface="楷体" panose="02010609060101010101" charset="-122"/>
              </a:rPr>
              <a:t>要想使自己的意念真诚，先要获得知识。</a:t>
            </a:r>
            <a:endParaRPr lang="zh-CN" altLang="en-US" sz="3200" b="1">
              <a:latin typeface="楷体" panose="02010609060101010101" charset="-122"/>
              <a:ea typeface="楷体" panose="02010609060101010101" charset="-122"/>
            </a:endParaRPr>
          </a:p>
          <a:p>
            <a:pPr marL="0" indent="0" eaLnBrk="1" hangingPunct="1">
              <a:spcBef>
                <a:spcPct val="0"/>
              </a:spcBef>
              <a:buNone/>
            </a:pPr>
            <a:endParaRPr lang="zh-CN" altLang="en-US" sz="3200" b="1">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9394">
                                            <p:txEl>
                                              <p:pRg st="0" end="0"/>
                                            </p:txEl>
                                          </p:spTgt>
                                        </p:tgtEl>
                                        <p:attrNameLst>
                                          <p:attrName>style.visibility</p:attrName>
                                        </p:attrNameLst>
                                      </p:cBhvr>
                                      <p:to>
                                        <p:strVal val="visible"/>
                                      </p:to>
                                    </p:set>
                                    <p:animEffect transition="in" filter="box(in)">
                                      <p:cBhvr>
                                        <p:cTn id="7" dur="2000"/>
                                        <p:tgtEl>
                                          <p:spTgt spid="5939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9394">
                                            <p:txEl>
                                              <p:pRg st="1" end="1"/>
                                            </p:txEl>
                                          </p:spTgt>
                                        </p:tgtEl>
                                        <p:attrNameLst>
                                          <p:attrName>style.visibility</p:attrName>
                                        </p:attrNameLst>
                                      </p:cBhvr>
                                      <p:to>
                                        <p:strVal val="visible"/>
                                      </p:to>
                                    </p:set>
                                    <p:animEffect transition="in" filter="box(in)">
                                      <p:cBhvr>
                                        <p:cTn id="12" dur="2000"/>
                                        <p:tgtEl>
                                          <p:spTgt spid="5939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9394">
                                            <p:txEl>
                                              <p:pRg st="2" end="2"/>
                                            </p:txEl>
                                          </p:spTgt>
                                        </p:tgtEl>
                                        <p:attrNameLst>
                                          <p:attrName>style.visibility</p:attrName>
                                        </p:attrNameLst>
                                      </p:cBhvr>
                                      <p:to>
                                        <p:strVal val="visible"/>
                                      </p:to>
                                    </p:set>
                                    <p:animEffect transition="in" filter="box(in)">
                                      <p:cBhvr>
                                        <p:cTn id="17" dur="2000"/>
                                        <p:tgtEl>
                                          <p:spTgt spid="5939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9394">
                                            <p:txEl>
                                              <p:pRg st="3" end="3"/>
                                            </p:txEl>
                                          </p:spTgt>
                                        </p:tgtEl>
                                        <p:attrNameLst>
                                          <p:attrName>style.visibility</p:attrName>
                                        </p:attrNameLst>
                                      </p:cBhvr>
                                      <p:to>
                                        <p:strVal val="visible"/>
                                      </p:to>
                                    </p:set>
                                    <p:animEffect transition="in" filter="box(in)">
                                      <p:cBhvr>
                                        <p:cTn id="22" dur="2000"/>
                                        <p:tgtEl>
                                          <p:spTgt spid="59394">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59394">
                                            <p:txEl>
                                              <p:pRg st="4" end="4"/>
                                            </p:txEl>
                                          </p:spTgt>
                                        </p:tgtEl>
                                        <p:attrNameLst>
                                          <p:attrName>style.visibility</p:attrName>
                                        </p:attrNameLst>
                                      </p:cBhvr>
                                      <p:to>
                                        <p:strVal val="visible"/>
                                      </p:to>
                                    </p:set>
                                    <p:animEffect transition="in" filter="box(in)">
                                      <p:cBhvr>
                                        <p:cTn id="27" dur="2000"/>
                                        <p:tgtEl>
                                          <p:spTgt spid="59394">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59394">
                                            <p:txEl>
                                              <p:pRg st="5" end="5"/>
                                            </p:txEl>
                                          </p:spTgt>
                                        </p:tgtEl>
                                        <p:attrNameLst>
                                          <p:attrName>style.visibility</p:attrName>
                                        </p:attrNameLst>
                                      </p:cBhvr>
                                      <p:to>
                                        <p:strVal val="visible"/>
                                      </p:to>
                                    </p:set>
                                    <p:animEffect transition="in" filter="box(in)">
                                      <p:cBhvr>
                                        <p:cTn id="32" dur="2000"/>
                                        <p:tgtEl>
                                          <p:spTgt spid="59394">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59394">
                                            <p:txEl>
                                              <p:pRg st="6" end="6"/>
                                            </p:txEl>
                                          </p:spTgt>
                                        </p:tgtEl>
                                        <p:attrNameLst>
                                          <p:attrName>style.visibility</p:attrName>
                                        </p:attrNameLst>
                                      </p:cBhvr>
                                      <p:to>
                                        <p:strVal val="visible"/>
                                      </p:to>
                                    </p:set>
                                    <p:animEffect transition="in" filter="box(in)">
                                      <p:cBhvr>
                                        <p:cTn id="37" dur="2000"/>
                                        <p:tgtEl>
                                          <p:spTgt spid="59394">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59394">
                                            <p:txEl>
                                              <p:pRg st="7" end="7"/>
                                            </p:txEl>
                                          </p:spTgt>
                                        </p:tgtEl>
                                        <p:attrNameLst>
                                          <p:attrName>style.visibility</p:attrName>
                                        </p:attrNameLst>
                                      </p:cBhvr>
                                      <p:to>
                                        <p:strVal val="visible"/>
                                      </p:to>
                                    </p:set>
                                    <p:animEffect transition="in" filter="box(in)">
                                      <p:cBhvr>
                                        <p:cTn id="42" dur="2000"/>
                                        <p:tgtEl>
                                          <p:spTgt spid="59394">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59394">
                                            <p:txEl>
                                              <p:pRg st="8" end="8"/>
                                            </p:txEl>
                                          </p:spTgt>
                                        </p:tgtEl>
                                        <p:attrNameLst>
                                          <p:attrName>style.visibility</p:attrName>
                                        </p:attrNameLst>
                                      </p:cBhvr>
                                      <p:to>
                                        <p:strVal val="visible"/>
                                      </p:to>
                                    </p:set>
                                    <p:animEffect transition="in" filter="box(in)">
                                      <p:cBhvr>
                                        <p:cTn id="47" dur="2000"/>
                                        <p:tgtEl>
                                          <p:spTgt spid="5939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uiExpand="1" build="p"/>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0418" name="内容占位符 2"/>
          <p:cNvSpPr>
            <a:spLocks noGrp="1"/>
          </p:cNvSpPr>
          <p:nvPr>
            <p:ph idx="1"/>
            <p:custDataLst>
              <p:tags r:id="rId3"/>
            </p:custDataLst>
          </p:nvPr>
        </p:nvSpPr>
        <p:spPr>
          <a:xfrm>
            <a:off x="1130300" y="357505"/>
            <a:ext cx="9930765" cy="5808980"/>
          </a:xfrm>
        </p:spPr>
        <p:txBody>
          <a:bodyPr wrap="square" lIns="91440" tIns="45720" rIns="91440" bIns="45720" anchor="t" anchorCtr="0"/>
          <a:lstStyle/>
          <a:p>
            <a:pPr marL="0" indent="0" eaLnBrk="1" hangingPunct="1">
              <a:spcBef>
                <a:spcPct val="0"/>
              </a:spcBef>
              <a:buNone/>
            </a:pPr>
            <a:r>
              <a:rPr lang="zh-CN" altLang="en-US" sz="3200" b="1">
                <a:latin typeface="楷体" panose="02010609060101010101" charset="-122"/>
                <a:ea typeface="楷体" panose="02010609060101010101" charset="-122"/>
                <a:sym typeface="宋体" panose="02010600030101010101" pitchFamily="2" charset="-122"/>
              </a:rPr>
              <a:t>致知在</a:t>
            </a:r>
            <a:r>
              <a:rPr lang="zh-CN" altLang="en-US" sz="3200" b="1">
                <a:solidFill>
                  <a:srgbClr val="FF0000"/>
                </a:solidFill>
                <a:latin typeface="楷体" panose="02010609060101010101" charset="-122"/>
                <a:ea typeface="楷体" panose="02010609060101010101" charset="-122"/>
                <a:sym typeface="宋体" panose="02010600030101010101" pitchFamily="2" charset="-122"/>
              </a:rPr>
              <a:t>格物</a:t>
            </a:r>
            <a:r>
              <a:rPr lang="zh-CN" altLang="en-US" sz="3200" b="1">
                <a:latin typeface="楷体" panose="02010609060101010101" charset="-122"/>
                <a:ea typeface="楷体" panose="02010609060101010101" charset="-122"/>
                <a:sym typeface="宋体" panose="02010600030101010101" pitchFamily="2" charset="-122"/>
              </a:rPr>
              <a:t>。</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sym typeface="宋体" panose="02010600030101010101" pitchFamily="2" charset="-122"/>
              </a:rPr>
              <a:t>    </a:t>
            </a:r>
            <a:r>
              <a:rPr lang="zh-CN" altLang="en-US" sz="3200" b="1">
                <a:solidFill>
                  <a:srgbClr val="FF0000"/>
                </a:solidFill>
                <a:latin typeface="楷体" panose="02010609060101010101" charset="-122"/>
                <a:ea typeface="楷体" panose="02010609060101010101" charset="-122"/>
                <a:sym typeface="宋体" panose="02010600030101010101" pitchFamily="2" charset="-122"/>
              </a:rPr>
              <a:t>格物：推究事物的原理。</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sym typeface="宋体" panose="02010600030101010101" pitchFamily="2" charset="-122"/>
              </a:rPr>
              <a:t>    </a:t>
            </a:r>
            <a:r>
              <a:rPr lang="zh-CN" altLang="en-US" sz="3200" b="1">
                <a:solidFill>
                  <a:srgbClr val="050FDF"/>
                </a:solidFill>
                <a:latin typeface="楷体" panose="02010609060101010101" charset="-122"/>
                <a:ea typeface="楷体" panose="02010609060101010101" charset="-122"/>
                <a:sym typeface="宋体" panose="02010600030101010101" pitchFamily="2" charset="-122"/>
              </a:rPr>
              <a:t>获得知识的办法在于探究事物的原理。</a:t>
            </a:r>
            <a:endParaRPr lang="zh-CN" altLang="en-US" sz="3200" b="1">
              <a:solidFill>
                <a:srgbClr val="050FDF"/>
              </a:solidFill>
              <a:latin typeface="楷体" panose="02010609060101010101" charset="-122"/>
              <a:ea typeface="楷体" panose="02010609060101010101" charset="-122"/>
              <a:sym typeface="宋体" panose="02010600030101010101" pitchFamily="2" charset="-122"/>
            </a:endParaRPr>
          </a:p>
          <a:p>
            <a:pPr marL="0" indent="0" eaLnBrk="1" hangingPunct="1">
              <a:spcBef>
                <a:spcPct val="0"/>
              </a:spcBef>
              <a:buNone/>
            </a:pPr>
            <a:r>
              <a:rPr lang="zh-CN" altLang="en-US" sz="3200" b="1">
                <a:latin typeface="楷体" panose="02010609060101010101" charset="-122"/>
                <a:ea typeface="楷体" panose="02010609060101010101" charset="-122"/>
              </a:rPr>
              <a:t>物格而后</a:t>
            </a:r>
            <a:r>
              <a:rPr lang="zh-CN" altLang="en-US" sz="3200" b="1">
                <a:solidFill>
                  <a:srgbClr val="FF0000"/>
                </a:solidFill>
                <a:latin typeface="楷体" panose="02010609060101010101" charset="-122"/>
                <a:ea typeface="楷体" panose="02010609060101010101" charset="-122"/>
              </a:rPr>
              <a:t>知至</a:t>
            </a:r>
            <a:r>
              <a:rPr lang="zh-CN" altLang="en-US" sz="3200" b="1">
                <a:latin typeface="楷体" panose="02010609060101010101" charset="-122"/>
                <a:ea typeface="楷体" panose="02010609060101010101" charset="-122"/>
              </a:rPr>
              <a:t>，知至而后意诚，意诚而后心正，心正而后身修，身修而后家齐，家齐而后国治，国治而后天下平。</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en-US" altLang="zh-CN" sz="3200" b="1">
                <a:solidFill>
                  <a:srgbClr val="FF0000"/>
                </a:solidFill>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知至：对外物之理认识充分</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en-US" altLang="zh-CN" sz="3200" b="1">
                <a:solidFill>
                  <a:srgbClr val="050FDF"/>
                </a:solidFill>
                <a:latin typeface="楷体" panose="02010609060101010101" charset="-122"/>
                <a:ea typeface="楷体" panose="02010609060101010101" charset="-122"/>
              </a:rPr>
              <a:t> </a:t>
            </a:r>
            <a:r>
              <a:rPr lang="zh-CN" altLang="en-US" sz="3200" b="1">
                <a:solidFill>
                  <a:srgbClr val="050FDF"/>
                </a:solidFill>
                <a:latin typeface="楷体" panose="02010609060101010101" charset="-122"/>
                <a:ea typeface="楷体" panose="02010609060101010101" charset="-122"/>
              </a:rPr>
              <a:t>推究事物的原理之后就能对外物之理认识充分，充分认识了外物之后意念才能真诚，意念真诚后心思才能端正，心思端正后才能修养品性，品性修养后才能管理好家庭和家族，管理好家庭和家族后才能治理好国家，治理好国家后天下才能太平。</a:t>
            </a:r>
            <a:endParaRPr lang="zh-CN" altLang="en-US" sz="3200" b="1">
              <a:solidFill>
                <a:srgbClr val="050FDF"/>
              </a:solidFill>
              <a:latin typeface="楷体" panose="02010609060101010101" charset="-122"/>
              <a:ea typeface="楷体" panose="02010609060101010101" charset="-122"/>
            </a:endParaRPr>
          </a:p>
          <a:p>
            <a:pPr marL="0" indent="0" eaLnBrk="1" hangingPunct="1">
              <a:spcBef>
                <a:spcPct val="0"/>
              </a:spcBef>
              <a:buNone/>
            </a:pPr>
            <a:endParaRPr lang="zh-CN" altLang="en-US" sz="3200" b="1">
              <a:solidFill>
                <a:srgbClr val="050FDF"/>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0418">
                                            <p:txEl>
                                              <p:pRg st="0" end="0"/>
                                            </p:txEl>
                                          </p:spTgt>
                                        </p:tgtEl>
                                        <p:attrNameLst>
                                          <p:attrName>style.visibility</p:attrName>
                                        </p:attrNameLst>
                                      </p:cBhvr>
                                      <p:to>
                                        <p:strVal val="visible"/>
                                      </p:to>
                                    </p:set>
                                    <p:animEffect transition="in" filter="blinds(horizontal)">
                                      <p:cBhvr>
                                        <p:cTn id="7" dur="500"/>
                                        <p:tgtEl>
                                          <p:spTgt spid="6041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0418">
                                            <p:txEl>
                                              <p:pRg st="1" end="1"/>
                                            </p:txEl>
                                          </p:spTgt>
                                        </p:tgtEl>
                                        <p:attrNameLst>
                                          <p:attrName>style.visibility</p:attrName>
                                        </p:attrNameLst>
                                      </p:cBhvr>
                                      <p:to>
                                        <p:strVal val="visible"/>
                                      </p:to>
                                    </p:set>
                                    <p:animEffect transition="in" filter="blinds(horizontal)">
                                      <p:cBhvr>
                                        <p:cTn id="12" dur="500"/>
                                        <p:tgtEl>
                                          <p:spTgt spid="60418">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0418">
                                            <p:txEl>
                                              <p:pRg st="2" end="2"/>
                                            </p:txEl>
                                          </p:spTgt>
                                        </p:tgtEl>
                                        <p:attrNameLst>
                                          <p:attrName>style.visibility</p:attrName>
                                        </p:attrNameLst>
                                      </p:cBhvr>
                                      <p:to>
                                        <p:strVal val="visible"/>
                                      </p:to>
                                    </p:set>
                                    <p:animEffect transition="in" filter="blinds(horizontal)">
                                      <p:cBhvr>
                                        <p:cTn id="17" dur="500"/>
                                        <p:tgtEl>
                                          <p:spTgt spid="60418">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0418">
                                            <p:txEl>
                                              <p:pRg st="3" end="3"/>
                                            </p:txEl>
                                          </p:spTgt>
                                        </p:tgtEl>
                                        <p:attrNameLst>
                                          <p:attrName>style.visibility</p:attrName>
                                        </p:attrNameLst>
                                      </p:cBhvr>
                                      <p:to>
                                        <p:strVal val="visible"/>
                                      </p:to>
                                    </p:set>
                                    <p:animEffect transition="in" filter="blinds(horizontal)">
                                      <p:cBhvr>
                                        <p:cTn id="22" dur="500"/>
                                        <p:tgtEl>
                                          <p:spTgt spid="60418">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0418">
                                            <p:txEl>
                                              <p:pRg st="4" end="4"/>
                                            </p:txEl>
                                          </p:spTgt>
                                        </p:tgtEl>
                                        <p:attrNameLst>
                                          <p:attrName>style.visibility</p:attrName>
                                        </p:attrNameLst>
                                      </p:cBhvr>
                                      <p:to>
                                        <p:strVal val="visible"/>
                                      </p:to>
                                    </p:set>
                                    <p:animEffect transition="in" filter="blinds(horizontal)">
                                      <p:cBhvr>
                                        <p:cTn id="27" dur="500"/>
                                        <p:tgtEl>
                                          <p:spTgt spid="60418">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0418">
                                            <p:txEl>
                                              <p:pRg st="5" end="5"/>
                                            </p:txEl>
                                          </p:spTgt>
                                        </p:tgtEl>
                                        <p:attrNameLst>
                                          <p:attrName>style.visibility</p:attrName>
                                        </p:attrNameLst>
                                      </p:cBhvr>
                                      <p:to>
                                        <p:strVal val="visible"/>
                                      </p:to>
                                    </p:set>
                                    <p:animEffect transition="in" filter="blinds(horizontal)">
                                      <p:cBhvr>
                                        <p:cTn id="32" dur="500"/>
                                        <p:tgtEl>
                                          <p:spTgt spid="6041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uiExpand="1"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descr="c7d05aec95501827989e2f5ee4695cbe"/>
          <p:cNvPicPr>
            <a:picLocks noChangeAspect="1"/>
          </p:cNvPicPr>
          <p:nvPr>
            <p:custDataLst>
              <p:tags r:id="rId5"/>
            </p:custDataLst>
          </p:nvPr>
        </p:nvPicPr>
        <p:blipFill>
          <a:blip r:embed="rId4"/>
          <a:stretch>
            <a:fillRect/>
          </a:stretch>
        </p:blipFill>
        <p:spPr>
          <a:xfrm>
            <a:off x="9558020" y="-65405"/>
            <a:ext cx="2644140" cy="1797685"/>
          </a:xfrm>
          <a:prstGeom prst="rect">
            <a:avLst/>
          </a:prstGeom>
        </p:spPr>
      </p:pic>
      <p:sp>
        <p:nvSpPr>
          <p:cNvPr id="27651" name="Rectangle 3"/>
          <p:cNvSpPr/>
          <p:nvPr>
            <p:custDataLst>
              <p:tags r:id="rId6"/>
            </p:custDataLst>
          </p:nvPr>
        </p:nvSpPr>
        <p:spPr>
          <a:xfrm>
            <a:off x="1329690" y="1130300"/>
            <a:ext cx="9768205" cy="4596765"/>
          </a:xfrm>
          <a:prstGeom prst="rect">
            <a:avLst/>
          </a:prstGeom>
          <a:noFill/>
          <a:ln w="9525">
            <a:noFill/>
          </a:ln>
        </p:spPr>
        <p:txBody>
          <a:bodyPr wrap="square">
            <a:spAutoFit/>
          </a:bodyPr>
          <a:lstStyle/>
          <a:p>
            <a:pPr>
              <a:lnSpc>
                <a:spcPct val="120000"/>
              </a:lnSpc>
            </a:pPr>
            <a:r>
              <a:rPr lang="zh-CN" altLang="en-US" sz="4400" b="1">
                <a:solidFill>
                  <a:srgbClr val="FF0000"/>
                </a:solidFill>
                <a:latin typeface="楷体" panose="02010609060101010101" charset="-122"/>
                <a:ea typeface="楷体" panose="02010609060101010101" charset="-122"/>
                <a:cs typeface="楷体" panose="02010609060101010101" charset="-122"/>
              </a:rPr>
              <a:t>学习目标</a:t>
            </a:r>
            <a:r>
              <a:rPr lang="en-US" altLang="zh-CN" sz="4400" b="1">
                <a:solidFill>
                  <a:srgbClr val="FF0000"/>
                </a:solidFill>
                <a:latin typeface="楷体" panose="02010609060101010101" charset="-122"/>
                <a:ea typeface="楷体" panose="02010609060101010101" charset="-122"/>
                <a:cs typeface="楷体" panose="02010609060101010101" charset="-122"/>
              </a:rPr>
              <a:t>:</a:t>
            </a:r>
            <a:endParaRPr lang="en-US" altLang="zh-CN" sz="4400" b="1">
              <a:solidFill>
                <a:srgbClr val="FF0000"/>
              </a:solidFill>
              <a:latin typeface="楷体" panose="02010609060101010101" charset="-122"/>
              <a:ea typeface="楷体" panose="02010609060101010101" charset="-122"/>
              <a:cs typeface="楷体" panose="02010609060101010101" charset="-122"/>
            </a:endParaRPr>
          </a:p>
          <a:p>
            <a:pPr>
              <a:lnSpc>
                <a:spcPct val="120000"/>
              </a:lnSpc>
            </a:pPr>
            <a:r>
              <a:rPr lang="en-US" altLang="zh-CN" sz="4000" b="1" smtClean="0">
                <a:latin typeface="楷体" panose="02010609060101010101" charset="-122"/>
                <a:ea typeface="楷体" panose="02010609060101010101" charset="-122"/>
                <a:cs typeface="楷体" panose="02010609060101010101" charset="-122"/>
                <a:sym typeface="+mn-ea"/>
              </a:rPr>
              <a:t>1.</a:t>
            </a:r>
            <a:r>
              <a:rPr lang="zh-CN" altLang="en-US" sz="4000" b="1">
                <a:latin typeface="楷体" panose="02010609060101010101" charset="-122"/>
                <a:ea typeface="楷体" panose="02010609060101010101" charset="-122"/>
                <a:cs typeface="楷体" panose="02010609060101010101" charset="-122"/>
                <a:sym typeface="+mn-ea"/>
              </a:rPr>
              <a:t> 了解</a:t>
            </a:r>
            <a:r>
              <a:rPr lang="en-US" altLang="zh-CN" sz="4000" b="1">
                <a:latin typeface="楷体" panose="02010609060101010101" charset="-122"/>
                <a:ea typeface="楷体" panose="02010609060101010101" charset="-122"/>
                <a:cs typeface="楷体" panose="02010609060101010101" charset="-122"/>
                <a:sym typeface="+mn-ea"/>
              </a:rPr>
              <a:t>《</a:t>
            </a:r>
            <a:r>
              <a:rPr lang="zh-CN" altLang="en-US" sz="4000" b="1">
                <a:latin typeface="楷体" panose="02010609060101010101" charset="-122"/>
                <a:ea typeface="楷体" panose="02010609060101010101" charset="-122"/>
                <a:cs typeface="楷体" panose="02010609060101010101" charset="-122"/>
                <a:sym typeface="+mn-ea"/>
              </a:rPr>
              <a:t>大学</a:t>
            </a:r>
            <a:r>
              <a:rPr lang="en-US" altLang="zh-CN" sz="4000" b="1">
                <a:latin typeface="楷体" panose="02010609060101010101" charset="-122"/>
                <a:ea typeface="楷体" panose="02010609060101010101" charset="-122"/>
                <a:cs typeface="楷体" panose="02010609060101010101" charset="-122"/>
                <a:sym typeface="+mn-ea"/>
              </a:rPr>
              <a:t>》</a:t>
            </a:r>
            <a:r>
              <a:rPr lang="zh-CN" altLang="en-US" sz="4000" b="1">
                <a:latin typeface="楷体" panose="02010609060101010101" charset="-122"/>
                <a:ea typeface="楷体" panose="02010609060101010101" charset="-122"/>
                <a:cs typeface="楷体" panose="02010609060101010101" charset="-122"/>
                <a:sym typeface="+mn-ea"/>
              </a:rPr>
              <a:t>的有关知识</a:t>
            </a:r>
            <a:r>
              <a:rPr lang="zh-CN" altLang="en-US" sz="4000" b="1" smtClean="0">
                <a:latin typeface="楷体" panose="02010609060101010101" charset="-122"/>
                <a:ea typeface="楷体" panose="02010609060101010101" charset="-122"/>
                <a:cs typeface="楷体" panose="02010609060101010101" charset="-122"/>
                <a:sym typeface="+mn-ea"/>
              </a:rPr>
              <a:t>；</a:t>
            </a:r>
            <a:endParaRPr lang="en-US" altLang="zh-CN" sz="4000" b="1" smtClean="0">
              <a:latin typeface="楷体" panose="02010609060101010101" charset="-122"/>
              <a:ea typeface="楷体" panose="02010609060101010101" charset="-122"/>
              <a:cs typeface="楷体" panose="02010609060101010101" charset="-122"/>
            </a:endParaRPr>
          </a:p>
          <a:p>
            <a:pPr>
              <a:lnSpc>
                <a:spcPct val="120000"/>
              </a:lnSpc>
            </a:pPr>
            <a:r>
              <a:rPr lang="en-US" altLang="zh-CN" sz="4000" b="1" smtClean="0">
                <a:latin typeface="楷体" panose="02010609060101010101" charset="-122"/>
                <a:ea typeface="楷体" panose="02010609060101010101" charset="-122"/>
                <a:cs typeface="楷体" panose="02010609060101010101" charset="-122"/>
                <a:sym typeface="+mn-ea"/>
              </a:rPr>
              <a:t>2.</a:t>
            </a:r>
            <a:r>
              <a:rPr lang="zh-CN" altLang="en-US" sz="4000" b="1" smtClean="0">
                <a:latin typeface="楷体" panose="02010609060101010101" charset="-122"/>
                <a:ea typeface="楷体" panose="02010609060101010101" charset="-122"/>
                <a:cs typeface="楷体" panose="02010609060101010101" charset="-122"/>
                <a:sym typeface="+mn-ea"/>
              </a:rPr>
              <a:t>理解</a:t>
            </a:r>
            <a:r>
              <a:rPr lang="zh-CN" altLang="en-US" sz="4000" b="1">
                <a:latin typeface="楷体" panose="02010609060101010101" charset="-122"/>
                <a:ea typeface="楷体" panose="02010609060101010101" charset="-122"/>
                <a:cs typeface="楷体" panose="02010609060101010101" charset="-122"/>
                <a:sym typeface="+mn-ea"/>
              </a:rPr>
              <a:t>文中重要</a:t>
            </a:r>
            <a:r>
              <a:rPr lang="zh-CN" altLang="en-US" sz="4000" b="1" smtClean="0">
                <a:latin typeface="楷体" panose="02010609060101010101" charset="-122"/>
                <a:ea typeface="楷体" panose="02010609060101010101" charset="-122"/>
                <a:cs typeface="楷体" panose="02010609060101010101" charset="-122"/>
                <a:sym typeface="+mn-ea"/>
              </a:rPr>
              <a:t>的实词</a:t>
            </a:r>
            <a:r>
              <a:rPr lang="zh-CN" altLang="en-US" sz="4000" b="1">
                <a:latin typeface="楷体" panose="02010609060101010101" charset="-122"/>
                <a:ea typeface="楷体" panose="02010609060101010101" charset="-122"/>
                <a:cs typeface="楷体" panose="02010609060101010101" charset="-122"/>
                <a:sym typeface="+mn-ea"/>
              </a:rPr>
              <a:t>、虚词</a:t>
            </a:r>
            <a:r>
              <a:rPr lang="zh-CN" altLang="en-US" sz="4000" b="1" smtClean="0">
                <a:latin typeface="楷体" panose="02010609060101010101" charset="-122"/>
                <a:ea typeface="楷体" panose="02010609060101010101" charset="-122"/>
                <a:cs typeface="楷体" panose="02010609060101010101" charset="-122"/>
                <a:sym typeface="+mn-ea"/>
              </a:rPr>
              <a:t>、词类活用等重要文言知识；</a:t>
            </a:r>
            <a:endParaRPr lang="en-US" altLang="zh-CN" sz="4000" b="1" smtClean="0">
              <a:latin typeface="楷体" panose="02010609060101010101" charset="-122"/>
              <a:ea typeface="楷体" panose="02010609060101010101" charset="-122"/>
              <a:cs typeface="楷体" panose="02010609060101010101" charset="-122"/>
            </a:endParaRPr>
          </a:p>
          <a:p>
            <a:pPr>
              <a:lnSpc>
                <a:spcPct val="120000"/>
              </a:lnSpc>
            </a:pPr>
            <a:r>
              <a:rPr lang="en-US" altLang="zh-CN" sz="4000" b="1" smtClean="0">
                <a:latin typeface="楷体" panose="02010609060101010101" charset="-122"/>
                <a:ea typeface="楷体" panose="02010609060101010101" charset="-122"/>
                <a:cs typeface="楷体" panose="02010609060101010101" charset="-122"/>
                <a:sym typeface="+mn-ea"/>
              </a:rPr>
              <a:t>3.</a:t>
            </a:r>
            <a:r>
              <a:rPr lang="zh-CN" altLang="en-US" sz="4000" b="1" smtClean="0">
                <a:latin typeface="楷体" panose="02010609060101010101" charset="-122"/>
                <a:ea typeface="楷体" panose="02010609060101010101" charset="-122"/>
                <a:cs typeface="楷体" panose="02010609060101010101" charset="-122"/>
                <a:sym typeface="+mn-ea"/>
              </a:rPr>
              <a:t>理解文章主旨，体会</a:t>
            </a:r>
            <a:r>
              <a:rPr lang="zh-CN" altLang="en-US" sz="4000" b="1">
                <a:latin typeface="楷体" panose="02010609060101010101" charset="-122"/>
                <a:ea typeface="楷体" panose="02010609060101010101" charset="-122"/>
                <a:cs typeface="楷体" panose="02010609060101010101" charset="-122"/>
                <a:sym typeface="+mn-ea"/>
              </a:rPr>
              <a:t>“修身养性”的重要性</a:t>
            </a:r>
            <a:r>
              <a:rPr lang="zh-CN" altLang="en-US" sz="4000" b="1" smtClean="0">
                <a:latin typeface="楷体" panose="02010609060101010101" charset="-122"/>
                <a:ea typeface="楷体" panose="02010609060101010101" charset="-122"/>
                <a:cs typeface="楷体" panose="02010609060101010101" charset="-122"/>
                <a:sym typeface="+mn-ea"/>
              </a:rPr>
              <a:t>，增强齐家</a:t>
            </a:r>
            <a:r>
              <a:rPr lang="zh-CN" altLang="en-US" sz="4000" b="1">
                <a:latin typeface="楷体" panose="02010609060101010101" charset="-122"/>
                <a:ea typeface="楷体" panose="02010609060101010101" charset="-122"/>
                <a:cs typeface="楷体" panose="02010609060101010101" charset="-122"/>
                <a:sym typeface="+mn-ea"/>
              </a:rPr>
              <a:t>、治国、平</a:t>
            </a:r>
            <a:r>
              <a:rPr lang="zh-CN" altLang="en-US" sz="4000" b="1" smtClean="0">
                <a:latin typeface="楷体" panose="02010609060101010101" charset="-122"/>
                <a:ea typeface="楷体" panose="02010609060101010101" charset="-122"/>
                <a:cs typeface="楷体" panose="02010609060101010101" charset="-122"/>
                <a:sym typeface="+mn-ea"/>
              </a:rPr>
              <a:t>天下的信念。</a:t>
            </a:r>
            <a:endParaRPr lang="zh-CN" altLang="en-US" sz="4000" b="1">
              <a:latin typeface="楷体" panose="02010609060101010101" charset="-122"/>
              <a:ea typeface="楷体" panose="02010609060101010101" charset="-122"/>
              <a:cs typeface="楷体" panose="02010609060101010101" charset="-122"/>
            </a:endParaRPr>
          </a:p>
        </p:txBody>
      </p:sp>
    </p:spTree>
  </p:cSld>
  <p:clrMapOvr>
    <a:masterClrMapping/>
  </p:clrMapOvr>
  <p:transition spd="slow">
    <p:wipe/>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1442" name="内容占位符 2"/>
          <p:cNvSpPr>
            <a:spLocks noGrp="1"/>
          </p:cNvSpPr>
          <p:nvPr>
            <p:ph idx="1"/>
            <p:custDataLst>
              <p:tags r:id="rId3"/>
            </p:custDataLst>
          </p:nvPr>
        </p:nvSpPr>
        <p:spPr>
          <a:xfrm>
            <a:off x="1403985" y="1461135"/>
            <a:ext cx="9383395" cy="4257675"/>
          </a:xfrm>
        </p:spPr>
        <p:txBody>
          <a:bodyPr wrap="square" lIns="91440" tIns="45720" rIns="91440" bIns="45720" anchor="t" anchorCtr="0"/>
          <a:lstStyle/>
          <a:p>
            <a:pPr marL="0" indent="0" eaLnBrk="1" hangingPunct="1">
              <a:spcBef>
                <a:spcPct val="0"/>
              </a:spcBef>
              <a:buNone/>
            </a:pPr>
            <a:r>
              <a:rPr lang="zh-CN" altLang="en-US" sz="3200" b="1">
                <a:latin typeface="楷体" panose="02010609060101010101" charset="-122"/>
                <a:ea typeface="楷体" panose="02010609060101010101" charset="-122"/>
              </a:rPr>
              <a:t>自天子以至于</a:t>
            </a:r>
            <a:r>
              <a:rPr lang="zh-CN" altLang="en-US" sz="3200" b="1">
                <a:solidFill>
                  <a:srgbClr val="FF0000"/>
                </a:solidFill>
                <a:latin typeface="楷体" panose="02010609060101010101" charset="-122"/>
                <a:ea typeface="楷体" panose="02010609060101010101" charset="-122"/>
              </a:rPr>
              <a:t>庶人</a:t>
            </a:r>
            <a:r>
              <a:rPr lang="zh-CN" altLang="en-US" sz="3200" b="1">
                <a:latin typeface="楷体" panose="02010609060101010101" charset="-122"/>
                <a:ea typeface="楷体" panose="02010609060101010101" charset="-122"/>
              </a:rPr>
              <a:t>，</a:t>
            </a:r>
            <a:r>
              <a:rPr lang="zh-CN" altLang="en-US" sz="3200" b="1">
                <a:solidFill>
                  <a:srgbClr val="FF0000"/>
                </a:solidFill>
                <a:latin typeface="楷体" panose="02010609060101010101" charset="-122"/>
                <a:ea typeface="楷体" panose="02010609060101010101" charset="-122"/>
              </a:rPr>
              <a:t>壹是</a:t>
            </a:r>
            <a:r>
              <a:rPr lang="zh-CN" altLang="en-US" sz="3200" b="1">
                <a:latin typeface="楷体" panose="02010609060101010101" charset="-122"/>
                <a:ea typeface="楷体" panose="02010609060101010101" charset="-122"/>
              </a:rPr>
              <a:t>皆以修身为</a:t>
            </a:r>
            <a:r>
              <a:rPr lang="zh-CN" altLang="en-US" sz="3200" b="1">
                <a:solidFill>
                  <a:srgbClr val="FF0000"/>
                </a:solidFill>
                <a:latin typeface="楷体" panose="02010609060101010101" charset="-122"/>
                <a:ea typeface="楷体" panose="02010609060101010101" charset="-122"/>
              </a:rPr>
              <a:t>本</a:t>
            </a:r>
            <a:r>
              <a:rPr lang="zh-CN" altLang="en-US" sz="3200" b="1">
                <a:latin typeface="楷体" panose="02010609060101010101" charset="-122"/>
                <a:ea typeface="楷体" panose="02010609060101010101" charset="-122"/>
              </a:rPr>
              <a:t>。</a:t>
            </a:r>
            <a:endParaRPr lang="zh-CN" altLang="en-US" sz="3200" b="1">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庶人：平民百姓</a:t>
            </a:r>
            <a:endParaRPr lang="zh-CN" altLang="en-US" sz="3200" b="1">
              <a:solidFill>
                <a:srgbClr val="FF0000"/>
              </a:solidFill>
              <a:latin typeface="楷体" panose="02010609060101010101" charset="-122"/>
              <a:ea typeface="楷体" panose="02010609060101010101" charset="-122"/>
            </a:endParaRPr>
          </a:p>
          <a:p>
            <a:pPr marL="0" indent="0" eaLnBrk="1" hangingPunct="1">
              <a:spcBef>
                <a:spcPct val="0"/>
              </a:spcBef>
              <a:buNone/>
            </a:pPr>
            <a:r>
              <a:rPr lang="en-US" altLang="zh-CN" sz="3200" b="1">
                <a:solidFill>
                  <a:srgbClr val="FF0000"/>
                </a:solidFill>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壹是：一概，一律</a:t>
            </a:r>
            <a:endParaRPr lang="zh-CN" altLang="en-US" sz="3200" b="1">
              <a:solidFill>
                <a:srgbClr val="FF0000"/>
              </a:solidFill>
              <a:latin typeface="楷体" panose="02010609060101010101" charset="-122"/>
              <a:ea typeface="楷体" panose="02010609060101010101" charset="-122"/>
            </a:endParaRPr>
          </a:p>
          <a:p>
            <a:pPr marL="0" indent="0" eaLnBrk="1" hangingPunct="1">
              <a:spcBef>
                <a:spcPct val="0"/>
              </a:spcBef>
              <a:buNone/>
            </a:pPr>
            <a:r>
              <a:rPr lang="en-US" altLang="zh-CN" sz="3200" b="1">
                <a:solidFill>
                  <a:srgbClr val="FF0000"/>
                </a:solidFill>
                <a:latin typeface="楷体" panose="02010609060101010101" charset="-122"/>
                <a:ea typeface="楷体" panose="02010609060101010101" charset="-122"/>
              </a:rPr>
              <a:t>    </a:t>
            </a:r>
            <a:r>
              <a:rPr lang="zh-CN" altLang="en-US" sz="3200" b="1">
                <a:solidFill>
                  <a:srgbClr val="FF0000"/>
                </a:solidFill>
                <a:latin typeface="楷体" panose="02010609060101010101" charset="-122"/>
                <a:ea typeface="楷体" panose="02010609060101010101" charset="-122"/>
              </a:rPr>
              <a:t>本：根本</a:t>
            </a:r>
            <a:endParaRPr lang="zh-CN" altLang="en-US" sz="3200" b="1">
              <a:solidFill>
                <a:srgbClr val="FF0000"/>
              </a:solidFill>
              <a:latin typeface="楷体" panose="02010609060101010101" charset="-122"/>
              <a:ea typeface="楷体" panose="02010609060101010101" charset="-122"/>
            </a:endParaRPr>
          </a:p>
          <a:p>
            <a:pPr marL="0" indent="0" eaLnBrk="1" hangingPunct="1">
              <a:spcBef>
                <a:spcPct val="0"/>
              </a:spcBef>
              <a:buNone/>
            </a:pPr>
            <a:r>
              <a:rPr lang="en-US" altLang="zh-CN" sz="3200" b="1">
                <a:latin typeface="楷体" panose="02010609060101010101" charset="-122"/>
                <a:ea typeface="楷体" panose="02010609060101010101" charset="-122"/>
              </a:rPr>
              <a:t>   </a:t>
            </a:r>
            <a:r>
              <a:rPr lang="en-US" altLang="zh-CN" sz="3200" b="1">
                <a:solidFill>
                  <a:srgbClr val="050FDF"/>
                </a:solidFill>
                <a:latin typeface="楷体" panose="02010609060101010101" charset="-122"/>
                <a:ea typeface="楷体" panose="02010609060101010101" charset="-122"/>
              </a:rPr>
              <a:t> </a:t>
            </a:r>
            <a:r>
              <a:rPr lang="zh-CN" altLang="en-US" sz="3200" b="1">
                <a:solidFill>
                  <a:srgbClr val="050FDF"/>
                </a:solidFill>
                <a:latin typeface="楷体" panose="02010609060101010101" charset="-122"/>
                <a:ea typeface="楷体" panose="02010609060101010101" charset="-122"/>
              </a:rPr>
              <a:t>上自国家元首下至平民百姓，一律都要把修养品性作为根本。</a:t>
            </a:r>
            <a:endParaRPr lang="zh-CN" altLang="en-US" sz="3200" b="1">
              <a:solidFill>
                <a:srgbClr val="050FDF"/>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42">
                                            <p:txEl>
                                              <p:pRg st="0" end="0"/>
                                            </p:txEl>
                                          </p:spTgt>
                                        </p:tgtEl>
                                        <p:attrNameLst>
                                          <p:attrName>style.visibility</p:attrName>
                                        </p:attrNameLst>
                                      </p:cBhvr>
                                      <p:to>
                                        <p:strVal val="visible"/>
                                      </p:to>
                                    </p:set>
                                    <p:anim calcmode="lin" valueType="num">
                                      <p:cBhvr additive="base">
                                        <p:cTn id="7" dur="500" fill="hold"/>
                                        <p:tgtEl>
                                          <p:spTgt spid="6144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4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42">
                                            <p:txEl>
                                              <p:pRg st="1" end="1"/>
                                            </p:txEl>
                                          </p:spTgt>
                                        </p:tgtEl>
                                        <p:attrNameLst>
                                          <p:attrName>style.visibility</p:attrName>
                                        </p:attrNameLst>
                                      </p:cBhvr>
                                      <p:to>
                                        <p:strVal val="visible"/>
                                      </p:to>
                                    </p:set>
                                    <p:anim calcmode="lin" valueType="num">
                                      <p:cBhvr additive="base">
                                        <p:cTn id="13" dur="500" fill="hold"/>
                                        <p:tgtEl>
                                          <p:spTgt spid="6144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4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1442">
                                            <p:txEl>
                                              <p:pRg st="2" end="2"/>
                                            </p:txEl>
                                          </p:spTgt>
                                        </p:tgtEl>
                                        <p:attrNameLst>
                                          <p:attrName>style.visibility</p:attrName>
                                        </p:attrNameLst>
                                      </p:cBhvr>
                                      <p:to>
                                        <p:strVal val="visible"/>
                                      </p:to>
                                    </p:set>
                                    <p:anim calcmode="lin" valueType="num">
                                      <p:cBhvr additive="base">
                                        <p:cTn id="19" dur="500" fill="hold"/>
                                        <p:tgtEl>
                                          <p:spTgt spid="6144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44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1442">
                                            <p:txEl>
                                              <p:pRg st="3" end="3"/>
                                            </p:txEl>
                                          </p:spTgt>
                                        </p:tgtEl>
                                        <p:attrNameLst>
                                          <p:attrName>style.visibility</p:attrName>
                                        </p:attrNameLst>
                                      </p:cBhvr>
                                      <p:to>
                                        <p:strVal val="visible"/>
                                      </p:to>
                                    </p:set>
                                    <p:anim calcmode="lin" valueType="num">
                                      <p:cBhvr additive="base">
                                        <p:cTn id="25" dur="500" fill="hold"/>
                                        <p:tgtEl>
                                          <p:spTgt spid="6144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144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1442">
                                            <p:txEl>
                                              <p:pRg st="4" end="4"/>
                                            </p:txEl>
                                          </p:spTgt>
                                        </p:tgtEl>
                                        <p:attrNameLst>
                                          <p:attrName>style.visibility</p:attrName>
                                        </p:attrNameLst>
                                      </p:cBhvr>
                                      <p:to>
                                        <p:strVal val="visible"/>
                                      </p:to>
                                    </p:set>
                                    <p:anim calcmode="lin" valueType="num">
                                      <p:cBhvr additive="base">
                                        <p:cTn id="31" dur="500" fill="hold"/>
                                        <p:tgtEl>
                                          <p:spTgt spid="6144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144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uiExpand="1" build="p"/>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122" name="Rectangle 2"/>
          <p:cNvSpPr/>
          <p:nvPr>
            <p:custDataLst>
              <p:tags r:id="rId3"/>
            </p:custDataLst>
          </p:nvPr>
        </p:nvSpPr>
        <p:spPr>
          <a:xfrm>
            <a:off x="3431540" y="1132840"/>
            <a:ext cx="2160588" cy="5455920"/>
          </a:xfrm>
          <a:prstGeom prst="rect">
            <a:avLst/>
          </a:prstGeom>
          <a:noFill/>
          <a:ln w="9525">
            <a:noFill/>
          </a:ln>
        </p:spPr>
        <p:txBody>
          <a:bodyPr>
            <a:spAutoFit/>
          </a:bodyPr>
          <a:lstStyle/>
          <a:p>
            <a:pPr lvl="0" eaLnBrk="1" hangingPunct="1">
              <a:lnSpc>
                <a:spcPct val="110000"/>
              </a:lnSpc>
            </a:pPr>
            <a:r>
              <a:rPr lang="zh-CN" altLang="en-US" sz="4000" b="1">
                <a:solidFill>
                  <a:srgbClr val="0000CC"/>
                </a:solidFill>
                <a:latin typeface="Arial" panose="020b0604020202020204" pitchFamily="34" charset="0"/>
                <a:ea typeface="黑体" panose="02010609060101010101" pitchFamily="2" charset="-122"/>
              </a:rPr>
              <a:t>格物</a:t>
            </a:r>
            <a:endParaRPr lang="zh-CN" altLang="en-US" sz="4000" b="1">
              <a:solidFill>
                <a:srgbClr val="0000CC"/>
              </a:solidFill>
              <a:latin typeface="Arial" panose="020b0604020202020204" pitchFamily="34" charset="0"/>
              <a:ea typeface="黑体" panose="02010609060101010101" pitchFamily="2" charset="-122"/>
            </a:endParaRPr>
          </a:p>
          <a:p>
            <a:pPr lvl="0" eaLnBrk="1" hangingPunct="1">
              <a:lnSpc>
                <a:spcPct val="110000"/>
              </a:lnSpc>
            </a:pPr>
            <a:r>
              <a:rPr lang="zh-CN" altLang="en-US" sz="4000" b="1">
                <a:solidFill>
                  <a:srgbClr val="0000CC"/>
                </a:solidFill>
                <a:latin typeface="Arial" panose="020b0604020202020204" pitchFamily="34" charset="0"/>
                <a:ea typeface="黑体" panose="02010609060101010101" pitchFamily="2" charset="-122"/>
              </a:rPr>
              <a:t>致知</a:t>
            </a:r>
            <a:endParaRPr lang="zh-CN" altLang="en-US" sz="4000" b="1">
              <a:solidFill>
                <a:srgbClr val="0000CC"/>
              </a:solidFill>
              <a:latin typeface="Arial" panose="020b0604020202020204" pitchFamily="34" charset="0"/>
              <a:ea typeface="黑体" panose="02010609060101010101" pitchFamily="2" charset="-122"/>
            </a:endParaRPr>
          </a:p>
          <a:p>
            <a:pPr lvl="0" eaLnBrk="1" hangingPunct="1">
              <a:lnSpc>
                <a:spcPct val="110000"/>
              </a:lnSpc>
            </a:pPr>
            <a:r>
              <a:rPr lang="zh-CN" altLang="en-US" sz="4000" b="1">
                <a:solidFill>
                  <a:srgbClr val="0000CC"/>
                </a:solidFill>
                <a:latin typeface="Arial" panose="020b0604020202020204" pitchFamily="34" charset="0"/>
                <a:ea typeface="黑体" panose="02010609060101010101" pitchFamily="2" charset="-122"/>
              </a:rPr>
              <a:t>诚意</a:t>
            </a:r>
            <a:endParaRPr lang="zh-CN" altLang="en-US" sz="4000" b="1">
              <a:solidFill>
                <a:srgbClr val="0000CC"/>
              </a:solidFill>
              <a:latin typeface="Arial" panose="020b0604020202020204" pitchFamily="34" charset="0"/>
              <a:ea typeface="黑体" panose="02010609060101010101" pitchFamily="2" charset="-122"/>
            </a:endParaRPr>
          </a:p>
          <a:p>
            <a:pPr lvl="0" eaLnBrk="1" hangingPunct="1">
              <a:lnSpc>
                <a:spcPct val="110000"/>
              </a:lnSpc>
            </a:pPr>
            <a:r>
              <a:rPr lang="zh-CN" altLang="en-US" sz="4000" b="1">
                <a:solidFill>
                  <a:srgbClr val="0000CC"/>
                </a:solidFill>
                <a:latin typeface="Arial" panose="020b0604020202020204" pitchFamily="34" charset="0"/>
                <a:ea typeface="黑体" panose="02010609060101010101" pitchFamily="2" charset="-122"/>
              </a:rPr>
              <a:t>正心</a:t>
            </a:r>
            <a:endParaRPr lang="zh-CN" altLang="en-US" sz="4000" b="1">
              <a:solidFill>
                <a:srgbClr val="0000CC"/>
              </a:solidFill>
              <a:latin typeface="Arial" panose="020b0604020202020204" pitchFamily="34" charset="0"/>
              <a:ea typeface="黑体" panose="02010609060101010101" pitchFamily="2" charset="-122"/>
            </a:endParaRPr>
          </a:p>
          <a:p>
            <a:pPr lvl="0" eaLnBrk="1" hangingPunct="1">
              <a:lnSpc>
                <a:spcPct val="110000"/>
              </a:lnSpc>
            </a:pPr>
            <a:r>
              <a:rPr lang="zh-CN" altLang="en-US" sz="4000" b="1">
                <a:solidFill>
                  <a:srgbClr val="0000CC"/>
                </a:solidFill>
                <a:latin typeface="Arial" panose="020b0604020202020204" pitchFamily="34" charset="0"/>
                <a:ea typeface="黑体" panose="02010609060101010101" pitchFamily="2" charset="-122"/>
              </a:rPr>
              <a:t>修身</a:t>
            </a:r>
            <a:endParaRPr lang="zh-CN" altLang="en-US" sz="4000" b="1">
              <a:solidFill>
                <a:srgbClr val="0000CC"/>
              </a:solidFill>
              <a:latin typeface="Arial" panose="020b0604020202020204" pitchFamily="34" charset="0"/>
              <a:ea typeface="黑体" panose="02010609060101010101" pitchFamily="2" charset="-122"/>
            </a:endParaRPr>
          </a:p>
          <a:p>
            <a:pPr lvl="0" eaLnBrk="1" hangingPunct="1">
              <a:lnSpc>
                <a:spcPct val="110000"/>
              </a:lnSpc>
            </a:pPr>
            <a:r>
              <a:rPr lang="zh-CN" altLang="en-US" sz="4000" b="1">
                <a:solidFill>
                  <a:srgbClr val="0000CC"/>
                </a:solidFill>
                <a:latin typeface="Arial" panose="020b0604020202020204" pitchFamily="34" charset="0"/>
                <a:ea typeface="黑体" panose="02010609060101010101" pitchFamily="2" charset="-122"/>
              </a:rPr>
              <a:t>齐家</a:t>
            </a:r>
            <a:endParaRPr lang="zh-CN" altLang="en-US" sz="4000" b="1">
              <a:solidFill>
                <a:srgbClr val="0000CC"/>
              </a:solidFill>
              <a:latin typeface="Arial" panose="020b0604020202020204" pitchFamily="34" charset="0"/>
              <a:ea typeface="黑体" panose="02010609060101010101" pitchFamily="2" charset="-122"/>
            </a:endParaRPr>
          </a:p>
          <a:p>
            <a:pPr lvl="0" eaLnBrk="1" hangingPunct="1">
              <a:lnSpc>
                <a:spcPct val="110000"/>
              </a:lnSpc>
            </a:pPr>
            <a:r>
              <a:rPr lang="zh-CN" altLang="en-US" sz="4000" b="1">
                <a:solidFill>
                  <a:srgbClr val="0000CC"/>
                </a:solidFill>
                <a:latin typeface="Arial" panose="020b0604020202020204" pitchFamily="34" charset="0"/>
                <a:ea typeface="黑体" panose="02010609060101010101" pitchFamily="2" charset="-122"/>
              </a:rPr>
              <a:t>治国</a:t>
            </a:r>
            <a:endParaRPr lang="zh-CN" altLang="en-US" sz="4000" b="1">
              <a:solidFill>
                <a:srgbClr val="0000CC"/>
              </a:solidFill>
              <a:latin typeface="Arial" panose="020b0604020202020204" pitchFamily="34" charset="0"/>
              <a:ea typeface="黑体" panose="02010609060101010101" pitchFamily="2" charset="-122"/>
            </a:endParaRPr>
          </a:p>
          <a:p>
            <a:pPr lvl="0" eaLnBrk="1" hangingPunct="1">
              <a:lnSpc>
                <a:spcPct val="110000"/>
              </a:lnSpc>
            </a:pPr>
            <a:r>
              <a:rPr lang="zh-CN" altLang="en-US" sz="4000" b="1">
                <a:solidFill>
                  <a:srgbClr val="0000CC"/>
                </a:solidFill>
                <a:latin typeface="Arial" panose="020b0604020202020204" pitchFamily="34" charset="0"/>
                <a:ea typeface="黑体" panose="02010609060101010101" pitchFamily="2" charset="-122"/>
              </a:rPr>
              <a:t>平天下</a:t>
            </a:r>
            <a:endParaRPr lang="zh-CN" altLang="en-US" sz="4000" b="1">
              <a:solidFill>
                <a:srgbClr val="0000CC"/>
              </a:solidFill>
              <a:latin typeface="Arial" panose="020b0604020202020204" pitchFamily="34" charset="0"/>
              <a:ea typeface="黑体" panose="02010609060101010101" pitchFamily="2" charset="-122"/>
            </a:endParaRPr>
          </a:p>
        </p:txBody>
      </p:sp>
      <p:sp>
        <p:nvSpPr>
          <p:cNvPr id="5123" name="Rectangle 3"/>
          <p:cNvSpPr/>
          <p:nvPr>
            <p:custDataLst>
              <p:tags r:id="rId4"/>
            </p:custDataLst>
          </p:nvPr>
        </p:nvSpPr>
        <p:spPr>
          <a:xfrm>
            <a:off x="5951538" y="1132840"/>
            <a:ext cx="4171950" cy="5455920"/>
          </a:xfrm>
          <a:prstGeom prst="rect">
            <a:avLst/>
          </a:prstGeom>
          <a:noFill/>
          <a:ln w="9525">
            <a:noFill/>
          </a:ln>
        </p:spPr>
        <p:txBody>
          <a:bodyPr>
            <a:spAutoFit/>
          </a:bodyPr>
          <a:lstStyle/>
          <a:p>
            <a:pPr lvl="0" eaLnBrk="1" hangingPunct="1">
              <a:lnSpc>
                <a:spcPct val="110000"/>
              </a:lnSpc>
            </a:pPr>
            <a:r>
              <a:rPr lang="zh-CN" altLang="en-US" sz="4000" b="1">
                <a:latin typeface="Arial" panose="020b0604020202020204" pitchFamily="34" charset="0"/>
                <a:ea typeface="黑体" panose="02010609060101010101" pitchFamily="2" charset="-122"/>
              </a:rPr>
              <a:t>探究事物原理</a:t>
            </a:r>
            <a:endParaRPr lang="zh-CN" altLang="en-US" sz="4000" b="1">
              <a:latin typeface="Arial" panose="020b0604020202020204" pitchFamily="34" charset="0"/>
              <a:ea typeface="黑体" panose="02010609060101010101" pitchFamily="2" charset="-122"/>
            </a:endParaRPr>
          </a:p>
          <a:p>
            <a:pPr lvl="0" eaLnBrk="1" hangingPunct="1">
              <a:lnSpc>
                <a:spcPct val="110000"/>
              </a:lnSpc>
            </a:pPr>
            <a:r>
              <a:rPr lang="zh-CN" altLang="en-US" sz="4000" b="1">
                <a:latin typeface="Arial" panose="020b0604020202020204" pitchFamily="34" charset="0"/>
                <a:ea typeface="黑体" panose="02010609060101010101" pitchFamily="2" charset="-122"/>
              </a:rPr>
              <a:t>获得知识</a:t>
            </a:r>
            <a:endParaRPr lang="zh-CN" altLang="en-US" sz="4000" b="1">
              <a:latin typeface="Arial" panose="020b0604020202020204" pitchFamily="34" charset="0"/>
              <a:ea typeface="黑体" panose="02010609060101010101" pitchFamily="2" charset="-122"/>
            </a:endParaRPr>
          </a:p>
          <a:p>
            <a:pPr lvl="0" eaLnBrk="1" hangingPunct="1">
              <a:lnSpc>
                <a:spcPct val="110000"/>
              </a:lnSpc>
            </a:pPr>
            <a:r>
              <a:rPr lang="zh-CN" altLang="en-US" sz="4000" b="1">
                <a:latin typeface="Arial" panose="020b0604020202020204" pitchFamily="34" charset="0"/>
                <a:ea typeface="黑体" panose="02010609060101010101" pitchFamily="2" charset="-122"/>
              </a:rPr>
              <a:t>使心意诚实</a:t>
            </a:r>
            <a:endParaRPr lang="zh-CN" altLang="en-US" sz="4000" b="1">
              <a:latin typeface="Arial" panose="020b0604020202020204" pitchFamily="34" charset="0"/>
              <a:ea typeface="黑体" panose="02010609060101010101" pitchFamily="2" charset="-122"/>
            </a:endParaRPr>
          </a:p>
          <a:p>
            <a:pPr lvl="0" eaLnBrk="1" hangingPunct="1">
              <a:lnSpc>
                <a:spcPct val="110000"/>
              </a:lnSpc>
            </a:pPr>
            <a:r>
              <a:rPr lang="zh-CN" altLang="en-US" sz="4000" b="1">
                <a:latin typeface="Arial" panose="020b0604020202020204" pitchFamily="34" charset="0"/>
                <a:ea typeface="黑体" panose="02010609060101010101" pitchFamily="2" charset="-122"/>
              </a:rPr>
              <a:t>端正内心</a:t>
            </a:r>
            <a:endParaRPr lang="zh-CN" altLang="en-US" sz="4000" b="1">
              <a:latin typeface="Arial" panose="020b0604020202020204" pitchFamily="34" charset="0"/>
              <a:ea typeface="黑体" panose="02010609060101010101" pitchFamily="2" charset="-122"/>
            </a:endParaRPr>
          </a:p>
          <a:p>
            <a:pPr lvl="0" eaLnBrk="1" hangingPunct="1">
              <a:lnSpc>
                <a:spcPct val="110000"/>
              </a:lnSpc>
            </a:pPr>
            <a:r>
              <a:rPr lang="zh-CN" altLang="en-US" sz="4000" b="1">
                <a:latin typeface="Arial" panose="020b0604020202020204" pitchFamily="34" charset="0"/>
                <a:ea typeface="黑体" panose="02010609060101010101" pitchFamily="2" charset="-122"/>
              </a:rPr>
              <a:t>修养自身</a:t>
            </a:r>
            <a:endParaRPr lang="zh-CN" altLang="en-US" sz="4000" b="1">
              <a:latin typeface="Arial" panose="020b0604020202020204" pitchFamily="34" charset="0"/>
              <a:ea typeface="黑体" panose="02010609060101010101" pitchFamily="2" charset="-122"/>
            </a:endParaRPr>
          </a:p>
          <a:p>
            <a:pPr lvl="0" eaLnBrk="1" hangingPunct="1">
              <a:lnSpc>
                <a:spcPct val="110000"/>
              </a:lnSpc>
            </a:pPr>
            <a:r>
              <a:rPr lang="zh-CN" altLang="en-US" sz="4000" b="1">
                <a:latin typeface="Arial" panose="020b0604020202020204" pitchFamily="34" charset="0"/>
                <a:ea typeface="黑体" panose="02010609060101010101" pitchFamily="2" charset="-122"/>
              </a:rPr>
              <a:t>整治家庭</a:t>
            </a:r>
            <a:endParaRPr lang="zh-CN" altLang="en-US" sz="4000" b="1">
              <a:latin typeface="Arial" panose="020b0604020202020204" pitchFamily="34" charset="0"/>
              <a:ea typeface="黑体" panose="02010609060101010101" pitchFamily="2" charset="-122"/>
            </a:endParaRPr>
          </a:p>
          <a:p>
            <a:pPr lvl="0" eaLnBrk="1" hangingPunct="1">
              <a:lnSpc>
                <a:spcPct val="110000"/>
              </a:lnSpc>
            </a:pPr>
            <a:r>
              <a:rPr lang="zh-CN" altLang="en-US" sz="4000" b="1">
                <a:latin typeface="Arial" panose="020b0604020202020204" pitchFamily="34" charset="0"/>
                <a:ea typeface="黑体" panose="02010609060101010101" pitchFamily="2" charset="-122"/>
              </a:rPr>
              <a:t>治理国家</a:t>
            </a:r>
            <a:endParaRPr lang="zh-CN" altLang="en-US" sz="4000" b="1">
              <a:latin typeface="Arial" panose="020b0604020202020204" pitchFamily="34" charset="0"/>
              <a:ea typeface="黑体" panose="02010609060101010101" pitchFamily="2" charset="-122"/>
            </a:endParaRPr>
          </a:p>
          <a:p>
            <a:pPr lvl="0" eaLnBrk="1" hangingPunct="1">
              <a:lnSpc>
                <a:spcPct val="110000"/>
              </a:lnSpc>
            </a:pPr>
            <a:r>
              <a:rPr lang="zh-CN" altLang="en-US" sz="4000" b="1">
                <a:latin typeface="Arial" panose="020b0604020202020204" pitchFamily="34" charset="0"/>
                <a:ea typeface="黑体" panose="02010609060101010101" pitchFamily="2" charset="-122"/>
              </a:rPr>
              <a:t>使天下归于太平</a:t>
            </a:r>
            <a:endParaRPr lang="zh-CN" altLang="en-US" sz="4000" b="1">
              <a:latin typeface="Arial" panose="020b0604020202020204" pitchFamily="34" charset="0"/>
              <a:ea typeface="黑体" panose="02010609060101010101" pitchFamily="2" charset="-122"/>
            </a:endParaRPr>
          </a:p>
        </p:txBody>
      </p:sp>
      <p:sp>
        <p:nvSpPr>
          <p:cNvPr id="5124" name="Rectangle 4"/>
          <p:cNvSpPr/>
          <p:nvPr>
            <p:custDataLst>
              <p:tags r:id="rId5"/>
            </p:custDataLst>
          </p:nvPr>
        </p:nvSpPr>
        <p:spPr>
          <a:xfrm>
            <a:off x="1775143" y="1412875"/>
            <a:ext cx="1079500" cy="4895850"/>
          </a:xfrm>
          <a:prstGeom prst="rect">
            <a:avLst/>
          </a:prstGeom>
          <a:solidFill>
            <a:srgbClr val="666666"/>
          </a:solidFill>
          <a:ln w="28575" cap="flat" cmpd="sng">
            <a:solidFill>
              <a:schemeClr val="bg1"/>
            </a:solidFill>
            <a:prstDash val="solid"/>
            <a:miter/>
            <a:headEnd type="none" w="med" len="med"/>
            <a:tailEnd type="none" w="med" len="med"/>
          </a:ln>
        </p:spPr>
        <p:txBody>
          <a:bodyPr wrap="none" anchor="ctr"/>
          <a:lstStyle/>
          <a:p>
            <a:pPr lvl="0" eaLnBrk="1" hangingPunct="1"/>
            <a:endParaRPr lang="zh-CN" altLang="en-US">
              <a:latin typeface="Arial" panose="020b0604020202020204" pitchFamily="34" charset="0"/>
              <a:ea typeface="宋体" panose="02010600030101010101" pitchFamily="2" charset="-122"/>
            </a:endParaRPr>
          </a:p>
        </p:txBody>
      </p:sp>
      <p:pic>
        <p:nvPicPr>
          <p:cNvPr id="5125" name="Picture 5" descr="图片4"/>
          <p:cNvPicPr>
            <a:picLocks noChangeAspect="1"/>
          </p:cNvPicPr>
          <p:nvPr>
            <p:custDataLst>
              <p:tags r:id="rId7"/>
            </p:custDataLst>
          </p:nvPr>
        </p:nvPicPr>
        <p:blipFill>
          <a:blip r:embed="rId6"/>
          <a:stretch>
            <a:fillRect/>
          </a:stretch>
        </p:blipFill>
        <p:spPr>
          <a:xfrm>
            <a:off x="1918018" y="1555750"/>
            <a:ext cx="865187" cy="4479925"/>
          </a:xfrm>
          <a:prstGeom prst="rect">
            <a:avLst/>
          </a:prstGeom>
          <a:noFill/>
          <a:ln w="9525">
            <a:noFill/>
          </a:ln>
        </p:spPr>
      </p:pic>
      <p:sp>
        <p:nvSpPr>
          <p:cNvPr id="2" name="文本框 1"/>
          <p:cNvSpPr txBox="1"/>
          <p:nvPr>
            <p:custDataLst>
              <p:tags r:id="rId8"/>
            </p:custDataLst>
          </p:nvPr>
        </p:nvSpPr>
        <p:spPr>
          <a:xfrm>
            <a:off x="1127125" y="260985"/>
            <a:ext cx="6614795" cy="583565"/>
          </a:xfrm>
          <a:prstGeom prst="rect">
            <a:avLst/>
          </a:prstGeom>
          <a:noFill/>
        </p:spPr>
        <p:txBody>
          <a:bodyPr wrap="none" rtlCol="0" anchor="t">
            <a:spAutoFit/>
          </a:bodyPr>
          <a:lstStyle/>
          <a:p>
            <a:pPr marL="0" indent="0" algn="l">
              <a:lnSpc>
                <a:spcPct val="100000"/>
              </a:lnSpc>
              <a:buNone/>
            </a:pPr>
            <a:r>
              <a:rPr lang="en-US" altLang="zh-CN" sz="3200" smtClean="0">
                <a:latin typeface="隶书" panose="02010509060101010101" charset="-122"/>
                <a:ea typeface="隶书" panose="02010509060101010101" charset="-122"/>
                <a:sym typeface="+mn-ea"/>
              </a:rPr>
              <a:t>2.</a:t>
            </a:r>
            <a:r>
              <a:rPr lang="zh-CN" altLang="en-US" sz="3200" smtClean="0">
                <a:latin typeface="隶书" panose="02010509060101010101" charset="-122"/>
                <a:ea typeface="隶书" panose="02010509060101010101" charset="-122"/>
                <a:sym typeface="+mn-ea"/>
              </a:rPr>
              <a:t>欲明明德于天下，应该怎么做呢？</a:t>
            </a:r>
            <a:endParaRPr lang="zh-CN" altLang="en-US" sz="3200"/>
          </a:p>
        </p:txBody>
      </p:sp>
    </p:spTree>
  </p:cSld>
  <p:clrMapOvr>
    <a:masterClrMapping/>
  </p:clrMapOvr>
  <mc:AlternateContent>
    <mc:Choice xmlns:p14="http://schemas.microsoft.com/office/powerpoint/2010/main" Requires="p14">
      <p:transition spd="slow" p14:dur="2000">
        <p:comb/>
      </p:transition>
    </mc:Choice>
    <mc:Fallback>
      <p:transition spd="slow">
        <p:comb/>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2466" name="文本框 4"/>
          <p:cNvSpPr/>
          <p:nvPr>
            <p:custDataLst>
              <p:tags r:id="rId3"/>
            </p:custDataLst>
          </p:nvPr>
        </p:nvSpPr>
        <p:spPr>
          <a:xfrm>
            <a:off x="6456363" y="1162050"/>
            <a:ext cx="999490" cy="583565"/>
          </a:xfrm>
          <a:prstGeom prst="rect">
            <a:avLst/>
          </a:prstGeom>
          <a:noFill/>
          <a:ln w="9525">
            <a:noFill/>
          </a:ln>
        </p:spPr>
        <p:txBody>
          <a:bodyPr wrap="none">
            <a:spAutoFit/>
          </a:bodyPr>
          <a:lstStyle/>
          <a:p>
            <a:r>
              <a:rPr lang="zh-CN" altLang="zh-CN" sz="3200" b="1">
                <a:latin typeface="楷体" panose="02010609060101010101" charset="-122"/>
                <a:ea typeface="楷体" panose="02010609060101010101" charset="-122"/>
                <a:sym typeface="宋体" panose="02010600030101010101" pitchFamily="2" charset="-122"/>
              </a:rPr>
              <a:t>格物</a:t>
            </a:r>
            <a:endParaRPr lang="zh-CN" altLang="zh-CN" sz="3200" b="1">
              <a:latin typeface="楷体" panose="02010609060101010101" charset="-122"/>
              <a:ea typeface="楷体" panose="02010609060101010101" charset="-122"/>
              <a:sym typeface="宋体" panose="02010600030101010101" pitchFamily="2" charset="-122"/>
            </a:endParaRPr>
          </a:p>
        </p:txBody>
      </p:sp>
      <p:sp>
        <p:nvSpPr>
          <p:cNvPr id="62467" name="文本框 5"/>
          <p:cNvSpPr/>
          <p:nvPr>
            <p:custDataLst>
              <p:tags r:id="rId4"/>
            </p:custDataLst>
          </p:nvPr>
        </p:nvSpPr>
        <p:spPr>
          <a:xfrm>
            <a:off x="6473825" y="1627188"/>
            <a:ext cx="999490" cy="583565"/>
          </a:xfrm>
          <a:prstGeom prst="rect">
            <a:avLst/>
          </a:prstGeom>
          <a:noFill/>
          <a:ln w="9525">
            <a:noFill/>
          </a:ln>
        </p:spPr>
        <p:txBody>
          <a:bodyPr wrap="none">
            <a:spAutoFit/>
          </a:bodyPr>
          <a:lstStyle/>
          <a:p>
            <a:r>
              <a:rPr lang="zh-CN" altLang="zh-CN" sz="3200" b="1">
                <a:latin typeface="楷体" panose="02010609060101010101" charset="-122"/>
                <a:ea typeface="楷体" panose="02010609060101010101" charset="-122"/>
                <a:sym typeface="宋体" panose="02010600030101010101" pitchFamily="2" charset="-122"/>
              </a:rPr>
              <a:t>致知</a:t>
            </a:r>
            <a:endParaRPr lang="zh-CN" altLang="zh-CN" sz="3200" b="1">
              <a:latin typeface="楷体" panose="02010609060101010101" charset="-122"/>
              <a:ea typeface="楷体" panose="02010609060101010101" charset="-122"/>
              <a:sym typeface="宋体" panose="02010600030101010101" pitchFamily="2" charset="-122"/>
            </a:endParaRPr>
          </a:p>
        </p:txBody>
      </p:sp>
      <p:sp>
        <p:nvSpPr>
          <p:cNvPr id="62468" name="文本框 6"/>
          <p:cNvSpPr/>
          <p:nvPr>
            <p:custDataLst>
              <p:tags r:id="rId5"/>
            </p:custDataLst>
          </p:nvPr>
        </p:nvSpPr>
        <p:spPr>
          <a:xfrm>
            <a:off x="6462713" y="2097088"/>
            <a:ext cx="999490" cy="583565"/>
          </a:xfrm>
          <a:prstGeom prst="rect">
            <a:avLst/>
          </a:prstGeom>
          <a:noFill/>
          <a:ln w="9525">
            <a:noFill/>
          </a:ln>
        </p:spPr>
        <p:txBody>
          <a:bodyPr wrap="none">
            <a:spAutoFit/>
          </a:bodyPr>
          <a:lstStyle/>
          <a:p>
            <a:r>
              <a:rPr lang="zh-CN" altLang="zh-CN" sz="3200" b="1">
                <a:latin typeface="楷体" panose="02010609060101010101" charset="-122"/>
                <a:ea typeface="楷体" panose="02010609060101010101" charset="-122"/>
                <a:sym typeface="宋体" panose="02010600030101010101" pitchFamily="2" charset="-122"/>
              </a:rPr>
              <a:t>诚意</a:t>
            </a:r>
            <a:endParaRPr lang="zh-CN" altLang="zh-CN" sz="3200" b="1">
              <a:latin typeface="楷体" panose="02010609060101010101" charset="-122"/>
              <a:ea typeface="楷体" panose="02010609060101010101" charset="-122"/>
              <a:sym typeface="宋体" panose="02010600030101010101" pitchFamily="2" charset="-122"/>
            </a:endParaRPr>
          </a:p>
        </p:txBody>
      </p:sp>
      <p:sp>
        <p:nvSpPr>
          <p:cNvPr id="62469" name="文本框 7"/>
          <p:cNvSpPr/>
          <p:nvPr>
            <p:custDataLst>
              <p:tags r:id="rId6"/>
            </p:custDataLst>
          </p:nvPr>
        </p:nvSpPr>
        <p:spPr>
          <a:xfrm>
            <a:off x="6443663" y="2559050"/>
            <a:ext cx="999490" cy="583565"/>
          </a:xfrm>
          <a:prstGeom prst="rect">
            <a:avLst/>
          </a:prstGeom>
          <a:noFill/>
          <a:ln w="9525">
            <a:noFill/>
          </a:ln>
        </p:spPr>
        <p:txBody>
          <a:bodyPr wrap="none">
            <a:spAutoFit/>
          </a:bodyPr>
          <a:lstStyle/>
          <a:p>
            <a:r>
              <a:rPr lang="zh-CN" altLang="zh-CN" sz="3200" b="1">
                <a:latin typeface="楷体" panose="02010609060101010101" charset="-122"/>
                <a:ea typeface="楷体" panose="02010609060101010101" charset="-122"/>
                <a:sym typeface="宋体" panose="02010600030101010101" pitchFamily="2" charset="-122"/>
              </a:rPr>
              <a:t>正心</a:t>
            </a:r>
            <a:endParaRPr lang="zh-CN" altLang="zh-CN" sz="3200" b="1">
              <a:latin typeface="楷体" panose="02010609060101010101" charset="-122"/>
              <a:ea typeface="楷体" panose="02010609060101010101" charset="-122"/>
              <a:sym typeface="宋体" panose="02010600030101010101" pitchFamily="2" charset="-122"/>
            </a:endParaRPr>
          </a:p>
        </p:txBody>
      </p:sp>
      <p:sp>
        <p:nvSpPr>
          <p:cNvPr id="62470" name="文本框 8"/>
          <p:cNvSpPr/>
          <p:nvPr>
            <p:custDataLst>
              <p:tags r:id="rId7"/>
            </p:custDataLst>
          </p:nvPr>
        </p:nvSpPr>
        <p:spPr>
          <a:xfrm>
            <a:off x="6464300" y="2981325"/>
            <a:ext cx="999490" cy="583565"/>
          </a:xfrm>
          <a:prstGeom prst="rect">
            <a:avLst/>
          </a:prstGeom>
          <a:noFill/>
          <a:ln w="9525">
            <a:noFill/>
          </a:ln>
        </p:spPr>
        <p:txBody>
          <a:bodyPr wrap="none">
            <a:spAutoFit/>
          </a:bodyPr>
          <a:lstStyle/>
          <a:p>
            <a:r>
              <a:rPr lang="zh-CN" altLang="zh-CN" sz="3200" b="1">
                <a:latin typeface="楷体" panose="02010609060101010101" charset="-122"/>
                <a:ea typeface="楷体" panose="02010609060101010101" charset="-122"/>
                <a:sym typeface="宋体" panose="02010600030101010101" pitchFamily="2" charset="-122"/>
              </a:rPr>
              <a:t>修身</a:t>
            </a:r>
            <a:endParaRPr lang="zh-CN" altLang="zh-CN" sz="3200" b="1">
              <a:latin typeface="楷体" panose="02010609060101010101" charset="-122"/>
              <a:ea typeface="楷体" panose="02010609060101010101" charset="-122"/>
              <a:sym typeface="宋体" panose="02010600030101010101" pitchFamily="2" charset="-122"/>
            </a:endParaRPr>
          </a:p>
        </p:txBody>
      </p:sp>
      <p:sp>
        <p:nvSpPr>
          <p:cNvPr id="62471" name="右大括号 9"/>
          <p:cNvSpPr/>
          <p:nvPr>
            <p:custDataLst>
              <p:tags r:id="rId8"/>
            </p:custDataLst>
          </p:nvPr>
        </p:nvSpPr>
        <p:spPr>
          <a:xfrm>
            <a:off x="7493000" y="1347788"/>
            <a:ext cx="287338" cy="1495425"/>
          </a:xfrm>
          <a:prstGeom prst="rightBrace">
            <a:avLst>
              <a:gd name="adj1" fmla="val 8336"/>
              <a:gd name="adj2" fmla="val 50000"/>
            </a:avLst>
          </a:prstGeom>
          <a:noFill/>
          <a:ln w="19050" cap="flat" cmpd="sng">
            <a:solidFill>
              <a:srgbClr val="000000"/>
            </a:solidFill>
            <a:prstDash val="solid"/>
            <a:miter/>
            <a:headEnd type="none" w="med" len="med"/>
            <a:tailEnd type="none" w="med" len="med"/>
          </a:ln>
        </p:spPr>
        <p:txBody>
          <a:bodyPr anchor="ctr" anchorCtr="0"/>
          <a:lstStyle/>
          <a:p>
            <a:pPr algn="ctr"/>
            <a:endParaRPr lang="en-US" altLang="en-US" sz="3200" b="1">
              <a:latin typeface="楷体" panose="02010609060101010101" charset="-122"/>
              <a:ea typeface="楷体" panose="02010609060101010101" charset="-122"/>
            </a:endParaRPr>
          </a:p>
        </p:txBody>
      </p:sp>
      <p:sp>
        <p:nvSpPr>
          <p:cNvPr id="62472" name="上弧形箭头 10"/>
          <p:cNvSpPr/>
          <p:nvPr>
            <p:custDataLst>
              <p:tags r:id="rId9"/>
            </p:custDataLst>
          </p:nvPr>
        </p:nvSpPr>
        <p:spPr>
          <a:xfrm rot="5400000">
            <a:off x="7412038" y="2457450"/>
            <a:ext cx="1447800" cy="523875"/>
          </a:xfrm>
          <a:prstGeom prst="curvedDownArrow">
            <a:avLst>
              <a:gd name="adj1" fmla="val 25002"/>
              <a:gd name="adj2" fmla="val 50002"/>
              <a:gd name="adj3" fmla="val 25000"/>
            </a:avLst>
          </a:prstGeom>
          <a:solidFill>
            <a:schemeClr val="accent1"/>
          </a:solidFill>
          <a:ln w="12700" cap="flat" cmpd="sng">
            <a:solidFill>
              <a:srgbClr val="89A4A7"/>
            </a:solidFill>
            <a:prstDash val="solid"/>
            <a:miter/>
            <a:headEnd type="none" w="med" len="med"/>
            <a:tailEnd type="none" w="med" len="med"/>
          </a:ln>
        </p:spPr>
        <p:txBody>
          <a:bodyPr anchor="ctr" anchorCtr="0"/>
          <a:lstStyle/>
          <a:p>
            <a:pPr algn="ctr"/>
            <a:endParaRPr lang="en-US" altLang="en-US" sz="3200" b="1">
              <a:latin typeface="楷体" panose="02010609060101010101" charset="-122"/>
              <a:ea typeface="楷体" panose="02010609060101010101" charset="-122"/>
              <a:sym typeface="宋体" panose="02010600030101010101" pitchFamily="2" charset="-122"/>
            </a:endParaRPr>
          </a:p>
        </p:txBody>
      </p:sp>
      <p:sp>
        <p:nvSpPr>
          <p:cNvPr id="62473" name="文本框 11"/>
          <p:cNvSpPr/>
          <p:nvPr>
            <p:custDataLst>
              <p:tags r:id="rId10"/>
            </p:custDataLst>
          </p:nvPr>
        </p:nvSpPr>
        <p:spPr>
          <a:xfrm>
            <a:off x="7829550" y="2466975"/>
            <a:ext cx="999490" cy="583565"/>
          </a:xfrm>
          <a:prstGeom prst="rect">
            <a:avLst/>
          </a:prstGeom>
          <a:noFill/>
          <a:ln w="9525">
            <a:noFill/>
          </a:ln>
        </p:spPr>
        <p:txBody>
          <a:bodyPr wrap="none">
            <a:spAutoFit/>
          </a:bodyPr>
          <a:lstStyle/>
          <a:p>
            <a:r>
              <a:rPr lang="zh-CN" altLang="en-US" sz="3200" b="1">
                <a:latin typeface="楷体" panose="02010609060101010101" charset="-122"/>
                <a:ea typeface="楷体" panose="02010609060101010101" charset="-122"/>
                <a:sym typeface="宋体" panose="02010600030101010101" pitchFamily="2" charset="-122"/>
              </a:rPr>
              <a:t>方法</a:t>
            </a:r>
            <a:endParaRPr lang="zh-CN" altLang="en-US" sz="3200" b="1">
              <a:latin typeface="楷体" panose="02010609060101010101" charset="-122"/>
              <a:ea typeface="楷体" panose="02010609060101010101" charset="-122"/>
              <a:sym typeface="宋体" panose="02010600030101010101" pitchFamily="2" charset="-122"/>
            </a:endParaRPr>
          </a:p>
        </p:txBody>
      </p:sp>
      <p:sp>
        <p:nvSpPr>
          <p:cNvPr id="62474" name="文本框 12"/>
          <p:cNvSpPr/>
          <p:nvPr>
            <p:custDataLst>
              <p:tags r:id="rId11"/>
            </p:custDataLst>
          </p:nvPr>
        </p:nvSpPr>
        <p:spPr>
          <a:xfrm>
            <a:off x="6440488" y="3500438"/>
            <a:ext cx="999490" cy="583565"/>
          </a:xfrm>
          <a:prstGeom prst="rect">
            <a:avLst/>
          </a:prstGeom>
          <a:noFill/>
          <a:ln w="9525">
            <a:noFill/>
          </a:ln>
        </p:spPr>
        <p:txBody>
          <a:bodyPr wrap="none">
            <a:spAutoFit/>
          </a:bodyPr>
          <a:lstStyle/>
          <a:p>
            <a:r>
              <a:rPr lang="zh-CN" altLang="zh-CN" sz="3200" b="1">
                <a:latin typeface="楷体" panose="02010609060101010101" charset="-122"/>
                <a:ea typeface="楷体" panose="02010609060101010101" charset="-122"/>
                <a:sym typeface="宋体" panose="02010600030101010101" pitchFamily="2" charset="-122"/>
              </a:rPr>
              <a:t>齐家</a:t>
            </a:r>
            <a:endParaRPr lang="zh-CN" altLang="zh-CN" sz="3200" b="1">
              <a:latin typeface="楷体" panose="02010609060101010101" charset="-122"/>
              <a:ea typeface="楷体" panose="02010609060101010101" charset="-122"/>
              <a:sym typeface="宋体" panose="02010600030101010101" pitchFamily="2" charset="-122"/>
            </a:endParaRPr>
          </a:p>
        </p:txBody>
      </p:sp>
      <p:sp>
        <p:nvSpPr>
          <p:cNvPr id="62475" name="文本框 13"/>
          <p:cNvSpPr/>
          <p:nvPr>
            <p:custDataLst>
              <p:tags r:id="rId12"/>
            </p:custDataLst>
          </p:nvPr>
        </p:nvSpPr>
        <p:spPr>
          <a:xfrm>
            <a:off x="6430963" y="4005263"/>
            <a:ext cx="999490" cy="583565"/>
          </a:xfrm>
          <a:prstGeom prst="rect">
            <a:avLst/>
          </a:prstGeom>
          <a:noFill/>
          <a:ln w="9525">
            <a:noFill/>
          </a:ln>
        </p:spPr>
        <p:txBody>
          <a:bodyPr wrap="none">
            <a:spAutoFit/>
          </a:bodyPr>
          <a:lstStyle/>
          <a:p>
            <a:r>
              <a:rPr lang="zh-CN" altLang="zh-CN" sz="3200" b="1">
                <a:latin typeface="楷体" panose="02010609060101010101" charset="-122"/>
                <a:ea typeface="楷体" panose="02010609060101010101" charset="-122"/>
                <a:sym typeface="宋体" panose="02010600030101010101" pitchFamily="2" charset="-122"/>
              </a:rPr>
              <a:t>治国</a:t>
            </a:r>
            <a:endParaRPr lang="zh-CN" altLang="zh-CN" sz="3200" b="1">
              <a:latin typeface="楷体" panose="02010609060101010101" charset="-122"/>
              <a:ea typeface="楷体" panose="02010609060101010101" charset="-122"/>
              <a:sym typeface="宋体" panose="02010600030101010101" pitchFamily="2" charset="-122"/>
            </a:endParaRPr>
          </a:p>
        </p:txBody>
      </p:sp>
      <p:sp>
        <p:nvSpPr>
          <p:cNvPr id="62476" name="文本框 14"/>
          <p:cNvSpPr/>
          <p:nvPr>
            <p:custDataLst>
              <p:tags r:id="rId13"/>
            </p:custDataLst>
          </p:nvPr>
        </p:nvSpPr>
        <p:spPr>
          <a:xfrm>
            <a:off x="6426200" y="4557713"/>
            <a:ext cx="1407795" cy="583565"/>
          </a:xfrm>
          <a:prstGeom prst="rect">
            <a:avLst/>
          </a:prstGeom>
          <a:noFill/>
          <a:ln w="9525">
            <a:noFill/>
          </a:ln>
        </p:spPr>
        <p:txBody>
          <a:bodyPr wrap="none">
            <a:spAutoFit/>
          </a:bodyPr>
          <a:lstStyle/>
          <a:p>
            <a:r>
              <a:rPr lang="zh-CN" altLang="zh-CN" sz="3200" b="1">
                <a:latin typeface="楷体" panose="02010609060101010101" charset="-122"/>
                <a:ea typeface="楷体" panose="02010609060101010101" charset="-122"/>
                <a:sym typeface="宋体" panose="02010600030101010101" pitchFamily="2" charset="-122"/>
              </a:rPr>
              <a:t>平天下</a:t>
            </a:r>
            <a:endParaRPr lang="zh-CN" altLang="zh-CN" sz="3200" b="1">
              <a:latin typeface="楷体" panose="02010609060101010101" charset="-122"/>
              <a:ea typeface="楷体" panose="02010609060101010101" charset="-122"/>
              <a:sym typeface="宋体" panose="02010600030101010101" pitchFamily="2" charset="-122"/>
            </a:endParaRPr>
          </a:p>
        </p:txBody>
      </p:sp>
      <p:sp>
        <p:nvSpPr>
          <p:cNvPr id="62477" name="右大括号 15"/>
          <p:cNvSpPr/>
          <p:nvPr>
            <p:custDataLst>
              <p:tags r:id="rId14"/>
            </p:custDataLst>
          </p:nvPr>
        </p:nvSpPr>
        <p:spPr>
          <a:xfrm>
            <a:off x="7813675" y="3678238"/>
            <a:ext cx="330200" cy="1322387"/>
          </a:xfrm>
          <a:prstGeom prst="rightBrace">
            <a:avLst>
              <a:gd name="adj1" fmla="val 8324"/>
              <a:gd name="adj2" fmla="val 50000"/>
            </a:avLst>
          </a:prstGeom>
          <a:noFill/>
          <a:ln w="19050" cap="flat" cmpd="sng">
            <a:solidFill>
              <a:srgbClr val="2D2D89"/>
            </a:solidFill>
            <a:prstDash val="solid"/>
            <a:miter/>
            <a:headEnd type="none" w="med" len="med"/>
            <a:tailEnd type="none" w="med" len="med"/>
          </a:ln>
        </p:spPr>
        <p:txBody>
          <a:bodyPr anchor="ctr" anchorCtr="0"/>
          <a:lstStyle/>
          <a:p>
            <a:pPr algn="ctr"/>
            <a:endParaRPr lang="en-US" altLang="en-US" sz="3200" b="1">
              <a:latin typeface="楷体" panose="02010609060101010101" charset="-122"/>
              <a:ea typeface="楷体" panose="02010609060101010101" charset="-122"/>
            </a:endParaRPr>
          </a:p>
        </p:txBody>
      </p:sp>
      <p:sp>
        <p:nvSpPr>
          <p:cNvPr id="62478" name="上弧形箭头 16"/>
          <p:cNvSpPr/>
          <p:nvPr>
            <p:custDataLst>
              <p:tags r:id="rId15"/>
            </p:custDataLst>
          </p:nvPr>
        </p:nvSpPr>
        <p:spPr>
          <a:xfrm rot="5400000">
            <a:off x="7667625" y="3606800"/>
            <a:ext cx="1270000" cy="523875"/>
          </a:xfrm>
          <a:prstGeom prst="curvedDownArrow">
            <a:avLst>
              <a:gd name="adj1" fmla="val 24996"/>
              <a:gd name="adj2" fmla="val 50000"/>
              <a:gd name="adj3" fmla="val 25000"/>
            </a:avLst>
          </a:prstGeom>
          <a:solidFill>
            <a:schemeClr val="accent1"/>
          </a:solidFill>
          <a:ln w="12700" cap="flat" cmpd="sng">
            <a:solidFill>
              <a:srgbClr val="89A4A7"/>
            </a:solidFill>
            <a:prstDash val="solid"/>
            <a:miter/>
            <a:headEnd type="none" w="med" len="med"/>
            <a:tailEnd type="none" w="med" len="med"/>
          </a:ln>
        </p:spPr>
        <p:txBody>
          <a:bodyPr anchor="ctr" anchorCtr="0"/>
          <a:lstStyle/>
          <a:p>
            <a:pPr algn="ctr"/>
            <a:endParaRPr lang="en-US" altLang="en-US" sz="3200" b="1">
              <a:latin typeface="楷体" panose="02010609060101010101" charset="-122"/>
              <a:ea typeface="楷体" panose="02010609060101010101" charset="-122"/>
              <a:sym typeface="宋体" panose="02010600030101010101" pitchFamily="2" charset="-122"/>
            </a:endParaRPr>
          </a:p>
        </p:txBody>
      </p:sp>
      <p:sp>
        <p:nvSpPr>
          <p:cNvPr id="62479" name="文本框 17"/>
          <p:cNvSpPr/>
          <p:nvPr>
            <p:custDataLst>
              <p:tags r:id="rId16"/>
            </p:custDataLst>
          </p:nvPr>
        </p:nvSpPr>
        <p:spPr>
          <a:xfrm>
            <a:off x="7997825" y="3421063"/>
            <a:ext cx="999490" cy="583565"/>
          </a:xfrm>
          <a:prstGeom prst="rect">
            <a:avLst/>
          </a:prstGeom>
          <a:noFill/>
          <a:ln w="9525">
            <a:noFill/>
          </a:ln>
        </p:spPr>
        <p:txBody>
          <a:bodyPr wrap="none">
            <a:spAutoFit/>
          </a:bodyPr>
          <a:lstStyle/>
          <a:p>
            <a:r>
              <a:rPr lang="zh-CN" altLang="en-US" sz="3200" b="1">
                <a:latin typeface="楷体" panose="02010609060101010101" charset="-122"/>
                <a:ea typeface="楷体" panose="02010609060101010101" charset="-122"/>
                <a:sym typeface="宋体" panose="02010600030101010101" pitchFamily="2" charset="-122"/>
              </a:rPr>
              <a:t>目的</a:t>
            </a:r>
            <a:endParaRPr lang="zh-CN" altLang="en-US" sz="3200" b="1">
              <a:latin typeface="楷体" panose="02010609060101010101" charset="-122"/>
              <a:ea typeface="楷体" panose="02010609060101010101" charset="-122"/>
              <a:sym typeface="宋体" panose="02010600030101010101" pitchFamily="2" charset="-122"/>
            </a:endParaRPr>
          </a:p>
        </p:txBody>
      </p:sp>
      <p:sp>
        <p:nvSpPr>
          <p:cNvPr id="62480" name="文本框 18"/>
          <p:cNvSpPr/>
          <p:nvPr>
            <p:custDataLst>
              <p:tags r:id="rId17"/>
            </p:custDataLst>
          </p:nvPr>
        </p:nvSpPr>
        <p:spPr>
          <a:xfrm>
            <a:off x="6494463" y="765175"/>
            <a:ext cx="999490" cy="583565"/>
          </a:xfrm>
          <a:prstGeom prst="rect">
            <a:avLst/>
          </a:prstGeom>
          <a:noFill/>
          <a:ln w="9525">
            <a:noFill/>
          </a:ln>
        </p:spPr>
        <p:txBody>
          <a:bodyPr wrap="none">
            <a:spAutoFit/>
          </a:bodyPr>
          <a:lstStyle/>
          <a:p>
            <a:r>
              <a:rPr lang="zh-CN" altLang="zh-CN" sz="3200" b="1">
                <a:latin typeface="楷体" panose="02010609060101010101" charset="-122"/>
                <a:ea typeface="楷体" panose="02010609060101010101" charset="-122"/>
              </a:rPr>
              <a:t>八目</a:t>
            </a:r>
            <a:endParaRPr lang="zh-CN" altLang="zh-CN" sz="3200" b="1">
              <a:latin typeface="楷体" panose="02010609060101010101" charset="-122"/>
              <a:ea typeface="楷体" panose="02010609060101010101" charset="-122"/>
            </a:endParaRPr>
          </a:p>
        </p:txBody>
      </p:sp>
      <p:sp>
        <p:nvSpPr>
          <p:cNvPr id="62481" name="文本框 20"/>
          <p:cNvSpPr/>
          <p:nvPr>
            <p:custDataLst>
              <p:tags r:id="rId18"/>
            </p:custDataLst>
          </p:nvPr>
        </p:nvSpPr>
        <p:spPr>
          <a:xfrm>
            <a:off x="5375275" y="1412875"/>
            <a:ext cx="555625" cy="1938020"/>
          </a:xfrm>
          <a:prstGeom prst="rect">
            <a:avLst/>
          </a:prstGeom>
          <a:noFill/>
          <a:ln w="9525">
            <a:noFill/>
          </a:ln>
        </p:spPr>
        <p:txBody>
          <a:bodyPr>
            <a:spAutoFit/>
          </a:bodyPr>
          <a:lstStyle/>
          <a:p>
            <a:r>
              <a:rPr lang="zh-CN" altLang="zh-CN" sz="4000" b="1">
                <a:latin typeface="楷体" panose="02010609060101010101" charset="-122"/>
                <a:ea typeface="楷体" panose="02010609060101010101" charset="-122"/>
                <a:sym typeface="宋体" panose="02010600030101010101" pitchFamily="2" charset="-122"/>
              </a:rPr>
              <a:t>明明德</a:t>
            </a:r>
            <a:endParaRPr lang="zh-CN" altLang="zh-CN" sz="4000" b="1">
              <a:latin typeface="楷体" panose="02010609060101010101" charset="-122"/>
              <a:ea typeface="楷体" panose="02010609060101010101" charset="-122"/>
              <a:sym typeface="宋体" panose="02010600030101010101" pitchFamily="2" charset="-122"/>
            </a:endParaRPr>
          </a:p>
        </p:txBody>
      </p:sp>
      <p:sp>
        <p:nvSpPr>
          <p:cNvPr id="62482" name="左大括号 21"/>
          <p:cNvSpPr/>
          <p:nvPr>
            <p:custDataLst>
              <p:tags r:id="rId19"/>
            </p:custDataLst>
          </p:nvPr>
        </p:nvSpPr>
        <p:spPr>
          <a:xfrm>
            <a:off x="6096000" y="1349375"/>
            <a:ext cx="360363" cy="2028825"/>
          </a:xfrm>
          <a:prstGeom prst="leftBrace">
            <a:avLst>
              <a:gd name="adj1" fmla="val 8340"/>
              <a:gd name="adj2" fmla="val 50000"/>
            </a:avLst>
          </a:prstGeom>
          <a:noFill/>
          <a:ln w="19050" cap="flat" cmpd="sng">
            <a:solidFill>
              <a:srgbClr val="000000"/>
            </a:solidFill>
            <a:prstDash val="solid"/>
            <a:miter/>
            <a:headEnd type="none" w="med" len="med"/>
            <a:tailEnd type="none" w="med" len="med"/>
          </a:ln>
        </p:spPr>
        <p:txBody>
          <a:bodyPr anchor="ctr" anchorCtr="0"/>
          <a:lstStyle/>
          <a:p>
            <a:pPr algn="ctr"/>
            <a:endParaRPr lang="en-US" altLang="en-US" sz="3200" b="1">
              <a:latin typeface="楷体" panose="02010609060101010101" charset="-122"/>
              <a:ea typeface="楷体" panose="02010609060101010101" charset="-122"/>
            </a:endParaRPr>
          </a:p>
        </p:txBody>
      </p:sp>
      <p:sp>
        <p:nvSpPr>
          <p:cNvPr id="62483" name="文本框 22"/>
          <p:cNvSpPr/>
          <p:nvPr>
            <p:custDataLst>
              <p:tags r:id="rId20"/>
            </p:custDataLst>
          </p:nvPr>
        </p:nvSpPr>
        <p:spPr>
          <a:xfrm>
            <a:off x="5381625" y="3678238"/>
            <a:ext cx="666750" cy="1322070"/>
          </a:xfrm>
          <a:prstGeom prst="rect">
            <a:avLst/>
          </a:prstGeom>
          <a:noFill/>
          <a:ln w="9525">
            <a:noFill/>
          </a:ln>
        </p:spPr>
        <p:txBody>
          <a:bodyPr>
            <a:spAutoFit/>
          </a:bodyPr>
          <a:lstStyle/>
          <a:p>
            <a:r>
              <a:rPr lang="zh-CN" altLang="zh-CN" sz="4000" b="1">
                <a:latin typeface="楷体" panose="02010609060101010101" charset="-122"/>
                <a:ea typeface="楷体" panose="02010609060101010101" charset="-122"/>
                <a:sym typeface="宋体" panose="02010600030101010101" pitchFamily="2" charset="-122"/>
              </a:rPr>
              <a:t>亲民</a:t>
            </a:r>
            <a:endParaRPr lang="zh-CN" altLang="zh-CN" sz="4000" b="1">
              <a:latin typeface="楷体" panose="02010609060101010101" charset="-122"/>
              <a:ea typeface="楷体" panose="02010609060101010101" charset="-122"/>
              <a:sym typeface="宋体" panose="02010600030101010101" pitchFamily="2" charset="-122"/>
            </a:endParaRPr>
          </a:p>
        </p:txBody>
      </p:sp>
      <p:sp>
        <p:nvSpPr>
          <p:cNvPr id="62484" name="左大括号 23"/>
          <p:cNvSpPr/>
          <p:nvPr>
            <p:custDataLst>
              <p:tags r:id="rId21"/>
            </p:custDataLst>
          </p:nvPr>
        </p:nvSpPr>
        <p:spPr>
          <a:xfrm>
            <a:off x="6122988" y="3735388"/>
            <a:ext cx="288925" cy="1190625"/>
          </a:xfrm>
          <a:prstGeom prst="leftBrace">
            <a:avLst>
              <a:gd name="adj1" fmla="val 8337"/>
              <a:gd name="adj2" fmla="val 50000"/>
            </a:avLst>
          </a:prstGeom>
          <a:noFill/>
          <a:ln w="19050" cap="flat" cmpd="sng">
            <a:solidFill>
              <a:srgbClr val="000000"/>
            </a:solidFill>
            <a:prstDash val="solid"/>
            <a:miter/>
            <a:headEnd type="none" w="med" len="med"/>
            <a:tailEnd type="none" w="med" len="med"/>
          </a:ln>
        </p:spPr>
        <p:txBody>
          <a:bodyPr anchor="ctr" anchorCtr="0"/>
          <a:lstStyle/>
          <a:p>
            <a:pPr algn="ctr"/>
            <a:endParaRPr lang="en-US" altLang="en-US" sz="3200" b="1">
              <a:latin typeface="楷体" panose="02010609060101010101" charset="-122"/>
              <a:ea typeface="楷体" panose="02010609060101010101" charset="-122"/>
            </a:endParaRPr>
          </a:p>
        </p:txBody>
      </p:sp>
      <p:sp>
        <p:nvSpPr>
          <p:cNvPr id="62485" name="文本框 24"/>
          <p:cNvSpPr/>
          <p:nvPr>
            <p:custDataLst>
              <p:tags r:id="rId22"/>
            </p:custDataLst>
          </p:nvPr>
        </p:nvSpPr>
        <p:spPr>
          <a:xfrm>
            <a:off x="5303838" y="5029200"/>
            <a:ext cx="1339850" cy="1322070"/>
          </a:xfrm>
          <a:prstGeom prst="rect">
            <a:avLst/>
          </a:prstGeom>
          <a:noFill/>
          <a:ln w="9525">
            <a:noFill/>
          </a:ln>
        </p:spPr>
        <p:txBody>
          <a:bodyPr>
            <a:spAutoFit/>
          </a:bodyPr>
          <a:lstStyle/>
          <a:p>
            <a:r>
              <a:rPr lang="zh-CN" altLang="zh-CN" sz="4000" b="1">
                <a:latin typeface="楷体" panose="02010609060101010101" charset="-122"/>
                <a:ea typeface="楷体" panose="02010609060101010101" charset="-122"/>
                <a:sym typeface="宋体" panose="02010600030101010101" pitchFamily="2" charset="-122"/>
              </a:rPr>
              <a:t>止于至善</a:t>
            </a:r>
            <a:endParaRPr lang="zh-CN" altLang="zh-CN" sz="4000" b="1">
              <a:latin typeface="楷体" panose="02010609060101010101" charset="-122"/>
              <a:ea typeface="楷体" panose="02010609060101010101" charset="-122"/>
              <a:sym typeface="宋体" panose="02010600030101010101" pitchFamily="2" charset="-122"/>
            </a:endParaRPr>
          </a:p>
        </p:txBody>
      </p:sp>
      <p:sp>
        <p:nvSpPr>
          <p:cNvPr id="62486" name="文本框 25"/>
          <p:cNvSpPr/>
          <p:nvPr>
            <p:custDataLst>
              <p:tags r:id="rId23"/>
            </p:custDataLst>
          </p:nvPr>
        </p:nvSpPr>
        <p:spPr>
          <a:xfrm>
            <a:off x="5105400" y="828675"/>
            <a:ext cx="999490" cy="583565"/>
          </a:xfrm>
          <a:prstGeom prst="rect">
            <a:avLst/>
          </a:prstGeom>
          <a:noFill/>
          <a:ln w="9525">
            <a:noFill/>
          </a:ln>
        </p:spPr>
        <p:txBody>
          <a:bodyPr wrap="none">
            <a:spAutoFit/>
          </a:bodyPr>
          <a:lstStyle/>
          <a:p>
            <a:r>
              <a:rPr lang="zh-CN" altLang="zh-CN" sz="3200" b="1">
                <a:latin typeface="楷体" panose="02010609060101010101" charset="-122"/>
                <a:ea typeface="楷体" panose="02010609060101010101" charset="-122"/>
              </a:rPr>
              <a:t>三纲</a:t>
            </a:r>
            <a:endParaRPr lang="zh-CN" altLang="zh-CN" sz="3200" b="1">
              <a:latin typeface="楷体" panose="02010609060101010101" charset="-122"/>
              <a:ea typeface="楷体" panose="02010609060101010101" charset="-122"/>
            </a:endParaRPr>
          </a:p>
        </p:txBody>
      </p:sp>
      <p:sp>
        <p:nvSpPr>
          <p:cNvPr id="62487" name="文本框 27"/>
          <p:cNvSpPr/>
          <p:nvPr>
            <p:custDataLst>
              <p:tags r:id="rId24"/>
            </p:custDataLst>
          </p:nvPr>
        </p:nvSpPr>
        <p:spPr>
          <a:xfrm>
            <a:off x="1712913" y="1985963"/>
            <a:ext cx="591185" cy="583565"/>
          </a:xfrm>
          <a:prstGeom prst="rect">
            <a:avLst/>
          </a:prstGeom>
          <a:noFill/>
          <a:ln w="9525">
            <a:noFill/>
          </a:ln>
        </p:spPr>
        <p:txBody>
          <a:bodyPr wrap="none">
            <a:spAutoFit/>
          </a:bodyPr>
          <a:lstStyle/>
          <a:p>
            <a:r>
              <a:rPr lang="zh-CN" altLang="zh-CN" sz="3200" b="1">
                <a:latin typeface="楷体" panose="02010609060101010101" charset="-122"/>
                <a:ea typeface="楷体" panose="02010609060101010101" charset="-122"/>
                <a:sym typeface="宋体" panose="02010600030101010101" pitchFamily="2" charset="-122"/>
              </a:rPr>
              <a:t>止</a:t>
            </a:r>
            <a:endParaRPr lang="zh-CN" altLang="zh-CN" sz="3200" b="1">
              <a:latin typeface="楷体" panose="02010609060101010101" charset="-122"/>
              <a:ea typeface="楷体" panose="02010609060101010101" charset="-122"/>
              <a:sym typeface="宋体" panose="02010600030101010101" pitchFamily="2" charset="-122"/>
            </a:endParaRPr>
          </a:p>
        </p:txBody>
      </p:sp>
      <p:sp>
        <p:nvSpPr>
          <p:cNvPr id="62488" name="文本框 28"/>
          <p:cNvSpPr/>
          <p:nvPr>
            <p:custDataLst>
              <p:tags r:id="rId25"/>
            </p:custDataLst>
          </p:nvPr>
        </p:nvSpPr>
        <p:spPr>
          <a:xfrm>
            <a:off x="1712913" y="2601913"/>
            <a:ext cx="591185" cy="583565"/>
          </a:xfrm>
          <a:prstGeom prst="rect">
            <a:avLst/>
          </a:prstGeom>
          <a:noFill/>
          <a:ln w="9525">
            <a:noFill/>
          </a:ln>
        </p:spPr>
        <p:txBody>
          <a:bodyPr wrap="none">
            <a:spAutoFit/>
          </a:bodyPr>
          <a:lstStyle/>
          <a:p>
            <a:r>
              <a:rPr lang="zh-CN" altLang="zh-CN" sz="3200" b="1">
                <a:latin typeface="楷体" panose="02010609060101010101" charset="-122"/>
                <a:ea typeface="楷体" panose="02010609060101010101" charset="-122"/>
                <a:sym typeface="宋体" panose="02010600030101010101" pitchFamily="2" charset="-122"/>
              </a:rPr>
              <a:t>定</a:t>
            </a:r>
            <a:endParaRPr lang="zh-CN" altLang="zh-CN" sz="3200" b="1">
              <a:latin typeface="楷体" panose="02010609060101010101" charset="-122"/>
              <a:ea typeface="楷体" panose="02010609060101010101" charset="-122"/>
              <a:sym typeface="宋体" panose="02010600030101010101" pitchFamily="2" charset="-122"/>
            </a:endParaRPr>
          </a:p>
        </p:txBody>
      </p:sp>
      <p:sp>
        <p:nvSpPr>
          <p:cNvPr id="62489" name="文本框 29"/>
          <p:cNvSpPr/>
          <p:nvPr>
            <p:custDataLst>
              <p:tags r:id="rId26"/>
            </p:custDataLst>
          </p:nvPr>
        </p:nvSpPr>
        <p:spPr>
          <a:xfrm>
            <a:off x="1712913" y="3217863"/>
            <a:ext cx="591185" cy="583565"/>
          </a:xfrm>
          <a:prstGeom prst="rect">
            <a:avLst/>
          </a:prstGeom>
          <a:noFill/>
          <a:ln w="9525">
            <a:noFill/>
          </a:ln>
        </p:spPr>
        <p:txBody>
          <a:bodyPr wrap="none">
            <a:spAutoFit/>
          </a:bodyPr>
          <a:lstStyle/>
          <a:p>
            <a:r>
              <a:rPr lang="zh-CN" altLang="zh-CN" sz="3200" b="1">
                <a:latin typeface="楷体" panose="02010609060101010101" charset="-122"/>
                <a:ea typeface="楷体" panose="02010609060101010101" charset="-122"/>
                <a:sym typeface="宋体" panose="02010600030101010101" pitchFamily="2" charset="-122"/>
              </a:rPr>
              <a:t>静</a:t>
            </a:r>
            <a:endParaRPr lang="zh-CN" altLang="zh-CN" sz="3200" b="1">
              <a:latin typeface="楷体" panose="02010609060101010101" charset="-122"/>
              <a:ea typeface="楷体" panose="02010609060101010101" charset="-122"/>
              <a:sym typeface="宋体" panose="02010600030101010101" pitchFamily="2" charset="-122"/>
            </a:endParaRPr>
          </a:p>
        </p:txBody>
      </p:sp>
      <p:sp>
        <p:nvSpPr>
          <p:cNvPr id="62490" name="文本框 30"/>
          <p:cNvSpPr/>
          <p:nvPr>
            <p:custDataLst>
              <p:tags r:id="rId27"/>
            </p:custDataLst>
          </p:nvPr>
        </p:nvSpPr>
        <p:spPr>
          <a:xfrm>
            <a:off x="1712913" y="3794125"/>
            <a:ext cx="591185" cy="583565"/>
          </a:xfrm>
          <a:prstGeom prst="rect">
            <a:avLst/>
          </a:prstGeom>
          <a:noFill/>
          <a:ln w="9525">
            <a:noFill/>
          </a:ln>
        </p:spPr>
        <p:txBody>
          <a:bodyPr wrap="none">
            <a:spAutoFit/>
          </a:bodyPr>
          <a:lstStyle/>
          <a:p>
            <a:r>
              <a:rPr lang="zh-CN" altLang="zh-CN" sz="3200" b="1">
                <a:latin typeface="楷体" panose="02010609060101010101" charset="-122"/>
                <a:ea typeface="楷体" panose="02010609060101010101" charset="-122"/>
                <a:sym typeface="宋体" panose="02010600030101010101" pitchFamily="2" charset="-122"/>
              </a:rPr>
              <a:t>安</a:t>
            </a:r>
            <a:endParaRPr lang="zh-CN" altLang="zh-CN" sz="3200" b="1">
              <a:latin typeface="楷体" panose="02010609060101010101" charset="-122"/>
              <a:ea typeface="楷体" panose="02010609060101010101" charset="-122"/>
              <a:sym typeface="宋体" panose="02010600030101010101" pitchFamily="2" charset="-122"/>
            </a:endParaRPr>
          </a:p>
        </p:txBody>
      </p:sp>
      <p:sp>
        <p:nvSpPr>
          <p:cNvPr id="62491" name="文本框 31"/>
          <p:cNvSpPr/>
          <p:nvPr>
            <p:custDataLst>
              <p:tags r:id="rId28"/>
            </p:custDataLst>
          </p:nvPr>
        </p:nvSpPr>
        <p:spPr>
          <a:xfrm>
            <a:off x="1712913" y="4376738"/>
            <a:ext cx="591185" cy="583565"/>
          </a:xfrm>
          <a:prstGeom prst="rect">
            <a:avLst/>
          </a:prstGeom>
          <a:noFill/>
          <a:ln w="9525">
            <a:noFill/>
          </a:ln>
        </p:spPr>
        <p:txBody>
          <a:bodyPr wrap="none">
            <a:spAutoFit/>
          </a:bodyPr>
          <a:lstStyle/>
          <a:p>
            <a:r>
              <a:rPr lang="zh-CN" altLang="zh-CN" sz="3200" b="1">
                <a:latin typeface="楷体" panose="02010609060101010101" charset="-122"/>
                <a:ea typeface="楷体" panose="02010609060101010101" charset="-122"/>
                <a:sym typeface="宋体" panose="02010600030101010101" pitchFamily="2" charset="-122"/>
              </a:rPr>
              <a:t>虑</a:t>
            </a:r>
            <a:endParaRPr lang="zh-CN" altLang="zh-CN" sz="3200" b="1">
              <a:latin typeface="楷体" panose="02010609060101010101" charset="-122"/>
              <a:ea typeface="楷体" panose="02010609060101010101" charset="-122"/>
              <a:sym typeface="宋体" panose="02010600030101010101" pitchFamily="2" charset="-122"/>
            </a:endParaRPr>
          </a:p>
        </p:txBody>
      </p:sp>
      <p:sp>
        <p:nvSpPr>
          <p:cNvPr id="62492" name="文本框 32"/>
          <p:cNvSpPr/>
          <p:nvPr>
            <p:custDataLst>
              <p:tags r:id="rId29"/>
            </p:custDataLst>
          </p:nvPr>
        </p:nvSpPr>
        <p:spPr>
          <a:xfrm>
            <a:off x="1712913" y="5033963"/>
            <a:ext cx="591185" cy="583565"/>
          </a:xfrm>
          <a:prstGeom prst="rect">
            <a:avLst/>
          </a:prstGeom>
          <a:noFill/>
          <a:ln w="9525">
            <a:noFill/>
          </a:ln>
        </p:spPr>
        <p:txBody>
          <a:bodyPr wrap="none">
            <a:spAutoFit/>
          </a:bodyPr>
          <a:lstStyle/>
          <a:p>
            <a:r>
              <a:rPr lang="zh-CN" altLang="zh-CN" sz="3200" b="1">
                <a:latin typeface="楷体" panose="02010609060101010101" charset="-122"/>
                <a:ea typeface="楷体" panose="02010609060101010101" charset="-122"/>
                <a:sym typeface="宋体" panose="02010600030101010101" pitchFamily="2" charset="-122"/>
              </a:rPr>
              <a:t>得</a:t>
            </a:r>
            <a:endParaRPr lang="zh-CN" altLang="zh-CN" sz="3200" b="1">
              <a:latin typeface="楷体" panose="02010609060101010101" charset="-122"/>
              <a:ea typeface="楷体" panose="02010609060101010101" charset="-122"/>
              <a:sym typeface="宋体" panose="02010600030101010101" pitchFamily="2" charset="-122"/>
            </a:endParaRPr>
          </a:p>
        </p:txBody>
      </p:sp>
      <p:sp>
        <p:nvSpPr>
          <p:cNvPr id="62493" name="文本框 33"/>
          <p:cNvSpPr/>
          <p:nvPr>
            <p:custDataLst>
              <p:tags r:id="rId30"/>
            </p:custDataLst>
          </p:nvPr>
        </p:nvSpPr>
        <p:spPr>
          <a:xfrm>
            <a:off x="2457450" y="3513138"/>
            <a:ext cx="999490" cy="583565"/>
          </a:xfrm>
          <a:prstGeom prst="rect">
            <a:avLst/>
          </a:prstGeom>
          <a:noFill/>
          <a:ln w="9525">
            <a:noFill/>
          </a:ln>
        </p:spPr>
        <p:txBody>
          <a:bodyPr wrap="none">
            <a:spAutoFit/>
          </a:bodyPr>
          <a:lstStyle/>
          <a:p>
            <a:r>
              <a:rPr lang="zh-CN" altLang="zh-CN" sz="3200" b="1">
                <a:latin typeface="楷体" panose="02010609060101010101" charset="-122"/>
                <a:ea typeface="楷体" panose="02010609060101010101" charset="-122"/>
                <a:sym typeface="宋体" panose="02010600030101010101" pitchFamily="2" charset="-122"/>
              </a:rPr>
              <a:t>步骤</a:t>
            </a:r>
            <a:endParaRPr lang="zh-CN" altLang="zh-CN" sz="3200" b="1">
              <a:latin typeface="楷体" panose="02010609060101010101" charset="-122"/>
              <a:ea typeface="楷体" panose="02010609060101010101" charset="-122"/>
              <a:sym typeface="宋体" panose="02010600030101010101" pitchFamily="2" charset="-122"/>
            </a:endParaRPr>
          </a:p>
        </p:txBody>
      </p:sp>
      <p:sp>
        <p:nvSpPr>
          <p:cNvPr id="62494" name="左大括号 34"/>
          <p:cNvSpPr/>
          <p:nvPr>
            <p:custDataLst>
              <p:tags r:id="rId31"/>
            </p:custDataLst>
          </p:nvPr>
        </p:nvSpPr>
        <p:spPr>
          <a:xfrm rot="10800000">
            <a:off x="2216150" y="2201863"/>
            <a:ext cx="288925" cy="3205162"/>
          </a:xfrm>
          <a:prstGeom prst="leftBrace">
            <a:avLst>
              <a:gd name="adj1" fmla="val 8320"/>
              <a:gd name="adj2" fmla="val 50000"/>
            </a:avLst>
          </a:prstGeom>
          <a:noFill/>
          <a:ln w="19050" cap="flat" cmpd="sng">
            <a:solidFill>
              <a:srgbClr val="2D2D89"/>
            </a:solidFill>
            <a:prstDash val="solid"/>
            <a:miter/>
            <a:headEnd type="none" w="med" len="med"/>
            <a:tailEnd type="none" w="med" len="med"/>
          </a:ln>
        </p:spPr>
        <p:txBody>
          <a:bodyPr anchor="ctr" anchorCtr="0"/>
          <a:lstStyle/>
          <a:p>
            <a:pPr algn="ctr"/>
            <a:endParaRPr lang="en-US" altLang="en-US" sz="3200" b="1">
              <a:latin typeface="楷体" panose="02010609060101010101" charset="-122"/>
              <a:ea typeface="楷体" panose="02010609060101010101" charset="-122"/>
            </a:endParaRPr>
          </a:p>
        </p:txBody>
      </p:sp>
      <p:sp>
        <p:nvSpPr>
          <p:cNvPr id="62495" name="文本框 35"/>
          <p:cNvSpPr/>
          <p:nvPr>
            <p:custDataLst>
              <p:tags r:id="rId32"/>
            </p:custDataLst>
          </p:nvPr>
        </p:nvSpPr>
        <p:spPr>
          <a:xfrm>
            <a:off x="4151313" y="3513138"/>
            <a:ext cx="999490" cy="583565"/>
          </a:xfrm>
          <a:prstGeom prst="rect">
            <a:avLst/>
          </a:prstGeom>
          <a:noFill/>
          <a:ln w="9525">
            <a:noFill/>
          </a:ln>
        </p:spPr>
        <p:txBody>
          <a:bodyPr wrap="none">
            <a:spAutoFit/>
          </a:bodyPr>
          <a:lstStyle/>
          <a:p>
            <a:r>
              <a:rPr lang="zh-CN" altLang="en-US" sz="3200" b="1">
                <a:latin typeface="楷体" panose="02010609060101010101" charset="-122"/>
                <a:ea typeface="楷体" panose="02010609060101010101" charset="-122"/>
                <a:sym typeface="宋体" panose="02010600030101010101" pitchFamily="2" charset="-122"/>
              </a:rPr>
              <a:t>目标</a:t>
            </a:r>
            <a:endParaRPr lang="zh-CN" altLang="en-US" sz="3200" b="1">
              <a:latin typeface="楷体" panose="02010609060101010101" charset="-122"/>
              <a:ea typeface="楷体" panose="02010609060101010101" charset="-122"/>
              <a:sym typeface="宋体" panose="02010600030101010101" pitchFamily="2" charset="-122"/>
            </a:endParaRPr>
          </a:p>
        </p:txBody>
      </p:sp>
      <p:sp>
        <p:nvSpPr>
          <p:cNvPr id="62496" name="左大括号 36"/>
          <p:cNvSpPr/>
          <p:nvPr>
            <p:custDataLst>
              <p:tags r:id="rId33"/>
            </p:custDataLst>
          </p:nvPr>
        </p:nvSpPr>
        <p:spPr>
          <a:xfrm>
            <a:off x="5159375" y="1485900"/>
            <a:ext cx="288925" cy="4613275"/>
          </a:xfrm>
          <a:prstGeom prst="leftBrace">
            <a:avLst>
              <a:gd name="adj1" fmla="val 8353"/>
              <a:gd name="adj2" fmla="val 50000"/>
            </a:avLst>
          </a:prstGeom>
          <a:noFill/>
          <a:ln w="19050" cap="flat" cmpd="sng">
            <a:solidFill>
              <a:srgbClr val="2D2D89"/>
            </a:solidFill>
            <a:prstDash val="solid"/>
            <a:miter/>
            <a:headEnd type="none" w="med" len="med"/>
            <a:tailEnd type="none" w="med" len="med"/>
          </a:ln>
        </p:spPr>
        <p:txBody>
          <a:bodyPr anchor="ctr" anchorCtr="0"/>
          <a:lstStyle/>
          <a:p>
            <a:pPr algn="ctr"/>
            <a:endParaRPr lang="en-US" altLang="en-US" sz="3200" b="1">
              <a:latin typeface="楷体" panose="02010609060101010101" charset="-122"/>
              <a:ea typeface="楷体" panose="02010609060101010101" charset="-122"/>
            </a:endParaRPr>
          </a:p>
        </p:txBody>
      </p:sp>
      <p:sp>
        <p:nvSpPr>
          <p:cNvPr id="62497" name="左右箭头 37"/>
          <p:cNvSpPr/>
          <p:nvPr>
            <p:custDataLst>
              <p:tags r:id="rId34"/>
            </p:custDataLst>
          </p:nvPr>
        </p:nvSpPr>
        <p:spPr>
          <a:xfrm>
            <a:off x="3340100" y="3660775"/>
            <a:ext cx="863600" cy="288925"/>
          </a:xfrm>
          <a:prstGeom prst="leftRightArrow">
            <a:avLst>
              <a:gd name="adj1" fmla="val 50000"/>
              <a:gd name="adj2" fmla="val 49996"/>
            </a:avLst>
          </a:prstGeom>
          <a:solidFill>
            <a:schemeClr val="accent1"/>
          </a:solidFill>
          <a:ln w="12700" cap="flat" cmpd="sng">
            <a:solidFill>
              <a:srgbClr val="89A4A7"/>
            </a:solidFill>
            <a:prstDash val="solid"/>
            <a:miter/>
            <a:headEnd type="none" w="med" len="med"/>
            <a:tailEnd type="none" w="med" len="med"/>
          </a:ln>
        </p:spPr>
        <p:txBody>
          <a:bodyPr anchor="ctr" anchorCtr="0"/>
          <a:lstStyle/>
          <a:p>
            <a:pPr algn="ctr"/>
            <a:endParaRPr lang="en-US" altLang="en-US" sz="3200" b="1">
              <a:latin typeface="楷体" panose="02010609060101010101" charset="-122"/>
              <a:ea typeface="楷体" panose="02010609060101010101" charset="-122"/>
            </a:endParaRPr>
          </a:p>
        </p:txBody>
      </p:sp>
      <p:sp>
        <p:nvSpPr>
          <p:cNvPr id="62498" name="标题 3073"/>
          <p:cNvSpPr>
            <a:spLocks noGrp="1"/>
          </p:cNvSpPr>
          <p:nvPr>
            <p:ph type="title"/>
            <p:custDataLst>
              <p:tags r:id="rId35"/>
            </p:custDataLst>
          </p:nvPr>
        </p:nvSpPr>
        <p:spPr>
          <a:xfrm>
            <a:off x="1703388" y="44450"/>
            <a:ext cx="8837612" cy="801688"/>
          </a:xfrm>
        </p:spPr>
        <p:txBody>
          <a:bodyPr wrap="square" lIns="91440" tIns="45720" rIns="91440" bIns="45720" anchor="ctr" anchorCtr="0"/>
          <a:lstStyle/>
          <a:p>
            <a:pPr eaLnBrk="1" hangingPunct="1"/>
            <a:r>
              <a:rPr lang="zh-CN" altLang="zh-CN" sz="4800" b="1">
                <a:solidFill>
                  <a:srgbClr val="FF0000"/>
                </a:solidFill>
                <a:latin typeface="楷体" panose="02010609060101010101" charset="-122"/>
                <a:ea typeface="楷体" panose="02010609060101010101" charset="-122"/>
              </a:rPr>
              <a:t>大学之道</a:t>
            </a:r>
            <a:endParaRPr lang="zh-CN" altLang="zh-CN" sz="4800" b="1">
              <a:solidFill>
                <a:srgbClr val="FF0000"/>
              </a:solidFill>
              <a:latin typeface="楷体" panose="02010609060101010101" charset="-122"/>
              <a:ea typeface="楷体" panose="02010609060101010101" charset="-122"/>
            </a:endParaRPr>
          </a:p>
        </p:txBody>
      </p:sp>
      <p:sp>
        <p:nvSpPr>
          <p:cNvPr id="62499" name="文本框 38"/>
          <p:cNvSpPr/>
          <p:nvPr>
            <p:custDataLst>
              <p:tags r:id="rId36"/>
            </p:custDataLst>
          </p:nvPr>
        </p:nvSpPr>
        <p:spPr>
          <a:xfrm>
            <a:off x="8904288" y="1528763"/>
            <a:ext cx="628650" cy="3046095"/>
          </a:xfrm>
          <a:prstGeom prst="rect">
            <a:avLst/>
          </a:prstGeom>
          <a:noFill/>
          <a:ln w="9525">
            <a:noFill/>
          </a:ln>
        </p:spPr>
        <p:txBody>
          <a:bodyPr>
            <a:spAutoFit/>
          </a:bodyPr>
          <a:lstStyle/>
          <a:p>
            <a:r>
              <a:rPr lang="zh-CN" altLang="en-US" sz="3200" b="1">
                <a:latin typeface="楷体" panose="02010609060101010101" charset="-122"/>
                <a:ea typeface="楷体" panose="02010609060101010101" charset="-122"/>
              </a:rPr>
              <a:t>人生进修阶梯</a:t>
            </a:r>
            <a:endParaRPr lang="zh-CN" altLang="en-US" sz="3200" b="1">
              <a:latin typeface="楷体" panose="02010609060101010101" charset="-122"/>
              <a:ea typeface="楷体" panose="02010609060101010101" charset="-122"/>
            </a:endParaRPr>
          </a:p>
        </p:txBody>
      </p:sp>
      <p:sp>
        <p:nvSpPr>
          <p:cNvPr id="62500" name="文本框 39"/>
          <p:cNvSpPr/>
          <p:nvPr>
            <p:custDataLst>
              <p:tags r:id="rId37"/>
            </p:custDataLst>
          </p:nvPr>
        </p:nvSpPr>
        <p:spPr>
          <a:xfrm>
            <a:off x="9532938" y="1374775"/>
            <a:ext cx="671512" cy="1568450"/>
          </a:xfrm>
          <a:prstGeom prst="rect">
            <a:avLst/>
          </a:prstGeom>
          <a:noFill/>
          <a:ln w="9525">
            <a:noFill/>
          </a:ln>
        </p:spPr>
        <p:txBody>
          <a:bodyPr>
            <a:spAutoFit/>
          </a:bodyPr>
          <a:lstStyle/>
          <a:p>
            <a:r>
              <a:rPr lang="zh-CN" altLang="en-US" sz="4800" b="1">
                <a:latin typeface="楷体" panose="02010609060101010101" charset="-122"/>
                <a:ea typeface="楷体" panose="02010609060101010101" charset="-122"/>
              </a:rPr>
              <a:t>内修</a:t>
            </a:r>
            <a:endParaRPr lang="zh-CN" altLang="en-US" sz="4800" b="1">
              <a:latin typeface="楷体" panose="02010609060101010101" charset="-122"/>
              <a:ea typeface="楷体" panose="02010609060101010101" charset="-122"/>
            </a:endParaRPr>
          </a:p>
        </p:txBody>
      </p:sp>
      <p:sp>
        <p:nvSpPr>
          <p:cNvPr id="62501" name="文本框 40"/>
          <p:cNvSpPr/>
          <p:nvPr>
            <p:custDataLst>
              <p:tags r:id="rId38"/>
            </p:custDataLst>
          </p:nvPr>
        </p:nvSpPr>
        <p:spPr>
          <a:xfrm>
            <a:off x="9545638" y="3573463"/>
            <a:ext cx="717550" cy="1568450"/>
          </a:xfrm>
          <a:prstGeom prst="rect">
            <a:avLst/>
          </a:prstGeom>
          <a:noFill/>
          <a:ln w="9525">
            <a:noFill/>
          </a:ln>
        </p:spPr>
        <p:txBody>
          <a:bodyPr>
            <a:spAutoFit/>
          </a:bodyPr>
          <a:lstStyle/>
          <a:p>
            <a:r>
              <a:rPr lang="zh-CN" altLang="en-US" sz="4800" b="1">
                <a:latin typeface="楷体" panose="02010609060101010101" charset="-122"/>
                <a:ea typeface="楷体" panose="02010609060101010101" charset="-122"/>
              </a:rPr>
              <a:t>外治</a:t>
            </a:r>
            <a:endParaRPr lang="zh-CN" altLang="en-US" sz="4800" b="1">
              <a:latin typeface="楷体" panose="02010609060101010101" charset="-122"/>
              <a:ea typeface="楷体" panose="02010609060101010101" charset="-122"/>
            </a:endParaRPr>
          </a:p>
        </p:txBody>
      </p:sp>
      <p:sp>
        <p:nvSpPr>
          <p:cNvPr id="62502" name="文本框 43"/>
          <p:cNvSpPr/>
          <p:nvPr>
            <p:custDataLst>
              <p:tags r:id="rId39"/>
            </p:custDataLst>
          </p:nvPr>
        </p:nvSpPr>
        <p:spPr>
          <a:xfrm>
            <a:off x="6611938" y="5184775"/>
            <a:ext cx="3929062" cy="1568450"/>
          </a:xfrm>
          <a:prstGeom prst="rect">
            <a:avLst/>
          </a:prstGeom>
          <a:noFill/>
          <a:ln w="9525">
            <a:noFill/>
          </a:ln>
        </p:spPr>
        <p:txBody>
          <a:bodyPr>
            <a:spAutoFit/>
          </a:bodyPr>
          <a:lstStyle/>
          <a:p>
            <a:r>
              <a:rPr lang="zh-CN" altLang="en-US" sz="3200" b="1">
                <a:solidFill>
                  <a:srgbClr val="00B050"/>
                </a:solidFill>
                <a:latin typeface="楷体" panose="02010609060101010101" charset="-122"/>
                <a:ea typeface="楷体" panose="02010609060101010101" charset="-122"/>
                <a:sym typeface="宋体" panose="02010600030101010101" pitchFamily="2" charset="-122"/>
              </a:rPr>
              <a:t>穷则独善其身，达则兼善天下。（《孟子</a:t>
            </a:r>
            <a:r>
              <a:rPr lang="en-US" altLang="zh-CN" sz="3200" b="1">
                <a:solidFill>
                  <a:srgbClr val="00B050"/>
                </a:solidFill>
                <a:latin typeface="楷体" panose="02010609060101010101" charset="-122"/>
                <a:ea typeface="楷体" panose="02010609060101010101" charset="-122"/>
                <a:sym typeface="宋体" panose="02010600030101010101" pitchFamily="2" charset="-122"/>
              </a:rPr>
              <a:t>·</a:t>
            </a:r>
            <a:r>
              <a:rPr lang="zh-CN" altLang="en-US" sz="3200" b="1">
                <a:solidFill>
                  <a:srgbClr val="00B050"/>
                </a:solidFill>
                <a:latin typeface="楷体" panose="02010609060101010101" charset="-122"/>
                <a:ea typeface="楷体" panose="02010609060101010101" charset="-122"/>
                <a:sym typeface="宋体" panose="02010600030101010101" pitchFamily="2" charset="-122"/>
              </a:rPr>
              <a:t>尽心上》）</a:t>
            </a:r>
            <a:endParaRPr lang="zh-CN" altLang="en-US" sz="3200" b="1">
              <a:solidFill>
                <a:srgbClr val="00B050"/>
              </a:solidFill>
              <a:latin typeface="楷体" panose="02010609060101010101" charset="-122"/>
              <a:ea typeface="楷体" panose="02010609060101010101" charset="-122"/>
              <a:sym typeface="宋体" panose="02010600030101010101" pitchFamily="2"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266065" y="1566545"/>
            <a:ext cx="1106170" cy="3521075"/>
          </a:xfrm>
          <a:prstGeom prst="rect">
            <a:avLst/>
          </a:prstGeom>
          <a:noFill/>
        </p:spPr>
        <p:txBody>
          <a:bodyPr vert="eaVert" wrap="square" rtlCol="0">
            <a:spAutoFit/>
          </a:bodyPr>
          <a:lstStyle/>
          <a:p>
            <a:r>
              <a:rPr lang="zh-CN" altLang="en-US" sz="6000">
                <a:latin typeface="华文新魏" panose="02010800040101010101" pitchFamily="2" charset="-122"/>
                <a:ea typeface="华文新魏" panose="02010800040101010101" pitchFamily="2" charset="-122"/>
              </a:rPr>
              <a:t>小结</a:t>
            </a:r>
            <a:endParaRPr lang="zh-CN" altLang="en-US" sz="6000">
              <a:latin typeface="华文新魏" panose="02010800040101010101" pitchFamily="2" charset="-122"/>
              <a:ea typeface="华文新魏" panose="02010800040101010101" pitchFamily="2" charset="-122"/>
            </a:endParaRPr>
          </a:p>
        </p:txBody>
      </p:sp>
      <p:sp>
        <p:nvSpPr>
          <p:cNvPr id="4" name="文本框 3"/>
          <p:cNvSpPr txBox="1"/>
          <p:nvPr>
            <p:custDataLst>
              <p:tags r:id="rId4"/>
            </p:custDataLst>
          </p:nvPr>
        </p:nvSpPr>
        <p:spPr>
          <a:xfrm>
            <a:off x="1938655" y="944880"/>
            <a:ext cx="9188450" cy="4916170"/>
          </a:xfrm>
          <a:prstGeom prst="rect">
            <a:avLst/>
          </a:prstGeom>
          <a:noFill/>
        </p:spPr>
        <p:txBody>
          <a:bodyPr wrap="square" rtlCol="0">
            <a:spAutoFit/>
          </a:bodyPr>
          <a:lstStyle/>
          <a:p>
            <a:pPr>
              <a:lnSpc>
                <a:spcPct val="140000"/>
              </a:lnSpc>
            </a:pPr>
            <a:r>
              <a:rPr lang="en-US" sz="3200" b="1">
                <a:latin typeface="宋体" panose="02010600030101010101" pitchFamily="2" charset="-122"/>
                <a:ea typeface="宋体" panose="02010600030101010101" pitchFamily="2" charset="-122"/>
                <a:cs typeface="宋体" panose="02010600030101010101" pitchFamily="2" charset="-122"/>
              </a:rPr>
              <a:t>    </a:t>
            </a:r>
            <a:r>
              <a:rPr sz="3200" b="1">
                <a:latin typeface="宋体" panose="02010600030101010101" pitchFamily="2" charset="-122"/>
                <a:ea typeface="宋体" panose="02010600030101010101" pitchFamily="2" charset="-122"/>
                <a:cs typeface="宋体" panose="02010600030101010101" pitchFamily="2" charset="-122"/>
              </a:rPr>
              <a:t>《大学之道》通过“三纲”明确了为人修身的根本宗旨，并以“修身”为核心，指出具体步骤。进一步指出修身的步骤，即“八目”。通过学习，我们可以得知，在长期占据中国封建统治思想主导地位的儒家文化中，修身、齐家、治国、平天下乃文人志士之所向往，个人、家族、民族、国家、天下联系密切。</a:t>
            </a:r>
            <a:endParaRPr sz="3200" b="1">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custDataLst>
              <p:tags r:id="rId6"/>
            </p:custDataLst>
          </p:nvPr>
        </p:nvPicPr>
        <p:blipFill>
          <a:blip r:embed="rId5"/>
          <a:stretch>
            <a:fillRect/>
          </a:stretch>
        </p:blipFill>
        <p:spPr>
          <a:xfrm flipH="1">
            <a:off x="9443944" y="4630710"/>
            <a:ext cx="2239123" cy="1230906"/>
          </a:xfrm>
          <a:prstGeom prst="rect">
            <a:avLst/>
          </a:prstGeom>
        </p:spPr>
      </p:pic>
      <p:pic>
        <p:nvPicPr>
          <p:cNvPr id="5" name="图片 4"/>
          <p:cNvPicPr>
            <a:picLocks noChangeAspect="1"/>
          </p:cNvPicPr>
          <p:nvPr>
            <p:custDataLst>
              <p:tags r:id="rId7"/>
            </p:custDataLst>
          </p:nvPr>
        </p:nvPicPr>
        <p:blipFill>
          <a:blip r:embed="rId5"/>
          <a:stretch>
            <a:fillRect/>
          </a:stretch>
        </p:blipFill>
        <p:spPr>
          <a:xfrm flipV="1">
            <a:off x="1453700" y="544543"/>
            <a:ext cx="2239123" cy="1230906"/>
          </a:xfrm>
          <a:prstGeom prst="rect">
            <a:avLst/>
          </a:prstGeom>
        </p:spPr>
      </p:pic>
      <p:pic>
        <p:nvPicPr>
          <p:cNvPr id="7" name="图片 6"/>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10433685" y="5003800"/>
            <a:ext cx="1483360" cy="1854200"/>
          </a:xfrm>
          <a:prstGeom prst="rect">
            <a:avLst/>
          </a:prstGeom>
        </p:spPr>
      </p:pic>
    </p:spTree>
  </p:cSld>
  <p:clrMapOvr>
    <a:masterClrMapping/>
  </p:clrMapOvr>
  <mc:AlternateContent>
    <mc:Choice xmlns:p15="http://schemas.microsoft.com/office/powerpoint/2012/main" Requires="p15">
      <p:transition p14:dur="250">
        <p15:prstTrans prst="prestige"/>
      </p:transition>
    </mc:Choice>
    <mc:Fallback>
      <p:transition>
        <p:fade/>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7" name="文本框 6"/>
          <p:cNvSpPr txBox="1"/>
          <p:nvPr>
            <p:custDataLst>
              <p:tags r:id="rId4"/>
            </p:custDataLst>
          </p:nvPr>
        </p:nvSpPr>
        <p:spPr>
          <a:xfrm>
            <a:off x="5309246" y="4354092"/>
            <a:ext cx="638810" cy="1607820"/>
          </a:xfrm>
          <a:prstGeom prst="rect">
            <a:avLst/>
          </a:prstGeom>
          <a:noFill/>
        </p:spPr>
        <p:txBody>
          <a:bodyPr vert="eaVert" wrap="none" rtlCol="0">
            <a:spAutoFit/>
          </a:bodyPr>
          <a:lstStyle/>
          <a:p>
            <a:r>
              <a:rPr kumimoji="1" lang="zh-CN" altLang="en-US" sz="2965" b="1">
                <a:solidFill>
                  <a:srgbClr val="310E0D"/>
                </a:solidFill>
                <a:latin typeface="汉仪劲楷简" panose="00020600040101010101" pitchFamily="18" charset="-122"/>
                <a:ea typeface="汉仪劲楷简" panose="00020600040101010101" pitchFamily="18" charset="-122"/>
              </a:rPr>
              <a:t>东南大学</a:t>
            </a:r>
            <a:endParaRPr kumimoji="1" lang="zh-CN" altLang="en-US" sz="2965" b="1">
              <a:solidFill>
                <a:srgbClr val="310E0D"/>
              </a:solidFill>
              <a:latin typeface="汉仪劲楷简" panose="00020600040101010101" pitchFamily="18" charset="-122"/>
              <a:ea typeface="汉仪劲楷简" panose="00020600040101010101" pitchFamily="18" charset="-122"/>
            </a:endParaRPr>
          </a:p>
        </p:txBody>
      </p:sp>
      <p:pic>
        <p:nvPicPr>
          <p:cNvPr id="10" name="图片 9"/>
          <p:cNvPicPr>
            <a:picLocks noChangeAspect="1"/>
          </p:cNvPicPr>
          <p:nvPr>
            <p:custDataLst>
              <p:tags r:id="rId6"/>
            </p:custDataLst>
          </p:nvPr>
        </p:nvPicPr>
        <p:blipFill>
          <a:blip r:embed="rId5"/>
          <a:stretch>
            <a:fillRect/>
          </a:stretch>
        </p:blipFill>
        <p:spPr>
          <a:xfrm flipV="1">
            <a:off x="473851" y="3687393"/>
            <a:ext cx="4890315" cy="237224"/>
          </a:xfrm>
          <a:prstGeom prst="rect">
            <a:avLst/>
          </a:prstGeom>
        </p:spPr>
      </p:pic>
      <p:pic>
        <p:nvPicPr>
          <p:cNvPr id="2" name="图片 1"/>
          <p:cNvPicPr>
            <a:picLocks noChangeAspect="1"/>
          </p:cNvPicPr>
          <p:nvPr>
            <p:custDataLst>
              <p:tags r:id="rId8"/>
            </p:custDataLst>
          </p:nvPr>
        </p:nvPicPr>
        <p:blipFill>
          <a:blip r:embed="rId7"/>
          <a:srcRect l="4344" b="14239"/>
          <a:stretch>
            <a:fillRect/>
          </a:stretch>
        </p:blipFill>
        <p:spPr>
          <a:xfrm>
            <a:off x="7054978" y="375661"/>
            <a:ext cx="4542879" cy="2618876"/>
          </a:xfrm>
          <a:prstGeom prst="rect">
            <a:avLst/>
          </a:prstGeom>
        </p:spPr>
      </p:pic>
      <p:pic>
        <p:nvPicPr>
          <p:cNvPr id="3" name="图片 2"/>
          <p:cNvPicPr>
            <a:picLocks noChangeAspect="1"/>
          </p:cNvPicPr>
          <p:nvPr>
            <p:custDataLst>
              <p:tags r:id="rId10"/>
            </p:custDataLst>
          </p:nvPr>
        </p:nvPicPr>
        <p:blipFill>
          <a:blip r:embed="rId9"/>
          <a:srcRect l="8500" t="28871" r="16500"/>
          <a:stretch>
            <a:fillRect/>
          </a:stretch>
        </p:blipFill>
        <p:spPr>
          <a:xfrm>
            <a:off x="608928" y="3986444"/>
            <a:ext cx="4620162" cy="2346034"/>
          </a:xfrm>
          <a:prstGeom prst="rect">
            <a:avLst/>
          </a:prstGeom>
        </p:spPr>
      </p:pic>
      <p:pic>
        <p:nvPicPr>
          <p:cNvPr id="4" name="图片 3"/>
          <p:cNvPicPr>
            <a:picLocks noChangeAspect="1"/>
          </p:cNvPicPr>
          <p:nvPr>
            <p:custDataLst>
              <p:tags r:id="rId12"/>
            </p:custDataLst>
          </p:nvPr>
        </p:nvPicPr>
        <p:blipFill>
          <a:blip r:embed="rId11"/>
          <a:stretch>
            <a:fillRect/>
          </a:stretch>
        </p:blipFill>
        <p:spPr>
          <a:xfrm>
            <a:off x="608928" y="1407217"/>
            <a:ext cx="4620162" cy="2140395"/>
          </a:xfrm>
          <a:prstGeom prst="rect">
            <a:avLst/>
          </a:prstGeom>
        </p:spPr>
      </p:pic>
      <p:pic>
        <p:nvPicPr>
          <p:cNvPr id="5" name="图片 4"/>
          <p:cNvPicPr>
            <a:picLocks noChangeAspect="1"/>
          </p:cNvPicPr>
          <p:nvPr>
            <p:custDataLst>
              <p:tags r:id="rId14"/>
            </p:custDataLst>
          </p:nvPr>
        </p:nvPicPr>
        <p:blipFill>
          <a:blip r:embed="rId13"/>
          <a:srcRect t="14156"/>
          <a:stretch>
            <a:fillRect/>
          </a:stretch>
        </p:blipFill>
        <p:spPr>
          <a:xfrm>
            <a:off x="7056322" y="3547612"/>
            <a:ext cx="4541535" cy="2924646"/>
          </a:xfrm>
          <a:prstGeom prst="rect">
            <a:avLst/>
          </a:prstGeom>
        </p:spPr>
      </p:pic>
      <p:pic>
        <p:nvPicPr>
          <p:cNvPr id="6" name="图片 5"/>
          <p:cNvPicPr>
            <a:picLocks noChangeAspect="1"/>
          </p:cNvPicPr>
          <p:nvPr>
            <p:custDataLst>
              <p:tags r:id="rId15"/>
            </p:custDataLst>
          </p:nvPr>
        </p:nvPicPr>
        <p:blipFill>
          <a:blip r:embed="rId5"/>
          <a:stretch>
            <a:fillRect/>
          </a:stretch>
        </p:blipFill>
        <p:spPr>
          <a:xfrm flipV="1">
            <a:off x="6787512" y="3170607"/>
            <a:ext cx="4890315" cy="237224"/>
          </a:xfrm>
          <a:prstGeom prst="rect">
            <a:avLst/>
          </a:prstGeom>
        </p:spPr>
      </p:pic>
      <p:sp>
        <p:nvSpPr>
          <p:cNvPr id="11" name="文本框 10"/>
          <p:cNvSpPr txBox="1"/>
          <p:nvPr>
            <p:custDataLst>
              <p:tags r:id="rId16"/>
            </p:custDataLst>
          </p:nvPr>
        </p:nvSpPr>
        <p:spPr>
          <a:xfrm>
            <a:off x="5309246" y="1672718"/>
            <a:ext cx="638810" cy="1607820"/>
          </a:xfrm>
          <a:prstGeom prst="rect">
            <a:avLst/>
          </a:prstGeom>
          <a:noFill/>
        </p:spPr>
        <p:txBody>
          <a:bodyPr vert="eaVert" wrap="none" rtlCol="0">
            <a:spAutoFit/>
          </a:bodyPr>
          <a:lstStyle/>
          <a:p>
            <a:r>
              <a:rPr kumimoji="1" lang="zh-CN" altLang="en-US" sz="2965" b="1">
                <a:solidFill>
                  <a:srgbClr val="310E0D"/>
                </a:solidFill>
                <a:latin typeface="汉仪劲楷简" panose="00020600040101010101" pitchFamily="18" charset="-122"/>
                <a:ea typeface="汉仪劲楷简" panose="00020600040101010101" pitchFamily="18" charset="-122"/>
              </a:rPr>
              <a:t>香港大学</a:t>
            </a:r>
            <a:endParaRPr kumimoji="1" lang="zh-CN" altLang="en-US" sz="2965" b="1">
              <a:solidFill>
                <a:srgbClr val="310E0D"/>
              </a:solidFill>
              <a:latin typeface="汉仪劲楷简" panose="00020600040101010101" pitchFamily="18" charset="-122"/>
              <a:ea typeface="汉仪劲楷简" panose="00020600040101010101" pitchFamily="18" charset="-122"/>
            </a:endParaRPr>
          </a:p>
        </p:txBody>
      </p:sp>
      <p:sp>
        <p:nvSpPr>
          <p:cNvPr id="12" name="文本框 11"/>
          <p:cNvSpPr txBox="1"/>
          <p:nvPr>
            <p:custDataLst>
              <p:tags r:id="rId17"/>
            </p:custDataLst>
          </p:nvPr>
        </p:nvSpPr>
        <p:spPr>
          <a:xfrm>
            <a:off x="6311233" y="914004"/>
            <a:ext cx="638810" cy="1607820"/>
          </a:xfrm>
          <a:prstGeom prst="rect">
            <a:avLst/>
          </a:prstGeom>
          <a:noFill/>
        </p:spPr>
        <p:txBody>
          <a:bodyPr vert="eaVert" wrap="none" rtlCol="0">
            <a:spAutoFit/>
          </a:bodyPr>
          <a:lstStyle/>
          <a:p>
            <a:r>
              <a:rPr kumimoji="1" lang="zh-CN" altLang="en-US" sz="2965" b="1">
                <a:solidFill>
                  <a:srgbClr val="310E0D"/>
                </a:solidFill>
                <a:latin typeface="汉仪劲楷简" panose="00020600040101010101" pitchFamily="18" charset="-122"/>
                <a:ea typeface="汉仪劲楷简" panose="00020600040101010101" pitchFamily="18" charset="-122"/>
              </a:rPr>
              <a:t>厦门大学</a:t>
            </a:r>
            <a:endParaRPr kumimoji="1" lang="zh-CN" altLang="en-US" sz="2965" b="1">
              <a:solidFill>
                <a:srgbClr val="310E0D"/>
              </a:solidFill>
              <a:latin typeface="汉仪劲楷简" panose="00020600040101010101" pitchFamily="18" charset="-122"/>
              <a:ea typeface="汉仪劲楷简" panose="00020600040101010101" pitchFamily="18" charset="-122"/>
            </a:endParaRPr>
          </a:p>
        </p:txBody>
      </p:sp>
      <p:sp>
        <p:nvSpPr>
          <p:cNvPr id="13" name="文本框 12"/>
          <p:cNvSpPr txBox="1"/>
          <p:nvPr>
            <p:custDataLst>
              <p:tags r:id="rId18"/>
            </p:custDataLst>
          </p:nvPr>
        </p:nvSpPr>
        <p:spPr>
          <a:xfrm>
            <a:off x="6278304" y="4354764"/>
            <a:ext cx="638810" cy="1607820"/>
          </a:xfrm>
          <a:prstGeom prst="rect">
            <a:avLst/>
          </a:prstGeom>
          <a:noFill/>
        </p:spPr>
        <p:txBody>
          <a:bodyPr vert="eaVert" wrap="none" rtlCol="0">
            <a:spAutoFit/>
          </a:bodyPr>
          <a:lstStyle/>
          <a:p>
            <a:r>
              <a:rPr kumimoji="1" lang="zh-CN" altLang="en-US" sz="2965" b="1">
                <a:solidFill>
                  <a:srgbClr val="310E0D"/>
                </a:solidFill>
                <a:latin typeface="汉仪劲楷简" panose="00020600040101010101" pitchFamily="18" charset="-122"/>
                <a:ea typeface="汉仪劲楷简" panose="00020600040101010101" pitchFamily="18" charset="-122"/>
              </a:rPr>
              <a:t>河南大学</a:t>
            </a:r>
            <a:endParaRPr kumimoji="1" lang="zh-CN" altLang="en-US" sz="2965" b="1">
              <a:solidFill>
                <a:srgbClr val="310E0D"/>
              </a:solidFill>
              <a:latin typeface="汉仪劲楷简" panose="00020600040101010101" pitchFamily="18" charset="-122"/>
              <a:ea typeface="汉仪劲楷简" panose="00020600040101010101" pitchFamily="18" charset="-122"/>
            </a:endParaRPr>
          </a:p>
        </p:txBody>
      </p:sp>
      <p:sp>
        <p:nvSpPr>
          <p:cNvPr id="14" name="文本框 13"/>
          <p:cNvSpPr txBox="1"/>
          <p:nvPr>
            <p:custDataLst>
              <p:tags r:id="rId19"/>
            </p:custDataLst>
          </p:nvPr>
        </p:nvSpPr>
        <p:spPr>
          <a:xfrm>
            <a:off x="346167" y="321227"/>
            <a:ext cx="6117430" cy="871855"/>
          </a:xfrm>
          <a:prstGeom prst="rect">
            <a:avLst/>
          </a:prstGeom>
          <a:noFill/>
        </p:spPr>
        <p:txBody>
          <a:bodyPr wrap="square" rtlCol="0">
            <a:spAutoFit/>
          </a:bodyPr>
          <a:lstStyle/>
          <a:p>
            <a:pPr algn="ctr"/>
            <a:r>
              <a:rPr kumimoji="1" lang="zh-CN" altLang="en-US" sz="2540">
                <a:solidFill>
                  <a:srgbClr val="310E0D"/>
                </a:solidFill>
                <a:latin typeface="黑体" panose="02010609060101010101" pitchFamily="2" charset="-122"/>
                <a:ea typeface="黑体" panose="02010609060101010101" pitchFamily="2" charset="-122"/>
              </a:rPr>
              <a:t>许多高等学府的</a:t>
            </a:r>
            <a:r>
              <a:rPr kumimoji="1" lang="zh-CN" altLang="en-US" sz="2540">
                <a:solidFill>
                  <a:srgbClr val="310E0D"/>
                </a:solidFill>
                <a:latin typeface="黑体" panose="02010609060101010101" pitchFamily="2" charset="-122"/>
                <a:ea typeface="黑体" panose="02010609060101010101" pitchFamily="2" charset="-122"/>
                <a:sym typeface="+mn-ea"/>
              </a:rPr>
              <a:t>校训</a:t>
            </a:r>
            <a:r>
              <a:rPr kumimoji="1" lang="zh-CN" altLang="en-US" sz="2540">
                <a:solidFill>
                  <a:srgbClr val="310E0D"/>
                </a:solidFill>
                <a:latin typeface="黑体" panose="02010609060101010101" pitchFamily="2" charset="-122"/>
                <a:ea typeface="黑体" panose="02010609060101010101" pitchFamily="2" charset="-122"/>
              </a:rPr>
              <a:t>都出自《大学》，你能猜出下列校训是哪所学校吗？</a:t>
            </a:r>
            <a:endParaRPr kumimoji="1" lang="zh-CN" altLang="en-US" sz="2540">
              <a:solidFill>
                <a:srgbClr val="310E0D"/>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p:tgtEl>
                                          <p:spTgt spid="13"/>
                                        </p:tgtEl>
                                        <p:attrNameLst>
                                          <p:attrName>ppt_y</p:attrName>
                                        </p:attrNameLst>
                                      </p:cBhvr>
                                      <p:tavLst>
                                        <p:tav tm="0">
                                          <p:val>
                                            <p:strVal val="#ppt_y+#ppt_h*1.125000"/>
                                          </p:val>
                                        </p:tav>
                                        <p:tav tm="100000">
                                          <p:val>
                                            <p:strVal val="#ppt_y"/>
                                          </p:val>
                                        </p:tav>
                                      </p:tavLst>
                                    </p:anim>
                                    <p:animEffect transition="in" filter="wipe(up)">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P spid="13"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文本框 8"/>
          <p:cNvSpPr txBox="1"/>
          <p:nvPr>
            <p:custDataLst>
              <p:tags r:id="rId3"/>
            </p:custDataLst>
          </p:nvPr>
        </p:nvSpPr>
        <p:spPr>
          <a:xfrm>
            <a:off x="293370" y="1536065"/>
            <a:ext cx="11605260" cy="4246245"/>
          </a:xfrm>
          <a:prstGeom prst="rect">
            <a:avLst/>
          </a:prstGeom>
          <a:noFill/>
        </p:spPr>
        <p:txBody>
          <a:bodyPr wrap="square" rtlCol="0">
            <a:spAutoFit/>
          </a:bodyPr>
          <a:lstStyle/>
          <a:p>
            <a:pPr indent="914400" algn="l" fontAlgn="auto">
              <a:lnSpc>
                <a:spcPct val="150000"/>
              </a:lnSpc>
            </a:pPr>
            <a:r>
              <a:rPr lang="zh-CN" altLang="en-US" sz="3600" b="1">
                <a:solidFill>
                  <a:schemeClr val="tx1"/>
                </a:solidFill>
                <a:latin typeface="楷体" panose="02010609060101010101" charset="-122"/>
                <a:ea typeface="楷体" panose="02010609060101010101" charset="-122"/>
                <a:cs typeface="楷体" panose="02010609060101010101" charset="-122"/>
              </a:rPr>
              <a:t>钱理群先生曾提出，我们的一些大学正在</a:t>
            </a:r>
            <a:r>
              <a:rPr lang="zh-CN" altLang="en-US" sz="3600" b="1">
                <a:solidFill>
                  <a:srgbClr val="1D41D5"/>
                </a:solidFill>
                <a:latin typeface="楷体" panose="02010609060101010101" charset="-122"/>
                <a:ea typeface="楷体" panose="02010609060101010101" charset="-122"/>
                <a:cs typeface="楷体" panose="02010609060101010101" charset="-122"/>
              </a:rPr>
              <a:t>培养一批“精致的利己主义者”</a:t>
            </a:r>
            <a:r>
              <a:rPr lang="zh-CN" altLang="en-US" sz="3600" b="1">
                <a:solidFill>
                  <a:schemeClr val="tx1"/>
                </a:solidFill>
                <a:latin typeface="楷体" panose="02010609060101010101" charset="-122"/>
                <a:ea typeface="楷体" panose="02010609060101010101" charset="-122"/>
                <a:cs typeface="楷体" panose="02010609060101010101" charset="-122"/>
              </a:rPr>
              <a:t>，即经过精心打扮甚至伪装的“利己主义者”，他们的目标只有一个</a:t>
            </a:r>
            <a:r>
              <a:rPr lang="en-US" altLang="zh-CN" sz="3600" b="1">
                <a:solidFill>
                  <a:schemeClr val="tx1"/>
                </a:solidFill>
                <a:latin typeface="楷体" panose="02010609060101010101" charset="-122"/>
                <a:ea typeface="楷体" panose="02010609060101010101" charset="-122"/>
                <a:cs typeface="楷体" panose="02010609060101010101" charset="-122"/>
              </a:rPr>
              <a:t>——</a:t>
            </a:r>
            <a:r>
              <a:rPr lang="zh-CN" altLang="en-US" sz="3600" b="1">
                <a:solidFill>
                  <a:srgbClr val="1D41D5"/>
                </a:solidFill>
                <a:latin typeface="楷体" panose="02010609060101010101" charset="-122"/>
                <a:ea typeface="楷体" panose="02010609060101010101" charset="-122"/>
                <a:cs typeface="楷体" panose="02010609060101010101" charset="-122"/>
              </a:rPr>
              <a:t>个人利益</a:t>
            </a:r>
            <a:r>
              <a:rPr lang="zh-CN" altLang="en-US" sz="3600" b="1">
                <a:solidFill>
                  <a:schemeClr val="tx1"/>
                </a:solidFill>
                <a:latin typeface="楷体" panose="02010609060101010101" charset="-122"/>
                <a:ea typeface="楷体" panose="02010609060101010101" charset="-122"/>
                <a:cs typeface="楷体" panose="02010609060101010101" charset="-122"/>
              </a:rPr>
              <a:t>。针对此类社会现象，有人认为这是</a:t>
            </a:r>
            <a:r>
              <a:rPr lang="zh-CN" altLang="en-US" sz="3600" b="1">
                <a:solidFill>
                  <a:srgbClr val="FF0000"/>
                </a:solidFill>
                <a:latin typeface="楷体" panose="02010609060101010101" charset="-122"/>
                <a:ea typeface="楷体" panose="02010609060101010101" charset="-122"/>
                <a:cs typeface="楷体" panose="02010609060101010101" charset="-122"/>
              </a:rPr>
              <a:t>传统读书人道德修养缺失所致，</a:t>
            </a:r>
            <a:r>
              <a:rPr lang="zh-CN" altLang="en-US" sz="3600" b="1">
                <a:solidFill>
                  <a:schemeClr val="tx1"/>
                </a:solidFill>
                <a:latin typeface="楷体" panose="02010609060101010101" charset="-122"/>
                <a:ea typeface="楷体" panose="02010609060101010101" charset="-122"/>
                <a:cs typeface="楷体" panose="02010609060101010101" charset="-122"/>
              </a:rPr>
              <a:t>对此，你是否认同?请结合本课所学加以阐释。</a:t>
            </a:r>
            <a:endParaRPr lang="zh-CN" altLang="en-US" sz="3200" b="1">
              <a:solidFill>
                <a:schemeClr val="tx1"/>
              </a:solidFill>
              <a:latin typeface="楷体" panose="02010609060101010101" charset="-122"/>
              <a:ea typeface="楷体" panose="02010609060101010101" charset="-122"/>
              <a:cs typeface="楷体" panose="02010609060101010101" charset="-122"/>
            </a:endParaRPr>
          </a:p>
        </p:txBody>
      </p:sp>
      <p:sp>
        <p:nvSpPr>
          <p:cNvPr id="6" name="文本框 5"/>
          <p:cNvSpPr txBox="1"/>
          <p:nvPr>
            <p:custDataLst>
              <p:tags r:id="rId4"/>
            </p:custDataLst>
          </p:nvPr>
        </p:nvSpPr>
        <p:spPr>
          <a:xfrm>
            <a:off x="433070" y="456565"/>
            <a:ext cx="2631440" cy="829945"/>
          </a:xfrm>
          <a:prstGeom prst="rect">
            <a:avLst/>
          </a:prstGeom>
          <a:noFill/>
        </p:spPr>
        <p:txBody>
          <a:bodyPr wrap="none" rtlCol="0" anchor="t">
            <a:spAutoFit/>
          </a:bodyPr>
          <a:lstStyle/>
          <a:p>
            <a:pPr algn="l" fontAlgn="auto">
              <a:lnSpc>
                <a:spcPct val="100000"/>
              </a:lnSpc>
            </a:pPr>
            <a:r>
              <a:rPr lang="zh-CN" altLang="en-US" sz="4800" b="1">
                <a:solidFill>
                  <a:srgbClr val="FF0000"/>
                </a:solidFill>
                <a:latin typeface="楷体" panose="02010609060101010101" charset="-122"/>
                <a:ea typeface="楷体" panose="02010609060101010101" charset="-122"/>
                <a:cs typeface="微软雅黑" panose="020b0503020204020204" charset="-122"/>
                <a:sym typeface="+mn-ea"/>
              </a:rPr>
              <a:t>拓展探究</a:t>
            </a:r>
            <a:endParaRPr lang="zh-CN" altLang="en-US" sz="4800" b="1">
              <a:solidFill>
                <a:srgbClr val="FF0000"/>
              </a:solidFill>
              <a:latin typeface="楷体" panose="02010609060101010101" charset="-122"/>
              <a:ea typeface="楷体" panose="02010609060101010101" charset="-122"/>
              <a:cs typeface="微软雅黑" panose="020b0503020204020204" charset="-122"/>
              <a:sym typeface="+mn-ea"/>
            </a:endParaRPr>
          </a:p>
        </p:txBody>
      </p:sp>
      <p:pic>
        <p:nvPicPr>
          <p:cNvPr id="1026" name="Picture 2"/>
          <p:cNvPicPr>
            <a:picLocks noChangeAspect="1" noChangeArrowheads="1"/>
          </p:cNvPicPr>
          <p:nvPr>
            <p:custDataLst>
              <p:tags r:id="rId7"/>
            </p:custDataLst>
          </p:nvPr>
        </p:nvPicPr>
        <p:blipFill>
          <a:blip r:embed="rId5">
            <a:extLst>
              <a:ext uri="{BEBA8EAE-BF5A-486C-A8C5-ECC9F3942E4B}">
                <a14:imgProps xmlns:a14="http://schemas.microsoft.com/office/drawing/2010/main">
                  <a14:imgLayer r:embed="rId6">
                    <a14:imgEffect>
                      <a14:backgroundRemoval t="24535" b="68359" l="27207" r="95284">
                        <a14:foregroundMark x1="37062" y1="40609" x2="37062" y2="40609"/>
                        <a14:foregroundMark x1="40992" y1="49408" x2="40992" y2="49408"/>
                        <a14:foregroundMark x1="49698" y1="36210" x2="49698" y2="36210"/>
                        <a14:foregroundMark x1="53386" y1="35533" x2="53386" y2="35533"/>
                        <a14:foregroundMark x1="64510" y1="38917" x2="64510" y2="38917"/>
                        <a14:foregroundMark x1="63422" y1="43570" x2="63422" y2="43570"/>
                        <a14:foregroundMark x1="73821" y1="40609" x2="73821" y2="40609"/>
                        <a14:foregroundMark x1="73942" y1="44839" x2="73942" y2="44839"/>
                        <a14:foregroundMark x1="83615" y1="56007" x2="83615" y2="56007"/>
                        <a14:backgroundMark x1="52660" y1="54315" x2="52660" y2="54315"/>
                      </a14:backgroundRemoval>
                    </a14:imgEffect>
                    <a14:imgEffect>
                      <a14:saturation sat="33000"/>
                    </a14:imgEffect>
                  </a14:imgLayer>
                </a14:imgProps>
              </a:ext>
              <a:ext uri="{28A0092B-C50C-407E-A947-70E740481C1C}">
                <a14:useLocalDpi xmlns:a14="http://schemas.microsoft.com/office/drawing/2010/main" val="0"/>
              </a:ext>
            </a:extLst>
          </a:blip>
          <a:srcRect l="30446" t="23636" r="10435" b="37980"/>
          <a:stretch>
            <a:fillRect/>
          </a:stretch>
        </p:blipFill>
        <p:spPr bwMode="auto">
          <a:xfrm>
            <a:off x="9720417" y="5777548"/>
            <a:ext cx="2327563" cy="1079944"/>
          </a:xfrm>
          <a:prstGeom prst="rect">
            <a:avLst/>
          </a:prstGeom>
          <a:noFill/>
          <a:extLst>
            <a:ext uri="{909E8E84-426E-40DD-AFC4-6F175D3DCCD1}">
              <a14:hiddenFill xmlns:a14="http://schemas.microsoft.com/office/drawing/2010/main">
                <a:solidFill>
                  <a:srgbClr val="FFFFFF"/>
                </a:solidFill>
              </a14:hiddenFill>
            </a:ext>
          </a:extLst>
        </p:spPr>
      </p:pic>
      <p:pic>
        <p:nvPicPr>
          <p:cNvPr id="1027" name="New picture"/>
          <p:cNvPicPr/>
          <p:nvPr>
            <p:custDataLst>
              <p:tags r:id="rId9"/>
            </p:custDataLst>
          </p:nvPr>
        </p:nvPicPr>
        <p:blipFill>
          <a:blip r:embed="rId8"/>
          <a:stretch>
            <a:fillRect/>
          </a:stretch>
        </p:blipFill>
        <p:spPr>
          <a:xfrm>
            <a:off x="11430000" y="11874500"/>
            <a:ext cx="342900" cy="254000"/>
          </a:xfrm>
          <a:prstGeom prst="cube">
            <a:avLst/>
          </a:prstGeom>
        </p:spPr>
      </p:pic>
    </p:spTree>
  </p:cSld>
  <p:clrMapOvr>
    <a:masterClrMapping/>
  </p:clrMapOvr>
  <mc:AlternateContent>
    <mc:Choice xmlns:p15="http://schemas.microsoft.com/office/powerpoint/2012/main" Requires="p15">
      <p:transition p14:dur="250">
        <p15:prstTrans prst="prestige"/>
      </p:transition>
    </mc:Choice>
    <mc:Fallback>
      <p:transition>
        <p:fade/>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文本框 8"/>
          <p:cNvSpPr txBox="1"/>
          <p:nvPr>
            <p:custDataLst>
              <p:tags r:id="rId3"/>
            </p:custDataLst>
          </p:nvPr>
        </p:nvSpPr>
        <p:spPr>
          <a:xfrm>
            <a:off x="347345" y="1532255"/>
            <a:ext cx="11497310" cy="4523105"/>
          </a:xfrm>
          <a:prstGeom prst="rect">
            <a:avLst/>
          </a:prstGeom>
          <a:noFill/>
        </p:spPr>
        <p:txBody>
          <a:bodyPr wrap="square" rtlCol="0">
            <a:spAutoFit/>
          </a:bodyPr>
          <a:lstStyle/>
          <a:p>
            <a:pPr indent="914400" algn="l" fontAlgn="auto">
              <a:lnSpc>
                <a:spcPct val="100000"/>
              </a:lnSpc>
            </a:pPr>
            <a:r>
              <a:rPr lang="zh-CN" altLang="en-US" sz="3600" b="1">
                <a:solidFill>
                  <a:schemeClr val="tx1"/>
                </a:solidFill>
                <a:latin typeface="楷体" panose="02010609060101010101" charset="-122"/>
                <a:ea typeface="楷体" panose="02010609060101010101" charset="-122"/>
                <a:cs typeface="楷体" panose="02010609060101010101" charset="-122"/>
              </a:rPr>
              <a:t>《大学之道》开宗明义，提出大学的宗旨在于彰明美德，在于亲近爱抚民众，在于使人达到善的最高境界，由此可见，当时的人们认为</a:t>
            </a:r>
            <a:r>
              <a:rPr lang="zh-CN" altLang="en-US" sz="3600" b="1" u="sng">
                <a:solidFill>
                  <a:srgbClr val="FF0000"/>
                </a:solidFill>
                <a:latin typeface="楷体" panose="02010609060101010101" charset="-122"/>
                <a:ea typeface="楷体" panose="02010609060101010101" charset="-122"/>
                <a:cs typeface="楷体" panose="02010609060101010101" charset="-122"/>
              </a:rPr>
              <a:t>教育的最重要的意义在于培养道德高尚的人</a:t>
            </a:r>
            <a:r>
              <a:rPr lang="zh-CN" altLang="en-US" sz="3600" b="1">
                <a:solidFill>
                  <a:schemeClr val="tx1"/>
                </a:solidFill>
                <a:latin typeface="楷体" panose="02010609060101010101" charset="-122"/>
                <a:ea typeface="楷体" panose="02010609060101010101" charset="-122"/>
                <a:cs typeface="楷体" panose="02010609060101010101" charset="-122"/>
              </a:rPr>
              <a:t>。之后，又具体阐明了格物、致知、诚意、正心、修身、齐家、治国、平天下“八目”，以及在生活中的具体实践。这“八目”，由推究事物的原理依次扩展，到处理家族关系，最终到“天下平”，即</a:t>
            </a:r>
            <a:r>
              <a:rPr lang="zh-CN" altLang="en-US" sz="3600" b="1" u="sng">
                <a:solidFill>
                  <a:srgbClr val="FF0000"/>
                </a:solidFill>
                <a:latin typeface="楷体" panose="02010609060101010101" charset="-122"/>
                <a:ea typeface="楷体" panose="02010609060101010101" charset="-122"/>
                <a:cs typeface="楷体" panose="02010609060101010101" charset="-122"/>
              </a:rPr>
              <a:t>承担社会责任，以天下为己任</a:t>
            </a:r>
            <a:r>
              <a:rPr lang="zh-CN" altLang="en-US" sz="3600" b="1">
                <a:solidFill>
                  <a:schemeClr val="tx1"/>
                </a:solidFill>
                <a:latin typeface="楷体" panose="02010609060101010101" charset="-122"/>
                <a:ea typeface="楷体" panose="02010609060101010101" charset="-122"/>
                <a:cs typeface="楷体" panose="02010609060101010101" charset="-122"/>
              </a:rPr>
              <a:t>。</a:t>
            </a:r>
            <a:endParaRPr lang="zh-CN" altLang="en-US" sz="3600" b="1">
              <a:solidFill>
                <a:schemeClr val="tx1"/>
              </a:solidFill>
              <a:latin typeface="楷体" panose="02010609060101010101" charset="-122"/>
              <a:ea typeface="楷体" panose="02010609060101010101" charset="-122"/>
              <a:cs typeface="楷体" panose="02010609060101010101" charset="-122"/>
            </a:endParaRPr>
          </a:p>
        </p:txBody>
      </p:sp>
      <p:sp>
        <p:nvSpPr>
          <p:cNvPr id="4" name="文本框 3"/>
          <p:cNvSpPr txBox="1"/>
          <p:nvPr>
            <p:custDataLst>
              <p:tags r:id="rId4"/>
            </p:custDataLst>
          </p:nvPr>
        </p:nvSpPr>
        <p:spPr>
          <a:xfrm>
            <a:off x="715010" y="527685"/>
            <a:ext cx="2011680" cy="645160"/>
          </a:xfrm>
          <a:prstGeom prst="rect">
            <a:avLst/>
          </a:prstGeom>
          <a:noFill/>
        </p:spPr>
        <p:txBody>
          <a:bodyPr wrap="none" rtlCol="0" anchor="t">
            <a:spAutoFit/>
          </a:bodyPr>
          <a:lstStyle/>
          <a:p>
            <a:pPr algn="l" fontAlgn="auto">
              <a:lnSpc>
                <a:spcPct val="100000"/>
              </a:lnSpc>
            </a:pPr>
            <a:r>
              <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rPr>
              <a:t>认同观点</a:t>
            </a:r>
            <a:endParaRPr lang="zh-CN" altLang="en-US" sz="3600"/>
          </a:p>
        </p:txBody>
      </p:sp>
      <p:pic>
        <p:nvPicPr>
          <p:cNvPr id="1026" name="Picture 2"/>
          <p:cNvPicPr>
            <a:picLocks noChangeAspect="1" noChangeArrowheads="1"/>
          </p:cNvPicPr>
          <p:nvPr>
            <p:custDataLst>
              <p:tags r:id="rId7"/>
            </p:custDataLst>
          </p:nvPr>
        </p:nvPicPr>
        <p:blipFill>
          <a:blip r:embed="rId5">
            <a:extLst>
              <a:ext uri="{BEBA8EAE-BF5A-486C-A8C5-ECC9F3942E4B}">
                <a14:imgProps xmlns:a14="http://schemas.microsoft.com/office/drawing/2010/main">
                  <a14:imgLayer r:embed="rId6">
                    <a14:imgEffect>
                      <a14:backgroundRemoval t="24535" b="68359" l="27207" r="95284">
                        <a14:foregroundMark x1="37062" y1="40609" x2="37062" y2="40609"/>
                        <a14:foregroundMark x1="40992" y1="49408" x2="40992" y2="49408"/>
                        <a14:foregroundMark x1="49698" y1="36210" x2="49698" y2="36210"/>
                        <a14:foregroundMark x1="53386" y1="35533" x2="53386" y2="35533"/>
                        <a14:foregroundMark x1="64510" y1="38917" x2="64510" y2="38917"/>
                        <a14:foregroundMark x1="63422" y1="43570" x2="63422" y2="43570"/>
                        <a14:foregroundMark x1="73821" y1="40609" x2="73821" y2="40609"/>
                        <a14:foregroundMark x1="73942" y1="44839" x2="73942" y2="44839"/>
                        <a14:foregroundMark x1="83615" y1="56007" x2="83615" y2="56007"/>
                        <a14:backgroundMark x1="52660" y1="54315" x2="52660" y2="54315"/>
                      </a14:backgroundRemoval>
                    </a14:imgEffect>
                    <a14:imgEffect>
                      <a14:saturation sat="33000"/>
                    </a14:imgEffect>
                  </a14:imgLayer>
                </a14:imgProps>
              </a:ext>
              <a:ext uri="{28A0092B-C50C-407E-A947-70E740481C1C}">
                <a14:useLocalDpi xmlns:a14="http://schemas.microsoft.com/office/drawing/2010/main" val="0"/>
              </a:ext>
            </a:extLst>
          </a:blip>
          <a:srcRect l="30446" t="23636" r="10435" b="37980"/>
          <a:stretch>
            <a:fillRect/>
          </a:stretch>
        </p:blipFill>
        <p:spPr bwMode="auto">
          <a:xfrm>
            <a:off x="9720417" y="5777548"/>
            <a:ext cx="2327563" cy="1079944"/>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7"/>
          <p:cNvPicPr>
            <a:picLocks noChangeAspect="1"/>
          </p:cNvPicPr>
          <p:nvPr>
            <p:custDataLst>
              <p:tags r:id="rId9"/>
            </p:custDataLst>
          </p:nvPr>
        </p:nvPicPr>
        <p:blipFill>
          <a:blip r:embed="rId8"/>
          <a:srcRect b="-41243"/>
          <a:stretch>
            <a:fillRect/>
          </a:stretch>
        </p:blipFill>
        <p:spPr>
          <a:xfrm>
            <a:off x="10203180" y="0"/>
            <a:ext cx="1988820" cy="2453005"/>
          </a:xfrm>
          <a:prstGeom prst="rect">
            <a:avLst/>
          </a:prstGeom>
        </p:spPr>
      </p:pic>
    </p:spTree>
  </p:cSld>
  <p:clrMapOvr>
    <a:masterClrMapping/>
  </p:clrMapOvr>
  <mc:AlternateContent>
    <mc:Choice xmlns:p15="http://schemas.microsoft.com/office/powerpoint/2012/main" Requires="p15">
      <p:transition p14:dur="250">
        <p15:prstTrans prst="prestig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文本框 8"/>
          <p:cNvSpPr txBox="1"/>
          <p:nvPr>
            <p:custDataLst>
              <p:tags r:id="rId3"/>
            </p:custDataLst>
          </p:nvPr>
        </p:nvSpPr>
        <p:spPr>
          <a:xfrm>
            <a:off x="343535" y="1571625"/>
            <a:ext cx="11505565" cy="3969385"/>
          </a:xfrm>
          <a:prstGeom prst="rect">
            <a:avLst/>
          </a:prstGeom>
          <a:noFill/>
        </p:spPr>
        <p:txBody>
          <a:bodyPr wrap="square" rtlCol="0">
            <a:spAutoFit/>
          </a:bodyPr>
          <a:lstStyle/>
          <a:p>
            <a:pPr indent="914400" algn="l" fontAlgn="auto">
              <a:lnSpc>
                <a:spcPct val="100000"/>
              </a:lnSpc>
            </a:pPr>
            <a:r>
              <a:rPr lang="zh-CN" altLang="en-US" sz="3600" b="1">
                <a:solidFill>
                  <a:schemeClr val="tx1"/>
                </a:solidFill>
                <a:latin typeface="楷体" panose="02010609060101010101" charset="-122"/>
                <a:ea typeface="楷体" panose="02010609060101010101" charset="-122"/>
                <a:cs typeface="楷体" panose="02010609060101010101" charset="-122"/>
              </a:rPr>
              <a:t>反观当下一些学校的教育，急功近利，</a:t>
            </a:r>
            <a:r>
              <a:rPr lang="zh-CN" altLang="en-US" sz="3600" b="1" u="sng">
                <a:solidFill>
                  <a:schemeClr val="tx1"/>
                </a:solidFill>
                <a:latin typeface="楷体" panose="02010609060101010101" charset="-122"/>
                <a:ea typeface="楷体" panose="02010609060101010101" charset="-122"/>
                <a:cs typeface="楷体" panose="02010609060101010101" charset="-122"/>
              </a:rPr>
              <a:t>过度重视对知识的灌输和对技能的培养，而将对学生道德品质的培养放到了次要的地位</a:t>
            </a:r>
            <a:r>
              <a:rPr lang="zh-CN" altLang="en-US" sz="3600" b="1">
                <a:solidFill>
                  <a:schemeClr val="tx1"/>
                </a:solidFill>
                <a:latin typeface="楷体" panose="02010609060101010101" charset="-122"/>
                <a:ea typeface="楷体" panose="02010609060101010101" charset="-122"/>
                <a:cs typeface="楷体" panose="02010609060101010101" charset="-122"/>
              </a:rPr>
              <a:t>，</a:t>
            </a:r>
            <a:r>
              <a:rPr lang="zh-CN" altLang="en-US" sz="3600" b="1">
                <a:solidFill>
                  <a:srgbClr val="1D41D5"/>
                </a:solidFill>
                <a:latin typeface="楷体" panose="02010609060101010101" charset="-122"/>
                <a:ea typeface="楷体" panose="02010609060101010101" charset="-122"/>
                <a:cs typeface="楷体" panose="02010609060101010101" charset="-122"/>
              </a:rPr>
              <a:t>所以才出现了清华学子</a:t>
            </a:r>
            <a:r>
              <a:rPr lang="zh-CN" altLang="en-US" sz="3600" b="1">
                <a:solidFill>
                  <a:srgbClr val="FF0000"/>
                </a:solidFill>
                <a:latin typeface="楷体" panose="02010609060101010101" charset="-122"/>
                <a:ea typeface="楷体" panose="02010609060101010101" charset="-122"/>
                <a:cs typeface="楷体" panose="02010609060101010101" charset="-122"/>
              </a:rPr>
              <a:t>刘海洋</a:t>
            </a:r>
            <a:r>
              <a:rPr lang="zh-CN" altLang="en-US" sz="3600" b="1">
                <a:solidFill>
                  <a:srgbClr val="1D41D5"/>
                </a:solidFill>
                <a:latin typeface="楷体" panose="02010609060101010101" charset="-122"/>
                <a:ea typeface="楷体" panose="02010609060101010101" charset="-122"/>
                <a:cs typeface="楷体" panose="02010609060101010101" charset="-122"/>
              </a:rPr>
              <a:t>向狗熊泼硫酸、复旦研究生</a:t>
            </a:r>
            <a:r>
              <a:rPr lang="zh-CN" altLang="en-US" sz="3600" b="1">
                <a:solidFill>
                  <a:srgbClr val="FF0000"/>
                </a:solidFill>
                <a:latin typeface="楷体" panose="02010609060101010101" charset="-122"/>
                <a:ea typeface="楷体" panose="02010609060101010101" charset="-122"/>
                <a:cs typeface="楷体" panose="02010609060101010101" charset="-122"/>
              </a:rPr>
              <a:t>林森浩</a:t>
            </a:r>
            <a:r>
              <a:rPr lang="zh-CN" altLang="en-US" sz="3600" b="1">
                <a:solidFill>
                  <a:srgbClr val="1D41D5"/>
                </a:solidFill>
                <a:latin typeface="楷体" panose="02010609060101010101" charset="-122"/>
                <a:ea typeface="楷体" panose="02010609060101010101" charset="-122"/>
                <a:cs typeface="楷体" panose="02010609060101010101" charset="-122"/>
              </a:rPr>
              <a:t>给室友投毒</a:t>
            </a:r>
            <a:r>
              <a:rPr lang="zh-CN" altLang="en-US" sz="3600" b="1">
                <a:solidFill>
                  <a:srgbClr val="1D41D5"/>
                </a:solidFill>
                <a:latin typeface="楷体" panose="02010609060101010101" charset="-122"/>
                <a:ea typeface="楷体" panose="02010609060101010101" charset="-122"/>
                <a:cs typeface="楷体" panose="02010609060101010101" charset="-122"/>
                <a:sym typeface="+mn-ea"/>
              </a:rPr>
              <a:t>、</a:t>
            </a:r>
            <a:r>
              <a:rPr lang="zh-CN" altLang="en-US" sz="3600" b="1">
                <a:solidFill>
                  <a:srgbClr val="1D41D5"/>
                </a:solidFill>
                <a:latin typeface="楷体" panose="02010609060101010101" charset="-122"/>
                <a:ea typeface="楷体" panose="02010609060101010101" charset="-122"/>
                <a:cs typeface="楷体" panose="02010609060101010101" charset="-122"/>
              </a:rPr>
              <a:t>北大学霸</a:t>
            </a:r>
            <a:r>
              <a:rPr lang="zh-CN" altLang="en-US" sz="3600" b="1">
                <a:solidFill>
                  <a:srgbClr val="FF0000"/>
                </a:solidFill>
                <a:latin typeface="楷体" panose="02010609060101010101" charset="-122"/>
                <a:ea typeface="楷体" panose="02010609060101010101" charset="-122"/>
                <a:cs typeface="楷体" panose="02010609060101010101" charset="-122"/>
              </a:rPr>
              <a:t>吴谢宇</a:t>
            </a:r>
            <a:r>
              <a:rPr lang="zh-CN" altLang="en-US" sz="3600" b="1">
                <a:solidFill>
                  <a:srgbClr val="1D41D5"/>
                </a:solidFill>
                <a:latin typeface="楷体" panose="02010609060101010101" charset="-122"/>
                <a:ea typeface="楷体" panose="02010609060101010101" charset="-122"/>
                <a:cs typeface="楷体" panose="02010609060101010101" charset="-122"/>
              </a:rPr>
              <a:t>弑母这些令人发指的案件。</a:t>
            </a:r>
            <a:r>
              <a:rPr lang="zh-CN" altLang="en-US" sz="3600" b="1">
                <a:solidFill>
                  <a:schemeClr val="tx1"/>
                </a:solidFill>
                <a:latin typeface="楷体" panose="02010609060101010101" charset="-122"/>
                <a:ea typeface="楷体" panose="02010609060101010101" charset="-122"/>
                <a:cs typeface="楷体" panose="02010609060101010101" charset="-122"/>
              </a:rPr>
              <a:t>而钱理群先生所说的“精致的利己主义者”归根结底还是</a:t>
            </a:r>
            <a:r>
              <a:rPr lang="zh-CN" altLang="en-US" sz="3600" b="1">
                <a:solidFill>
                  <a:srgbClr val="FF0000"/>
                </a:solidFill>
                <a:latin typeface="楷体" panose="02010609060101010101" charset="-122"/>
                <a:ea typeface="楷体" panose="02010609060101010101" charset="-122"/>
                <a:cs typeface="楷体" panose="02010609060101010101" charset="-122"/>
              </a:rPr>
              <a:t>缺少责任意识，缺失家国情怀。</a:t>
            </a:r>
            <a:r>
              <a:rPr lang="zh-CN" altLang="en-US" sz="3600" b="1">
                <a:solidFill>
                  <a:schemeClr val="tx1"/>
                </a:solidFill>
                <a:latin typeface="楷体" panose="02010609060101010101" charset="-122"/>
                <a:ea typeface="楷体" panose="02010609060101010101" charset="-122"/>
                <a:cs typeface="楷体" panose="02010609060101010101" charset="-122"/>
              </a:rPr>
              <a:t>    </a:t>
            </a:r>
            <a:endParaRPr lang="zh-CN" altLang="en-US" sz="2400" b="1">
              <a:solidFill>
                <a:schemeClr val="tx1"/>
              </a:solidFill>
              <a:latin typeface="楷体" panose="02010609060101010101" charset="-122"/>
              <a:ea typeface="楷体" panose="02010609060101010101" charset="-122"/>
              <a:cs typeface="楷体" panose="02010609060101010101" charset="-122"/>
            </a:endParaRPr>
          </a:p>
        </p:txBody>
      </p:sp>
      <p:pic>
        <p:nvPicPr>
          <p:cNvPr id="8" name="图片 7"/>
          <p:cNvPicPr>
            <a:picLocks noChangeAspect="1"/>
          </p:cNvPicPr>
          <p:nvPr>
            <p:custDataLst>
              <p:tags r:id="rId5"/>
            </p:custDataLst>
          </p:nvPr>
        </p:nvPicPr>
        <p:blipFill>
          <a:blip r:embed="rId4"/>
          <a:srcRect b="-41243"/>
          <a:stretch>
            <a:fillRect/>
          </a:stretch>
        </p:blipFill>
        <p:spPr>
          <a:xfrm>
            <a:off x="10203180" y="0"/>
            <a:ext cx="1988820" cy="2453005"/>
          </a:xfrm>
          <a:prstGeom prst="rect">
            <a:avLst/>
          </a:prstGeom>
        </p:spPr>
      </p:pic>
      <p:pic>
        <p:nvPicPr>
          <p:cNvPr id="1026" name="Picture 2"/>
          <p:cNvPicPr>
            <a:picLocks noChangeAspect="1" noChangeArrowheads="1"/>
          </p:cNvPicPr>
          <p:nvPr>
            <p:custDataLst>
              <p:tags r:id="rId8"/>
            </p:custDataLst>
          </p:nvPr>
        </p:nvPicPr>
        <p:blipFill>
          <a:blip r:embed="rId6">
            <a:extLst>
              <a:ext uri="{BEBA8EAE-BF5A-486C-A8C5-ECC9F3942E4B}">
                <a14:imgProps xmlns:a14="http://schemas.microsoft.com/office/drawing/2010/main">
                  <a14:imgLayer r:embed="rId7">
                    <a14:imgEffect>
                      <a14:backgroundRemoval t="24535" b="68359" l="27207" r="95284">
                        <a14:foregroundMark x1="37062" y1="40609" x2="37062" y2="40609"/>
                        <a14:foregroundMark x1="40992" y1="49408" x2="40992" y2="49408"/>
                        <a14:foregroundMark x1="49698" y1="36210" x2="49698" y2="36210"/>
                        <a14:foregroundMark x1="53386" y1="35533" x2="53386" y2="35533"/>
                        <a14:foregroundMark x1="64510" y1="38917" x2="64510" y2="38917"/>
                        <a14:foregroundMark x1="63422" y1="43570" x2="63422" y2="43570"/>
                        <a14:foregroundMark x1="73821" y1="40609" x2="73821" y2="40609"/>
                        <a14:foregroundMark x1="73942" y1="44839" x2="73942" y2="44839"/>
                        <a14:foregroundMark x1="83615" y1="56007" x2="83615" y2="56007"/>
                        <a14:backgroundMark x1="52660" y1="54315" x2="52660" y2="54315"/>
                      </a14:backgroundRemoval>
                    </a14:imgEffect>
                    <a14:imgEffect>
                      <a14:saturation sat="33000"/>
                    </a14:imgEffect>
                  </a14:imgLayer>
                </a14:imgProps>
              </a:ext>
              <a:ext uri="{28A0092B-C50C-407E-A947-70E740481C1C}">
                <a14:useLocalDpi xmlns:a14="http://schemas.microsoft.com/office/drawing/2010/main" val="0"/>
              </a:ext>
            </a:extLst>
          </a:blip>
          <a:srcRect l="30446" t="23636" r="10435" b="37980"/>
          <a:stretch>
            <a:fillRect/>
          </a:stretch>
        </p:blipFill>
        <p:spPr bwMode="auto">
          <a:xfrm>
            <a:off x="9729942" y="5777548"/>
            <a:ext cx="2327563" cy="107994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mc:Choice xmlns:p15="http://schemas.microsoft.com/office/powerpoint/2012/main" Requires="p15">
      <p:transition p14:dur="250">
        <p15:prstTrans prst="prestig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文本框 8"/>
          <p:cNvSpPr txBox="1"/>
          <p:nvPr>
            <p:custDataLst>
              <p:tags r:id="rId3"/>
            </p:custDataLst>
          </p:nvPr>
        </p:nvSpPr>
        <p:spPr>
          <a:xfrm>
            <a:off x="343535" y="1228090"/>
            <a:ext cx="11505565" cy="4523105"/>
          </a:xfrm>
          <a:prstGeom prst="rect">
            <a:avLst/>
          </a:prstGeom>
          <a:noFill/>
        </p:spPr>
        <p:txBody>
          <a:bodyPr wrap="square" rtlCol="0">
            <a:spAutoFit/>
          </a:bodyPr>
          <a:lstStyle/>
          <a:p>
            <a:pPr algn="l" fontAlgn="auto">
              <a:lnSpc>
                <a:spcPct val="100000"/>
              </a:lnSpc>
            </a:pPr>
            <a:r>
              <a:rPr lang="zh-CN" altLang="en-US" sz="3600" b="1">
                <a:solidFill>
                  <a:schemeClr val="tx1"/>
                </a:solidFill>
                <a:latin typeface="华文楷体" panose="02010600040101010101" charset="-122"/>
                <a:ea typeface="华文楷体" panose="02010600040101010101" charset="-122"/>
                <a:cs typeface="华文楷体" panose="02010600040101010101" charset="-122"/>
              </a:rPr>
              <a:t> </a:t>
            </a:r>
            <a:r>
              <a:rPr lang="en-US" altLang="zh-CN" sz="3600" b="1">
                <a:solidFill>
                  <a:schemeClr val="tx1"/>
                </a:solidFill>
                <a:latin typeface="华文楷体" panose="02010600040101010101" charset="-122"/>
                <a:ea typeface="华文楷体" panose="02010600040101010101" charset="-122"/>
                <a:cs typeface="华文楷体" panose="02010600040101010101" charset="-122"/>
              </a:rPr>
              <a:t>       </a:t>
            </a:r>
            <a:r>
              <a:rPr lang="zh-CN" altLang="en-US" sz="3600" b="1">
                <a:solidFill>
                  <a:schemeClr val="tx1"/>
                </a:solidFill>
                <a:latin typeface="楷体" panose="02010609060101010101" charset="-122"/>
                <a:ea typeface="楷体" panose="02010609060101010101" charset="-122"/>
                <a:cs typeface="楷体" panose="02010609060101010101" charset="-122"/>
              </a:rPr>
              <a:t>在《大学》这类传统典籍里，培养人的道德品质处于非常重要的位置，培养人的最终目的是令其承担社会责任。这对当下一些过度重视对学生的知识教育而轻视道德培养的学校来说，具有重大的启示意义。</a:t>
            </a:r>
            <a:endParaRPr lang="zh-CN" altLang="en-US" sz="3600" b="1">
              <a:solidFill>
                <a:schemeClr val="tx1"/>
              </a:solidFill>
              <a:latin typeface="楷体" panose="02010609060101010101" charset="-122"/>
              <a:ea typeface="楷体" panose="02010609060101010101" charset="-122"/>
              <a:cs typeface="楷体" panose="02010609060101010101" charset="-122"/>
            </a:endParaRPr>
          </a:p>
          <a:p>
            <a:pPr algn="l" fontAlgn="auto">
              <a:lnSpc>
                <a:spcPct val="100000"/>
              </a:lnSpc>
            </a:pPr>
            <a:r>
              <a:rPr lang="zh-CN" altLang="en-US" sz="3600" b="1">
                <a:solidFill>
                  <a:schemeClr val="tx1"/>
                </a:solidFill>
                <a:latin typeface="楷体" panose="02010609060101010101" charset="-122"/>
                <a:ea typeface="楷体" panose="02010609060101010101" charset="-122"/>
                <a:cs typeface="楷体" panose="02010609060101010101" charset="-122"/>
              </a:rPr>
              <a:t>    鼓励青年学生们“修身、齐家、治国、平天下”，不仅能构建他们的道德自律，同时能够培养他们的家国情怀，引导他们在实现个人价值的同时为国家和社会做出贡献，而不是只以个人利益为唯一的考量。    </a:t>
            </a:r>
            <a:r>
              <a:rPr lang="zh-CN" altLang="en-US" sz="2400" b="1">
                <a:solidFill>
                  <a:schemeClr val="tx1"/>
                </a:solidFill>
                <a:latin typeface="楷体" panose="02010609060101010101" charset="-122"/>
                <a:ea typeface="楷体" panose="02010609060101010101" charset="-122"/>
                <a:cs typeface="楷体" panose="02010609060101010101" charset="-122"/>
              </a:rPr>
              <a:t>       </a:t>
            </a:r>
            <a:endParaRPr lang="zh-CN" altLang="en-US" sz="2400" b="1">
              <a:solidFill>
                <a:schemeClr val="tx1"/>
              </a:solidFill>
              <a:latin typeface="楷体" panose="02010609060101010101" charset="-122"/>
              <a:ea typeface="楷体" panose="02010609060101010101" charset="-122"/>
              <a:cs typeface="楷体" panose="02010609060101010101" charset="-122"/>
            </a:endParaRPr>
          </a:p>
        </p:txBody>
      </p:sp>
      <p:pic>
        <p:nvPicPr>
          <p:cNvPr id="8" name="图片 7"/>
          <p:cNvPicPr>
            <a:picLocks noChangeAspect="1"/>
          </p:cNvPicPr>
          <p:nvPr>
            <p:custDataLst>
              <p:tags r:id="rId5"/>
            </p:custDataLst>
          </p:nvPr>
        </p:nvPicPr>
        <p:blipFill>
          <a:blip r:embed="rId4"/>
          <a:srcRect b="-41243"/>
          <a:stretch>
            <a:fillRect/>
          </a:stretch>
        </p:blipFill>
        <p:spPr>
          <a:xfrm>
            <a:off x="10203180" y="0"/>
            <a:ext cx="1988820" cy="2453005"/>
          </a:xfrm>
          <a:prstGeom prst="rect">
            <a:avLst/>
          </a:prstGeom>
        </p:spPr>
      </p:pic>
      <p:pic>
        <p:nvPicPr>
          <p:cNvPr id="1026" name="Picture 2"/>
          <p:cNvPicPr>
            <a:picLocks noChangeAspect="1" noChangeArrowheads="1"/>
          </p:cNvPicPr>
          <p:nvPr>
            <p:custDataLst>
              <p:tags r:id="rId8"/>
            </p:custDataLst>
          </p:nvPr>
        </p:nvPicPr>
        <p:blipFill>
          <a:blip r:embed="rId6">
            <a:extLst>
              <a:ext uri="{BEBA8EAE-BF5A-486C-A8C5-ECC9F3942E4B}">
                <a14:imgProps xmlns:a14="http://schemas.microsoft.com/office/drawing/2010/main">
                  <a14:imgLayer r:embed="rId7">
                    <a14:imgEffect>
                      <a14:backgroundRemoval t="24535" b="68359" l="27207" r="95284">
                        <a14:foregroundMark x1="37062" y1="40609" x2="37062" y2="40609"/>
                        <a14:foregroundMark x1="40992" y1="49408" x2="40992" y2="49408"/>
                        <a14:foregroundMark x1="49698" y1="36210" x2="49698" y2="36210"/>
                        <a14:foregroundMark x1="53386" y1="35533" x2="53386" y2="35533"/>
                        <a14:foregroundMark x1="64510" y1="38917" x2="64510" y2="38917"/>
                        <a14:foregroundMark x1="63422" y1="43570" x2="63422" y2="43570"/>
                        <a14:foregroundMark x1="73821" y1="40609" x2="73821" y2="40609"/>
                        <a14:foregroundMark x1="73942" y1="44839" x2="73942" y2="44839"/>
                        <a14:foregroundMark x1="83615" y1="56007" x2="83615" y2="56007"/>
                        <a14:backgroundMark x1="52660" y1="54315" x2="52660" y2="54315"/>
                      </a14:backgroundRemoval>
                    </a14:imgEffect>
                    <a14:imgEffect>
                      <a14:saturation sat="33000"/>
                    </a14:imgEffect>
                  </a14:imgLayer>
                </a14:imgProps>
              </a:ext>
              <a:ext uri="{28A0092B-C50C-407E-A947-70E740481C1C}">
                <a14:useLocalDpi xmlns:a14="http://schemas.microsoft.com/office/drawing/2010/main" val="0"/>
              </a:ext>
            </a:extLst>
          </a:blip>
          <a:srcRect l="30446" t="23636" r="10435" b="37980"/>
          <a:stretch>
            <a:fillRect/>
          </a:stretch>
        </p:blipFill>
        <p:spPr bwMode="auto">
          <a:xfrm>
            <a:off x="9729942" y="5777548"/>
            <a:ext cx="2327563" cy="107994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mc:Choice xmlns:p15="http://schemas.microsoft.com/office/powerpoint/2012/main" Requires="p15">
      <p:transition p14:dur="250">
        <p15:prstTrans prst="prestige"/>
      </p:transition>
    </mc:Choice>
    <mc:Fallback>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466090" y="1202690"/>
            <a:ext cx="11254105" cy="3538220"/>
          </a:xfrm>
          <a:prstGeom prst="rect">
            <a:avLst/>
          </a:prstGeom>
          <a:noFill/>
          <a:ln w="9525">
            <a:noFill/>
          </a:ln>
          <a:extLst>
            <a:ext uri="{909E8E84-426E-40DD-AFC4-6F175D3DCCD1}">
              <a14:hiddenFill xmlns:a14="http://schemas.microsoft.com/office/drawing/2010/main">
                <a:solidFill>
                  <a:schemeClr val="bg1"/>
                </a:solidFill>
              </a14:hiddenFill>
            </a:ext>
          </a:extLst>
        </p:spPr>
        <p:txBody>
          <a:bodyPr wrap="square">
            <a:spAutoFit/>
          </a:bodyPr>
          <a:lstStyle/>
          <a:p>
            <a:r>
              <a:rPr lang="en-US" altLang="zh-CN" sz="3200" b="1" smtClean="0">
                <a:uFill>
                  <a:solidFill>
                    <a:srgbClr val="000000"/>
                  </a:solidFill>
                </a:uFill>
                <a:latin typeface="楷体" panose="02010609060101010101" charset="-122"/>
                <a:ea typeface="楷体" panose="02010609060101010101" charset="-122"/>
                <a:cs typeface="楷体" panose="02010609060101010101" charset="-122"/>
              </a:rPr>
              <a:t>1</a:t>
            </a:r>
            <a:r>
              <a:rPr lang="zh-CN" altLang="en-US" sz="3200" b="1" smtClean="0">
                <a:uFill>
                  <a:solidFill>
                    <a:srgbClr val="000000"/>
                  </a:solidFill>
                </a:uFill>
                <a:latin typeface="楷体" panose="02010609060101010101" charset="-122"/>
                <a:ea typeface="楷体" panose="02010609060101010101" charset="-122"/>
                <a:cs typeface="楷体" panose="02010609060101010101" charset="-122"/>
              </a:rPr>
              <a:t>、《大学之道》中，阐明为人处世的根本原则的句子是：“</a:t>
            </a:r>
            <a:r>
              <a:rPr lang="en-US" altLang="zh-CN" sz="3200" b="1" smtClean="0">
                <a:uFill>
                  <a:solidFill>
                    <a:srgbClr val="000000"/>
                  </a:solidFill>
                </a:uFill>
                <a:latin typeface="楷体" panose="02010609060101010101" charset="-122"/>
                <a:ea typeface="楷体" panose="02010609060101010101" charset="-122"/>
                <a:cs typeface="楷体" panose="02010609060101010101" charset="-122"/>
              </a:rPr>
              <a:t>_________,__________,________,__________</a:t>
            </a:r>
            <a:r>
              <a:rPr lang="zh-CN" altLang="en-US" sz="3200" b="1" smtClean="0">
                <a:uFill>
                  <a:solidFill>
                    <a:srgbClr val="000000"/>
                  </a:solidFill>
                </a:uFill>
                <a:latin typeface="楷体" panose="02010609060101010101" charset="-122"/>
                <a:ea typeface="楷体" panose="02010609060101010101" charset="-122"/>
                <a:cs typeface="楷体" panose="02010609060101010101" charset="-122"/>
              </a:rPr>
              <a:t> </a:t>
            </a:r>
            <a:r>
              <a:rPr lang="zh-CN" altLang="en-US" sz="3200" b="1">
                <a:latin typeface="楷体" panose="02010609060101010101" charset="-122"/>
                <a:ea typeface="楷体" panose="02010609060101010101" charset="-122"/>
                <a:cs typeface="楷体" panose="02010609060101010101" charset="-122"/>
              </a:rPr>
              <a:t>。”</a:t>
            </a:r>
            <a:endParaRPr lang="zh-CN" altLang="en-US" sz="3200" b="1">
              <a:latin typeface="楷体" panose="02010609060101010101" charset="-122"/>
              <a:ea typeface="楷体" panose="02010609060101010101" charset="-122"/>
              <a:cs typeface="楷体" panose="02010609060101010101" charset="-122"/>
            </a:endParaRPr>
          </a:p>
          <a:p>
            <a:r>
              <a:rPr lang="en-US" altLang="zh-CN" sz="3200" b="1" smtClean="0">
                <a:latin typeface="楷体" panose="02010609060101010101" charset="-122"/>
                <a:ea typeface="楷体" panose="02010609060101010101" charset="-122"/>
                <a:cs typeface="楷体" panose="02010609060101010101" charset="-122"/>
                <a:sym typeface="+mn-ea"/>
              </a:rPr>
              <a:t>2</a:t>
            </a:r>
            <a:r>
              <a:rPr lang="zh-CN" altLang="zh-CN" sz="3200" b="1" smtClean="0">
                <a:latin typeface="楷体" panose="02010609060101010101" charset="-122"/>
                <a:ea typeface="楷体" panose="02010609060101010101" charset="-122"/>
                <a:cs typeface="楷体" panose="02010609060101010101" charset="-122"/>
                <a:sym typeface="+mn-ea"/>
              </a:rPr>
              <a:t>、《大学之道》中</a:t>
            </a:r>
            <a:r>
              <a:rPr lang="en-US" altLang="zh-CN" sz="3200" b="1" smtClean="0">
                <a:latin typeface="楷体" panose="02010609060101010101" charset="-122"/>
                <a:ea typeface="楷体" panose="02010609060101010101" charset="-122"/>
                <a:cs typeface="楷体" panose="02010609060101010101" charset="-122"/>
                <a:sym typeface="+mn-ea"/>
              </a:rPr>
              <a:t>,</a:t>
            </a:r>
            <a:r>
              <a:rPr lang="zh-CN" altLang="zh-CN" sz="3200" b="1" smtClean="0">
                <a:latin typeface="楷体" panose="02010609060101010101" charset="-122"/>
                <a:ea typeface="楷体" panose="02010609060101010101" charset="-122"/>
                <a:cs typeface="楷体" panose="02010609060101010101" charset="-122"/>
                <a:sym typeface="+mn-ea"/>
              </a:rPr>
              <a:t>提出普天之下，不论身份高低，都应将加强个人品性修养作为根本的句子是 ：“</a:t>
            </a:r>
            <a:r>
              <a:rPr lang="en-US" altLang="zh-CN" sz="3200" b="1" smtClean="0">
                <a:latin typeface="楷体" panose="02010609060101010101" charset="-122"/>
                <a:ea typeface="楷体" panose="02010609060101010101" charset="-122"/>
                <a:cs typeface="楷体" panose="02010609060101010101" charset="-122"/>
                <a:sym typeface="+mn-ea"/>
              </a:rPr>
              <a:t>_______________ ,_____________________</a:t>
            </a:r>
            <a:r>
              <a:rPr lang="zh-CN" altLang="zh-CN" sz="3200" b="1" smtClean="0">
                <a:latin typeface="楷体" panose="02010609060101010101" charset="-122"/>
                <a:ea typeface="楷体" panose="02010609060101010101" charset="-122"/>
                <a:cs typeface="楷体" panose="02010609060101010101" charset="-122"/>
                <a:sym typeface="+mn-ea"/>
              </a:rPr>
              <a:t>。”</a:t>
            </a:r>
            <a:endParaRPr lang="zh-CN" altLang="zh-CN" sz="3200" b="1" smtClean="0">
              <a:latin typeface="楷体" panose="02010609060101010101" charset="-122"/>
              <a:ea typeface="楷体" panose="02010609060101010101" charset="-122"/>
              <a:cs typeface="楷体" panose="02010609060101010101" charset="-122"/>
            </a:endParaRPr>
          </a:p>
          <a:p>
            <a:r>
              <a:rPr lang="en-US" altLang="zh-CN" sz="3200" b="1" smtClean="0">
                <a:latin typeface="楷体" panose="02010609060101010101" charset="-122"/>
                <a:ea typeface="楷体" panose="02010609060101010101" charset="-122"/>
                <a:cs typeface="楷体" panose="02010609060101010101" charset="-122"/>
                <a:sym typeface="+mn-ea"/>
              </a:rPr>
              <a:t>3</a:t>
            </a:r>
            <a:r>
              <a:rPr lang="zh-CN" altLang="zh-CN" sz="3200" b="1" smtClean="0">
                <a:latin typeface="楷体" panose="02010609060101010101" charset="-122"/>
                <a:ea typeface="楷体" panose="02010609060101010101" charset="-122"/>
                <a:cs typeface="楷体" panose="02010609060101010101" charset="-122"/>
                <a:sym typeface="+mn-ea"/>
              </a:rPr>
              <a:t>、《大学之道》中点明获得知识的途径的句子是： “</a:t>
            </a:r>
            <a:r>
              <a:rPr lang="en-US" altLang="zh-CN" sz="3200" b="1" u="sng" smtClean="0">
                <a:latin typeface="楷体" panose="02010609060101010101" charset="-122"/>
                <a:ea typeface="楷体" panose="02010609060101010101" charset="-122"/>
                <a:cs typeface="楷体" panose="02010609060101010101" charset="-122"/>
                <a:sym typeface="+mn-ea"/>
              </a:rPr>
              <a:t>                  </a:t>
            </a:r>
            <a:r>
              <a:rPr lang="zh-CN" altLang="zh-CN" sz="3200" b="1" smtClean="0">
                <a:latin typeface="楷体" panose="02010609060101010101" charset="-122"/>
                <a:ea typeface="楷体" panose="02010609060101010101" charset="-122"/>
                <a:cs typeface="楷体" panose="02010609060101010101" charset="-122"/>
                <a:sym typeface="+mn-ea"/>
              </a:rPr>
              <a:t>。”</a:t>
            </a:r>
            <a:endParaRPr lang="zh-CN" altLang="en-US" sz="3200" b="1">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4"/>
            </p:custDataLst>
          </p:nvPr>
        </p:nvSpPr>
        <p:spPr>
          <a:xfrm>
            <a:off x="748681" y="4826143"/>
            <a:ext cx="10012680" cy="1753235"/>
          </a:xfrm>
          <a:prstGeom prst="rect">
            <a:avLst/>
          </a:prstGeom>
          <a:noFill/>
        </p:spPr>
        <p:txBody>
          <a:bodyPr wrap="none" rtlCol="0">
            <a:spAutoFit/>
          </a:bodyPr>
          <a:lstStyle/>
          <a:p>
            <a:pPr algn="l"/>
            <a:r>
              <a:rPr lang="en-US" altLang="zh-CN" sz="3600" b="1" smtClean="0">
                <a:solidFill>
                  <a:srgbClr val="FF0000"/>
                </a:solidFill>
                <a:latin typeface="华文楷体" panose="02010600040101010101" charset="-122"/>
                <a:ea typeface="华文楷体" panose="02010600040101010101" charset="-122"/>
                <a:cs typeface="华文楷体" panose="02010600040101010101" charset="-122"/>
              </a:rPr>
              <a:t>1</a:t>
            </a:r>
            <a:r>
              <a:rPr lang="zh-CN" altLang="en-US" sz="3600" b="1" smtClean="0">
                <a:solidFill>
                  <a:srgbClr val="FF0000"/>
                </a:solidFill>
                <a:latin typeface="华文楷体" panose="02010600040101010101" charset="-122"/>
                <a:ea typeface="华文楷体" panose="02010600040101010101" charset="-122"/>
                <a:cs typeface="华文楷体" panose="02010600040101010101" charset="-122"/>
              </a:rPr>
              <a:t>、大学之道，在明明德，在亲民，在止于至善。</a:t>
            </a:r>
            <a:endParaRPr lang="zh-CN" altLang="en-US" sz="3600" b="1" smtClean="0">
              <a:solidFill>
                <a:srgbClr val="FF0000"/>
              </a:solidFill>
              <a:latin typeface="华文楷体" panose="02010600040101010101" charset="-122"/>
              <a:ea typeface="华文楷体" panose="02010600040101010101" charset="-122"/>
              <a:cs typeface="华文楷体" panose="02010600040101010101" charset="-122"/>
            </a:endParaRPr>
          </a:p>
          <a:p>
            <a:pPr algn="l"/>
            <a:r>
              <a:rPr lang="en-US" altLang="zh-CN" sz="3600" b="1" smtClean="0">
                <a:solidFill>
                  <a:srgbClr val="FF0000"/>
                </a:solidFill>
                <a:latin typeface="华文楷体" panose="02010600040101010101" charset="-122"/>
                <a:ea typeface="华文楷体" panose="02010600040101010101" charset="-122"/>
                <a:cs typeface="华文楷体" panose="02010600040101010101" charset="-122"/>
                <a:sym typeface="+mn-ea"/>
              </a:rPr>
              <a:t>2</a:t>
            </a:r>
            <a:r>
              <a:rPr lang="zh-CN" altLang="zh-CN" sz="3600" b="1" smtClean="0">
                <a:solidFill>
                  <a:srgbClr val="FF0000"/>
                </a:solidFill>
                <a:latin typeface="华文楷体" panose="02010600040101010101" charset="-122"/>
                <a:ea typeface="华文楷体" panose="02010600040101010101" charset="-122"/>
                <a:cs typeface="华文楷体" panose="02010600040101010101" charset="-122"/>
                <a:sym typeface="+mn-ea"/>
              </a:rPr>
              <a:t>、自天子以至于庶人 </a:t>
            </a:r>
            <a:r>
              <a:rPr lang="en-US" altLang="zh-CN" sz="3600" b="1" smtClean="0">
                <a:solidFill>
                  <a:srgbClr val="FF0000"/>
                </a:solidFill>
                <a:latin typeface="华文楷体" panose="02010600040101010101" charset="-122"/>
                <a:ea typeface="华文楷体" panose="02010600040101010101" charset="-122"/>
                <a:cs typeface="华文楷体" panose="02010600040101010101" charset="-122"/>
                <a:sym typeface="+mn-ea"/>
              </a:rPr>
              <a:t>  </a:t>
            </a:r>
            <a:r>
              <a:rPr lang="zh-CN" altLang="zh-CN" sz="3600" b="1" smtClean="0">
                <a:solidFill>
                  <a:srgbClr val="FF0000"/>
                </a:solidFill>
                <a:latin typeface="华文楷体" panose="02010600040101010101" charset="-122"/>
                <a:ea typeface="华文楷体" panose="02010600040101010101" charset="-122"/>
                <a:cs typeface="华文楷体" panose="02010600040101010101" charset="-122"/>
                <a:sym typeface="+mn-ea"/>
              </a:rPr>
              <a:t>壹是皆以修身为本</a:t>
            </a:r>
            <a:endParaRPr lang="zh-CN" altLang="zh-CN" sz="3600" b="1" smtClean="0">
              <a:solidFill>
                <a:srgbClr val="FF0000"/>
              </a:solidFill>
              <a:latin typeface="华文楷体" panose="02010600040101010101" charset="-122"/>
              <a:ea typeface="华文楷体" panose="02010600040101010101" charset="-122"/>
              <a:cs typeface="华文楷体" panose="02010600040101010101" charset="-122"/>
            </a:endParaRPr>
          </a:p>
          <a:p>
            <a:pPr algn="l"/>
            <a:r>
              <a:rPr lang="en-US" altLang="zh-CN" sz="3600" b="1" smtClean="0">
                <a:solidFill>
                  <a:srgbClr val="FF0000"/>
                </a:solidFill>
                <a:latin typeface="华文楷体" panose="02010600040101010101" charset="-122"/>
                <a:ea typeface="华文楷体" panose="02010600040101010101" charset="-122"/>
                <a:cs typeface="华文楷体" panose="02010600040101010101" charset="-122"/>
                <a:sym typeface="+mn-ea"/>
              </a:rPr>
              <a:t>3</a:t>
            </a:r>
            <a:r>
              <a:rPr lang="zh-CN" altLang="zh-CN" sz="3600" b="1" smtClean="0">
                <a:solidFill>
                  <a:srgbClr val="FF0000"/>
                </a:solidFill>
                <a:latin typeface="华文楷体" panose="02010600040101010101" charset="-122"/>
                <a:ea typeface="华文楷体" panose="02010600040101010101" charset="-122"/>
                <a:cs typeface="华文楷体" panose="02010600040101010101" charset="-122"/>
                <a:sym typeface="+mn-ea"/>
              </a:rPr>
              <a:t>、致知在格物</a:t>
            </a:r>
            <a:endParaRPr lang="zh-CN" altLang="en-US" sz="3600" b="1">
              <a:solidFill>
                <a:srgbClr val="FF0000"/>
              </a:solidFill>
              <a:latin typeface="华文楷体" panose="02010600040101010101" charset="-122"/>
              <a:ea typeface="华文楷体" panose="02010600040101010101" charset="-122"/>
              <a:cs typeface="华文楷体" panose="02010600040101010101" charset="-122"/>
            </a:endParaRPr>
          </a:p>
        </p:txBody>
      </p:sp>
      <p:sp>
        <p:nvSpPr>
          <p:cNvPr id="4" name="文本框 3"/>
          <p:cNvSpPr txBox="1"/>
          <p:nvPr>
            <p:custDataLst>
              <p:tags r:id="rId5"/>
            </p:custDataLst>
          </p:nvPr>
        </p:nvSpPr>
        <p:spPr>
          <a:xfrm>
            <a:off x="466090" y="257810"/>
            <a:ext cx="2441694" cy="769441"/>
          </a:xfrm>
          <a:prstGeom prst="rect">
            <a:avLst/>
          </a:prstGeom>
          <a:noFill/>
        </p:spPr>
        <p:txBody>
          <a:bodyPr wrap="none" rtlCol="0">
            <a:spAutoFit/>
          </a:bodyPr>
          <a:lstStyle/>
          <a:p>
            <a:r>
              <a:rPr lang="zh-CN" altLang="en-US" sz="4400" b="1" smtClean="0">
                <a:latin typeface="Kaiti SC Bold" panose="02010600040101010101" charset="-122"/>
                <a:ea typeface="Kaiti SC Bold" panose="02010600040101010101" charset="-122"/>
                <a:cs typeface="Arial" panose="020b0604020202020204" pitchFamily="34" charset="0"/>
              </a:rPr>
              <a:t>随堂测试</a:t>
            </a:r>
            <a:endParaRPr lang="zh-CN" altLang="en-US" sz="4400" b="1">
              <a:latin typeface="Kaiti SC Bold" panose="02010600040101010101" charset="-122"/>
              <a:ea typeface="Kaiti SC Bold" panose="02010600040101010101" charset="-122"/>
              <a:cs typeface="Arial" panose="020b0604020202020204" pitchFamily="34" charset="0"/>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4902200" y="60325"/>
            <a:ext cx="6892290" cy="6737350"/>
          </a:xfrm>
          <a:prstGeom prst="rect">
            <a:avLst/>
          </a:prstGeom>
          <a:noFill/>
        </p:spPr>
        <p:txBody>
          <a:bodyPr wrap="square" rtlCol="0" anchor="t">
            <a:spAutoFit/>
          </a:bodyPr>
          <a:lstStyle/>
          <a:p>
            <a:pPr indent="0" fontAlgn="auto">
              <a:lnSpc>
                <a:spcPct val="120000"/>
              </a:lnSpc>
            </a:pPr>
            <a:r>
              <a:rPr lang="zh-CN" sz="2400" b="1">
                <a:latin typeface="楷体" panose="02010609060101010101" charset="-122"/>
                <a:ea typeface="楷体" panose="02010609060101010101" charset="-122"/>
                <a:cs typeface="楷体" panose="02010609060101010101" charset="-122"/>
                <a:sym typeface="+mn-ea"/>
              </a:rPr>
              <a:t>1.了解曾子</a:t>
            </a:r>
            <a:endParaRPr lang="zh-CN" sz="2400" b="1">
              <a:latin typeface="楷体" panose="02010609060101010101" charset="-122"/>
              <a:ea typeface="楷体" panose="02010609060101010101" charset="-122"/>
              <a:cs typeface="楷体" panose="02010609060101010101" charset="-122"/>
            </a:endParaRPr>
          </a:p>
          <a:p>
            <a:pPr indent="0" fontAlgn="auto">
              <a:lnSpc>
                <a:spcPct val="120000"/>
              </a:lnSpc>
            </a:pPr>
            <a:r>
              <a:rPr lang="en-US" altLang="zh-CN" sz="2400" b="1">
                <a:latin typeface="楷体" panose="02010609060101010101" charset="-122"/>
                <a:ea typeface="楷体" panose="02010609060101010101" charset="-122"/>
                <a:cs typeface="楷体" panose="02010609060101010101" charset="-122"/>
                <a:sym typeface="+mn-ea"/>
              </a:rPr>
              <a:t>    </a:t>
            </a:r>
            <a:r>
              <a:rPr lang="zh-CN" sz="2400" b="1">
                <a:latin typeface="楷体" panose="02010609060101010101" charset="-122"/>
                <a:ea typeface="楷体" panose="02010609060101010101" charset="-122"/>
                <a:cs typeface="楷体" panose="02010609060101010101" charset="-122"/>
                <a:sym typeface="+mn-ea"/>
              </a:rPr>
              <a:t>曾子（前505年－前435年），</a:t>
            </a:r>
            <a:r>
              <a:rPr lang="zh-CN" sz="2400" b="1">
                <a:solidFill>
                  <a:srgbClr val="FF0000"/>
                </a:solidFill>
                <a:latin typeface="楷体" panose="02010609060101010101" charset="-122"/>
                <a:ea typeface="楷体" panose="02010609060101010101" charset="-122"/>
                <a:cs typeface="楷体" panose="02010609060101010101" charset="-122"/>
                <a:sym typeface="+mn-ea"/>
              </a:rPr>
              <a:t>姒姓，曾氏，名参 ，字子舆，鲁国南武城人</a:t>
            </a:r>
            <a:r>
              <a:rPr lang="zh-CN" sz="2400" b="1">
                <a:latin typeface="楷体" panose="02010609060101010101" charset="-122"/>
                <a:ea typeface="楷体" panose="02010609060101010101" charset="-122"/>
                <a:cs typeface="楷体" panose="02010609060101010101" charset="-122"/>
                <a:sym typeface="+mn-ea"/>
              </a:rPr>
              <a:t>。春秋末年思想家，儒家大家，孔子晚年弟子之一，儒家学派的重要代表人物，其父曾点，字皙，七十二贤之一，与子曾参同师孔子。</a:t>
            </a:r>
            <a:endParaRPr lang="zh-CN" sz="2400" b="1">
              <a:latin typeface="楷体" panose="02010609060101010101" charset="-122"/>
              <a:ea typeface="楷体" panose="02010609060101010101" charset="-122"/>
              <a:cs typeface="楷体" panose="02010609060101010101" charset="-122"/>
            </a:endParaRPr>
          </a:p>
          <a:p>
            <a:pPr indent="0" fontAlgn="auto">
              <a:lnSpc>
                <a:spcPct val="120000"/>
              </a:lnSpc>
            </a:pPr>
            <a:r>
              <a:rPr lang="en-US" altLang="zh-CN" sz="2400" b="1">
                <a:latin typeface="楷体" panose="02010609060101010101" charset="-122"/>
                <a:ea typeface="楷体" panose="02010609060101010101" charset="-122"/>
                <a:cs typeface="楷体" panose="02010609060101010101" charset="-122"/>
                <a:sym typeface="+mn-ea"/>
              </a:rPr>
              <a:t>    </a:t>
            </a:r>
            <a:r>
              <a:rPr lang="zh-CN" sz="2400" b="1">
                <a:latin typeface="楷体" panose="02010609060101010101" charset="-122"/>
                <a:ea typeface="楷体" panose="02010609060101010101" charset="-122"/>
                <a:cs typeface="楷体" panose="02010609060101010101" charset="-122"/>
                <a:sym typeface="+mn-ea"/>
              </a:rPr>
              <a:t>倡导以“</a:t>
            </a:r>
            <a:r>
              <a:rPr lang="zh-CN" sz="2400" b="1">
                <a:solidFill>
                  <a:srgbClr val="FF0000"/>
                </a:solidFill>
                <a:latin typeface="楷体" panose="02010609060101010101" charset="-122"/>
                <a:ea typeface="楷体" panose="02010609060101010101" charset="-122"/>
                <a:cs typeface="楷体" panose="02010609060101010101" charset="-122"/>
                <a:sym typeface="+mn-ea"/>
              </a:rPr>
              <a:t>孝恕忠信</a:t>
            </a:r>
            <a:r>
              <a:rPr lang="zh-CN" sz="2400" b="1">
                <a:latin typeface="楷体" panose="02010609060101010101" charset="-122"/>
                <a:ea typeface="楷体" panose="02010609060101010101" charset="-122"/>
                <a:cs typeface="楷体" panose="02010609060101010101" charset="-122"/>
                <a:sym typeface="+mn-ea"/>
              </a:rPr>
              <a:t>”为核心的儒家思想，“修齐治平”的政治观，“内省慎独”的修养观，“以孝为本”的孝道观至今仍具有极其宝贵的社会意义和实用价值。</a:t>
            </a:r>
            <a:endParaRPr lang="zh-CN" sz="2400" b="1">
              <a:latin typeface="楷体" panose="02010609060101010101" charset="-122"/>
              <a:ea typeface="楷体" panose="02010609060101010101" charset="-122"/>
              <a:cs typeface="楷体" panose="02010609060101010101" charset="-122"/>
            </a:endParaRPr>
          </a:p>
          <a:p>
            <a:pPr indent="0" fontAlgn="auto">
              <a:lnSpc>
                <a:spcPct val="120000"/>
              </a:lnSpc>
            </a:pPr>
            <a:r>
              <a:rPr lang="en-US" altLang="zh-CN" sz="2400" b="1">
                <a:latin typeface="楷体" panose="02010609060101010101" charset="-122"/>
                <a:ea typeface="楷体" panose="02010609060101010101" charset="-122"/>
                <a:cs typeface="楷体" panose="02010609060101010101" charset="-122"/>
                <a:sym typeface="+mn-ea"/>
              </a:rPr>
              <a:t>    </a:t>
            </a:r>
            <a:r>
              <a:rPr lang="zh-CN" sz="2400" b="1">
                <a:latin typeface="楷体" panose="02010609060101010101" charset="-122"/>
                <a:ea typeface="楷体" panose="02010609060101010101" charset="-122"/>
                <a:cs typeface="楷体" panose="02010609060101010101" charset="-122"/>
                <a:sym typeface="+mn-ea"/>
              </a:rPr>
              <a:t>曾子参与编制了《论语》、撰写《大学》、《孝经》、《曾子十篇》等作品。</a:t>
            </a:r>
            <a:endParaRPr lang="zh-CN" sz="2400" b="1">
              <a:latin typeface="楷体" panose="02010609060101010101" charset="-122"/>
              <a:ea typeface="楷体" panose="02010609060101010101" charset="-122"/>
              <a:cs typeface="楷体" panose="02010609060101010101" charset="-122"/>
            </a:endParaRPr>
          </a:p>
          <a:p>
            <a:pPr indent="0" fontAlgn="auto">
              <a:lnSpc>
                <a:spcPct val="120000"/>
              </a:lnSpc>
            </a:pPr>
            <a:r>
              <a:rPr lang="en-US" altLang="zh-CN" sz="2400" b="1">
                <a:latin typeface="楷体" panose="02010609060101010101" charset="-122"/>
                <a:ea typeface="楷体" panose="02010609060101010101" charset="-122"/>
                <a:cs typeface="楷体" panose="02010609060101010101" charset="-122"/>
                <a:sym typeface="+mn-ea"/>
              </a:rPr>
              <a:t>    </a:t>
            </a:r>
            <a:r>
              <a:rPr lang="zh-CN" sz="2400" b="1">
                <a:latin typeface="楷体" panose="02010609060101010101" charset="-122"/>
                <a:ea typeface="楷体" panose="02010609060101010101" charset="-122"/>
                <a:cs typeface="楷体" panose="02010609060101010101" charset="-122"/>
                <a:sym typeface="+mn-ea"/>
              </a:rPr>
              <a:t>周考王六年去世，享年七十一岁。曾子在儒学发展史上占有重要的地位，</a:t>
            </a:r>
            <a:r>
              <a:rPr lang="zh-CN" sz="2400" b="1">
                <a:solidFill>
                  <a:srgbClr val="FF0000"/>
                </a:solidFill>
                <a:latin typeface="楷体" panose="02010609060101010101" charset="-122"/>
                <a:ea typeface="楷体" panose="02010609060101010101" charset="-122"/>
                <a:cs typeface="楷体" panose="02010609060101010101" charset="-122"/>
                <a:sym typeface="+mn-ea"/>
              </a:rPr>
              <a:t>后世尊为“宗圣”</a:t>
            </a:r>
            <a:r>
              <a:rPr lang="zh-CN" sz="2400" b="1">
                <a:latin typeface="楷体" panose="02010609060101010101" charset="-122"/>
                <a:ea typeface="楷体" panose="02010609060101010101" charset="-122"/>
                <a:cs typeface="楷体" panose="02010609060101010101" charset="-122"/>
                <a:sym typeface="+mn-ea"/>
              </a:rPr>
              <a:t>，成为配享孔庙的四配之一，仅次于“复圣”颜渊。</a:t>
            </a:r>
            <a:endParaRPr lang="zh-CN" altLang="en-US" sz="2400" b="1">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46050" y="536575"/>
            <a:ext cx="4756150" cy="5784850"/>
          </a:xfrm>
          <a:prstGeom prst="rect">
            <a:avLst/>
          </a:prstGeom>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106680" y="1085850"/>
            <a:ext cx="11979275" cy="3538220"/>
          </a:xfrm>
          <a:prstGeom prst="rect">
            <a:avLst/>
          </a:prstGeom>
          <a:noFill/>
          <a:ln w="9525">
            <a:noFill/>
          </a:ln>
          <a:extLst>
            <a:ext uri="{909E8E84-426E-40DD-AFC4-6F175D3DCCD1}">
              <a14:hiddenFill xmlns:a14="http://schemas.microsoft.com/office/drawing/2010/main">
                <a:solidFill>
                  <a:schemeClr val="bg1"/>
                </a:solidFill>
              </a14:hiddenFill>
            </a:ext>
          </a:extLst>
        </p:spPr>
        <p:txBody>
          <a:bodyPr wrap="square">
            <a:spAutoFit/>
          </a:bodyPr>
          <a:lstStyle/>
          <a:p>
            <a:r>
              <a:rPr lang="en-US" sz="3200" b="1">
                <a:latin typeface="楷体" panose="02010609060101010101" charset="-122"/>
                <a:ea typeface="楷体" panose="02010609060101010101" charset="-122"/>
                <a:cs typeface="楷体" panose="02010609060101010101" charset="-122"/>
              </a:rPr>
              <a:t>1</a:t>
            </a:r>
            <a:r>
              <a:rPr sz="3200" b="1">
                <a:latin typeface="楷体" panose="02010609060101010101" charset="-122"/>
                <a:ea typeface="楷体" panose="02010609060101010101" charset="-122"/>
                <a:cs typeface="楷体" panose="02010609060101010101" charset="-122"/>
              </a:rPr>
              <a:t>、《大学之道》中，写儒家以修、齐、治、平层层推进，由己及人，达到天下太平的句子是：“</a:t>
            </a:r>
            <a:r>
              <a:rPr lang="en-US" sz="3200" b="1">
                <a:latin typeface="楷体" panose="02010609060101010101" charset="-122"/>
                <a:ea typeface="楷体" panose="02010609060101010101" charset="-122"/>
                <a:cs typeface="楷体" panose="02010609060101010101" charset="-122"/>
              </a:rPr>
              <a:t>_________,_________,_________</a:t>
            </a:r>
            <a:r>
              <a:rPr sz="3200" b="1">
                <a:latin typeface="楷体" panose="02010609060101010101" charset="-122"/>
                <a:ea typeface="楷体" panose="02010609060101010101" charset="-122"/>
                <a:cs typeface="楷体" panose="02010609060101010101" charset="-122"/>
              </a:rPr>
              <a:t>。”</a:t>
            </a:r>
            <a:endParaRPr sz="3200" b="1">
              <a:latin typeface="楷体" panose="02010609060101010101" charset="-122"/>
              <a:ea typeface="楷体" panose="02010609060101010101" charset="-122"/>
              <a:cs typeface="楷体" panose="02010609060101010101" charset="-122"/>
            </a:endParaRPr>
          </a:p>
          <a:p>
            <a:r>
              <a:rPr lang="en-US" sz="3200" b="1">
                <a:latin typeface="楷体" panose="02010609060101010101" charset="-122"/>
                <a:ea typeface="楷体" panose="02010609060101010101" charset="-122"/>
                <a:cs typeface="楷体" panose="02010609060101010101" charset="-122"/>
              </a:rPr>
              <a:t>2</a:t>
            </a:r>
            <a:r>
              <a:rPr lang="zh-CN" altLang="en-US" sz="3200" b="1">
                <a:latin typeface="楷体" panose="02010609060101010101" charset="-122"/>
                <a:ea typeface="楷体" panose="02010609060101010101" charset="-122"/>
                <a:cs typeface="楷体" panose="02010609060101010101" charset="-122"/>
              </a:rPr>
              <a:t>、</a:t>
            </a:r>
            <a:r>
              <a:rPr sz="3200" b="1">
                <a:latin typeface="楷体" panose="02010609060101010101" charset="-122"/>
                <a:ea typeface="楷体" panose="02010609060101010101" charset="-122"/>
                <a:cs typeface="楷体" panose="02010609060101010101" charset="-122"/>
              </a:rPr>
              <a:t>《大学之道》中，用“</a:t>
            </a:r>
            <a:r>
              <a:rPr lang="en-US" sz="3200" b="1">
                <a:latin typeface="楷体" panose="02010609060101010101" charset="-122"/>
                <a:ea typeface="楷体" panose="02010609060101010101" charset="-122"/>
                <a:cs typeface="楷体" panose="02010609060101010101" charset="-122"/>
              </a:rPr>
              <a:t>____________</a:t>
            </a:r>
            <a:r>
              <a:rPr sz="3200" b="1">
                <a:latin typeface="楷体" panose="02010609060101010101" charset="-122"/>
                <a:ea typeface="楷体" panose="02010609060101010101" charset="-122"/>
                <a:cs typeface="楷体" panose="02010609060101010101" charset="-122"/>
              </a:rPr>
              <a:t>”来表达大学之道的最高境界。</a:t>
            </a:r>
            <a:endParaRPr sz="3200" b="1">
              <a:latin typeface="楷体" panose="02010609060101010101" charset="-122"/>
              <a:ea typeface="楷体" panose="02010609060101010101" charset="-122"/>
              <a:cs typeface="楷体" panose="02010609060101010101" charset="-122"/>
            </a:endParaRPr>
          </a:p>
          <a:p>
            <a:r>
              <a:rPr lang="en-US" sz="3200" b="1">
                <a:latin typeface="楷体" panose="02010609060101010101" charset="-122"/>
                <a:ea typeface="楷体" panose="02010609060101010101" charset="-122"/>
                <a:cs typeface="楷体" panose="02010609060101010101" charset="-122"/>
              </a:rPr>
              <a:t>3</a:t>
            </a:r>
            <a:r>
              <a:rPr lang="zh-CN" altLang="en-US" sz="3200" b="1">
                <a:latin typeface="楷体" panose="02010609060101010101" charset="-122"/>
                <a:ea typeface="楷体" panose="02010609060101010101" charset="-122"/>
                <a:cs typeface="楷体" panose="02010609060101010101" charset="-122"/>
              </a:rPr>
              <a:t>、</a:t>
            </a:r>
            <a:r>
              <a:rPr sz="3200" b="1">
                <a:latin typeface="楷体" panose="02010609060101010101" charset="-122"/>
                <a:ea typeface="楷体" panose="02010609060101010101" charset="-122"/>
                <a:cs typeface="楷体" panose="02010609060101010101" charset="-122"/>
              </a:rPr>
              <a:t>《大学之道》中，用“</a:t>
            </a:r>
            <a:r>
              <a:rPr lang="en-US" sz="3200" b="1">
                <a:latin typeface="楷体" panose="02010609060101010101" charset="-122"/>
                <a:ea typeface="楷体" panose="02010609060101010101" charset="-122"/>
                <a:cs typeface="楷体" panose="02010609060101010101" charset="-122"/>
              </a:rPr>
              <a:t>________,________</a:t>
            </a:r>
            <a:r>
              <a:rPr sz="3200" b="1">
                <a:latin typeface="楷体" panose="02010609060101010101" charset="-122"/>
                <a:ea typeface="楷体" panose="02010609060101010101" charset="-122"/>
                <a:cs typeface="楷体" panose="02010609060101010101" charset="-122"/>
              </a:rPr>
              <a:t>”两句指出本末始终的道理，进而说明“知所先后，则近道矣”的观点。  </a:t>
            </a:r>
            <a:endParaRPr sz="3200" b="1">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4"/>
            </p:custDataLst>
          </p:nvPr>
        </p:nvSpPr>
        <p:spPr>
          <a:xfrm>
            <a:off x="392446" y="4682633"/>
            <a:ext cx="10472420" cy="1753235"/>
          </a:xfrm>
          <a:prstGeom prst="rect">
            <a:avLst/>
          </a:prstGeom>
          <a:noFill/>
        </p:spPr>
        <p:txBody>
          <a:bodyPr wrap="none" rtlCol="0">
            <a:spAutoFit/>
          </a:bodyPr>
          <a:lstStyle/>
          <a:p>
            <a:pPr algn="l"/>
            <a:r>
              <a:rPr lang="en-US" altLang="zh-CN" sz="3600" b="1" smtClean="0">
                <a:solidFill>
                  <a:srgbClr val="FF0000"/>
                </a:solidFill>
                <a:latin typeface="华文楷体" panose="02010600040101010101" charset="-122"/>
                <a:ea typeface="华文楷体" panose="02010600040101010101" charset="-122"/>
                <a:cs typeface="华文楷体" panose="02010600040101010101" charset="-122"/>
              </a:rPr>
              <a:t>1</a:t>
            </a:r>
            <a:r>
              <a:rPr lang="zh-CN" altLang="en-US" sz="3600" b="1" smtClean="0">
                <a:solidFill>
                  <a:srgbClr val="FF0000"/>
                </a:solidFill>
                <a:latin typeface="华文楷体" panose="02010600040101010101" charset="-122"/>
                <a:ea typeface="华文楷体" panose="02010600040101010101" charset="-122"/>
                <a:cs typeface="华文楷体" panose="02010600040101010101" charset="-122"/>
              </a:rPr>
              <a:t>、身修而后家齐  家齐而后国治  国治而后天下平。</a:t>
            </a:r>
            <a:endParaRPr lang="zh-CN" altLang="en-US" sz="3600" b="1" smtClean="0">
              <a:solidFill>
                <a:srgbClr val="FF0000"/>
              </a:solidFill>
              <a:latin typeface="华文楷体" panose="02010600040101010101" charset="-122"/>
              <a:ea typeface="华文楷体" panose="02010600040101010101" charset="-122"/>
              <a:cs typeface="华文楷体" panose="02010600040101010101" charset="-122"/>
            </a:endParaRPr>
          </a:p>
          <a:p>
            <a:pPr algn="l"/>
            <a:r>
              <a:rPr lang="en-US" sz="3600" b="1" smtClean="0">
                <a:solidFill>
                  <a:srgbClr val="FF0000"/>
                </a:solidFill>
                <a:latin typeface="华文楷体" panose="02010600040101010101" charset="-122"/>
                <a:ea typeface="华文楷体" panose="02010600040101010101" charset="-122"/>
                <a:cs typeface="华文楷体" panose="02010600040101010101" charset="-122"/>
                <a:sym typeface="+mn-ea"/>
              </a:rPr>
              <a:t>2</a:t>
            </a:r>
            <a:r>
              <a:rPr lang="zh-CN" altLang="en-US" sz="3600" b="1" smtClean="0">
                <a:solidFill>
                  <a:srgbClr val="FF0000"/>
                </a:solidFill>
                <a:latin typeface="华文楷体" panose="02010600040101010101" charset="-122"/>
                <a:ea typeface="华文楷体" panose="02010600040101010101" charset="-122"/>
                <a:cs typeface="华文楷体" panose="02010600040101010101" charset="-122"/>
                <a:sym typeface="+mn-ea"/>
              </a:rPr>
              <a:t>、</a:t>
            </a:r>
            <a:r>
              <a:rPr altLang="zh-CN" sz="3600" b="1" smtClean="0">
                <a:solidFill>
                  <a:srgbClr val="FF0000"/>
                </a:solidFill>
                <a:latin typeface="华文楷体" panose="02010600040101010101" charset="-122"/>
                <a:ea typeface="华文楷体" panose="02010600040101010101" charset="-122"/>
                <a:cs typeface="华文楷体" panose="02010600040101010101" charset="-122"/>
                <a:sym typeface="+mn-ea"/>
              </a:rPr>
              <a:t>在止于至善。</a:t>
            </a:r>
            <a:endParaRPr altLang="zh-CN" sz="3600" b="1" smtClean="0">
              <a:solidFill>
                <a:srgbClr val="FF0000"/>
              </a:solidFill>
              <a:latin typeface="华文楷体" panose="02010600040101010101" charset="-122"/>
              <a:ea typeface="华文楷体" panose="02010600040101010101" charset="-122"/>
              <a:cs typeface="华文楷体" panose="02010600040101010101" charset="-122"/>
              <a:sym typeface="+mn-ea"/>
            </a:endParaRPr>
          </a:p>
          <a:p>
            <a:pPr algn="l"/>
            <a:r>
              <a:rPr lang="en-US" sz="3600" b="1" smtClean="0">
                <a:solidFill>
                  <a:srgbClr val="FF0000"/>
                </a:solidFill>
                <a:latin typeface="华文楷体" panose="02010600040101010101" charset="-122"/>
                <a:ea typeface="华文楷体" panose="02010600040101010101" charset="-122"/>
                <a:cs typeface="华文楷体" panose="02010600040101010101" charset="-122"/>
                <a:sym typeface="+mn-ea"/>
              </a:rPr>
              <a:t>3</a:t>
            </a:r>
            <a:r>
              <a:rPr lang="zh-CN" altLang="en-US" sz="3600" b="1" smtClean="0">
                <a:solidFill>
                  <a:srgbClr val="FF0000"/>
                </a:solidFill>
                <a:latin typeface="华文楷体" panose="02010600040101010101" charset="-122"/>
                <a:ea typeface="华文楷体" panose="02010600040101010101" charset="-122"/>
                <a:cs typeface="华文楷体" panose="02010600040101010101" charset="-122"/>
                <a:sym typeface="+mn-ea"/>
              </a:rPr>
              <a:t>、</a:t>
            </a:r>
            <a:r>
              <a:rPr altLang="zh-CN" sz="3600" b="1" smtClean="0">
                <a:solidFill>
                  <a:srgbClr val="FF0000"/>
                </a:solidFill>
                <a:latin typeface="华文楷体" panose="02010600040101010101" charset="-122"/>
                <a:ea typeface="华文楷体" panose="02010600040101010101" charset="-122"/>
                <a:cs typeface="华文楷体" panose="02010600040101010101" charset="-122"/>
                <a:sym typeface="+mn-ea"/>
              </a:rPr>
              <a:t>物有本末,事有终始。</a:t>
            </a:r>
            <a:endParaRPr altLang="zh-CN" sz="3600" b="1" smtClean="0">
              <a:solidFill>
                <a:srgbClr val="FF0000"/>
              </a:solidFill>
              <a:latin typeface="华文楷体" panose="02010600040101010101" charset="-122"/>
              <a:ea typeface="华文楷体" panose="02010600040101010101" charset="-122"/>
              <a:cs typeface="华文楷体" panose="02010600040101010101" charset="-122"/>
              <a:sym typeface="+mn-ea"/>
            </a:endParaRPr>
          </a:p>
        </p:txBody>
      </p:sp>
      <p:sp>
        <p:nvSpPr>
          <p:cNvPr id="4" name="文本框 3"/>
          <p:cNvSpPr txBox="1"/>
          <p:nvPr>
            <p:custDataLst>
              <p:tags r:id="rId5"/>
            </p:custDataLst>
          </p:nvPr>
        </p:nvSpPr>
        <p:spPr>
          <a:xfrm>
            <a:off x="212725" y="257810"/>
            <a:ext cx="2441694" cy="769441"/>
          </a:xfrm>
          <a:prstGeom prst="rect">
            <a:avLst/>
          </a:prstGeom>
          <a:noFill/>
        </p:spPr>
        <p:txBody>
          <a:bodyPr wrap="none" rtlCol="0">
            <a:spAutoFit/>
          </a:bodyPr>
          <a:lstStyle/>
          <a:p>
            <a:r>
              <a:rPr lang="zh-CN" altLang="en-US" sz="4400" b="1" smtClean="0">
                <a:latin typeface="Kaiti SC Bold" panose="02010600040101010101" charset="-122"/>
                <a:ea typeface="Kaiti SC Bold" panose="02010600040101010101" charset="-122"/>
                <a:cs typeface="Arial" panose="020b0604020202020204" pitchFamily="34" charset="0"/>
              </a:rPr>
              <a:t>随堂测试</a:t>
            </a:r>
            <a:endParaRPr lang="zh-CN" altLang="en-US" sz="4400" b="1">
              <a:latin typeface="Kaiti SC Bold" panose="02010600040101010101" charset="-122"/>
              <a:ea typeface="Kaiti SC Bold" panose="02010600040101010101" charset="-122"/>
              <a:cs typeface="Arial" panose="020b0604020202020204" pitchFamily="34" charset="0"/>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406400" y="296545"/>
            <a:ext cx="2441694" cy="769441"/>
          </a:xfrm>
          <a:prstGeom prst="rect">
            <a:avLst/>
          </a:prstGeom>
          <a:noFill/>
        </p:spPr>
        <p:txBody>
          <a:bodyPr wrap="none" rtlCol="0">
            <a:spAutoFit/>
          </a:bodyPr>
          <a:lstStyle/>
          <a:p>
            <a:r>
              <a:rPr lang="zh-CN" altLang="en-US" sz="4400" b="1" smtClean="0">
                <a:latin typeface="Kaiti SC Bold" panose="02010600040101010101" charset="-122"/>
                <a:ea typeface="Kaiti SC Bold" panose="02010600040101010101" charset="-122"/>
                <a:cs typeface="Arial" panose="020b0604020202020204" pitchFamily="34" charset="0"/>
              </a:rPr>
              <a:t>随堂测试</a:t>
            </a:r>
            <a:endParaRPr lang="zh-CN" altLang="en-US" sz="4400" b="1">
              <a:latin typeface="Kaiti SC Bold" panose="02010600040101010101" charset="-122"/>
              <a:ea typeface="Kaiti SC Bold" panose="02010600040101010101" charset="-122"/>
              <a:cs typeface="Arial" panose="020b0604020202020204" pitchFamily="34" charset="0"/>
            </a:endParaRPr>
          </a:p>
        </p:txBody>
      </p:sp>
      <p:sp>
        <p:nvSpPr>
          <p:cNvPr id="41988" name="Rectangle 4"/>
          <p:cNvSpPr>
            <a:spLocks noChangeArrowheads="1"/>
          </p:cNvSpPr>
          <p:nvPr>
            <p:custDataLst>
              <p:tags r:id="rId4"/>
            </p:custDataLst>
          </p:nvPr>
        </p:nvSpPr>
        <p:spPr bwMode="auto">
          <a:xfrm>
            <a:off x="406400" y="1607820"/>
            <a:ext cx="11408410" cy="230695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sz="3600" b="1" i="0" u="none" strike="noStrike" cap="none" normalizeH="0" baseline="0" smtClean="0">
                <a:ln>
                  <a:noFill/>
                </a:ln>
                <a:solidFill>
                  <a:srgbClr val="000000"/>
                </a:solidFill>
                <a:effectLst/>
                <a:latin typeface="楷体" panose="02010609060101010101" charset="-122"/>
                <a:ea typeface="楷体" panose="02010609060101010101" charset="-122"/>
                <a:cs typeface="楷体" panose="02010609060101010101" charset="-122"/>
              </a:rPr>
              <a:t>1</a:t>
            </a:r>
            <a:r>
              <a:rPr kumimoji="0" lang="zh-CN" altLang="en-US" sz="3600" b="1" i="0" u="none" strike="noStrike" cap="none" normalizeH="0" baseline="0" smtClean="0">
                <a:ln>
                  <a:noFill/>
                </a:ln>
                <a:solidFill>
                  <a:srgbClr val="000000"/>
                </a:solidFill>
                <a:effectLst/>
                <a:latin typeface="楷体" panose="02010609060101010101" charset="-122"/>
                <a:ea typeface="楷体" panose="02010609060101010101" charset="-122"/>
                <a:cs typeface="楷体" panose="02010609060101010101" charset="-122"/>
              </a:rPr>
              <a:t>、</a:t>
            </a:r>
            <a:r>
              <a:rPr kumimoji="0" lang="en-US" altLang="zh-CN" sz="3600" b="1" i="0" u="none" strike="noStrike" cap="none" normalizeH="0" baseline="0" smtClean="0">
                <a:ln>
                  <a:noFill/>
                </a:ln>
                <a:solidFill>
                  <a:srgbClr val="000000"/>
                </a:solidFill>
                <a:effectLst/>
                <a:latin typeface="楷体" panose="02010609060101010101" charset="-122"/>
                <a:ea typeface="楷体" panose="02010609060101010101" charset="-122"/>
                <a:cs typeface="楷体" panose="02010609060101010101" charset="-122"/>
              </a:rPr>
              <a:t>《</a:t>
            </a:r>
            <a:r>
              <a:rPr kumimoji="0" lang="zh-CN" altLang="en-US" sz="3600" b="1" i="0" u="none" strike="noStrike" cap="none" normalizeH="0" baseline="0" smtClean="0">
                <a:ln>
                  <a:noFill/>
                </a:ln>
                <a:solidFill>
                  <a:srgbClr val="000000"/>
                </a:solidFill>
                <a:effectLst/>
                <a:latin typeface="楷体" panose="02010609060101010101" charset="-122"/>
                <a:ea typeface="楷体" panose="02010609060101010101" charset="-122"/>
                <a:cs typeface="楷体" panose="02010609060101010101" charset="-122"/>
              </a:rPr>
              <a:t>大学之道</a:t>
            </a:r>
            <a:r>
              <a:rPr kumimoji="0" lang="en-US" altLang="zh-CN" sz="3600" b="1" i="0" u="none" strike="noStrike" cap="none" normalizeH="0" baseline="0" smtClean="0">
                <a:ln>
                  <a:noFill/>
                </a:ln>
                <a:solidFill>
                  <a:srgbClr val="000000"/>
                </a:solidFill>
                <a:effectLst/>
                <a:latin typeface="楷体" panose="02010609060101010101" charset="-122"/>
                <a:ea typeface="楷体" panose="02010609060101010101" charset="-122"/>
                <a:cs typeface="楷体" panose="02010609060101010101" charset="-122"/>
              </a:rPr>
              <a:t>》</a:t>
            </a:r>
            <a:r>
              <a:rPr kumimoji="0" lang="zh-CN" altLang="en-US" sz="3600" b="1" i="0" u="none" strike="noStrike" cap="none" normalizeH="0" baseline="0" smtClean="0">
                <a:ln>
                  <a:noFill/>
                </a:ln>
                <a:solidFill>
                  <a:srgbClr val="000000"/>
                </a:solidFill>
                <a:effectLst/>
                <a:latin typeface="楷体" panose="02010609060101010101" charset="-122"/>
                <a:ea typeface="楷体" panose="02010609060101010101" charset="-122"/>
                <a:cs typeface="楷体" panose="02010609060101010101" charset="-122"/>
              </a:rPr>
              <a:t>中，齐家的前提条件是</a:t>
            </a:r>
            <a:r>
              <a:rPr kumimoji="0" lang="zh-CN" altLang="en-US" sz="3600" b="1" i="0" strike="noStrike" cap="none" normalizeH="0" baseline="0" smtClean="0">
                <a:ln>
                  <a:noFill/>
                </a:ln>
                <a:solidFill>
                  <a:srgbClr val="000000"/>
                </a:solidFill>
                <a:effectLst/>
                <a:latin typeface="楷体" panose="02010609060101010101" charset="-122"/>
                <a:ea typeface="楷体" panose="02010609060101010101" charset="-122"/>
                <a:cs typeface="楷体" panose="02010609060101010101" charset="-122"/>
              </a:rPr>
              <a:t>“</a:t>
            </a:r>
            <a:r>
              <a:rPr kumimoji="0" lang="en-US" altLang="zh-CN" sz="3600" b="1" i="0" strike="noStrike" cap="none" normalizeH="0" baseline="0" smtClean="0">
                <a:ln>
                  <a:noFill/>
                </a:ln>
                <a:solidFill>
                  <a:srgbClr val="000000"/>
                </a:solidFill>
                <a:effectLst/>
                <a:latin typeface="楷体" panose="02010609060101010101" charset="-122"/>
                <a:ea typeface="楷体" panose="02010609060101010101" charset="-122"/>
                <a:cs typeface="楷体" panose="02010609060101010101" charset="-122"/>
              </a:rPr>
              <a:t>________</a:t>
            </a:r>
            <a:r>
              <a:rPr kumimoji="0" lang="zh-CN" altLang="en-US" sz="3600" b="1" i="0" strike="noStrike" cap="none" normalizeH="0" baseline="0" smtClean="0">
                <a:ln>
                  <a:noFill/>
                </a:ln>
                <a:solidFill>
                  <a:srgbClr val="000000"/>
                </a:solidFill>
                <a:effectLst/>
                <a:latin typeface="楷体" panose="02010609060101010101" charset="-122"/>
                <a:ea typeface="楷体" panose="02010609060101010101" charset="-122"/>
                <a:cs typeface="楷体" panose="02010609060101010101" charset="-122"/>
              </a:rPr>
              <a:t>”</a:t>
            </a:r>
            <a:r>
              <a:rPr lang="zh-CN" altLang="en-US" sz="3600" b="1" smtClean="0">
                <a:solidFill>
                  <a:srgbClr val="000000"/>
                </a:solidFill>
                <a:latin typeface="楷体" panose="02010609060101010101" charset="-122"/>
                <a:ea typeface="楷体" panose="02010609060101010101" charset="-122"/>
                <a:cs typeface="楷体" panose="02010609060101010101" charset="-122"/>
              </a:rPr>
              <a:t>，</a:t>
            </a:r>
            <a:r>
              <a:rPr kumimoji="0" lang="zh-CN" altLang="en-US" sz="3600" b="1" i="0" u="none" strike="noStrike" cap="none" normalizeH="0" baseline="0" smtClean="0">
                <a:ln>
                  <a:noFill/>
                </a:ln>
                <a:solidFill>
                  <a:srgbClr val="000000"/>
                </a:solidFill>
                <a:effectLst/>
                <a:latin typeface="楷体" panose="02010609060101010101" charset="-122"/>
                <a:ea typeface="楷体" panose="02010609060101010101" charset="-122"/>
                <a:cs typeface="楷体" panose="02010609060101010101" charset="-122"/>
              </a:rPr>
              <a:t>修身的前提条件是“</a:t>
            </a:r>
            <a:r>
              <a:rPr kumimoji="0" lang="en-US" altLang="zh-CN" sz="3600" b="1" i="0" u="none" strike="noStrike" cap="none" normalizeH="0" baseline="0" smtClean="0">
                <a:ln>
                  <a:noFill/>
                </a:ln>
                <a:solidFill>
                  <a:srgbClr val="000000"/>
                </a:solidFill>
                <a:effectLst/>
                <a:latin typeface="楷体" panose="02010609060101010101" charset="-122"/>
                <a:ea typeface="楷体" panose="02010609060101010101" charset="-122"/>
                <a:cs typeface="楷体" panose="02010609060101010101" charset="-122"/>
              </a:rPr>
              <a:t>__________</a:t>
            </a:r>
            <a:r>
              <a:rPr kumimoji="0" lang="zh-CN" altLang="en-US" sz="3600" b="1" i="0" u="none" strike="noStrike" cap="none" normalizeH="0" baseline="0" smtClean="0">
                <a:ln>
                  <a:noFill/>
                </a:ln>
                <a:solidFill>
                  <a:srgbClr val="000000"/>
                </a:solidFill>
                <a:effectLst/>
                <a:latin typeface="楷体" panose="02010609060101010101" charset="-122"/>
                <a:ea typeface="楷体" panose="02010609060101010101" charset="-122"/>
                <a:cs typeface="楷体" panose="02010609060101010101" charset="-122"/>
              </a:rPr>
              <a:t>”。</a:t>
            </a:r>
            <a:endParaRPr kumimoji="0" lang="en-US" altLang="zh-CN" sz="3600" b="1" i="0" u="none" strike="noStrike" cap="none" normalizeH="0" baseline="0" smtClean="0">
              <a:ln>
                <a:noFill/>
              </a:ln>
              <a:solidFill>
                <a:srgbClr val="000000"/>
              </a:solidFill>
              <a:effectLst/>
              <a:latin typeface="楷体" panose="02010609060101010101" charset="-122"/>
              <a:ea typeface="楷体" panose="02010609060101010101" charset="-122"/>
              <a:cs typeface="楷体" panose="02010609060101010101" charset="-122"/>
            </a:endParaRPr>
          </a:p>
          <a:p>
            <a:pPr lvl="0" eaLnBrk="0" fontAlgn="base" hangingPunct="0">
              <a:spcBef>
                <a:spcPct val="0"/>
              </a:spcBef>
              <a:spcAft>
                <a:spcPct val="0"/>
              </a:spcAft>
            </a:pPr>
            <a:r>
              <a:rPr lang="en-US" altLang="zh-CN" sz="3600" b="1" smtClean="0">
                <a:solidFill>
                  <a:srgbClr val="000000"/>
                </a:solidFill>
                <a:latin typeface="楷体" panose="02010609060101010101" charset="-122"/>
                <a:ea typeface="楷体" panose="02010609060101010101" charset="-122"/>
                <a:cs typeface="楷体" panose="02010609060101010101" charset="-122"/>
              </a:rPr>
              <a:t>2</a:t>
            </a:r>
            <a:r>
              <a:rPr lang="zh-CN" altLang="en-US" sz="3600" b="1" smtClean="0">
                <a:solidFill>
                  <a:srgbClr val="000000"/>
                </a:solidFill>
                <a:latin typeface="楷体" panose="02010609060101010101" charset="-122"/>
                <a:ea typeface="楷体" panose="02010609060101010101" charset="-122"/>
                <a:cs typeface="楷体" panose="02010609060101010101" charset="-122"/>
              </a:rPr>
              <a:t>、</a:t>
            </a:r>
            <a:r>
              <a:rPr lang="en-US" altLang="zh-CN" sz="3600" b="1" smtClean="0">
                <a:solidFill>
                  <a:srgbClr val="000000"/>
                </a:solidFill>
                <a:latin typeface="楷体" panose="02010609060101010101" charset="-122"/>
                <a:ea typeface="楷体" panose="02010609060101010101" charset="-122"/>
                <a:cs typeface="楷体" panose="02010609060101010101" charset="-122"/>
              </a:rPr>
              <a:t>《</a:t>
            </a:r>
            <a:r>
              <a:rPr lang="zh-CN" altLang="en-US" sz="3600" b="1" smtClean="0">
                <a:solidFill>
                  <a:srgbClr val="000000"/>
                </a:solidFill>
                <a:latin typeface="楷体" panose="02010609060101010101" charset="-122"/>
                <a:ea typeface="楷体" panose="02010609060101010101" charset="-122"/>
                <a:cs typeface="楷体" panose="02010609060101010101" charset="-122"/>
              </a:rPr>
              <a:t>大学之道</a:t>
            </a:r>
            <a:r>
              <a:rPr lang="en-US" altLang="zh-CN" sz="3600" b="1" smtClean="0">
                <a:solidFill>
                  <a:srgbClr val="000000"/>
                </a:solidFill>
                <a:latin typeface="楷体" panose="02010609060101010101" charset="-122"/>
                <a:ea typeface="楷体" panose="02010609060101010101" charset="-122"/>
                <a:cs typeface="楷体" panose="02010609060101010101" charset="-122"/>
              </a:rPr>
              <a:t>》</a:t>
            </a:r>
            <a:r>
              <a:rPr lang="zh-CN" altLang="en-US" sz="3600" b="1" smtClean="0">
                <a:solidFill>
                  <a:srgbClr val="000000"/>
                </a:solidFill>
                <a:latin typeface="楷体" panose="02010609060101010101" charset="-122"/>
                <a:ea typeface="楷体" panose="02010609060101010101" charset="-122"/>
                <a:cs typeface="楷体" panose="02010609060101010101" charset="-122"/>
              </a:rPr>
              <a:t>中，对所有人提出个人修养要求的两句是</a:t>
            </a:r>
            <a:r>
              <a:rPr lang="en-US" altLang="zh-CN" sz="3600" b="1" smtClean="0">
                <a:solidFill>
                  <a:srgbClr val="000000"/>
                </a:solidFill>
                <a:latin typeface="楷体" panose="02010609060101010101" charset="-122"/>
                <a:ea typeface="楷体" panose="02010609060101010101" charset="-122"/>
                <a:cs typeface="楷体" panose="02010609060101010101" charset="-122"/>
              </a:rPr>
              <a:t>_____________</a:t>
            </a:r>
            <a:r>
              <a:rPr lang="zh-CN" altLang="en-US" sz="3600" b="1" smtClean="0">
                <a:solidFill>
                  <a:srgbClr val="000000"/>
                </a:solidFill>
                <a:latin typeface="楷体" panose="02010609060101010101" charset="-122"/>
                <a:ea typeface="楷体" panose="02010609060101010101" charset="-122"/>
                <a:cs typeface="楷体" panose="02010609060101010101" charset="-122"/>
              </a:rPr>
              <a:t>。</a:t>
            </a:r>
            <a:endParaRPr kumimoji="0" lang="zh-CN" altLang="en-US" sz="3600" b="1" i="0" u="none" strike="noStrike" cap="none" normalizeH="0" baseline="0" smtClean="0">
              <a:ln>
                <a:noFill/>
              </a:ln>
              <a:solidFill>
                <a:srgbClr val="000000"/>
              </a:solidFill>
              <a:effectLst/>
              <a:latin typeface="楷体" panose="02010609060101010101" charset="-122"/>
              <a:ea typeface="楷体" panose="02010609060101010101" charset="-122"/>
              <a:cs typeface="楷体" panose="02010609060101010101" charset="-122"/>
            </a:endParaRPr>
          </a:p>
        </p:txBody>
      </p:sp>
      <p:sp>
        <p:nvSpPr>
          <p:cNvPr id="107521" name="Rectangle 1"/>
          <p:cNvSpPr>
            <a:spLocks noChangeArrowheads="1"/>
          </p:cNvSpPr>
          <p:nvPr>
            <p:custDataLst>
              <p:tags r:id="rId5"/>
            </p:custDataLst>
          </p:nvPr>
        </p:nvSpPr>
        <p:spPr bwMode="auto">
          <a:xfrm>
            <a:off x="406103" y="4334027"/>
            <a:ext cx="9136380" cy="119888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600" b="1" i="0" u="none" strike="noStrike" cap="none" normalizeH="0" baseline="0" smtClean="0">
                <a:ln>
                  <a:noFill/>
                </a:ln>
                <a:solidFill>
                  <a:srgbClr val="FF0000"/>
                </a:solidFill>
                <a:effectLst/>
                <a:latin typeface="楷体" panose="02010609060101010101" charset="-122"/>
                <a:ea typeface="楷体" panose="02010609060101010101" charset="-122"/>
                <a:cs typeface="宋体" panose="02010600030101010101" pitchFamily="2" charset="-122"/>
              </a:rPr>
              <a:t>1</a:t>
            </a:r>
            <a:r>
              <a:rPr kumimoji="0" lang="zh-CN" altLang="en-US" sz="3600" b="1" i="0" u="none" strike="noStrike" cap="none" normalizeH="0" baseline="0" smtClean="0">
                <a:ln>
                  <a:noFill/>
                </a:ln>
                <a:solidFill>
                  <a:srgbClr val="FF0000"/>
                </a:solidFill>
                <a:effectLst/>
                <a:latin typeface="楷体" panose="02010609060101010101" charset="-122"/>
                <a:ea typeface="楷体" panose="02010609060101010101" charset="-122"/>
                <a:cs typeface="宋体" panose="02010600030101010101" pitchFamily="2" charset="-122"/>
              </a:rPr>
              <a:t>、先修其身，先正其心。</a:t>
            </a:r>
            <a:endParaRPr kumimoji="0" lang="en-US" altLang="zh-CN" sz="3600" b="1" i="0" u="none" strike="noStrike" cap="none" normalizeH="0" baseline="0" smtClean="0">
              <a:ln>
                <a:noFill/>
              </a:ln>
              <a:solidFill>
                <a:srgbClr val="FF0000"/>
              </a:solidFill>
              <a:effectLst/>
              <a:latin typeface="楷体" panose="02010609060101010101" charset="-122"/>
              <a:ea typeface="楷体" panose="02010609060101010101" charset="-122"/>
              <a:cs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600" b="1" i="0" u="none" strike="noStrike" cap="none" normalizeH="0" baseline="0" smtClean="0">
                <a:ln>
                  <a:noFill/>
                </a:ln>
                <a:solidFill>
                  <a:srgbClr val="FF0000"/>
                </a:solidFill>
                <a:effectLst/>
                <a:latin typeface="楷体" panose="02010609060101010101" charset="-122"/>
                <a:ea typeface="楷体" panose="02010609060101010101" charset="-122"/>
                <a:cs typeface="宋体" panose="02010600030101010101" pitchFamily="2" charset="-122"/>
              </a:rPr>
              <a:t>2</a:t>
            </a:r>
            <a:r>
              <a:rPr kumimoji="0" lang="zh-CN" altLang="en-US" sz="3600" b="1" i="0" u="none" strike="noStrike" cap="none" normalizeH="0" baseline="0" smtClean="0">
                <a:ln>
                  <a:noFill/>
                </a:ln>
                <a:solidFill>
                  <a:srgbClr val="FF0000"/>
                </a:solidFill>
                <a:effectLst/>
                <a:latin typeface="楷体" panose="02010609060101010101" charset="-122"/>
                <a:ea typeface="楷体" panose="02010609060101010101" charset="-122"/>
                <a:cs typeface="宋体" panose="02010600030101010101" pitchFamily="2" charset="-122"/>
              </a:rPr>
              <a:t>、自天子以至于庶人，壹是皆以修身为本。</a:t>
            </a:r>
            <a:endParaRPr kumimoji="0" lang="zh-CN" altLang="en-US" sz="3600" b="1" i="0" u="none" strike="noStrike" cap="none" normalizeH="0" baseline="0" smtClean="0">
              <a:ln>
                <a:noFill/>
              </a:ln>
              <a:solidFill>
                <a:schemeClr val="tx1"/>
              </a:solidFill>
              <a:effectLst/>
              <a:latin typeface="楷体" panose="02010609060101010101" charset="-122"/>
              <a:ea typeface="楷体" panose="02010609060101010101" charset="-122"/>
              <a:cs typeface="宋体" panose="02010600030101010101" pitchFamily="2" charset="-122"/>
            </a:endParaRPr>
          </a:p>
        </p:txBody>
      </p:sp>
      <p:pic>
        <p:nvPicPr>
          <p:cNvPr id="107522" name="New picture"/>
          <p:cNvPicPr/>
          <p:nvPr>
            <p:custDataLst>
              <p:tags r:id="rId7"/>
            </p:custDataLst>
          </p:nvPr>
        </p:nvPicPr>
        <p:blipFill>
          <a:blip r:embed="rId6"/>
          <a:stretch>
            <a:fillRect/>
          </a:stretch>
        </p:blipFill>
        <p:spPr>
          <a:xfrm>
            <a:off x="12547600" y="11087100"/>
            <a:ext cx="317500" cy="228600"/>
          </a:xfrm>
          <a:prstGeom prst="cube">
            <a:avLst/>
          </a:prstGeom>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7521">
                                            <p:txEl>
                                              <p:pRg st="0" end="0"/>
                                            </p:txEl>
                                          </p:spTgt>
                                        </p:tgtEl>
                                        <p:attrNameLst>
                                          <p:attrName>style.visibility</p:attrName>
                                        </p:attrNameLst>
                                      </p:cBhvr>
                                      <p:to>
                                        <p:strVal val="visible"/>
                                      </p:to>
                                    </p:set>
                                    <p:animEffect transition="in" filter="blinds(horizontal)">
                                      <p:cBhvr>
                                        <p:cTn id="7" dur="500"/>
                                        <p:tgtEl>
                                          <p:spTgt spid="10752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7521">
                                            <p:txEl>
                                              <p:pRg st="1" end="1"/>
                                            </p:txEl>
                                          </p:spTgt>
                                        </p:tgtEl>
                                        <p:attrNameLst>
                                          <p:attrName>style.visibility</p:attrName>
                                        </p:attrNameLst>
                                      </p:cBhvr>
                                      <p:to>
                                        <p:strVal val="visible"/>
                                      </p:to>
                                    </p:set>
                                    <p:animEffect transition="in" filter="blinds(horizontal)">
                                      <p:cBhvr>
                                        <p:cTn id="12" dur="500"/>
                                        <p:tgtEl>
                                          <p:spTgt spid="1075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语 文 拷贝"/>
          <p:cNvPicPr>
            <a:picLocks noChangeAspect="1"/>
          </p:cNvPicPr>
          <p:nvPr>
            <p:custDataLst>
              <p:tags r:id="rId4"/>
            </p:custDataLst>
          </p:nvPr>
        </p:nvPicPr>
        <p:blipFill>
          <a:blip r:embed="rId3"/>
          <a:stretch>
            <a:fillRect/>
          </a:stretch>
        </p:blipFill>
        <p:spPr>
          <a:xfrm>
            <a:off x="838229" y="690921"/>
            <a:ext cx="5474888" cy="5474888"/>
          </a:xfrm>
          <a:prstGeom prst="rect">
            <a:avLst/>
          </a:prstGeom>
        </p:spPr>
      </p:pic>
      <p:sp>
        <p:nvSpPr>
          <p:cNvPr id="4" name="文本框 3"/>
          <p:cNvSpPr txBox="1"/>
          <p:nvPr>
            <p:custDataLst>
              <p:tags r:id="rId5"/>
            </p:custDataLst>
          </p:nvPr>
        </p:nvSpPr>
        <p:spPr>
          <a:xfrm>
            <a:off x="7379335" y="2921000"/>
            <a:ext cx="4145280" cy="1014730"/>
          </a:xfrm>
          <a:prstGeom prst="rect">
            <a:avLst/>
          </a:prstGeom>
          <a:noFill/>
        </p:spPr>
        <p:txBody>
          <a:bodyPr wrap="square" rtlCol="0">
            <a:spAutoFit/>
          </a:bodyPr>
          <a:lstStyle/>
          <a:p>
            <a:r>
              <a:rPr lang="zh-CN" altLang="en-US" sz="6000" smtClean="0">
                <a:latin typeface="楷体" panose="02010609060101010101" charset="-122"/>
                <a:ea typeface="楷体" panose="02010609060101010101" charset="-122"/>
              </a:rPr>
              <a:t>谢谢观看！</a:t>
            </a:r>
            <a:endParaRPr lang="zh-CN" altLang="en-US" sz="6000">
              <a:latin typeface="楷体" panose="02010609060101010101" charset="-122"/>
              <a:ea typeface="楷体" panose="02010609060101010101" charset="-122"/>
            </a:endParaRPr>
          </a:p>
        </p:txBody>
      </p:sp>
    </p:spTree>
  </p:cSld>
  <p:clrMapOvr>
    <a:masterClrMapping/>
  </p:clrMapOvr>
  <mc:AlternateContent>
    <mc:Choice xmlns:p14="http://schemas.microsoft.com/office/powerpoint/2010/main" Requires="p14">
      <p:transition spd="med" p14:dur="699">
        <p:fade/>
      </p:transition>
    </mc:Choice>
    <mc:Fallback>
      <p:transition spd="med">
        <p:fade/>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89230" y="282575"/>
            <a:ext cx="6795135" cy="6292850"/>
          </a:xfrm>
          <a:prstGeom prst="rect">
            <a:avLst/>
          </a:prstGeom>
          <a:noFill/>
        </p:spPr>
        <p:txBody>
          <a:bodyPr wrap="square" rtlCol="0" anchor="t">
            <a:spAutoFit/>
          </a:bodyPr>
          <a:lstStyle/>
          <a:p>
            <a:pPr indent="0" fontAlgn="auto">
              <a:lnSpc>
                <a:spcPct val="120000"/>
              </a:lnSpc>
            </a:pPr>
            <a:r>
              <a:rPr lang="zh-CN" sz="2800" b="1">
                <a:latin typeface="楷体" panose="02010609060101010101" charset="-122"/>
                <a:ea typeface="楷体" panose="02010609060101010101" charset="-122"/>
                <a:cs typeface="楷体" panose="02010609060101010101" charset="-122"/>
                <a:sym typeface="+mn-ea"/>
              </a:rPr>
              <a:t>2.曾子轶事</a:t>
            </a:r>
            <a:r>
              <a:rPr lang="en-US" altLang="zh-CN" sz="2800" b="1">
                <a:latin typeface="楷体" panose="02010609060101010101" charset="-122"/>
                <a:ea typeface="楷体" panose="02010609060101010101" charset="-122"/>
                <a:cs typeface="楷体" panose="02010609060101010101" charset="-122"/>
                <a:sym typeface="+mn-ea"/>
              </a:rPr>
              <a:t>——</a:t>
            </a:r>
            <a:r>
              <a:rPr lang="zh-CN" sz="2800" b="1">
                <a:latin typeface="楷体" panose="02010609060101010101" charset="-122"/>
                <a:ea typeface="楷体" panose="02010609060101010101" charset="-122"/>
                <a:cs typeface="楷体" panose="02010609060101010101" charset="-122"/>
                <a:sym typeface="+mn-ea"/>
              </a:rPr>
              <a:t>啮指痛心</a:t>
            </a:r>
            <a:r>
              <a:rPr lang="en-US" altLang="zh-CN" sz="2800" b="1">
                <a:latin typeface="楷体" panose="02010609060101010101" charset="-122"/>
                <a:ea typeface="楷体" panose="02010609060101010101" charset="-122"/>
                <a:cs typeface="楷体" panose="02010609060101010101" charset="-122"/>
                <a:sym typeface="+mn-ea"/>
              </a:rPr>
              <a:t>    </a:t>
            </a:r>
            <a:endParaRPr lang="en-US" altLang="zh-CN" sz="2800" b="1">
              <a:latin typeface="楷体" panose="02010609060101010101" charset="-122"/>
              <a:ea typeface="楷体" panose="02010609060101010101" charset="-122"/>
              <a:cs typeface="楷体" panose="02010609060101010101" charset="-122"/>
              <a:sym typeface="+mn-ea"/>
            </a:endParaRPr>
          </a:p>
          <a:p>
            <a:pPr indent="0" fontAlgn="auto">
              <a:lnSpc>
                <a:spcPct val="120000"/>
              </a:lnSpc>
            </a:pPr>
            <a:r>
              <a:rPr lang="en-US" altLang="zh-CN" sz="2800" b="1">
                <a:latin typeface="楷体" panose="02010609060101010101" charset="-122"/>
                <a:ea typeface="楷体" panose="02010609060101010101" charset="-122"/>
                <a:cs typeface="楷体" panose="02010609060101010101" charset="-122"/>
                <a:sym typeface="+mn-ea"/>
              </a:rPr>
              <a:t>   </a:t>
            </a:r>
            <a:r>
              <a:rPr lang="zh-CN" sz="2800" b="1">
                <a:latin typeface="楷体" panose="02010609060101010101" charset="-122"/>
                <a:ea typeface="楷体" panose="02010609060101010101" charset="-122"/>
                <a:cs typeface="楷体" panose="02010609060101010101" charset="-122"/>
                <a:sym typeface="+mn-ea"/>
              </a:rPr>
              <a:t>曾参，侍奉母亲极其孝敬。（家贫，经常自己入山打柴）一次，曾参又进山砍柴去了，突然家里来了客人，他母亲不知所措，就站在门口望着大山希望曾子回来，许久不见归来就用牙咬自己的手指。正在山里砍柴的曾参忽然觉得心口疼痛，便赶紧背着柴返回家中，跪问母亲为什么召唤他。母亲说：“家里突然来了不速之客，我咬手指是提醒你快回来。”后人也以诗颂之：“母指方才啮，儿心痛不禁。负薪归未晚，骨肉至情深。”</a:t>
            </a:r>
            <a:endParaRPr lang="zh-CN" sz="2800" b="1">
              <a:latin typeface="楷体" panose="02010609060101010101" charset="-122"/>
              <a:ea typeface="楷体" panose="02010609060101010101" charset="-122"/>
              <a:cs typeface="楷体" panose="02010609060101010101" charset="-122"/>
              <a:sym typeface="+mn-ea"/>
            </a:endParaRPr>
          </a:p>
        </p:txBody>
      </p:sp>
      <p:pic>
        <p:nvPicPr>
          <p:cNvPr id="105" name="图片 104"/>
          <p:cNvPicPr/>
          <p:nvPr>
            <p:custDataLst>
              <p:tags r:id="rId6"/>
            </p:custDataLst>
          </p:nvPr>
        </p:nvPicPr>
        <p:blipFill>
          <a:blip r:embed="rId5" r:link="rId4"/>
          <a:stretch>
            <a:fillRect/>
          </a:stretch>
        </p:blipFill>
        <p:spPr>
          <a:xfrm>
            <a:off x="6984365" y="282575"/>
            <a:ext cx="5029835" cy="6292850"/>
          </a:xfrm>
          <a:prstGeom prst="rect">
            <a:avLst/>
          </a:prstGeom>
          <a:noFill/>
          <a:ln w="9525">
            <a:noFill/>
          </a:ln>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351155" y="151765"/>
            <a:ext cx="6556375" cy="6554470"/>
          </a:xfrm>
          <a:prstGeom prst="rect">
            <a:avLst/>
          </a:prstGeom>
          <a:noFill/>
        </p:spPr>
        <p:txBody>
          <a:bodyPr wrap="square" rtlCol="0" anchor="t">
            <a:spAutoFit/>
          </a:bodyPr>
          <a:lstStyle/>
          <a:p>
            <a:pPr indent="0"/>
            <a:r>
              <a:rPr lang="zh-CN" sz="2800" b="1">
                <a:latin typeface="楷体" panose="02010609060101010101" charset="-122"/>
                <a:ea typeface="楷体" panose="02010609060101010101" charset="-122"/>
                <a:cs typeface="楷体" panose="02010609060101010101" charset="-122"/>
                <a:sym typeface="+mn-ea"/>
              </a:rPr>
              <a:t>3.了解曾子思想</a:t>
            </a:r>
            <a:endParaRPr lang="en-US" sz="2800" b="1">
              <a:latin typeface="楷体" panose="02010609060101010101" charset="-122"/>
              <a:ea typeface="楷体" panose="02010609060101010101" charset="-122"/>
              <a:cs typeface="楷体" panose="02010609060101010101" charset="-122"/>
            </a:endParaRPr>
          </a:p>
          <a:p>
            <a:pPr indent="0"/>
            <a:r>
              <a:rPr lang="en-US" sz="2800" b="1">
                <a:latin typeface="楷体" panose="02010609060101010101" charset="-122"/>
                <a:ea typeface="楷体" panose="02010609060101010101" charset="-122"/>
                <a:cs typeface="楷体" panose="02010609060101010101" charset="-122"/>
                <a:sym typeface="+mn-ea"/>
              </a:rPr>
              <a:t>·</a:t>
            </a:r>
            <a:r>
              <a:rPr lang="en-US" sz="2800" b="1">
                <a:solidFill>
                  <a:srgbClr val="FF0000"/>
                </a:solidFill>
                <a:latin typeface="楷体" panose="02010609060101010101" charset="-122"/>
                <a:ea typeface="楷体" panose="02010609060101010101" charset="-122"/>
                <a:cs typeface="楷体" panose="02010609060101010101" charset="-122"/>
                <a:sym typeface="+mn-ea"/>
              </a:rPr>
              <a:t> </a:t>
            </a:r>
            <a:r>
              <a:rPr lang="zh-CN" sz="2800" b="1">
                <a:solidFill>
                  <a:srgbClr val="FF0000"/>
                </a:solidFill>
                <a:latin typeface="楷体" panose="02010609060101010101" charset="-122"/>
                <a:ea typeface="楷体" panose="02010609060101010101" charset="-122"/>
                <a:cs typeface="楷体" panose="02010609060101010101" charset="-122"/>
                <a:sym typeface="+mn-ea"/>
              </a:rPr>
              <a:t>修齐治平</a:t>
            </a:r>
            <a:endParaRPr lang="zh-CN" sz="2800" b="1">
              <a:solidFill>
                <a:srgbClr val="FF0000"/>
              </a:solidFill>
              <a:latin typeface="楷体" panose="02010609060101010101" charset="-122"/>
              <a:ea typeface="楷体" panose="02010609060101010101" charset="-122"/>
              <a:cs typeface="楷体" panose="02010609060101010101" charset="-122"/>
            </a:endParaRPr>
          </a:p>
          <a:p>
            <a:pPr indent="0"/>
            <a:r>
              <a:rPr lang="en-US" altLang="zh-CN" sz="2800" b="1">
                <a:latin typeface="楷体" panose="02010609060101010101" charset="-122"/>
                <a:ea typeface="楷体" panose="02010609060101010101" charset="-122"/>
                <a:cs typeface="楷体" panose="02010609060101010101" charset="-122"/>
                <a:sym typeface="+mn-ea"/>
              </a:rPr>
              <a:t>   </a:t>
            </a:r>
            <a:r>
              <a:rPr lang="zh-CN" sz="2800" b="1">
                <a:latin typeface="楷体" panose="02010609060101010101" charset="-122"/>
                <a:ea typeface="楷体" panose="02010609060101010101" charset="-122"/>
                <a:cs typeface="楷体" panose="02010609060101010101" charset="-122"/>
                <a:sym typeface="+mn-ea"/>
              </a:rPr>
              <a:t>曾子著作《大学》，开宗明义提出了三纲（明德、亲民、止于至善），八目（格物、致知、正心、诚意、修身、齐家、治国、平天下）。构成了一套完整的封建伦理道德的政治哲学体系。</a:t>
            </a:r>
            <a:endParaRPr lang="en-US" sz="2800" b="1">
              <a:latin typeface="楷体" panose="02010609060101010101" charset="-122"/>
              <a:ea typeface="楷体" panose="02010609060101010101" charset="-122"/>
              <a:cs typeface="楷体" panose="02010609060101010101" charset="-122"/>
            </a:endParaRPr>
          </a:p>
          <a:p>
            <a:pPr indent="0"/>
            <a:r>
              <a:rPr lang="en-US" sz="2800" b="1">
                <a:latin typeface="楷体" panose="02010609060101010101" charset="-122"/>
                <a:ea typeface="楷体" panose="02010609060101010101" charset="-122"/>
                <a:cs typeface="楷体" panose="02010609060101010101" charset="-122"/>
                <a:sym typeface="+mn-ea"/>
              </a:rPr>
              <a:t>· </a:t>
            </a:r>
            <a:r>
              <a:rPr lang="zh-CN" sz="2800" b="1">
                <a:solidFill>
                  <a:srgbClr val="FF0000"/>
                </a:solidFill>
                <a:latin typeface="楷体" panose="02010609060101010101" charset="-122"/>
                <a:ea typeface="楷体" panose="02010609060101010101" charset="-122"/>
                <a:cs typeface="楷体" panose="02010609060101010101" charset="-122"/>
                <a:sym typeface="+mn-ea"/>
              </a:rPr>
              <a:t>人为贵</a:t>
            </a:r>
            <a:endParaRPr lang="zh-CN" sz="2800" b="1">
              <a:solidFill>
                <a:srgbClr val="FF0000"/>
              </a:solidFill>
              <a:latin typeface="楷体" panose="02010609060101010101" charset="-122"/>
              <a:ea typeface="楷体" panose="02010609060101010101" charset="-122"/>
              <a:cs typeface="楷体" panose="02010609060101010101" charset="-122"/>
            </a:endParaRPr>
          </a:p>
          <a:p>
            <a:pPr indent="0"/>
            <a:r>
              <a:rPr lang="en-US" altLang="zh-CN" sz="2800" b="1">
                <a:latin typeface="楷体" panose="02010609060101010101" charset="-122"/>
                <a:ea typeface="楷体" panose="02010609060101010101" charset="-122"/>
                <a:cs typeface="楷体" panose="02010609060101010101" charset="-122"/>
                <a:sym typeface="+mn-ea"/>
              </a:rPr>
              <a:t>   </a:t>
            </a:r>
            <a:r>
              <a:rPr lang="zh-CN" sz="2800" b="1">
                <a:latin typeface="楷体" panose="02010609060101010101" charset="-122"/>
                <a:ea typeface="楷体" panose="02010609060101010101" charset="-122"/>
                <a:cs typeface="楷体" panose="02010609060101010101" charset="-122"/>
                <a:sym typeface="+mn-ea"/>
              </a:rPr>
              <a:t>《曾子·大孝》说：“天之所生，地之所养，人为大矣。”认为人是天地间最伟大的，“天地之性为贵”（《孝经》）。荀子继承并发展了这一思想，认为人不是顺应自然，屈从于自然，而是能动的改造自然。发现并重视人的作用，这是儒家思想的精华。</a:t>
            </a:r>
            <a:endParaRPr lang="zh-CN" altLang="en-US" sz="2800" b="1">
              <a:latin typeface="楷体" panose="02010609060101010101" charset="-122"/>
              <a:ea typeface="楷体" panose="02010609060101010101" charset="-122"/>
              <a:cs typeface="楷体" panose="02010609060101010101" charset="-122"/>
            </a:endParaRPr>
          </a:p>
        </p:txBody>
      </p:sp>
      <p:pic>
        <p:nvPicPr>
          <p:cNvPr id="106" name="图片 105"/>
          <p:cNvPicPr/>
          <p:nvPr>
            <p:custDataLst>
              <p:tags r:id="rId6"/>
            </p:custDataLst>
          </p:nvPr>
        </p:nvPicPr>
        <p:blipFill>
          <a:blip r:embed="rId5" r:link="rId4"/>
          <a:stretch>
            <a:fillRect/>
          </a:stretch>
        </p:blipFill>
        <p:spPr>
          <a:xfrm>
            <a:off x="7363460" y="434975"/>
            <a:ext cx="4422140" cy="5988050"/>
          </a:xfrm>
          <a:prstGeom prst="rect">
            <a:avLst/>
          </a:prstGeom>
          <a:noFill/>
          <a:ln w="9525">
            <a:noFill/>
          </a:ln>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5235575" y="426085"/>
            <a:ext cx="6617970" cy="6069965"/>
          </a:xfrm>
          <a:prstGeom prst="rect">
            <a:avLst/>
          </a:prstGeom>
          <a:noFill/>
        </p:spPr>
        <p:txBody>
          <a:bodyPr wrap="square" rtlCol="0">
            <a:spAutoFit/>
          </a:bodyPr>
          <a:lstStyle/>
          <a:p>
            <a:pPr fontAlgn="auto">
              <a:lnSpc>
                <a:spcPct val="120000"/>
              </a:lnSpc>
            </a:pPr>
            <a:r>
              <a:rPr lang="en-US" altLang="zh-CN" sz="3600">
                <a:latin typeface="宋体" panose="02010600030101010101" pitchFamily="2" charset="-122"/>
                <a:ea typeface="宋体" panose="02010600030101010101" pitchFamily="2" charset="-122"/>
                <a:cs typeface="宋体" panose="02010600030101010101" pitchFamily="2" charset="-122"/>
              </a:rPr>
              <a:t>   </a:t>
            </a:r>
            <a:r>
              <a:rPr lang="en-US" altLang="zh-CN" sz="3600" b="1">
                <a:latin typeface="楷体" panose="02010609060101010101" charset="-122"/>
                <a:ea typeface="楷体" panose="02010609060101010101" charset="-122"/>
                <a:cs typeface="楷体" panose="02010609060101010101" charset="-122"/>
              </a:rPr>
              <a:t>戴圣，字次君，生卒年不详，祖籍梁国甾县（今河南省商丘市民权县），生于梁国睢阳县（今河南省商丘市睢阳区）。  西汉时期官员、学者、礼学家、汉代今文经学的开创者。后世称其为“小戴”。又曾选集古代各种礼仪的主要论述，编成《小戴礼记》即今本《礼记》。</a:t>
            </a:r>
            <a:endParaRPr lang="en-US" altLang="zh-CN" sz="3600" b="1">
              <a:latin typeface="楷体" panose="02010609060101010101" charset="-122"/>
              <a:ea typeface="楷体" panose="02010609060101010101" charset="-122"/>
              <a:cs typeface="楷体" panose="02010609060101010101" charset="-122"/>
            </a:endParaRPr>
          </a:p>
        </p:txBody>
      </p:sp>
      <p:pic>
        <p:nvPicPr>
          <p:cNvPr id="104" name="图片 103"/>
          <p:cNvPicPr/>
          <p:nvPr>
            <p:custDataLst>
              <p:tags r:id="rId6"/>
            </p:custDataLst>
          </p:nvPr>
        </p:nvPicPr>
        <p:blipFill>
          <a:blip r:embed="rId5" r:link="rId4"/>
          <a:stretch>
            <a:fillRect/>
          </a:stretch>
        </p:blipFill>
        <p:spPr>
          <a:xfrm>
            <a:off x="167640" y="426085"/>
            <a:ext cx="4502785" cy="5640705"/>
          </a:xfrm>
          <a:prstGeom prst="rect">
            <a:avLst/>
          </a:prstGeom>
          <a:noFill/>
          <a:ln w="9525">
            <a:noFill/>
          </a:ln>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01" name="图片 100"/>
          <p:cNvPicPr/>
          <p:nvPr>
            <p:custDataLst>
              <p:tags r:id="rId6"/>
            </p:custDataLst>
          </p:nvPr>
        </p:nvPicPr>
        <p:blipFill>
          <a:blip r:embed="rId5" r:link="rId4"/>
          <a:srcRect t="7463" b="4241"/>
          <a:stretch>
            <a:fillRect/>
          </a:stretch>
        </p:blipFill>
        <p:spPr>
          <a:xfrm>
            <a:off x="148590" y="1185545"/>
            <a:ext cx="5128260" cy="4487545"/>
          </a:xfrm>
          <a:prstGeom prst="rect">
            <a:avLst/>
          </a:prstGeom>
          <a:noFill/>
          <a:ln w="9525">
            <a:noFill/>
          </a:ln>
        </p:spPr>
      </p:pic>
      <p:sp>
        <p:nvSpPr>
          <p:cNvPr id="4" name="文本框 3"/>
          <p:cNvSpPr txBox="1"/>
          <p:nvPr>
            <p:custDataLst>
              <p:tags r:id="rId7"/>
            </p:custDataLst>
          </p:nvPr>
        </p:nvSpPr>
        <p:spPr>
          <a:xfrm>
            <a:off x="6408420" y="156845"/>
            <a:ext cx="4154170" cy="1322070"/>
          </a:xfrm>
          <a:prstGeom prst="rect">
            <a:avLst/>
          </a:prstGeom>
          <a:noFill/>
        </p:spPr>
        <p:txBody>
          <a:bodyPr wrap="square" rtlCol="0" anchor="t">
            <a:spAutoFit/>
          </a:bodyPr>
          <a:lstStyle/>
          <a:p>
            <a:r>
              <a:rPr lang="zh-CN" altLang="en-US" sz="4000" b="1">
                <a:solidFill>
                  <a:srgbClr val="FF0000"/>
                </a:solidFill>
                <a:latin typeface="汉仪尚巍手书W" charset="0"/>
                <a:ea typeface="楷体" panose="02010609060101010101" charset="-122"/>
                <a:cs typeface="汉仪尚巍手书W" charset="0"/>
                <a:sym typeface="+mn-ea"/>
              </a:rPr>
              <a:t>一帧礼记誉千秋</a:t>
            </a:r>
            <a:br>
              <a:rPr lang="zh-CN" altLang="en-US" sz="4000" b="1">
                <a:solidFill>
                  <a:srgbClr val="FF0000"/>
                </a:solidFill>
                <a:latin typeface="汉仪尚巍手书W" charset="0"/>
                <a:ea typeface="楷体" panose="02010609060101010101" charset="-122"/>
                <a:cs typeface="汉仪尚巍手书W" charset="0"/>
                <a:sym typeface="+mn-ea"/>
              </a:rPr>
            </a:br>
            <a:endParaRPr lang="zh-CN" altLang="en-US" sz="4000" b="1">
              <a:solidFill>
                <a:srgbClr val="FF0000"/>
              </a:solidFill>
              <a:latin typeface="汉仪尚巍手书W" charset="0"/>
              <a:ea typeface="楷体" panose="02010609060101010101" charset="-122"/>
              <a:cs typeface="汉仪尚巍手书W" charset="0"/>
              <a:sym typeface="+mn-ea"/>
            </a:endParaRPr>
          </a:p>
        </p:txBody>
      </p:sp>
      <p:sp>
        <p:nvSpPr>
          <p:cNvPr id="7" name="文本框 6"/>
          <p:cNvSpPr txBox="1"/>
          <p:nvPr>
            <p:custDataLst>
              <p:tags r:id="rId8"/>
            </p:custDataLst>
          </p:nvPr>
        </p:nvSpPr>
        <p:spPr>
          <a:xfrm>
            <a:off x="5417820" y="672465"/>
            <a:ext cx="6542405" cy="6185535"/>
          </a:xfrm>
          <a:prstGeom prst="rect">
            <a:avLst/>
          </a:prstGeom>
          <a:noFill/>
        </p:spPr>
        <p:txBody>
          <a:bodyPr wrap="square" rtlCol="0">
            <a:spAutoFit/>
          </a:bodyPr>
          <a:lstStyle/>
          <a:p>
            <a:pPr indent="457200">
              <a:lnSpc>
                <a:spcPct val="150000"/>
              </a:lnSpc>
            </a:pPr>
            <a:r>
              <a:rPr lang="en-US" altLang="zh-CN" sz="2400" b="1">
                <a:effectLst/>
                <a:latin typeface="楷体" panose="02010609060101010101" charset="-122"/>
                <a:ea typeface="楷体" panose="02010609060101010101" charset="-122"/>
                <a:cs typeface="楷体" panose="02010609060101010101" charset="-122"/>
                <a:sym typeface="+mn-ea"/>
              </a:rPr>
              <a:t>《</a:t>
            </a:r>
            <a:r>
              <a:rPr lang="zh-CN" altLang="en-US" sz="2400" b="1">
                <a:effectLst/>
                <a:latin typeface="楷体" panose="02010609060101010101" charset="-122"/>
                <a:ea typeface="楷体" panose="02010609060101010101" charset="-122"/>
                <a:cs typeface="楷体" panose="02010609060101010101" charset="-122"/>
                <a:sym typeface="+mn-ea"/>
              </a:rPr>
              <a:t>礼记</a:t>
            </a:r>
            <a:r>
              <a:rPr lang="en-US" altLang="zh-CN" sz="2400" b="1">
                <a:effectLst/>
                <a:latin typeface="楷体" panose="02010609060101010101" charset="-122"/>
                <a:ea typeface="楷体" panose="02010609060101010101" charset="-122"/>
                <a:cs typeface="楷体" panose="02010609060101010101" charset="-122"/>
                <a:sym typeface="+mn-ea"/>
              </a:rPr>
              <a:t>》</a:t>
            </a:r>
            <a:r>
              <a:rPr lang="zh-CN" altLang="en-US" sz="2400" b="1">
                <a:effectLst/>
                <a:latin typeface="楷体" panose="02010609060101010101" charset="-122"/>
                <a:ea typeface="楷体" panose="02010609060101010101" charset="-122"/>
                <a:cs typeface="楷体" panose="02010609060101010101" charset="-122"/>
                <a:sym typeface="+mn-ea"/>
              </a:rPr>
              <a:t>又名</a:t>
            </a:r>
            <a:r>
              <a:rPr lang="en-US" altLang="zh-CN" sz="2400" b="1">
                <a:effectLst/>
                <a:latin typeface="楷体" panose="02010609060101010101" charset="-122"/>
                <a:ea typeface="楷体" panose="02010609060101010101" charset="-122"/>
                <a:cs typeface="楷体" panose="02010609060101010101" charset="-122"/>
                <a:sym typeface="+mn-ea"/>
              </a:rPr>
              <a:t>《</a:t>
            </a:r>
            <a:r>
              <a:rPr lang="zh-CN" altLang="en-US" sz="2400" b="1">
                <a:effectLst/>
                <a:latin typeface="楷体" panose="02010609060101010101" charset="-122"/>
                <a:ea typeface="楷体" panose="02010609060101010101" charset="-122"/>
                <a:cs typeface="楷体" panose="02010609060101010101" charset="-122"/>
                <a:sym typeface="+mn-ea"/>
              </a:rPr>
              <a:t>小戴礼记</a:t>
            </a:r>
            <a:r>
              <a:rPr lang="en-US" altLang="zh-CN" sz="2400" b="1">
                <a:effectLst/>
                <a:latin typeface="楷体" panose="02010609060101010101" charset="-122"/>
                <a:ea typeface="楷体" panose="02010609060101010101" charset="-122"/>
                <a:cs typeface="楷体" panose="02010609060101010101" charset="-122"/>
                <a:sym typeface="+mn-ea"/>
              </a:rPr>
              <a:t>》</a:t>
            </a:r>
            <a:r>
              <a:rPr lang="zh-CN" altLang="en-US" sz="2400" b="1">
                <a:effectLst/>
                <a:latin typeface="楷体" panose="02010609060101010101" charset="-122"/>
                <a:ea typeface="楷体" panose="02010609060101010101" charset="-122"/>
                <a:cs typeface="楷体" panose="02010609060101010101" charset="-122"/>
                <a:sym typeface="+mn-ea"/>
              </a:rPr>
              <a:t>、</a:t>
            </a:r>
            <a:r>
              <a:rPr lang="en-US" altLang="zh-CN" sz="2400" b="1">
                <a:effectLst/>
                <a:latin typeface="楷体" panose="02010609060101010101" charset="-122"/>
                <a:ea typeface="楷体" panose="02010609060101010101" charset="-122"/>
                <a:cs typeface="楷体" panose="02010609060101010101" charset="-122"/>
                <a:sym typeface="+mn-ea"/>
              </a:rPr>
              <a:t>《</a:t>
            </a:r>
            <a:r>
              <a:rPr lang="zh-CN" altLang="en-US" sz="2400" b="1">
                <a:effectLst/>
                <a:latin typeface="楷体" panose="02010609060101010101" charset="-122"/>
                <a:ea typeface="楷体" panose="02010609060101010101" charset="-122"/>
                <a:cs typeface="楷体" panose="02010609060101010101" charset="-122"/>
                <a:sym typeface="+mn-ea"/>
              </a:rPr>
              <a:t>小戴记</a:t>
            </a:r>
            <a:r>
              <a:rPr lang="en-US" altLang="zh-CN" sz="2400" b="1">
                <a:effectLst/>
                <a:latin typeface="楷体" panose="02010609060101010101" charset="-122"/>
                <a:ea typeface="楷体" panose="02010609060101010101" charset="-122"/>
                <a:cs typeface="楷体" panose="02010609060101010101" charset="-122"/>
                <a:sym typeface="+mn-ea"/>
              </a:rPr>
              <a:t>》</a:t>
            </a:r>
            <a:r>
              <a:rPr lang="zh-CN" altLang="en-US" sz="2400" b="1">
                <a:effectLst/>
                <a:latin typeface="楷体" panose="02010609060101010101" charset="-122"/>
                <a:ea typeface="楷体" panose="02010609060101010101" charset="-122"/>
                <a:cs typeface="楷体" panose="02010609060101010101" charset="-122"/>
                <a:sym typeface="+mn-ea"/>
              </a:rPr>
              <a:t>，据传是孔子弟子及其再传、三传弟子等所作，成书于</a:t>
            </a:r>
            <a:r>
              <a:rPr lang="zh-CN" altLang="en-US" sz="2400" b="1">
                <a:solidFill>
                  <a:srgbClr val="C00000"/>
                </a:solidFill>
                <a:effectLst/>
                <a:latin typeface="楷体" panose="02010609060101010101" charset="-122"/>
                <a:ea typeface="楷体" panose="02010609060101010101" charset="-122"/>
                <a:cs typeface="楷体" panose="02010609060101010101" charset="-122"/>
                <a:sym typeface="+mn-ea"/>
              </a:rPr>
              <a:t>汉代</a:t>
            </a:r>
            <a:r>
              <a:rPr lang="zh-CN" altLang="en-US" sz="2400" b="1">
                <a:effectLst/>
                <a:latin typeface="楷体" panose="02010609060101010101" charset="-122"/>
                <a:ea typeface="楷体" panose="02010609060101010101" charset="-122"/>
                <a:cs typeface="楷体" panose="02010609060101010101" charset="-122"/>
                <a:sym typeface="+mn-ea"/>
              </a:rPr>
              <a:t>，为西汉礼学家</a:t>
            </a:r>
            <a:r>
              <a:rPr lang="zh-CN" altLang="en-US" sz="2400" b="1">
                <a:solidFill>
                  <a:srgbClr val="C00000"/>
                </a:solidFill>
                <a:effectLst/>
                <a:latin typeface="楷体" panose="02010609060101010101" charset="-122"/>
                <a:ea typeface="楷体" panose="02010609060101010101" charset="-122"/>
                <a:cs typeface="楷体" panose="02010609060101010101" charset="-122"/>
                <a:sym typeface="+mn-ea"/>
              </a:rPr>
              <a:t>戴圣</a:t>
            </a:r>
            <a:r>
              <a:rPr lang="zh-CN" altLang="en-US" sz="2400" b="1">
                <a:effectLst/>
                <a:latin typeface="楷体" panose="02010609060101010101" charset="-122"/>
                <a:ea typeface="楷体" panose="02010609060101010101" charset="-122"/>
                <a:cs typeface="楷体" panose="02010609060101010101" charset="-122"/>
                <a:sym typeface="+mn-ea"/>
              </a:rPr>
              <a:t>所编。</a:t>
            </a:r>
            <a:r>
              <a:rPr lang="en-US" altLang="zh-CN" sz="2400" b="1">
                <a:effectLst/>
                <a:latin typeface="楷体" panose="02010609060101010101" charset="-122"/>
                <a:ea typeface="楷体" panose="02010609060101010101" charset="-122"/>
                <a:cs typeface="楷体" panose="02010609060101010101" charset="-122"/>
                <a:sym typeface="+mn-ea"/>
              </a:rPr>
              <a:t>《</a:t>
            </a:r>
            <a:r>
              <a:rPr lang="zh-CN" altLang="en-US" sz="2400" b="1">
                <a:effectLst/>
                <a:latin typeface="楷体" panose="02010609060101010101" charset="-122"/>
                <a:ea typeface="楷体" panose="02010609060101010101" charset="-122"/>
                <a:cs typeface="楷体" panose="02010609060101010101" charset="-122"/>
                <a:sym typeface="+mn-ea"/>
              </a:rPr>
              <a:t>礼记</a:t>
            </a:r>
            <a:r>
              <a:rPr lang="en-US" altLang="zh-CN" sz="2400" b="1">
                <a:effectLst/>
                <a:latin typeface="楷体" panose="02010609060101010101" charset="-122"/>
                <a:ea typeface="楷体" panose="02010609060101010101" charset="-122"/>
                <a:cs typeface="楷体" panose="02010609060101010101" charset="-122"/>
                <a:sym typeface="+mn-ea"/>
              </a:rPr>
              <a:t>》</a:t>
            </a:r>
            <a:r>
              <a:rPr lang="zh-CN" altLang="en-US" sz="2400" b="1">
                <a:effectLst/>
                <a:latin typeface="楷体" panose="02010609060101010101" charset="-122"/>
                <a:ea typeface="楷体" panose="02010609060101010101" charset="-122"/>
                <a:cs typeface="楷体" panose="02010609060101010101" charset="-122"/>
                <a:sym typeface="+mn-ea"/>
              </a:rPr>
              <a:t>是中国古代一部重要的</a:t>
            </a:r>
            <a:r>
              <a:rPr lang="zh-CN" altLang="en-US" sz="2400" b="1">
                <a:solidFill>
                  <a:srgbClr val="C00000"/>
                </a:solidFill>
                <a:effectLst/>
                <a:latin typeface="楷体" panose="02010609060101010101" charset="-122"/>
                <a:ea typeface="楷体" panose="02010609060101010101" charset="-122"/>
                <a:cs typeface="楷体" panose="02010609060101010101" charset="-122"/>
                <a:sym typeface="+mn-ea"/>
              </a:rPr>
              <a:t>典章制度</a:t>
            </a:r>
            <a:r>
              <a:rPr lang="zh-CN" altLang="en-US" sz="2400" b="1">
                <a:effectLst/>
                <a:latin typeface="楷体" panose="02010609060101010101" charset="-122"/>
                <a:ea typeface="楷体" panose="02010609060101010101" charset="-122"/>
                <a:cs typeface="楷体" panose="02010609060101010101" charset="-122"/>
                <a:sym typeface="+mn-ea"/>
              </a:rPr>
              <a:t>选集，共</a:t>
            </a:r>
            <a:r>
              <a:rPr lang="zh-CN" altLang="en-US" sz="2400" b="1">
                <a:solidFill>
                  <a:srgbClr val="C00000"/>
                </a:solidFill>
                <a:effectLst/>
                <a:latin typeface="楷体" panose="02010609060101010101" charset="-122"/>
                <a:ea typeface="楷体" panose="02010609060101010101" charset="-122"/>
                <a:cs typeface="楷体" panose="02010609060101010101" charset="-122"/>
                <a:sym typeface="+mn-ea"/>
              </a:rPr>
              <a:t>二十卷四十九篇 </a:t>
            </a:r>
            <a:r>
              <a:rPr lang="zh-CN" altLang="en-US" sz="2400" b="1">
                <a:effectLst/>
                <a:latin typeface="楷体" panose="02010609060101010101" charset="-122"/>
                <a:ea typeface="楷体" panose="02010609060101010101" charset="-122"/>
                <a:cs typeface="楷体" panose="02010609060101010101" charset="-122"/>
                <a:sym typeface="+mn-ea"/>
              </a:rPr>
              <a:t>，书中内容主要写</a:t>
            </a:r>
            <a:r>
              <a:rPr lang="zh-CN" altLang="en-US" sz="2400" b="1">
                <a:solidFill>
                  <a:srgbClr val="C00000"/>
                </a:solidFill>
                <a:effectLst/>
                <a:latin typeface="楷体" panose="02010609060101010101" charset="-122"/>
                <a:ea typeface="楷体" panose="02010609060101010101" charset="-122"/>
                <a:cs typeface="楷体" panose="02010609060101010101" charset="-122"/>
                <a:sym typeface="+mn-ea"/>
              </a:rPr>
              <a:t>先秦的礼制</a:t>
            </a:r>
            <a:r>
              <a:rPr lang="zh-CN" altLang="en-US" sz="2400" b="1">
                <a:effectLst/>
                <a:latin typeface="楷体" panose="02010609060101010101" charset="-122"/>
                <a:ea typeface="楷体" panose="02010609060101010101" charset="-122"/>
                <a:cs typeface="楷体" panose="02010609060101010101" charset="-122"/>
                <a:sym typeface="+mn-ea"/>
              </a:rPr>
              <a:t>，体现了</a:t>
            </a:r>
            <a:r>
              <a:rPr lang="zh-CN" altLang="en-US" sz="2400" b="1">
                <a:solidFill>
                  <a:srgbClr val="C00000"/>
                </a:solidFill>
                <a:effectLst/>
                <a:latin typeface="楷体" panose="02010609060101010101" charset="-122"/>
                <a:ea typeface="楷体" panose="02010609060101010101" charset="-122"/>
                <a:cs typeface="楷体" panose="02010609060101010101" charset="-122"/>
                <a:sym typeface="+mn-ea"/>
              </a:rPr>
              <a:t>先秦儒家的哲学思想</a:t>
            </a:r>
            <a:r>
              <a:rPr lang="zh-CN" altLang="en-US" sz="2400" b="1">
                <a:effectLst/>
                <a:latin typeface="楷体" panose="02010609060101010101" charset="-122"/>
                <a:ea typeface="楷体" panose="02010609060101010101" charset="-122"/>
                <a:cs typeface="楷体" panose="02010609060101010101" charset="-122"/>
                <a:sym typeface="+mn-ea"/>
              </a:rPr>
              <a:t>（如天道观、宇宙观、人生观）、</a:t>
            </a:r>
            <a:r>
              <a:rPr lang="zh-CN" altLang="en-US" sz="2400" b="1">
                <a:solidFill>
                  <a:srgbClr val="C00000"/>
                </a:solidFill>
                <a:effectLst/>
                <a:latin typeface="楷体" panose="02010609060101010101" charset="-122"/>
                <a:ea typeface="楷体" panose="02010609060101010101" charset="-122"/>
                <a:cs typeface="楷体" panose="02010609060101010101" charset="-122"/>
                <a:sym typeface="+mn-ea"/>
              </a:rPr>
              <a:t>教育思想</a:t>
            </a:r>
            <a:r>
              <a:rPr lang="zh-CN" altLang="en-US" sz="2400" b="1">
                <a:effectLst/>
                <a:latin typeface="楷体" panose="02010609060101010101" charset="-122"/>
                <a:ea typeface="楷体" panose="02010609060101010101" charset="-122"/>
                <a:cs typeface="楷体" panose="02010609060101010101" charset="-122"/>
                <a:sym typeface="+mn-ea"/>
              </a:rPr>
              <a:t>（如个人修身、教育制度、教学方法、学校管理）、</a:t>
            </a:r>
            <a:r>
              <a:rPr lang="zh-CN" altLang="en-US" sz="2400" b="1">
                <a:solidFill>
                  <a:srgbClr val="C00000"/>
                </a:solidFill>
                <a:effectLst/>
                <a:latin typeface="楷体" panose="02010609060101010101" charset="-122"/>
                <a:ea typeface="楷体" panose="02010609060101010101" charset="-122"/>
                <a:cs typeface="楷体" panose="02010609060101010101" charset="-122"/>
                <a:sym typeface="+mn-ea"/>
              </a:rPr>
              <a:t>政治思想</a:t>
            </a:r>
            <a:r>
              <a:rPr lang="zh-CN" altLang="en-US" sz="2400" b="1">
                <a:effectLst/>
                <a:latin typeface="楷体" panose="02010609060101010101" charset="-122"/>
                <a:ea typeface="楷体" panose="02010609060101010101" charset="-122"/>
                <a:cs typeface="楷体" panose="02010609060101010101" charset="-122"/>
                <a:sym typeface="+mn-ea"/>
              </a:rPr>
              <a:t>（如以教化政、大同社会、礼制与刑律）、</a:t>
            </a:r>
            <a:r>
              <a:rPr lang="zh-CN" altLang="en-US" sz="2400" b="1">
                <a:solidFill>
                  <a:srgbClr val="C00000"/>
                </a:solidFill>
                <a:effectLst/>
                <a:latin typeface="楷体" panose="02010609060101010101" charset="-122"/>
                <a:ea typeface="楷体" panose="02010609060101010101" charset="-122"/>
                <a:cs typeface="楷体" panose="02010609060101010101" charset="-122"/>
                <a:sym typeface="+mn-ea"/>
              </a:rPr>
              <a:t>美学思想</a:t>
            </a:r>
            <a:r>
              <a:rPr lang="zh-CN" altLang="en-US" sz="2400" b="1">
                <a:effectLst/>
                <a:latin typeface="楷体" panose="02010609060101010101" charset="-122"/>
                <a:ea typeface="楷体" panose="02010609060101010101" charset="-122"/>
                <a:cs typeface="楷体" panose="02010609060101010101" charset="-122"/>
                <a:sym typeface="+mn-ea"/>
              </a:rPr>
              <a:t>（如物动心感说、礼乐中和说），是研究先秦社会的重要资料 ，是一部儒家思想的资料汇编 。</a:t>
            </a:r>
            <a:endParaRPr lang="zh-CN" altLang="en-US" sz="2400">
              <a:effectLst/>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1" name="图片 100"/>
          <p:cNvPicPr/>
          <p:nvPr>
            <p:custDataLst>
              <p:tags r:id="rId5"/>
            </p:custDataLst>
          </p:nvPr>
        </p:nvPicPr>
        <p:blipFill>
          <a:blip r:embed="rId4" r:link="rId3"/>
          <a:srcRect t="7463" b="4241"/>
          <a:stretch>
            <a:fillRect/>
          </a:stretch>
        </p:blipFill>
        <p:spPr>
          <a:xfrm>
            <a:off x="6408420" y="1334135"/>
            <a:ext cx="5337175" cy="4646930"/>
          </a:xfrm>
          <a:prstGeom prst="rect">
            <a:avLst/>
          </a:prstGeom>
          <a:noFill/>
          <a:ln w="9525">
            <a:noFill/>
          </a:ln>
        </p:spPr>
      </p:pic>
      <p:sp>
        <p:nvSpPr>
          <p:cNvPr id="4" name="文本框 3"/>
          <p:cNvSpPr txBox="1"/>
          <p:nvPr>
            <p:custDataLst>
              <p:tags r:id="rId6"/>
            </p:custDataLst>
          </p:nvPr>
        </p:nvSpPr>
        <p:spPr>
          <a:xfrm>
            <a:off x="7126605" y="273050"/>
            <a:ext cx="4154170" cy="1322070"/>
          </a:xfrm>
          <a:prstGeom prst="rect">
            <a:avLst/>
          </a:prstGeom>
          <a:noFill/>
        </p:spPr>
        <p:txBody>
          <a:bodyPr wrap="square" rtlCol="0" anchor="t">
            <a:spAutoFit/>
          </a:bodyPr>
          <a:lstStyle/>
          <a:p>
            <a:r>
              <a:rPr lang="zh-CN" altLang="en-US" sz="4000" b="1">
                <a:solidFill>
                  <a:srgbClr val="FF0000"/>
                </a:solidFill>
                <a:latin typeface="汉仪尚巍手书W" charset="0"/>
                <a:ea typeface="楷体" panose="02010609060101010101" charset="-122"/>
                <a:cs typeface="汉仪尚巍手书W" charset="0"/>
                <a:sym typeface="+mn-ea"/>
              </a:rPr>
              <a:t>一帧礼记誉千秋</a:t>
            </a:r>
            <a:br>
              <a:rPr lang="zh-CN" altLang="en-US" sz="4000" b="1">
                <a:solidFill>
                  <a:srgbClr val="FF0000"/>
                </a:solidFill>
                <a:latin typeface="汉仪尚巍手书W" charset="0"/>
                <a:ea typeface="楷体" panose="02010609060101010101" charset="-122"/>
                <a:cs typeface="汉仪尚巍手书W" charset="0"/>
                <a:sym typeface="+mn-ea"/>
              </a:rPr>
            </a:br>
            <a:endParaRPr lang="zh-CN" altLang="en-US" sz="4000" b="1">
              <a:solidFill>
                <a:srgbClr val="FF0000"/>
              </a:solidFill>
              <a:latin typeface="汉仪尚巍手书W" charset="0"/>
              <a:ea typeface="楷体" panose="02010609060101010101" charset="-122"/>
              <a:cs typeface="汉仪尚巍手书W" charset="0"/>
              <a:sym typeface="+mn-ea"/>
            </a:endParaRPr>
          </a:p>
        </p:txBody>
      </p:sp>
      <p:sp>
        <p:nvSpPr>
          <p:cNvPr id="5" name="文本框 4"/>
          <p:cNvSpPr txBox="1"/>
          <p:nvPr>
            <p:custDataLst>
              <p:tags r:id="rId7"/>
            </p:custDataLst>
          </p:nvPr>
        </p:nvSpPr>
        <p:spPr>
          <a:xfrm>
            <a:off x="454660" y="842010"/>
            <a:ext cx="5662930" cy="5631180"/>
          </a:xfrm>
          <a:prstGeom prst="rect">
            <a:avLst/>
          </a:prstGeom>
          <a:noFill/>
        </p:spPr>
        <p:txBody>
          <a:bodyPr wrap="square" rtlCol="0">
            <a:spAutoFit/>
          </a:bodyPr>
          <a:lstStyle/>
          <a:p>
            <a:pPr indent="457200">
              <a:lnSpc>
                <a:spcPct val="150000"/>
              </a:lnSpc>
            </a:pP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礼记</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solidFill>
                  <a:srgbClr val="C00000"/>
                </a:solidFill>
                <a:latin typeface="楷体" panose="02010609060101010101" charset="-122"/>
                <a:ea typeface="楷体" panose="02010609060101010101" charset="-122"/>
                <a:cs typeface="楷体" panose="02010609060101010101" charset="-122"/>
                <a:sym typeface="+mn-ea"/>
              </a:rPr>
              <a:t>章法谨严，映带生姿，文辞婉转，前后呼应，语言整饬而多变</a:t>
            </a:r>
            <a:r>
              <a:rPr lang="zh-CN" altLang="en-US" sz="2400" b="1">
                <a:latin typeface="楷体" panose="02010609060101010101" charset="-122"/>
                <a:ea typeface="楷体" panose="02010609060101010101" charset="-122"/>
                <a:cs typeface="楷体" panose="02010609060101010101" charset="-122"/>
                <a:sym typeface="+mn-ea"/>
              </a:rPr>
              <a:t>，是“三礼”之一、“五经”之一，“十三经”之一。自东汉郑玄作“注”后，</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礼记</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地位日升，至唐代时尊为</a:t>
            </a:r>
            <a:r>
              <a:rPr lang="zh-CN" altLang="en-US" sz="2400" b="1">
                <a:solidFill>
                  <a:srgbClr val="C00000"/>
                </a:solidFill>
                <a:latin typeface="楷体" panose="02010609060101010101" charset="-122"/>
                <a:ea typeface="楷体" panose="02010609060101010101" charset="-122"/>
                <a:cs typeface="楷体" panose="02010609060101010101" charset="-122"/>
                <a:sym typeface="+mn-ea"/>
              </a:rPr>
              <a:t>“经”</a:t>
            </a:r>
            <a:r>
              <a:rPr lang="zh-CN" altLang="en-US" sz="2400" b="1">
                <a:latin typeface="楷体" panose="02010609060101010101" charset="-122"/>
                <a:ea typeface="楷体" panose="02010609060101010101" charset="-122"/>
                <a:cs typeface="楷体" panose="02010609060101010101" charset="-122"/>
                <a:sym typeface="+mn-ea"/>
              </a:rPr>
              <a:t>，宋代以后，位居</a:t>
            </a:r>
            <a:r>
              <a:rPr lang="zh-CN" altLang="en-US" sz="2400" b="1">
                <a:solidFill>
                  <a:srgbClr val="C00000"/>
                </a:solidFill>
                <a:latin typeface="楷体" panose="02010609060101010101" charset="-122"/>
                <a:ea typeface="楷体" panose="02010609060101010101" charset="-122"/>
                <a:cs typeface="楷体" panose="02010609060101010101" charset="-122"/>
                <a:sym typeface="+mn-ea"/>
              </a:rPr>
              <a:t>“三礼”之首</a:t>
            </a:r>
            <a:r>
              <a:rPr lang="zh-CN" altLang="en-US" sz="2400" b="1">
                <a:latin typeface="楷体" panose="02010609060101010101" charset="-122"/>
                <a:ea typeface="楷体" panose="02010609060101010101" charset="-122"/>
                <a:cs typeface="楷体" panose="02010609060101010101" charset="-122"/>
                <a:sym typeface="+mn-ea"/>
              </a:rPr>
              <a:t>。</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礼记</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中记载的古代文化史知识及思想学说，对儒家文化传承、当代文化教育和德性教养，及社会主义和谐社会建设有重要影响。</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stretch>
            <a:fillRect/>
          </a:stretch>
        </p:blipFill>
        <p:spPr>
          <a:xfrm>
            <a:off x="0" y="0"/>
            <a:ext cx="4642485" cy="6877050"/>
          </a:xfrm>
          <a:prstGeom prst="rect">
            <a:avLst/>
          </a:prstGeom>
        </p:spPr>
      </p:pic>
      <p:sp>
        <p:nvSpPr>
          <p:cNvPr id="3" name="文本框 2"/>
          <p:cNvSpPr txBox="1"/>
          <p:nvPr>
            <p:custDataLst>
              <p:tags r:id="rId5"/>
            </p:custDataLst>
          </p:nvPr>
        </p:nvSpPr>
        <p:spPr>
          <a:xfrm>
            <a:off x="5130165" y="565150"/>
            <a:ext cx="6653530" cy="6292850"/>
          </a:xfrm>
          <a:prstGeom prst="rect">
            <a:avLst/>
          </a:prstGeom>
          <a:noFill/>
        </p:spPr>
        <p:txBody>
          <a:bodyPr wrap="square" rtlCol="0" anchor="t">
            <a:spAutoFit/>
          </a:bodyPr>
          <a:lstStyle/>
          <a:p>
            <a:pPr fontAlgn="auto">
              <a:lnSpc>
                <a:spcPct val="120000"/>
              </a:lnSpc>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楷体" panose="02010609060101010101" charset="-122"/>
                <a:ea typeface="楷体" panose="02010609060101010101" charset="-122"/>
                <a:cs typeface="楷体" panose="02010609060101010101" charset="-122"/>
              </a:rPr>
              <a:t>《大学》是一篇论述儒家修身齐家治国平天下思想的散文，原是《</a:t>
            </a:r>
            <a:r>
              <a:rPr lang="zh-CN" altLang="en-US" sz="2800" b="1">
                <a:solidFill>
                  <a:srgbClr val="FF0000"/>
                </a:solidFill>
                <a:latin typeface="楷体" panose="02010609060101010101" charset="-122"/>
                <a:ea typeface="楷体" panose="02010609060101010101" charset="-122"/>
                <a:cs typeface="楷体" panose="02010609060101010101" charset="-122"/>
              </a:rPr>
              <a:t>小戴礼记》第四十二篇</a:t>
            </a:r>
            <a:r>
              <a:rPr lang="zh-CN" altLang="en-US" sz="2800" b="1">
                <a:latin typeface="楷体" panose="02010609060101010101" charset="-122"/>
                <a:ea typeface="楷体" panose="02010609060101010101" charset="-122"/>
                <a:cs typeface="楷体" panose="02010609060101010101" charset="-122"/>
              </a:rPr>
              <a:t>，相传为春秋战国时期</a:t>
            </a:r>
            <a:r>
              <a:rPr lang="zh-CN" altLang="en-US" sz="2800" b="1">
                <a:solidFill>
                  <a:srgbClr val="FF0000"/>
                </a:solidFill>
                <a:latin typeface="楷体" panose="02010609060101010101" charset="-122"/>
                <a:ea typeface="楷体" panose="02010609060101010101" charset="-122"/>
                <a:cs typeface="楷体" panose="02010609060101010101" charset="-122"/>
              </a:rPr>
              <a:t>曾子</a:t>
            </a:r>
            <a:r>
              <a:rPr lang="zh-CN" altLang="en-US" sz="2800" b="1">
                <a:latin typeface="楷体" panose="02010609060101010101" charset="-122"/>
                <a:ea typeface="楷体" panose="02010609060101010101" charset="-122"/>
                <a:cs typeface="楷体" panose="02010609060101010101" charset="-122"/>
              </a:rPr>
              <a:t>所作，实为秦汉时儒家作品，是一部中国古代讨论教育理论的重要著作。</a:t>
            </a:r>
            <a:endParaRPr lang="zh-CN" altLang="en-US" sz="2800" b="1">
              <a:latin typeface="楷体" panose="02010609060101010101" charset="-122"/>
              <a:ea typeface="楷体" panose="02010609060101010101" charset="-122"/>
              <a:cs typeface="楷体" panose="02010609060101010101" charset="-122"/>
            </a:endParaRPr>
          </a:p>
          <a:p>
            <a:pPr fontAlgn="auto">
              <a:lnSpc>
                <a:spcPct val="120000"/>
              </a:lnSpc>
            </a:pPr>
            <a:r>
              <a:rPr lang="en-US" altLang="zh-CN" sz="2800" b="1">
                <a:latin typeface="楷体" panose="02010609060101010101" charset="-122"/>
                <a:ea typeface="楷体" panose="02010609060101010101" charset="-122"/>
                <a:cs typeface="楷体" panose="02010609060101010101" charset="-122"/>
              </a:rPr>
              <a:t>   </a:t>
            </a:r>
            <a:r>
              <a:rPr lang="zh-CN" altLang="en-US" sz="2800" b="1">
                <a:latin typeface="楷体" panose="02010609060101010101" charset="-122"/>
                <a:ea typeface="楷体" panose="02010609060101010101" charset="-122"/>
                <a:cs typeface="楷体" panose="02010609060101010101" charset="-122"/>
              </a:rPr>
              <a:t>经北宋程颢、程颐竭力尊崇，南宋朱熹又作《大学章句》，最终和《</a:t>
            </a:r>
            <a:r>
              <a:rPr lang="zh-CN" altLang="en-US" sz="2800" b="1">
                <a:solidFill>
                  <a:srgbClr val="FF0000"/>
                </a:solidFill>
                <a:latin typeface="楷体" panose="02010609060101010101" charset="-122"/>
                <a:ea typeface="楷体" panose="02010609060101010101" charset="-122"/>
                <a:cs typeface="楷体" panose="02010609060101010101" charset="-122"/>
              </a:rPr>
              <a:t>中庸》《论语》《孟子》并称“四书”</a:t>
            </a:r>
            <a:r>
              <a:rPr lang="zh-CN" altLang="en-US" sz="2800" b="1">
                <a:latin typeface="楷体" panose="02010609060101010101" charset="-122"/>
                <a:ea typeface="楷体" panose="02010609060101010101" charset="-122"/>
                <a:cs typeface="楷体" panose="02010609060101010101" charset="-122"/>
              </a:rPr>
              <a:t>。宋、元以后，《大学》成为学校官定的教科书和科举考试的必读书，对中国古代教育产生了极大的影响。</a:t>
            </a:r>
            <a:endParaRPr lang="zh-CN" altLang="en-US" sz="2800" b="1">
              <a:latin typeface="楷体" panose="02010609060101010101" charset="-122"/>
              <a:ea typeface="楷体" panose="02010609060101010101" charset="-122"/>
              <a:cs typeface="楷体" panose="02010609060101010101" charset="-122"/>
            </a:endParaRPr>
          </a:p>
          <a:p>
            <a:pPr fontAlgn="auto">
              <a:lnSpc>
                <a:spcPct val="120000"/>
              </a:lnSpc>
            </a:pPr>
            <a:endParaRPr lang="zh-CN" altLang="en-US" sz="2800" b="1">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
</file>

<file path=ppt/tags/tag1.xml><?xml version="1.0" encoding="utf-8"?>
<p:tagLst xmlns:p="http://schemas.openxmlformats.org/presentationml/2006/main">
  <p:tag name="AS_UNIQUEID" val="1541"/>
</p:tagLst>
</file>

<file path=ppt/tags/tag10.xml><?xml version="1.0" encoding="utf-8"?>
<p:tagLst xmlns:p="http://schemas.openxmlformats.org/presentationml/2006/main">
  <p:tag name="AS_UNIQUEID" val="1550"/>
</p:tagLst>
</file>

<file path=ppt/tags/tag100.xml><?xml version="1.0" encoding="utf-8"?>
<p:tagLst xmlns:p="http://schemas.openxmlformats.org/presentationml/2006/main">
  <p:tag name="AS_UNIQUEID" val="1447"/>
</p:tagLst>
</file>

<file path=ppt/tags/tag101.xml><?xml version="1.0" encoding="utf-8"?>
<p:tagLst xmlns:p="http://schemas.openxmlformats.org/presentationml/2006/main">
  <p:tag name="AS_UNIQUEID" val="1448"/>
</p:tagLst>
</file>

<file path=ppt/tags/tag102.xml><?xml version="1.0" encoding="utf-8"?>
<p:tagLst xmlns:p="http://schemas.openxmlformats.org/presentationml/2006/main">
  <p:tag name="AS_UNIQUEID" val="1449"/>
</p:tagLst>
</file>

<file path=ppt/tags/tag103.xml><?xml version="1.0" encoding="utf-8"?>
<p:tagLst xmlns:p="http://schemas.openxmlformats.org/presentationml/2006/main">
  <p:tag name="AS_UNIQUEID" val="1450"/>
</p:tagLst>
</file>

<file path=ppt/tags/tag104.xml><?xml version="1.0" encoding="utf-8"?>
<p:tagLst xmlns:p="http://schemas.openxmlformats.org/presentationml/2006/main">
  <p:tag name="AS_UNIQUEID" val="1451"/>
</p:tagLst>
</file>

<file path=ppt/tags/tag105.xml><?xml version="1.0" encoding="utf-8"?>
<p:tagLst xmlns:p="http://schemas.openxmlformats.org/presentationml/2006/main">
  <p:tag name="AS_UNIQUEID" val="1452"/>
</p:tagLst>
</file>

<file path=ppt/tags/tag106.xml><?xml version="1.0" encoding="utf-8"?>
<p:tagLst xmlns:p="http://schemas.openxmlformats.org/presentationml/2006/main">
  <p:tag name="AS_UNIQUEID" val="1453"/>
</p:tagLst>
</file>

<file path=ppt/tags/tag107.xml><?xml version="1.0" encoding="utf-8"?>
<p:tagLst xmlns:p="http://schemas.openxmlformats.org/presentationml/2006/main">
  <p:tag name="AS_UNIQUEID" val="1454"/>
</p:tagLst>
</file>

<file path=ppt/tags/tag108.xml><?xml version="1.0" encoding="utf-8"?>
<p:tagLst xmlns:p="http://schemas.openxmlformats.org/presentationml/2006/main">
  <p:tag name="AS_UNIQUEID" val="1455"/>
</p:tagLst>
</file>

<file path=ppt/tags/tag109.xml><?xml version="1.0" encoding="utf-8"?>
<p:tagLst xmlns:p="http://schemas.openxmlformats.org/presentationml/2006/main">
  <p:tag name="AS_UNIQUEID" val="1456"/>
</p:tagLst>
</file>

<file path=ppt/tags/tag11.xml><?xml version="1.0" encoding="utf-8"?>
<p:tagLst xmlns:p="http://schemas.openxmlformats.org/presentationml/2006/main">
  <p:tag name="AS_UNIQUEID" val="1551"/>
</p:tagLst>
</file>

<file path=ppt/tags/tag110.xml><?xml version="1.0" encoding="utf-8"?>
<p:tagLst xmlns:p="http://schemas.openxmlformats.org/presentationml/2006/main">
  <p:tag name="AS_UNIQUEID" val="1457"/>
</p:tagLst>
</file>

<file path=ppt/tags/tag111.xml><?xml version="1.0" encoding="utf-8"?>
<p:tagLst xmlns:p="http://schemas.openxmlformats.org/presentationml/2006/main">
  <p:tag name="AS_UNIQUEID" val="1458"/>
</p:tagLst>
</file>

<file path=ppt/tags/tag112.xml><?xml version="1.0" encoding="utf-8"?>
<p:tagLst xmlns:p="http://schemas.openxmlformats.org/presentationml/2006/main">
  <p:tag name="AS_UNIQUEID" val="1459"/>
</p:tagLst>
</file>

<file path=ppt/tags/tag113.xml><?xml version="1.0" encoding="utf-8"?>
<p:tagLst xmlns:p="http://schemas.openxmlformats.org/presentationml/2006/main">
  <p:tag name="AS_UNIQUEID" val="1460"/>
</p:tagLst>
</file>

<file path=ppt/tags/tag114.xml><?xml version="1.0" encoding="utf-8"?>
<p:tagLst xmlns:p="http://schemas.openxmlformats.org/presentationml/2006/main">
  <p:tag name="AS_UNIQUEID" val="1461"/>
</p:tagLst>
</file>

<file path=ppt/tags/tag115.xml><?xml version="1.0" encoding="utf-8"?>
<p:tagLst xmlns:p="http://schemas.openxmlformats.org/presentationml/2006/main">
  <p:tag name="AS_UNIQUEID" val="1600"/>
</p:tagLst>
</file>

<file path=ppt/tags/tag116.xml><?xml version="1.0" encoding="utf-8"?>
<p:tagLst xmlns:p="http://schemas.openxmlformats.org/presentationml/2006/main">
  <p:tag name="AS_UNIQUEID" val="1463"/>
</p:tagLst>
</file>

<file path=ppt/tags/tag117.xml><?xml version="1.0" encoding="utf-8"?>
<p:tagLst xmlns:p="http://schemas.openxmlformats.org/presentationml/2006/main">
  <p:tag name="AS_UNIQUEID" val="1464"/>
</p:tagLst>
</file>

<file path=ppt/tags/tag118.xml><?xml version="1.0" encoding="utf-8"?>
<p:tagLst xmlns:p="http://schemas.openxmlformats.org/presentationml/2006/main">
  <p:tag name="AS_UNIQUEID" val="1465"/>
</p:tagLst>
</file>

<file path=ppt/tags/tag119.xml><?xml version="1.0" encoding="utf-8"?>
<p:tagLst xmlns:p="http://schemas.openxmlformats.org/presentationml/2006/main">
  <p:tag name="AS_UNIQUEID" val="1466"/>
</p:tagLst>
</file>

<file path=ppt/tags/tag12.xml><?xml version="1.0" encoding="utf-8"?>
<p:tagLst xmlns:p="http://schemas.openxmlformats.org/presentationml/2006/main">
  <p:tag name="AS_UNIQUEID" val="1552"/>
</p:tagLst>
</file>

<file path=ppt/tags/tag120.xml><?xml version="1.0" encoding="utf-8"?>
<p:tagLst xmlns:p="http://schemas.openxmlformats.org/presentationml/2006/main">
  <p:tag name="AS_UNIQUEID" val="1467"/>
</p:tagLst>
</file>

<file path=ppt/tags/tag121.xml><?xml version="1.0" encoding="utf-8"?>
<p:tagLst xmlns:p="http://schemas.openxmlformats.org/presentationml/2006/main">
  <p:tag name="AS_UNIQUEID" val="1601"/>
</p:tagLst>
</file>

<file path=ppt/tags/tag122.xml><?xml version="1.0" encoding="utf-8"?>
<p:tagLst xmlns:p="http://schemas.openxmlformats.org/presentationml/2006/main">
  <p:tag name="AS_UNIQUEID" val="1469"/>
</p:tagLst>
</file>

<file path=ppt/tags/tag123.xml><?xml version="1.0" encoding="utf-8"?>
<p:tagLst xmlns:p="http://schemas.openxmlformats.org/presentationml/2006/main">
  <p:tag name="AS_UNIQUEID" val="1602"/>
</p:tagLst>
</file>

<file path=ppt/tags/tag124.xml><?xml version="1.0" encoding="utf-8"?>
<p:tagLst xmlns:p="http://schemas.openxmlformats.org/presentationml/2006/main">
  <p:tag name="AS_UNIQUEID" val="1471"/>
</p:tagLst>
</file>

<file path=ppt/tags/tag125.xml><?xml version="1.0" encoding="utf-8"?>
<p:tagLst xmlns:p="http://schemas.openxmlformats.org/presentationml/2006/main">
  <p:tag name="AS_UNIQUEID" val="1603"/>
</p:tagLst>
</file>

<file path=ppt/tags/tag126.xml><?xml version="1.0" encoding="utf-8"?>
<p:tagLst xmlns:p="http://schemas.openxmlformats.org/presentationml/2006/main">
  <p:tag name="AS_UNIQUEID" val="1473"/>
</p:tagLst>
</file>

<file path=ppt/tags/tag127.xml><?xml version="1.0" encoding="utf-8"?>
<p:tagLst xmlns:p="http://schemas.openxmlformats.org/presentationml/2006/main">
  <p:tag name="AS_UNIQUEID" val="1604"/>
</p:tagLst>
</file>

<file path=ppt/tags/tag128.xml><?xml version="1.0" encoding="utf-8"?>
<p:tagLst xmlns:p="http://schemas.openxmlformats.org/presentationml/2006/main">
  <p:tag name="AS_UNIQUEID" val="1475"/>
</p:tagLst>
</file>

<file path=ppt/tags/tag129.xml><?xml version="1.0" encoding="utf-8"?>
<p:tagLst xmlns:p="http://schemas.openxmlformats.org/presentationml/2006/main">
  <p:tag name="AS_UNIQUEID" val="1605"/>
</p:tagLst>
</file>

<file path=ppt/tags/tag13.xml><?xml version="1.0" encoding="utf-8"?>
<p:tagLst xmlns:p="http://schemas.openxmlformats.org/presentationml/2006/main">
  <p:tag name="AS_UNIQUEID" val="1553"/>
</p:tagLst>
</file>

<file path=ppt/tags/tag130.xml><?xml version="1.0" encoding="utf-8"?>
<p:tagLst xmlns:p="http://schemas.openxmlformats.org/presentationml/2006/main">
  <p:tag name="AS_UNIQUEID" val="1477"/>
</p:tagLst>
</file>

<file path=ppt/tags/tag131.xml><?xml version="1.0" encoding="utf-8"?>
<p:tagLst xmlns:p="http://schemas.openxmlformats.org/presentationml/2006/main">
  <p:tag name="AS_UNIQUEID" val="1478"/>
</p:tagLst>
</file>

<file path=ppt/tags/tag132.xml><?xml version="1.0" encoding="utf-8"?>
<p:tagLst xmlns:p="http://schemas.openxmlformats.org/presentationml/2006/main">
  <p:tag name="AS_UNIQUEID" val="1479"/>
</p:tagLst>
</file>

<file path=ppt/tags/tag133.xml><?xml version="1.0" encoding="utf-8"?>
<p:tagLst xmlns:p="http://schemas.openxmlformats.org/presentationml/2006/main">
  <p:tag name="AS_UNIQUEID" val="1480"/>
</p:tagLst>
</file>

<file path=ppt/tags/tag134.xml><?xml version="1.0" encoding="utf-8"?>
<p:tagLst xmlns:p="http://schemas.openxmlformats.org/presentationml/2006/main">
  <p:tag name="AS_UNIQUEID" val="1481"/>
</p:tagLst>
</file>

<file path=ppt/tags/tag135.xml><?xml version="1.0" encoding="utf-8"?>
<p:tagLst xmlns:p="http://schemas.openxmlformats.org/presentationml/2006/main">
  <p:tag name="AS_UNIQUEID" val="1606"/>
</p:tagLst>
</file>

<file path=ppt/tags/tag136.xml><?xml version="1.0" encoding="utf-8"?>
<p:tagLst xmlns:p="http://schemas.openxmlformats.org/presentationml/2006/main">
  <p:tag name="AS_UNIQUEID" val="1483"/>
</p:tagLst>
</file>

<file path=ppt/tags/tag137.xml><?xml version="1.0" encoding="utf-8"?>
<p:tagLst xmlns:p="http://schemas.openxmlformats.org/presentationml/2006/main">
  <p:tag name="AS_UNIQUEID" val="1484"/>
</p:tagLst>
</file>

<file path=ppt/tags/tag138.xml><?xml version="1.0" encoding="utf-8"?>
<p:tagLst xmlns:p="http://schemas.openxmlformats.org/presentationml/2006/main">
  <p:tag name="AS_UNIQUEID" val="1485"/>
</p:tagLst>
</file>

<file path=ppt/tags/tag139.xml><?xml version="1.0" encoding="utf-8"?>
<p:tagLst xmlns:p="http://schemas.openxmlformats.org/presentationml/2006/main">
  <p:tag name="AS_UNIQUEID" val="1486"/>
</p:tagLst>
</file>

<file path=ppt/tags/tag14.xml><?xml version="1.0" encoding="utf-8"?>
<p:tagLst xmlns:p="http://schemas.openxmlformats.org/presentationml/2006/main">
  <p:tag name="AS_UNIQUEID" val="1554"/>
</p:tagLst>
</file>

<file path=ppt/tags/tag140.xml><?xml version="1.0" encoding="utf-8"?>
<p:tagLst xmlns:p="http://schemas.openxmlformats.org/presentationml/2006/main">
  <p:tag name="AS_UNIQUEID" val="1487"/>
</p:tagLst>
</file>

<file path=ppt/tags/tag141.xml><?xml version="1.0" encoding="utf-8"?>
<p:tagLst xmlns:p="http://schemas.openxmlformats.org/presentationml/2006/main">
  <p:tag name="AS_UNIQUEID" val="1488"/>
</p:tagLst>
</file>

<file path=ppt/tags/tag142.xml><?xml version="1.0" encoding="utf-8"?>
<p:tagLst xmlns:p="http://schemas.openxmlformats.org/presentationml/2006/main">
  <p:tag name="AS_UNIQUEID" val="1489"/>
</p:tagLst>
</file>

<file path=ppt/tags/tag143.xml><?xml version="1.0" encoding="utf-8"?>
<p:tagLst xmlns:p="http://schemas.openxmlformats.org/presentationml/2006/main">
  <p:tag name="AS_UNIQUEID" val="1490"/>
</p:tagLst>
</file>

<file path=ppt/tags/tag144.xml><?xml version="1.0" encoding="utf-8"?>
<p:tagLst xmlns:p="http://schemas.openxmlformats.org/presentationml/2006/main">
  <p:tag name="AS_UNIQUEID" val="1491"/>
</p:tagLst>
</file>

<file path=ppt/tags/tag145.xml><?xml version="1.0" encoding="utf-8"?>
<p:tagLst xmlns:p="http://schemas.openxmlformats.org/presentationml/2006/main">
  <p:tag name="AS_UNIQUEID" val="1492"/>
</p:tagLst>
</file>

<file path=ppt/tags/tag146.xml><?xml version="1.0" encoding="utf-8"?>
<p:tagLst xmlns:p="http://schemas.openxmlformats.org/presentationml/2006/main">
  <p:tag name="AS_UNIQUEID" val="1493"/>
</p:tagLst>
</file>

<file path=ppt/tags/tag147.xml><?xml version="1.0" encoding="utf-8"?>
<p:tagLst xmlns:p="http://schemas.openxmlformats.org/presentationml/2006/main">
  <p:tag name="AS_UNIQUEID" val="1494"/>
</p:tagLst>
</file>

<file path=ppt/tags/tag148.xml><?xml version="1.0" encoding="utf-8"?>
<p:tagLst xmlns:p="http://schemas.openxmlformats.org/presentationml/2006/main">
  <p:tag name="AS_UNIQUEID" val="1495"/>
</p:tagLst>
</file>

<file path=ppt/tags/tag149.xml><?xml version="1.0" encoding="utf-8"?>
<p:tagLst xmlns:p="http://schemas.openxmlformats.org/presentationml/2006/main">
  <p:tag name="AS_UNIQUEID" val="1496"/>
</p:tagLst>
</file>

<file path=ppt/tags/tag15.xml><?xml version="1.0" encoding="utf-8"?>
<p:tagLst xmlns:p="http://schemas.openxmlformats.org/presentationml/2006/main">
  <p:tag name="AS_UNIQUEID" val="1555"/>
</p:tagLst>
</file>

<file path=ppt/tags/tag150.xml><?xml version="1.0" encoding="utf-8"?>
<p:tagLst xmlns:p="http://schemas.openxmlformats.org/presentationml/2006/main">
  <p:tag name="AS_UNIQUEID" val="1497"/>
</p:tagLst>
</file>

<file path=ppt/tags/tag151.xml><?xml version="1.0" encoding="utf-8"?>
<p:tagLst xmlns:p="http://schemas.openxmlformats.org/presentationml/2006/main">
  <p:tag name="AS_UNIQUEID" val="1498"/>
</p:tagLst>
</file>

<file path=ppt/tags/tag152.xml><?xml version="1.0" encoding="utf-8"?>
<p:tagLst xmlns:p="http://schemas.openxmlformats.org/presentationml/2006/main">
  <p:tag name="AS_UNIQUEID" val="1499"/>
</p:tagLst>
</file>

<file path=ppt/tags/tag153.xml><?xml version="1.0" encoding="utf-8"?>
<p:tagLst xmlns:p="http://schemas.openxmlformats.org/presentationml/2006/main">
  <p:tag name="AS_UNIQUEID" val="1500"/>
</p:tagLst>
</file>

<file path=ppt/tags/tag154.xml><?xml version="1.0" encoding="utf-8"?>
<p:tagLst xmlns:p="http://schemas.openxmlformats.org/presentationml/2006/main">
  <p:tag name="AS_UNIQUEID" val="1501"/>
</p:tagLst>
</file>

<file path=ppt/tags/tag155.xml><?xml version="1.0" encoding="utf-8"?>
<p:tagLst xmlns:p="http://schemas.openxmlformats.org/presentationml/2006/main">
  <p:tag name="AS_UNIQUEID" val="1502"/>
</p:tagLst>
</file>

<file path=ppt/tags/tag156.xml><?xml version="1.0" encoding="utf-8"?>
<p:tagLst xmlns:p="http://schemas.openxmlformats.org/presentationml/2006/main">
  <p:tag name="AS_UNIQUEID" val="1503"/>
</p:tagLst>
</file>

<file path=ppt/tags/tag157.xml><?xml version="1.0" encoding="utf-8"?>
<p:tagLst xmlns:p="http://schemas.openxmlformats.org/presentationml/2006/main">
  <p:tag name="AS_UNIQUEID" val="1504"/>
</p:tagLst>
</file>

<file path=ppt/tags/tag158.xml><?xml version="1.0" encoding="utf-8"?>
<p:tagLst xmlns:p="http://schemas.openxmlformats.org/presentationml/2006/main">
  <p:tag name="AS_UNIQUEID" val="1505"/>
</p:tagLst>
</file>

<file path=ppt/tags/tag159.xml><?xml version="1.0" encoding="utf-8"?>
<p:tagLst xmlns:p="http://schemas.openxmlformats.org/presentationml/2006/main">
  <p:tag name="AS_UNIQUEID" val="1506"/>
</p:tagLst>
</file>

<file path=ppt/tags/tag16.xml><?xml version="1.0" encoding="utf-8"?>
<p:tagLst xmlns:p="http://schemas.openxmlformats.org/presentationml/2006/main">
  <p:tag name="AS_UNIQUEID" val="1556"/>
</p:tagLst>
</file>

<file path=ppt/tags/tag160.xml><?xml version="1.0" encoding="utf-8"?>
<p:tagLst xmlns:p="http://schemas.openxmlformats.org/presentationml/2006/main">
  <p:tag name="AS_UNIQUEID" val="1507"/>
</p:tagLst>
</file>

<file path=ppt/tags/tag161.xml><?xml version="1.0" encoding="utf-8"?>
<p:tagLst xmlns:p="http://schemas.openxmlformats.org/presentationml/2006/main">
  <p:tag name="AS_UNIQUEID" val="1508"/>
</p:tagLst>
</file>

<file path=ppt/tags/tag162.xml><?xml version="1.0" encoding="utf-8"?>
<p:tagLst xmlns:p="http://schemas.openxmlformats.org/presentationml/2006/main">
  <p:tag name="AS_UNIQUEID" val="1509"/>
</p:tagLst>
</file>

<file path=ppt/tags/tag163.xml><?xml version="1.0" encoding="utf-8"?>
<p:tagLst xmlns:p="http://schemas.openxmlformats.org/presentationml/2006/main">
  <p:tag name="AS_UNIQUEID" val="1510"/>
</p:tagLst>
</file>

<file path=ppt/tags/tag164.xml><?xml version="1.0" encoding="utf-8"?>
<p:tagLst xmlns:p="http://schemas.openxmlformats.org/presentationml/2006/main">
  <p:tag name="AS_UNIQUEID" val="1511"/>
</p:tagLst>
</file>

<file path=ppt/tags/tag165.xml><?xml version="1.0" encoding="utf-8"?>
<p:tagLst xmlns:p="http://schemas.openxmlformats.org/presentationml/2006/main">
  <p:tag name="AS_UNIQUEID" val="1512"/>
</p:tagLst>
</file>

<file path=ppt/tags/tag166.xml><?xml version="1.0" encoding="utf-8"?>
<p:tagLst xmlns:p="http://schemas.openxmlformats.org/presentationml/2006/main">
  <p:tag name="AS_UNIQUEID" val="1513"/>
</p:tagLst>
</file>

<file path=ppt/tags/tag167.xml><?xml version="1.0" encoding="utf-8"?>
<p:tagLst xmlns:p="http://schemas.openxmlformats.org/presentationml/2006/main">
  <p:tag name="AS_UNIQUEID" val="1514"/>
</p:tagLst>
</file>

<file path=ppt/tags/tag168.xml><?xml version="1.0" encoding="utf-8"?>
<p:tagLst xmlns:p="http://schemas.openxmlformats.org/presentationml/2006/main">
  <p:tag name="AS_UNIQUEID" val="1515"/>
</p:tagLst>
</file>

<file path=ppt/tags/tag169.xml><?xml version="1.0" encoding="utf-8"?>
<p:tagLst xmlns:p="http://schemas.openxmlformats.org/presentationml/2006/main">
  <p:tag name="AS_UNIQUEID" val="1516"/>
</p:tagLst>
</file>

<file path=ppt/tags/tag17.xml><?xml version="1.0" encoding="utf-8"?>
<p:tagLst xmlns:p="http://schemas.openxmlformats.org/presentationml/2006/main">
  <p:tag name="AS_UNIQUEID" val="1557"/>
</p:tagLst>
</file>

<file path=ppt/tags/tag170.xml><?xml version="1.0" encoding="utf-8"?>
<p:tagLst xmlns:p="http://schemas.openxmlformats.org/presentationml/2006/main">
  <p:tag name="AS_UNIQUEID" val="1517"/>
</p:tagLst>
</file>

<file path=ppt/tags/tag171.xml><?xml version="1.0" encoding="utf-8"?>
<p:tagLst xmlns:p="http://schemas.openxmlformats.org/presentationml/2006/main">
  <p:tag name="AS_UNIQUEID" val="1518"/>
</p:tagLst>
</file>

<file path=ppt/tags/tag172.xml><?xml version="1.0" encoding="utf-8"?>
<p:tagLst xmlns:p="http://schemas.openxmlformats.org/presentationml/2006/main">
  <p:tag name="AS_UNIQUEID" val="1519"/>
</p:tagLst>
</file>

<file path=ppt/tags/tag173.xml><?xml version="1.0" encoding="utf-8"?>
<p:tagLst xmlns:p="http://schemas.openxmlformats.org/presentationml/2006/main">
  <p:tag name="AS_UNIQUEID" val="1607"/>
</p:tagLst>
</file>

<file path=ppt/tags/tag174.xml><?xml version="1.0" encoding="utf-8"?>
<p:tagLst xmlns:p="http://schemas.openxmlformats.org/presentationml/2006/main">
  <p:tag name="AS_UNIQUEID" val="1521"/>
</p:tagLst>
</file>

<file path=ppt/tags/tag175.xml><?xml version="1.0" encoding="utf-8"?>
<p:tagLst xmlns:p="http://schemas.openxmlformats.org/presentationml/2006/main">
  <p:tag name="AS_UNIQUEID" val="1522"/>
</p:tagLst>
</file>

<file path=ppt/tags/tag176.xml><?xml version="1.0" encoding="utf-8"?>
<p:tagLst xmlns:p="http://schemas.openxmlformats.org/presentationml/2006/main">
  <p:tag name="AS_UNIQUEID" val="1523"/>
</p:tagLst>
</file>

<file path=ppt/tags/tag177.xml><?xml version="1.0" encoding="utf-8"?>
<p:tagLst xmlns:p="http://schemas.openxmlformats.org/presentationml/2006/main">
  <p:tag name="AS_UNIQUEID" val="1524"/>
</p:tagLst>
</file>

<file path=ppt/tags/tag178.xml><?xml version="1.0" encoding="utf-8"?>
<p:tagLst xmlns:p="http://schemas.openxmlformats.org/presentationml/2006/main">
  <p:tag name="AS_UNIQUEID" val="1525"/>
</p:tagLst>
</file>

<file path=ppt/tags/tag179.xml><?xml version="1.0" encoding="utf-8"?>
<p:tagLst xmlns:p="http://schemas.openxmlformats.org/presentationml/2006/main">
  <p:tag name="AS_UNIQUEID" val="1608"/>
</p:tagLst>
</file>

<file path=ppt/tags/tag18.xml><?xml version="1.0" encoding="utf-8"?>
<p:tagLst xmlns:p="http://schemas.openxmlformats.org/presentationml/2006/main">
  <p:tag name="AS_UNIQUEID" val="1558"/>
</p:tagLst>
</file>

<file path=ppt/tags/tag180.xml><?xml version="1.0" encoding="utf-8"?>
<p:tagLst xmlns:p="http://schemas.openxmlformats.org/presentationml/2006/main">
  <p:tag name="AS_UNIQUEID" val="1527"/>
</p:tagLst>
</file>

<file path=ppt/tags/tag181.xml><?xml version="1.0" encoding="utf-8"?>
<p:tagLst xmlns:p="http://schemas.openxmlformats.org/presentationml/2006/main">
  <p:tag name="AS_UNIQUEID" val="1528"/>
</p:tagLst>
</file>

<file path=ppt/tags/tag182.xml><?xml version="1.0" encoding="utf-8"?>
<p:tagLst xmlns:p="http://schemas.openxmlformats.org/presentationml/2006/main">
  <p:tag name="AS_UNIQUEID" val="1609"/>
</p:tagLst>
</file>

<file path=ppt/tags/tag183.xml><?xml version="1.0" encoding="utf-8"?>
<p:tagLst xmlns:p="http://schemas.openxmlformats.org/presentationml/2006/main">
  <p:tag name="AS_UNIQUEID" val="1530"/>
</p:tagLst>
</file>

<file path=ppt/tags/tag184.xml><?xml version="1.0" encoding="utf-8"?>
<p:tagLst xmlns:p="http://schemas.openxmlformats.org/presentationml/2006/main">
  <p:tag name="AS_UNIQUEID" val="1531"/>
</p:tagLst>
</file>

<file path=ppt/tags/tag185.xml><?xml version="1.0" encoding="utf-8"?>
<p:tagLst xmlns:p="http://schemas.openxmlformats.org/presentationml/2006/main">
  <p:tag name="AS_UNIQUEID" val="1532"/>
</p:tagLst>
</file>

<file path=ppt/tags/tag186.xml><?xml version="1.0" encoding="utf-8"?>
<p:tagLst xmlns:p="http://schemas.openxmlformats.org/presentationml/2006/main">
  <p:tag name="AS_UNIQUEID" val="1533"/>
</p:tagLst>
</file>

<file path=ppt/tags/tag187.xml><?xml version="1.0" encoding="utf-8"?>
<p:tagLst xmlns:p="http://schemas.openxmlformats.org/presentationml/2006/main">
  <p:tag name="AS_UNIQUEID" val="1534"/>
</p:tagLst>
</file>

<file path=ppt/tags/tag188.xml><?xml version="1.0" encoding="utf-8"?>
<p:tagLst xmlns:p="http://schemas.openxmlformats.org/presentationml/2006/main">
  <p:tag name="AS_UNIQUEID" val="1535"/>
</p:tagLst>
</file>

<file path=ppt/tags/tag189.xml><?xml version="1.0" encoding="utf-8"?>
<p:tagLst xmlns:p="http://schemas.openxmlformats.org/presentationml/2006/main">
  <p:tag name="AS_UNIQUEID" val="1536"/>
</p:tagLst>
</file>

<file path=ppt/tags/tag19.xml><?xml version="1.0" encoding="utf-8"?>
<p:tagLst xmlns:p="http://schemas.openxmlformats.org/presentationml/2006/main">
  <p:tag name="AS_UNIQUEID" val="1559"/>
</p:tagLst>
</file>

<file path=ppt/tags/tag190.xml><?xml version="1.0" encoding="utf-8"?>
<p:tagLst xmlns:p="http://schemas.openxmlformats.org/presentationml/2006/main">
  <p:tag name="AS_UNIQUEID" val="1537"/>
</p:tagLst>
</file>

<file path=ppt/tags/tag191.xml><?xml version="1.0" encoding="utf-8"?>
<p:tagLst xmlns:p="http://schemas.openxmlformats.org/presentationml/2006/main">
  <p:tag name="AS_UNIQUEID" val="1538"/>
</p:tagLst>
</file>

<file path=ppt/tags/tag192.xml><?xml version="1.0" encoding="utf-8"?>
<p:tagLst xmlns:p="http://schemas.openxmlformats.org/presentationml/2006/main">
  <p:tag name="AS_UNIQUEID" val="1539"/>
</p:tagLst>
</file>

<file path=ppt/tags/tag193.xml><?xml version="1.0" encoding="utf-8"?>
<p:tagLst xmlns:p="http://schemas.openxmlformats.org/presentationml/2006/main">
  <p:tag name="AS_UNIQUEID" val="1540"/>
</p:tagLst>
</file>

<file path=ppt/tags/tag194.xml><?xml version="1.0" encoding="utf-8"?>
<p:tagLst xmlns:p="http://schemas.openxmlformats.org/presentationml/2006/main">
  <p:tag name="AS_UNIQUEID" val="1610"/>
</p:tagLst>
</file>

<file path=ppt/tags/tag195.xml><?xml version="1.0" encoding="utf-8"?>
<p:tagLst xmlns:p="http://schemas.openxmlformats.org/presentationml/2006/main">
  <p:tag name="AS_UNIQUEID" val="1611"/>
</p:tagLst>
</file>

<file path=ppt/tags/tag196.xml><?xml version="1.0" encoding="utf-8"?>
<p:tagLst xmlns:p="http://schemas.openxmlformats.org/presentationml/2006/main">
  <p:tag name="AS_UNIQUEID" val="1612"/>
</p:tagLst>
</file>

<file path=ppt/tags/tag197.xml><?xml version="1.0" encoding="utf-8"?>
<p:tagLst xmlns:p="http://schemas.openxmlformats.org/presentationml/2006/main">
  <p:tag name="AS_UNIQUEID" val="1613"/>
</p:tagLst>
</file>

<file path=ppt/tags/tag198.xml><?xml version="1.0" encoding="utf-8"?>
<p:tagLst xmlns:p="http://schemas.openxmlformats.org/presentationml/2006/main">
  <p:tag name="AS_UNIQUEID" val="1643"/>
</p:tagLst>
</file>

<file path=ppt/tags/tag199.xml><?xml version="1.0" encoding="utf-8"?>
<p:tagLst xmlns:p="http://schemas.openxmlformats.org/presentationml/2006/main">
  <p:tag name="AS_UNIQUEID" val="1614"/>
</p:tagLst>
</file>

<file path=ppt/tags/tag2.xml><?xml version="1.0" encoding="utf-8"?>
<p:tagLst xmlns:p="http://schemas.openxmlformats.org/presentationml/2006/main">
  <p:tag name="AS_UNIQUEID" val="1542"/>
</p:tagLst>
</file>

<file path=ppt/tags/tag20.xml><?xml version="1.0" encoding="utf-8"?>
<p:tagLst xmlns:p="http://schemas.openxmlformats.org/presentationml/2006/main">
  <p:tag name="AS_UNIQUEID" val="1560"/>
</p:tagLst>
</file>

<file path=ppt/tags/tag200.xml><?xml version="1.0" encoding="utf-8"?>
<p:tagLst xmlns:p="http://schemas.openxmlformats.org/presentationml/2006/main">
  <p:tag name="AS_UNIQUEID" val="1615"/>
</p:tagLst>
</file>

<file path=ppt/tags/tag201.xml><?xml version="1.0" encoding="utf-8"?>
<p:tagLst xmlns:p="http://schemas.openxmlformats.org/presentationml/2006/main">
  <p:tag name="AS_UNIQUEID" val="1616"/>
</p:tagLst>
</file>

<file path=ppt/tags/tag202.xml><?xml version="1.0" encoding="utf-8"?>
<p:tagLst xmlns:p="http://schemas.openxmlformats.org/presentationml/2006/main">
  <p:tag name="AS_UNIQUEID" val="1617"/>
</p:tagLst>
</file>

<file path=ppt/tags/tag203.xml><?xml version="1.0" encoding="utf-8"?>
<p:tagLst xmlns:p="http://schemas.openxmlformats.org/presentationml/2006/main">
  <p:tag name="AS_UNIQUEID" val="1618"/>
  <p:tag name="KSO_WM_UNIT_PLACING_PICTURE_USER_VIEWPORT" val="{&quot;height&quot;:5900,&quot;width&quot;:4784}"/>
</p:tagLst>
</file>

<file path=ppt/tags/tag204.xml><?xml version="1.0" encoding="utf-8"?>
<p:tagLst xmlns:p="http://schemas.openxmlformats.org/presentationml/2006/main">
  <p:tag name="AS_UNIQUEID" val="1619"/>
</p:tagLst>
</file>

<file path=ppt/tags/tag205.xml><?xml version="1.0" encoding="utf-8"?>
<p:tagLst xmlns:p="http://schemas.openxmlformats.org/presentationml/2006/main">
  <p:tag name="AS_UNIQUEID" val="1620"/>
</p:tagLst>
</file>

<file path=ppt/tags/tag206.xml><?xml version="1.0" encoding="utf-8"?>
<p:tagLst xmlns:p="http://schemas.openxmlformats.org/presentationml/2006/main">
  <p:tag name="AS_UNIQUEID" val="1621"/>
  <p:tag name="KSO_WM_UNIT_PLACING_PICTURE_USER_VIEWPORT" val="{&quot;height&quot;:5900,&quot;width&quot;:4784}"/>
</p:tagLst>
</file>

<file path=ppt/tags/tag207.xml><?xml version="1.0" encoding="utf-8"?>
<p:tagLst xmlns:p="http://schemas.openxmlformats.org/presentationml/2006/main">
  <p:tag name="AS_UNIQUEID" val="1622"/>
</p:tagLst>
</file>

<file path=ppt/tags/tag208.xml><?xml version="1.0" encoding="utf-8"?>
<p:tagLst xmlns:p="http://schemas.openxmlformats.org/presentationml/2006/main">
  <p:tag name="AS_UNIQUEID" val="1623"/>
</p:tagLst>
</file>

<file path=ppt/tags/tag209.xml><?xml version="1.0" encoding="utf-8"?>
<p:tagLst xmlns:p="http://schemas.openxmlformats.org/presentationml/2006/main">
  <p:tag name="AS_UNIQUEID" val="1624"/>
</p:tagLst>
</file>

<file path=ppt/tags/tag21.xml><?xml version="1.0" encoding="utf-8"?>
<p:tagLst xmlns:p="http://schemas.openxmlformats.org/presentationml/2006/main">
  <p:tag name="AS_UNIQUEID" val="1561"/>
</p:tagLst>
</file>

<file path=ppt/tags/tag210.xml><?xml version="1.0" encoding="utf-8"?>
<p:tagLst xmlns:p="http://schemas.openxmlformats.org/presentationml/2006/main">
  <p:tag name="AS_UNIQUEID" val="1625"/>
  <p:tag name="KSO_WM_UNIT_PLACING_PICTURE_USER_VIEWPORT" val="{&quot;height&quot;:5900,&quot;width&quot;:4784}"/>
</p:tagLst>
</file>

<file path=ppt/tags/tag211.xml><?xml version="1.0" encoding="utf-8"?>
<p:tagLst xmlns:p="http://schemas.openxmlformats.org/presentationml/2006/main">
  <p:tag name="AS_UNIQUEID" val="1626"/>
</p:tagLst>
</file>

<file path=ppt/tags/tag212.xml><?xml version="1.0" encoding="utf-8"?>
<p:tagLst xmlns:p="http://schemas.openxmlformats.org/presentationml/2006/main">
  <p:tag name="AS_UNIQUEID" val="1627"/>
</p:tagLst>
</file>

<file path=ppt/tags/tag213.xml><?xml version="1.0" encoding="utf-8"?>
<p:tagLst xmlns:p="http://schemas.openxmlformats.org/presentationml/2006/main">
  <p:tag name="AS_UNIQUEID" val="1628"/>
</p:tagLst>
</file>

<file path=ppt/tags/tag214.xml><?xml version="1.0" encoding="utf-8"?>
<p:tagLst xmlns:p="http://schemas.openxmlformats.org/presentationml/2006/main">
  <p:tag name="AS_UNIQUEID" val="1629"/>
</p:tagLst>
</file>

<file path=ppt/tags/tag215.xml><?xml version="1.0" encoding="utf-8"?>
<p:tagLst xmlns:p="http://schemas.openxmlformats.org/presentationml/2006/main">
  <p:tag name="AS_UNIQUEID" val="1630"/>
</p:tagLst>
</file>

<file path=ppt/tags/tag216.xml><?xml version="1.0" encoding="utf-8"?>
<p:tagLst xmlns:p="http://schemas.openxmlformats.org/presentationml/2006/main">
  <p:tag name="KSO_WM_BEAUTIFY_FLAG" val="#wm#"/>
  <p:tag name="KSO_WM_TEMPLATE_CATEGORY" val="diagram"/>
  <p:tag name="KSO_WM_TEMPLATE_INDEX" val="20205205"/>
</p:tagLst>
</file>

<file path=ppt/tags/tag217.xml><?xml version="1.0" encoding="utf-8"?>
<p:tagLst xmlns:p="http://schemas.openxmlformats.org/presentationml/2006/main">
  <p:tag name="AS_UNIQUEID" val="1631"/>
</p:tagLst>
</file>

<file path=ppt/tags/tag218.xml><?xml version="1.0" encoding="utf-8"?>
<p:tagLst xmlns:p="http://schemas.openxmlformats.org/presentationml/2006/main">
  <p:tag name="AS_UNIQUEID" val="1632"/>
</p:tagLst>
</file>

<file path=ppt/tags/tag219.xml><?xml version="1.0" encoding="utf-8"?>
<p:tagLst xmlns:p="http://schemas.openxmlformats.org/presentationml/2006/main">
  <p:tag name="AS_UNIQUEID" val="1633"/>
</p:tagLst>
</file>

<file path=ppt/tags/tag22.xml><?xml version="1.0" encoding="utf-8"?>
<p:tagLst xmlns:p="http://schemas.openxmlformats.org/presentationml/2006/main">
  <p:tag name="AS_UNIQUEID" val="1562"/>
</p:tagLst>
</file>

<file path=ppt/tags/tag220.xml><?xml version="1.0" encoding="utf-8"?>
<p:tagLst xmlns:p="http://schemas.openxmlformats.org/presentationml/2006/main">
  <p:tag name="AS_UNIQUEID" val="1634"/>
</p:tagLst>
</file>

<file path=ppt/tags/tag221.xml><?xml version="1.0" encoding="utf-8"?>
<p:tagLst xmlns:p="http://schemas.openxmlformats.org/presentationml/2006/main">
  <p:tag name="KSO_WM_BEAUTIFY_FLAG" val="#wm#"/>
  <p:tag name="KSO_WM_TEMPLATE_CATEGORY" val="diagram"/>
  <p:tag name="KSO_WM_TEMPLATE_INDEX" val="20205205"/>
</p:tagLst>
</file>

<file path=ppt/tags/tag222.xml><?xml version="1.0" encoding="utf-8"?>
<p:tagLst xmlns:p="http://schemas.openxmlformats.org/presentationml/2006/main">
  <p:tag name="AS_UNIQUEID" val="1635"/>
</p:tagLst>
</file>

<file path=ppt/tags/tag223.xml><?xml version="1.0" encoding="utf-8"?>
<p:tagLst xmlns:p="http://schemas.openxmlformats.org/presentationml/2006/main">
  <p:tag name="AS_UNIQUEID" val="1636"/>
</p:tagLst>
</file>

<file path=ppt/tags/tag224.xml><?xml version="1.0" encoding="utf-8"?>
<p:tagLst xmlns:p="http://schemas.openxmlformats.org/presentationml/2006/main">
  <p:tag name="AS_UNIQUEID" val="1637"/>
</p:tagLst>
</file>

<file path=ppt/tags/tag225.xml><?xml version="1.0" encoding="utf-8"?>
<p:tagLst xmlns:p="http://schemas.openxmlformats.org/presentationml/2006/main">
  <p:tag name="AS_UNIQUEID" val="1638"/>
</p:tagLst>
</file>

<file path=ppt/tags/tag226.xml><?xml version="1.0" encoding="utf-8"?>
<p:tagLst xmlns:p="http://schemas.openxmlformats.org/presentationml/2006/main">
  <p:tag name="AS_UNIQUEID" val="1639"/>
</p:tagLst>
</file>

<file path=ppt/tags/tag227.xml><?xml version="1.0" encoding="utf-8"?>
<p:tagLst xmlns:p="http://schemas.openxmlformats.org/presentationml/2006/main">
  <p:tag name="KSO_WM_BEAUTIFY_FLAG" val="#wm#"/>
  <p:tag name="KSO_WM_TEMPLATE_CATEGORY" val="diagram"/>
  <p:tag name="KSO_WM_TEMPLATE_INDEX" val="20205205"/>
</p:tagLst>
</file>

<file path=ppt/tags/tag228.xml><?xml version="1.0" encoding="utf-8"?>
<p:tagLst xmlns:p="http://schemas.openxmlformats.org/presentationml/2006/main">
  <p:tag name="AS_UNIQUEID" val="1640"/>
</p:tagLst>
</file>

<file path=ppt/tags/tag229.xml><?xml version="1.0" encoding="utf-8"?>
<p:tagLst xmlns:p="http://schemas.openxmlformats.org/presentationml/2006/main">
  <p:tag name="AS_UNIQUEID" val="1641"/>
</p:tagLst>
</file>

<file path=ppt/tags/tag23.xml><?xml version="1.0" encoding="utf-8"?>
<p:tagLst xmlns:p="http://schemas.openxmlformats.org/presentationml/2006/main">
  <p:tag name="AS_UNIQUEID" val="1563"/>
</p:tagLst>
</file>

<file path=ppt/tags/tag230.xml><?xml version="1.0" encoding="utf-8"?>
<p:tagLst xmlns:p="http://schemas.openxmlformats.org/presentationml/2006/main">
  <p:tag name="AS_UNIQUEID" val="1642"/>
</p:tagLst>
</file>

<file path=ppt/tags/tag231.xml><?xml version="1.0" encoding="utf-8"?>
<p:tagLst xmlns:p="http://schemas.openxmlformats.org/presentationml/2006/main">
  <p:tag name="AS_OS" val="Unix 3.10 unknown"/>
  <p:tag name="AS_RELEASE_DATE" val="2020.11.30"/>
  <p:tag name="AS_TITLE" val="Aspose.Slides for Java"/>
  <p:tag name="AS_VERSION" val="20.11"/>
  <p:tag name="COMMONDATA" val="eyJoZGlkIjoiYmQ2MTljNGM5ODgxMTBjY2ZmMDNlZDc5ZGVlZTA2NjQifQ=="/>
  <p:tag name="ISPRING_PRESENTATION_TITLE" val="PowerPoint 演示文稿"/>
</p:tagLst>
</file>

<file path=ppt/tags/tag24.xml><?xml version="1.0" encoding="utf-8"?>
<p:tagLst xmlns:p="http://schemas.openxmlformats.org/presentationml/2006/main">
  <p:tag name="AS_UNIQUEID" val="1564"/>
</p:tagLst>
</file>

<file path=ppt/tags/tag25.xml><?xml version="1.0" encoding="utf-8"?>
<p:tagLst xmlns:p="http://schemas.openxmlformats.org/presentationml/2006/main">
  <p:tag name="AS_UNIQUEID" val="1565"/>
</p:tagLst>
</file>

<file path=ppt/tags/tag26.xml><?xml version="1.0" encoding="utf-8"?>
<p:tagLst xmlns:p="http://schemas.openxmlformats.org/presentationml/2006/main">
  <p:tag name="AS_UNIQUEID" val="1566"/>
</p:tagLst>
</file>

<file path=ppt/tags/tag27.xml><?xml version="1.0" encoding="utf-8"?>
<p:tagLst xmlns:p="http://schemas.openxmlformats.org/presentationml/2006/main">
  <p:tag name="AS_UNIQUEID" val="1567"/>
</p:tagLst>
</file>

<file path=ppt/tags/tag28.xml><?xml version="1.0" encoding="utf-8"?>
<p:tagLst xmlns:p="http://schemas.openxmlformats.org/presentationml/2006/main">
  <p:tag name="AS_UNIQUEID" val="1568"/>
</p:tagLst>
</file>

<file path=ppt/tags/tag29.xml><?xml version="1.0" encoding="utf-8"?>
<p:tagLst xmlns:p="http://schemas.openxmlformats.org/presentationml/2006/main">
  <p:tag name="AS_UNIQUEID" val="1569"/>
</p:tagLst>
</file>

<file path=ppt/tags/tag3.xml><?xml version="1.0" encoding="utf-8"?>
<p:tagLst xmlns:p="http://schemas.openxmlformats.org/presentationml/2006/main">
  <p:tag name="AS_UNIQUEID" val="1543"/>
</p:tagLst>
</file>

<file path=ppt/tags/tag30.xml><?xml version="1.0" encoding="utf-8"?>
<p:tagLst xmlns:p="http://schemas.openxmlformats.org/presentationml/2006/main">
  <p:tag name="AS_UNIQUEID" val="1570"/>
</p:tagLst>
</file>

<file path=ppt/tags/tag31.xml><?xml version="1.0" encoding="utf-8"?>
<p:tagLst xmlns:p="http://schemas.openxmlformats.org/presentationml/2006/main">
  <p:tag name="AS_UNIQUEID" val="1571"/>
</p:tagLst>
</file>

<file path=ppt/tags/tag32.xml><?xml version="1.0" encoding="utf-8"?>
<p:tagLst xmlns:p="http://schemas.openxmlformats.org/presentationml/2006/main">
  <p:tag name="AS_UNIQUEID" val="1572"/>
</p:tagLst>
</file>

<file path=ppt/tags/tag33.xml><?xml version="1.0" encoding="utf-8"?>
<p:tagLst xmlns:p="http://schemas.openxmlformats.org/presentationml/2006/main">
  <p:tag name="AS_UNIQUEID" val="1573"/>
</p:tagLst>
</file>

<file path=ppt/tags/tag34.xml><?xml version="1.0" encoding="utf-8"?>
<p:tagLst xmlns:p="http://schemas.openxmlformats.org/presentationml/2006/main">
  <p:tag name="AS_UNIQUEID" val="1574"/>
</p:tagLst>
</file>

<file path=ppt/tags/tag35.xml><?xml version="1.0" encoding="utf-8"?>
<p:tagLst xmlns:p="http://schemas.openxmlformats.org/presentationml/2006/main">
  <p:tag name="AS_UNIQUEID" val="1575"/>
</p:tagLst>
</file>

<file path=ppt/tags/tag36.xml><?xml version="1.0" encoding="utf-8"?>
<p:tagLst xmlns:p="http://schemas.openxmlformats.org/presentationml/2006/main">
  <p:tag name="AS_UNIQUEID" val="1576"/>
</p:tagLst>
</file>

<file path=ppt/tags/tag37.xml><?xml version="1.0" encoding="utf-8"?>
<p:tagLst xmlns:p="http://schemas.openxmlformats.org/presentationml/2006/main">
  <p:tag name="AS_UNIQUEID" val="1577"/>
</p:tagLst>
</file>

<file path=ppt/tags/tag38.xml><?xml version="1.0" encoding="utf-8"?>
<p:tagLst xmlns:p="http://schemas.openxmlformats.org/presentationml/2006/main">
  <p:tag name="AS_UNIQUEID" val="1578"/>
</p:tagLst>
</file>

<file path=ppt/tags/tag39.xml><?xml version="1.0" encoding="utf-8"?>
<p:tagLst xmlns:p="http://schemas.openxmlformats.org/presentationml/2006/main">
  <p:tag name="AS_UNIQUEID" val="1579"/>
</p:tagLst>
</file>

<file path=ppt/tags/tag4.xml><?xml version="1.0" encoding="utf-8"?>
<p:tagLst xmlns:p="http://schemas.openxmlformats.org/presentationml/2006/main">
  <p:tag name="AS_UNIQUEID" val="1544"/>
</p:tagLst>
</file>

<file path=ppt/tags/tag40.xml><?xml version="1.0" encoding="utf-8"?>
<p:tagLst xmlns:p="http://schemas.openxmlformats.org/presentationml/2006/main">
  <p:tag name="AS_UNIQUEID" val="1580"/>
</p:tagLst>
</file>

<file path=ppt/tags/tag41.xml><?xml version="1.0" encoding="utf-8"?>
<p:tagLst xmlns:p="http://schemas.openxmlformats.org/presentationml/2006/main">
  <p:tag name="AS_UNIQUEID" val="1581"/>
</p:tagLst>
</file>

<file path=ppt/tags/tag42.xml><?xml version="1.0" encoding="utf-8"?>
<p:tagLst xmlns:p="http://schemas.openxmlformats.org/presentationml/2006/main">
  <p:tag name="AS_UNIQUEID" val="1582"/>
</p:tagLst>
</file>

<file path=ppt/tags/tag43.xml><?xml version="1.0" encoding="utf-8"?>
<p:tagLst xmlns:p="http://schemas.openxmlformats.org/presentationml/2006/main">
  <p:tag name="AS_UNIQUEID" val="1583"/>
</p:tagLst>
</file>

<file path=ppt/tags/tag44.xml><?xml version="1.0" encoding="utf-8"?>
<p:tagLst xmlns:p="http://schemas.openxmlformats.org/presentationml/2006/main">
  <p:tag name="AS_UNIQUEID" val="1584"/>
</p:tagLst>
</file>

<file path=ppt/tags/tag45.xml><?xml version="1.0" encoding="utf-8"?>
<p:tagLst xmlns:p="http://schemas.openxmlformats.org/presentationml/2006/main">
  <p:tag name="AS_UNIQUEID" val="1585"/>
</p:tagLst>
</file>

<file path=ppt/tags/tag46.xml><?xml version="1.0" encoding="utf-8"?>
<p:tagLst xmlns:p="http://schemas.openxmlformats.org/presentationml/2006/main">
  <p:tag name="AS_UNIQUEID" val="1586"/>
</p:tagLst>
</file>

<file path=ppt/tags/tag47.xml><?xml version="1.0" encoding="utf-8"?>
<p:tagLst xmlns:p="http://schemas.openxmlformats.org/presentationml/2006/main">
  <p:tag name="AS_UNIQUEID" val="1190"/>
</p:tagLst>
</file>

<file path=ppt/tags/tag48.xml><?xml version="1.0" encoding="utf-8"?>
<p:tagLst xmlns:p="http://schemas.openxmlformats.org/presentationml/2006/main">
  <p:tag name="AS_UNIQUEID" val="1191"/>
</p:tagLst>
</file>

<file path=ppt/tags/tag49.xml><?xml version="1.0" encoding="utf-8"?>
<p:tagLst xmlns:p="http://schemas.openxmlformats.org/presentationml/2006/main">
  <p:tag name="AS_UNIQUEID" val="1587"/>
</p:tagLst>
</file>

<file path=ppt/tags/tag5.xml><?xml version="1.0" encoding="utf-8"?>
<p:tagLst xmlns:p="http://schemas.openxmlformats.org/presentationml/2006/main">
  <p:tag name="AS_UNIQUEID" val="1545"/>
</p:tagLst>
</file>

<file path=ppt/tags/tag50.xml><?xml version="1.0" encoding="utf-8"?>
<p:tagLst xmlns:p="http://schemas.openxmlformats.org/presentationml/2006/main">
  <p:tag name="AS_UNIQUEID" val="1193"/>
</p:tagLst>
</file>

<file path=ppt/tags/tag51.xml><?xml version="1.0" encoding="utf-8"?>
<p:tagLst xmlns:p="http://schemas.openxmlformats.org/presentationml/2006/main">
  <p:tag name="AS_UNIQUEID" val="1194"/>
</p:tagLst>
</file>

<file path=ppt/tags/tag52.xml><?xml version="1.0" encoding="utf-8"?>
<p:tagLst xmlns:p="http://schemas.openxmlformats.org/presentationml/2006/main">
  <p:tag name="AS_UNIQUEID" val="1588"/>
</p:tagLst>
</file>

<file path=ppt/tags/tag53.xml><?xml version="1.0" encoding="utf-8"?>
<p:tagLst xmlns:p="http://schemas.openxmlformats.org/presentationml/2006/main">
  <p:tag name="AS_UNIQUEID" val="1196"/>
</p:tagLst>
</file>

<file path=ppt/tags/tag54.xml><?xml version="1.0" encoding="utf-8"?>
<p:tagLst xmlns:p="http://schemas.openxmlformats.org/presentationml/2006/main">
  <p:tag name="AS_UNIQUEID" val="1197"/>
</p:tagLst>
</file>

<file path=ppt/tags/tag55.xml><?xml version="1.0" encoding="utf-8"?>
<p:tagLst xmlns:p="http://schemas.openxmlformats.org/presentationml/2006/main">
  <p:tag name="AS_UNIQUEID" val="1589"/>
</p:tagLst>
</file>

<file path=ppt/tags/tag56.xml><?xml version="1.0" encoding="utf-8"?>
<p:tagLst xmlns:p="http://schemas.openxmlformats.org/presentationml/2006/main">
  <p:tag name="AS_UNIQUEID" val="1199"/>
</p:tagLst>
</file>

<file path=ppt/tags/tag57.xml><?xml version="1.0" encoding="utf-8"?>
<p:tagLst xmlns:p="http://schemas.openxmlformats.org/presentationml/2006/main">
  <p:tag name="AS_UNIQUEID" val="1200"/>
</p:tagLst>
</file>

<file path=ppt/tags/tag58.xml><?xml version="1.0" encoding="utf-8"?>
<p:tagLst xmlns:p="http://schemas.openxmlformats.org/presentationml/2006/main">
  <p:tag name="AS_UNIQUEID" val="1590"/>
</p:tagLst>
</file>

<file path=ppt/tags/tag59.xml><?xml version="1.0" encoding="utf-8"?>
<p:tagLst xmlns:p="http://schemas.openxmlformats.org/presentationml/2006/main">
  <p:tag name="AS_UNIQUEID" val="1202"/>
</p:tagLst>
</file>

<file path=ppt/tags/tag6.xml><?xml version="1.0" encoding="utf-8"?>
<p:tagLst xmlns:p="http://schemas.openxmlformats.org/presentationml/2006/main">
  <p:tag name="AS_UNIQUEID" val="1546"/>
</p:tagLst>
</file>

<file path=ppt/tags/tag60.xml><?xml version="1.0" encoding="utf-8"?>
<p:tagLst xmlns:p="http://schemas.openxmlformats.org/presentationml/2006/main">
  <p:tag name="AS_UNIQUEID" val="1203"/>
</p:tagLst>
</file>

<file path=ppt/tags/tag61.xml><?xml version="1.0" encoding="utf-8"?>
<p:tagLst xmlns:p="http://schemas.openxmlformats.org/presentationml/2006/main">
  <p:tag name="AS_UNIQUEID" val="1591"/>
</p:tagLst>
</file>

<file path=ppt/tags/tag62.xml><?xml version="1.0" encoding="utf-8"?>
<p:tagLst xmlns:p="http://schemas.openxmlformats.org/presentationml/2006/main">
  <p:tag name="AS_UNIQUEID" val="1205"/>
</p:tagLst>
</file>

<file path=ppt/tags/tag63.xml><?xml version="1.0" encoding="utf-8"?>
<p:tagLst xmlns:p="http://schemas.openxmlformats.org/presentationml/2006/main">
  <p:tag name="AS_UNIQUEID" val="1206"/>
</p:tagLst>
</file>

<file path=ppt/tags/tag64.xml><?xml version="1.0" encoding="utf-8"?>
<p:tagLst xmlns:p="http://schemas.openxmlformats.org/presentationml/2006/main">
  <p:tag name="AS_UNIQUEID" val="1207"/>
</p:tagLst>
</file>

<file path=ppt/tags/tag65.xml><?xml version="1.0" encoding="utf-8"?>
<p:tagLst xmlns:p="http://schemas.openxmlformats.org/presentationml/2006/main">
  <p:tag name="AS_UNIQUEID" val="1592"/>
</p:tagLst>
</file>

<file path=ppt/tags/tag66.xml><?xml version="1.0" encoding="utf-8"?>
<p:tagLst xmlns:p="http://schemas.openxmlformats.org/presentationml/2006/main">
  <p:tag name="AS_UNIQUEID" val="1209"/>
</p:tagLst>
</file>

<file path=ppt/tags/tag67.xml><?xml version="1.0" encoding="utf-8"?>
<p:tagLst xmlns:p="http://schemas.openxmlformats.org/presentationml/2006/main">
  <p:tag name="AS_UNIQUEID" val="1210"/>
</p:tagLst>
</file>

<file path=ppt/tags/tag68.xml><?xml version="1.0" encoding="utf-8"?>
<p:tagLst xmlns:p="http://schemas.openxmlformats.org/presentationml/2006/main">
  <p:tag name="AS_UNIQUEID" val="1211"/>
</p:tagLst>
</file>

<file path=ppt/tags/tag69.xml><?xml version="1.0" encoding="utf-8"?>
<p:tagLst xmlns:p="http://schemas.openxmlformats.org/presentationml/2006/main">
  <p:tag name="AS_UNIQUEID" val="1593"/>
</p:tagLst>
</file>

<file path=ppt/tags/tag7.xml><?xml version="1.0" encoding="utf-8"?>
<p:tagLst xmlns:p="http://schemas.openxmlformats.org/presentationml/2006/main">
  <p:tag name="AS_UNIQUEID" val="1547"/>
</p:tagLst>
</file>

<file path=ppt/tags/tag70.xml><?xml version="1.0" encoding="utf-8"?>
<p:tagLst xmlns:p="http://schemas.openxmlformats.org/presentationml/2006/main">
  <p:tag name="AS_UNIQUEID" val="1213"/>
</p:tagLst>
</file>

<file path=ppt/tags/tag71.xml><?xml version="1.0" encoding="utf-8"?>
<p:tagLst xmlns:p="http://schemas.openxmlformats.org/presentationml/2006/main">
  <p:tag name="AS_UNIQUEID" val="1214"/>
</p:tagLst>
</file>

<file path=ppt/tags/tag72.xml><?xml version="1.0" encoding="utf-8"?>
<p:tagLst xmlns:p="http://schemas.openxmlformats.org/presentationml/2006/main">
  <p:tag name="AS_UNIQUEID" val="1594"/>
</p:tagLst>
</file>

<file path=ppt/tags/tag73.xml><?xml version="1.0" encoding="utf-8"?>
<p:tagLst xmlns:p="http://schemas.openxmlformats.org/presentationml/2006/main">
  <p:tag name="AS_UNIQUEID" val="1216"/>
</p:tagLst>
</file>

<file path=ppt/tags/tag74.xml><?xml version="1.0" encoding="utf-8"?>
<p:tagLst xmlns:p="http://schemas.openxmlformats.org/presentationml/2006/main">
  <p:tag name="AS_UNIQUEID" val="1217"/>
</p:tagLst>
</file>

<file path=ppt/tags/tag75.xml><?xml version="1.0" encoding="utf-8"?>
<p:tagLst xmlns:p="http://schemas.openxmlformats.org/presentationml/2006/main">
  <p:tag name="AS_UNIQUEID" val="1595"/>
</p:tagLst>
</file>

<file path=ppt/tags/tag76.xml><?xml version="1.0" encoding="utf-8"?>
<p:tagLst xmlns:p="http://schemas.openxmlformats.org/presentationml/2006/main">
  <p:tag name="AS_UNIQUEID" val="1219"/>
</p:tagLst>
</file>

<file path=ppt/tags/tag77.xml><?xml version="1.0" encoding="utf-8"?>
<p:tagLst xmlns:p="http://schemas.openxmlformats.org/presentationml/2006/main">
  <p:tag name="AS_UNIQUEID" val="1596"/>
</p:tagLst>
</file>

<file path=ppt/tags/tag78.xml><?xml version="1.0" encoding="utf-8"?>
<p:tagLst xmlns:p="http://schemas.openxmlformats.org/presentationml/2006/main">
  <p:tag name="AS_UNIQUEID" val="1221"/>
</p:tagLst>
</file>

<file path=ppt/tags/tag79.xml><?xml version="1.0" encoding="utf-8"?>
<p:tagLst xmlns:p="http://schemas.openxmlformats.org/presentationml/2006/main">
  <p:tag name="AS_UNIQUEID" val="1222"/>
</p:tagLst>
</file>

<file path=ppt/tags/tag8.xml><?xml version="1.0" encoding="utf-8"?>
<p:tagLst xmlns:p="http://schemas.openxmlformats.org/presentationml/2006/main">
  <p:tag name="AS_UNIQUEID" val="1548"/>
</p:tagLst>
</file>

<file path=ppt/tags/tag80.xml><?xml version="1.0" encoding="utf-8"?>
<p:tagLst xmlns:p="http://schemas.openxmlformats.org/presentationml/2006/main">
  <p:tag name="AS_UNIQUEID" val="1223"/>
</p:tagLst>
</file>

<file path=ppt/tags/tag81.xml><?xml version="1.0" encoding="utf-8"?>
<p:tagLst xmlns:p="http://schemas.openxmlformats.org/presentationml/2006/main">
  <p:tag name="AS_UNIQUEID" val="1224"/>
</p:tagLst>
</file>

<file path=ppt/tags/tag82.xml><?xml version="1.0" encoding="utf-8"?>
<p:tagLst xmlns:p="http://schemas.openxmlformats.org/presentationml/2006/main">
  <p:tag name="AS_UNIQUEID" val="1225"/>
</p:tagLst>
</file>

<file path=ppt/tags/tag83.xml><?xml version="1.0" encoding="utf-8"?>
<p:tagLst xmlns:p="http://schemas.openxmlformats.org/presentationml/2006/main">
  <p:tag name="AS_UNIQUEID" val="1226"/>
</p:tagLst>
</file>

<file path=ppt/tags/tag84.xml><?xml version="1.0" encoding="utf-8"?>
<p:tagLst xmlns:p="http://schemas.openxmlformats.org/presentationml/2006/main">
  <p:tag name="AS_UNIQUEID" val="1227"/>
</p:tagLst>
</file>

<file path=ppt/tags/tag85.xml><?xml version="1.0" encoding="utf-8"?>
<p:tagLst xmlns:p="http://schemas.openxmlformats.org/presentationml/2006/main">
  <p:tag name="AS_UNIQUEID" val="1228"/>
</p:tagLst>
</file>

<file path=ppt/tags/tag86.xml><?xml version="1.0" encoding="utf-8"?>
<p:tagLst xmlns:p="http://schemas.openxmlformats.org/presentationml/2006/main">
  <p:tag name="AS_UNIQUEID" val="1229"/>
</p:tagLst>
</file>

<file path=ppt/tags/tag87.xml><?xml version="1.0" encoding="utf-8"?>
<p:tagLst xmlns:p="http://schemas.openxmlformats.org/presentationml/2006/main">
  <p:tag name="AS_UNIQUEID" val="1230"/>
</p:tagLst>
</file>

<file path=ppt/tags/tag88.xml><?xml version="1.0" encoding="utf-8"?>
<p:tagLst xmlns:p="http://schemas.openxmlformats.org/presentationml/2006/main">
  <p:tag name="AS_UNIQUEID" val="1597"/>
</p:tagLst>
</file>

<file path=ppt/tags/tag89.xml><?xml version="1.0" encoding="utf-8"?>
<p:tagLst xmlns:p="http://schemas.openxmlformats.org/presentationml/2006/main">
  <p:tag name="AS_UNIQUEID" val="1436"/>
</p:tagLst>
</file>

<file path=ppt/tags/tag9.xml><?xml version="1.0" encoding="utf-8"?>
<p:tagLst xmlns:p="http://schemas.openxmlformats.org/presentationml/2006/main">
  <p:tag name="AS_UNIQUEID" val="1549"/>
</p:tagLst>
</file>

<file path=ppt/tags/tag90.xml><?xml version="1.0" encoding="utf-8"?>
<p:tagLst xmlns:p="http://schemas.openxmlformats.org/presentationml/2006/main">
  <p:tag name="AS_UNIQUEID" val="1598"/>
</p:tagLst>
</file>

<file path=ppt/tags/tag91.xml><?xml version="1.0" encoding="utf-8"?>
<p:tagLst xmlns:p="http://schemas.openxmlformats.org/presentationml/2006/main">
  <p:tag name="AS_UNIQUEID" val="1438"/>
</p:tagLst>
</file>

<file path=ppt/tags/tag92.xml><?xml version="1.0" encoding="utf-8"?>
<p:tagLst xmlns:p="http://schemas.openxmlformats.org/presentationml/2006/main">
  <p:tag name="AS_UNIQUEID" val="1599"/>
</p:tagLst>
</file>

<file path=ppt/tags/tag93.xml><?xml version="1.0" encoding="utf-8"?>
<p:tagLst xmlns:p="http://schemas.openxmlformats.org/presentationml/2006/main">
  <p:tag name="AS_UNIQUEID" val="1440"/>
</p:tagLst>
</file>

<file path=ppt/tags/tag94.xml><?xml version="1.0" encoding="utf-8"?>
<p:tagLst xmlns:p="http://schemas.openxmlformats.org/presentationml/2006/main">
  <p:tag name="AS_UNIQUEID" val="1441"/>
</p:tagLst>
</file>

<file path=ppt/tags/tag95.xml><?xml version="1.0" encoding="utf-8"?>
<p:tagLst xmlns:p="http://schemas.openxmlformats.org/presentationml/2006/main">
  <p:tag name="AS_UNIQUEID" val="1442"/>
</p:tagLst>
</file>

<file path=ppt/tags/tag96.xml><?xml version="1.0" encoding="utf-8"?>
<p:tagLst xmlns:p="http://schemas.openxmlformats.org/presentationml/2006/main">
  <p:tag name="AS_UNIQUEID" val="1443"/>
</p:tagLst>
</file>

<file path=ppt/tags/tag97.xml><?xml version="1.0" encoding="utf-8"?>
<p:tagLst xmlns:p="http://schemas.openxmlformats.org/presentationml/2006/main">
  <p:tag name="AS_UNIQUEID" val="1444"/>
</p:tagLst>
</file>

<file path=ppt/tags/tag98.xml><?xml version="1.0" encoding="utf-8"?>
<p:tagLst xmlns:p="http://schemas.openxmlformats.org/presentationml/2006/main">
  <p:tag name="AS_UNIQUEID" val="1445"/>
</p:tagLst>
</file>

<file path=ppt/tags/tag99.xml><?xml version="1.0" encoding="utf-8"?>
<p:tagLst xmlns:p="http://schemas.openxmlformats.org/presentationml/2006/main">
  <p:tag name="AS_UNIQUEID" val="144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194</Paragraphs>
  <Slides>32</Slides>
  <Notes>4</Notes>
  <TotalTime>0</TotalTime>
  <HiddenSlides>0</HiddenSlides>
  <MMClips>0</MMClips>
  <ScaleCrop>0</ScaleCrop>
  <HeadingPairs>
    <vt:vector baseType="variant" size="6">
      <vt:variant>
        <vt:lpstr>Fonts used</vt:lpstr>
      </vt:variant>
      <vt:variant>
        <vt:i4>17</vt:i4>
      </vt:variant>
      <vt:variant>
        <vt:lpstr>Theme</vt:lpstr>
      </vt:variant>
      <vt:variant>
        <vt:i4>1</vt:i4>
      </vt:variant>
      <vt:variant>
        <vt:lpstr>Slide Titles</vt:lpstr>
      </vt:variant>
      <vt:variant>
        <vt:i4>32</vt:i4>
      </vt:variant>
    </vt:vector>
  </HeadingPairs>
  <TitlesOfParts>
    <vt:vector baseType="lpstr" size="50">
      <vt:lpstr>Arial</vt:lpstr>
      <vt:lpstr>Calibri Light</vt:lpstr>
      <vt:lpstr>Calibri</vt:lpstr>
      <vt:lpstr>仿宋_GB2312</vt:lpstr>
      <vt:lpstr>等线 Light</vt:lpstr>
      <vt:lpstr>等线</vt:lpstr>
      <vt:lpstr>楷体</vt:lpstr>
      <vt:lpstr>TypeLand 康熙字典體試用版</vt:lpstr>
      <vt:lpstr>宋体</vt:lpstr>
      <vt:lpstr>汉仪尚巍手书W</vt:lpstr>
      <vt:lpstr>黑体</vt:lpstr>
      <vt:lpstr>微软雅黑</vt:lpstr>
      <vt:lpstr>隶书</vt:lpstr>
      <vt:lpstr>华文新魏</vt:lpstr>
      <vt:lpstr>汉仪劲楷简</vt:lpstr>
      <vt:lpstr>华文楷体</vt:lpstr>
      <vt:lpstr>Kaiti SC Bold</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大学之道</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2022-08-20T22:07:18.736</cp:lastPrinted>
  <dcterms:created xsi:type="dcterms:W3CDTF">2022-08-20T22:07:18Z</dcterms:created>
  <dcterms:modified xsi:type="dcterms:W3CDTF">2022-08-20T14:07:20Z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