
<file path=[Content_Types].xml><?xml version="1.0" encoding="utf-8"?>
<Types xmlns="http://schemas.openxmlformats.org/package/2006/content-types">
  <Default Extension="png" ContentType="image/png"/>
  <Default Extension="jpg&amp;ehk=aJTKPh1v" ContentType="image/jpeg"/>
  <Default Extension="svg" ContentType="image/svg+xml"/>
  <Default Extension="mp3" ContentType="audio/mpeg"/>
  <Default Extension="jpg&amp;ehk=Mqx0" ContentType="image/jpeg"/>
  <Default Extension="jpg&amp;ehk=yWyfI61tLF2g1fI" ContentType="image/jpeg"/>
  <Default Extension="jpeg" ContentType="image/jpeg"/>
  <Default Extension="jpg&amp;ehk=" ContentType="image/jpeg"/>
  <Default Extension="rels" ContentType="application/vnd.openxmlformats-package.relationships+xml"/>
  <Default Extension="xml" ContentType="application/xml"/>
  <Default Extension="jpg&amp;ehk=zyCHWZmuFt9EdaYma3WqEg&amp;r=0&amp;pid=OfficeInsert" ContentType="image/jpeg"/>
  <Default Extension="jpg&amp;ehk=uBtOPW7bTPAsXqYvsxAKAg&amp;r=0&amp;pid=OfficeInsert" ContentType="image/jpeg"/>
  <Default Extension="jpg&amp;ehk=dK65uiM4P3YzQCOlLHfavA&amp;r=0&amp;pid=OfficeInsert" ContentType="image/jpeg"/>
  <Default Extension="wdp" ContentType="image/vnd.ms-photo"/>
  <Default Extension="gif" ContentType="image/gif"/>
  <Default Extension="jpg&amp;ehk=K9JVbc" ContentType="image/jpeg"/>
  <Default Extension="jpg&amp;ehk=8650UEkX24eMuFLkS3HS0A&amp;r=0&amp;pid=OfficeInsert" ContentType="image/jpeg"/>
  <Default Extension="jpg" ContentType="image/jpeg"/>
  <Default Extension="jpg&amp;ehk=69i54qeJo4zNv" ContentType="image/jpeg"/>
  <Default Extension="gif&amp;ehk=SJHJnfdJGAOI2" ContentType="image/gif"/>
  <Default Extension="jpg&amp;ehk=6zwJjiXUla8MFpXE3vYWWA&amp;r=0&amp;pid=OfficeInsert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58" r:id="rId3"/>
    <p:sldId id="259" r:id="rId4"/>
    <p:sldId id="262" r:id="rId5"/>
    <p:sldId id="263" r:id="rId6"/>
    <p:sldId id="264" r:id="rId7"/>
    <p:sldId id="305" r:id="rId8"/>
    <p:sldId id="306" r:id="rId9"/>
    <p:sldId id="307" r:id="rId10"/>
    <p:sldId id="268" r:id="rId11"/>
    <p:sldId id="324" r:id="rId12"/>
    <p:sldId id="308" r:id="rId13"/>
    <p:sldId id="309" r:id="rId14"/>
    <p:sldId id="310" r:id="rId15"/>
    <p:sldId id="311" r:id="rId16"/>
    <p:sldId id="312" r:id="rId17"/>
    <p:sldId id="270" r:id="rId18"/>
    <p:sldId id="320" r:id="rId19"/>
    <p:sldId id="321" r:id="rId20"/>
    <p:sldId id="322" r:id="rId21"/>
    <p:sldId id="323" r:id="rId22"/>
    <p:sldId id="271" r:id="rId23"/>
    <p:sldId id="274" r:id="rId24"/>
    <p:sldId id="325" r:id="rId25"/>
    <p:sldId id="326" r:id="rId26"/>
    <p:sldId id="328" r:id="rId27"/>
    <p:sldId id="279" r:id="rId28"/>
    <p:sldId id="331" r:id="rId29"/>
    <p:sldId id="295" r:id="rId30"/>
    <p:sldId id="286" r:id="rId31"/>
    <p:sldId id="296" r:id="rId32"/>
    <p:sldId id="304" r:id="rId33"/>
    <p:sldId id="329" r:id="rId34"/>
    <p:sldId id="283" r:id="rId35"/>
    <p:sldId id="330" r:id="rId36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 snapToGrid="0" showGuides="1">
      <p:cViewPr varScale="1">
        <p:scale>
          <a:sx n="74" d="100"/>
          <a:sy n="74" d="100"/>
        </p:scale>
        <p:origin x="120" y="318"/>
      </p:cViewPr>
      <p:guideLst>
        <p:guide orient="horz" pos="2137"/>
        <p:guide pos="28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EEF95E-D7D9-4DA5-8488-0F73D31982CD}" type="doc">
      <dgm:prSet loTypeId="urn:microsoft.com/office/officeart/2005/8/layout/cycle4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9BDC63A-48DC-4EE8-B714-421A46C51E0A}">
      <dgm:prSet phldrT="[文本]"/>
      <dgm:spPr>
        <a:solidFill>
          <a:srgbClr val="C00000">
            <a:alpha val="18000"/>
          </a:srgbClr>
        </a:solidFill>
        <a:ln>
          <a:noFill/>
        </a:ln>
      </dgm:spPr>
      <dgm:t>
        <a:bodyPr/>
        <a:lstStyle/>
        <a:p>
          <a:r>
            <a:rPr lang="zh-CN" altLang="en-US" dirty="0"/>
            <a:t>一</a:t>
          </a:r>
        </a:p>
      </dgm:t>
    </dgm:pt>
    <dgm:pt modelId="{F9E74F58-14A8-4DFD-B794-CD6E4C608957}" type="parTrans" cxnId="{37934E5E-3888-426C-9B94-91AE7B0AC620}">
      <dgm:prSet/>
      <dgm:spPr/>
      <dgm:t>
        <a:bodyPr/>
        <a:lstStyle/>
        <a:p>
          <a:endParaRPr lang="zh-CN" altLang="en-US"/>
        </a:p>
      </dgm:t>
    </dgm:pt>
    <dgm:pt modelId="{E414E42A-A9BF-4DD0-AB90-22B7C77ACCCA}" type="sibTrans" cxnId="{37934E5E-3888-426C-9B94-91AE7B0AC620}">
      <dgm:prSet/>
      <dgm:spPr/>
      <dgm:t>
        <a:bodyPr/>
        <a:lstStyle/>
        <a:p>
          <a:endParaRPr lang="zh-CN" altLang="en-US"/>
        </a:p>
      </dgm:t>
    </dgm:pt>
    <dgm:pt modelId="{F86F7183-2E2A-490C-B7CE-DC90CCAE8FE5}">
      <dgm:prSet phldrT="[文本]"/>
      <dgm:spPr>
        <a:gradFill rotWithShape="0">
          <a:gsLst>
            <a:gs pos="0">
              <a:schemeClr val="bg1"/>
            </a:gs>
            <a:gs pos="100000">
              <a:srgbClr val="C00000">
                <a:alpha val="0"/>
              </a:srgbClr>
            </a:gs>
          </a:gsLst>
          <a:lin ang="5400000" scaled="1"/>
        </a:gra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zh-CN" altLang="en-US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highlight>
                <a:srgbClr val="0000FF"/>
              </a:highlight>
            </a:rPr>
            <a:t>留心观察生活</a:t>
          </a:r>
        </a:p>
      </dgm:t>
    </dgm:pt>
    <dgm:pt modelId="{40A5B128-8E84-4B6C-BE67-03610E1C285A}" type="parTrans" cxnId="{CC972ACE-B88A-40B3-9E4B-F910732C27EB}">
      <dgm:prSet/>
      <dgm:spPr/>
      <dgm:t>
        <a:bodyPr/>
        <a:lstStyle/>
        <a:p>
          <a:endParaRPr lang="zh-CN" altLang="en-US"/>
        </a:p>
      </dgm:t>
    </dgm:pt>
    <dgm:pt modelId="{198804D4-2E0F-4D76-B7E8-7E9EDA8F5ED3}" type="sibTrans" cxnId="{CC972ACE-B88A-40B3-9E4B-F910732C27EB}">
      <dgm:prSet/>
      <dgm:spPr/>
      <dgm:t>
        <a:bodyPr/>
        <a:lstStyle/>
        <a:p>
          <a:endParaRPr lang="zh-CN" altLang="en-US"/>
        </a:p>
      </dgm:t>
    </dgm:pt>
    <dgm:pt modelId="{F5E804E0-311A-4D32-9362-DBDF4217C67A}">
      <dgm:prSet phldrT="[文本]"/>
      <dgm:spPr>
        <a:solidFill>
          <a:srgbClr val="C00000">
            <a:alpha val="18000"/>
          </a:srgbClr>
        </a:solidFill>
      </dgm:spPr>
      <dgm:t>
        <a:bodyPr/>
        <a:lstStyle/>
        <a:p>
          <a:r>
            <a:rPr lang="zh-CN" altLang="en-US" dirty="0"/>
            <a:t>二</a:t>
          </a:r>
        </a:p>
      </dgm:t>
    </dgm:pt>
    <dgm:pt modelId="{D7F60B73-3BD7-4979-8D70-2F75E3D4DE11}" type="parTrans" cxnId="{DC54CB56-61BF-4AA6-A15D-9712C654B34E}">
      <dgm:prSet/>
      <dgm:spPr/>
      <dgm:t>
        <a:bodyPr/>
        <a:lstStyle/>
        <a:p>
          <a:endParaRPr lang="zh-CN" altLang="en-US"/>
        </a:p>
      </dgm:t>
    </dgm:pt>
    <dgm:pt modelId="{691C9929-3AA4-4279-83D5-2DFA0A02241E}" type="sibTrans" cxnId="{DC54CB56-61BF-4AA6-A15D-9712C654B34E}">
      <dgm:prSet/>
      <dgm:spPr/>
      <dgm:t>
        <a:bodyPr/>
        <a:lstStyle/>
        <a:p>
          <a:endParaRPr lang="zh-CN" altLang="en-US"/>
        </a:p>
      </dgm:t>
    </dgm:pt>
    <dgm:pt modelId="{F672E134-E3F0-4F7B-90E3-E77BB928DD51}">
      <dgm:prSet phldrT="[文本]"/>
      <dgm:spPr>
        <a:gradFill rotWithShape="0">
          <a:gsLst>
            <a:gs pos="0">
              <a:schemeClr val="bg1"/>
            </a:gs>
            <a:gs pos="100000">
              <a:srgbClr val="C00000">
                <a:alpha val="0"/>
              </a:srgbClr>
            </a:gs>
          </a:gsLst>
          <a:lin ang="5400000" scaled="1"/>
        </a:gra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zh-CN" altLang="en-US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highlight>
                <a:srgbClr val="0000FF"/>
              </a:highlight>
            </a:rPr>
            <a:t>多读多记</a:t>
          </a:r>
        </a:p>
      </dgm:t>
    </dgm:pt>
    <dgm:pt modelId="{7096BFD6-96AB-43FF-B618-6FC5C74E5BF7}" type="parTrans" cxnId="{C96B9BCD-1900-4BCB-88E8-2460B3E0D24B}">
      <dgm:prSet/>
      <dgm:spPr/>
      <dgm:t>
        <a:bodyPr/>
        <a:lstStyle/>
        <a:p>
          <a:endParaRPr lang="zh-CN" altLang="en-US"/>
        </a:p>
      </dgm:t>
    </dgm:pt>
    <dgm:pt modelId="{B7912529-EA33-47E5-918C-01A493894CAF}" type="sibTrans" cxnId="{C96B9BCD-1900-4BCB-88E8-2460B3E0D24B}">
      <dgm:prSet/>
      <dgm:spPr/>
      <dgm:t>
        <a:bodyPr/>
        <a:lstStyle/>
        <a:p>
          <a:endParaRPr lang="zh-CN" altLang="en-US"/>
        </a:p>
      </dgm:t>
    </dgm:pt>
    <dgm:pt modelId="{C999EBAD-E0DD-4886-8620-E4C520E0A424}">
      <dgm:prSet phldrT="[文本]"/>
      <dgm:spPr>
        <a:solidFill>
          <a:srgbClr val="C00000">
            <a:alpha val="18000"/>
          </a:srgbClr>
        </a:solidFill>
      </dgm:spPr>
      <dgm:t>
        <a:bodyPr/>
        <a:lstStyle/>
        <a:p>
          <a:r>
            <a:rPr lang="zh-CN" altLang="en-US" dirty="0"/>
            <a:t>三</a:t>
          </a:r>
        </a:p>
      </dgm:t>
    </dgm:pt>
    <dgm:pt modelId="{598A9AFC-9AA1-4ED3-A270-B0803ECB212E}" type="parTrans" cxnId="{D8DDB077-0776-4DAE-BEE8-8A6C6D915C9A}">
      <dgm:prSet/>
      <dgm:spPr/>
      <dgm:t>
        <a:bodyPr/>
        <a:lstStyle/>
        <a:p>
          <a:endParaRPr lang="zh-CN" altLang="en-US"/>
        </a:p>
      </dgm:t>
    </dgm:pt>
    <dgm:pt modelId="{B9BFF8B2-64EF-430D-8EFB-58D2E60013FD}" type="sibTrans" cxnId="{D8DDB077-0776-4DAE-BEE8-8A6C6D915C9A}">
      <dgm:prSet/>
      <dgm:spPr/>
      <dgm:t>
        <a:bodyPr/>
        <a:lstStyle/>
        <a:p>
          <a:endParaRPr lang="zh-CN" altLang="en-US"/>
        </a:p>
      </dgm:t>
    </dgm:pt>
    <dgm:pt modelId="{124ED967-25A1-4B8B-B68E-D4BED01DF7D7}">
      <dgm:prSet phldrT="[文本]"/>
      <dgm:spPr>
        <a:gradFill rotWithShape="0">
          <a:gsLst>
            <a:gs pos="0">
              <a:schemeClr val="bg1"/>
            </a:gs>
            <a:gs pos="100000">
              <a:srgbClr val="C00000">
                <a:alpha val="0"/>
              </a:srgbClr>
            </a:gs>
          </a:gsLst>
          <a:lin ang="5400000" scaled="1"/>
        </a:gra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zh-CN" altLang="en-US" b="1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highlight>
                <a:srgbClr val="0000FF"/>
              </a:highlight>
            </a:rPr>
            <a:t>有灵感时随身记</a:t>
          </a:r>
        </a:p>
      </dgm:t>
    </dgm:pt>
    <dgm:pt modelId="{C3A81C25-4D1E-4AAF-8523-956B831629D8}" type="parTrans" cxnId="{2C6E03CC-C04C-48CD-95B9-B6999E716C9C}">
      <dgm:prSet/>
      <dgm:spPr/>
      <dgm:t>
        <a:bodyPr/>
        <a:lstStyle/>
        <a:p>
          <a:endParaRPr lang="zh-CN" altLang="en-US"/>
        </a:p>
      </dgm:t>
    </dgm:pt>
    <dgm:pt modelId="{E1C37C0B-2203-4A77-A680-D4D58B7F14CC}" type="sibTrans" cxnId="{2C6E03CC-C04C-48CD-95B9-B6999E716C9C}">
      <dgm:prSet/>
      <dgm:spPr/>
      <dgm:t>
        <a:bodyPr/>
        <a:lstStyle/>
        <a:p>
          <a:endParaRPr lang="zh-CN" altLang="en-US"/>
        </a:p>
      </dgm:t>
    </dgm:pt>
    <dgm:pt modelId="{BA629330-4F97-4559-ADF9-A4B8F8B104F9}">
      <dgm:prSet phldrT="[文本]"/>
      <dgm:spPr>
        <a:solidFill>
          <a:srgbClr val="C00000">
            <a:alpha val="18000"/>
          </a:srgbClr>
        </a:solidFill>
      </dgm:spPr>
      <dgm:t>
        <a:bodyPr/>
        <a:lstStyle/>
        <a:p>
          <a:r>
            <a:rPr lang="zh-CN" altLang="en-US" dirty="0"/>
            <a:t>四</a:t>
          </a:r>
        </a:p>
      </dgm:t>
    </dgm:pt>
    <dgm:pt modelId="{62E8C965-13BB-4930-97DD-3C90E444C182}" type="parTrans" cxnId="{7A83CA2D-92DA-40EE-8FE9-67219C043A5E}">
      <dgm:prSet/>
      <dgm:spPr/>
      <dgm:t>
        <a:bodyPr/>
        <a:lstStyle/>
        <a:p>
          <a:endParaRPr lang="zh-CN" altLang="en-US"/>
        </a:p>
      </dgm:t>
    </dgm:pt>
    <dgm:pt modelId="{3A563793-0591-4F8C-8778-0BF2DE975ADC}" type="sibTrans" cxnId="{7A83CA2D-92DA-40EE-8FE9-67219C043A5E}">
      <dgm:prSet/>
      <dgm:spPr/>
      <dgm:t>
        <a:bodyPr/>
        <a:lstStyle/>
        <a:p>
          <a:endParaRPr lang="zh-CN" altLang="en-US"/>
        </a:p>
      </dgm:t>
    </dgm:pt>
    <dgm:pt modelId="{7E9A266E-0A36-4C78-B986-70C635726971}">
      <dgm:prSet phldrT="[文本]"/>
      <dgm:spPr>
        <a:gradFill rotWithShape="0">
          <a:gsLst>
            <a:gs pos="0">
              <a:schemeClr val="bg1"/>
            </a:gs>
            <a:gs pos="100000">
              <a:srgbClr val="C00000">
                <a:alpha val="0"/>
              </a:srgbClr>
            </a:gs>
          </a:gsLst>
          <a:lin ang="5400000" scaled="1"/>
        </a:gra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zh-CN" altLang="en-US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highlight>
                <a:srgbClr val="0000FF"/>
              </a:highlight>
            </a:rPr>
            <a:t>摘抄</a:t>
          </a:r>
        </a:p>
      </dgm:t>
    </dgm:pt>
    <dgm:pt modelId="{5BAE866D-9C39-473B-8D62-3EFA2BEECE3A}" type="parTrans" cxnId="{772DA814-1EE1-4261-BE76-66A2BC775D7F}">
      <dgm:prSet/>
      <dgm:spPr/>
      <dgm:t>
        <a:bodyPr/>
        <a:lstStyle/>
        <a:p>
          <a:endParaRPr lang="zh-CN" altLang="en-US"/>
        </a:p>
      </dgm:t>
    </dgm:pt>
    <dgm:pt modelId="{6861686D-FD58-4782-9A8A-40136E0A96C2}" type="sibTrans" cxnId="{772DA814-1EE1-4261-BE76-66A2BC775D7F}">
      <dgm:prSet/>
      <dgm:spPr/>
      <dgm:t>
        <a:bodyPr/>
        <a:lstStyle/>
        <a:p>
          <a:endParaRPr lang="zh-CN" altLang="en-US"/>
        </a:p>
      </dgm:t>
    </dgm:pt>
    <dgm:pt modelId="{CB941EC8-922D-4C0D-A35C-48C0D3959F12}" type="pres">
      <dgm:prSet presAssocID="{35EEF95E-D7D9-4DA5-8488-0F73D31982CD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065A0305-FB3C-49B6-88E3-41E0719CA175}" type="pres">
      <dgm:prSet presAssocID="{35EEF95E-D7D9-4DA5-8488-0F73D31982CD}" presName="children" presStyleCnt="0"/>
      <dgm:spPr/>
    </dgm:pt>
    <dgm:pt modelId="{E4DC13A4-9241-459E-9AB2-E755928CAE67}" type="pres">
      <dgm:prSet presAssocID="{35EEF95E-D7D9-4DA5-8488-0F73D31982CD}" presName="child1group" presStyleCnt="0"/>
      <dgm:spPr/>
    </dgm:pt>
    <dgm:pt modelId="{EB0C8E9C-6E5F-450E-AAB2-88B7708A7F37}" type="pres">
      <dgm:prSet presAssocID="{35EEF95E-D7D9-4DA5-8488-0F73D31982CD}" presName="child1" presStyleLbl="bgAcc1" presStyleIdx="0" presStyleCnt="4"/>
      <dgm:spPr/>
    </dgm:pt>
    <dgm:pt modelId="{9584CC1E-313B-42B8-BFC5-ADCDD94A8B4B}" type="pres">
      <dgm:prSet presAssocID="{35EEF95E-D7D9-4DA5-8488-0F73D31982CD}" presName="child1Text" presStyleLbl="bgAcc1" presStyleIdx="0" presStyleCnt="4">
        <dgm:presLayoutVars>
          <dgm:bulletEnabled val="1"/>
        </dgm:presLayoutVars>
      </dgm:prSet>
      <dgm:spPr/>
    </dgm:pt>
    <dgm:pt modelId="{DA8547DD-24FE-4D0E-BB42-EC76C00C1E75}" type="pres">
      <dgm:prSet presAssocID="{35EEF95E-D7D9-4DA5-8488-0F73D31982CD}" presName="child2group" presStyleCnt="0"/>
      <dgm:spPr/>
    </dgm:pt>
    <dgm:pt modelId="{A5282736-7949-4886-BDF7-611DCE82F24A}" type="pres">
      <dgm:prSet presAssocID="{35EEF95E-D7D9-4DA5-8488-0F73D31982CD}" presName="child2" presStyleLbl="bgAcc1" presStyleIdx="1" presStyleCnt="4"/>
      <dgm:spPr/>
    </dgm:pt>
    <dgm:pt modelId="{728B9DDE-B940-44CC-AADE-605AA4B73134}" type="pres">
      <dgm:prSet presAssocID="{35EEF95E-D7D9-4DA5-8488-0F73D31982CD}" presName="child2Text" presStyleLbl="bgAcc1" presStyleIdx="1" presStyleCnt="4">
        <dgm:presLayoutVars>
          <dgm:bulletEnabled val="1"/>
        </dgm:presLayoutVars>
      </dgm:prSet>
      <dgm:spPr/>
    </dgm:pt>
    <dgm:pt modelId="{251BC22C-5059-4AE1-ABE0-D955859EC7F9}" type="pres">
      <dgm:prSet presAssocID="{35EEF95E-D7D9-4DA5-8488-0F73D31982CD}" presName="child3group" presStyleCnt="0"/>
      <dgm:spPr/>
    </dgm:pt>
    <dgm:pt modelId="{95F6E29A-7D39-47D6-9826-B7F3D19A2B16}" type="pres">
      <dgm:prSet presAssocID="{35EEF95E-D7D9-4DA5-8488-0F73D31982CD}" presName="child3" presStyleLbl="bgAcc1" presStyleIdx="2" presStyleCnt="4"/>
      <dgm:spPr/>
    </dgm:pt>
    <dgm:pt modelId="{19DD114C-216C-46CC-B061-1D66CA9D91C5}" type="pres">
      <dgm:prSet presAssocID="{35EEF95E-D7D9-4DA5-8488-0F73D31982CD}" presName="child3Text" presStyleLbl="bgAcc1" presStyleIdx="2" presStyleCnt="4">
        <dgm:presLayoutVars>
          <dgm:bulletEnabled val="1"/>
        </dgm:presLayoutVars>
      </dgm:prSet>
      <dgm:spPr/>
    </dgm:pt>
    <dgm:pt modelId="{C2EB095E-0F25-4819-916E-50CE71B3A6CA}" type="pres">
      <dgm:prSet presAssocID="{35EEF95E-D7D9-4DA5-8488-0F73D31982CD}" presName="child4group" presStyleCnt="0"/>
      <dgm:spPr/>
    </dgm:pt>
    <dgm:pt modelId="{BA2A4C56-CF5D-46F4-ACCB-D6942E419B60}" type="pres">
      <dgm:prSet presAssocID="{35EEF95E-D7D9-4DA5-8488-0F73D31982CD}" presName="child4" presStyleLbl="bgAcc1" presStyleIdx="3" presStyleCnt="4"/>
      <dgm:spPr/>
    </dgm:pt>
    <dgm:pt modelId="{7F588219-4924-4B04-BD98-211E3930CCFF}" type="pres">
      <dgm:prSet presAssocID="{35EEF95E-D7D9-4DA5-8488-0F73D31982CD}" presName="child4Text" presStyleLbl="bgAcc1" presStyleIdx="3" presStyleCnt="4">
        <dgm:presLayoutVars>
          <dgm:bulletEnabled val="1"/>
        </dgm:presLayoutVars>
      </dgm:prSet>
      <dgm:spPr/>
    </dgm:pt>
    <dgm:pt modelId="{B04F5460-824B-47FC-A9DF-00244608A5D1}" type="pres">
      <dgm:prSet presAssocID="{35EEF95E-D7D9-4DA5-8488-0F73D31982CD}" presName="childPlaceholder" presStyleCnt="0"/>
      <dgm:spPr/>
    </dgm:pt>
    <dgm:pt modelId="{9D25100B-4FA7-4D55-A931-3A9507FE8C7A}" type="pres">
      <dgm:prSet presAssocID="{35EEF95E-D7D9-4DA5-8488-0F73D31982CD}" presName="circle" presStyleCnt="0"/>
      <dgm:spPr/>
    </dgm:pt>
    <dgm:pt modelId="{845C8231-DEFF-454C-9A6A-4EE7F384A905}" type="pres">
      <dgm:prSet presAssocID="{35EEF95E-D7D9-4DA5-8488-0F73D31982CD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48AF54AE-8B1D-45A8-8072-EA0BBEC4CB4E}" type="pres">
      <dgm:prSet presAssocID="{35EEF95E-D7D9-4DA5-8488-0F73D31982CD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8AEDD714-2CE8-47D8-81BF-A56495A7DA1B}" type="pres">
      <dgm:prSet presAssocID="{35EEF95E-D7D9-4DA5-8488-0F73D31982CD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29CE686C-8C1B-4CD0-B300-9452B631EC52}" type="pres">
      <dgm:prSet presAssocID="{35EEF95E-D7D9-4DA5-8488-0F73D31982CD}" presName="quadrant4" presStyleLbl="node1" presStyleIdx="3" presStyleCnt="4" custLinFactNeighborX="4728" custLinFactNeighborY="2018">
        <dgm:presLayoutVars>
          <dgm:chMax val="1"/>
          <dgm:bulletEnabled val="1"/>
        </dgm:presLayoutVars>
      </dgm:prSet>
      <dgm:spPr/>
    </dgm:pt>
    <dgm:pt modelId="{FF39D546-1366-47DB-A752-9865315F27CE}" type="pres">
      <dgm:prSet presAssocID="{35EEF95E-D7D9-4DA5-8488-0F73D31982CD}" presName="quadrantPlaceholder" presStyleCnt="0"/>
      <dgm:spPr/>
    </dgm:pt>
    <dgm:pt modelId="{E5CE1A55-6DEF-4F3B-86E2-F5524103262B}" type="pres">
      <dgm:prSet presAssocID="{35EEF95E-D7D9-4DA5-8488-0F73D31982CD}" presName="center1" presStyleLbl="fgShp" presStyleIdx="0" presStyleCnt="2"/>
      <dgm:spPr/>
    </dgm:pt>
    <dgm:pt modelId="{68C50721-D641-46CC-9E57-29CCF9A8F7FD}" type="pres">
      <dgm:prSet presAssocID="{35EEF95E-D7D9-4DA5-8488-0F73D31982CD}" presName="center2" presStyleLbl="fgShp" presStyleIdx="1" presStyleCnt="2"/>
      <dgm:spPr/>
    </dgm:pt>
  </dgm:ptLst>
  <dgm:cxnLst>
    <dgm:cxn modelId="{F7C62C08-3FC7-4B03-BC1A-FF5B31E5D62C}" type="presOf" srcId="{BA629330-4F97-4559-ADF9-A4B8F8B104F9}" destId="{29CE686C-8C1B-4CD0-B300-9452B631EC52}" srcOrd="0" destOrd="0" presId="urn:microsoft.com/office/officeart/2005/8/layout/cycle4"/>
    <dgm:cxn modelId="{772DA814-1EE1-4261-BE76-66A2BC775D7F}" srcId="{BA629330-4F97-4559-ADF9-A4B8F8B104F9}" destId="{7E9A266E-0A36-4C78-B986-70C635726971}" srcOrd="0" destOrd="0" parTransId="{5BAE866D-9C39-473B-8D62-3EFA2BEECE3A}" sibTransId="{6861686D-FD58-4782-9A8A-40136E0A96C2}"/>
    <dgm:cxn modelId="{5720AC15-0FCD-472F-A07C-3C3051369E33}" type="presOf" srcId="{C999EBAD-E0DD-4886-8620-E4C520E0A424}" destId="{8AEDD714-2CE8-47D8-81BF-A56495A7DA1B}" srcOrd="0" destOrd="0" presId="urn:microsoft.com/office/officeart/2005/8/layout/cycle4"/>
    <dgm:cxn modelId="{7A83CA2D-92DA-40EE-8FE9-67219C043A5E}" srcId="{35EEF95E-D7D9-4DA5-8488-0F73D31982CD}" destId="{BA629330-4F97-4559-ADF9-A4B8F8B104F9}" srcOrd="3" destOrd="0" parTransId="{62E8C965-13BB-4930-97DD-3C90E444C182}" sibTransId="{3A563793-0591-4F8C-8778-0BF2DE975ADC}"/>
    <dgm:cxn modelId="{F0741D30-C6BF-497F-B410-CB8625A7863F}" type="presOf" srcId="{35EEF95E-D7D9-4DA5-8488-0F73D31982CD}" destId="{CB941EC8-922D-4C0D-A35C-48C0D3959F12}" srcOrd="0" destOrd="0" presId="urn:microsoft.com/office/officeart/2005/8/layout/cycle4"/>
    <dgm:cxn modelId="{37934E5E-3888-426C-9B94-91AE7B0AC620}" srcId="{35EEF95E-D7D9-4DA5-8488-0F73D31982CD}" destId="{A9BDC63A-48DC-4EE8-B714-421A46C51E0A}" srcOrd="0" destOrd="0" parTransId="{F9E74F58-14A8-4DFD-B794-CD6E4C608957}" sibTransId="{E414E42A-A9BF-4DD0-AB90-22B7C77ACCCA}"/>
    <dgm:cxn modelId="{D758FE42-39AF-4945-8230-9D601A4F7FEB}" type="presOf" srcId="{F5E804E0-311A-4D32-9362-DBDF4217C67A}" destId="{48AF54AE-8B1D-45A8-8072-EA0BBEC4CB4E}" srcOrd="0" destOrd="0" presId="urn:microsoft.com/office/officeart/2005/8/layout/cycle4"/>
    <dgm:cxn modelId="{786E6349-31F6-4448-B06D-A9360BF5E245}" type="presOf" srcId="{7E9A266E-0A36-4C78-B986-70C635726971}" destId="{7F588219-4924-4B04-BD98-211E3930CCFF}" srcOrd="1" destOrd="0" presId="urn:microsoft.com/office/officeart/2005/8/layout/cycle4"/>
    <dgm:cxn modelId="{16DEC154-2849-441D-B63C-79760AEB2327}" type="presOf" srcId="{F86F7183-2E2A-490C-B7CE-DC90CCAE8FE5}" destId="{EB0C8E9C-6E5F-450E-AAB2-88B7708A7F37}" srcOrd="0" destOrd="0" presId="urn:microsoft.com/office/officeart/2005/8/layout/cycle4"/>
    <dgm:cxn modelId="{52831256-2D8B-470C-BBF8-73EF1A90A340}" type="presOf" srcId="{7E9A266E-0A36-4C78-B986-70C635726971}" destId="{BA2A4C56-CF5D-46F4-ACCB-D6942E419B60}" srcOrd="0" destOrd="0" presId="urn:microsoft.com/office/officeart/2005/8/layout/cycle4"/>
    <dgm:cxn modelId="{DC54CB56-61BF-4AA6-A15D-9712C654B34E}" srcId="{35EEF95E-D7D9-4DA5-8488-0F73D31982CD}" destId="{F5E804E0-311A-4D32-9362-DBDF4217C67A}" srcOrd="1" destOrd="0" parTransId="{D7F60B73-3BD7-4979-8D70-2F75E3D4DE11}" sibTransId="{691C9929-3AA4-4279-83D5-2DFA0A02241E}"/>
    <dgm:cxn modelId="{D8DDB077-0776-4DAE-BEE8-8A6C6D915C9A}" srcId="{35EEF95E-D7D9-4DA5-8488-0F73D31982CD}" destId="{C999EBAD-E0DD-4886-8620-E4C520E0A424}" srcOrd="2" destOrd="0" parTransId="{598A9AFC-9AA1-4ED3-A270-B0803ECB212E}" sibTransId="{B9BFF8B2-64EF-430D-8EFB-58D2E60013FD}"/>
    <dgm:cxn modelId="{9FF762A4-3AD6-406A-A16F-DC5E1E525107}" type="presOf" srcId="{F672E134-E3F0-4F7B-90E3-E77BB928DD51}" destId="{728B9DDE-B940-44CC-AADE-605AA4B73134}" srcOrd="1" destOrd="0" presId="urn:microsoft.com/office/officeart/2005/8/layout/cycle4"/>
    <dgm:cxn modelId="{91972BB2-DB7F-4425-A6E6-D3FDBE053452}" type="presOf" srcId="{A9BDC63A-48DC-4EE8-B714-421A46C51E0A}" destId="{845C8231-DEFF-454C-9A6A-4EE7F384A905}" srcOrd="0" destOrd="0" presId="urn:microsoft.com/office/officeart/2005/8/layout/cycle4"/>
    <dgm:cxn modelId="{A6892AB9-61E5-4D3E-9D74-7F9F9186C56D}" type="presOf" srcId="{F672E134-E3F0-4F7B-90E3-E77BB928DD51}" destId="{A5282736-7949-4886-BDF7-611DCE82F24A}" srcOrd="0" destOrd="0" presId="urn:microsoft.com/office/officeart/2005/8/layout/cycle4"/>
    <dgm:cxn modelId="{A35980B9-0751-41F8-B74B-8F4FC45B1C80}" type="presOf" srcId="{F86F7183-2E2A-490C-B7CE-DC90CCAE8FE5}" destId="{9584CC1E-313B-42B8-BFC5-ADCDD94A8B4B}" srcOrd="1" destOrd="0" presId="urn:microsoft.com/office/officeart/2005/8/layout/cycle4"/>
    <dgm:cxn modelId="{E1BDDDBF-FFA4-4E73-A553-57DDC4555B68}" type="presOf" srcId="{124ED967-25A1-4B8B-B68E-D4BED01DF7D7}" destId="{19DD114C-216C-46CC-B061-1D66CA9D91C5}" srcOrd="1" destOrd="0" presId="urn:microsoft.com/office/officeart/2005/8/layout/cycle4"/>
    <dgm:cxn modelId="{73E589C9-BB4D-48A9-8F47-0F5132EBF3BE}" type="presOf" srcId="{124ED967-25A1-4B8B-B68E-D4BED01DF7D7}" destId="{95F6E29A-7D39-47D6-9826-B7F3D19A2B16}" srcOrd="0" destOrd="0" presId="urn:microsoft.com/office/officeart/2005/8/layout/cycle4"/>
    <dgm:cxn modelId="{2C6E03CC-C04C-48CD-95B9-B6999E716C9C}" srcId="{C999EBAD-E0DD-4886-8620-E4C520E0A424}" destId="{124ED967-25A1-4B8B-B68E-D4BED01DF7D7}" srcOrd="0" destOrd="0" parTransId="{C3A81C25-4D1E-4AAF-8523-956B831629D8}" sibTransId="{E1C37C0B-2203-4A77-A680-D4D58B7F14CC}"/>
    <dgm:cxn modelId="{C96B9BCD-1900-4BCB-88E8-2460B3E0D24B}" srcId="{F5E804E0-311A-4D32-9362-DBDF4217C67A}" destId="{F672E134-E3F0-4F7B-90E3-E77BB928DD51}" srcOrd="0" destOrd="0" parTransId="{7096BFD6-96AB-43FF-B618-6FC5C74E5BF7}" sibTransId="{B7912529-EA33-47E5-918C-01A493894CAF}"/>
    <dgm:cxn modelId="{CC972ACE-B88A-40B3-9E4B-F910732C27EB}" srcId="{A9BDC63A-48DC-4EE8-B714-421A46C51E0A}" destId="{F86F7183-2E2A-490C-B7CE-DC90CCAE8FE5}" srcOrd="0" destOrd="0" parTransId="{40A5B128-8E84-4B6C-BE67-03610E1C285A}" sibTransId="{198804D4-2E0F-4D76-B7E8-7E9EDA8F5ED3}"/>
    <dgm:cxn modelId="{7E2500A4-0A3E-4C86-81BA-EF061596D714}" type="presParOf" srcId="{CB941EC8-922D-4C0D-A35C-48C0D3959F12}" destId="{065A0305-FB3C-49B6-88E3-41E0719CA175}" srcOrd="0" destOrd="0" presId="urn:microsoft.com/office/officeart/2005/8/layout/cycle4"/>
    <dgm:cxn modelId="{C4A65E25-4A6F-42D6-86D3-23C0C7CC0D7C}" type="presParOf" srcId="{065A0305-FB3C-49B6-88E3-41E0719CA175}" destId="{E4DC13A4-9241-459E-9AB2-E755928CAE67}" srcOrd="0" destOrd="0" presId="urn:microsoft.com/office/officeart/2005/8/layout/cycle4"/>
    <dgm:cxn modelId="{F3B9CD64-081F-4BDE-8D59-E71B147B1849}" type="presParOf" srcId="{E4DC13A4-9241-459E-9AB2-E755928CAE67}" destId="{EB0C8E9C-6E5F-450E-AAB2-88B7708A7F37}" srcOrd="0" destOrd="0" presId="urn:microsoft.com/office/officeart/2005/8/layout/cycle4"/>
    <dgm:cxn modelId="{294B617F-8595-4E5C-96CE-78EE564C89BB}" type="presParOf" srcId="{E4DC13A4-9241-459E-9AB2-E755928CAE67}" destId="{9584CC1E-313B-42B8-BFC5-ADCDD94A8B4B}" srcOrd="1" destOrd="0" presId="urn:microsoft.com/office/officeart/2005/8/layout/cycle4"/>
    <dgm:cxn modelId="{6ECC37EA-F6D3-4419-98F8-C61976BDF6F1}" type="presParOf" srcId="{065A0305-FB3C-49B6-88E3-41E0719CA175}" destId="{DA8547DD-24FE-4D0E-BB42-EC76C00C1E75}" srcOrd="1" destOrd="0" presId="urn:microsoft.com/office/officeart/2005/8/layout/cycle4"/>
    <dgm:cxn modelId="{A7FBA8A1-065E-4A25-9334-C0D7EF595A8F}" type="presParOf" srcId="{DA8547DD-24FE-4D0E-BB42-EC76C00C1E75}" destId="{A5282736-7949-4886-BDF7-611DCE82F24A}" srcOrd="0" destOrd="0" presId="urn:microsoft.com/office/officeart/2005/8/layout/cycle4"/>
    <dgm:cxn modelId="{D476CFB3-E193-40F9-9FE9-EF2A998C1180}" type="presParOf" srcId="{DA8547DD-24FE-4D0E-BB42-EC76C00C1E75}" destId="{728B9DDE-B940-44CC-AADE-605AA4B73134}" srcOrd="1" destOrd="0" presId="urn:microsoft.com/office/officeart/2005/8/layout/cycle4"/>
    <dgm:cxn modelId="{A6E2FFCA-F6C8-4D00-B1DB-2ADC6B73A261}" type="presParOf" srcId="{065A0305-FB3C-49B6-88E3-41E0719CA175}" destId="{251BC22C-5059-4AE1-ABE0-D955859EC7F9}" srcOrd="2" destOrd="0" presId="urn:microsoft.com/office/officeart/2005/8/layout/cycle4"/>
    <dgm:cxn modelId="{3E8405D0-AFA5-488E-B57B-9430885936CA}" type="presParOf" srcId="{251BC22C-5059-4AE1-ABE0-D955859EC7F9}" destId="{95F6E29A-7D39-47D6-9826-B7F3D19A2B16}" srcOrd="0" destOrd="0" presId="urn:microsoft.com/office/officeart/2005/8/layout/cycle4"/>
    <dgm:cxn modelId="{75FC8954-5899-4EFA-9742-C4475351127D}" type="presParOf" srcId="{251BC22C-5059-4AE1-ABE0-D955859EC7F9}" destId="{19DD114C-216C-46CC-B061-1D66CA9D91C5}" srcOrd="1" destOrd="0" presId="urn:microsoft.com/office/officeart/2005/8/layout/cycle4"/>
    <dgm:cxn modelId="{FB85EF64-2BC0-46A0-8743-F5E66859DB57}" type="presParOf" srcId="{065A0305-FB3C-49B6-88E3-41E0719CA175}" destId="{C2EB095E-0F25-4819-916E-50CE71B3A6CA}" srcOrd="3" destOrd="0" presId="urn:microsoft.com/office/officeart/2005/8/layout/cycle4"/>
    <dgm:cxn modelId="{79149232-96C1-4131-9CA1-34672878C2BC}" type="presParOf" srcId="{C2EB095E-0F25-4819-916E-50CE71B3A6CA}" destId="{BA2A4C56-CF5D-46F4-ACCB-D6942E419B60}" srcOrd="0" destOrd="0" presId="urn:microsoft.com/office/officeart/2005/8/layout/cycle4"/>
    <dgm:cxn modelId="{198D0784-436D-4C43-8F88-B5E8CE91BB15}" type="presParOf" srcId="{C2EB095E-0F25-4819-916E-50CE71B3A6CA}" destId="{7F588219-4924-4B04-BD98-211E3930CCFF}" srcOrd="1" destOrd="0" presId="urn:microsoft.com/office/officeart/2005/8/layout/cycle4"/>
    <dgm:cxn modelId="{97ACFEE1-A871-4081-A989-A268DAFD1504}" type="presParOf" srcId="{065A0305-FB3C-49B6-88E3-41E0719CA175}" destId="{B04F5460-824B-47FC-A9DF-00244608A5D1}" srcOrd="4" destOrd="0" presId="urn:microsoft.com/office/officeart/2005/8/layout/cycle4"/>
    <dgm:cxn modelId="{DF960E1D-2E15-4C04-8A3F-9B930E288DC2}" type="presParOf" srcId="{CB941EC8-922D-4C0D-A35C-48C0D3959F12}" destId="{9D25100B-4FA7-4D55-A931-3A9507FE8C7A}" srcOrd="1" destOrd="0" presId="urn:microsoft.com/office/officeart/2005/8/layout/cycle4"/>
    <dgm:cxn modelId="{E0817F1A-52B1-4853-8E21-B8CA7E34EDAC}" type="presParOf" srcId="{9D25100B-4FA7-4D55-A931-3A9507FE8C7A}" destId="{845C8231-DEFF-454C-9A6A-4EE7F384A905}" srcOrd="0" destOrd="0" presId="urn:microsoft.com/office/officeart/2005/8/layout/cycle4"/>
    <dgm:cxn modelId="{22B20943-FF39-4089-B5FF-1F7C8BFF68E0}" type="presParOf" srcId="{9D25100B-4FA7-4D55-A931-3A9507FE8C7A}" destId="{48AF54AE-8B1D-45A8-8072-EA0BBEC4CB4E}" srcOrd="1" destOrd="0" presId="urn:microsoft.com/office/officeart/2005/8/layout/cycle4"/>
    <dgm:cxn modelId="{A2571917-3AF5-4FA7-8436-B7AD6F8D9D7C}" type="presParOf" srcId="{9D25100B-4FA7-4D55-A931-3A9507FE8C7A}" destId="{8AEDD714-2CE8-47D8-81BF-A56495A7DA1B}" srcOrd="2" destOrd="0" presId="urn:microsoft.com/office/officeart/2005/8/layout/cycle4"/>
    <dgm:cxn modelId="{60C594B4-C94A-4FDE-BD6D-786F433050EF}" type="presParOf" srcId="{9D25100B-4FA7-4D55-A931-3A9507FE8C7A}" destId="{29CE686C-8C1B-4CD0-B300-9452B631EC52}" srcOrd="3" destOrd="0" presId="urn:microsoft.com/office/officeart/2005/8/layout/cycle4"/>
    <dgm:cxn modelId="{90345C71-B075-4597-93B1-E4FC25798EDB}" type="presParOf" srcId="{9D25100B-4FA7-4D55-A931-3A9507FE8C7A}" destId="{FF39D546-1366-47DB-A752-9865315F27CE}" srcOrd="4" destOrd="0" presId="urn:microsoft.com/office/officeart/2005/8/layout/cycle4"/>
    <dgm:cxn modelId="{BC2B05D1-82D6-4016-9595-7A9C2D85F855}" type="presParOf" srcId="{CB941EC8-922D-4C0D-A35C-48C0D3959F12}" destId="{E5CE1A55-6DEF-4F3B-86E2-F5524103262B}" srcOrd="2" destOrd="0" presId="urn:microsoft.com/office/officeart/2005/8/layout/cycle4"/>
    <dgm:cxn modelId="{A3B799C5-D95A-401A-BD20-F6C96B86CE0A}" type="presParOf" srcId="{CB941EC8-922D-4C0D-A35C-48C0D3959F12}" destId="{68C50721-D641-46CC-9E57-29CCF9A8F7FD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F6E29A-7D39-47D6-9826-B7F3D19A2B16}">
      <dsp:nvSpPr>
        <dsp:cNvPr id="0" name=""/>
        <dsp:cNvSpPr/>
      </dsp:nvSpPr>
      <dsp:spPr>
        <a:xfrm>
          <a:off x="4909312" y="3684693"/>
          <a:ext cx="2676821" cy="17339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bg1"/>
            </a:gs>
            <a:gs pos="100000">
              <a:srgbClr val="C00000">
                <a:alpha val="0"/>
              </a:srgbClr>
            </a:gs>
          </a:gsLst>
          <a:lin ang="5400000" scaled="1"/>
        </a:gra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500" b="1" kern="12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highlight>
                <a:srgbClr val="0000FF"/>
              </a:highlight>
            </a:rPr>
            <a:t>有灵感时随身记</a:t>
          </a:r>
        </a:p>
      </dsp:txBody>
      <dsp:txXfrm>
        <a:off x="5750448" y="4156276"/>
        <a:ext cx="1797595" cy="1224300"/>
      </dsp:txXfrm>
    </dsp:sp>
    <dsp:sp modelId="{BA2A4C56-CF5D-46F4-ACCB-D6942E419B60}">
      <dsp:nvSpPr>
        <dsp:cNvPr id="0" name=""/>
        <dsp:cNvSpPr/>
      </dsp:nvSpPr>
      <dsp:spPr>
        <a:xfrm>
          <a:off x="541866" y="3684693"/>
          <a:ext cx="2676821" cy="17339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bg1"/>
            </a:gs>
            <a:gs pos="100000">
              <a:srgbClr val="C00000">
                <a:alpha val="0"/>
              </a:srgbClr>
            </a:gs>
          </a:gsLst>
          <a:lin ang="5400000" scaled="1"/>
        </a:gra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500" kern="12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highlight>
                <a:srgbClr val="0000FF"/>
              </a:highlight>
            </a:rPr>
            <a:t>摘抄</a:t>
          </a:r>
        </a:p>
      </dsp:txBody>
      <dsp:txXfrm>
        <a:off x="579956" y="4156276"/>
        <a:ext cx="1797595" cy="1224300"/>
      </dsp:txXfrm>
    </dsp:sp>
    <dsp:sp modelId="{A5282736-7949-4886-BDF7-611DCE82F24A}">
      <dsp:nvSpPr>
        <dsp:cNvPr id="0" name=""/>
        <dsp:cNvSpPr/>
      </dsp:nvSpPr>
      <dsp:spPr>
        <a:xfrm>
          <a:off x="4909312" y="0"/>
          <a:ext cx="2676821" cy="17339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bg1"/>
            </a:gs>
            <a:gs pos="100000">
              <a:srgbClr val="C00000">
                <a:alpha val="0"/>
              </a:srgbClr>
            </a:gs>
          </a:gsLst>
          <a:lin ang="5400000" scaled="1"/>
        </a:gra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500" kern="12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highlight>
                <a:srgbClr val="0000FF"/>
              </a:highlight>
            </a:rPr>
            <a:t>多读多记</a:t>
          </a:r>
        </a:p>
      </dsp:txBody>
      <dsp:txXfrm>
        <a:off x="5750448" y="38090"/>
        <a:ext cx="1797595" cy="1224300"/>
      </dsp:txXfrm>
    </dsp:sp>
    <dsp:sp modelId="{EB0C8E9C-6E5F-450E-AAB2-88B7708A7F37}">
      <dsp:nvSpPr>
        <dsp:cNvPr id="0" name=""/>
        <dsp:cNvSpPr/>
      </dsp:nvSpPr>
      <dsp:spPr>
        <a:xfrm>
          <a:off x="541866" y="0"/>
          <a:ext cx="2676821" cy="17339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bg1"/>
            </a:gs>
            <a:gs pos="100000">
              <a:srgbClr val="C00000">
                <a:alpha val="0"/>
              </a:srgbClr>
            </a:gs>
          </a:gsLst>
          <a:lin ang="5400000" scaled="1"/>
        </a:gra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500" kern="12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highlight>
                <a:srgbClr val="0000FF"/>
              </a:highlight>
            </a:rPr>
            <a:t>留心观察生活</a:t>
          </a:r>
        </a:p>
      </dsp:txBody>
      <dsp:txXfrm>
        <a:off x="579956" y="38090"/>
        <a:ext cx="1797595" cy="1224300"/>
      </dsp:txXfrm>
    </dsp:sp>
    <dsp:sp modelId="{845C8231-DEFF-454C-9A6A-4EE7F384A905}">
      <dsp:nvSpPr>
        <dsp:cNvPr id="0" name=""/>
        <dsp:cNvSpPr/>
      </dsp:nvSpPr>
      <dsp:spPr>
        <a:xfrm>
          <a:off x="1663530" y="308864"/>
          <a:ext cx="2346282" cy="2346282"/>
        </a:xfrm>
        <a:prstGeom prst="pieWedge">
          <a:avLst/>
        </a:prstGeom>
        <a:solidFill>
          <a:srgbClr val="C00000">
            <a:alpha val="18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5384" tIns="405384" rIns="405384" bIns="405384" numCol="1" spcCol="1270" anchor="ctr" anchorCtr="0">
          <a:noAutofit/>
        </a:bodyPr>
        <a:lstStyle/>
        <a:p>
          <a:pPr marL="0" lvl="0" indent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700" kern="1200" dirty="0"/>
            <a:t>一</a:t>
          </a:r>
        </a:p>
      </dsp:txBody>
      <dsp:txXfrm>
        <a:off x="2350740" y="996074"/>
        <a:ext cx="1659072" cy="1659072"/>
      </dsp:txXfrm>
    </dsp:sp>
    <dsp:sp modelId="{48AF54AE-8B1D-45A8-8072-EA0BBEC4CB4E}">
      <dsp:nvSpPr>
        <dsp:cNvPr id="0" name=""/>
        <dsp:cNvSpPr/>
      </dsp:nvSpPr>
      <dsp:spPr>
        <a:xfrm rot="5400000">
          <a:off x="4118186" y="308864"/>
          <a:ext cx="2346282" cy="2346282"/>
        </a:xfrm>
        <a:prstGeom prst="pieWedge">
          <a:avLst/>
        </a:prstGeom>
        <a:solidFill>
          <a:srgbClr val="C00000">
            <a:alpha val="18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5384" tIns="405384" rIns="405384" bIns="405384" numCol="1" spcCol="1270" anchor="ctr" anchorCtr="0">
          <a:noAutofit/>
        </a:bodyPr>
        <a:lstStyle/>
        <a:p>
          <a:pPr marL="0" lvl="0" indent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700" kern="1200" dirty="0"/>
            <a:t>二</a:t>
          </a:r>
        </a:p>
      </dsp:txBody>
      <dsp:txXfrm rot="-5400000">
        <a:off x="4118186" y="996074"/>
        <a:ext cx="1659072" cy="1659072"/>
      </dsp:txXfrm>
    </dsp:sp>
    <dsp:sp modelId="{8AEDD714-2CE8-47D8-81BF-A56495A7DA1B}">
      <dsp:nvSpPr>
        <dsp:cNvPr id="0" name=""/>
        <dsp:cNvSpPr/>
      </dsp:nvSpPr>
      <dsp:spPr>
        <a:xfrm rot="10800000">
          <a:off x="4118186" y="2763520"/>
          <a:ext cx="2346282" cy="2346282"/>
        </a:xfrm>
        <a:prstGeom prst="pieWedge">
          <a:avLst/>
        </a:prstGeom>
        <a:solidFill>
          <a:srgbClr val="C00000">
            <a:alpha val="18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5384" tIns="405384" rIns="405384" bIns="405384" numCol="1" spcCol="1270" anchor="ctr" anchorCtr="0">
          <a:noAutofit/>
        </a:bodyPr>
        <a:lstStyle/>
        <a:p>
          <a:pPr marL="0" lvl="0" indent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700" kern="1200" dirty="0"/>
            <a:t>三</a:t>
          </a:r>
        </a:p>
      </dsp:txBody>
      <dsp:txXfrm rot="10800000">
        <a:off x="4118186" y="2763520"/>
        <a:ext cx="1659072" cy="1659072"/>
      </dsp:txXfrm>
    </dsp:sp>
    <dsp:sp modelId="{29CE686C-8C1B-4CD0-B300-9452B631EC52}">
      <dsp:nvSpPr>
        <dsp:cNvPr id="0" name=""/>
        <dsp:cNvSpPr/>
      </dsp:nvSpPr>
      <dsp:spPr>
        <a:xfrm rot="16200000">
          <a:off x="1774462" y="2810868"/>
          <a:ext cx="2346282" cy="2346282"/>
        </a:xfrm>
        <a:prstGeom prst="pieWedge">
          <a:avLst/>
        </a:prstGeom>
        <a:solidFill>
          <a:srgbClr val="C00000">
            <a:alpha val="18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5384" tIns="405384" rIns="405384" bIns="405384" numCol="1" spcCol="1270" anchor="ctr" anchorCtr="0">
          <a:noAutofit/>
        </a:bodyPr>
        <a:lstStyle/>
        <a:p>
          <a:pPr marL="0" lvl="0" indent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700" kern="1200" dirty="0"/>
            <a:t>四</a:t>
          </a:r>
        </a:p>
      </dsp:txBody>
      <dsp:txXfrm rot="5400000">
        <a:off x="2461672" y="2810868"/>
        <a:ext cx="1659072" cy="1659072"/>
      </dsp:txXfrm>
    </dsp:sp>
    <dsp:sp modelId="{E5CE1A55-6DEF-4F3B-86E2-F5524103262B}">
      <dsp:nvSpPr>
        <dsp:cNvPr id="0" name=""/>
        <dsp:cNvSpPr/>
      </dsp:nvSpPr>
      <dsp:spPr>
        <a:xfrm>
          <a:off x="3658954" y="2221653"/>
          <a:ext cx="810090" cy="704426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C50721-D641-46CC-9E57-29CCF9A8F7FD}">
      <dsp:nvSpPr>
        <dsp:cNvPr id="0" name=""/>
        <dsp:cNvSpPr/>
      </dsp:nvSpPr>
      <dsp:spPr>
        <a:xfrm rot="10800000">
          <a:off x="3658954" y="2492586"/>
          <a:ext cx="810090" cy="704426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7BB4FBE7-E8DF-4FFB-BA84-D366EB6150B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BCF3050-2290-4FD4-AC2D-801F5DC2A4D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fld id="{D2A48B96-639E-45A3-A0BA-2464DFDB1FAA}" type="datetimeFigureOut">
              <a:rPr lang="zh-CN" altLang="en-US"/>
              <a:pPr/>
              <a:t>2017/9/7</a:t>
            </a:fld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2" name="幻灯片图像占位符 3">
            <a:extLst>
              <a:ext uri="{FF2B5EF4-FFF2-40B4-BE49-F238E27FC236}">
                <a16:creationId xmlns:a16="http://schemas.microsoft.com/office/drawing/2014/main" id="{91599C36-AD98-4C27-BBA2-A3A13464A2C7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备注占位符 4">
            <a:extLst>
              <a:ext uri="{FF2B5EF4-FFF2-40B4-BE49-F238E27FC236}">
                <a16:creationId xmlns:a16="http://schemas.microsoft.com/office/drawing/2014/main" id="{E5CF30C7-D059-46C2-87C0-CA8901D85787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709613" y="4926013"/>
            <a:ext cx="5683250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C7F7F53-D91A-40C6-8C9D-FB054D991A2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05E3B77-DF9A-4C7D-893C-758F3A34AA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fld id="{A0666AEF-7DD0-4A8F-BAFF-5297545C84AD}" type="slidenum">
              <a:rPr lang="zh-CN" altLang="en-US"/>
              <a:pPr/>
              <a:t>‹#›</a:t>
            </a:fld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0B02599-AD7C-41DF-9FFD-625BD2D59540}"/>
              </a:ext>
            </a:extLst>
          </p:cNvPr>
          <p:cNvSpPr txBox="1"/>
          <p:nvPr/>
        </p:nvSpPr>
        <p:spPr>
          <a:xfrm>
            <a:off x="1524001" y="5527962"/>
            <a:ext cx="9143999" cy="536400"/>
          </a:xfrm>
          <a:prstGeom prst="rect">
            <a:avLst/>
          </a:prstGeom>
          <a:blipFill dpi="0" rotWithShape="1">
            <a:blip r:embed="rId2"/>
            <a:srcRect/>
            <a:stretch>
              <a:fillRect t="-2000"/>
            </a:stretch>
          </a:blipFill>
        </p:spPr>
        <p:txBody>
          <a:bodyPr anchor="ctr">
            <a:normAutofit/>
          </a:bodyPr>
          <a:lstStyle>
            <a:defPPr>
              <a:defRPr lang="zh-CN"/>
            </a:defPPr>
            <a:lvl1pPr marL="0" indent="0" algn="ctr" defTabSz="91440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None/>
              <a:defRPr sz="1800" baseline="0">
                <a:solidFill>
                  <a:schemeClr val="accent3"/>
                </a:solidFill>
                <a:effectLst/>
                <a:latin typeface="+mj-lt"/>
                <a:ea typeface="+mj-ea"/>
              </a:defRPr>
            </a:lvl1pPr>
            <a:lvl2pPr indent="0" algn="ctr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latin typeface="+mn-lt"/>
                <a:ea typeface="+mn-ea"/>
              </a:defRPr>
            </a:lvl2pPr>
            <a:lvl3pPr indent="0" algn="ctr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>
                <a:latin typeface="+mn-lt"/>
                <a:ea typeface="+mn-ea"/>
              </a:defRPr>
            </a:lvl3pPr>
            <a:lvl4pPr indent="0" algn="ctr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latin typeface="+mn-lt"/>
                <a:ea typeface="+mn-ea"/>
              </a:defRPr>
            </a:lvl4pPr>
            <a:lvl5pPr indent="0" algn="ctr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latin typeface="+mn-lt"/>
                <a:ea typeface="+mn-ea"/>
              </a:defRPr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latin typeface="+mn-lt"/>
                <a:ea typeface="+mn-ea"/>
              </a:defRPr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latin typeface="+mn-lt"/>
                <a:ea typeface="+mn-ea"/>
              </a:defRPr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latin typeface="+mn-lt"/>
                <a:ea typeface="+mn-ea"/>
              </a:defRPr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latin typeface="+mn-lt"/>
                <a:ea typeface="+mn-ea"/>
              </a:defRPr>
            </a:lvl9pPr>
          </a:lstStyle>
          <a:p>
            <a:pPr fontAlgn="auto"/>
            <a:endParaRPr lang="zh-CN" altLang="en-US" noProof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927765"/>
            <a:ext cx="9144000" cy="153569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590308"/>
            <a:ext cx="9144000" cy="602673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4742ECE-83A5-451C-961A-34C16F0AC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168A59-6D68-4B1D-976C-846579BDD7AA}" type="datetimeFigureOut">
              <a:rPr lang="zh-CN" altLang="en-US"/>
              <a:pPr/>
              <a:t>2017/9/7</a:t>
            </a:fld>
            <a:endParaRPr lang="zh-CN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B26039E-CC2A-4685-9DEE-197E21016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D725CD1-17CC-4EF1-8920-92A599B62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8B4656-7C14-4C79-B522-EA62DF1E7E7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219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D1CFA8D-03BB-40D9-9F03-B3F0F3777B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13D0CE79-49FB-443D-BEF8-6B709DE8FD0C}" type="datetimeFigureOut">
              <a:rPr lang="zh-CN" altLang="en-US"/>
              <a:pPr/>
              <a:t>2017/9/7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8AEFD96-F4C4-4626-801C-6935878DC8C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66B66AD-EAE9-408F-9CF2-D995EC05099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4170EA1F-0D8F-448E-AA20-3B8D174715B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92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D8B2D4-784D-4DA9-B975-6B255A44F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168A59-6D68-4B1D-976C-846579BDD7AA}" type="datetimeFigureOut">
              <a:rPr lang="zh-CN" altLang="en-US"/>
              <a:pPr/>
              <a:t>2017/9/7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2E2CE9-6261-47D3-A033-7B2475790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3F5E38-F449-49E2-B557-44F3E9087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587D60-B741-4D9F-AEBC-0A10C4DEAA8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81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>
            <a:extLst>
              <a:ext uri="{FF2B5EF4-FFF2-40B4-BE49-F238E27FC236}">
                <a16:creationId xmlns:a16="http://schemas.microsoft.com/office/drawing/2014/main" id="{498AAA30-A737-4BD6-AE93-4F3C565A2158}"/>
              </a:ext>
            </a:extLst>
          </p:cNvPr>
          <p:cNvGrpSpPr>
            <a:grpSpLocks/>
          </p:cNvGrpSpPr>
          <p:nvPr/>
        </p:nvGrpSpPr>
        <p:grpSpPr bwMode="auto">
          <a:xfrm>
            <a:off x="1852613" y="622300"/>
            <a:ext cx="3208337" cy="5027613"/>
            <a:chOff x="2921000" y="904098"/>
            <a:chExt cx="2387600" cy="3738813"/>
          </a:xfrm>
        </p:grpSpPr>
        <p:cxnSp>
          <p:nvCxnSpPr>
            <p:cNvPr id="5" name="直接连接符 6">
              <a:extLst>
                <a:ext uri="{FF2B5EF4-FFF2-40B4-BE49-F238E27FC236}">
                  <a16:creationId xmlns:a16="http://schemas.microsoft.com/office/drawing/2014/main" id="{186ECB8F-58AE-4EBB-9EEA-43D725B86AC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668184" y="904098"/>
              <a:ext cx="1640416" cy="1839369"/>
            </a:xfrm>
            <a:prstGeom prst="line">
              <a:avLst/>
            </a:prstGeom>
            <a:noFill/>
            <a:ln w="6350">
              <a:solidFill>
                <a:srgbClr val="78B4DA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" name="直接连接符 7">
              <a:extLst>
                <a:ext uri="{FF2B5EF4-FFF2-40B4-BE49-F238E27FC236}">
                  <a16:creationId xmlns:a16="http://schemas.microsoft.com/office/drawing/2014/main" id="{2D203166-1BD9-4DF3-9CDF-F8A27F7C5E8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921000" y="1883836"/>
              <a:ext cx="2387600" cy="2759075"/>
            </a:xfrm>
            <a:prstGeom prst="line">
              <a:avLst/>
            </a:prstGeom>
            <a:noFill/>
            <a:ln w="6350">
              <a:solidFill>
                <a:srgbClr val="78B4DA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直接连接符 8">
              <a:extLst>
                <a:ext uri="{FF2B5EF4-FFF2-40B4-BE49-F238E27FC236}">
                  <a16:creationId xmlns:a16="http://schemas.microsoft.com/office/drawing/2014/main" id="{B21DBA0D-72D0-4B94-8B3A-87BFB36BB97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210984" y="2904598"/>
              <a:ext cx="1066800" cy="1155700"/>
            </a:xfrm>
            <a:prstGeom prst="line">
              <a:avLst/>
            </a:prstGeom>
            <a:noFill/>
            <a:ln w="6350">
              <a:solidFill>
                <a:srgbClr val="D2E6F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805D5BCE-B300-4A0B-9B96-DCD31132B97B}"/>
              </a:ext>
            </a:extLst>
          </p:cNvPr>
          <p:cNvSpPr txBox="1"/>
          <p:nvPr/>
        </p:nvSpPr>
        <p:spPr>
          <a:xfrm>
            <a:off x="2856326" y="4158641"/>
            <a:ext cx="8366432" cy="536397"/>
          </a:xfrm>
          <a:prstGeom prst="rect">
            <a:avLst/>
          </a:prstGeom>
          <a:blipFill dpi="0" rotWithShape="1">
            <a:blip r:embed="rId2"/>
            <a:srcRect/>
            <a:stretch>
              <a:fillRect t="-2000"/>
            </a:stretch>
          </a:blipFill>
        </p:spPr>
        <p:txBody>
          <a:bodyPr anchor="ctr">
            <a:normAutofit/>
          </a:bodyPr>
          <a:lstStyle>
            <a:defPPr>
              <a:defRPr lang="zh-CN"/>
            </a:defPPr>
            <a:lvl1pPr marL="0" indent="0" algn="ctr" defTabSz="91440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None/>
              <a:defRPr sz="1800" baseline="0">
                <a:solidFill>
                  <a:schemeClr val="accent3"/>
                </a:solidFill>
                <a:effectLst/>
                <a:latin typeface="+mj-lt"/>
                <a:ea typeface="+mj-ea"/>
              </a:defRPr>
            </a:lvl1pPr>
            <a:lvl2pPr indent="0" algn="ctr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latin typeface="+mn-lt"/>
                <a:ea typeface="+mn-ea"/>
              </a:defRPr>
            </a:lvl2pPr>
            <a:lvl3pPr indent="0" algn="ctr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>
                <a:latin typeface="+mn-lt"/>
                <a:ea typeface="+mn-ea"/>
              </a:defRPr>
            </a:lvl3pPr>
            <a:lvl4pPr indent="0" algn="ctr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latin typeface="+mn-lt"/>
                <a:ea typeface="+mn-ea"/>
              </a:defRPr>
            </a:lvl4pPr>
            <a:lvl5pPr indent="0" algn="ctr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latin typeface="+mn-lt"/>
                <a:ea typeface="+mn-ea"/>
              </a:defRPr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latin typeface="+mn-lt"/>
                <a:ea typeface="+mn-ea"/>
              </a:defRPr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latin typeface="+mn-lt"/>
                <a:ea typeface="+mn-ea"/>
              </a:defRPr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latin typeface="+mn-lt"/>
                <a:ea typeface="+mn-ea"/>
              </a:defRPr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latin typeface="+mn-lt"/>
                <a:ea typeface="+mn-ea"/>
              </a:defRPr>
            </a:lvl9pPr>
          </a:lstStyle>
          <a:p>
            <a:pPr fontAlgn="auto"/>
            <a:endParaRPr lang="zh-CN" altLang="en-US" noProof="1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5633" y="2763983"/>
            <a:ext cx="7157127" cy="1330036"/>
          </a:xfrm>
        </p:spPr>
        <p:txBody>
          <a:bodyPr>
            <a:normAutofit/>
          </a:bodyPr>
          <a:lstStyle>
            <a:lvl1pPr algn="ctr">
              <a:defRPr sz="4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5872" y="4207440"/>
            <a:ext cx="7803863" cy="945785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18027AE0-030B-4E9C-B10D-337399426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168A59-6D68-4B1D-976C-846579BDD7AA}" type="datetimeFigureOut">
              <a:rPr lang="zh-CN" altLang="en-US"/>
              <a:pPr/>
              <a:t>2017/9/7</a:t>
            </a:fld>
            <a:endParaRPr lang="zh-CN" alt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FC19EE80-631D-4647-AB28-7B96F3CEB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98C18E1-D64A-4D98-AB7D-4D621FC08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84CDC-D86D-4729-B0BC-46134D8D146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600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524000"/>
            <a:ext cx="5181600" cy="4652963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524000"/>
            <a:ext cx="5181600" cy="4652963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D9FC4B1-9D2B-4C42-8D42-2D7F0B78D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168A59-6D68-4B1D-976C-846579BDD7AA}" type="datetimeFigureOut">
              <a:rPr lang="zh-CN" altLang="en-US"/>
              <a:pPr/>
              <a:t>2017/9/7</a:t>
            </a:fld>
            <a:endParaRPr lang="zh-CN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F706337-907A-4F54-8B6A-E9BF00E4E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12E1904-FE4D-4B0C-9855-982E7C090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72130D-D06F-43FD-AEEE-B78A247CDC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97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149351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3544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3544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17844AB-588E-4B21-8B89-776CE5ED9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168A59-6D68-4B1D-976C-846579BDD7AA}" type="datetimeFigureOut">
              <a:rPr lang="zh-CN" altLang="en-US"/>
              <a:pPr/>
              <a:t>2017/9/7</a:t>
            </a:fld>
            <a:endParaRPr lang="zh-CN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A9C26C6-6DF3-493B-9F44-AE68CF294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FE58D43-8536-420C-B08A-483E79648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C5772-AA23-4406-934B-6F431F06107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96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23">
            <a:extLst>
              <a:ext uri="{FF2B5EF4-FFF2-40B4-BE49-F238E27FC236}">
                <a16:creationId xmlns:a16="http://schemas.microsoft.com/office/drawing/2014/main" id="{0A419699-A49F-4651-99B0-F4E9498F61A6}"/>
              </a:ext>
            </a:extLst>
          </p:cNvPr>
          <p:cNvGrpSpPr>
            <a:grpSpLocks/>
          </p:cNvGrpSpPr>
          <p:nvPr/>
        </p:nvGrpSpPr>
        <p:grpSpPr bwMode="auto">
          <a:xfrm>
            <a:off x="2963863" y="1209675"/>
            <a:ext cx="6264275" cy="4438650"/>
            <a:chOff x="2481952" y="2226154"/>
            <a:chExt cx="4471298" cy="316701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7AA5BB4-CF4C-4E57-BC34-686B4CDA9BCD}"/>
                </a:ext>
              </a:extLst>
            </p:cNvPr>
            <p:cNvSpPr/>
            <p:nvPr/>
          </p:nvSpPr>
          <p:spPr>
            <a:xfrm rot="225092">
              <a:off x="2564670" y="3297684"/>
              <a:ext cx="4331924" cy="72605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E93151C-CD67-4DD2-81C4-688C00F14577}"/>
                </a:ext>
              </a:extLst>
            </p:cNvPr>
            <p:cNvSpPr/>
            <p:nvPr/>
          </p:nvSpPr>
          <p:spPr>
            <a:xfrm rot="21197296">
              <a:off x="3059844" y="2357547"/>
              <a:ext cx="3341575" cy="72379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47A2618-0A05-4BF2-93E5-28526EBA7FA2}"/>
                </a:ext>
              </a:extLst>
            </p:cNvPr>
            <p:cNvSpPr/>
            <p:nvPr/>
          </p:nvSpPr>
          <p:spPr>
            <a:xfrm rot="225092">
              <a:off x="2481952" y="3195741"/>
              <a:ext cx="4334190" cy="723793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400" noProof="1">
                <a:solidFill>
                  <a:schemeClr val="bg1"/>
                </a:solidFill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108D3059-ADD3-42F3-9841-AACDB87F937F}"/>
                </a:ext>
              </a:extLst>
            </p:cNvPr>
            <p:cNvSpPr/>
            <p:nvPr/>
          </p:nvSpPr>
          <p:spPr>
            <a:xfrm rot="21197296">
              <a:off x="2972593" y="2226154"/>
              <a:ext cx="3342709" cy="72492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>
              <a:outerShdw blurRad="25400" dist="127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noProof="1">
                <a:solidFill>
                  <a:srgbClr val="FFFFFF"/>
                </a:solidFill>
                <a:cs typeface="Verdana" panose="020B0604030504040204" pitchFamily="34" charset="0"/>
              </a:endParaRPr>
            </a:p>
          </p:txBody>
        </p:sp>
        <p:sp>
          <p:nvSpPr>
            <p:cNvPr id="11" name="KSO_CT2">
              <a:extLst>
                <a:ext uri="{FF2B5EF4-FFF2-40B4-BE49-F238E27FC236}">
                  <a16:creationId xmlns:a16="http://schemas.microsoft.com/office/drawing/2014/main" id="{8DDD816C-3FF9-4E6F-8A82-0C1F58EBC5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40000">
              <a:off x="2482452" y="3194929"/>
              <a:ext cx="4334400" cy="72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800"/>
                </a:spcBef>
                <a:buClr>
                  <a:srgbClr val="3C9988"/>
                </a:buClr>
                <a:buSzPct val="70000"/>
                <a:buFont typeface="Wingdings 2" panose="05020102010507070707" pitchFamily="18" charset="2"/>
                <a:buNone/>
              </a:pPr>
              <a:endParaRPr lang="zh-CN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12" name="KSO_BT1">
              <a:extLst>
                <a:ext uri="{FF2B5EF4-FFF2-40B4-BE49-F238E27FC236}">
                  <a16:creationId xmlns:a16="http://schemas.microsoft.com/office/drawing/2014/main" id="{2CA7B25C-24EF-4876-B111-701D143E62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420000">
              <a:off x="2972052" y="2226529"/>
              <a:ext cx="3344400" cy="72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>
                <a:lnSpc>
                  <a:spcPct val="90000"/>
                </a:lnSpc>
              </a:pPr>
              <a:endParaRPr lang="en-US" altLang="en-US" sz="4800" b="1">
                <a:solidFill>
                  <a:schemeClr val="bg1"/>
                </a:solidFill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A2C6EF91-C0E9-4CCF-BA10-8DACC5173ADE}"/>
                </a:ext>
              </a:extLst>
            </p:cNvPr>
            <p:cNvSpPr/>
            <p:nvPr/>
          </p:nvSpPr>
          <p:spPr>
            <a:xfrm rot="518391">
              <a:off x="2716508" y="4799638"/>
              <a:ext cx="3342709" cy="593532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237AD9C1-F4EB-41B3-8B41-4B64B2857D7A}"/>
                </a:ext>
              </a:extLst>
            </p:cNvPr>
            <p:cNvSpPr/>
            <p:nvPr/>
          </p:nvSpPr>
          <p:spPr>
            <a:xfrm rot="21396991">
              <a:off x="3603742" y="4362417"/>
              <a:ext cx="3349508" cy="59466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1F50395-8DE2-4D0A-A2A5-84FF05264632}"/>
                </a:ext>
              </a:extLst>
            </p:cNvPr>
            <p:cNvSpPr/>
            <p:nvPr/>
          </p:nvSpPr>
          <p:spPr>
            <a:xfrm rot="21396991">
              <a:off x="3521024" y="4261608"/>
              <a:ext cx="3349508" cy="593532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>
              <a:outerShdw blurRad="25400" dist="127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noProof="1">
                <a:solidFill>
                  <a:srgbClr val="FFFFFF"/>
                </a:solidFill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92C36421-B0CF-4E22-AEF2-A5AA752D56D0}"/>
                </a:ext>
              </a:extLst>
            </p:cNvPr>
            <p:cNvSpPr/>
            <p:nvPr/>
          </p:nvSpPr>
          <p:spPr>
            <a:xfrm rot="518391">
              <a:off x="2653053" y="4728278"/>
              <a:ext cx="3344975" cy="592399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>
              <a:outerShdw blurRad="25400" dist="127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noProof="1">
                <a:solidFill>
                  <a:srgbClr val="FFFFFF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1184738">
            <a:off x="3644908" y="1195278"/>
            <a:ext cx="4746759" cy="1033039"/>
          </a:xfrm>
        </p:spPr>
        <p:txBody>
          <a:bodyPr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编辑标题</a:t>
            </a:r>
            <a:endParaRPr lang="en-US" noProof="1"/>
          </a:p>
        </p:txBody>
      </p:sp>
      <p:sp>
        <p:nvSpPr>
          <p:cNvPr id="26" name="内容占位符 25"/>
          <p:cNvSpPr>
            <a:spLocks noGrp="1"/>
          </p:cNvSpPr>
          <p:nvPr>
            <p:ph sz="quarter" idx="13" hasCustomPrompt="1"/>
          </p:nvPr>
        </p:nvSpPr>
        <p:spPr>
          <a:xfrm rot="237202">
            <a:off x="2942537" y="2568628"/>
            <a:ext cx="6125993" cy="1017577"/>
          </a:xfrm>
        </p:spPr>
        <p:txBody>
          <a:bodyPr anchor="ctr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/>
              <a:t>添加副标题</a:t>
            </a:r>
          </a:p>
        </p:txBody>
      </p:sp>
      <p:sp>
        <p:nvSpPr>
          <p:cNvPr id="30" name="内容占位符 29"/>
          <p:cNvSpPr>
            <a:spLocks noGrp="1"/>
          </p:cNvSpPr>
          <p:nvPr>
            <p:ph sz="quarter" idx="14" hasCustomPrompt="1"/>
          </p:nvPr>
        </p:nvSpPr>
        <p:spPr>
          <a:xfrm rot="21363546">
            <a:off x="4398990" y="4065587"/>
            <a:ext cx="4697357" cy="89903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/>
              <a:t>添加副标题</a:t>
            </a:r>
          </a:p>
        </p:txBody>
      </p:sp>
      <p:sp>
        <p:nvSpPr>
          <p:cNvPr id="32" name="内容占位符 31"/>
          <p:cNvSpPr>
            <a:spLocks noGrp="1"/>
          </p:cNvSpPr>
          <p:nvPr>
            <p:ph sz="quarter" idx="15" hasCustomPrompt="1"/>
          </p:nvPr>
        </p:nvSpPr>
        <p:spPr>
          <a:xfrm rot="504065">
            <a:off x="3247718" y="4709646"/>
            <a:ext cx="4715309" cy="90079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/>
              <a:t>添加副标题</a:t>
            </a:r>
          </a:p>
        </p:txBody>
      </p:sp>
      <p:sp>
        <p:nvSpPr>
          <p:cNvPr id="17" name="Date Placeholder 2">
            <a:extLst>
              <a:ext uri="{FF2B5EF4-FFF2-40B4-BE49-F238E27FC236}">
                <a16:creationId xmlns:a16="http://schemas.microsoft.com/office/drawing/2014/main" id="{161CFFB8-FDA4-4BCA-9E2E-9972FEB4E475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fld id="{F77D6D75-5D42-476C-BE7D-9D00EB8E20F7}" type="datetimeFigureOut">
              <a:rPr lang="zh-CN" altLang="en-US"/>
              <a:pPr/>
              <a:t>2017/9/7</a:t>
            </a:fld>
            <a:endParaRPr lang="zh-CN" altLang="en-US"/>
          </a:p>
        </p:txBody>
      </p:sp>
      <p:sp>
        <p:nvSpPr>
          <p:cNvPr id="18" name="Footer Placeholder 3">
            <a:extLst>
              <a:ext uri="{FF2B5EF4-FFF2-40B4-BE49-F238E27FC236}">
                <a16:creationId xmlns:a16="http://schemas.microsoft.com/office/drawing/2014/main" id="{9ABA339B-E1E1-4F02-9181-A3362FC196B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 dirty="0"/>
            </a:lvl1pPr>
          </a:lstStyle>
          <a:p>
            <a:endParaRPr lang="zh-CN" altLang="en-US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20D9B39F-CCFB-467D-9E57-09D3B2940D2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15263C66-CC3C-4A3B-9E41-6176419DB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84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B3ED9A5-3C4C-4995-9ADC-580426E53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168A59-6D68-4B1D-976C-846579BDD7AA}" type="datetimeFigureOut">
              <a:rPr lang="zh-CN" altLang="en-US"/>
              <a:pPr/>
              <a:t>2017/9/7</a:t>
            </a:fld>
            <a:endParaRPr lang="zh-CN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77736D8-3E5D-45A3-B367-8B844B491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61A0256-6920-4754-A6E2-FCB4CA989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65133-8EEC-47B9-94C9-EBD6CD77247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73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34">
            <a:extLst>
              <a:ext uri="{FF2B5EF4-FFF2-40B4-BE49-F238E27FC236}">
                <a16:creationId xmlns:a16="http://schemas.microsoft.com/office/drawing/2014/main" id="{128A91EC-FBA8-495E-9F07-FE97290ED4EE}"/>
              </a:ext>
            </a:extLst>
          </p:cNvPr>
          <p:cNvGrpSpPr>
            <a:grpSpLocks/>
          </p:cNvGrpSpPr>
          <p:nvPr/>
        </p:nvGrpSpPr>
        <p:grpSpPr bwMode="auto">
          <a:xfrm>
            <a:off x="630238" y="171450"/>
            <a:ext cx="4573587" cy="2359025"/>
            <a:chOff x="487713" y="115795"/>
            <a:chExt cx="5303739" cy="2733937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AED7F0F-505E-42A0-90AA-4B4857CF0A0F}"/>
                </a:ext>
              </a:extLst>
            </p:cNvPr>
            <p:cNvSpPr/>
            <p:nvPr/>
          </p:nvSpPr>
          <p:spPr>
            <a:xfrm>
              <a:off x="2890135" y="941864"/>
              <a:ext cx="601987" cy="632890"/>
            </a:xfrm>
            <a:prstGeom prst="rect">
              <a:avLst/>
            </a:prstGeom>
            <a:solidFill>
              <a:schemeClr val="accent2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A623002-92FD-48FE-A19D-BF12E5E80386}"/>
                </a:ext>
              </a:extLst>
            </p:cNvPr>
            <p:cNvSpPr/>
            <p:nvPr/>
          </p:nvSpPr>
          <p:spPr>
            <a:xfrm>
              <a:off x="2078283" y="1416531"/>
              <a:ext cx="694033" cy="761676"/>
            </a:xfrm>
            <a:prstGeom prst="rect">
              <a:avLst/>
            </a:prstGeom>
            <a:solidFill>
              <a:schemeClr val="accent3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CADDA4E2-9F0D-4CAA-947B-067AF254F839}"/>
                </a:ext>
              </a:extLst>
            </p:cNvPr>
            <p:cNvSpPr/>
            <p:nvPr/>
          </p:nvSpPr>
          <p:spPr>
            <a:xfrm>
              <a:off x="1327180" y="283217"/>
              <a:ext cx="239322" cy="250212"/>
            </a:xfrm>
            <a:prstGeom prst="rect">
              <a:avLst/>
            </a:prstGeom>
            <a:solidFill>
              <a:schemeClr val="accent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55000" lnSpcReduction="20000"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C210B05-FEE4-44CB-8C79-17D17E23E92B}"/>
                </a:ext>
              </a:extLst>
            </p:cNvPr>
            <p:cNvSpPr/>
            <p:nvPr/>
          </p:nvSpPr>
          <p:spPr>
            <a:xfrm>
              <a:off x="3376143" y="1666744"/>
              <a:ext cx="1145063" cy="118298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6F6E2D0-C34E-4D45-B7D2-A8D347A0DEF2}"/>
                </a:ext>
              </a:extLst>
            </p:cNvPr>
            <p:cNvSpPr/>
            <p:nvPr/>
          </p:nvSpPr>
          <p:spPr>
            <a:xfrm>
              <a:off x="4710823" y="1228872"/>
              <a:ext cx="1080629" cy="108363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E9E2A47-CBB9-4466-91E9-FAFF0411CFA2}"/>
                </a:ext>
              </a:extLst>
            </p:cNvPr>
            <p:cNvSpPr/>
            <p:nvPr/>
          </p:nvSpPr>
          <p:spPr>
            <a:xfrm>
              <a:off x="1824233" y="367848"/>
              <a:ext cx="948082" cy="89966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7D46BA7A-3254-4CFE-AC2E-B32C678D0C48}"/>
                </a:ext>
              </a:extLst>
            </p:cNvPr>
            <p:cNvSpPr/>
            <p:nvPr/>
          </p:nvSpPr>
          <p:spPr>
            <a:xfrm>
              <a:off x="487713" y="115795"/>
              <a:ext cx="176730" cy="183980"/>
            </a:xfrm>
            <a:prstGeom prst="rect">
              <a:avLst/>
            </a:prstGeom>
            <a:solidFill>
              <a:schemeClr val="accent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/>
            </a:p>
          </p:txBody>
        </p:sp>
      </p:grpSp>
      <p:grpSp>
        <p:nvGrpSpPr>
          <p:cNvPr id="13" name="组合 35">
            <a:extLst>
              <a:ext uri="{FF2B5EF4-FFF2-40B4-BE49-F238E27FC236}">
                <a16:creationId xmlns:a16="http://schemas.microsoft.com/office/drawing/2014/main" id="{E65A43B6-7D5F-4B13-BEB7-65D0B055DCF2}"/>
              </a:ext>
            </a:extLst>
          </p:cNvPr>
          <p:cNvGrpSpPr>
            <a:grpSpLocks/>
          </p:cNvGrpSpPr>
          <p:nvPr/>
        </p:nvGrpSpPr>
        <p:grpSpPr bwMode="auto">
          <a:xfrm>
            <a:off x="10247313" y="2919413"/>
            <a:ext cx="1552575" cy="3771900"/>
            <a:chOff x="7503588" y="3086327"/>
            <a:chExt cx="1552748" cy="377167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A7797F2-8C06-4DB0-BEE8-258A4FB9F49F}"/>
                </a:ext>
              </a:extLst>
            </p:cNvPr>
            <p:cNvSpPr/>
            <p:nvPr/>
          </p:nvSpPr>
          <p:spPr>
            <a:xfrm>
              <a:off x="7503588" y="4103853"/>
              <a:ext cx="792250" cy="776241"/>
            </a:xfrm>
            <a:prstGeom prst="rect">
              <a:avLst/>
            </a:prstGeom>
            <a:solidFill>
              <a:schemeClr val="accent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162E405-7290-438C-B48F-9AA76CAAB9DF}"/>
                </a:ext>
              </a:extLst>
            </p:cNvPr>
            <p:cNvSpPr/>
            <p:nvPr/>
          </p:nvSpPr>
          <p:spPr>
            <a:xfrm>
              <a:off x="7613137" y="5526167"/>
              <a:ext cx="611256" cy="639724"/>
            </a:xfrm>
            <a:prstGeom prst="rect">
              <a:avLst/>
            </a:prstGeom>
            <a:solidFill>
              <a:schemeClr val="accent4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28872DA-C8B2-490E-852E-36FCDDFF55B2}"/>
                </a:ext>
              </a:extLst>
            </p:cNvPr>
            <p:cNvSpPr/>
            <p:nvPr/>
          </p:nvSpPr>
          <p:spPr>
            <a:xfrm>
              <a:off x="7613137" y="6218276"/>
              <a:ext cx="611256" cy="639724"/>
            </a:xfrm>
            <a:prstGeom prst="rect">
              <a:avLst/>
            </a:prstGeom>
            <a:solidFill>
              <a:schemeClr val="accent3">
                <a:lumMod val="40000"/>
                <a:lumOff val="60000"/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9A65F483-3C5E-4B6A-BC86-9C1BE0505C85}"/>
                </a:ext>
              </a:extLst>
            </p:cNvPr>
            <p:cNvSpPr/>
            <p:nvPr/>
          </p:nvSpPr>
          <p:spPr>
            <a:xfrm>
              <a:off x="8295838" y="6218276"/>
              <a:ext cx="611256" cy="639724"/>
            </a:xfrm>
            <a:prstGeom prst="rect">
              <a:avLst/>
            </a:prstGeom>
            <a:solidFill>
              <a:schemeClr val="accent3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FBA2DBBE-DD40-4034-BAE0-3F494F11C720}"/>
                </a:ext>
              </a:extLst>
            </p:cNvPr>
            <p:cNvSpPr/>
            <p:nvPr/>
          </p:nvSpPr>
          <p:spPr>
            <a:xfrm>
              <a:off x="8661004" y="5222973"/>
              <a:ext cx="395332" cy="43177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8881D2AE-6CD2-4715-B4A4-E87CA7C7E3F2}"/>
                </a:ext>
              </a:extLst>
            </p:cNvPr>
            <p:cNvSpPr/>
            <p:nvPr/>
          </p:nvSpPr>
          <p:spPr>
            <a:xfrm>
              <a:off x="7843351" y="3086327"/>
              <a:ext cx="238152" cy="249222"/>
            </a:xfrm>
            <a:prstGeom prst="rect">
              <a:avLst/>
            </a:prstGeom>
            <a:solidFill>
              <a:schemeClr val="accent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62500" lnSpcReduction="20000"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371" y="2529846"/>
            <a:ext cx="5258609" cy="1573971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635980" y="1694080"/>
            <a:ext cx="4471733" cy="4538227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noProof="1"/>
              <a:t>单击图标添加图片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7371" y="4174410"/>
            <a:ext cx="4961439" cy="212848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20" name="Date Placeholder 4">
            <a:extLst>
              <a:ext uri="{FF2B5EF4-FFF2-40B4-BE49-F238E27FC236}">
                <a16:creationId xmlns:a16="http://schemas.microsoft.com/office/drawing/2014/main" id="{4ED84500-4F6E-4AB6-B97A-5FF7E95F5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168A59-6D68-4B1D-976C-846579BDD7AA}" type="datetimeFigureOut">
              <a:rPr lang="zh-CN" altLang="en-US"/>
              <a:pPr/>
              <a:t>2017/9/7</a:t>
            </a:fld>
            <a:endParaRPr lang="zh-CN" altLang="en-US"/>
          </a:p>
        </p:txBody>
      </p:sp>
      <p:sp>
        <p:nvSpPr>
          <p:cNvPr id="21" name="Footer Placeholder 5">
            <a:extLst>
              <a:ext uri="{FF2B5EF4-FFF2-40B4-BE49-F238E27FC236}">
                <a16:creationId xmlns:a16="http://schemas.microsoft.com/office/drawing/2014/main" id="{13113439-5C40-4CFF-AD5E-B23425C07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22" name="Slide Number Placeholder 6">
            <a:extLst>
              <a:ext uri="{FF2B5EF4-FFF2-40B4-BE49-F238E27FC236}">
                <a16:creationId xmlns:a16="http://schemas.microsoft.com/office/drawing/2014/main" id="{3FEB3AA7-8B2A-43FE-AA36-1175167EC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0D6C0F-9619-40E0-B074-3C05F6AD54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55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951720" y="365125"/>
            <a:ext cx="140208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90016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97A59E-FEA8-4B1F-A49D-88C20CF83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168A59-6D68-4B1D-976C-846579BDD7AA}" type="datetimeFigureOut">
              <a:rPr lang="zh-CN" altLang="en-US"/>
              <a:pPr/>
              <a:t>2017/9/7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DEA1C2-3592-4933-BAD1-7546AA410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3A74C4-5C1D-4A0F-A6D2-1DA24EB63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41EA0-1D78-47DC-B7A7-0C8B423D615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38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3F13D4B-A376-41C1-AE21-2ABAFD1166B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0C29153-0043-4041-838E-59BA27F7417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508125"/>
            <a:ext cx="10515600" cy="466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636873-DDA1-4615-BDA9-3446750FD1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18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76168A59-6D68-4B1D-976C-846579BDD7AA}" type="datetimeFigureOut">
              <a:rPr lang="zh-CN" altLang="en-US"/>
              <a:pPr/>
              <a:t>2017/9/7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4515E-CB18-42C6-9102-A63256E24E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18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994939-3B36-4979-8912-CF1842859F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fontAlgn="auto">
              <a:defRPr sz="18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A1C119FB-46E3-46BD-9A0B-D1C091573DF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65" r:id="rId3"/>
    <p:sldLayoutId id="2147483662" r:id="rId4"/>
    <p:sldLayoutId id="2147483661" r:id="rId5"/>
    <p:sldLayoutId id="2147483666" r:id="rId6"/>
    <p:sldLayoutId id="2147483660" r:id="rId7"/>
    <p:sldLayoutId id="2147483667" r:id="rId8"/>
    <p:sldLayoutId id="2147483659" r:id="rId9"/>
    <p:sldLayoutId id="2147483668" r:id="rId10"/>
  </p:sldLayoutIdLst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fontAlgn="base">
        <a:lnSpc>
          <a:spcPct val="90000"/>
        </a:lnSpc>
        <a:spcBef>
          <a:spcPts val="1000"/>
        </a:spcBef>
        <a:spcAft>
          <a:spcPct val="0"/>
        </a:spcAft>
        <a:buClr>
          <a:srgbClr val="3C9988"/>
        </a:buClr>
        <a:buFont typeface="Wingdings" panose="05000000000000000000" pitchFamily="2" charset="2"/>
        <a:buChar char="¤"/>
        <a:defRPr sz="24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800100" indent="-3429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hyperlink" Target="http://www.scbrt.com/ourclass.php?module=ourclass&amp;page=1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&amp;ehk=SJHJnfdJGAOI2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&amp;ehk=uBtOPW7bTPAsXqYvsxAKAg&amp;r=0&amp;pid=OfficeInsert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&amp;ehk=6zwJjiXUla8MFpXE3vYWWA&amp;r=0&amp;pid=OfficeInsert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&amp;ehk=6zwJjiXUla8MFpXE3vYWWA&amp;r=0&amp;pid=OfficeInsert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&amp;ehk=6zwJjiXUla8MFpXE3vYWWA&amp;r=0&amp;pid=OfficeInsert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&amp;ehk=6zwJjiXUla8MFpXE3vYWWA&amp;r=0&amp;pid=OfficeInsert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&amp;ehk=6zwJjiXUla8MFpXE3vYWWA&amp;r=0&amp;pid=OfficeInsert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&amp;ehk=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&amp;ehk=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&amp;ehk=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&amp;ehk=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&amp;ehk=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&amp;ehk=dK65uiM4P3YzQCOlLHfavA&amp;r=0&amp;pid=OfficeInsert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&amp;ehk=aJTKPh1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&amp;ehk=8650UEkX24eMuFLkS3HS0A&amp;r=0&amp;pid=OfficeInsert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&amp;ehk=yWyfI61tLF2g1fI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8.jpg&amp;ehk=zyCHWZmuFt9EdaYma3WqEg&amp;r=0&amp;pid=OfficeInsert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&amp;ehk=zyCHWZmuFt9EdaYma3WqEg&amp;r=0&amp;pid=OfficeInsert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&amp;ehk=69i54qeJo4zNv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&amp;ehk=K9JVbc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&amp;ehk=Mqx0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草, 人员, 树, 电子产品&#10;&#10;已生成极高可信度的说明">
            <a:extLst>
              <a:ext uri="{FF2B5EF4-FFF2-40B4-BE49-F238E27FC236}">
                <a16:creationId xmlns:a16="http://schemas.microsoft.com/office/drawing/2014/main" id="{07B47CB9-46F8-4120-B416-DDDABB49F2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id="{82F593BD-163A-458A-BFB2-8ED7F308A1BF}"/>
              </a:ext>
            </a:extLst>
          </p:cNvPr>
          <p:cNvSpPr/>
          <p:nvPr/>
        </p:nvSpPr>
        <p:spPr>
          <a:xfrm>
            <a:off x="2518117" y="1167618"/>
            <a:ext cx="7258929" cy="900333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21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93" name="标题 3">
            <a:extLst>
              <a:ext uri="{FF2B5EF4-FFF2-40B4-BE49-F238E27FC236}">
                <a16:creationId xmlns:a16="http://schemas.microsoft.com/office/drawing/2014/main" id="{4DA3EA8B-AB3F-49AD-B87A-C560B3BFBF9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719813" y="531251"/>
            <a:ext cx="9144000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zh-CN" altLang="en-US" sz="60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邯郸串城体【韩绍杰教育】" panose="02010601030101010101" pitchFamily="2" charset="-122"/>
                <a:ea typeface="邯郸串城体【韩绍杰教育】" panose="02010601030101010101" pitchFamily="2" charset="-122"/>
              </a:rPr>
              <a:t>热爱生活，热爱写作</a:t>
            </a:r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B9D9E41E-E445-45AC-BEC7-FA3C844C56A4}"/>
              </a:ext>
            </a:extLst>
          </p:cNvPr>
          <p:cNvSpPr>
            <a:spLocks noGrp="1"/>
          </p:cNvSpPr>
          <p:nvPr/>
        </p:nvSpPr>
        <p:spPr>
          <a:xfrm>
            <a:off x="1412140" y="5844678"/>
            <a:ext cx="9144000" cy="603250"/>
          </a:xfrm>
          <a:prstGeom prst="rect">
            <a:avLst/>
          </a:prstGeom>
        </p:spPr>
        <p:txBody>
          <a:bodyPr anchor="ctr">
            <a:prstTxWarp prst="textPlain">
              <a:avLst/>
            </a:prstTxWarp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DBFAD">
                  <a:lumMod val="75000"/>
                </a:srgbClr>
              </a:buClr>
              <a:buFont typeface="Wingdings" panose="05000000000000000000" pitchFamily="2" charset="2"/>
              <a:buNone/>
              <a:defRPr sz="2400" kern="1200">
                <a:solidFill>
                  <a:srgbClr val="5DBFAD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3D3F41"/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3D3F41"/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3D3F41"/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3D3F41"/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3D3F41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3D3F41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3D3F41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3D3F41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 fontAlgn="auto"/>
            <a:r>
              <a:rPr lang="zh-CN" altLang="en-US" sz="3600" b="1" noProof="1">
                <a:solidFill>
                  <a:srgbClr val="FF0000"/>
                </a:solidFill>
                <a:latin typeface="全新硬笔行书简" panose="02010600040101010101" pitchFamily="2" charset="-122"/>
                <a:ea typeface="全新硬笔行书简" panose="02010600040101010101" pitchFamily="2" charset="-122"/>
              </a:rPr>
              <a:t>制作：安徽省桐城市南演中学 杨志新       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7AC0574-0877-4B10-9C92-3E4CF296CC87}"/>
              </a:ext>
            </a:extLst>
          </p:cNvPr>
          <p:cNvCxnSpPr>
            <a:cxnSpLocks/>
          </p:cNvCxnSpPr>
          <p:nvPr/>
        </p:nvCxnSpPr>
        <p:spPr>
          <a:xfrm>
            <a:off x="2669458" y="2802194"/>
            <a:ext cx="7107588" cy="0"/>
          </a:xfrm>
          <a:prstGeom prst="line">
            <a:avLst/>
          </a:prstGeom>
          <a:ln w="762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19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4FECA46-829D-40A8-A5B4-D19F2765B1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20232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61AB9EF-3D24-45D1-BC59-B6F1952F550A}"/>
              </a:ext>
            </a:extLst>
          </p:cNvPr>
          <p:cNvSpPr txBox="1"/>
          <p:nvPr/>
        </p:nvSpPr>
        <p:spPr>
          <a:xfrm>
            <a:off x="10119369" y="1076632"/>
            <a:ext cx="1015663" cy="50144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highlight>
                  <a:srgbClr val="000000"/>
                </a:highlight>
              </a:rPr>
              <a:t>向书本学习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F17A829-DA6F-44E9-BE69-CBC7C1CDB9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0D1989F-F006-4963-91D2-0DF21F341613}"/>
              </a:ext>
            </a:extLst>
          </p:cNvPr>
          <p:cNvSpPr txBox="1"/>
          <p:nvPr/>
        </p:nvSpPr>
        <p:spPr>
          <a:xfrm>
            <a:off x="11176337" y="1597137"/>
            <a:ext cx="1015663" cy="50144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highlight>
                  <a:srgbClr val="000000"/>
                </a:highlight>
              </a:rPr>
              <a:t>向广告学习</a:t>
            </a:r>
          </a:p>
        </p:txBody>
      </p:sp>
    </p:spTree>
    <p:extLst>
      <p:ext uri="{BB962C8B-B14F-4D97-AF65-F5344CB8AC3E}">
        <p14:creationId xmlns:p14="http://schemas.microsoft.com/office/powerpoint/2010/main" val="350547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/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522C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图片 3" descr="图片包含 物体&#10;&#10;已生成高可信度的说明">
            <a:extLst>
              <a:ext uri="{FF2B5EF4-FFF2-40B4-BE49-F238E27FC236}">
                <a16:creationId xmlns:a16="http://schemas.microsoft.com/office/drawing/2014/main" id="{D253DB52-832D-4E7F-8AE2-E81588555F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0" b="2071"/>
          <a:stretch/>
        </p:blipFill>
        <p:spPr>
          <a:xfrm>
            <a:off x="1" y="10"/>
            <a:ext cx="11862435" cy="6857990"/>
          </a:xfrm>
          <a:custGeom>
            <a:avLst/>
            <a:gdLst>
              <a:gd name="connsiteX0" fmla="*/ 0 w 11862435"/>
              <a:gd name="connsiteY0" fmla="*/ 0 h 6858000"/>
              <a:gd name="connsiteX1" fmla="*/ 2537458 w 11862435"/>
              <a:gd name="connsiteY1" fmla="*/ 0 h 6858000"/>
              <a:gd name="connsiteX2" fmla="*/ 3074669 w 11862435"/>
              <a:gd name="connsiteY2" fmla="*/ 0 h 6858000"/>
              <a:gd name="connsiteX3" fmla="*/ 3784383 w 11862435"/>
              <a:gd name="connsiteY3" fmla="*/ 0 h 6858000"/>
              <a:gd name="connsiteX4" fmla="*/ 8686282 w 11862435"/>
              <a:gd name="connsiteY4" fmla="*/ 0 h 6858000"/>
              <a:gd name="connsiteX5" fmla="*/ 11862435 w 11862435"/>
              <a:gd name="connsiteY5" fmla="*/ 6857999 h 6858000"/>
              <a:gd name="connsiteX6" fmla="*/ 5896483 w 11862435"/>
              <a:gd name="connsiteY6" fmla="*/ 6857999 h 6858000"/>
              <a:gd name="connsiteX7" fmla="*/ 5896483 w 11862435"/>
              <a:gd name="connsiteY7" fmla="*/ 6858000 h 6858000"/>
              <a:gd name="connsiteX8" fmla="*/ 3074669 w 11862435"/>
              <a:gd name="connsiteY8" fmla="*/ 6858000 h 6858000"/>
              <a:gd name="connsiteX9" fmla="*/ 2537458 w 11862435"/>
              <a:gd name="connsiteY9" fmla="*/ 6858000 h 6858000"/>
              <a:gd name="connsiteX10" fmla="*/ 0 w 11862435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2435" h="6858000">
                <a:moveTo>
                  <a:pt x="0" y="0"/>
                </a:moveTo>
                <a:lnTo>
                  <a:pt x="2537458" y="0"/>
                </a:lnTo>
                <a:lnTo>
                  <a:pt x="3074669" y="0"/>
                </a:lnTo>
                <a:lnTo>
                  <a:pt x="3784383" y="0"/>
                </a:lnTo>
                <a:lnTo>
                  <a:pt x="8686282" y="0"/>
                </a:lnTo>
                <a:lnTo>
                  <a:pt x="11862435" y="6857999"/>
                </a:lnTo>
                <a:lnTo>
                  <a:pt x="5896483" y="6857999"/>
                </a:lnTo>
                <a:lnTo>
                  <a:pt x="5896483" y="6858000"/>
                </a:lnTo>
                <a:lnTo>
                  <a:pt x="3074669" y="6858000"/>
                </a:lnTo>
                <a:lnTo>
                  <a:pt x="253745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16CA629-50B7-467C-950E-2F9843093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027" y="1288692"/>
            <a:ext cx="9996487" cy="3847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5400" b="1" dirty="0">
                <a:solidFill>
                  <a:schemeClr val="bg1"/>
                </a:solidFill>
                <a:highlight>
                  <a:srgbClr val="000000"/>
                </a:highlight>
                <a:ea typeface="宋体" panose="02010600030101010101" pitchFamily="2" charset="-122"/>
              </a:rPr>
              <a:t>小草在成长，请勿打扰。</a:t>
            </a:r>
          </a:p>
          <a:p>
            <a:pPr>
              <a:lnSpc>
                <a:spcPct val="200000"/>
              </a:lnSpc>
            </a:pPr>
            <a:r>
              <a:rPr lang="zh-CN" altLang="en-US" sz="5400" b="1" dirty="0">
                <a:solidFill>
                  <a:schemeClr val="bg1"/>
                </a:solidFill>
                <a:highlight>
                  <a:srgbClr val="000000"/>
                </a:highlight>
                <a:ea typeface="宋体" panose="02010600030101010101" pitchFamily="2" charset="-122"/>
              </a:rPr>
              <a:t>   小草也有灵，脚下请留情。</a:t>
            </a:r>
          </a:p>
          <a:p>
            <a:endParaRPr lang="zh-CN" altLang="en-US" sz="2800" b="1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6C74DD2-7040-4058-B7A7-A8821B18EDD4}"/>
              </a:ext>
            </a:extLst>
          </p:cNvPr>
          <p:cNvSpPr/>
          <p:nvPr/>
        </p:nvSpPr>
        <p:spPr>
          <a:xfrm>
            <a:off x="3080014" y="4762588"/>
            <a:ext cx="31902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2800" b="1" dirty="0">
                <a:solidFill>
                  <a:srgbClr val="000000"/>
                </a:solidFill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rgbClr val="C00000"/>
                </a:solidFill>
                <a:highlight>
                  <a:srgbClr val="0000FF"/>
                </a:highlight>
                <a:ea typeface="宋体" panose="02010600030101010101" pitchFamily="2" charset="-122"/>
              </a:rPr>
              <a:t>草坪上的告示牌</a:t>
            </a:r>
            <a:r>
              <a:rPr lang="zh-CN" altLang="en-US" sz="2800" b="1" dirty="0">
                <a:solidFill>
                  <a:srgbClr val="000000"/>
                </a:solidFill>
                <a:highlight>
                  <a:srgbClr val="0000FF"/>
                </a:highlight>
                <a:ea typeface="宋体" panose="02010600030101010101" pitchFamily="2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73342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/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522C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图片 3" descr="图片包含 物体&#10;&#10;已生成高可信度的说明">
            <a:extLst>
              <a:ext uri="{FF2B5EF4-FFF2-40B4-BE49-F238E27FC236}">
                <a16:creationId xmlns:a16="http://schemas.microsoft.com/office/drawing/2014/main" id="{D253DB52-832D-4E7F-8AE2-E81588555F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0" b="2071"/>
          <a:stretch/>
        </p:blipFill>
        <p:spPr>
          <a:xfrm>
            <a:off x="1" y="10"/>
            <a:ext cx="11862435" cy="6857990"/>
          </a:xfrm>
          <a:custGeom>
            <a:avLst/>
            <a:gdLst>
              <a:gd name="connsiteX0" fmla="*/ 0 w 11862435"/>
              <a:gd name="connsiteY0" fmla="*/ 0 h 6858000"/>
              <a:gd name="connsiteX1" fmla="*/ 2537458 w 11862435"/>
              <a:gd name="connsiteY1" fmla="*/ 0 h 6858000"/>
              <a:gd name="connsiteX2" fmla="*/ 3074669 w 11862435"/>
              <a:gd name="connsiteY2" fmla="*/ 0 h 6858000"/>
              <a:gd name="connsiteX3" fmla="*/ 3784383 w 11862435"/>
              <a:gd name="connsiteY3" fmla="*/ 0 h 6858000"/>
              <a:gd name="connsiteX4" fmla="*/ 8686282 w 11862435"/>
              <a:gd name="connsiteY4" fmla="*/ 0 h 6858000"/>
              <a:gd name="connsiteX5" fmla="*/ 11862435 w 11862435"/>
              <a:gd name="connsiteY5" fmla="*/ 6857999 h 6858000"/>
              <a:gd name="connsiteX6" fmla="*/ 5896483 w 11862435"/>
              <a:gd name="connsiteY6" fmla="*/ 6857999 h 6858000"/>
              <a:gd name="connsiteX7" fmla="*/ 5896483 w 11862435"/>
              <a:gd name="connsiteY7" fmla="*/ 6858000 h 6858000"/>
              <a:gd name="connsiteX8" fmla="*/ 3074669 w 11862435"/>
              <a:gd name="connsiteY8" fmla="*/ 6858000 h 6858000"/>
              <a:gd name="connsiteX9" fmla="*/ 2537458 w 11862435"/>
              <a:gd name="connsiteY9" fmla="*/ 6858000 h 6858000"/>
              <a:gd name="connsiteX10" fmla="*/ 0 w 11862435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2435" h="6858000">
                <a:moveTo>
                  <a:pt x="0" y="0"/>
                </a:moveTo>
                <a:lnTo>
                  <a:pt x="2537458" y="0"/>
                </a:lnTo>
                <a:lnTo>
                  <a:pt x="3074669" y="0"/>
                </a:lnTo>
                <a:lnTo>
                  <a:pt x="3784383" y="0"/>
                </a:lnTo>
                <a:lnTo>
                  <a:pt x="8686282" y="0"/>
                </a:lnTo>
                <a:lnTo>
                  <a:pt x="11862435" y="6857999"/>
                </a:lnTo>
                <a:lnTo>
                  <a:pt x="5896483" y="6857999"/>
                </a:lnTo>
                <a:lnTo>
                  <a:pt x="5896483" y="6858000"/>
                </a:lnTo>
                <a:lnTo>
                  <a:pt x="3074669" y="6858000"/>
                </a:lnTo>
                <a:lnTo>
                  <a:pt x="253745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16CA629-50B7-467C-950E-2F9843093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027" y="1288692"/>
            <a:ext cx="9996487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00"/>
                </a:highligh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谁知盘中餐，粒粒皆辛苦。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highlight>
                <a:srgbClr val="000000"/>
              </a:highligh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4800" b="1" dirty="0">
              <a:solidFill>
                <a:schemeClr val="bg1"/>
              </a:solidFill>
              <a:highlight>
                <a:srgbClr val="000000"/>
              </a:highlight>
              <a:ea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highlight>
                <a:srgbClr val="000000"/>
              </a:highligh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highlight>
                  <a:srgbClr val="0000FF"/>
                </a:highligh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食堂告示牌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00FF"/>
                </a:highligh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0000FF"/>
              </a:highligh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217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/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522C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图片 3" descr="图片包含 物体&#10;&#10;已生成高可信度的说明">
            <a:extLst>
              <a:ext uri="{FF2B5EF4-FFF2-40B4-BE49-F238E27FC236}">
                <a16:creationId xmlns:a16="http://schemas.microsoft.com/office/drawing/2014/main" id="{D253DB52-832D-4E7F-8AE2-E81588555F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0" b="2071"/>
          <a:stretch/>
        </p:blipFill>
        <p:spPr>
          <a:xfrm>
            <a:off x="1" y="10"/>
            <a:ext cx="11862435" cy="6857990"/>
          </a:xfrm>
          <a:custGeom>
            <a:avLst/>
            <a:gdLst>
              <a:gd name="connsiteX0" fmla="*/ 0 w 11862435"/>
              <a:gd name="connsiteY0" fmla="*/ 0 h 6858000"/>
              <a:gd name="connsiteX1" fmla="*/ 2537458 w 11862435"/>
              <a:gd name="connsiteY1" fmla="*/ 0 h 6858000"/>
              <a:gd name="connsiteX2" fmla="*/ 3074669 w 11862435"/>
              <a:gd name="connsiteY2" fmla="*/ 0 h 6858000"/>
              <a:gd name="connsiteX3" fmla="*/ 3784383 w 11862435"/>
              <a:gd name="connsiteY3" fmla="*/ 0 h 6858000"/>
              <a:gd name="connsiteX4" fmla="*/ 8686282 w 11862435"/>
              <a:gd name="connsiteY4" fmla="*/ 0 h 6858000"/>
              <a:gd name="connsiteX5" fmla="*/ 11862435 w 11862435"/>
              <a:gd name="connsiteY5" fmla="*/ 6857999 h 6858000"/>
              <a:gd name="connsiteX6" fmla="*/ 5896483 w 11862435"/>
              <a:gd name="connsiteY6" fmla="*/ 6857999 h 6858000"/>
              <a:gd name="connsiteX7" fmla="*/ 5896483 w 11862435"/>
              <a:gd name="connsiteY7" fmla="*/ 6858000 h 6858000"/>
              <a:gd name="connsiteX8" fmla="*/ 3074669 w 11862435"/>
              <a:gd name="connsiteY8" fmla="*/ 6858000 h 6858000"/>
              <a:gd name="connsiteX9" fmla="*/ 2537458 w 11862435"/>
              <a:gd name="connsiteY9" fmla="*/ 6858000 h 6858000"/>
              <a:gd name="connsiteX10" fmla="*/ 0 w 11862435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2435" h="6858000">
                <a:moveTo>
                  <a:pt x="0" y="0"/>
                </a:moveTo>
                <a:lnTo>
                  <a:pt x="2537458" y="0"/>
                </a:lnTo>
                <a:lnTo>
                  <a:pt x="3074669" y="0"/>
                </a:lnTo>
                <a:lnTo>
                  <a:pt x="3784383" y="0"/>
                </a:lnTo>
                <a:lnTo>
                  <a:pt x="8686282" y="0"/>
                </a:lnTo>
                <a:lnTo>
                  <a:pt x="11862435" y="6857999"/>
                </a:lnTo>
                <a:lnTo>
                  <a:pt x="5896483" y="6857999"/>
                </a:lnTo>
                <a:lnTo>
                  <a:pt x="5896483" y="6858000"/>
                </a:lnTo>
                <a:lnTo>
                  <a:pt x="3074669" y="6858000"/>
                </a:lnTo>
                <a:lnTo>
                  <a:pt x="253745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16CA629-50B7-467C-950E-2F9843093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027" y="1288692"/>
            <a:ext cx="9996487" cy="50783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00"/>
                </a:highligh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悄悄地来，悄悄地去。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00"/>
                </a:highligh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来也轻轻，去也轻轻。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00"/>
                </a:highligh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像爱护自己的眼睛一样爱护图书。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highlight>
                <a:srgbClr val="000000"/>
              </a:highligh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highlight>
                <a:srgbClr val="000000"/>
              </a:highligh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highlight>
                  <a:srgbClr val="0000FF"/>
                </a:highligh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阅览室告示牌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906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/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522C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图片 3" descr="图片包含 物体&#10;&#10;已生成高可信度的说明">
            <a:extLst>
              <a:ext uri="{FF2B5EF4-FFF2-40B4-BE49-F238E27FC236}">
                <a16:creationId xmlns:a16="http://schemas.microsoft.com/office/drawing/2014/main" id="{D253DB52-832D-4E7F-8AE2-E81588555F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0" b="2071"/>
          <a:stretch/>
        </p:blipFill>
        <p:spPr>
          <a:xfrm>
            <a:off x="1" y="10"/>
            <a:ext cx="11862435" cy="6857990"/>
          </a:xfrm>
          <a:custGeom>
            <a:avLst/>
            <a:gdLst>
              <a:gd name="connsiteX0" fmla="*/ 0 w 11862435"/>
              <a:gd name="connsiteY0" fmla="*/ 0 h 6858000"/>
              <a:gd name="connsiteX1" fmla="*/ 2537458 w 11862435"/>
              <a:gd name="connsiteY1" fmla="*/ 0 h 6858000"/>
              <a:gd name="connsiteX2" fmla="*/ 3074669 w 11862435"/>
              <a:gd name="connsiteY2" fmla="*/ 0 h 6858000"/>
              <a:gd name="connsiteX3" fmla="*/ 3784383 w 11862435"/>
              <a:gd name="connsiteY3" fmla="*/ 0 h 6858000"/>
              <a:gd name="connsiteX4" fmla="*/ 8686282 w 11862435"/>
              <a:gd name="connsiteY4" fmla="*/ 0 h 6858000"/>
              <a:gd name="connsiteX5" fmla="*/ 11862435 w 11862435"/>
              <a:gd name="connsiteY5" fmla="*/ 6857999 h 6858000"/>
              <a:gd name="connsiteX6" fmla="*/ 5896483 w 11862435"/>
              <a:gd name="connsiteY6" fmla="*/ 6857999 h 6858000"/>
              <a:gd name="connsiteX7" fmla="*/ 5896483 w 11862435"/>
              <a:gd name="connsiteY7" fmla="*/ 6858000 h 6858000"/>
              <a:gd name="connsiteX8" fmla="*/ 3074669 w 11862435"/>
              <a:gd name="connsiteY8" fmla="*/ 6858000 h 6858000"/>
              <a:gd name="connsiteX9" fmla="*/ 2537458 w 11862435"/>
              <a:gd name="connsiteY9" fmla="*/ 6858000 h 6858000"/>
              <a:gd name="connsiteX10" fmla="*/ 0 w 11862435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2435" h="6858000">
                <a:moveTo>
                  <a:pt x="0" y="0"/>
                </a:moveTo>
                <a:lnTo>
                  <a:pt x="2537458" y="0"/>
                </a:lnTo>
                <a:lnTo>
                  <a:pt x="3074669" y="0"/>
                </a:lnTo>
                <a:lnTo>
                  <a:pt x="3784383" y="0"/>
                </a:lnTo>
                <a:lnTo>
                  <a:pt x="8686282" y="0"/>
                </a:lnTo>
                <a:lnTo>
                  <a:pt x="11862435" y="6857999"/>
                </a:lnTo>
                <a:lnTo>
                  <a:pt x="5896483" y="6857999"/>
                </a:lnTo>
                <a:lnTo>
                  <a:pt x="5896483" y="6858000"/>
                </a:lnTo>
                <a:lnTo>
                  <a:pt x="3074669" y="6858000"/>
                </a:lnTo>
                <a:lnTo>
                  <a:pt x="253745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16CA629-50B7-467C-950E-2F9843093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027" y="1288692"/>
            <a:ext cx="9996487" cy="490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00"/>
                </a:highligh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除了你的脚印，什么都别留下；除了你的记忆，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00"/>
                </a:highligh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什么都别带走。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highlight>
                  <a:srgbClr val="0000FF"/>
                </a:highligh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（某旅游胜地告示牌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380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/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522C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图片 3" descr="图片包含 物体&#10;&#10;已生成高可信度的说明">
            <a:extLst>
              <a:ext uri="{FF2B5EF4-FFF2-40B4-BE49-F238E27FC236}">
                <a16:creationId xmlns:a16="http://schemas.microsoft.com/office/drawing/2014/main" id="{D253DB52-832D-4E7F-8AE2-E81588555F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0" b="2071"/>
          <a:stretch/>
        </p:blipFill>
        <p:spPr>
          <a:xfrm>
            <a:off x="1" y="10"/>
            <a:ext cx="11862435" cy="6857990"/>
          </a:xfrm>
          <a:custGeom>
            <a:avLst/>
            <a:gdLst>
              <a:gd name="connsiteX0" fmla="*/ 0 w 11862435"/>
              <a:gd name="connsiteY0" fmla="*/ 0 h 6858000"/>
              <a:gd name="connsiteX1" fmla="*/ 2537458 w 11862435"/>
              <a:gd name="connsiteY1" fmla="*/ 0 h 6858000"/>
              <a:gd name="connsiteX2" fmla="*/ 3074669 w 11862435"/>
              <a:gd name="connsiteY2" fmla="*/ 0 h 6858000"/>
              <a:gd name="connsiteX3" fmla="*/ 3784383 w 11862435"/>
              <a:gd name="connsiteY3" fmla="*/ 0 h 6858000"/>
              <a:gd name="connsiteX4" fmla="*/ 8686282 w 11862435"/>
              <a:gd name="connsiteY4" fmla="*/ 0 h 6858000"/>
              <a:gd name="connsiteX5" fmla="*/ 11862435 w 11862435"/>
              <a:gd name="connsiteY5" fmla="*/ 6857999 h 6858000"/>
              <a:gd name="connsiteX6" fmla="*/ 5896483 w 11862435"/>
              <a:gd name="connsiteY6" fmla="*/ 6857999 h 6858000"/>
              <a:gd name="connsiteX7" fmla="*/ 5896483 w 11862435"/>
              <a:gd name="connsiteY7" fmla="*/ 6858000 h 6858000"/>
              <a:gd name="connsiteX8" fmla="*/ 3074669 w 11862435"/>
              <a:gd name="connsiteY8" fmla="*/ 6858000 h 6858000"/>
              <a:gd name="connsiteX9" fmla="*/ 2537458 w 11862435"/>
              <a:gd name="connsiteY9" fmla="*/ 6858000 h 6858000"/>
              <a:gd name="connsiteX10" fmla="*/ 0 w 11862435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2435" h="6858000">
                <a:moveTo>
                  <a:pt x="0" y="0"/>
                </a:moveTo>
                <a:lnTo>
                  <a:pt x="2537458" y="0"/>
                </a:lnTo>
                <a:lnTo>
                  <a:pt x="3074669" y="0"/>
                </a:lnTo>
                <a:lnTo>
                  <a:pt x="3784383" y="0"/>
                </a:lnTo>
                <a:lnTo>
                  <a:pt x="8686282" y="0"/>
                </a:lnTo>
                <a:lnTo>
                  <a:pt x="11862435" y="6857999"/>
                </a:lnTo>
                <a:lnTo>
                  <a:pt x="5896483" y="6857999"/>
                </a:lnTo>
                <a:lnTo>
                  <a:pt x="5896483" y="6858000"/>
                </a:lnTo>
                <a:lnTo>
                  <a:pt x="3074669" y="6858000"/>
                </a:lnTo>
                <a:lnTo>
                  <a:pt x="253745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16CA629-50B7-467C-950E-2F9843093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027" y="1288692"/>
            <a:ext cx="9996487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00"/>
                </a:highligh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餐具洗净，别忘公共卫生。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highlight>
                <a:srgbClr val="000000"/>
              </a:highligh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6000" b="1" dirty="0">
              <a:solidFill>
                <a:schemeClr val="bg1"/>
              </a:solidFill>
              <a:highlight>
                <a:srgbClr val="000000"/>
              </a:highlight>
              <a:ea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highlight>
                  <a:srgbClr val="0000FF"/>
                </a:highligh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洗碗处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0731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图片 121859" descr="p_large_3hMr_0f730003d5192d10">
            <a:extLst>
              <a:ext uri="{FF2B5EF4-FFF2-40B4-BE49-F238E27FC236}">
                <a16:creationId xmlns:a16="http://schemas.microsoft.com/office/drawing/2014/main" id="{B2AC5B24-78AB-4748-9192-EDE007BF44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42" b="3"/>
          <a:stretch/>
        </p:blipFill>
        <p:spPr bwMode="auto">
          <a:xfrm>
            <a:off x="126610" y="0"/>
            <a:ext cx="12065390" cy="6217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内容占位符 2">
            <a:extLst>
              <a:ext uri="{FF2B5EF4-FFF2-40B4-BE49-F238E27FC236}">
                <a16:creationId xmlns:a16="http://schemas.microsoft.com/office/drawing/2014/main" id="{1DCDA397-EC8B-42A8-861D-C37D82DA6747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14" b="3434"/>
          <a:stretch/>
        </p:blipFill>
        <p:spPr>
          <a:xfrm>
            <a:off x="1" y="176982"/>
            <a:ext cx="12192000" cy="668101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屏幕截图&#10;&#10;已生成极高可信度的说明">
            <a:extLst>
              <a:ext uri="{FF2B5EF4-FFF2-40B4-BE49-F238E27FC236}">
                <a16:creationId xmlns:a16="http://schemas.microsoft.com/office/drawing/2014/main" id="{CE3597AD-75FC-4FD9-9905-CF9187136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919" y="0"/>
            <a:ext cx="12743234" cy="840469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02BFAF9-0D21-4C09-A9FC-828BBEF626D9}"/>
              </a:ext>
            </a:extLst>
          </p:cNvPr>
          <p:cNvSpPr/>
          <p:nvPr/>
        </p:nvSpPr>
        <p:spPr>
          <a:xfrm>
            <a:off x="853444" y="952863"/>
            <a:ext cx="9924512" cy="92333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zh-CN" altLang="en-US" sz="5400" b="1" noProof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说好普通话，走遍天下都不怕。</a:t>
            </a:r>
            <a:endParaRPr lang="zh-CN" altLang="en-US" sz="5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7597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截图&#10;&#10;已生成极高可信度的说明">
            <a:extLst>
              <a:ext uri="{FF2B5EF4-FFF2-40B4-BE49-F238E27FC236}">
                <a16:creationId xmlns:a16="http://schemas.microsoft.com/office/drawing/2014/main" id="{4D5142F7-DAB9-44DF-B0C5-B39B52EEE3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919" y="0"/>
            <a:ext cx="12743234" cy="840469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1584C70A-6359-4289-9F0E-37B50AB5B5F4}"/>
              </a:ext>
            </a:extLst>
          </p:cNvPr>
          <p:cNvSpPr/>
          <p:nvPr/>
        </p:nvSpPr>
        <p:spPr>
          <a:xfrm>
            <a:off x="608796" y="1626333"/>
            <a:ext cx="11315918" cy="84023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5400" b="1" noProof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每天锻炼一小时，健康工作一辈子。</a:t>
            </a:r>
          </a:p>
        </p:txBody>
      </p:sp>
    </p:spTree>
    <p:extLst>
      <p:ext uri="{BB962C8B-B14F-4D97-AF65-F5344CB8AC3E}">
        <p14:creationId xmlns:p14="http://schemas.microsoft.com/office/powerpoint/2010/main" val="143427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图片包含 墙壁, 人员, 文字&#10;&#10;已生成极高可信度的说明">
            <a:extLst>
              <a:ext uri="{FF2B5EF4-FFF2-40B4-BE49-F238E27FC236}">
                <a16:creationId xmlns:a16="http://schemas.microsoft.com/office/drawing/2014/main" id="{10C2203A-2871-4874-B4FB-7738E15758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43" b="93892" l="9961" r="89941">
                        <a14:foregroundMark x1="49609" y1="91903" x2="56445" y2="93892"/>
                        <a14:foregroundMark x1="56445" y1="93892" x2="58984" y2="91619"/>
                        <a14:foregroundMark x1="72168" y1="91903" x2="72656" y2="921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968" y="-216208"/>
            <a:ext cx="9753600" cy="6705600"/>
          </a:xfrm>
          <a:prstGeom prst="rect">
            <a:avLst/>
          </a:prstGeom>
        </p:spPr>
      </p:pic>
      <p:pic>
        <p:nvPicPr>
          <p:cNvPr id="9223" name="内容占位符 53253" descr="看书">
            <a:extLst>
              <a:ext uri="{FF2B5EF4-FFF2-40B4-BE49-F238E27FC236}">
                <a16:creationId xmlns:a16="http://schemas.microsoft.com/office/drawing/2014/main" id="{22E547D4-E241-4F0A-BB24-533FC1F2C22A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7438" y="5001904"/>
            <a:ext cx="2190750" cy="1639888"/>
          </a:xfr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9B36DFF-1FA0-442A-B9EB-ACE715E46E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4800" y="388626"/>
            <a:ext cx="4267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z="4000" b="1" dirty="0">
                <a:solidFill>
                  <a:srgbClr val="FF0000"/>
                </a:solidFill>
                <a:latin typeface="段宁毛笔行书" panose="03000509000000000000" pitchFamily="65" charset="-122"/>
                <a:ea typeface="段宁毛笔行书" panose="03000509000000000000" pitchFamily="65" charset="-122"/>
              </a:rPr>
              <a:t>作文真的难写吗？</a:t>
            </a:r>
            <a:endParaRPr lang="zh-CN" altLang="en-US" sz="4000" dirty="0">
              <a:solidFill>
                <a:srgbClr val="FF0000"/>
              </a:solidFill>
              <a:latin typeface="段宁毛笔行书" panose="03000509000000000000" pitchFamily="65" charset="-122"/>
              <a:ea typeface="段宁毛笔行书" panose="03000509000000000000" pitchFamily="65" charset="-122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6A28C73A-19EC-4DFC-A54F-35E9321231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805" l="508" r="99594">
                        <a14:foregroundMark x1="25787" y1="2344" x2="25787" y2="10449"/>
                        <a14:foregroundMark x1="25787" y1="10449" x2="29543" y2="17188"/>
                        <a14:foregroundMark x1="53853" y1="16125" x2="59594" y2="15723"/>
                        <a14:foregroundMark x1="46144" y1="16665" x2="52481" y2="16221"/>
                        <a14:foregroundMark x1="59594" y1="15723" x2="67716" y2="15723"/>
                        <a14:foregroundMark x1="67716" y1="15723" x2="75330" y2="14941"/>
                        <a14:foregroundMark x1="75330" y1="14941" x2="76408" y2="8461"/>
                        <a14:foregroundMark x1="76303" y1="7352" x2="71675" y2="2344"/>
                        <a14:foregroundMark x1="71675" y1="2344" x2="27310" y2="1953"/>
                        <a14:foregroundMark x1="29543" y1="7520" x2="48325" y2="10547"/>
                        <a14:foregroundMark x1="48325" y1="10547" x2="56244" y2="9863"/>
                        <a14:foregroundMark x1="56244" y1="9863" x2="61320" y2="10742"/>
                        <a14:foregroundMark x1="32284" y1="12305" x2="51777" y2="13086"/>
                        <a14:foregroundMark x1="51777" y1="13086" x2="70761" y2="11230"/>
                        <a14:foregroundMark x1="30964" y1="6055" x2="67411" y2="7910"/>
                        <a14:foregroundMark x1="1218" y1="2148" x2="9543" y2="2344"/>
                        <a14:foregroundMark x1="9543" y1="2344" x2="13909" y2="9570"/>
                        <a14:foregroundMark x1="13909" y1="9570" x2="8122" y2="98535"/>
                        <a14:foregroundMark x1="8122" y1="98535" x2="13909" y2="94238"/>
                        <a14:foregroundMark x1="2741" y1="3906" x2="2944" y2="95703"/>
                        <a14:foregroundMark x1="1218" y1="1270" x2="10051" y2="684"/>
                        <a14:foregroundMark x1="10051" y1="684" x2="17056" y2="3613"/>
                        <a14:foregroundMark x1="17056" y1="3613" x2="16345" y2="26270"/>
                        <a14:foregroundMark x1="16345" y1="26270" x2="15736" y2="28418"/>
                        <a14:foregroundMark x1="1218" y1="2148" x2="914" y2="98535"/>
                        <a14:foregroundMark x1="15228" y1="49902" x2="15838" y2="81934"/>
                        <a14:foregroundMark x1="15838" y1="81934" x2="13909" y2="89258"/>
                        <a14:foregroundMark x1="13909" y1="89258" x2="13909" y2="89258"/>
                        <a14:foregroundMark x1="16853" y1="28613" x2="16853" y2="97461"/>
                        <a14:foregroundMark x1="16853" y1="97461" x2="15533" y2="99121"/>
                        <a14:foregroundMark x1="5482" y1="13379" x2="9442" y2="43750"/>
                        <a14:foregroundMark x1="9442" y1="43750" x2="7005" y2="69336"/>
                        <a14:foregroundMark x1="7005" y1="69336" x2="3350" y2="75879"/>
                        <a14:foregroundMark x1="3350" y1="75879" x2="2132" y2="75879"/>
                        <a14:foregroundMark x1="9949" y1="11230" x2="9949" y2="22754"/>
                        <a14:foregroundMark x1="6294" y1="42773" x2="6294" y2="49707"/>
                        <a14:foregroundMark x1="84569" y1="2148" x2="92386" y2="1465"/>
                        <a14:foregroundMark x1="92386" y1="1465" x2="99797" y2="1953"/>
                        <a14:foregroundMark x1="99797" y1="1953" x2="98376" y2="96582"/>
                        <a14:foregroundMark x1="98376" y1="96582" x2="89340" y2="99707"/>
                        <a14:foregroundMark x1="89340" y1="99707" x2="84365" y2="93359"/>
                        <a14:foregroundMark x1="84546" y1="70420" x2="85076" y2="3418"/>
                        <a14:foregroundMark x1="84542" y1="71001" x2="84546" y2="70506"/>
                        <a14:foregroundMark x1="84365" y1="93359" x2="84542" y2="71061"/>
                        <a14:foregroundMark x1="85888" y1="3906" x2="93706" y2="3906"/>
                        <a14:foregroundMark x1="93706" y1="3906" x2="97563" y2="9863"/>
                        <a14:foregroundMark x1="97563" y1="9863" x2="98173" y2="25488"/>
                        <a14:foregroundMark x1="98173" y1="25488" x2="94518" y2="48438"/>
                        <a14:foregroundMark x1="94518" y1="48438" x2="93299" y2="48828"/>
                        <a14:foregroundMark x1="87513" y1="19336" x2="94213" y2="65234"/>
                        <a14:foregroundMark x1="94213" y1="65234" x2="91777" y2="89063"/>
                        <a14:foregroundMark x1="91777" y1="89063" x2="91980" y2="94824"/>
                        <a14:foregroundMark x1="88832" y1="9668" x2="93198" y2="17480"/>
                        <a14:foregroundMark x1="93198" y1="17480" x2="95127" y2="25293"/>
                        <a14:foregroundMark x1="95127" y1="25293" x2="88122" y2="94629"/>
                        <a14:foregroundMark x1="96853" y1="38672" x2="99594" y2="62891"/>
                        <a14:foregroundMark x1="99594" y1="62891" x2="98680" y2="70410"/>
                        <a14:foregroundMark x1="98680" y1="70410" x2="94213" y2="71875"/>
                        <a14:foregroundMark x1="99086" y1="71191" x2="99594" y2="93750"/>
                        <a14:foregroundMark x1="99594" y1="93750" x2="96650" y2="99805"/>
                        <a14:foregroundMark x1="85685" y1="1465" x2="93198" y2="0"/>
                        <a14:foregroundMark x1="93198" y1="0" x2="99594" y2="3027"/>
                        <a14:foregroundMark x1="83249" y1="3223" x2="83959" y2="24805"/>
                        <a14:foregroundMark x1="83959" y1="24805" x2="82794" y2="56465"/>
                        <a14:foregroundMark x1="82831" y1="74407" x2="83452" y2="81250"/>
                        <a14:foregroundMark x1="82690" y1="72852" x2="82738" y2="73384"/>
                        <a14:foregroundMark x1="83249" y1="83691" x2="84772" y2="91211"/>
                        <a14:foregroundMark x1="84772" y1="91211" x2="84061" y2="98828"/>
                        <a14:foregroundMark x1="84061" y1="98828" x2="83655" y2="99805"/>
                        <a14:foregroundMark x1="28223" y1="1074" x2="35939" y2="1953"/>
                        <a14:foregroundMark x1="35939" y1="1953" x2="43147" y2="195"/>
                        <a14:foregroundMark x1="43147" y1="195" x2="57766" y2="1367"/>
                        <a14:foregroundMark x1="57766" y1="1367" x2="65990" y2="781"/>
                        <a14:foregroundMark x1="65990" y1="781" x2="74010" y2="1172"/>
                        <a14:foregroundMark x1="74010" y1="1172" x2="76156" y2="5796"/>
                        <a14:foregroundMark x1="711" y1="3223" x2="508" y2="25586"/>
                        <a14:foregroundMark x1="30660" y1="16602" x2="38274" y2="15527"/>
                        <a14:foregroundMark x1="38274" y1="15527" x2="43858" y2="16602"/>
                        <a14:foregroundMark x1="82437" y1="57617" x2="82450" y2="58105"/>
                        <a14:foregroundMark x1="82717" y1="72852" x2="82579" y2="73279"/>
                        <a14:foregroundMark x1="82640" y1="88184" x2="83959" y2="95801"/>
                        <a14:foregroundMark x1="83959" y1="95801" x2="83553" y2="99316"/>
                        <a14:foregroundMark x1="83756" y1="56543" x2="83756" y2="72461"/>
                        <a14:backgroundMark x1="51269" y1="21094" x2="63756" y2="36230"/>
                        <a14:backgroundMark x1="63756" y1="36230" x2="66396" y2="43555"/>
                        <a14:backgroundMark x1="66396" y1="43555" x2="61726" y2="50195"/>
                        <a14:backgroundMark x1="61726" y1="50195" x2="55431" y2="53613"/>
                        <a14:backgroundMark x1="55431" y1="53613" x2="46294" y2="52344"/>
                        <a14:backgroundMark x1="46294" y1="52344" x2="42030" y2="46777"/>
                        <a14:backgroundMark x1="42030" y1="46777" x2="41827" y2="39355"/>
                        <a14:backgroundMark x1="41827" y1="39355" x2="48934" y2="35156"/>
                        <a14:backgroundMark x1="48934" y1="35156" x2="54822" y2="34668"/>
                        <a14:backgroundMark x1="51269" y1="27051" x2="63147" y2="36230"/>
                        <a14:backgroundMark x1="63147" y1="36230" x2="66294" y2="42676"/>
                        <a14:backgroundMark x1="66294" y1="42676" x2="64162" y2="50391"/>
                        <a14:backgroundMark x1="64162" y1="50391" x2="54518" y2="61328"/>
                        <a14:backgroundMark x1="54518" y1="61328" x2="46904" y2="61035"/>
                        <a14:backgroundMark x1="46904" y1="61035" x2="39188" y2="47656"/>
                        <a14:backgroundMark x1="39188" y1="47656" x2="32792" y2="42871"/>
                        <a14:backgroundMark x1="32792" y1="42871" x2="39086" y2="33887"/>
                        <a14:backgroundMark x1="39086" y1="33887" x2="47614" y2="29980"/>
                        <a14:backgroundMark x1="47614" y1="29980" x2="48122" y2="29492"/>
                        <a14:backgroundMark x1="51269" y1="22559" x2="61827" y2="34863"/>
                        <a14:backgroundMark x1="61827" y1="34863" x2="73198" y2="41113"/>
                        <a14:backgroundMark x1="50558" y1="20898" x2="29239" y2="35059"/>
                        <a14:backgroundMark x1="29239" y1="35059" x2="26701" y2="43652"/>
                        <a14:backgroundMark x1="26701" y1="43652" x2="28629" y2="51660"/>
                        <a14:backgroundMark x1="28629" y1="51660" x2="53096" y2="66602"/>
                        <a14:backgroundMark x1="53096" y1="66602" x2="64061" y2="67871"/>
                        <a14:backgroundMark x1="64061" y1="67871" x2="70660" y2="62109"/>
                        <a14:backgroundMark x1="70660" y1="62109" x2="74518" y2="54395"/>
                        <a14:backgroundMark x1="74518" y1="54395" x2="75736" y2="42480"/>
                        <a14:backgroundMark x1="75736" y1="42480" x2="71777" y2="33105"/>
                        <a14:backgroundMark x1="71777" y1="33105" x2="55330" y2="23535"/>
                        <a14:backgroundMark x1="55330" y1="23535" x2="52792" y2="21094"/>
                        <a14:backgroundMark x1="48629" y1="19824" x2="56548" y2="21973"/>
                        <a14:backgroundMark x1="56548" y1="21973" x2="59086" y2="24707"/>
                        <a14:backgroundMark x1="51980" y1="21680" x2="59289" y2="24902"/>
                        <a14:backgroundMark x1="59289" y1="24902" x2="60000" y2="25781"/>
                        <a14:backgroundMark x1="55330" y1="20898" x2="47411" y2="22168"/>
                        <a14:backgroundMark x1="47411" y1="22168" x2="46396" y2="23047"/>
                        <a14:backgroundMark x1="20914" y1="20410" x2="43655" y2="18262"/>
                        <a14:backgroundMark x1="43655" y1="18262" x2="76142" y2="20410"/>
                        <a14:backgroundMark x1="76142" y1="20410" x2="80203" y2="26953"/>
                        <a14:backgroundMark x1="80203" y1="26953" x2="74822" y2="97852"/>
                        <a14:backgroundMark x1="74822" y1="97852" x2="70152" y2="96094"/>
                        <a14:backgroundMark x1="21421" y1="22363" x2="20914" y2="93457"/>
                        <a14:backgroundMark x1="20914" y1="93457" x2="19188" y2="99609"/>
                        <a14:backgroundMark x1="20508" y1="18457" x2="28020" y2="19824"/>
                        <a14:backgroundMark x1="28020" y1="19824" x2="51574" y2="17676"/>
                        <a14:backgroundMark x1="51574" y1="17676" x2="51777" y2="17676"/>
                        <a14:backgroundMark x1="25584" y1="21094" x2="27919" y2="93848"/>
                        <a14:backgroundMark x1="27919" y1="93848" x2="29239" y2="97168"/>
                        <a14:backgroundMark x1="28325" y1="59570" x2="56244" y2="87109"/>
                        <a14:backgroundMark x1="56244" y1="87109" x2="63655" y2="91406"/>
                        <a14:backgroundMark x1="63655" y1="91406" x2="63655" y2="91406"/>
                        <a14:backgroundMark x1="76345" y1="62109" x2="70254" y2="73926"/>
                        <a14:backgroundMark x1="70254" y1="73926" x2="56650" y2="82910"/>
                        <a14:backgroundMark x1="56650" y1="82910" x2="27208" y2="98242"/>
                        <a14:backgroundMark x1="19391" y1="20410" x2="20711" y2="43262"/>
                        <a14:backgroundMark x1="20711" y1="43262" x2="19492" y2="50684"/>
                        <a14:backgroundMark x1="19492" y1="50684" x2="18274" y2="51172"/>
                        <a14:backgroundMark x1="23858" y1="1758" x2="24264" y2="19531"/>
                        <a14:backgroundMark x1="21117" y1="3418" x2="20508" y2="20801"/>
                        <a14:backgroundMark x1="20508" y1="20801" x2="19594" y2="20605"/>
                        <a14:backgroundMark x1="29442" y1="18457" x2="42437" y2="18457"/>
                        <a14:backgroundMark x1="77462" y1="1270" x2="78782" y2="15234"/>
                        <a14:backgroundMark x1="78782" y1="15234" x2="76853" y2="21973"/>
                        <a14:backgroundMark x1="79695" y1="2148" x2="81726" y2="17871"/>
                        <a14:backgroundMark x1="81726" y1="17871" x2="81015" y2="24316"/>
                        <a14:backgroundMark x1="80609" y1="42188" x2="78376" y2="66113"/>
                        <a14:backgroundMark x1="78376" y1="66113" x2="75431" y2="87695"/>
                        <a14:backgroundMark x1="75431" y1="87695" x2="75228" y2="93750"/>
                        <a14:backgroundMark x1="80609" y1="54199" x2="77970" y2="93457"/>
                        <a14:backgroundMark x1="77970" y1="93457" x2="76345" y2="97168"/>
                        <a14:backgroundMark x1="80406" y1="56348" x2="79594" y2="94629"/>
                        <a14:backgroundMark x1="79594" y1="94629" x2="78173" y2="96094"/>
                        <a14:backgroundMark x1="81015" y1="56152" x2="81203" y2="57649"/>
                        <a14:backgroundMark x1="40203" y1="18066" x2="47310" y2="18066"/>
                        <a14:backgroundMark x1="29239" y1="18066" x2="31675" y2="18066"/>
                        <a14:backgroundMark x1="29645" y1="17383" x2="29239" y2="17871"/>
                        <a14:backgroundMark x1="29239" y1="18066" x2="30761" y2="18262"/>
                        <a14:backgroundMark x1="28528" y1="97461" x2="37360" y2="97656"/>
                        <a14:backgroundMark x1="37360" y1="97656" x2="63756" y2="89844"/>
                        <a14:backgroundMark x1="63756" y1="89844" x2="73706" y2="82129"/>
                        <a14:backgroundMark x1="43553" y1="98926" x2="63858" y2="95117"/>
                        <a14:backgroundMark x1="63858" y1="95117" x2="70355" y2="91016"/>
                        <a14:backgroundMark x1="70355" y1="91016" x2="70355" y2="91016"/>
                        <a14:backgroundMark x1="58071" y1="98730" x2="73503" y2="97461"/>
                        <a14:backgroundMark x1="73503" y1="97461" x2="81015" y2="98242"/>
                        <a14:backgroundMark x1="81929" y1="58105" x2="81929" y2="72852"/>
                        <a14:backgroundMark x1="81929" y1="72852" x2="79695" y2="754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64" y="167250"/>
            <a:ext cx="6596807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截图&#10;&#10;已生成极高可信度的说明">
            <a:extLst>
              <a:ext uri="{FF2B5EF4-FFF2-40B4-BE49-F238E27FC236}">
                <a16:creationId xmlns:a16="http://schemas.microsoft.com/office/drawing/2014/main" id="{F826A6B2-5B00-4D61-B112-77C5F7CEE9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919" y="0"/>
            <a:ext cx="12743234" cy="840469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AD44F2A8-192A-45AA-801B-169FC6FE098D}"/>
              </a:ext>
            </a:extLst>
          </p:cNvPr>
          <p:cNvSpPr/>
          <p:nvPr/>
        </p:nvSpPr>
        <p:spPr>
          <a:xfrm>
            <a:off x="2320498" y="1752941"/>
            <a:ext cx="7383753" cy="84023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5400" b="1" noProof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节约光荣，浪费可耻。</a:t>
            </a:r>
          </a:p>
        </p:txBody>
      </p:sp>
    </p:spTree>
    <p:extLst>
      <p:ext uri="{BB962C8B-B14F-4D97-AF65-F5344CB8AC3E}">
        <p14:creationId xmlns:p14="http://schemas.microsoft.com/office/powerpoint/2010/main" val="3094425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截图&#10;&#10;已生成极高可信度的说明">
            <a:extLst>
              <a:ext uri="{FF2B5EF4-FFF2-40B4-BE49-F238E27FC236}">
                <a16:creationId xmlns:a16="http://schemas.microsoft.com/office/drawing/2014/main" id="{B69CBEC2-7CAA-4666-8701-F2A0F68B64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919" y="0"/>
            <a:ext cx="12743234" cy="840469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8DF245F-C27B-4091-89E3-EE3C2CB2DF73}"/>
              </a:ext>
            </a:extLst>
          </p:cNvPr>
          <p:cNvSpPr/>
          <p:nvPr/>
        </p:nvSpPr>
        <p:spPr>
          <a:xfrm>
            <a:off x="1376276" y="1907903"/>
            <a:ext cx="10116872" cy="84023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5400" b="1" noProof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练好钢笔书法，传承汉字文化。 </a:t>
            </a:r>
            <a:endParaRPr lang="zh-CN" altLang="en-US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5620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9434E475-981E-486C-ABCD-4A89B52951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38425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8395F02-08F4-4767-AE62-9EC7CE9807E7}"/>
              </a:ext>
            </a:extLst>
          </p:cNvPr>
          <p:cNvSpPr txBox="1"/>
          <p:nvPr/>
        </p:nvSpPr>
        <p:spPr>
          <a:xfrm>
            <a:off x="284163" y="639763"/>
            <a:ext cx="11195050" cy="59093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71500" indent="-5715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b="1" noProof="1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ea typeface="宋体" panose="02010600030101010101" pitchFamily="2" charset="-122"/>
                <a:sym typeface="+mn-ea"/>
              </a:rPr>
              <a:t>我们的名声是吹出来的。（电扇广告）</a:t>
            </a:r>
            <a:endParaRPr lang="zh-CN" altLang="en-US" sz="3600" b="1" noProof="1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ea typeface="宋体" panose="02010600030101010101" pitchFamily="2" charset="-122"/>
            </a:endParaRPr>
          </a:p>
          <a:p>
            <a:pPr marL="571500" indent="-5715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b="1" noProof="1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ea typeface="宋体" panose="02010600030101010101" pitchFamily="2" charset="-122"/>
                <a:sym typeface="+mn-ea"/>
              </a:rPr>
              <a:t>你的需求就是我们的追求。（服务公司广告）</a:t>
            </a:r>
            <a:endParaRPr lang="zh-CN" altLang="en-US" sz="3600" b="1" noProof="1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ea typeface="宋体" panose="02010600030101010101" pitchFamily="2" charset="-122"/>
            </a:endParaRPr>
          </a:p>
          <a:p>
            <a:pPr marL="571500" indent="-5715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b="1" noProof="1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ea typeface="宋体" panose="02010600030101010101" pitchFamily="2" charset="-122"/>
                <a:sym typeface="+mn-ea"/>
              </a:rPr>
              <a:t>眼睛是心灵的窗户，为了保护您的心灵，请给窗户装上玻璃吧。（眼镜广告）</a:t>
            </a:r>
            <a:endParaRPr lang="zh-CN" altLang="en-US" sz="3600" b="1" noProof="1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ea typeface="宋体" panose="02010600030101010101" pitchFamily="2" charset="-122"/>
            </a:endParaRPr>
          </a:p>
          <a:p>
            <a:pPr marL="571500" indent="-5715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b="1" noProof="1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ea typeface="宋体" panose="02010600030101010101" pitchFamily="2" charset="-122"/>
                <a:sym typeface="+mn-ea"/>
              </a:rPr>
              <a:t>车到山前必有路，有路必有丰田车。（汽车广告）</a:t>
            </a:r>
            <a:endParaRPr lang="zh-CN" altLang="en-US" sz="3600" b="1" noProof="1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ea typeface="宋体" panose="02010600030101010101" pitchFamily="2" charset="-122"/>
            </a:endParaRPr>
          </a:p>
          <a:p>
            <a:pPr marL="571500" indent="-5715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b="1" noProof="1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ea typeface="宋体" panose="02010600030101010101" pitchFamily="2" charset="-122"/>
                <a:sym typeface="+mn-ea"/>
              </a:rPr>
              <a:t>你依照箭头所指，就会永远走在前头。（箭牌衬衫广告）</a:t>
            </a:r>
            <a:endParaRPr lang="zh-CN" altLang="en-US" sz="3600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B3528F1-2C43-4C1D-975D-39E66BD063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77" y="261938"/>
            <a:ext cx="11873132" cy="6858000"/>
          </a:xfrm>
          <a:prstGeom prst="rect">
            <a:avLst/>
          </a:prstGeom>
        </p:spPr>
      </p:pic>
      <p:sp>
        <p:nvSpPr>
          <p:cNvPr id="22531" name="文本框 3">
            <a:extLst>
              <a:ext uri="{FF2B5EF4-FFF2-40B4-BE49-F238E27FC236}">
                <a16:creationId xmlns:a16="http://schemas.microsoft.com/office/drawing/2014/main" id="{B864D37A-BFAA-4CD7-935F-02C3F4E955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7243" y="261938"/>
            <a:ext cx="584487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z="4000" b="1" dirty="0">
                <a:solidFill>
                  <a:srgbClr val="FF0000"/>
                </a:solidFill>
                <a:highlight>
                  <a:srgbClr val="000000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仔细观察捕捉生活的细节</a:t>
            </a:r>
            <a:endParaRPr lang="zh-CN" altLang="en-US" sz="4000" dirty="0">
              <a:highlight>
                <a:srgbClr val="000000"/>
              </a:highligh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C78E1A27-3ADB-40FF-AF65-84576F1C7E04}"/>
              </a:ext>
            </a:extLst>
          </p:cNvPr>
          <p:cNvSpPr/>
          <p:nvPr/>
        </p:nvSpPr>
        <p:spPr>
          <a:xfrm>
            <a:off x="98469" y="1139484"/>
            <a:ext cx="4656405" cy="5613009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8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74932F2-8EAA-48A7-853F-E41ECB8F52CF}"/>
              </a:ext>
            </a:extLst>
          </p:cNvPr>
          <p:cNvSpPr/>
          <p:nvPr/>
        </p:nvSpPr>
        <p:spPr>
          <a:xfrm>
            <a:off x="318867" y="2077890"/>
            <a:ext cx="446414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楷体_GB2312" charset="0"/>
              </a:rPr>
              <a:t>初到新的环境，我很想家，周末一放假我就回家，我见到妈妈说我想她，妈妈说她也想我。</a:t>
            </a:r>
            <a:endParaRPr lang="zh-CN" altLang="en-US" sz="3600" dirty="0">
              <a:solidFill>
                <a:schemeClr val="bg1"/>
              </a:solidFill>
              <a:effectLst>
                <a:glow rad="101600">
                  <a:srgbClr val="FF0000">
                    <a:alpha val="60000"/>
                  </a:srgbClr>
                </a:glow>
              </a:effectLst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270CED6-D07E-4DD3-8FF6-7FAA12F16F0E}"/>
              </a:ext>
            </a:extLst>
          </p:cNvPr>
          <p:cNvSpPr/>
          <p:nvPr/>
        </p:nvSpPr>
        <p:spPr>
          <a:xfrm>
            <a:off x="5809957" y="1012875"/>
            <a:ext cx="6047746" cy="5739618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8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1151F6D-FD18-4359-9622-76425AC441D5}"/>
              </a:ext>
            </a:extLst>
          </p:cNvPr>
          <p:cNvSpPr/>
          <p:nvPr/>
        </p:nvSpPr>
        <p:spPr>
          <a:xfrm>
            <a:off x="6161652" y="1139484"/>
            <a:ext cx="5452249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初到新的环境，我很想家，周末一放假我就冲回家，打开门，我看见妈妈正在洗衣服，听到开门声，她抬起头向门口看了一眼，立即放下衣服，跌跌撞撞的向我跑来，嘴里还不停的说：“娜娜，你可回来了。”我扑过去拉住妈妈的手，我的眼泪一下流了出来。“妈，我想你，我</a:t>
            </a:r>
            <a:r>
              <a:rPr lang="en-US" altLang="zh-CN" sz="28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……</a:t>
            </a:r>
            <a:r>
              <a:rPr lang="zh-CN" altLang="en-US" sz="28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。”我说不下去了。“我也想你。”妈妈用右手轻轻的抚摸着我的头发，我感到妈妈的手在微微颤抖，我的眼泪又来了</a:t>
            </a:r>
            <a:r>
              <a:rPr lang="en-US" altLang="zh-CN" sz="28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……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A35B8D0-E263-4915-8D16-7BCAAFD73BE4}"/>
              </a:ext>
            </a:extLst>
          </p:cNvPr>
          <p:cNvCxnSpPr>
            <a:cxnSpLocks/>
          </p:cNvCxnSpPr>
          <p:nvPr/>
        </p:nvCxnSpPr>
        <p:spPr>
          <a:xfrm>
            <a:off x="5106568" y="368710"/>
            <a:ext cx="0" cy="6268064"/>
          </a:xfrm>
          <a:prstGeom prst="line">
            <a:avLst/>
          </a:prstGeom>
          <a:ln w="762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9218F448-FEAB-403E-9DD8-5A055AF85725}"/>
              </a:ext>
            </a:extLst>
          </p:cNvPr>
          <p:cNvSpPr txBox="1"/>
          <p:nvPr/>
        </p:nvSpPr>
        <p:spPr>
          <a:xfrm>
            <a:off x="1343463" y="181877"/>
            <a:ext cx="2743200" cy="83099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原文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F1C1585-9C77-4C90-8CE1-3B5859672998}"/>
              </a:ext>
            </a:extLst>
          </p:cNvPr>
          <p:cNvSpPr txBox="1"/>
          <p:nvPr/>
        </p:nvSpPr>
        <p:spPr>
          <a:xfrm>
            <a:off x="7905135" y="181878"/>
            <a:ext cx="2551471" cy="83099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润色</a:t>
            </a:r>
          </a:p>
        </p:txBody>
      </p:sp>
      <p:pic>
        <p:nvPicPr>
          <p:cNvPr id="15" name="图形 14" descr="放大镜">
            <a:extLst>
              <a:ext uri="{FF2B5EF4-FFF2-40B4-BE49-F238E27FC236}">
                <a16:creationId xmlns:a16="http://schemas.microsoft.com/office/drawing/2014/main" id="{AFA9B4D6-A276-48D1-972E-E41989E984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89513" y="0"/>
            <a:ext cx="914400" cy="914400"/>
          </a:xfrm>
          <a:prstGeom prst="rect">
            <a:avLst/>
          </a:prstGeom>
        </p:spPr>
      </p:pic>
      <p:pic>
        <p:nvPicPr>
          <p:cNvPr id="16" name="图形 15" descr="放大镜">
            <a:extLst>
              <a:ext uri="{FF2B5EF4-FFF2-40B4-BE49-F238E27FC236}">
                <a16:creationId xmlns:a16="http://schemas.microsoft.com/office/drawing/2014/main" id="{81871BEA-F609-4E25-8C07-0D18519409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4713281">
            <a:off x="4938836" y="6160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45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3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2" grpId="0" build="p"/>
      <p:bldP spid="7" grpId="0" build="p" animBg="1"/>
      <p:bldP spid="3" grpId="0" build="p"/>
      <p:bldP spid="11" grpId="0" build="p"/>
      <p:bldP spid="1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87808AF1-D5B0-4FBB-A79D-BC62C229FE6C}"/>
              </a:ext>
            </a:extLst>
          </p:cNvPr>
          <p:cNvSpPr/>
          <p:nvPr/>
        </p:nvSpPr>
        <p:spPr>
          <a:xfrm>
            <a:off x="127966" y="1021497"/>
            <a:ext cx="4656405" cy="5613009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8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6D266AC-8815-451D-AAD0-B59CE19A861E}"/>
              </a:ext>
            </a:extLst>
          </p:cNvPr>
          <p:cNvSpPr/>
          <p:nvPr/>
        </p:nvSpPr>
        <p:spPr>
          <a:xfrm>
            <a:off x="488440" y="2157023"/>
            <a:ext cx="40597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昨天测验英语，我几次想拿出书来看，由于老师看得紧，都没有成功，最后一次还是被老师发现了，我觉得很不好意思</a:t>
            </a:r>
            <a:r>
              <a:rPr lang="zh-CN" altLang="en-US" b="1" noProof="1"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696E94B-1481-4132-BF0D-0BE31869A91F}"/>
              </a:ext>
            </a:extLst>
          </p:cNvPr>
          <p:cNvSpPr/>
          <p:nvPr/>
        </p:nvSpPr>
        <p:spPr>
          <a:xfrm>
            <a:off x="5623456" y="874013"/>
            <a:ext cx="6086764" cy="5613009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8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5DED3E0-40CB-427F-A75A-BB740D1CFEA8}"/>
              </a:ext>
            </a:extLst>
          </p:cNvPr>
          <p:cNvSpPr/>
          <p:nvPr/>
        </p:nvSpPr>
        <p:spPr>
          <a:xfrm>
            <a:off x="6123874" y="1049027"/>
            <a:ext cx="50859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可怕的英语考试开始了，平时上英语课挺“潇洒”的我，一时毛了手脚，这时突然想起了救命稻草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英语课本。但此时，严肃的“老英”的两只眼正像激光似地在教室内扫射呢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我的心怦怦直跳。“唉，舍不得孩子，套不住狼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!”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我一咬牙，慢慢地将英语课本从课桌里拖了出来。“某某，干什么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?!”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只听“老英”一声大吼，我羞得差点钻到老鼠洞里去。 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69B4148-2B85-40DB-8306-FA0345A6DA29}"/>
              </a:ext>
            </a:extLst>
          </p:cNvPr>
          <p:cNvCxnSpPr>
            <a:cxnSpLocks/>
          </p:cNvCxnSpPr>
          <p:nvPr/>
        </p:nvCxnSpPr>
        <p:spPr>
          <a:xfrm>
            <a:off x="5203913" y="546485"/>
            <a:ext cx="0" cy="6268064"/>
          </a:xfrm>
          <a:prstGeom prst="line">
            <a:avLst/>
          </a:prstGeom>
          <a:ln w="762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9F335574-405E-4D79-B407-4AD62562E7F6}"/>
              </a:ext>
            </a:extLst>
          </p:cNvPr>
          <p:cNvSpPr txBox="1"/>
          <p:nvPr/>
        </p:nvSpPr>
        <p:spPr>
          <a:xfrm>
            <a:off x="1343463" y="181877"/>
            <a:ext cx="2743200" cy="83099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原文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A6835D1-4A1D-424A-B745-E6007A723C7C}"/>
              </a:ext>
            </a:extLst>
          </p:cNvPr>
          <p:cNvSpPr txBox="1"/>
          <p:nvPr/>
        </p:nvSpPr>
        <p:spPr>
          <a:xfrm>
            <a:off x="7905135" y="181878"/>
            <a:ext cx="2551471" cy="83099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润色</a:t>
            </a:r>
          </a:p>
        </p:txBody>
      </p:sp>
      <p:pic>
        <p:nvPicPr>
          <p:cNvPr id="9" name="图形 8" descr="放大镜">
            <a:extLst>
              <a:ext uri="{FF2B5EF4-FFF2-40B4-BE49-F238E27FC236}">
                <a16:creationId xmlns:a16="http://schemas.microsoft.com/office/drawing/2014/main" id="{99BF706E-6090-41B5-B8C4-4FFA631134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89513" y="0"/>
            <a:ext cx="914400" cy="914400"/>
          </a:xfrm>
          <a:prstGeom prst="rect">
            <a:avLst/>
          </a:prstGeom>
        </p:spPr>
      </p:pic>
      <p:pic>
        <p:nvPicPr>
          <p:cNvPr id="10" name="图形 9" descr="放大镜">
            <a:extLst>
              <a:ext uri="{FF2B5EF4-FFF2-40B4-BE49-F238E27FC236}">
                <a16:creationId xmlns:a16="http://schemas.microsoft.com/office/drawing/2014/main" id="{6DA587D7-5EBD-4AA9-9148-BCB36AC85B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4713281">
            <a:off x="4988254" y="-8163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49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3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2" grpId="0" build="p"/>
      <p:bldP spid="5" grpId="0" build="p" animBg="1"/>
      <p:bldP spid="3" grpId="0" build="p"/>
      <p:bldP spid="7" grpId="0" build="p"/>
      <p:bldP spid="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3792" y="0"/>
            <a:ext cx="4158208" cy="62373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0066" y="287112"/>
            <a:ext cx="648072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只要做对这</a:t>
            </a:r>
            <a:r>
              <a:rPr lang="zh-CN" altLang="en-US" sz="6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几</a:t>
            </a:r>
            <a:r>
              <a:rPr lang="zh-CN" alt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件事</a:t>
            </a:r>
            <a:endParaRPr lang="en-US" altLang="zh-CN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endParaRPr lang="en-US" altLang="zh-CN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你就能</a:t>
            </a:r>
            <a:r>
              <a:rPr lang="zh-CN" altLang="en-US" sz="6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成功</a:t>
            </a:r>
            <a:endParaRPr lang="en-US" altLang="zh-CN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</a:t>
            </a: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C56B930A-005D-4A47-9594-276593AA6AD1}"/>
              </a:ext>
            </a:extLst>
          </p:cNvPr>
          <p:cNvSpPr txBox="1"/>
          <p:nvPr/>
        </p:nvSpPr>
        <p:spPr>
          <a:xfrm>
            <a:off x="1390104" y="3392488"/>
            <a:ext cx="6643688" cy="3019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400" b="1" noProof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细致观察感悟；</a:t>
            </a:r>
            <a:endParaRPr lang="en-US" altLang="zh-CN" sz="4400" b="1" noProof="1">
              <a:solidFill>
                <a:srgbClr val="00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400" b="1" noProof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精心锤炼词语；</a:t>
            </a:r>
            <a:endParaRPr lang="en-US" altLang="zh-CN" sz="4400" b="1" noProof="1">
              <a:solidFill>
                <a:srgbClr val="00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400" b="1" noProof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巧妙运用修辞。</a:t>
            </a:r>
          </a:p>
        </p:txBody>
      </p:sp>
      <p:pic>
        <p:nvPicPr>
          <p:cNvPr id="3" name="图片 2" descr="图片包含 家具, 座位&#10;&#10;已生成高可信度的说明">
            <a:extLst>
              <a:ext uri="{FF2B5EF4-FFF2-40B4-BE49-F238E27FC236}">
                <a16:creationId xmlns:a16="http://schemas.microsoft.com/office/drawing/2014/main" id="{32870CFC-D675-49F2-BCD8-D5693A2D89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65" y="3613355"/>
            <a:ext cx="1055739" cy="678426"/>
          </a:xfrm>
          <a:prstGeom prst="rect">
            <a:avLst/>
          </a:prstGeom>
        </p:spPr>
      </p:pic>
      <p:pic>
        <p:nvPicPr>
          <p:cNvPr id="8" name="图片 7" descr="图片包含 家具, 座位&#10;&#10;已生成高可信度的说明">
            <a:extLst>
              <a:ext uri="{FF2B5EF4-FFF2-40B4-BE49-F238E27FC236}">
                <a16:creationId xmlns:a16="http://schemas.microsoft.com/office/drawing/2014/main" id="{D92E3E8A-8B2A-4F8D-B0F2-79C9FCE351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64" y="4651858"/>
            <a:ext cx="1055739" cy="678426"/>
          </a:xfrm>
          <a:prstGeom prst="rect">
            <a:avLst/>
          </a:prstGeom>
        </p:spPr>
      </p:pic>
      <p:pic>
        <p:nvPicPr>
          <p:cNvPr id="9" name="图片 8" descr="图片包含 家具, 座位&#10;&#10;已生成高可信度的说明">
            <a:extLst>
              <a:ext uri="{FF2B5EF4-FFF2-40B4-BE49-F238E27FC236}">
                <a16:creationId xmlns:a16="http://schemas.microsoft.com/office/drawing/2014/main" id="{68DAB5C0-7635-45CC-9284-560FDD945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65" y="5733350"/>
            <a:ext cx="1055739" cy="67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66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0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47107">
            <a:extLst>
              <a:ext uri="{FF2B5EF4-FFF2-40B4-BE49-F238E27FC236}">
                <a16:creationId xmlns:a16="http://schemas.microsoft.com/office/drawing/2014/main" id="{1AA8177F-2E98-4CB4-AB53-406E575397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763" y="1085850"/>
            <a:ext cx="11364912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en-US" altLang="zh-CN" sz="2000" b="1" dirty="0"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ea typeface="宋体" panose="02010600030101010101" pitchFamily="2" charset="-122"/>
              </a:rPr>
              <a:t>我有一个十分爱讲道理，而且又十分麻烦的同桌，他就是许宏</a:t>
            </a:r>
            <a:r>
              <a:rPr lang="zh-CN" altLang="en-US" sz="3200" b="1" dirty="0">
                <a:solidFill>
                  <a:srgbClr val="000000"/>
                </a:solidFill>
                <a:ea typeface="宋体" panose="02010600030101010101" pitchFamily="2" charset="-122"/>
              </a:rPr>
              <a:t>。他今年</a:t>
            </a: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</a:rPr>
              <a:t>11</a:t>
            </a:r>
            <a:r>
              <a:rPr lang="zh-CN" altLang="en-US" sz="3200" b="1" dirty="0">
                <a:solidFill>
                  <a:srgbClr val="000000"/>
                </a:solidFill>
                <a:ea typeface="宋体" panose="02010600030101010101" pitchFamily="2" charset="-122"/>
              </a:rPr>
              <a:t>岁，来自我国的台湾。</a:t>
            </a:r>
            <a:r>
              <a:rPr lang="zh-CN" altLang="en-US" sz="3200" b="1" dirty="0">
                <a:solidFill>
                  <a:srgbClr val="FF0000"/>
                </a:solidFill>
                <a:ea typeface="宋体" panose="02010600030101010101" pitchFamily="2" charset="-122"/>
              </a:rPr>
              <a:t>他个子比我高出十公分左右，眉毛上还长着一颗黑痣，显得格外老实。</a:t>
            </a:r>
          </a:p>
          <a:p>
            <a:r>
              <a:rPr lang="zh-CN" altLang="en-US" sz="3200" b="1" dirty="0">
                <a:solidFill>
                  <a:srgbClr val="000000"/>
                </a:solidFill>
                <a:ea typeface="宋体" panose="02010600030101010101" pitchFamily="2" charset="-122"/>
              </a:rPr>
              <a:t>　　别看他老实，但是你却不知道，他十分爱讲道理。有一次，我上美术课的那天忘带了铅笔。便去和其他的同学借了一枝还没削的铅笔。当我回到座位上时，一眼就看见了他桌子上有削笔刀。我就跟他说了一声后，把它拿过来削笔了。不过他却没听见，他见我拿着他的削笔刀削笔，便郑重地对我说</a:t>
            </a: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</a:rPr>
              <a:t>:"</a:t>
            </a:r>
            <a:r>
              <a:rPr lang="zh-CN" altLang="en-US" sz="3200" b="1" dirty="0">
                <a:solidFill>
                  <a:srgbClr val="000000"/>
                </a:solidFill>
                <a:ea typeface="宋体" panose="02010600030101010101" pitchFamily="2" charset="-122"/>
              </a:rPr>
              <a:t>你这个人呀，真是的</a:t>
            </a: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</a:rPr>
              <a:t>!</a:t>
            </a:r>
            <a:r>
              <a:rPr lang="zh-CN" altLang="en-US" sz="3200" b="1" dirty="0">
                <a:solidFill>
                  <a:srgbClr val="000000"/>
                </a:solidFill>
                <a:ea typeface="宋体" panose="02010600030101010101" pitchFamily="2" charset="-122"/>
              </a:rPr>
              <a:t>向别人借东西也不说一声，跟小偷似的。你想想你将来怎么办呀</a:t>
            </a: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</a:rPr>
              <a:t>?</a:t>
            </a:r>
            <a:r>
              <a:rPr lang="zh-CN" altLang="en-US" sz="3200" b="1" dirty="0">
                <a:solidFill>
                  <a:srgbClr val="000000"/>
                </a:solidFill>
                <a:ea typeface="宋体" panose="02010600030101010101" pitchFamily="2" charset="-122"/>
              </a:rPr>
              <a:t>假如你再这样下去</a:t>
            </a: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</a:rPr>
              <a:t>……”</a:t>
            </a:r>
            <a:r>
              <a:rPr lang="zh-CN" altLang="en-US" sz="3200" b="1" dirty="0">
                <a:solidFill>
                  <a:srgbClr val="000000"/>
                </a:solidFill>
                <a:ea typeface="宋体" panose="02010600030101010101" pitchFamily="2" charset="-122"/>
              </a:rPr>
              <a:t>听到他的唠叨，我不禁想起了我爷爷，可是我爷爷也没这么唠叨呀</a:t>
            </a:r>
            <a:r>
              <a:rPr lang="en-US" altLang="zh-CN" sz="3200" b="1" dirty="0">
                <a:solidFill>
                  <a:srgbClr val="000000"/>
                </a:solidFill>
                <a:ea typeface="宋体" panose="02010600030101010101" pitchFamily="2" charset="-122"/>
              </a:rPr>
              <a:t>!</a:t>
            </a:r>
          </a:p>
          <a:p>
            <a:r>
              <a:rPr lang="zh-CN" altLang="en-US" sz="3200" b="1" dirty="0">
                <a:solidFill>
                  <a:srgbClr val="000000"/>
                </a:solidFill>
                <a:ea typeface="宋体" panose="02010600030101010101" pitchFamily="2" charset="-122"/>
              </a:rPr>
              <a:t>　　</a:t>
            </a:r>
          </a:p>
        </p:txBody>
      </p:sp>
      <p:sp>
        <p:nvSpPr>
          <p:cNvPr id="27650" name="文本框 47109">
            <a:extLst>
              <a:ext uri="{FF2B5EF4-FFF2-40B4-BE49-F238E27FC236}">
                <a16:creationId xmlns:a16="http://schemas.microsoft.com/office/drawing/2014/main" id="{37A50C07-30D9-4D7C-A841-8FA0ABEFEE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3700" y="228600"/>
            <a:ext cx="1905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a typeface="宋体" panose="02010600030101010101" pitchFamily="2" charset="-122"/>
              </a:rPr>
              <a:t>我的同桌</a:t>
            </a:r>
          </a:p>
        </p:txBody>
      </p:sp>
      <p:sp>
        <p:nvSpPr>
          <p:cNvPr id="47111" name="线形标注 3 47110">
            <a:extLst>
              <a:ext uri="{FF2B5EF4-FFF2-40B4-BE49-F238E27FC236}">
                <a16:creationId xmlns:a16="http://schemas.microsoft.com/office/drawing/2014/main" id="{30F1B8DA-7AF7-43B6-B7BE-A9D2F1A03707}"/>
              </a:ext>
            </a:extLst>
          </p:cNvPr>
          <p:cNvSpPr>
            <a:spLocks/>
          </p:cNvSpPr>
          <p:nvPr/>
        </p:nvSpPr>
        <p:spPr bwMode="auto">
          <a:xfrm>
            <a:off x="3443288" y="184944"/>
            <a:ext cx="2209800" cy="762000"/>
          </a:xfrm>
          <a:prstGeom prst="borderCallout3">
            <a:avLst>
              <a:gd name="adj1" fmla="val 15000"/>
              <a:gd name="adj2" fmla="val -3449"/>
              <a:gd name="adj3" fmla="val 15000"/>
              <a:gd name="adj4" fmla="val -35417"/>
              <a:gd name="adj5" fmla="val 85208"/>
              <a:gd name="adj6" fmla="val -35417"/>
              <a:gd name="adj7" fmla="val 155625"/>
              <a:gd name="adj8" fmla="val 99352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8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ea typeface="宋体" panose="02010600030101010101" pitchFamily="2" charset="-122"/>
              </a:rPr>
              <a:t>开门见山，概括同桌特点</a:t>
            </a:r>
          </a:p>
        </p:txBody>
      </p:sp>
      <p:sp>
        <p:nvSpPr>
          <p:cNvPr id="47112" name="矩形标注 47111">
            <a:extLst>
              <a:ext uri="{FF2B5EF4-FFF2-40B4-BE49-F238E27FC236}">
                <a16:creationId xmlns:a16="http://schemas.microsoft.com/office/drawing/2014/main" id="{B581A8B9-C5AD-409E-84FB-70BA00A2DF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67775" y="182563"/>
            <a:ext cx="1828800" cy="533400"/>
          </a:xfrm>
          <a:prstGeom prst="wedgeRectCallout">
            <a:avLst>
              <a:gd name="adj1" fmla="val -7761"/>
              <a:gd name="adj2" fmla="val 24876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8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/>
            <a:r>
              <a:rPr lang="zh-CN" altLang="en-US" sz="3200" b="1" dirty="0">
                <a:solidFill>
                  <a:srgbClr val="0000FF"/>
                </a:solidFill>
                <a:ea typeface="宋体" panose="02010600030101010101" pitchFamily="2" charset="-122"/>
              </a:rPr>
              <a:t>外貌描写</a:t>
            </a:r>
          </a:p>
        </p:txBody>
      </p:sp>
      <p:sp>
        <p:nvSpPr>
          <p:cNvPr id="47113" name="矩形标注 47112">
            <a:extLst>
              <a:ext uri="{FF2B5EF4-FFF2-40B4-BE49-F238E27FC236}">
                <a16:creationId xmlns:a16="http://schemas.microsoft.com/office/drawing/2014/main" id="{F027717A-C465-41FF-B2F8-656D02CC8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3352800" cy="1143000"/>
          </a:xfrm>
          <a:prstGeom prst="wedgeRectCallout">
            <a:avLst>
              <a:gd name="adj1" fmla="val 44125"/>
              <a:gd name="adj2" fmla="val 203817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8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ea typeface="宋体" panose="02010600030101010101" pitchFamily="2" charset="-122"/>
              </a:rPr>
              <a:t>具体事例</a:t>
            </a:r>
            <a:r>
              <a:rPr lang="zh-CN" altLang="en-US" sz="2400" b="1" dirty="0">
                <a:solidFill>
                  <a:srgbClr val="0000FF"/>
                </a:solidFill>
                <a:ea typeface="宋体" panose="02010600030101010101" pitchFamily="2" charset="-122"/>
              </a:rPr>
              <a:t>：通过一件具体的事例表现同桌“十分爱讲道理”的特点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  <p:bldP spid="27650" grpId="0"/>
      <p:bldP spid="47111" grpId="0" animBg="1"/>
      <p:bldP spid="47112" grpId="0" animBg="1"/>
      <p:bldP spid="471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3CE60BEE-E971-40A6-8EE0-C6C09F74D7D4}"/>
              </a:ext>
            </a:extLst>
          </p:cNvPr>
          <p:cNvSpPr/>
          <p:nvPr/>
        </p:nvSpPr>
        <p:spPr>
          <a:xfrm>
            <a:off x="361950" y="853331"/>
            <a:ext cx="111633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ea typeface="宋体" panose="02010600030101010101" pitchFamily="2" charset="-122"/>
              </a:rPr>
              <a:t>他这个人不仅唠叨，而且还十分麻烦。特别是在上学期的一天下午上思品课的时候。那节课，老师不舒服，所以让我们自习。他就叫我把我的作业给他抄。可是我不肯。因为老师曾经说过不可以给别人抄作业，这样是害了那个人。他就愁眉苦脸地对我说</a:t>
            </a:r>
            <a:r>
              <a:rPr lang="en-US" altLang="zh-CN" sz="3600" b="1" dirty="0">
                <a:solidFill>
                  <a:srgbClr val="000000"/>
                </a:solidFill>
                <a:ea typeface="宋体" panose="02010600030101010101" pitchFamily="2" charset="-122"/>
              </a:rPr>
              <a:t>:"</a:t>
            </a:r>
            <a:r>
              <a:rPr lang="zh-CN" altLang="en-US" sz="3600" b="1" dirty="0">
                <a:solidFill>
                  <a:srgbClr val="000000"/>
                </a:solidFill>
                <a:ea typeface="宋体" panose="02010600030101010101" pitchFamily="2" charset="-122"/>
              </a:rPr>
              <a:t>我很忙的，我回到家就要做饭、洗衣服等很多家务要做呢</a:t>
            </a:r>
            <a:r>
              <a:rPr lang="en-US" altLang="zh-CN" sz="3600" b="1" dirty="0">
                <a:solidFill>
                  <a:srgbClr val="000000"/>
                </a:solidFill>
                <a:ea typeface="宋体" panose="02010600030101010101" pitchFamily="2" charset="-122"/>
              </a:rPr>
              <a:t>!</a:t>
            </a:r>
            <a:r>
              <a:rPr lang="zh-CN" altLang="en-US" sz="3600" b="1" dirty="0">
                <a:solidFill>
                  <a:srgbClr val="000000"/>
                </a:solidFill>
                <a:ea typeface="宋体" panose="02010600030101010101" pitchFamily="2" charset="-122"/>
              </a:rPr>
              <a:t>求求你，求求你给我抄吧</a:t>
            </a:r>
            <a:r>
              <a:rPr lang="en-US" altLang="zh-CN" sz="3600" b="1" dirty="0">
                <a:solidFill>
                  <a:srgbClr val="000000"/>
                </a:solidFill>
                <a:ea typeface="宋体" panose="02010600030101010101" pitchFamily="2" charset="-122"/>
              </a:rPr>
              <a:t>!"</a:t>
            </a:r>
            <a:r>
              <a:rPr lang="zh-CN" altLang="en-US" sz="3600" b="1" dirty="0">
                <a:solidFill>
                  <a:srgbClr val="000000"/>
                </a:solidFill>
                <a:ea typeface="宋体" panose="02010600030101010101" pitchFamily="2" charset="-122"/>
              </a:rPr>
              <a:t>最后，我还是没有给他。</a:t>
            </a:r>
          </a:p>
          <a:p>
            <a:r>
              <a:rPr lang="zh-CN" altLang="en-US" sz="3600" b="1" dirty="0">
                <a:solidFill>
                  <a:srgbClr val="000000"/>
                </a:solidFill>
                <a:ea typeface="宋体" panose="02010600030101010101" pitchFamily="2" charset="-122"/>
              </a:rPr>
              <a:t>　　这就是我的同桌</a:t>
            </a:r>
            <a:r>
              <a:rPr lang="en-US" altLang="zh-CN" sz="3600" b="1" dirty="0">
                <a:solidFill>
                  <a:srgbClr val="000000"/>
                </a:solidFill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000000"/>
                </a:solidFill>
                <a:ea typeface="宋体" panose="02010600030101010101" pitchFamily="2" charset="-122"/>
              </a:rPr>
              <a:t>许宏。怎么样</a:t>
            </a:r>
            <a:r>
              <a:rPr lang="en-US" altLang="zh-CN" sz="3600" b="1" dirty="0">
                <a:solidFill>
                  <a:srgbClr val="000000"/>
                </a:solidFill>
                <a:ea typeface="宋体" panose="02010600030101010101" pitchFamily="2" charset="-122"/>
              </a:rPr>
              <a:t>?</a:t>
            </a:r>
            <a:r>
              <a:rPr lang="zh-CN" altLang="en-US" sz="3600" b="1" dirty="0">
                <a:solidFill>
                  <a:srgbClr val="000000"/>
                </a:solidFill>
                <a:ea typeface="宋体" panose="02010600030101010101" pitchFamily="2" charset="-122"/>
              </a:rPr>
              <a:t>他就是这样的一个人。</a:t>
            </a:r>
          </a:p>
        </p:txBody>
      </p:sp>
      <p:sp>
        <p:nvSpPr>
          <p:cNvPr id="5" name="矩形标注 47113">
            <a:extLst>
              <a:ext uri="{FF2B5EF4-FFF2-40B4-BE49-F238E27FC236}">
                <a16:creationId xmlns:a16="http://schemas.microsoft.com/office/drawing/2014/main" id="{4CC738B3-77D5-40B3-992B-3FEDD16BF8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3313" y="5360144"/>
            <a:ext cx="2971800" cy="1143000"/>
          </a:xfrm>
          <a:prstGeom prst="wedgeRectCallout">
            <a:avLst>
              <a:gd name="adj1" fmla="val -100266"/>
              <a:gd name="adj2" fmla="val -211111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8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ea typeface="宋体" panose="02010600030101010101" pitchFamily="2" charset="-122"/>
              </a:rPr>
              <a:t>具体事例</a:t>
            </a:r>
            <a:r>
              <a:rPr lang="zh-CN" altLang="en-US" sz="2400" b="1" dirty="0">
                <a:solidFill>
                  <a:srgbClr val="0000FF"/>
                </a:solidFill>
                <a:ea typeface="宋体" panose="02010600030101010101" pitchFamily="2" charset="-122"/>
              </a:rPr>
              <a:t>：通过一件具体的事例表现同桌“十分麻烦”的特点</a:t>
            </a:r>
          </a:p>
        </p:txBody>
      </p:sp>
      <p:sp>
        <p:nvSpPr>
          <p:cNvPr id="6" name="线形标注 1 47114">
            <a:extLst>
              <a:ext uri="{FF2B5EF4-FFF2-40B4-BE49-F238E27FC236}">
                <a16:creationId xmlns:a16="http://schemas.microsoft.com/office/drawing/2014/main" id="{146CCA01-CF27-4D79-A7D0-E4296D28D288}"/>
              </a:ext>
            </a:extLst>
          </p:cNvPr>
          <p:cNvSpPr>
            <a:spLocks/>
          </p:cNvSpPr>
          <p:nvPr/>
        </p:nvSpPr>
        <p:spPr bwMode="auto">
          <a:xfrm>
            <a:off x="590550" y="5657850"/>
            <a:ext cx="3957638" cy="845294"/>
          </a:xfrm>
          <a:prstGeom prst="borderCallout1">
            <a:avLst>
              <a:gd name="adj1" fmla="val -16667"/>
              <a:gd name="adj2" fmla="val 96875"/>
              <a:gd name="adj3" fmla="val -83334"/>
              <a:gd name="adj4" fmla="val 1458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8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rgbClr val="0000FF"/>
                </a:solidFill>
                <a:ea typeface="宋体" panose="02010600030101010101" pitchFamily="2" charset="-122"/>
              </a:rPr>
              <a:t>结尾照应开头，前后呼应</a:t>
            </a:r>
          </a:p>
        </p:txBody>
      </p:sp>
    </p:spTree>
    <p:extLst>
      <p:ext uri="{BB962C8B-B14F-4D97-AF65-F5344CB8AC3E}">
        <p14:creationId xmlns:p14="http://schemas.microsoft.com/office/powerpoint/2010/main" val="3093182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>
            <a:extLst>
              <a:ext uri="{FF2B5EF4-FFF2-40B4-BE49-F238E27FC236}">
                <a16:creationId xmlns:a16="http://schemas.microsoft.com/office/drawing/2014/main" id="{B79C52D9-6B87-4821-B806-A9825D32D231}"/>
              </a:ext>
            </a:extLst>
          </p:cNvPr>
          <p:cNvSpPr txBox="1"/>
          <p:nvPr/>
        </p:nvSpPr>
        <p:spPr>
          <a:xfrm>
            <a:off x="838200" y="254000"/>
            <a:ext cx="10515600" cy="5761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noProof="1">
                <a:solidFill>
                  <a:srgbClr val="FF0000"/>
                </a:solidFill>
                <a:latin typeface="华文彩云" panose="02010800040101010101" charset="-122"/>
                <a:ea typeface="华文彩云" panose="02010800040101010101" charset="-122"/>
                <a:cs typeface="宋体" panose="02010600030101010101" pitchFamily="2" charset="-122"/>
              </a:rPr>
              <a:t> </a:t>
            </a:r>
            <a:r>
              <a:rPr lang="zh-CN" altLang="en-US" sz="3200" b="1" noProof="1">
                <a:solidFill>
                  <a:srgbClr val="FF0000"/>
                </a:solidFill>
                <a:latin typeface="华文彩云" panose="02010800040101010101" charset="-122"/>
                <a:ea typeface="华文彩云" panose="02010800040101010101" charset="-122"/>
                <a:cs typeface="宋体" panose="02010600030101010101" pitchFamily="2" charset="-122"/>
              </a:rPr>
              <a:t>亲爱的“坏”老班</a:t>
            </a:r>
          </a:p>
          <a:p>
            <a:r>
              <a:rPr lang="zh-CN" altLang="en-US" sz="3200" b="1" noProof="1">
                <a:solidFill>
                  <a:srgbClr val="FF0000"/>
                </a:solidFill>
                <a:latin typeface="华文彩云" panose="02010800040101010101" charset="-122"/>
                <a:ea typeface="华文彩云" panose="02010800040101010101" charset="-122"/>
                <a:cs typeface="宋体" panose="02010600030101010101" pitchFamily="2" charset="-122"/>
              </a:rPr>
              <a:t>                            </a:t>
            </a:r>
            <a:r>
              <a:rPr lang="en-US" altLang="zh-CN" sz="3200" b="1" noProof="1">
                <a:solidFill>
                  <a:srgbClr val="FF0000"/>
                </a:solidFill>
                <a:latin typeface="华文彩云" panose="02010800040101010101" charset="-122"/>
                <a:ea typeface="华文彩云" panose="02010800040101010101" charset="-122"/>
                <a:cs typeface="宋体" panose="02010600030101010101" pitchFamily="2" charset="-122"/>
              </a:rPr>
              <a:t>901</a:t>
            </a:r>
            <a:r>
              <a:rPr lang="zh-CN" altLang="en-US" sz="3200" b="1" noProof="1">
                <a:solidFill>
                  <a:srgbClr val="FF0000"/>
                </a:solidFill>
                <a:latin typeface="华文彩云" panose="02010800040101010101" charset="-122"/>
                <a:ea typeface="华文彩云" panose="02010800040101010101" charset="-122"/>
                <a:cs typeface="宋体" panose="02010600030101010101" pitchFamily="2" charset="-122"/>
              </a:rPr>
              <a:t>班：檀欣</a:t>
            </a:r>
          </a:p>
          <a:p>
            <a:r>
              <a:rPr lang="zh-CN" altLang="en-US" sz="28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这样一位老师，他深藏不露，淡淡的话语和脸上淡淡的微笑，便是他“杀人于无形”的“武器”。可想而知，身处“江湖乱世”的我们，也都曾有被他“追杀”的经历。这样“坏坏”的老班，我们私下都谨记：千万不能惹！</a:t>
            </a:r>
          </a:p>
          <a:p>
            <a:r>
              <a:rPr lang="zh-CN" altLang="en-US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这位“恶名远扬”的“武林高手”，姓陈名祖平，号“老头子”，祖籍桐城。两湾清泉似的眼睛总荡漾着善意的涟漪、闪烁智慧的光泽，一口颇具桐城智慧的语言一开始总让我们费一些脑细胞去猜</a:t>
            </a:r>
            <a:r>
              <a:rPr lang="en-US" altLang="zh-CN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他所言为何？不过，长时间的接触，我们的心里也早已培养了一个“免费翻译”。</a:t>
            </a:r>
          </a:p>
          <a:p>
            <a:r>
              <a:rPr lang="zh-CN" altLang="en-US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要说他的“坏事”，我们个个都来劲，保证你们大脑里的所有的记忆之“缸”都能装的满满的。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草, 人员&#10;&#10;已生成高可信度的说明">
            <a:extLst>
              <a:ext uri="{FF2B5EF4-FFF2-40B4-BE49-F238E27FC236}">
                <a16:creationId xmlns:a16="http://schemas.microsoft.com/office/drawing/2014/main" id="{0B5508D9-9A08-4D51-9657-8D4D80EEB3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653" y="-181769"/>
            <a:ext cx="12191999" cy="68580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0243" name="文本框 3">
            <a:extLst>
              <a:ext uri="{FF2B5EF4-FFF2-40B4-BE49-F238E27FC236}">
                <a16:creationId xmlns:a16="http://schemas.microsoft.com/office/drawing/2014/main" id="{6DB44B20-E7FF-442B-847A-2ECA4D8B4B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477" y="70643"/>
            <a:ext cx="108615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放下畏难心理，从这里开始：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CFEFC8-B897-4483-A62D-BAE3AD566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1066800"/>
            <a:ext cx="69365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571500" indent="-571500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lang="zh-CN" altLang="en-US" sz="4000" b="1" dirty="0">
                <a:ln>
                  <a:solidFill>
                    <a:srgbClr val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段宁毛笔行书" panose="03000509000000000000" pitchFamily="65" charset="-122"/>
                <a:ea typeface="段宁毛笔行书" panose="03000509000000000000" pitchFamily="65" charset="-122"/>
              </a:rPr>
              <a:t>别考虑写的像不像一篇文章</a:t>
            </a:r>
            <a:endParaRPr lang="zh-CN" altLang="en-US" sz="4000" dirty="0">
              <a:ln>
                <a:solidFill>
                  <a:srgbClr val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段宁毛笔行书" panose="03000509000000000000" pitchFamily="65" charset="-122"/>
              <a:ea typeface="段宁毛笔行书" panose="03000509000000000000" pitchFamily="65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C3C9DB-D852-4668-8CE0-7E979006F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1655763"/>
            <a:ext cx="950933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571500" indent="-571500">
              <a:buFont typeface="Wingdings" panose="05000000000000000000" pitchFamily="2" charset="2"/>
              <a:buChar char="ü"/>
            </a:pPr>
            <a:r>
              <a:rPr lang="zh-CN" altLang="en-US" sz="4000" b="1" dirty="0">
                <a:ln>
                  <a:solidFill>
                    <a:srgbClr val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段宁毛笔行书" panose="03000509000000000000" pitchFamily="65" charset="-122"/>
                <a:ea typeface="段宁毛笔行书" panose="03000509000000000000" pitchFamily="65" charset="-122"/>
                <a:sym typeface="黑体" panose="02010609060101010101" pitchFamily="49" charset="-122"/>
              </a:rPr>
              <a:t>从身边的事写起，写自己最熟悉的事情</a:t>
            </a:r>
            <a:endParaRPr lang="zh-CN" altLang="en-US" sz="4000" dirty="0">
              <a:ln>
                <a:solidFill>
                  <a:srgbClr val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段宁毛笔行书" panose="03000509000000000000" pitchFamily="65" charset="-122"/>
              <a:ea typeface="段宁毛笔行书" panose="03000509000000000000" pitchFamily="65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54F1281-5F62-49D2-A63C-EBDFA79508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2282825"/>
            <a:ext cx="745107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571500" indent="-571500">
              <a:buFont typeface="Wingdings" panose="05000000000000000000" pitchFamily="2" charset="2"/>
              <a:buChar char="ü"/>
            </a:pPr>
            <a:r>
              <a:rPr lang="zh-CN" altLang="en-US" sz="4000" b="1" dirty="0">
                <a:ln>
                  <a:solidFill>
                    <a:srgbClr val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段宁毛笔行书" panose="03000509000000000000" pitchFamily="65" charset="-122"/>
                <a:ea typeface="段宁毛笔行书" panose="03000509000000000000" pitchFamily="65" charset="-122"/>
                <a:sym typeface="黑体" panose="02010609060101010101" pitchFamily="49" charset="-122"/>
              </a:rPr>
              <a:t>写自己最想表达的情感与想法</a:t>
            </a:r>
            <a:endParaRPr lang="zh-CN" altLang="en-US" sz="4000" dirty="0">
              <a:ln>
                <a:solidFill>
                  <a:srgbClr val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段宁毛笔行书" panose="03000509000000000000" pitchFamily="65" charset="-122"/>
              <a:ea typeface="段宁毛笔行书" panose="03000509000000000000" pitchFamily="65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775F635-4330-4BCF-9C22-85808E855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2897188"/>
            <a:ext cx="950933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571500" indent="-571500">
              <a:buFont typeface="Wingdings" panose="05000000000000000000" pitchFamily="2" charset="2"/>
              <a:buChar char="ü"/>
            </a:pPr>
            <a:r>
              <a:rPr lang="zh-CN" altLang="en-US" sz="4000" b="1" dirty="0">
                <a:ln>
                  <a:solidFill>
                    <a:srgbClr val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段宁毛笔行书" panose="03000509000000000000" pitchFamily="65" charset="-122"/>
                <a:ea typeface="段宁毛笔行书" panose="03000509000000000000" pitchFamily="65" charset="-122"/>
                <a:sym typeface="黑体" panose="02010609060101010101" pitchFamily="49" charset="-122"/>
              </a:rPr>
              <a:t>不给自己设定什么目标，加上什么框框</a:t>
            </a:r>
            <a:endParaRPr lang="zh-CN" altLang="en-US" sz="4000" dirty="0">
              <a:ln>
                <a:solidFill>
                  <a:srgbClr val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段宁毛笔行书" panose="03000509000000000000" pitchFamily="65" charset="-122"/>
              <a:ea typeface="段宁毛笔行书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B4B935F-5F2A-4E9B-9DD8-EBF7BA5A1A57}"/>
              </a:ext>
            </a:extLst>
          </p:cNvPr>
          <p:cNvSpPr txBox="1"/>
          <p:nvPr/>
        </p:nvSpPr>
        <p:spPr>
          <a:xfrm>
            <a:off x="1667238" y="5382623"/>
            <a:ext cx="5323893" cy="70788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21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none">
            <a:spAutoFit/>
          </a:bodyPr>
          <a:lstStyle/>
          <a:p>
            <a:pPr fontAlgn="auto"/>
            <a:r>
              <a:rPr lang="zh-CN" altLang="en-US" sz="4000" b="1" i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  <a:sym typeface="+mn-ea"/>
              </a:rPr>
              <a:t>敢写</a:t>
            </a:r>
            <a:r>
              <a:rPr lang="en-US" altLang="zh-CN" sz="4000" b="1" i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4000" b="1" i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  <a:sym typeface="+mn-ea"/>
              </a:rPr>
              <a:t>能写</a:t>
            </a:r>
            <a:r>
              <a:rPr lang="en-US" altLang="zh-CN" sz="4000" b="1" i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4000" b="1" i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  <a:sym typeface="+mn-ea"/>
              </a:rPr>
              <a:t>会写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>
            <a:extLst>
              <a:ext uri="{FF2B5EF4-FFF2-40B4-BE49-F238E27FC236}">
                <a16:creationId xmlns:a16="http://schemas.microsoft.com/office/drawing/2014/main" id="{0922D1F0-4BEB-4E80-A150-764E295A4AB2}"/>
              </a:ext>
            </a:extLst>
          </p:cNvPr>
          <p:cNvSpPr txBox="1"/>
          <p:nvPr/>
        </p:nvSpPr>
        <p:spPr>
          <a:xfrm>
            <a:off x="646113" y="177800"/>
            <a:ext cx="10812462" cy="6492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我们这个“疯狂”的班上，最不缺的就是各种各样“疯狂”的角色，这些“大侠们”，白天闭目养神，晚上就开始“笑傲江湖”，每每这个时候，“武林高手”就不乐意了，“嘿，小样，待我一出手，你还能蹦跶几下？”想完，脸上漾出一抹坏坏的笑意，大手一挥，四指向下，食指扬起，点动几下，随意地指向一位“大侠”，于是，“李大侠”哭丧着脸，极不情愿地跟随“武林高手”扬长而去。顿时，我们的内心就好像响起了</a:t>
            </a:r>
            <a:r>
              <a:rPr lang="en-US" altLang="zh-CN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啊！朋友再见</a:t>
            </a:r>
            <a:r>
              <a:rPr lang="en-US" altLang="zh-CN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歌曲，人人都在心里挥动情感的小手，“李大侠，一路走好”。片刻之后，“李大侠”拖着疲惫的脚步，回到座位上，不知他是收到了“黯然销魂掌”，还是挨了一记“洪门拳”，再也不活蹦乱跳了，坐在座位上，乖乖的拿出理科作业，认真地做了起来。“武林高手”“老头子”见此状，便坐回那“武林盟主”的位子上，“李大侠”已败下阵来，那些潜在的“大大侠”、“小侠”们也不再闹腾了，安安静静地做起作业来。“老头子”似乎也看烦了，便抽了个空隙去外面“巡查”。他不走不要紧，一走，班上的“侠客们”又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5B0F2C8-E3A3-48C9-8632-DEA2F820F57E}"/>
              </a:ext>
            </a:extLst>
          </p:cNvPr>
          <p:cNvSpPr txBox="1"/>
          <p:nvPr/>
        </p:nvSpPr>
        <p:spPr>
          <a:xfrm>
            <a:off x="692150" y="365125"/>
            <a:ext cx="11185525" cy="6065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开始“行走江湖”了，这不，坐在我身边的“陈老太爷”（如此少年郎，只因想玩想疯了，有了些许白发，故曰“老”）又与失散不久的前同桌“徐大爷”遥相呼应地拉起了“家常”，可这一切又怎能逃过“武林高手”“老头子”的眼睛，他眉头一挑，稳步向“陈老太爷”走去，两个亮堂堂的大字“霸气”写满教室的每一个角落，“徐大爷”很识时务，瞬间就回到原来的乖巧模样。此时的“陈老太爷”，我们只能为你的“英勇”的行为“节哀”，谁能告诉你：我们不正在幸灾乐祸呢？果不其然，“武林高手”举起了“擎天画戟”——圆规，“陈老太爷”为了躲避这看似“惊天地，泣鬼神”的打击，顺势一侧，哎！“城门失火”，于是我也只好闪到一旁，“陈老太爷”一边在同学们的笑声中急急忙忙向“武林高手”传递“饶命”的神情，一边站到桌边，咳！“早知如此，何必当初”，简直是自讨苦吃。待“陈老太爷”双手抱头坐下，“擎天画戟”终于敲到手上，“陈老太爷”那表情，怎“悲催”二字了得。“老头子”脸挂“胜利”的微笑，收起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B19FB7B-5796-4A40-A2DE-99EE0938DAAF}"/>
              </a:ext>
            </a:extLst>
          </p:cNvPr>
          <p:cNvSpPr txBox="1"/>
          <p:nvPr/>
        </p:nvSpPr>
        <p:spPr>
          <a:xfrm>
            <a:off x="838200" y="107950"/>
            <a:ext cx="10760075" cy="3930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“武器”</a:t>
            </a:r>
            <a:r>
              <a:rPr lang="en-US" altLang="zh-CN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又向“唐君子”走去，我定睛一看，什么？这位与“侠”不沾边的居然睡着了，这下他惨了，看着“唐君子”气定神闲的样子，我倒吸一口凉气。“武林高手”二话不说，伸手捏住“唐君子”的耳朵，真乖，“唐君子”像猫似惊醒过来，看着“武林高手”布满阴霾的脸，他眼睛里的表情、脸上的神态简直与“陈老太爷”如出一辙，他机警而又乖巧地坐正身体，快速地打开一本物理作业本，埋头做了起来。这下，教室里终于静悄悄的，只剩下呼吸声、翻书声，我也回过神来，回到作业本里，但心里却有一个声音：“好坏、好坏”的老班。</a:t>
            </a:r>
            <a:endParaRPr lang="zh-CN" altLang="en-US" sz="2800" noProof="1"/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D53B9075-1786-4AE1-BD96-1ED9B843599C}"/>
              </a:ext>
            </a:extLst>
          </p:cNvPr>
          <p:cNvSpPr txBox="1"/>
          <p:nvPr/>
        </p:nvSpPr>
        <p:spPr>
          <a:xfrm>
            <a:off x="793750" y="3921125"/>
            <a:ext cx="10604500" cy="2651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/>
            <a:r>
              <a:rPr lang="en-US" altLang="zh-CN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后的学习岁月终于让我明白：老班，您恬淡微笑的背后是一颗坚毅的事业心，您开朗的言谈包裹着苦涩已久的心情，您爽朗笑声的背后是您夙夜忧叹的进取心。我知道，我们这些“侠客们”已给您带来了太多太多的困扰，带来了加减乘除都无法算尽的辛劳。但老班，“坏坏”的老班，请您记住：我们</a:t>
            </a:r>
            <a:r>
              <a:rPr lang="en-US" altLang="zh-CN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en-US" altLang="zh-CN" sz="2800" b="1" noProof="1">
                <a:solidFill>
                  <a:srgbClr val="000000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901</a:t>
            </a:r>
            <a:r>
              <a:rPr lang="zh-CN" altLang="en-US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班的“侠客们”</a:t>
            </a:r>
            <a:r>
              <a:rPr lang="en-US" altLang="zh-CN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800" b="1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永远爱您！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94DFE18B-582B-4B02-B4EE-D3411BFAA484}"/>
              </a:ext>
            </a:extLst>
          </p:cNvPr>
          <p:cNvSpPr/>
          <p:nvPr/>
        </p:nvSpPr>
        <p:spPr>
          <a:xfrm>
            <a:off x="884903" y="1017638"/>
            <a:ext cx="2241755" cy="2241755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500" b="1" dirty="0"/>
              <a:t>改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D032CEE-0192-4404-B579-3CD66E028E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45867" y1="76600" x2="59067" y2="7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572" y="3141407"/>
            <a:ext cx="3245260" cy="371659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E982B0F-EB58-4426-B3C3-9712EDF52C80}"/>
              </a:ext>
            </a:extLst>
          </p:cNvPr>
          <p:cNvSpPr txBox="1"/>
          <p:nvPr/>
        </p:nvSpPr>
        <p:spPr>
          <a:xfrm>
            <a:off x="4883277" y="359608"/>
            <a:ext cx="673492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zh-CN" altLang="en-US" sz="3600" b="1" noProof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好文章都是改出来的，文不厌改。</a:t>
            </a:r>
            <a:endParaRPr lang="zh-CN" altLang="en-US" sz="3600" noProof="1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B75131F-FC74-43D0-872D-10A54509A4C4}"/>
              </a:ext>
            </a:extLst>
          </p:cNvPr>
          <p:cNvSpPr txBox="1"/>
          <p:nvPr/>
        </p:nvSpPr>
        <p:spPr>
          <a:xfrm>
            <a:off x="4638167" y="2286998"/>
            <a:ext cx="7225148" cy="1189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zh-CN" altLang="en-US" sz="3600" b="1" noProof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改作文不仅是改病句、改错别字，更要审视文章内容的表达效果。</a:t>
            </a:r>
            <a:endParaRPr lang="zh-CN" altLang="en-US" sz="3600" noProof="1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B93D19-8D0C-431F-ABB1-B4A184C8D3F0}"/>
              </a:ext>
            </a:extLst>
          </p:cNvPr>
          <p:cNvSpPr txBox="1"/>
          <p:nvPr/>
        </p:nvSpPr>
        <p:spPr>
          <a:xfrm>
            <a:off x="4950081" y="4763729"/>
            <a:ext cx="666812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zh-CN" altLang="en-US" sz="3600" b="1" noProof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大胆地把自己的作文拿给别人改，认真地改别人的作文。</a:t>
            </a:r>
            <a:endParaRPr lang="zh-CN" altLang="en-US" sz="3600" noProof="1"/>
          </a:p>
        </p:txBody>
      </p:sp>
    </p:spTree>
    <p:extLst>
      <p:ext uri="{BB962C8B-B14F-4D97-AF65-F5344CB8AC3E}">
        <p14:creationId xmlns:p14="http://schemas.microsoft.com/office/powerpoint/2010/main" val="177545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238F13F-30E8-4381-9F26-AB28A01043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42" y="0"/>
            <a:ext cx="11873132" cy="6858000"/>
          </a:xfrm>
          <a:prstGeom prst="rect">
            <a:avLst/>
          </a:prstGeom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id="{30F59F98-13A7-4CB1-A752-8089701B64D9}"/>
              </a:ext>
            </a:extLst>
          </p:cNvPr>
          <p:cNvSpPr/>
          <p:nvPr/>
        </p:nvSpPr>
        <p:spPr>
          <a:xfrm>
            <a:off x="0" y="1297858"/>
            <a:ext cx="11641923" cy="5560142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8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195" name="文本占位符 136194">
            <a:extLst>
              <a:ext uri="{FF2B5EF4-FFF2-40B4-BE49-F238E27FC236}">
                <a16:creationId xmlns:a16="http://schemas.microsoft.com/office/drawing/2014/main" id="{96CDDA2F-7535-4899-9C53-77FED4361A2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" y="2115830"/>
            <a:ext cx="11985674" cy="4738688"/>
          </a:xfrm>
        </p:spPr>
        <p:txBody>
          <a:bodyPr>
            <a:noAutofit/>
          </a:bodyPr>
          <a:lstStyle/>
          <a:p>
            <a:pPr fontAlgn="auto"/>
            <a:r>
              <a:rPr lang="zh-CN" altLang="en-US" sz="3200" b="1" noProof="1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一忌潦草涂改：书写要端正，千万别连文题都改，只改明显的  错别字，将错就错，能够不改的就不改。</a:t>
            </a:r>
          </a:p>
          <a:p>
            <a:pPr fontAlgn="auto"/>
            <a:r>
              <a:rPr lang="en-US" altLang="zh-CN" sz="3200" b="1" noProof="1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zh-CN" altLang="en-US" sz="3200" b="1" noProof="1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二忌过短过长：字数一定要足，字数不足，写得再好也很难及格；字数不能太多，不要超出试卷中的作文纸，万般无奈之下，也只能在</a:t>
            </a:r>
            <a:r>
              <a:rPr lang="en-US" altLang="zh-CN" sz="3200" b="1" noProof="1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3200" b="1" noProof="1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行以内。 </a:t>
            </a:r>
            <a:br>
              <a:rPr lang="zh-CN" altLang="en-US" sz="32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sz="3200" b="1" noProof="1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zh-CN" altLang="en-US" sz="3200" b="1" noProof="1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三忌开头议论：还不如开门见山、直接点题开头的好，能来点环境描写，就先来点描写。 </a:t>
            </a:r>
          </a:p>
          <a:p>
            <a:pPr fontAlgn="auto"/>
            <a:r>
              <a:rPr lang="zh-CN" altLang="en-US" sz="3200" b="1" noProof="1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四忌分段太少：</a:t>
            </a:r>
            <a:r>
              <a:rPr lang="en-US" altLang="zh-CN" sz="3200" b="1" noProof="1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zh-CN" altLang="en-US" sz="3200" b="1" noProof="1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－</a:t>
            </a:r>
            <a:r>
              <a:rPr lang="en-US" altLang="zh-CN" sz="3200" b="1" noProof="1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zh-CN" altLang="en-US" sz="3200" b="1" noProof="1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段为好，千万别少于</a:t>
            </a:r>
            <a:r>
              <a:rPr lang="en-US" altLang="zh-CN" sz="3200" b="1" noProof="1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sz="3200" b="1" noProof="1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段。 </a:t>
            </a:r>
            <a:br>
              <a:rPr lang="zh-CN" altLang="en-US" sz="32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3200" b="1" noProof="1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五忌文不对题：不说也知道会有什么后果。 </a:t>
            </a:r>
            <a:br>
              <a:rPr lang="zh-CN" altLang="en-US" sz="32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3200" b="1" noProof="1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六忌选材太俗：别总是玩、救落水儿童、猫啊狗啊</a:t>
            </a:r>
            <a:r>
              <a:rPr lang="en-US" altLang="zh-CN" sz="3200" b="1" noProof="1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5B60FC3-4FED-4090-8736-C1D05538FBAA}"/>
              </a:ext>
            </a:extLst>
          </p:cNvPr>
          <p:cNvSpPr/>
          <p:nvPr/>
        </p:nvSpPr>
        <p:spPr>
          <a:xfrm>
            <a:off x="1967245" y="-55102"/>
            <a:ext cx="2050026" cy="1585452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/>
              <a:t>不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2232FDF-B96F-46BA-985D-A8C8622C1C94}"/>
              </a:ext>
            </a:extLst>
          </p:cNvPr>
          <p:cNvSpPr/>
          <p:nvPr/>
        </p:nvSpPr>
        <p:spPr>
          <a:xfrm>
            <a:off x="7921999" y="62886"/>
            <a:ext cx="1944671" cy="146746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b="1" dirty="0"/>
              <a:t>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 build="p"/>
      <p:bldP spid="5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35"/>
          <a:stretch/>
        </p:blipFill>
        <p:spPr>
          <a:xfrm>
            <a:off x="-265471" y="-191728"/>
            <a:ext cx="12457471" cy="6881327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矩形 4"/>
          <p:cNvSpPr/>
          <p:nvPr/>
        </p:nvSpPr>
        <p:spPr>
          <a:xfrm>
            <a:off x="1805347" y="528464"/>
            <a:ext cx="6619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模板下载：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www.1ppt.com/moban/     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行业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模板：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</a:rPr>
              <a:t>节日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模板：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www.1ppt.com/jieri/           PPT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素材下载：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背景图片：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www.1ppt.com/beijing/      PPT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图表下载：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</a:rPr>
              <a:t>优秀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下载：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www.1ppt.com/xiazai/        PPT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教程： 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</a:rPr>
              <a:t>Word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教程： 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www.1ppt.com/word/              Excel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教程：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</a:rPr>
              <a:t>资料下载：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www.1ppt.com/ziliao/                PPT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课件下载：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</a:rPr>
              <a:t>范文下载：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www.1ppt.com/fanwen/             </a:t>
            </a:r>
            <a:r>
              <a:rPr lang="zh-CN" altLang="en-US" sz="100" kern="0" dirty="0">
                <a:solidFill>
                  <a:sysClr val="window" lastClr="FFFFFF"/>
                </a:solidFill>
              </a:rPr>
              <a:t>试卷下载：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</a:rPr>
              <a:t>教案下载：</a:t>
            </a:r>
            <a:r>
              <a:rPr lang="en-US" altLang="zh-CN" sz="100" kern="0" dirty="0">
                <a:solidFill>
                  <a:sysClr val="window" lastClr="FFFFFF"/>
                </a:solidFill>
              </a:rPr>
              <a:t>www.1ppt.com/jiaoan/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</a:rPr>
              <a:t> </a:t>
            </a:r>
            <a:endParaRPr lang="zh-CN" altLang="en-US" sz="100" kern="0" dirty="0">
              <a:solidFill>
                <a:sysClr val="window" lastClr="FFFF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91744" y="548680"/>
            <a:ext cx="48245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祝你成功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AFEB494-7ABC-4A49-BC8D-777719E7645A}"/>
              </a:ext>
            </a:extLst>
          </p:cNvPr>
          <p:cNvSpPr/>
          <p:nvPr/>
        </p:nvSpPr>
        <p:spPr>
          <a:xfrm>
            <a:off x="2467303" y="3248935"/>
            <a:ext cx="7633821" cy="2811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800" b="1" dirty="0">
                <a:solidFill>
                  <a:schemeClr val="bg1"/>
                </a:solidFill>
                <a:effectLst>
                  <a:glow rad="101600">
                    <a:srgbClr val="C00000">
                      <a:alpha val="60000"/>
                    </a:srgbClr>
                  </a:glow>
                </a:effectLst>
                <a:ea typeface="宋体" panose="02010600030101010101" pitchFamily="2" charset="-122"/>
              </a:rPr>
              <a:t>请以</a:t>
            </a:r>
            <a:r>
              <a:rPr lang="en-US" altLang="zh-CN" sz="4800" b="1" dirty="0">
                <a:solidFill>
                  <a:schemeClr val="bg1"/>
                </a:solidFill>
                <a:effectLst>
                  <a:glow rad="101600">
                    <a:srgbClr val="C00000">
                      <a:alpha val="60000"/>
                    </a:srgbClr>
                  </a:glow>
                </a:effectLst>
                <a:ea typeface="宋体" panose="02010600030101010101" pitchFamily="2" charset="-122"/>
              </a:rPr>
              <a:t>《</a:t>
            </a:r>
            <a:r>
              <a:rPr lang="zh-CN" altLang="en-US" sz="4800" b="1" dirty="0">
                <a:solidFill>
                  <a:schemeClr val="bg1"/>
                </a:solidFill>
                <a:effectLst>
                  <a:glow rad="101600">
                    <a:srgbClr val="C00000">
                      <a:alpha val="60000"/>
                    </a:srgbClr>
                  </a:glow>
                </a:effectLst>
                <a:ea typeface="宋体" panose="02010600030101010101" pitchFamily="2" charset="-122"/>
              </a:rPr>
              <a:t>同桌的你</a:t>
            </a:r>
            <a:r>
              <a:rPr lang="en-US" altLang="zh-CN" sz="4800" b="1" dirty="0">
                <a:solidFill>
                  <a:schemeClr val="bg1"/>
                </a:solidFill>
                <a:effectLst>
                  <a:glow rad="101600">
                    <a:srgbClr val="C00000">
                      <a:alpha val="60000"/>
                    </a:srgbClr>
                  </a:glow>
                </a:effectLst>
                <a:ea typeface="宋体" panose="02010600030101010101" pitchFamily="2" charset="-122"/>
              </a:rPr>
              <a:t>》</a:t>
            </a:r>
            <a:r>
              <a:rPr lang="zh-CN" altLang="en-US" sz="4800" b="1" dirty="0">
                <a:solidFill>
                  <a:schemeClr val="bg1"/>
                </a:solidFill>
                <a:effectLst>
                  <a:glow rad="101600">
                    <a:srgbClr val="C00000">
                      <a:alpha val="60000"/>
                    </a:srgbClr>
                  </a:glow>
                </a:effectLst>
                <a:ea typeface="宋体" panose="02010600030101010101" pitchFamily="2" charset="-122"/>
              </a:rPr>
              <a:t>为题</a:t>
            </a:r>
            <a:r>
              <a:rPr lang="en-US" altLang="en-US" sz="4800" b="1" dirty="0">
                <a:solidFill>
                  <a:schemeClr val="bg1"/>
                </a:solidFill>
                <a:effectLst>
                  <a:glow rad="101600">
                    <a:srgbClr val="C00000">
                      <a:alpha val="60000"/>
                    </a:srgbClr>
                  </a:glow>
                </a:effectLst>
                <a:ea typeface="宋体" panose="02010600030101010101" pitchFamily="2" charset="-122"/>
              </a:rPr>
              <a:t>，</a:t>
            </a:r>
          </a:p>
          <a:p>
            <a:pPr>
              <a:lnSpc>
                <a:spcPct val="200000"/>
              </a:lnSpc>
            </a:pPr>
            <a:r>
              <a:rPr lang="en-US" altLang="en-US" sz="4800" b="1" dirty="0">
                <a:solidFill>
                  <a:schemeClr val="bg1"/>
                </a:solidFill>
                <a:effectLst>
                  <a:glow rad="101600">
                    <a:srgbClr val="C00000">
                      <a:alpha val="60000"/>
                    </a:srgbClr>
                  </a:glow>
                </a:effectLst>
                <a:ea typeface="宋体" panose="02010600030101010101" pitchFamily="2" charset="-122"/>
              </a:rPr>
              <a:t>写一篇600字左右的记叙文</a:t>
            </a:r>
            <a:r>
              <a:rPr lang="en-US" altLang="en-US" b="1" dirty="0">
                <a:solidFill>
                  <a:srgbClr val="000000"/>
                </a:solidFill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pic>
        <p:nvPicPr>
          <p:cNvPr id="6" name="群星-同桌的你">
            <a:hlinkClick r:id="" action="ppaction://media"/>
            <a:extLst>
              <a:ext uri="{FF2B5EF4-FFF2-40B4-BE49-F238E27FC236}">
                <a16:creationId xmlns:a16="http://schemas.microsoft.com/office/drawing/2014/main" id="{D70A8649-44D2-4E23-816D-76EC2D79EE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32902" y="60799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40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5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545">
                <p:cTn id="1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服装, 室内, 戴着, 盖头&#10;&#10;已生成极高可信度的说明">
            <a:extLst>
              <a:ext uri="{FF2B5EF4-FFF2-40B4-BE49-F238E27FC236}">
                <a16:creationId xmlns:a16="http://schemas.microsoft.com/office/drawing/2014/main" id="{49C948E1-551E-4B08-BE5C-590B03E286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020232"/>
          </a:xfrm>
          <a:prstGeom prst="rect">
            <a:avLst/>
          </a:prstGeom>
          <a:effectLst>
            <a:softEdge rad="1270000"/>
          </a:effectLst>
        </p:spPr>
      </p:pic>
      <p:sp>
        <p:nvSpPr>
          <p:cNvPr id="11265" name="文本框 53251">
            <a:extLst>
              <a:ext uri="{FF2B5EF4-FFF2-40B4-BE49-F238E27FC236}">
                <a16:creationId xmlns:a16="http://schemas.microsoft.com/office/drawing/2014/main" id="{2B473171-83CC-4911-BA84-E0CC93B47F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15150" y="572440"/>
            <a:ext cx="1015663" cy="571311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段宁毛笔行书" panose="03000509000000000000" pitchFamily="65" charset="-122"/>
                <a:ea typeface="段宁毛笔行书" panose="03000509000000000000" pitchFamily="65" charset="-122"/>
              </a:rPr>
              <a:t>作文成功者的秘诀</a:t>
            </a:r>
            <a:r>
              <a:rPr lang="zh-CN" altLang="en-US" sz="4000" b="1" dirty="0">
                <a:solidFill>
                  <a:srgbClr val="FF0000"/>
                </a:solidFill>
                <a:latin typeface="段宁毛笔行书" panose="03000509000000000000" pitchFamily="65" charset="-122"/>
                <a:ea typeface="段宁毛笔行书" panose="03000509000000000000" pitchFamily="65" charset="-122"/>
              </a:rPr>
              <a:t>：</a:t>
            </a:r>
          </a:p>
        </p:txBody>
      </p:sp>
      <p:sp>
        <p:nvSpPr>
          <p:cNvPr id="53253" name="文本框 53252">
            <a:extLst>
              <a:ext uri="{FF2B5EF4-FFF2-40B4-BE49-F238E27FC236}">
                <a16:creationId xmlns:a16="http://schemas.microsoft.com/office/drawing/2014/main" id="{6BF7D5E5-BE3A-4F14-ADAD-EF67B997CC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003" y="1800563"/>
            <a:ext cx="9497962" cy="347787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571500" indent="-5715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4000" b="1" dirty="0">
                <a:solidFill>
                  <a:schemeClr val="bg2"/>
                </a:solidFill>
                <a:effectLst>
                  <a:glow rad="101600">
                    <a:srgbClr val="0000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段宁毛笔行书" panose="03000509000000000000" pitchFamily="65" charset="-122"/>
                <a:ea typeface="段宁毛笔行书" panose="03000509000000000000" pitchFamily="65" charset="-122"/>
              </a:rPr>
              <a:t>有一双慧眼，有一颗敏感的心，</a:t>
            </a:r>
          </a:p>
          <a:p>
            <a:pPr marL="571500" indent="-5715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4000" b="1" dirty="0">
                <a:solidFill>
                  <a:schemeClr val="bg2"/>
                </a:solidFill>
                <a:effectLst>
                  <a:glow rad="101600">
                    <a:srgbClr val="0000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段宁毛笔行书" panose="03000509000000000000" pitchFamily="65" charset="-122"/>
                <a:ea typeface="段宁毛笔行书" panose="03000509000000000000" pitchFamily="65" charset="-122"/>
              </a:rPr>
              <a:t>善于观察和感悟生活，</a:t>
            </a:r>
          </a:p>
          <a:p>
            <a:pPr marL="571500" indent="-5715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4000" b="1" dirty="0">
                <a:solidFill>
                  <a:schemeClr val="bg2"/>
                </a:solidFill>
                <a:effectLst>
                  <a:glow rad="101600">
                    <a:srgbClr val="0000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段宁毛笔行书" panose="03000509000000000000" pitchFamily="65" charset="-122"/>
                <a:ea typeface="段宁毛笔行书" panose="03000509000000000000" pitchFamily="65" charset="-122"/>
              </a:rPr>
              <a:t>从中选择贴切的材料，</a:t>
            </a:r>
          </a:p>
          <a:p>
            <a:pPr marL="571500" indent="-5715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4000" b="1" dirty="0">
                <a:solidFill>
                  <a:schemeClr val="bg2"/>
                </a:solidFill>
                <a:effectLst>
                  <a:glow rad="101600">
                    <a:srgbClr val="0000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段宁毛笔行书" panose="03000509000000000000" pitchFamily="65" charset="-122"/>
                <a:ea typeface="段宁毛笔行书" panose="03000509000000000000" pitchFamily="65" charset="-122"/>
              </a:rPr>
              <a:t>表达我们阳光向上的人生志向和情趣</a:t>
            </a:r>
            <a:r>
              <a:rPr lang="zh-CN" altLang="en-US" sz="4000" b="1" dirty="0">
                <a:solidFill>
                  <a:srgbClr val="000000"/>
                </a:solidFill>
                <a:effectLst>
                  <a:glow rad="101600">
                    <a:srgbClr val="0000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段宁毛笔行书" panose="03000509000000000000" pitchFamily="65" charset="-122"/>
                <a:ea typeface="段宁毛笔行书" panose="03000509000000000000" pitchFamily="65" charset="-122"/>
              </a:rPr>
              <a:t>。</a:t>
            </a:r>
          </a:p>
        </p:txBody>
      </p:sp>
      <p:pic>
        <p:nvPicPr>
          <p:cNvPr id="11267" name="图片 53253" descr="看书">
            <a:extLst>
              <a:ext uri="{FF2B5EF4-FFF2-40B4-BE49-F238E27FC236}">
                <a16:creationId xmlns:a16="http://schemas.microsoft.com/office/drawing/2014/main" id="{247F13F4-CA50-4D3D-87F3-D57CCDA2B8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5278438"/>
            <a:ext cx="1905000" cy="157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3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3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32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32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服装, 室内, 戴着, 盖头&#10;&#10;已生成极高可信度的说明">
            <a:extLst>
              <a:ext uri="{FF2B5EF4-FFF2-40B4-BE49-F238E27FC236}">
                <a16:creationId xmlns:a16="http://schemas.microsoft.com/office/drawing/2014/main" id="{660AD358-A56D-44FE-B2C2-60DFE18D48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12191999" cy="7020232"/>
          </a:xfrm>
          <a:prstGeom prst="rect">
            <a:avLst/>
          </a:prstGeom>
          <a:effectLst>
            <a:softEdge rad="1270000"/>
          </a:effectLst>
        </p:spPr>
      </p:pic>
      <p:sp>
        <p:nvSpPr>
          <p:cNvPr id="12291" name="文本框 11266">
            <a:extLst>
              <a:ext uri="{FF2B5EF4-FFF2-40B4-BE49-F238E27FC236}">
                <a16:creationId xmlns:a16="http://schemas.microsoft.com/office/drawing/2014/main" id="{77A65BF3-BF4A-4062-AFD8-620C914083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23387" y="239151"/>
            <a:ext cx="2482924" cy="623198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★日文毛笔行书" panose="03000509000000000000" pitchFamily="65" charset="-128"/>
                <a:ea typeface="★日文毛笔行书" panose="03000509000000000000" pitchFamily="65" charset="-128"/>
              </a:rPr>
              <a:t>观察生活</a:t>
            </a:r>
            <a:r>
              <a:rPr lang="en-US" altLang="zh-CN" sz="5400" b="1" dirty="0">
                <a:solidFill>
                  <a:srgbClr val="FF0000"/>
                </a:solidFill>
                <a:latin typeface="★日文毛笔行书" panose="03000509000000000000" pitchFamily="65" charset="-128"/>
                <a:ea typeface="★日文毛笔行书" panose="03000509000000000000" pitchFamily="65" charset="-128"/>
              </a:rPr>
              <a:t>——</a:t>
            </a:r>
            <a:r>
              <a:rPr lang="zh-CN" altLang="en-US" sz="5400" b="1" dirty="0">
                <a:solidFill>
                  <a:srgbClr val="FF0000"/>
                </a:solidFill>
                <a:latin typeface="★日文毛笔行书" panose="03000509000000000000" pitchFamily="65" charset="-128"/>
                <a:ea typeface="★日文毛笔行书" panose="03000509000000000000" pitchFamily="65" charset="-128"/>
              </a:rPr>
              <a:t>敏感和好奇心</a:t>
            </a:r>
          </a:p>
        </p:txBody>
      </p:sp>
      <p:sp>
        <p:nvSpPr>
          <p:cNvPr id="11268" name="文本框 11267">
            <a:extLst>
              <a:ext uri="{FF2B5EF4-FFF2-40B4-BE49-F238E27FC236}">
                <a16:creationId xmlns:a16="http://schemas.microsoft.com/office/drawing/2014/main" id="{9ABCEF92-DA64-4BC6-87C4-AC6BF34A68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6837" y="239151"/>
            <a:ext cx="5851525" cy="563231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571500" indent="-5715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★日文毛笔行书" panose="03000509000000000000" pitchFamily="65" charset="-128"/>
                <a:ea typeface="★日文毛笔行书" panose="03000509000000000000" pitchFamily="65" charset="-128"/>
              </a:rPr>
              <a:t>大自然的春花秋月</a:t>
            </a:r>
          </a:p>
          <a:p>
            <a:pPr marL="571500" indent="-5715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★日文毛笔行书" panose="03000509000000000000" pitchFamily="65" charset="-128"/>
                <a:ea typeface="★日文毛笔行书" panose="03000509000000000000" pitchFamily="65" charset="-128"/>
              </a:rPr>
              <a:t>校园的一草一木</a:t>
            </a:r>
          </a:p>
          <a:p>
            <a:pPr marL="571500" indent="-5715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★日文毛笔行书" panose="03000509000000000000" pitchFamily="65" charset="-128"/>
                <a:ea typeface="★日文毛笔行书" panose="03000509000000000000" pitchFamily="65" charset="-128"/>
              </a:rPr>
              <a:t>文体活动</a:t>
            </a:r>
          </a:p>
          <a:p>
            <a:pPr marL="571500" indent="-5715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★日文毛笔行书" panose="03000509000000000000" pitchFamily="65" charset="-128"/>
                <a:ea typeface="★日文毛笔行书" panose="03000509000000000000" pitchFamily="65" charset="-128"/>
              </a:rPr>
              <a:t>家庭趣事</a:t>
            </a:r>
          </a:p>
          <a:p>
            <a:pPr marL="571500" indent="-5715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★日文毛笔行书" panose="03000509000000000000" pitchFamily="65" charset="-128"/>
                <a:ea typeface="★日文毛笔行书" panose="03000509000000000000" pitchFamily="65" charset="-128"/>
              </a:rPr>
              <a:t>社会见闻</a:t>
            </a:r>
          </a:p>
          <a:p>
            <a:pPr marL="571500" indent="-5715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★日文毛笔行书" panose="03000509000000000000" pitchFamily="65" charset="-128"/>
                <a:ea typeface="★日文毛笔行书" panose="03000509000000000000" pitchFamily="65" charset="-128"/>
              </a:rPr>
              <a:t>多读多看书</a:t>
            </a: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★日文毛笔行书" panose="03000509000000000000" pitchFamily="65" charset="-128"/>
                <a:ea typeface="★日文毛笔行书" panose="03000509000000000000" pitchFamily="65" charset="-128"/>
              </a:rPr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>
            <a:extLst>
              <a:ext uri="{FF2B5EF4-FFF2-40B4-BE49-F238E27FC236}">
                <a16:creationId xmlns:a16="http://schemas.microsoft.com/office/drawing/2014/main" id="{FB3FAE9A-27E7-4065-A2F5-06A5D18C42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5559457"/>
              </p:ext>
            </p:extLst>
          </p:nvPr>
        </p:nvGraphicFramePr>
        <p:xfrm>
          <a:off x="1605671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图片 2">
            <a:extLst>
              <a:ext uri="{FF2B5EF4-FFF2-40B4-BE49-F238E27FC236}">
                <a16:creationId xmlns:a16="http://schemas.microsoft.com/office/drawing/2014/main" id="{9CFC9758-FAE9-4B81-9A63-AE3936E3FB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311" b="99344" l="10000" r="90000">
                        <a14:foregroundMark x1="33600" y1="14754" x2="42800" y2="7869"/>
                        <a14:foregroundMark x1="42800" y1="7869" x2="50400" y2="5902"/>
                        <a14:foregroundMark x1="31000" y1="87869" x2="52000" y2="94754"/>
                        <a14:foregroundMark x1="66400" y1="98033" x2="72400" y2="99672"/>
                        <a14:foregroundMark x1="41400" y1="1639" x2="46000" y2="13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1495" y="921360"/>
            <a:ext cx="4762500" cy="2905125"/>
          </a:xfrm>
          <a:prstGeom prst="rect">
            <a:avLst/>
          </a:prstGeom>
        </p:spPr>
      </p:pic>
      <p:sp>
        <p:nvSpPr>
          <p:cNvPr id="13313" name="文本框 48129">
            <a:extLst>
              <a:ext uri="{FF2B5EF4-FFF2-40B4-BE49-F238E27FC236}">
                <a16:creationId xmlns:a16="http://schemas.microsoft.com/office/drawing/2014/main" id="{E2DB459A-5637-44DE-BE03-E454DFB132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2395" y="2519899"/>
            <a:ext cx="23622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段宁毛笔行书" panose="03000509000000000000" pitchFamily="65" charset="-122"/>
                <a:ea typeface="段宁毛笔行书" panose="03000509000000000000" pitchFamily="65" charset="-122"/>
              </a:rPr>
              <a:t>如何积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段宁毛笔行书" panose="03000509000000000000" pitchFamily="65" charset="-122"/>
                <a:ea typeface="段宁毛笔行书" panose="03000509000000000000" pitchFamily="65" charset="-122"/>
              </a:rPr>
              <a:t>累素材</a:t>
            </a:r>
          </a:p>
        </p:txBody>
      </p:sp>
      <p:pic>
        <p:nvPicPr>
          <p:cNvPr id="13319" name="图片 48135" descr="看书">
            <a:extLst>
              <a:ext uri="{FF2B5EF4-FFF2-40B4-BE49-F238E27FC236}">
                <a16:creationId xmlns:a16="http://schemas.microsoft.com/office/drawing/2014/main" id="{5FF7022C-AFF5-4151-8A79-26D622BE9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3160" y="4795838"/>
            <a:ext cx="1905000" cy="157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5CE1A55-6DEF-4F3B-86E2-F552410326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>
                                            <p:graphicEl>
                                              <a:dgm id="{E5CE1A55-6DEF-4F3B-86E2-F552410326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>
                                            <p:graphicEl>
                                              <a:dgm id="{E5CE1A55-6DEF-4F3B-86E2-F552410326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graphicEl>
                                              <a:dgm id="{E5CE1A55-6DEF-4F3B-86E2-F552410326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8C50721-D641-46CC-9E57-29CCF9A8F7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">
                                            <p:graphicEl>
                                              <a:dgm id="{68C50721-D641-46CC-9E57-29CCF9A8F7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">
                                            <p:graphicEl>
                                              <a:dgm id="{68C50721-D641-46CC-9E57-29CCF9A8F7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graphicEl>
                                              <a:dgm id="{68C50721-D641-46CC-9E57-29CCF9A8F7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5C8231-DEFF-454C-9A6A-4EE7F384A9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">
                                            <p:graphicEl>
                                              <a:dgm id="{845C8231-DEFF-454C-9A6A-4EE7F384A9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">
                                            <p:graphicEl>
                                              <a:dgm id="{845C8231-DEFF-454C-9A6A-4EE7F384A9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4">
                                            <p:graphicEl>
                                              <a:dgm id="{845C8231-DEFF-454C-9A6A-4EE7F384A9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0C8E9C-6E5F-450E-AAB2-88B7708A7F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">
                                            <p:graphicEl>
                                              <a:dgm id="{EB0C8E9C-6E5F-450E-AAB2-88B7708A7F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">
                                            <p:graphicEl>
                                              <a:dgm id="{EB0C8E9C-6E5F-450E-AAB2-88B7708A7F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">
                                            <p:graphicEl>
                                              <a:dgm id="{EB0C8E9C-6E5F-450E-AAB2-88B7708A7F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8AF54AE-8B1D-45A8-8072-EA0BBEC4CB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graphicEl>
                                              <a:dgm id="{48AF54AE-8B1D-45A8-8072-EA0BBEC4CB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">
                                            <p:graphicEl>
                                              <a:dgm id="{48AF54AE-8B1D-45A8-8072-EA0BBEC4CB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4">
                                            <p:graphicEl>
                                              <a:dgm id="{48AF54AE-8B1D-45A8-8072-EA0BBEC4CB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5282736-7949-4886-BDF7-611DCE82F2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">
                                            <p:graphicEl>
                                              <a:dgm id="{A5282736-7949-4886-BDF7-611DCE82F2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4">
                                            <p:graphicEl>
                                              <a:dgm id="{A5282736-7949-4886-BDF7-611DCE82F2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4">
                                            <p:graphicEl>
                                              <a:dgm id="{A5282736-7949-4886-BDF7-611DCE82F2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AEDD714-2CE8-47D8-81BF-A56495A7DA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4">
                                            <p:graphicEl>
                                              <a:dgm id="{8AEDD714-2CE8-47D8-81BF-A56495A7DA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4">
                                            <p:graphicEl>
                                              <a:dgm id="{8AEDD714-2CE8-47D8-81BF-A56495A7DA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4">
                                            <p:graphicEl>
                                              <a:dgm id="{8AEDD714-2CE8-47D8-81BF-A56495A7DA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5F6E29A-7D39-47D6-9826-B7F3D19A2B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4">
                                            <p:graphicEl>
                                              <a:dgm id="{95F6E29A-7D39-47D6-9826-B7F3D19A2B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4">
                                            <p:graphicEl>
                                              <a:dgm id="{95F6E29A-7D39-47D6-9826-B7F3D19A2B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4">
                                            <p:graphicEl>
                                              <a:dgm id="{95F6E29A-7D39-47D6-9826-B7F3D19A2B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CE686C-8C1B-4CD0-B300-9452B631EC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4">
                                            <p:graphicEl>
                                              <a:dgm id="{29CE686C-8C1B-4CD0-B300-9452B631EC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4">
                                            <p:graphicEl>
                                              <a:dgm id="{29CE686C-8C1B-4CD0-B300-9452B631EC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4">
                                            <p:graphicEl>
                                              <a:dgm id="{29CE686C-8C1B-4CD0-B300-9452B631EC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2A4C56-CF5D-46F4-ACCB-D6942E419B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">
                                            <p:graphicEl>
                                              <a:dgm id="{BA2A4C56-CF5D-46F4-ACCB-D6942E419B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">
                                            <p:graphicEl>
                                              <a:dgm id="{BA2A4C56-CF5D-46F4-ACCB-D6942E419B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4">
                                            <p:graphicEl>
                                              <a:dgm id="{BA2A4C56-CF5D-46F4-ACCB-D6942E419B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P spid="133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户外&#10;&#10;已生成极高可信度的说明">
            <a:extLst>
              <a:ext uri="{FF2B5EF4-FFF2-40B4-BE49-F238E27FC236}">
                <a16:creationId xmlns:a16="http://schemas.microsoft.com/office/drawing/2014/main" id="{12FFBE57-F7EF-40D4-88CF-87DB9E3DED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754761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2A2ECB00-DCA0-47FE-98CB-F2F95BDD617B}"/>
              </a:ext>
            </a:extLst>
          </p:cNvPr>
          <p:cNvSpPr/>
          <p:nvPr/>
        </p:nvSpPr>
        <p:spPr>
          <a:xfrm>
            <a:off x="239151" y="618978"/>
            <a:ext cx="6639951" cy="5838093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26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06347B4-5673-4009-B1C2-88A00273A98A}"/>
              </a:ext>
            </a:extLst>
          </p:cNvPr>
          <p:cNvSpPr/>
          <p:nvPr/>
        </p:nvSpPr>
        <p:spPr>
          <a:xfrm>
            <a:off x="239151" y="1080896"/>
            <a:ext cx="633863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arial" panose="020B0604020202020204" pitchFamily="34" charset="0"/>
              </a:rPr>
              <a:t>李贺</a:t>
            </a:r>
            <a:r>
              <a:rPr lang="en-US" altLang="zh-CN" sz="3200" b="1" dirty="0"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arial" panose="020B0604020202020204" pitchFamily="34" charset="0"/>
              </a:rPr>
              <a:t>(790</a:t>
            </a:r>
            <a:r>
              <a:rPr lang="zh-CN" altLang="en-US" sz="3200" b="1" dirty="0"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arial" panose="020B0604020202020204" pitchFamily="34" charset="0"/>
              </a:rPr>
              <a:t>年</a:t>
            </a:r>
            <a:r>
              <a:rPr lang="en-US" altLang="zh-CN" sz="3200" b="1" dirty="0"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arial" panose="020B0604020202020204" pitchFamily="34" charset="0"/>
              </a:rPr>
              <a:t>—816</a:t>
            </a:r>
            <a:r>
              <a:rPr lang="zh-CN" altLang="en-US" sz="3200" b="1" dirty="0"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arial" panose="020B0604020202020204" pitchFamily="34" charset="0"/>
              </a:rPr>
              <a:t>年</a:t>
            </a:r>
            <a:r>
              <a:rPr lang="en-US" altLang="zh-CN" sz="3200" b="1" dirty="0"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arial" panose="020B0604020202020204" pitchFamily="34" charset="0"/>
              </a:rPr>
              <a:t>)</a:t>
            </a:r>
            <a:r>
              <a:rPr lang="zh-CN" altLang="en-US" sz="3200" b="1" dirty="0"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arial" panose="020B0604020202020204" pitchFamily="34" charset="0"/>
              </a:rPr>
              <a:t>，字长吉，汉族，唐代河南福昌</a:t>
            </a:r>
            <a:r>
              <a:rPr lang="en-US" altLang="zh-CN" sz="3200" b="1" dirty="0"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arial" panose="020B0604020202020204" pitchFamily="34" charset="0"/>
              </a:rPr>
              <a:t>(</a:t>
            </a:r>
            <a:r>
              <a:rPr lang="zh-CN" altLang="en-US" sz="3200" b="1" dirty="0"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arial" panose="020B0604020202020204" pitchFamily="34" charset="0"/>
              </a:rPr>
              <a:t>今河南省洛阳市宜阳县</a:t>
            </a:r>
            <a:r>
              <a:rPr lang="en-US" altLang="zh-CN" sz="3200" b="1" dirty="0"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arial" panose="020B0604020202020204" pitchFamily="34" charset="0"/>
              </a:rPr>
              <a:t>)</a:t>
            </a:r>
            <a:r>
              <a:rPr lang="zh-CN" altLang="en-US" sz="3200" b="1" dirty="0"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arial" panose="020B0604020202020204" pitchFamily="34" charset="0"/>
              </a:rPr>
              <a:t>人，字长吉，世称李长吉、鬼才、诗鬼等，与李白、李商隐三人并称唐代“三李”。于公元</a:t>
            </a:r>
            <a:r>
              <a:rPr lang="en-US" altLang="zh-CN" sz="3200" b="1" dirty="0"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arial" panose="020B0604020202020204" pitchFamily="34" charset="0"/>
              </a:rPr>
              <a:t>816</a:t>
            </a:r>
            <a:r>
              <a:rPr lang="zh-CN" altLang="en-US" sz="3200" b="1" dirty="0"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arial" panose="020B0604020202020204" pitchFamily="34" charset="0"/>
              </a:rPr>
              <a:t>年过早地殒落了，年仅</a:t>
            </a:r>
            <a:r>
              <a:rPr lang="en-US" altLang="zh-CN" sz="3200" b="1" dirty="0"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arial" panose="020B0604020202020204" pitchFamily="34" charset="0"/>
              </a:rPr>
              <a:t>27</a:t>
            </a:r>
            <a:r>
              <a:rPr lang="zh-CN" altLang="en-US" sz="3200" b="1" dirty="0">
                <a:solidFill>
                  <a:schemeClr val="bg1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arial" panose="020B0604020202020204" pitchFamily="34" charset="0"/>
              </a:rPr>
              <a:t>岁。留下了“黑云压城城欲摧”，“雄鸡一声天下白”，“天若有情天亦老”等千古佳句。</a:t>
            </a:r>
            <a:endParaRPr lang="zh-CN" altLang="en-US" sz="3200" b="1" dirty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</a:effectLst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AD64091-863E-4373-ADD1-1CD3EC0CF8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6667" y1="26441" x2="76333" y2="53559"/>
                        <a14:foregroundMark x1="76333" y1="53559" x2="52000" y2="82034"/>
                        <a14:foregroundMark x1="52000" y1="82034" x2="49000" y2="46780"/>
                        <a14:foregroundMark x1="49000" y1="46780" x2="53667" y2="44407"/>
                        <a14:foregroundMark x1="53667" y1="18305" x2="27333" y2="46441"/>
                        <a14:foregroundMark x1="27333" y1="46441" x2="19000" y2="65085"/>
                        <a14:foregroundMark x1="69000" y1="20339" x2="86667" y2="559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9892" y="777232"/>
            <a:ext cx="2509684" cy="2651768"/>
          </a:xfrm>
          <a:prstGeom prst="rect">
            <a:avLst/>
          </a:prstGeom>
        </p:spPr>
      </p:pic>
      <p:sp>
        <p:nvSpPr>
          <p:cNvPr id="6" name="文本框 5122">
            <a:extLst>
              <a:ext uri="{FF2B5EF4-FFF2-40B4-BE49-F238E27FC236}">
                <a16:creationId xmlns:a16="http://schemas.microsoft.com/office/drawing/2014/main" id="{FB47322A-97D4-48B3-8AA6-711D29C109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8571" y="887095"/>
            <a:ext cx="11430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a typeface="宋体" panose="02010600030101010101" pitchFamily="2" charset="-122"/>
              </a:rPr>
              <a:t>锦囊</a:t>
            </a:r>
          </a:p>
        </p:txBody>
      </p:sp>
    </p:spTree>
    <p:extLst>
      <p:ext uri="{BB962C8B-B14F-4D97-AF65-F5344CB8AC3E}">
        <p14:creationId xmlns:p14="http://schemas.microsoft.com/office/powerpoint/2010/main" val="3250377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人员, 墙壁, 男士, 帽子&#10;&#10;已生成极高可信度的说明">
            <a:extLst>
              <a:ext uri="{FF2B5EF4-FFF2-40B4-BE49-F238E27FC236}">
                <a16:creationId xmlns:a16="http://schemas.microsoft.com/office/drawing/2014/main" id="{6BCA3E7C-2793-45FA-B9D5-7F24DFB041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10" b="96532" l="5823" r="89960">
                        <a14:foregroundMark x1="9237" y1="66859" x2="7028" y2="88632"/>
                        <a14:foregroundMark x1="7028" y1="88632" x2="18273" y2="95376"/>
                        <a14:foregroundMark x1="18273" y1="95376" x2="28715" y2="95954"/>
                        <a14:foregroundMark x1="28715" y1="95954" x2="38554" y2="93064"/>
                        <a14:foregroundMark x1="38554" y1="93064" x2="48795" y2="93064"/>
                        <a14:foregroundMark x1="48795" y1="93064" x2="61245" y2="92293"/>
                        <a14:foregroundMark x1="61245" y1="92293" x2="88353" y2="96724"/>
                        <a14:foregroundMark x1="36747" y1="5010" x2="51406" y2="6936"/>
                        <a14:foregroundMark x1="5422" y1="73988" x2="5823" y2="94990"/>
                        <a14:foregroundMark x1="5823" y1="94990" x2="9438" y2="961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14" y="1075250"/>
            <a:ext cx="4743450" cy="494347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D33B5C33-1EBB-46BA-B527-0AD05F4E9165}"/>
              </a:ext>
            </a:extLst>
          </p:cNvPr>
          <p:cNvSpPr/>
          <p:nvPr/>
        </p:nvSpPr>
        <p:spPr>
          <a:xfrm>
            <a:off x="4514400" y="590979"/>
            <a:ext cx="7004089" cy="513986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梅尧臣</a:t>
            </a:r>
            <a:r>
              <a:rPr lang="zh-CN" altLang="en-US" sz="32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（</a:t>
            </a:r>
            <a:r>
              <a:rPr lang="en-US" altLang="zh-CN" sz="32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1002</a:t>
            </a:r>
            <a:r>
              <a:rPr lang="zh-CN" altLang="en-US" sz="32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年－</a:t>
            </a:r>
            <a:r>
              <a:rPr lang="en-US" altLang="zh-CN" sz="32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1060</a:t>
            </a:r>
            <a:r>
              <a:rPr lang="zh-CN" altLang="en-US" sz="32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年），字圣俞，宣城（今安徽宣城）人，世称宛陵先生。北宋著名现实主义诗人。</a:t>
            </a:r>
            <a:r>
              <a:rPr lang="en-US" altLang="zh-CN" sz="32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50</a:t>
            </a:r>
            <a:r>
              <a:rPr lang="zh-CN" altLang="en-US" sz="32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岁后，始得宋仁宗召试，赐同进士出身，后任授国子监直讲，迁尚书屯田都官员外郎，故人称“梅直讲”、“梅都官”。曾参与编撰</a:t>
            </a:r>
            <a:r>
              <a:rPr lang="en-US" altLang="zh-CN" sz="32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《</a:t>
            </a:r>
            <a:r>
              <a:rPr lang="zh-CN" altLang="en-US" sz="32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新唐书</a:t>
            </a:r>
            <a:r>
              <a:rPr lang="en-US" altLang="zh-CN" sz="32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》</a:t>
            </a:r>
            <a:r>
              <a:rPr lang="zh-CN" altLang="en-US" sz="32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。梅尧臣的诗与苏舜钦齐名，世人美称“苏梅”，同被誉为宋诗“开山祖师”。</a:t>
            </a:r>
            <a:endParaRPr lang="zh-CN" altLang="en-US" sz="3200" b="1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10242">
            <a:extLst>
              <a:ext uri="{FF2B5EF4-FFF2-40B4-BE49-F238E27FC236}">
                <a16:creationId xmlns:a16="http://schemas.microsoft.com/office/drawing/2014/main" id="{58C349C2-4A9E-4E22-84E4-68B4466FE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1590" y="5941451"/>
            <a:ext cx="1143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a typeface="宋体" panose="02010600030101010101" pitchFamily="2" charset="-122"/>
              </a:rPr>
              <a:t>诗袋</a:t>
            </a:r>
          </a:p>
        </p:txBody>
      </p:sp>
      <p:pic>
        <p:nvPicPr>
          <p:cNvPr id="3" name="图片 2" descr="图片包含 剪贴画&#10;&#10;已生成极高可信度的说明">
            <a:extLst>
              <a:ext uri="{FF2B5EF4-FFF2-40B4-BE49-F238E27FC236}">
                <a16:creationId xmlns:a16="http://schemas.microsoft.com/office/drawing/2014/main" id="{B682D8B2-ED94-4B87-90E3-15BF23ED88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533" y="5142621"/>
            <a:ext cx="1110996" cy="144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683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户外, 人员, 树, 天空&#10;&#10;已生成极高可信度的说明">
            <a:extLst>
              <a:ext uri="{FF2B5EF4-FFF2-40B4-BE49-F238E27FC236}">
                <a16:creationId xmlns:a16="http://schemas.microsoft.com/office/drawing/2014/main" id="{0824955F-C9B9-4A1D-BAD0-F327153BBB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0220"/>
            <a:ext cx="12619703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9828A496-47F4-4A2C-9A98-F5DDDC56CA34}"/>
              </a:ext>
            </a:extLst>
          </p:cNvPr>
          <p:cNvSpPr/>
          <p:nvPr/>
        </p:nvSpPr>
        <p:spPr>
          <a:xfrm>
            <a:off x="427704" y="4029677"/>
            <a:ext cx="1206418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陶宗仪（</a:t>
            </a:r>
            <a:r>
              <a:rPr lang="en-US" altLang="zh-CN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1329</a:t>
            </a:r>
            <a:r>
              <a:rPr lang="zh-CN" altLang="en-US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～约</a:t>
            </a:r>
            <a:r>
              <a:rPr lang="en-US" altLang="zh-CN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1412</a:t>
            </a:r>
            <a:r>
              <a:rPr lang="zh-CN" altLang="en-US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）字九成，号南村，浙江黄岩人（今清陶乡）。父陶煜（上虞县尹）、叔陶复初（书画家）。</a:t>
            </a:r>
            <a:br>
              <a:rPr lang="zh-CN" altLang="en-US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</a:br>
            <a:r>
              <a:rPr lang="zh-CN" altLang="en-US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　　陶宗仪是中国历史上著名的史学家、文学家，著作除</a:t>
            </a:r>
            <a:r>
              <a:rPr lang="en-US" altLang="zh-CN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辍耕录</a:t>
            </a:r>
            <a:r>
              <a:rPr lang="en-US" altLang="zh-CN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外，有搜集金石碑刻、研究书法理论与历史的</a:t>
            </a:r>
            <a:r>
              <a:rPr lang="en-US" altLang="zh-CN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书史会要</a:t>
            </a:r>
            <a:r>
              <a:rPr lang="en-US" altLang="zh-CN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》9</a:t>
            </a:r>
            <a:r>
              <a:rPr lang="zh-CN" altLang="en-US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卷，汇集汉魏至宋元时期名家作品</a:t>
            </a:r>
            <a:r>
              <a:rPr lang="en-US" altLang="zh-CN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617</a:t>
            </a:r>
            <a:r>
              <a:rPr lang="zh-CN" altLang="en-US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篇，编纂</a:t>
            </a:r>
            <a:r>
              <a:rPr lang="en-US" altLang="zh-CN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说郛</a:t>
            </a:r>
            <a:r>
              <a:rPr lang="en-US" altLang="zh-CN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》100</a:t>
            </a:r>
            <a:r>
              <a:rPr lang="zh-CN" altLang="en-US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卷，为私家编集大型丛书较重要的一种。还著</a:t>
            </a:r>
            <a:r>
              <a:rPr lang="en-US" altLang="zh-CN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南村诗集</a:t>
            </a:r>
            <a:r>
              <a:rPr lang="en-US" altLang="zh-CN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》4</a:t>
            </a:r>
            <a:r>
              <a:rPr lang="zh-CN" altLang="en-US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卷、</a:t>
            </a:r>
            <a:r>
              <a:rPr lang="en-US" altLang="zh-CN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四书备遗</a:t>
            </a:r>
            <a:r>
              <a:rPr lang="en-US" altLang="zh-CN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》2</a:t>
            </a:r>
            <a:r>
              <a:rPr lang="zh-CN" altLang="en-US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卷等。</a:t>
            </a:r>
            <a:br>
              <a:rPr lang="zh-CN" altLang="en-US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</a:br>
            <a:r>
              <a:rPr lang="zh-CN" altLang="en-US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highlight>
                  <a:srgbClr val="FFFF00"/>
                </a:highlight>
                <a:latin typeface="arial" panose="020B0604020202020204" pitchFamily="34" charset="0"/>
              </a:rPr>
              <a:t>　　</a:t>
            </a:r>
            <a:endParaRPr lang="zh-CN" altLang="en-US" sz="2800" b="1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highlight>
                <a:srgbClr val="FFFF00"/>
              </a:highlight>
            </a:endParaRPr>
          </a:p>
        </p:txBody>
      </p:sp>
      <p:sp>
        <p:nvSpPr>
          <p:cNvPr id="6" name="文本框 45060">
            <a:extLst>
              <a:ext uri="{FF2B5EF4-FFF2-40B4-BE49-F238E27FC236}">
                <a16:creationId xmlns:a16="http://schemas.microsoft.com/office/drawing/2014/main" id="{770BEF71-F515-41D2-8C1D-815A38038D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52586" y="653954"/>
            <a:ext cx="12192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a typeface="宋体" panose="02010600030101010101" pitchFamily="2" charset="-122"/>
              </a:rPr>
              <a:t>瓦罐</a:t>
            </a:r>
          </a:p>
        </p:txBody>
      </p:sp>
    </p:spTree>
    <p:extLst>
      <p:ext uri="{BB962C8B-B14F-4D97-AF65-F5344CB8AC3E}">
        <p14:creationId xmlns:p14="http://schemas.microsoft.com/office/powerpoint/2010/main" val="233404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8、12、15、19、20、25、27"/>
  <p:tag name="KSO_WM_TEMPLATE_CATEGORY" val="custom"/>
  <p:tag name="KSO_WM_TEMPLATE_INDEX" val="160473"/>
  <p:tag name="KSO_WM_SLIDE_ID" val="custom160473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  <p:tag name="KSO_WM_TAG_VERSION" val="1.0"/>
</p:tagLst>
</file>

<file path=ppt/theme/theme1.xml><?xml version="1.0" encoding="utf-8"?>
<a:theme xmlns:a="http://schemas.openxmlformats.org/drawingml/2006/main" name="1_A000120140530A99PPBG">
  <a:themeElements>
    <a:clrScheme name="160198.198">
      <a:dk1>
        <a:srgbClr val="3D3F41"/>
      </a:dk1>
      <a:lt1>
        <a:srgbClr val="FFFFFF"/>
      </a:lt1>
      <a:dk2>
        <a:srgbClr val="454749"/>
      </a:dk2>
      <a:lt2>
        <a:srgbClr val="FFFFFF"/>
      </a:lt2>
      <a:accent1>
        <a:srgbClr val="307EAE"/>
      </a:accent1>
      <a:accent2>
        <a:srgbClr val="25B7EC"/>
      </a:accent2>
      <a:accent3>
        <a:srgbClr val="5DBFAD"/>
      </a:accent3>
      <a:accent4>
        <a:srgbClr val="A6A081"/>
      </a:accent4>
      <a:accent5>
        <a:srgbClr val="7479AB"/>
      </a:accent5>
      <a:accent6>
        <a:srgbClr val="FFC00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506</TotalTime>
  <Pages>0</Pages>
  <Words>2379</Words>
  <Characters>0</Characters>
  <Application>Microsoft Office PowerPoint</Application>
  <DocSecurity>0</DocSecurity>
  <PresentationFormat>宽屏</PresentationFormat>
  <Lines>0</Lines>
  <Paragraphs>125</Paragraphs>
  <Slides>35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4" baseType="lpstr">
      <vt:lpstr>★日文毛笔行书</vt:lpstr>
      <vt:lpstr>段宁毛笔行书</vt:lpstr>
      <vt:lpstr>邯郸串城体【韩绍杰教育】</vt:lpstr>
      <vt:lpstr>汉仪菱心体简</vt:lpstr>
      <vt:lpstr>黑体</vt:lpstr>
      <vt:lpstr>华文彩云</vt:lpstr>
      <vt:lpstr>华文隶书</vt:lpstr>
      <vt:lpstr>楷体_GB2312</vt:lpstr>
      <vt:lpstr>隶书</vt:lpstr>
      <vt:lpstr>全新硬笔行书简</vt:lpstr>
      <vt:lpstr>宋体</vt:lpstr>
      <vt:lpstr>Arial</vt:lpstr>
      <vt:lpstr>Arial</vt:lpstr>
      <vt:lpstr>Calibri</vt:lpstr>
      <vt:lpstr>Times New Roman</vt:lpstr>
      <vt:lpstr>Verdana</vt:lpstr>
      <vt:lpstr>Wingdings</vt:lpstr>
      <vt:lpstr>Wingdings 2</vt:lpstr>
      <vt:lpstr>1_A000120140530A99PPBG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白杨</cp:lastModifiedBy>
  <cp:revision>45</cp:revision>
  <dcterms:created xsi:type="dcterms:W3CDTF">2016-09-12T06:56:00Z</dcterms:created>
  <dcterms:modified xsi:type="dcterms:W3CDTF">2017-09-06T23:46:29Z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