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322" r:id="rId3"/>
    <p:sldId id="323" r:id="rId4"/>
    <p:sldId id="324" r:id="rId5"/>
    <p:sldId id="338" r:id="rId6"/>
    <p:sldId id="325" r:id="rId7"/>
    <p:sldId id="326" r:id="rId8"/>
    <p:sldId id="327" r:id="rId9"/>
    <p:sldId id="339" r:id="rId10"/>
    <p:sldId id="328" r:id="rId11"/>
    <p:sldId id="329" r:id="rId12"/>
    <p:sldId id="330" r:id="rId13"/>
    <p:sldId id="332" r:id="rId14"/>
    <p:sldId id="333" r:id="rId15"/>
    <p:sldId id="334" r:id="rId16"/>
    <p:sldId id="335" r:id="rId17"/>
    <p:sldId id="337" r:id="rId18"/>
    <p:sldId id="340" r:id="rId19"/>
    <p:sldId id="341" r:id="rId20"/>
    <p:sldId id="342" r:id="rId21"/>
    <p:sldId id="344" r:id="rId22"/>
    <p:sldId id="345" r:id="rId23"/>
    <p:sldId id="348" r:id="rId24"/>
    <p:sldId id="349" r:id="rId25"/>
    <p:sldId id="350" r:id="rId26"/>
    <p:sldId id="356" r:id="rId27"/>
    <p:sldId id="351" r:id="rId28"/>
    <p:sldId id="352" r:id="rId29"/>
    <p:sldId id="357" r:id="rId30"/>
    <p:sldId id="359" r:id="rId31"/>
    <p:sldId id="360" r:id="rId32"/>
    <p:sldId id="354" r:id="rId33"/>
    <p:sldId id="361" r:id="rId34"/>
    <p:sldId id="362" r:id="rId35"/>
    <p:sldId id="363" r:id="rId36"/>
    <p:sldId id="355" r:id="rId37"/>
  </p:sldIdLst>
  <p:sldSz cx="12204700" cy="6858000"/>
  <p:notesSz cx="12204700" cy="6858000"/>
  <p:custDataLst>
    <p:tags r:id="rId38"/>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36" y="-84"/>
      </p:cViewPr>
      <p:guideLst>
        <p:guide orient="horz" pos="2880"/>
        <p:guide pos="2164"/>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6200" cy="7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tags" Target="tags/tag210.xml" /><Relationship Id="rId39" Type="http://schemas.openxmlformats.org/officeDocument/2006/relationships/presProps" Target="presProps.xml" /><Relationship Id="rId4" Type="http://schemas.openxmlformats.org/officeDocument/2006/relationships/slide" Target="slides/slide3.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10" Type="http://schemas.openxmlformats.org/officeDocument/2006/relationships/tags" Target="../tags/tag9.xml" /><Relationship Id="rId11" Type="http://schemas.openxmlformats.org/officeDocument/2006/relationships/tags" Target="../tags/tag10.xml" /><Relationship Id="rId12" Type="http://schemas.openxmlformats.org/officeDocument/2006/relationships/slideMaster" Target="../slideMasters/slideMaster1.xml"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tags" Target="../tags/tag7.xml" /><Relationship Id="rId9" Type="http://schemas.openxmlformats.org/officeDocument/2006/relationships/tags" Target="../tags/tag8.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82.xml" /><Relationship Id="rId10" Type="http://schemas.openxmlformats.org/officeDocument/2006/relationships/tags" Target="../tags/tag91.xml" /><Relationship Id="rId11" Type="http://schemas.openxmlformats.org/officeDocument/2006/relationships/image" Target="../media/image2.png" /><Relationship Id="rId12" Type="http://schemas.openxmlformats.org/officeDocument/2006/relationships/slideMaster" Target="../slideMasters/slideMaster1.xml"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 Id="rId7" Type="http://schemas.openxmlformats.org/officeDocument/2006/relationships/tags" Target="../tags/tag88.xml" /><Relationship Id="rId8" Type="http://schemas.openxmlformats.org/officeDocument/2006/relationships/tags" Target="../tags/tag89.xml" /><Relationship Id="rId9" Type="http://schemas.openxmlformats.org/officeDocument/2006/relationships/tags" Target="../tags/tag90.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1.png" /><Relationship Id="rId10" Type="http://schemas.openxmlformats.org/officeDocument/2006/relationships/tags" Target="../tags/tag100.xml" /><Relationship Id="rId11" Type="http://schemas.openxmlformats.org/officeDocument/2006/relationships/tags" Target="../tags/tag101.xml" /><Relationship Id="rId12" Type="http://schemas.openxmlformats.org/officeDocument/2006/relationships/slideMaster" Target="../slideMasters/slideMaster1.xml" /><Relationship Id="rId2" Type="http://schemas.openxmlformats.org/officeDocument/2006/relationships/tags" Target="../tags/tag92.xml" /><Relationship Id="rId3" Type="http://schemas.openxmlformats.org/officeDocument/2006/relationships/tags" Target="../tags/tag93.xml" /><Relationship Id="rId4" Type="http://schemas.openxmlformats.org/officeDocument/2006/relationships/tags" Target="../tags/tag94.xml" /><Relationship Id="rId5" Type="http://schemas.openxmlformats.org/officeDocument/2006/relationships/tags" Target="../tags/tag95.xml" /><Relationship Id="rId6" Type="http://schemas.openxmlformats.org/officeDocument/2006/relationships/tags" Target="../tags/tag96.xml" /><Relationship Id="rId7" Type="http://schemas.openxmlformats.org/officeDocument/2006/relationships/tags" Target="../tags/tag97.xml" /><Relationship Id="rId8" Type="http://schemas.openxmlformats.org/officeDocument/2006/relationships/tags" Target="../tags/tag98.xml" /><Relationship Id="rId9" Type="http://schemas.openxmlformats.org/officeDocument/2006/relationships/tags" Target="../tags/tag99.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102.xml" /><Relationship Id="rId10" Type="http://schemas.openxmlformats.org/officeDocument/2006/relationships/slideMaster" Target="../slideMasters/slideMaster1.xml" /><Relationship Id="rId2" Type="http://schemas.openxmlformats.org/officeDocument/2006/relationships/tags" Target="../tags/tag103.xml"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image" Target="../media/image2.png"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110.xml" /><Relationship Id="rId10" Type="http://schemas.openxmlformats.org/officeDocument/2006/relationships/tags" Target="../tags/tag119.xml" /><Relationship Id="rId11" Type="http://schemas.openxmlformats.org/officeDocument/2006/relationships/image" Target="../media/image2.png" /><Relationship Id="rId12" Type="http://schemas.openxmlformats.org/officeDocument/2006/relationships/slideMaster" Target="../slideMasters/slideMaster1.xml"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tags" Target="../tags/tag113.xml" /><Relationship Id="rId5" Type="http://schemas.openxmlformats.org/officeDocument/2006/relationships/tags" Target="../tags/tag114.xml" /><Relationship Id="rId6" Type="http://schemas.openxmlformats.org/officeDocument/2006/relationships/tags" Target="../tags/tag115.xml" /><Relationship Id="rId7" Type="http://schemas.openxmlformats.org/officeDocument/2006/relationships/tags" Target="../tags/tag116.xml" /><Relationship Id="rId8" Type="http://schemas.openxmlformats.org/officeDocument/2006/relationships/tags" Target="../tags/tag117.xml" /><Relationship Id="rId9" Type="http://schemas.openxmlformats.org/officeDocument/2006/relationships/tags" Target="../tags/tag118.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120.xml" /><Relationship Id="rId10" Type="http://schemas.openxmlformats.org/officeDocument/2006/relationships/tags" Target="../tags/tag129.xml" /><Relationship Id="rId11" Type="http://schemas.openxmlformats.org/officeDocument/2006/relationships/tags" Target="../tags/tag130.xml" /><Relationship Id="rId12" Type="http://schemas.openxmlformats.org/officeDocument/2006/relationships/image" Target="../media/image2.png" /><Relationship Id="rId13" Type="http://schemas.openxmlformats.org/officeDocument/2006/relationships/slideMaster" Target="../slideMasters/slideMaster1.xml" /><Relationship Id="rId2" Type="http://schemas.openxmlformats.org/officeDocument/2006/relationships/tags" Target="../tags/tag121.xml"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tags" Target="../tags/tag127.xml" /><Relationship Id="rId9" Type="http://schemas.openxmlformats.org/officeDocument/2006/relationships/tags" Target="../tags/tag128.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131.xml" /><Relationship Id="rId10" Type="http://schemas.openxmlformats.org/officeDocument/2006/relationships/tags" Target="../tags/tag140.xml" /><Relationship Id="rId11" Type="http://schemas.openxmlformats.org/officeDocument/2006/relationships/tags" Target="../tags/tag141.xml" /><Relationship Id="rId12" Type="http://schemas.openxmlformats.org/officeDocument/2006/relationships/image" Target="../media/image2.png" /><Relationship Id="rId13" Type="http://schemas.openxmlformats.org/officeDocument/2006/relationships/slideMaster" Target="../slideMasters/slideMaster1.xml" /><Relationship Id="rId2" Type="http://schemas.openxmlformats.org/officeDocument/2006/relationships/tags" Target="../tags/tag132.xml" /><Relationship Id="rId3" Type="http://schemas.openxmlformats.org/officeDocument/2006/relationships/tags" Target="../tags/tag133.xml" /><Relationship Id="rId4" Type="http://schemas.openxmlformats.org/officeDocument/2006/relationships/tags" Target="../tags/tag134.xml" /><Relationship Id="rId5" Type="http://schemas.openxmlformats.org/officeDocument/2006/relationships/tags" Target="../tags/tag135.xml" /><Relationship Id="rId6" Type="http://schemas.openxmlformats.org/officeDocument/2006/relationships/tags" Target="../tags/tag136.xml" /><Relationship Id="rId7" Type="http://schemas.openxmlformats.org/officeDocument/2006/relationships/tags" Target="../tags/tag137.xml" /><Relationship Id="rId8" Type="http://schemas.openxmlformats.org/officeDocument/2006/relationships/tags" Target="../tags/tag138.xml" /><Relationship Id="rId9" Type="http://schemas.openxmlformats.org/officeDocument/2006/relationships/tags" Target="../tags/tag139.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42.xml" /><Relationship Id="rId10" Type="http://schemas.openxmlformats.org/officeDocument/2006/relationships/tags" Target="../tags/tag151.xml" /><Relationship Id="rId11" Type="http://schemas.openxmlformats.org/officeDocument/2006/relationships/tags" Target="../tags/tag152.xml" /><Relationship Id="rId12" Type="http://schemas.openxmlformats.org/officeDocument/2006/relationships/image" Target="../media/image2.png" /><Relationship Id="rId13" Type="http://schemas.openxmlformats.org/officeDocument/2006/relationships/slideMaster" Target="../slideMasters/slideMaster1.xml" /><Relationship Id="rId2" Type="http://schemas.openxmlformats.org/officeDocument/2006/relationships/tags" Target="../tags/tag143.xml"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tags" Target="../tags/tag149.xml" /><Relationship Id="rId9" Type="http://schemas.openxmlformats.org/officeDocument/2006/relationships/tags" Target="../tags/tag150.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53.xml" /><Relationship Id="rId10" Type="http://schemas.openxmlformats.org/officeDocument/2006/relationships/image" Target="../media/image2.png" /><Relationship Id="rId11" Type="http://schemas.openxmlformats.org/officeDocument/2006/relationships/slideMaster" Target="../slideMasters/slideMaster1.xml" /><Relationship Id="rId2" Type="http://schemas.openxmlformats.org/officeDocument/2006/relationships/tags" Target="../tags/tag154.xml" /><Relationship Id="rId3" Type="http://schemas.openxmlformats.org/officeDocument/2006/relationships/tags" Target="../tags/tag155.xml" /><Relationship Id="rId4" Type="http://schemas.openxmlformats.org/officeDocument/2006/relationships/tags" Target="../tags/tag156.xml" /><Relationship Id="rId5" Type="http://schemas.openxmlformats.org/officeDocument/2006/relationships/tags" Target="../tags/tag157.xml" /><Relationship Id="rId6" Type="http://schemas.openxmlformats.org/officeDocument/2006/relationships/tags" Target="../tags/tag158.xml" /><Relationship Id="rId7" Type="http://schemas.openxmlformats.org/officeDocument/2006/relationships/tags" Target="../tags/tag159.xml" /><Relationship Id="rId8" Type="http://schemas.openxmlformats.org/officeDocument/2006/relationships/tags" Target="../tags/tag160.xml" /><Relationship Id="rId9" Type="http://schemas.openxmlformats.org/officeDocument/2006/relationships/tags" Target="../tags/tag161.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62.xml" /><Relationship Id="rId2" Type="http://schemas.openxmlformats.org/officeDocument/2006/relationships/tags" Target="../tags/tag163.xml" /><Relationship Id="rId3" Type="http://schemas.openxmlformats.org/officeDocument/2006/relationships/tags" Target="../tags/tag164.xml" /><Relationship Id="rId4" Type="http://schemas.openxmlformats.org/officeDocument/2006/relationships/tags" Target="../tags/tag165.xml" /><Relationship Id="rId5" Type="http://schemas.openxmlformats.org/officeDocument/2006/relationships/tags" Target="../tags/tag166.xml" /><Relationship Id="rId6" Type="http://schemas.openxmlformats.org/officeDocument/2006/relationships/tags" Target="../tags/tag167.xml" /><Relationship Id="rId7" Type="http://schemas.openxmlformats.org/officeDocument/2006/relationships/image" Target="../media/image2.png" /><Relationship Id="rId8"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11.xml" /><Relationship Id="rId10" Type="http://schemas.openxmlformats.org/officeDocument/2006/relationships/image" Target="../media/image2.png" /><Relationship Id="rId11" Type="http://schemas.openxmlformats.org/officeDocument/2006/relationships/slideMaster" Target="../slideMasters/slideMaster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tags" Target="../tags/tag16.xml" /><Relationship Id="rId7" Type="http://schemas.openxmlformats.org/officeDocument/2006/relationships/tags" Target="../tags/tag17.xml" /><Relationship Id="rId8" Type="http://schemas.openxmlformats.org/officeDocument/2006/relationships/tags" Target="../tags/tag18.xml" /><Relationship Id="rId9" Type="http://schemas.openxmlformats.org/officeDocument/2006/relationships/tags" Target="../tags/tag19.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20.xml" /><Relationship Id="rId10" Type="http://schemas.openxmlformats.org/officeDocument/2006/relationships/tags" Target="../tags/tag27.xml" /><Relationship Id="rId11" Type="http://schemas.openxmlformats.org/officeDocument/2006/relationships/image" Target="../media/image5.png" /><Relationship Id="rId12" Type="http://schemas.openxmlformats.org/officeDocument/2006/relationships/slideMaster" Target="../slideMasters/slideMaster1.xml" /><Relationship Id="rId2" Type="http://schemas.openxmlformats.org/officeDocument/2006/relationships/image" Target="../media/image3.png" /><Relationship Id="rId3" Type="http://schemas.openxmlformats.org/officeDocument/2006/relationships/tags" Target="../tags/tag21.xml" /><Relationship Id="rId4" Type="http://schemas.openxmlformats.org/officeDocument/2006/relationships/image" Target="../media/image4.png" /><Relationship Id="rId5" Type="http://schemas.openxmlformats.org/officeDocument/2006/relationships/tags" Target="../tags/tag22.xml" /><Relationship Id="rId6" Type="http://schemas.openxmlformats.org/officeDocument/2006/relationships/tags" Target="../tags/tag23.xml" /><Relationship Id="rId7" Type="http://schemas.openxmlformats.org/officeDocument/2006/relationships/tags" Target="../tags/tag24.xml" /><Relationship Id="rId8" Type="http://schemas.openxmlformats.org/officeDocument/2006/relationships/tags" Target="../tags/tag25.xml" /><Relationship Id="rId9" Type="http://schemas.openxmlformats.org/officeDocument/2006/relationships/tags" Target="../tags/tag26.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28.xml" /><Relationship Id="rId10" Type="http://schemas.openxmlformats.org/officeDocument/2006/relationships/tags" Target="../tags/tag37.xml" /><Relationship Id="rId11" Type="http://schemas.openxmlformats.org/officeDocument/2006/relationships/image" Target="../media/image2.png" /><Relationship Id="rId12" Type="http://schemas.openxmlformats.org/officeDocument/2006/relationships/slideMaster" Target="../slideMasters/slideMaster1.xml" /><Relationship Id="rId2" Type="http://schemas.openxmlformats.org/officeDocument/2006/relationships/tags" Target="../tags/tag29.xml" /><Relationship Id="rId3" Type="http://schemas.openxmlformats.org/officeDocument/2006/relationships/tags" Target="../tags/tag30.xml" /><Relationship Id="rId4" Type="http://schemas.openxmlformats.org/officeDocument/2006/relationships/tags" Target="../tags/tag31.xml" /><Relationship Id="rId5" Type="http://schemas.openxmlformats.org/officeDocument/2006/relationships/tags" Target="../tags/tag32.xml" /><Relationship Id="rId6" Type="http://schemas.openxmlformats.org/officeDocument/2006/relationships/tags" Target="../tags/tag33.xml" /><Relationship Id="rId7" Type="http://schemas.openxmlformats.org/officeDocument/2006/relationships/tags" Target="../tags/tag34.xml" /><Relationship Id="rId8" Type="http://schemas.openxmlformats.org/officeDocument/2006/relationships/tags" Target="../tags/tag35.xml" /><Relationship Id="rId9" Type="http://schemas.openxmlformats.org/officeDocument/2006/relationships/tags" Target="../tags/tag36.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38.xml" /><Relationship Id="rId10" Type="http://schemas.openxmlformats.org/officeDocument/2006/relationships/tags" Target="../tags/tag47.xml" /><Relationship Id="rId11" Type="http://schemas.openxmlformats.org/officeDocument/2006/relationships/tags" Target="../tags/tag48.xml" /><Relationship Id="rId12" Type="http://schemas.openxmlformats.org/officeDocument/2006/relationships/tags" Target="../tags/tag49.xml" /><Relationship Id="rId13" Type="http://schemas.openxmlformats.org/officeDocument/2006/relationships/image" Target="../media/image2.png" /><Relationship Id="rId14" Type="http://schemas.openxmlformats.org/officeDocument/2006/relationships/slideMaster" Target="../slideMasters/slideMaster1.xml" /><Relationship Id="rId2" Type="http://schemas.openxmlformats.org/officeDocument/2006/relationships/tags" Target="../tags/tag39.xml" /><Relationship Id="rId3" Type="http://schemas.openxmlformats.org/officeDocument/2006/relationships/tags" Target="../tags/tag40.xml" /><Relationship Id="rId4" Type="http://schemas.openxmlformats.org/officeDocument/2006/relationships/tags" Target="../tags/tag41.xml" /><Relationship Id="rId5" Type="http://schemas.openxmlformats.org/officeDocument/2006/relationships/tags" Target="../tags/tag42.xml" /><Relationship Id="rId6" Type="http://schemas.openxmlformats.org/officeDocument/2006/relationships/tags" Target="../tags/tag43.xml" /><Relationship Id="rId7" Type="http://schemas.openxmlformats.org/officeDocument/2006/relationships/tags" Target="../tags/tag44.xml" /><Relationship Id="rId8" Type="http://schemas.openxmlformats.org/officeDocument/2006/relationships/tags" Target="../tags/tag45.xml" /><Relationship Id="rId9" Type="http://schemas.openxmlformats.org/officeDocument/2006/relationships/tags" Target="../tags/tag46.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50.xml" /><Relationship Id="rId10" Type="http://schemas.openxmlformats.org/officeDocument/2006/relationships/slideMaster" Target="../slideMasters/slideMaster1.xml" /><Relationship Id="rId2" Type="http://schemas.openxmlformats.org/officeDocument/2006/relationships/tags" Target="../tags/tag51.xml" /><Relationship Id="rId3" Type="http://schemas.openxmlformats.org/officeDocument/2006/relationships/tags" Target="../tags/tag52.xml" /><Relationship Id="rId4" Type="http://schemas.openxmlformats.org/officeDocument/2006/relationships/tags" Target="../tags/tag53.xml" /><Relationship Id="rId5" Type="http://schemas.openxmlformats.org/officeDocument/2006/relationships/tags" Target="../tags/tag54.xml" /><Relationship Id="rId6" Type="http://schemas.openxmlformats.org/officeDocument/2006/relationships/tags" Target="../tags/tag55.xml" /><Relationship Id="rId7" Type="http://schemas.openxmlformats.org/officeDocument/2006/relationships/tags" Target="../tags/tag56.xml" /><Relationship Id="rId8" Type="http://schemas.openxmlformats.org/officeDocument/2006/relationships/tags" Target="../tags/tag57.xml" /><Relationship Id="rId9" Type="http://schemas.openxmlformats.org/officeDocument/2006/relationships/image" Target="../media/image2.png"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image" Target="../media/image2.png"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61.xml" /><Relationship Id="rId10" Type="http://schemas.openxmlformats.org/officeDocument/2006/relationships/tags" Target="../tags/tag70.xml" /><Relationship Id="rId11" Type="http://schemas.openxmlformats.org/officeDocument/2006/relationships/image" Target="../media/image2.png" /><Relationship Id="rId12" Type="http://schemas.openxmlformats.org/officeDocument/2006/relationships/slideMaster" Target="../slideMasters/slideMaster1.xml" /><Relationship Id="rId2" Type="http://schemas.openxmlformats.org/officeDocument/2006/relationships/tags" Target="../tags/tag62.xml"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tags" Target="../tags/tag65.xml" /><Relationship Id="rId6" Type="http://schemas.openxmlformats.org/officeDocument/2006/relationships/tags" Target="../tags/tag66.xml" /><Relationship Id="rId7" Type="http://schemas.openxmlformats.org/officeDocument/2006/relationships/tags" Target="../tags/tag67.xml" /><Relationship Id="rId8" Type="http://schemas.openxmlformats.org/officeDocument/2006/relationships/tags" Target="../tags/tag68.xml" /><Relationship Id="rId9" Type="http://schemas.openxmlformats.org/officeDocument/2006/relationships/tags" Target="../tags/tag69.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71.xml" /><Relationship Id="rId10" Type="http://schemas.openxmlformats.org/officeDocument/2006/relationships/tags" Target="../tags/tag80.xml" /><Relationship Id="rId11" Type="http://schemas.openxmlformats.org/officeDocument/2006/relationships/tags" Target="../tags/tag81.xml" /><Relationship Id="rId12" Type="http://schemas.openxmlformats.org/officeDocument/2006/relationships/image" Target="../media/image2.png" /><Relationship Id="rId13" Type="http://schemas.openxmlformats.org/officeDocument/2006/relationships/slideMaster" Target="../slideMasters/slideMaster1.xml" /><Relationship Id="rId2" Type="http://schemas.openxmlformats.org/officeDocument/2006/relationships/tags" Target="../tags/tag72.xml"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tags" Target="../tags/tag76.xml" /><Relationship Id="rId7" Type="http://schemas.openxmlformats.org/officeDocument/2006/relationships/tags" Target="../tags/tag77.xml" /><Relationship Id="rId8" Type="http://schemas.openxmlformats.org/officeDocument/2006/relationships/tags" Target="../tags/tag78.xml" /><Relationship Id="rId9" Type="http://schemas.openxmlformats.org/officeDocument/2006/relationships/tags" Target="../tags/tag79.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pic>
        <p:nvPicPr>
          <p:cNvPr id="17" name="图片 16"/>
          <p:cNvPicPr>
            <a:picLocks noChangeAspect="1"/>
          </p:cNvPicPr>
          <p:nvPr>
            <p:custDataLst>
              <p:tags r:id="rId2"/>
            </p:custDataLst>
          </p:nvPr>
        </p:nvPicPr>
        <p:blipFill>
          <a:blip r:embed="rId1"/>
          <a:stretch>
            <a:fillRect/>
          </a:stretch>
        </p:blipFill>
        <p:spPr>
          <a:xfrm>
            <a:off x="0" y="0"/>
            <a:ext cx="12204700" cy="6857239"/>
          </a:xfrm>
          <a:prstGeom prst="rect">
            <a:avLst/>
          </a:prstGeom>
        </p:spPr>
      </p:pic>
      <p:sp>
        <p:nvSpPr>
          <p:cNvPr id="7" name="标题 1"/>
          <p:cNvSpPr>
            <a:spLocks noGrp="1"/>
          </p:cNvSpPr>
          <p:nvPr>
            <p:ph type="ctrTitle" hasCustomPrompt="1"/>
            <p:custDataLst>
              <p:tags r:id="rId3"/>
            </p:custDataLst>
          </p:nvPr>
        </p:nvSpPr>
        <p:spPr>
          <a:xfrm>
            <a:off x="8521123" y="1112011"/>
            <a:ext cx="1309437" cy="5175250"/>
          </a:xfrm>
        </p:spPr>
        <p:txBody>
          <a:bodyPr vert="eaVert" lIns="90000" tIns="46800" rIns="90000" bIns="46800" anchor="ctr" anchorCtr="0">
            <a:normAutofit/>
          </a:bodyPr>
          <a:lstStyle>
            <a:lvl1pPr algn="dist">
              <a:defRPr sz="5400" u="none" strike="noStrike" kern="1200" cap="none" spc="-2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8" name="副标题 2"/>
          <p:cNvSpPr>
            <a:spLocks noGrp="1"/>
          </p:cNvSpPr>
          <p:nvPr>
            <p:ph type="subTitle" idx="1" hasCustomPrompt="1"/>
            <p:custDataLst>
              <p:tags r:id="rId4"/>
            </p:custDataLst>
          </p:nvPr>
        </p:nvSpPr>
        <p:spPr>
          <a:xfrm>
            <a:off x="9915076" y="2959861"/>
            <a:ext cx="611477" cy="3327399"/>
          </a:xfrm>
        </p:spPr>
        <p:txBody>
          <a:bodyPr vert="eaVert" lIns="90000" tIns="46800" rIns="90000" bIns="46800" anchor="b" anchorCtr="0">
            <a:normAutofit/>
          </a:bodyPr>
          <a:lstStyle>
            <a:lvl1pPr marL="342900" indent="-342900" algn="r">
              <a:buFont typeface="Arial" panose="020b0604020202020204" pitchFamily="34" charset="0"/>
              <a:buChar char="•"/>
              <a:defRPr sz="20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9" name="日期占位符 3"/>
          <p:cNvSpPr>
            <a:spLocks noGrp="1"/>
          </p:cNvSpPr>
          <p:nvPr>
            <p:ph type="dt" sz="half" idx="10"/>
            <p:custDataLst>
              <p:tags r:id="rId5"/>
            </p:custDataLst>
          </p:nvPr>
        </p:nvSpPr>
        <p:spPr>
          <a:xfrm>
            <a:off x="839073" y="6356350"/>
            <a:ext cx="2746058" cy="365125"/>
          </a:xfrm>
        </p:spPr>
        <p:txBody>
          <a:bodyPr/>
          <a:lstStyle>
            <a:lvl1pPr>
              <a:defRPr baseline="0">
                <a:solidFill>
                  <a:schemeClr val="tx1">
                    <a:lumMod val="85000"/>
                    <a:lumOff val="15000"/>
                  </a:schemeClr>
                </a:solidFill>
                <a:latin typeface="Arial" panose="020b0604020202020204" pitchFamily="34" charset="0"/>
              </a:defRPr>
            </a:lvl1pPr>
          </a:lstStyle>
          <a:p>
            <a:fld id="{D997B5FA-0921-464F-AAE1-844C04324D75}" type="datetimeFigureOut">
              <a:rPr lang="zh-CN" altLang="en-US" smtClean="0"/>
              <a:t/>
            </a:fld>
            <a:endParaRPr lang="zh-CN" altLang="en-US"/>
          </a:p>
        </p:txBody>
      </p:sp>
      <p:sp>
        <p:nvSpPr>
          <p:cNvPr id="10" name="页脚占位符 4"/>
          <p:cNvSpPr>
            <a:spLocks noGrp="1"/>
          </p:cNvSpPr>
          <p:nvPr>
            <p:ph type="ftr" sz="quarter" idx="11"/>
            <p:custDataLst>
              <p:tags r:id="rId6"/>
            </p:custDataLst>
          </p:nvPr>
        </p:nvSpPr>
        <p:spPr>
          <a:xfrm>
            <a:off x="4042807" y="6356350"/>
            <a:ext cx="4119086" cy="365125"/>
          </a:xfrm>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11" name="灯片编号占位符 5"/>
          <p:cNvSpPr>
            <a:spLocks noGrp="1"/>
          </p:cNvSpPr>
          <p:nvPr>
            <p:ph type="sldNum" sz="quarter" idx="12"/>
            <p:custDataLst>
              <p:tags r:id="rId7"/>
            </p:custDataLst>
          </p:nvPr>
        </p:nvSpPr>
        <p:spPr>
          <a:xfrm>
            <a:off x="8619569" y="6356350"/>
            <a:ext cx="2746058" cy="365125"/>
          </a:xfrm>
        </p:spPr>
        <p:txBody>
          <a:bodyPr/>
          <a:lstStyle>
            <a:lvl1pPr>
              <a:defRPr baseline="0">
                <a:solidFill>
                  <a:schemeClr val="tx1">
                    <a:lumMod val="85000"/>
                    <a:lumOff val="15000"/>
                  </a:schemeClr>
                </a:solidFill>
                <a:latin typeface="Arial" panose="020b0604020202020204" pitchFamily="34" charset="0"/>
              </a:defRPr>
            </a:lvl1pPr>
          </a:lstStyle>
          <a:p>
            <a:fld id="{565CE74E-AB26-4998-AD42-012C4C1AD076}" type="slidenum">
              <a:rPr lang="zh-CN" altLang="en-US" smtClean="0"/>
              <a:t/>
            </a:fld>
            <a:endParaRPr lang="zh-CN" altLang="en-US"/>
          </a:p>
        </p:txBody>
      </p:sp>
      <p:grpSp>
        <p:nvGrpSpPr>
          <p:cNvPr id="15" name="组合 14"/>
          <p:cNvGrpSpPr/>
          <p:nvPr>
            <p:custDataLst>
              <p:tags r:id="rId8"/>
            </p:custDataLst>
          </p:nvPr>
        </p:nvGrpSpPr>
        <p:grpSpPr>
          <a:xfrm>
            <a:off x="11131008" y="364118"/>
            <a:ext cx="774375" cy="391049"/>
            <a:chOff x="831851" y="1143000"/>
            <a:chExt cx="2768600" cy="1262063"/>
          </a:xfrm>
          <a:solidFill>
            <a:schemeClr val="accent1"/>
          </a:solidFill>
        </p:grpSpPr>
        <p:sp>
          <p:nvSpPr>
            <p:cNvPr id="18" name="Freeform 5"/>
            <p:cNvSpPr/>
            <p:nvPr>
              <p:custDataLst>
                <p:tags r:id="rId9"/>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itchFamily="34" charset="0"/>
              </a:endParaRPr>
            </a:p>
          </p:txBody>
        </p:sp>
        <p:sp>
          <p:nvSpPr>
            <p:cNvPr id="20" name="Freeform 6"/>
            <p:cNvSpPr/>
            <p:nvPr>
              <p:custDataLst>
                <p:tags r:id="rId10"/>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21" name="Freeform 7"/>
            <p:cNvSpPr/>
            <p:nvPr>
              <p:custDataLst>
                <p:tags r:id="rId11"/>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blipFill dpi="0" rotWithShape="1">
          <a:blip r:embed="rId11">
            <a:lum/>
          </a:blip>
          <a:stretch>
            <a:fillRect/>
          </a:stretch>
        </a:blipFill>
        <a:effectLst/>
      </p:bgPr>
    </p:bg>
    <p:spTree>
      <p:nvGrpSpPr>
        <p:cNvPr id="1" name=""/>
        <p:cNvGrpSpPr/>
        <p:nvPr/>
      </p:nvGrpSpPr>
      <p:grpSpPr>
        <a:xfrm>
          <a:off x="0" y="0"/>
          <a:ext cx="0" cy="0"/>
        </a:xfrm>
      </p:grpSpPr>
      <p:grpSp>
        <p:nvGrpSpPr>
          <p:cNvPr id="13" name="组合 12"/>
          <p:cNvGrpSpPr/>
          <p:nvPr>
            <p:custDataLst>
              <p:tags r:id="rId1"/>
            </p:custDataLst>
          </p:nvPr>
        </p:nvGrpSpPr>
        <p:grpSpPr>
          <a:xfrm>
            <a:off x="293105" y="141035"/>
            <a:ext cx="11803652" cy="6412765"/>
            <a:chOff x="292800" y="141035"/>
            <a:chExt cx="11791369" cy="6412765"/>
          </a:xfrm>
        </p:grpSpPr>
        <p:sp>
          <p:nvSpPr>
            <p:cNvPr id="15" name="矩形 14"/>
            <p:cNvSpPr/>
            <p:nvPr userDrawn="1">
              <p:custDataLst>
                <p:tags r:id="rId2"/>
              </p:custDataLst>
            </p:nvPr>
          </p:nvSpPr>
          <p:spPr>
            <a:xfrm>
              <a:off x="292800" y="304200"/>
              <a:ext cx="11606400" cy="6249600"/>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隶书" panose="02010509060101010101" pitchFamily="49" charset="-122"/>
              </a:endParaRPr>
            </a:p>
          </p:txBody>
        </p:sp>
        <p:grpSp>
          <p:nvGrpSpPr>
            <p:cNvPr id="16" name="组合 15"/>
            <p:cNvGrpSpPr/>
            <p:nvPr userDrawn="1">
              <p:custDataLst>
                <p:tags r:id="rId3"/>
              </p:custDataLst>
            </p:nvPr>
          </p:nvGrpSpPr>
          <p:grpSpPr>
            <a:xfrm>
              <a:off x="11310600" y="141035"/>
              <a:ext cx="773569" cy="391049"/>
              <a:chOff x="831851" y="1143000"/>
              <a:chExt cx="2768600" cy="1262063"/>
            </a:xfrm>
            <a:solidFill>
              <a:schemeClr val="accent1"/>
            </a:solidFill>
          </p:grpSpPr>
          <p:sp>
            <p:nvSpPr>
              <p:cNvPr id="17" name="Freeform 5"/>
              <p:cNvSpPr/>
              <p:nvPr>
                <p:custDataLst>
                  <p:tags r:id="rId4"/>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8" name="Freeform 6"/>
              <p:cNvSpPr/>
              <p:nvPr>
                <p:custDataLst>
                  <p:tags r:id="rId5"/>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9" name="Freeform 7"/>
              <p:cNvSpPr/>
              <p:nvPr>
                <p:custDataLst>
                  <p:tags r:id="rId6"/>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grpSp>
      <p:sp>
        <p:nvSpPr>
          <p:cNvPr id="3" name="日期占位符 2"/>
          <p:cNvSpPr>
            <a:spLocks noGrp="1"/>
          </p:cNvSpPr>
          <p:nvPr>
            <p:ph type="dt" sz="half" idx="10"/>
            <p:custDataLst>
              <p:tags r:id="rId7"/>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0"/>
            </p:custDataLst>
          </p:nvPr>
        </p:nvSpPr>
        <p:spPr>
          <a:xfrm>
            <a:off x="670628" y="952508"/>
            <a:ext cx="10863541" cy="5388907"/>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13" name="图片 12"/>
          <p:cNvPicPr>
            <a:picLocks noChangeAspect="1"/>
          </p:cNvPicPr>
          <p:nvPr>
            <p:custDataLst>
              <p:tags r:id="rId2"/>
            </p:custDataLst>
          </p:nvPr>
        </p:nvPicPr>
        <p:blipFill>
          <a:blip r:embed="rId1"/>
          <a:stretch>
            <a:fillRect/>
          </a:stretch>
        </p:blipFill>
        <p:spPr>
          <a:xfrm>
            <a:off x="0" y="380"/>
            <a:ext cx="12204700" cy="6857239"/>
          </a:xfrm>
          <a:prstGeom prst="rect">
            <a:avLst/>
          </a:prstGeom>
        </p:spPr>
      </p:pic>
      <p:grpSp>
        <p:nvGrpSpPr>
          <p:cNvPr id="8" name="组合 7"/>
          <p:cNvGrpSpPr/>
          <p:nvPr>
            <p:custDataLst>
              <p:tags r:id="rId3"/>
            </p:custDataLst>
          </p:nvPr>
        </p:nvGrpSpPr>
        <p:grpSpPr>
          <a:xfrm flipH="1">
            <a:off x="8116819" y="2732826"/>
            <a:ext cx="941117" cy="475251"/>
            <a:chOff x="831851" y="1143000"/>
            <a:chExt cx="2768600" cy="1262063"/>
          </a:xfrm>
          <a:solidFill>
            <a:schemeClr val="accent1"/>
          </a:solidFill>
        </p:grpSpPr>
        <p:sp>
          <p:nvSpPr>
            <p:cNvPr id="9" name="Freeform 5"/>
            <p:cNvSpPr/>
            <p:nvPr>
              <p:custDataLst>
                <p:tags r:id="rId4"/>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0" name="Freeform 6"/>
            <p:cNvSpPr/>
            <p:nvPr>
              <p:custDataLst>
                <p:tags r:id="rId5"/>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1" name="Freeform 7"/>
            <p:cNvSpPr/>
            <p:nvPr>
              <p:custDataLst>
                <p:tags r:id="rId6"/>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hasCustomPrompt="1"/>
            <p:custDataLst>
              <p:tags r:id="rId7"/>
            </p:custDataLst>
          </p:nvPr>
        </p:nvSpPr>
        <p:spPr>
          <a:xfrm>
            <a:off x="6102350" y="2565400"/>
            <a:ext cx="5446801" cy="1746828"/>
          </a:xfrm>
        </p:spPr>
        <p:txBody>
          <a:bodyPr anchor="b" anchorCtr="0">
            <a:normAutofit/>
          </a:bodyPr>
          <a:lstStyle>
            <a:lvl1pPr algn="r">
              <a:defRPr sz="7200" u="none" strike="noStrike" kern="1200" cap="none" spc="-2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
            </a:fld>
            <a:endParaRPr lang="zh-CN" altLang="en-US"/>
          </a:p>
        </p:txBody>
      </p:sp>
      <p:sp>
        <p:nvSpPr>
          <p:cNvPr id="14" name="文本占位符 13"/>
          <p:cNvSpPr>
            <a:spLocks noGrp="1"/>
          </p:cNvSpPr>
          <p:nvPr>
            <p:ph type="body" sz="quarter" idx="13" hasCustomPrompt="1"/>
            <p:custDataLst>
              <p:tags r:id="rId11"/>
            </p:custDataLst>
          </p:nvPr>
        </p:nvSpPr>
        <p:spPr>
          <a:xfrm>
            <a:off x="6107889" y="4454902"/>
            <a:ext cx="5441262" cy="1636713"/>
          </a:xfrm>
        </p:spPr>
        <p:txBody>
          <a:bodyPr/>
          <a:lstStyle>
            <a:lvl1pPr marL="0" indent="0" algn="r">
              <a:buNone/>
              <a:defRPr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a:lvl2pPr>
          </a:lstStyle>
          <a:p>
            <a:pPr lvl="0"/>
            <a:r>
              <a:rPr lang="zh-CN" altLang="en-US"/>
              <a:t>单击此处编辑文本</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blipFill dpi="0" rotWithShape="1">
          <a:blip r:embed="rId9">
            <a:lum/>
          </a:blip>
          <a:stretch>
            <a:fillRect/>
          </a:stretch>
        </a:blipFill>
        <a:effectLst/>
      </p:bgPr>
    </p:bg>
    <p:spTree>
      <p:nvGrpSpPr>
        <p:cNvPr id="1" name=""/>
        <p:cNvGrpSpPr/>
        <p:nvPr/>
      </p:nvGrpSpPr>
      <p:grpSpPr>
        <a:xfrm>
          <a:off x="0" y="0"/>
          <a:ext cx="0" cy="0"/>
        </a:xfrm>
      </p:grpSpPr>
      <p:grpSp>
        <p:nvGrpSpPr>
          <p:cNvPr id="8" name="组合 7"/>
          <p:cNvGrpSpPr/>
          <p:nvPr>
            <p:custDataLst>
              <p:tags r:id="rId1"/>
            </p:custDataLst>
          </p:nvPr>
        </p:nvGrpSpPr>
        <p:grpSpPr>
          <a:xfrm>
            <a:off x="11238952" y="243228"/>
            <a:ext cx="774375" cy="391049"/>
            <a:chOff x="831851" y="1143000"/>
            <a:chExt cx="2768600" cy="1262063"/>
          </a:xfrm>
          <a:solidFill>
            <a:schemeClr val="accent1"/>
          </a:solidFill>
        </p:grpSpPr>
        <p:sp>
          <p:nvSpPr>
            <p:cNvPr id="9" name="Freeform 5"/>
            <p:cNvSpPr/>
            <p:nvPr>
              <p:custDataLst>
                <p:tags r:id="rId2"/>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0" name="Freeform 6"/>
            <p:cNvSpPr/>
            <p:nvPr>
              <p:custDataLst>
                <p:tags r:id="rId3"/>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1" name="Freeform 7"/>
            <p:cNvSpPr/>
            <p:nvPr>
              <p:custDataLst>
                <p:tags r:id="rId4"/>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blipFill dpi="0" rotWithShape="1">
          <a:blip r:embed="rId11">
            <a:lum/>
          </a:blip>
          <a:stretch>
            <a:fillRect/>
          </a:stretch>
        </a:blipFill>
        <a:effectLst/>
      </p:bgPr>
    </p:bg>
    <p:spTree>
      <p:nvGrpSpPr>
        <p:cNvPr id="1" name=""/>
        <p:cNvGrpSpPr/>
        <p:nvPr/>
      </p:nvGrpSpPr>
      <p:grpSpPr>
        <a:xfrm>
          <a:off x="0" y="0"/>
          <a:ext cx="0" cy="0"/>
        </a:xfrm>
      </p:grpSpPr>
      <p:sp>
        <p:nvSpPr>
          <p:cNvPr id="8" name="矩形 7"/>
          <p:cNvSpPr/>
          <p:nvPr>
            <p:custDataLst>
              <p:tags r:id="rId1"/>
            </p:custDataLst>
          </p:nvPr>
        </p:nvSpPr>
        <p:spPr>
          <a:xfrm>
            <a:off x="293040" y="304165"/>
            <a:ext cx="11618620" cy="6249670"/>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anose="020b0604020202020204" pitchFamily="34" charset="0"/>
              <a:ea typeface="隶书" panose="02010509060101010101" pitchFamily="49" charset="-122"/>
            </a:endParaRPr>
          </a:p>
        </p:txBody>
      </p:sp>
      <p:grpSp>
        <p:nvGrpSpPr>
          <p:cNvPr id="12" name="组合 11"/>
          <p:cNvGrpSpPr/>
          <p:nvPr>
            <p:custDataLst>
              <p:tags r:id="rId2"/>
            </p:custDataLst>
          </p:nvPr>
        </p:nvGrpSpPr>
        <p:grpSpPr>
          <a:xfrm>
            <a:off x="11322402" y="140970"/>
            <a:ext cx="774236" cy="391160"/>
            <a:chOff x="831851" y="1143000"/>
            <a:chExt cx="2768600" cy="1262063"/>
          </a:xfrm>
          <a:solidFill>
            <a:schemeClr val="accent1"/>
          </a:solidFill>
        </p:grpSpPr>
        <p:sp>
          <p:nvSpPr>
            <p:cNvPr id="13" name="Freeform 5"/>
            <p:cNvSpPr/>
            <p:nvPr>
              <p:custDataLst>
                <p:tags r:id="rId3"/>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4" name="Freeform 6"/>
            <p:cNvSpPr/>
            <p:nvPr>
              <p:custDataLst>
                <p:tags r:id="rId4"/>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5" name="Freeform 7"/>
            <p:cNvSpPr/>
            <p:nvPr>
              <p:custDataLst>
                <p:tags r:id="rId5"/>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hasCustomPrompt="1"/>
            <p:custDataLst>
              <p:tags r:id="rId6"/>
            </p:custDataLst>
          </p:nvPr>
        </p:nvSpPr>
        <p:spPr>
          <a:xfrm>
            <a:off x="1282935" y="1249200"/>
            <a:ext cx="9636428" cy="723600"/>
          </a:xfrm>
        </p:spPr>
        <p:txBody>
          <a:bodyPr anchor="ctr"/>
          <a:lstStyle>
            <a:lvl1pP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7"/>
            </p:custDataLst>
          </p:nvPr>
        </p:nvSpPr>
        <p:spPr>
          <a:xfrm>
            <a:off x="1282447" y="2163600"/>
            <a:ext cx="9636628" cy="3445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blipFill dpi="0" rotWithShape="1">
          <a:blip r:embed="rId12">
            <a:lum/>
          </a:blip>
          <a:stretch>
            <a:fillRect/>
          </a:stretch>
        </a:blipFill>
        <a:effectLst/>
      </p:bgPr>
    </p:bg>
    <p:spTree>
      <p:nvGrpSpPr>
        <p:cNvPr id="1" name=""/>
        <p:cNvGrpSpPr/>
        <p:nvPr/>
      </p:nvGrpSpPr>
      <p:grpSpPr>
        <a:xfrm>
          <a:off x="0" y="0"/>
          <a:ext cx="0" cy="0"/>
        </a:xfrm>
      </p:grpSpPr>
      <p:sp>
        <p:nvSpPr>
          <p:cNvPr id="8" name="矩形 7"/>
          <p:cNvSpPr/>
          <p:nvPr>
            <p:custDataLst>
              <p:tags r:id="rId1"/>
            </p:custDataLst>
          </p:nvPr>
        </p:nvSpPr>
        <p:spPr>
          <a:xfrm>
            <a:off x="-12713" y="0"/>
            <a:ext cx="4828484" cy="6866255"/>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itchFamily="34" charset="0"/>
              <a:ea typeface="隶书" pitchFamily="49" charset="-122"/>
              <a:sym typeface="+mn-ea"/>
            </a:endParaRPr>
          </a:p>
        </p:txBody>
      </p:sp>
      <p:sp>
        <p:nvSpPr>
          <p:cNvPr id="2" name="标题 1"/>
          <p:cNvSpPr>
            <a:spLocks noGrp="1"/>
          </p:cNvSpPr>
          <p:nvPr>
            <p:ph type="title" hasCustomPrompt="1"/>
            <p:custDataLst>
              <p:tags r:id="rId2"/>
            </p:custDataLst>
          </p:nvPr>
        </p:nvSpPr>
        <p:spPr>
          <a:xfrm>
            <a:off x="583808" y="770400"/>
            <a:ext cx="3964125" cy="882000"/>
          </a:xfrm>
        </p:spPr>
        <p:txBody>
          <a:bodyPr anchor="ctr"/>
          <a:lstStyle>
            <a:lvl1pP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6"/>
            </p:custDataLst>
          </p:nvPr>
        </p:nvSpPr>
        <p:spPr>
          <a:xfrm>
            <a:off x="587411" y="1764000"/>
            <a:ext cx="3960521" cy="4093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5106514" y="769938"/>
            <a:ext cx="6486750" cy="5087937"/>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grpSp>
        <p:nvGrpSpPr>
          <p:cNvPr id="13" name="组合 12"/>
          <p:cNvGrpSpPr/>
          <p:nvPr>
            <p:custDataLst>
              <p:tags r:id="rId8"/>
            </p:custDataLst>
          </p:nvPr>
        </p:nvGrpSpPr>
        <p:grpSpPr>
          <a:xfrm>
            <a:off x="196620" y="140740"/>
            <a:ext cx="774375" cy="391049"/>
            <a:chOff x="831851" y="1143000"/>
            <a:chExt cx="2768600" cy="1262063"/>
          </a:xfrm>
          <a:solidFill>
            <a:schemeClr val="accent1"/>
          </a:solidFill>
        </p:grpSpPr>
        <p:sp>
          <p:nvSpPr>
            <p:cNvPr id="14" name="Freeform 5"/>
            <p:cNvSpPr/>
            <p:nvPr>
              <p:custDataLst>
                <p:tags r:id="rId9"/>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5" name="Freeform 6"/>
            <p:cNvSpPr/>
            <p:nvPr>
              <p:custDataLst>
                <p:tags r:id="rId10"/>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6" name="Freeform 7"/>
            <p:cNvSpPr/>
            <p:nvPr>
              <p:custDataLst>
                <p:tags r:id="rId11"/>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blipFill dpi="0" rotWithShape="1">
          <a:blip r:embed="rId12">
            <a:lum/>
          </a:blip>
          <a:stretch>
            <a:fillRect/>
          </a:stretch>
        </a:blip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12204700" cy="2664000"/>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2"/>
            </p:custDataLst>
          </p:nvPr>
        </p:nvSpPr>
        <p:spPr>
          <a:xfrm>
            <a:off x="612638" y="781200"/>
            <a:ext cx="10987834" cy="626400"/>
          </a:xfrm>
        </p:spPr>
        <p:txBody>
          <a:bodyPr anchor="ctr"/>
          <a:lstStyle>
            <a:lvl1pPr algn="ct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6"/>
            </p:custDataLst>
          </p:nvPr>
        </p:nvSpPr>
        <p:spPr>
          <a:xfrm>
            <a:off x="612638" y="1659600"/>
            <a:ext cx="10987408" cy="828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7"/>
            </p:custDataLst>
          </p:nvPr>
        </p:nvSpPr>
        <p:spPr>
          <a:xfrm>
            <a:off x="613413" y="2808000"/>
            <a:ext cx="10977023" cy="3430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grpSp>
        <p:nvGrpSpPr>
          <p:cNvPr id="14" name="组合 13"/>
          <p:cNvGrpSpPr/>
          <p:nvPr>
            <p:custDataLst>
              <p:tags r:id="rId8"/>
            </p:custDataLst>
          </p:nvPr>
        </p:nvGrpSpPr>
        <p:grpSpPr>
          <a:xfrm>
            <a:off x="11322382" y="141035"/>
            <a:ext cx="774375" cy="391049"/>
            <a:chOff x="831851" y="1143000"/>
            <a:chExt cx="2768600" cy="1262063"/>
          </a:xfrm>
          <a:solidFill>
            <a:schemeClr val="accent1"/>
          </a:solidFill>
        </p:grpSpPr>
        <p:sp>
          <p:nvSpPr>
            <p:cNvPr id="15" name="Freeform 5"/>
            <p:cNvSpPr/>
            <p:nvPr>
              <p:custDataLst>
                <p:tags r:id="rId9"/>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6" name="Freeform 6"/>
            <p:cNvSpPr/>
            <p:nvPr>
              <p:custDataLst>
                <p:tags r:id="rId10"/>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7" name="Freeform 7"/>
            <p:cNvSpPr/>
            <p:nvPr>
              <p:custDataLst>
                <p:tags r:id="rId11"/>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blipFill dpi="0" rotWithShape="1">
          <a:blip r:embed="rId12">
            <a:lum/>
          </a:blip>
          <a:stretch>
            <a:fillRect/>
          </a:stretch>
        </a:blipFill>
        <a:effectLst/>
      </p:bgPr>
    </p:bg>
    <p:spTree>
      <p:nvGrpSpPr>
        <p:cNvPr id="1" name=""/>
        <p:cNvGrpSpPr/>
        <p:nvPr/>
      </p:nvGrpSpPr>
      <p:grpSpPr>
        <a:xfrm>
          <a:off x="0" y="0"/>
          <a:ext cx="0" cy="0"/>
        </a:xfrm>
      </p:grpSpPr>
      <p:sp>
        <p:nvSpPr>
          <p:cNvPr id="8" name="矩形 7"/>
          <p:cNvSpPr/>
          <p:nvPr>
            <p:custDataLst>
              <p:tags r:id="rId1"/>
            </p:custDataLst>
          </p:nvPr>
        </p:nvSpPr>
        <p:spPr>
          <a:xfrm>
            <a:off x="0" y="5029201"/>
            <a:ext cx="12204700" cy="1828799"/>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2"/>
            </p:custDataLst>
          </p:nvPr>
        </p:nvSpPr>
        <p:spPr>
          <a:xfrm>
            <a:off x="605430" y="669600"/>
            <a:ext cx="10987834" cy="565200"/>
          </a:xfrm>
        </p:spPr>
        <p:txBody>
          <a:bodyPr anchor="ctr"/>
          <a:lstStyle>
            <a:lvl1pPr algn="ct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605467" y="1681200"/>
            <a:ext cx="11002249" cy="321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7"/>
            </p:custDataLst>
          </p:nvPr>
        </p:nvSpPr>
        <p:spPr>
          <a:xfrm>
            <a:off x="594619" y="5180400"/>
            <a:ext cx="11013060" cy="10116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grpSp>
        <p:nvGrpSpPr>
          <p:cNvPr id="13" name="组合 12"/>
          <p:cNvGrpSpPr/>
          <p:nvPr>
            <p:custDataLst>
              <p:tags r:id="rId8"/>
            </p:custDataLst>
          </p:nvPr>
        </p:nvGrpSpPr>
        <p:grpSpPr>
          <a:xfrm>
            <a:off x="11322382" y="141035"/>
            <a:ext cx="774375" cy="391049"/>
            <a:chOff x="831851" y="1143000"/>
            <a:chExt cx="2768600" cy="1262063"/>
          </a:xfrm>
          <a:solidFill>
            <a:schemeClr val="accent1"/>
          </a:solidFill>
        </p:grpSpPr>
        <p:sp>
          <p:nvSpPr>
            <p:cNvPr id="14" name="Freeform 5"/>
            <p:cNvSpPr/>
            <p:nvPr>
              <p:custDataLst>
                <p:tags r:id="rId9"/>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5" name="Freeform 6"/>
            <p:cNvSpPr/>
            <p:nvPr>
              <p:custDataLst>
                <p:tags r:id="rId10"/>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6" name="Freeform 7"/>
            <p:cNvSpPr/>
            <p:nvPr>
              <p:custDataLst>
                <p:tags r:id="rId11"/>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blipFill dpi="0" rotWithShape="1">
          <a:blip r:embed="rId10">
            <a:lum/>
          </a:blip>
          <a:stretch>
            <a:fillRect/>
          </a:stretch>
        </a:blip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12204700" cy="914400"/>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2"/>
            </p:custDataLst>
          </p:nvPr>
        </p:nvSpPr>
        <p:spPr>
          <a:xfrm>
            <a:off x="580204" y="237600"/>
            <a:ext cx="11049098" cy="441964"/>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580204" y="1663200"/>
            <a:ext cx="5347965"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6248903" y="1663200"/>
            <a:ext cx="5373191"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572996" y="4816800"/>
            <a:ext cx="5347965"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9714" y="4813200"/>
            <a:ext cx="5373191"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blipFill dpi="0" rotWithShape="1">
          <a:blip r:embed="rId7">
            <a:lum/>
          </a:blip>
          <a:stretch>
            <a:fillRect/>
          </a:stretch>
        </a:blipFill>
        <a:effectLst/>
      </p:bgPr>
    </p:bg>
    <p:spTree>
      <p:nvGrpSpPr>
        <p:cNvPr id="1" name=""/>
        <p:cNvGrpSpPr/>
        <p:nvPr/>
      </p:nvGrpSpPr>
      <p:grpSpPr>
        <a:xfrm>
          <a:off x="0" y="0"/>
          <a:ext cx="0" cy="0"/>
        </a:xfrm>
      </p:grpSpPr>
      <p:sp>
        <p:nvSpPr>
          <p:cNvPr id="10" name="矩形 9"/>
          <p:cNvSpPr/>
          <p:nvPr>
            <p:custDataLst>
              <p:tags r:id="rId1"/>
            </p:custDataLst>
          </p:nvPr>
        </p:nvSpPr>
        <p:spPr>
          <a:xfrm>
            <a:off x="0" y="959224"/>
            <a:ext cx="12204700" cy="4939553"/>
          </a:xfrm>
          <a:prstGeom prst="rect">
            <a:avLst/>
          </a:prstGeom>
          <a:solidFill>
            <a:schemeClr val="tx2">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solidFill>
                <a:schemeClr val="tx1">
                  <a:lumMod val="85000"/>
                  <a:lumOff val="15000"/>
                </a:schemeClr>
              </a:solidFill>
              <a:latin typeface="Arial" panose="020b0604020202020204" pitchFamily="34" charset="0"/>
              <a:ea typeface="隶书" panose="02010509060101010101" pitchFamily="49" charset="-122"/>
              <a:sym typeface="+mn-ea"/>
            </a:endParaRPr>
          </a:p>
        </p:txBody>
      </p:sp>
      <p:sp>
        <p:nvSpPr>
          <p:cNvPr id="2" name="标题 1"/>
          <p:cNvSpPr>
            <a:spLocks noGrp="1"/>
          </p:cNvSpPr>
          <p:nvPr>
            <p:ph type="title" hasCustomPrompt="1"/>
            <p:custDataLst>
              <p:tags r:id="rId2"/>
            </p:custDataLst>
          </p:nvPr>
        </p:nvSpPr>
        <p:spPr>
          <a:xfrm>
            <a:off x="1524386" y="1339200"/>
            <a:ext cx="9153525" cy="2386800"/>
          </a:xfrm>
        </p:spPr>
        <p:txBody>
          <a:bodyPr lIns="90000" tIns="46800" rIns="90000" bIns="0" anchor="b">
            <a:normAutofit/>
          </a:bodyPr>
          <a:lstStyle>
            <a:lvl1pPr algn="ctr">
              <a:defRPr sz="60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3"/>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6"/>
            </p:custDataLst>
          </p:nvPr>
        </p:nvSpPr>
        <p:spPr>
          <a:xfrm>
            <a:off x="1523999" y="3862800"/>
            <a:ext cx="9153525" cy="1656000"/>
          </a:xfrm>
        </p:spPr>
        <p:txBody>
          <a:bodyPr lIns="90000" tIns="0" rIns="90000" bIns="46800"/>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blipFill dpi="0" rotWithShape="1">
          <a:blip r:embed="rId10">
            <a:lum/>
          </a:blip>
          <a:stretch>
            <a:fillRect/>
          </a:stretch>
        </a:blipFill>
        <a:effectLst/>
      </p:bgPr>
    </p:bg>
    <p:spTree>
      <p:nvGrpSpPr>
        <p:cNvPr id="1" name=""/>
        <p:cNvGrpSpPr/>
        <p:nvPr/>
      </p:nvGrpSpPr>
      <p:grpSpPr>
        <a:xfrm>
          <a:off x="0" y="0"/>
          <a:ext cx="0" cy="0"/>
        </a:xfrm>
      </p:grpSpPr>
      <p:grpSp>
        <p:nvGrpSpPr>
          <p:cNvPr id="9" name="组合 8"/>
          <p:cNvGrpSpPr/>
          <p:nvPr>
            <p:custDataLst>
              <p:tags r:id="rId1"/>
            </p:custDataLst>
          </p:nvPr>
        </p:nvGrpSpPr>
        <p:grpSpPr>
          <a:xfrm>
            <a:off x="11322382" y="141035"/>
            <a:ext cx="774375" cy="391049"/>
            <a:chOff x="831851" y="1143000"/>
            <a:chExt cx="2768600" cy="1262063"/>
          </a:xfrm>
          <a:solidFill>
            <a:schemeClr val="accent1"/>
          </a:solidFill>
        </p:grpSpPr>
        <p:sp>
          <p:nvSpPr>
            <p:cNvPr id="10" name="Freeform 5"/>
            <p:cNvSpPr/>
            <p:nvPr>
              <p:custDataLst>
                <p:tags r:id="rId2"/>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1" name="Freeform 6"/>
            <p:cNvSpPr/>
            <p:nvPr>
              <p:custDataLst>
                <p:tags r:id="rId3"/>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2" name="Freeform 7"/>
            <p:cNvSpPr/>
            <p:nvPr>
              <p:custDataLst>
                <p:tags r:id="rId4"/>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p:custDataLst>
              <p:tags r:id="rId5"/>
            </p:custDataLst>
          </p:nvPr>
        </p:nvSpPr>
        <p:spPr>
          <a:xfrm>
            <a:off x="670580" y="443234"/>
            <a:ext cx="10863541" cy="441964"/>
          </a:xfrm>
        </p:spPr>
        <p:txBody>
          <a:bodyPr vert="horz" lIns="100800" tIns="39600" rIns="75600" bIns="396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6"/>
            </p:custDataLst>
          </p:nvPr>
        </p:nvSpPr>
        <p:spPr>
          <a:xfrm>
            <a:off x="670580" y="952508"/>
            <a:ext cx="10863541" cy="5388907"/>
          </a:xfrm>
        </p:spPr>
        <p:txBody>
          <a:bodyPr vert="horz" lIns="100800" tIns="0" rIns="8280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7"/>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8"/>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blipFill dpi="0" rotWithShape="1">
          <a:blip r:embed="rId11">
            <a:lum/>
          </a:blip>
          <a:stretch>
            <a:fillRect/>
          </a:stretch>
        </a:blipFill>
        <a:effectLst/>
      </p:bgPr>
    </p:bg>
    <p:spTree>
      <p:nvGrpSpPr>
        <p:cNvPr id="1" name=""/>
        <p:cNvGrpSpPr/>
        <p:nvPr/>
      </p:nvGrpSpPr>
      <p:grpSpPr>
        <a:xfrm>
          <a:off x="0" y="0"/>
          <a:ext cx="0" cy="0"/>
        </a:xfrm>
      </p:grpSpPr>
      <p:grpSp>
        <p:nvGrpSpPr>
          <p:cNvPr id="7" name="组合 6"/>
          <p:cNvGrpSpPr/>
          <p:nvPr>
            <p:custDataLst>
              <p:tags r:id="rId1"/>
            </p:custDataLst>
          </p:nvPr>
        </p:nvGrpSpPr>
        <p:grpSpPr>
          <a:xfrm>
            <a:off x="5368911" y="1356853"/>
            <a:ext cx="1698989" cy="3217058"/>
            <a:chOff x="5363324" y="1356853"/>
            <a:chExt cx="1697221" cy="3217058"/>
          </a:xfrm>
        </p:grpSpPr>
        <p:pic>
          <p:nvPicPr>
            <p:cNvPr id="8" name="图片 7"/>
            <p:cNvPicPr>
              <a:picLocks noChangeAspect="1"/>
            </p:cNvPicPr>
            <p:nvPr>
              <p:custDataLst>
                <p:tags r:id="rId3"/>
              </p:custDataLst>
            </p:nvPr>
          </p:nvPicPr>
          <p:blipFill>
            <a:blip r:embed="rId2"/>
            <a:stretch>
              <a:fillRect/>
            </a:stretch>
          </p:blipFill>
          <p:spPr>
            <a:xfrm>
              <a:off x="5363324" y="1356853"/>
              <a:ext cx="1673852" cy="3217058"/>
            </a:xfrm>
            <a:prstGeom prst="rect">
              <a:avLst/>
            </a:prstGeom>
          </p:spPr>
        </p:pic>
        <p:pic>
          <p:nvPicPr>
            <p:cNvPr id="9" name="图片 8"/>
            <p:cNvPicPr>
              <a:picLocks noChangeAspect="1"/>
            </p:cNvPicPr>
            <p:nvPr>
              <p:custDataLst>
                <p:tags r:id="rId5"/>
              </p:custDataLst>
            </p:nvPr>
          </p:nvPicPr>
          <p:blipFill>
            <a:blip r:embed="rId4"/>
            <a:stretch>
              <a:fillRect/>
            </a:stretch>
          </p:blipFill>
          <p:spPr>
            <a:xfrm>
              <a:off x="6614211" y="3210819"/>
              <a:ext cx="446334" cy="855536"/>
            </a:xfrm>
            <a:prstGeom prst="rect">
              <a:avLst/>
            </a:prstGeom>
          </p:spPr>
        </p:pic>
      </p:grpSp>
      <p:sp>
        <p:nvSpPr>
          <p:cNvPr id="2" name="标题 1"/>
          <p:cNvSpPr>
            <a:spLocks noGrp="1"/>
          </p:cNvSpPr>
          <p:nvPr>
            <p:ph type="title"/>
            <p:custDataLst>
              <p:tags r:id="rId6"/>
            </p:custDataLst>
          </p:nvPr>
        </p:nvSpPr>
        <p:spPr>
          <a:xfrm>
            <a:off x="832717" y="4062846"/>
            <a:ext cx="10526554" cy="1424420"/>
          </a:xfrm>
        </p:spPr>
        <p:txBody>
          <a:bodyPr anchor="b">
            <a:normAutofit/>
          </a:bodyPr>
          <a:lstStyle>
            <a:lvl1pPr algn="ctr">
              <a:defRPr sz="4400" u="none" strike="noStrike" kern="1200" cap="none" spc="2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单击此处编辑母版标题样式</a:t>
            </a:r>
            <a:endParaRPr lang="zh-CN" altLang="en-US"/>
          </a:p>
        </p:txBody>
      </p:sp>
      <p:sp>
        <p:nvSpPr>
          <p:cNvPr id="3" name="文本占位符 2"/>
          <p:cNvSpPr>
            <a:spLocks noGrp="1"/>
          </p:cNvSpPr>
          <p:nvPr>
            <p:ph type="body" idx="1"/>
            <p:custDataLst>
              <p:tags r:id="rId7"/>
            </p:custDataLst>
          </p:nvPr>
        </p:nvSpPr>
        <p:spPr>
          <a:xfrm>
            <a:off x="832717" y="5531839"/>
            <a:ext cx="10526554" cy="661144"/>
          </a:xfrm>
        </p:spPr>
        <p:txBody>
          <a:bodyPr>
            <a:normAutofit/>
          </a:bodyPr>
          <a:lstStyle>
            <a:lvl1pPr marL="0" indent="0" algn="ctr">
              <a:buNone/>
              <a:defRPr sz="18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blipFill dpi="0" rotWithShape="1">
          <a:blip r:embed="rId11">
            <a:lum/>
          </a:blip>
          <a:stretch>
            <a:fillRect/>
          </a:stretch>
        </a:blipFill>
        <a:effectLst/>
      </p:bgPr>
    </p:bg>
    <p:spTree>
      <p:nvGrpSpPr>
        <p:cNvPr id="1" name=""/>
        <p:cNvGrpSpPr/>
        <p:nvPr/>
      </p:nvGrpSpPr>
      <p:grpSpPr>
        <a:xfrm>
          <a:off x="0" y="0"/>
          <a:ext cx="0" cy="0"/>
        </a:xfrm>
      </p:grpSpPr>
      <p:grpSp>
        <p:nvGrpSpPr>
          <p:cNvPr id="14" name="组合 13"/>
          <p:cNvGrpSpPr/>
          <p:nvPr>
            <p:custDataLst>
              <p:tags r:id="rId1"/>
            </p:custDataLst>
          </p:nvPr>
        </p:nvGrpSpPr>
        <p:grpSpPr>
          <a:xfrm>
            <a:off x="11322382" y="141035"/>
            <a:ext cx="774375" cy="391049"/>
            <a:chOff x="831851" y="1143000"/>
            <a:chExt cx="2768600" cy="1262063"/>
          </a:xfrm>
          <a:solidFill>
            <a:schemeClr val="accent1"/>
          </a:solidFill>
        </p:grpSpPr>
        <p:sp>
          <p:nvSpPr>
            <p:cNvPr id="15" name="Freeform 5"/>
            <p:cNvSpPr/>
            <p:nvPr>
              <p:custDataLst>
                <p:tags r:id="rId2"/>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rgbClr val="E6DD96"/>
                </a:solidFill>
                <a:latin typeface="Arial" pitchFamily="34" charset="0"/>
              </a:endParaRPr>
            </a:p>
          </p:txBody>
        </p:sp>
        <p:sp>
          <p:nvSpPr>
            <p:cNvPr id="16" name="Freeform 6"/>
            <p:cNvSpPr/>
            <p:nvPr>
              <p:custDataLst>
                <p:tags r:id="rId3"/>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rgbClr val="E6DD96"/>
                </a:solidFill>
                <a:latin typeface="Arial" panose="020b0604020202020204" pitchFamily="34" charset="0"/>
              </a:endParaRPr>
            </a:p>
          </p:txBody>
        </p:sp>
        <p:sp>
          <p:nvSpPr>
            <p:cNvPr id="17" name="Freeform 7"/>
            <p:cNvSpPr/>
            <p:nvPr>
              <p:custDataLst>
                <p:tags r:id="rId4"/>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rgbClr val="E6DD96"/>
                </a:solidFill>
                <a:latin typeface="Arial" panose="020b0604020202020204" pitchFamily="34" charset="0"/>
              </a:endParaRPr>
            </a:p>
          </p:txBody>
        </p:sp>
      </p:grpSp>
      <p:sp>
        <p:nvSpPr>
          <p:cNvPr id="2" name="标题 1"/>
          <p:cNvSpPr>
            <a:spLocks noGrp="1"/>
          </p:cNvSpPr>
          <p:nvPr>
            <p:ph type="title"/>
            <p:custDataLst>
              <p:tags r:id="rId5"/>
            </p:custDataLst>
          </p:nvPr>
        </p:nvSpPr>
        <p:spPr>
          <a:xfrm>
            <a:off x="670580" y="443234"/>
            <a:ext cx="10863541"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6"/>
            </p:custDataLst>
          </p:nvPr>
        </p:nvSpPr>
        <p:spPr>
          <a:xfrm>
            <a:off x="670628" y="952508"/>
            <a:ext cx="5288745"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7"/>
            </p:custDataLst>
          </p:nvPr>
        </p:nvSpPr>
        <p:spPr>
          <a:xfrm>
            <a:off x="6245376" y="952508"/>
            <a:ext cx="5288745" cy="5388907"/>
          </a:xfrm>
        </p:spPr>
        <p:txBody>
          <a:bodyPr>
            <a:normAutofit/>
          </a:bodyPr>
          <a:lstStyle>
            <a:lvl1pPr>
              <a:defRPr sz="1600" baseline="0">
                <a:solidFill>
                  <a:schemeClr val="tx1">
                    <a:lumMod val="75000"/>
                    <a:lumOff val="25000"/>
                  </a:schemeClr>
                </a:solidFill>
                <a:latin typeface="Arial" panose="020b0604020202020204" pitchFamily="34" charset="0"/>
                <a:ea typeface="隶书" panose="02010509060101010101" pitchFamily="49" charset="-122"/>
              </a:defRPr>
            </a:lvl1pPr>
            <a:lvl2pPr>
              <a:defRPr sz="1600" baseline="0">
                <a:solidFill>
                  <a:schemeClr val="tx1">
                    <a:lumMod val="75000"/>
                    <a:lumOff val="25000"/>
                  </a:schemeClr>
                </a:solidFill>
                <a:latin typeface="Arial" panose="020b0604020202020204" pitchFamily="34" charset="0"/>
                <a:ea typeface="隶书" panose="02010509060101010101" pitchFamily="49" charset="-122"/>
              </a:defRPr>
            </a:lvl2pPr>
            <a:lvl3pPr>
              <a:defRPr sz="1600" baseline="0">
                <a:solidFill>
                  <a:schemeClr val="tx1">
                    <a:lumMod val="75000"/>
                    <a:lumOff val="25000"/>
                  </a:schemeClr>
                </a:solidFill>
                <a:latin typeface="Arial" panose="020b0604020202020204" pitchFamily="34" charset="0"/>
                <a:ea typeface="隶书" panose="02010509060101010101" pitchFamily="49" charset="-122"/>
              </a:defRPr>
            </a:lvl3pPr>
            <a:lvl4pPr>
              <a:defRPr sz="1600" baseline="0">
                <a:solidFill>
                  <a:schemeClr val="tx1">
                    <a:lumMod val="75000"/>
                    <a:lumOff val="25000"/>
                  </a:schemeClr>
                </a:solidFill>
                <a:latin typeface="Arial" panose="020b0604020202020204" pitchFamily="34" charset="0"/>
                <a:ea typeface="隶书" panose="02010509060101010101" pitchFamily="49" charset="-122"/>
              </a:defRPr>
            </a:lvl4pPr>
            <a:lvl5pPr>
              <a:defRPr sz="1600" baseline="0">
                <a:solidFill>
                  <a:schemeClr val="tx1">
                    <a:lumMod val="75000"/>
                    <a:lumOff val="2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8"/>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9"/>
            </p:custDataLst>
          </p:nvPr>
        </p:nvSpPr>
        <p:spPr/>
        <p:txBody>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10"/>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blipFill dpi="0" rotWithShape="1">
          <a:blip r:embed="rId13">
            <a:lum/>
          </a:blip>
          <a:stretch>
            <a:fillRect/>
          </a:stretch>
        </a:blipFill>
        <a:effectLst/>
      </p:bgPr>
    </p:bg>
    <p:spTree>
      <p:nvGrpSpPr>
        <p:cNvPr id="1" name=""/>
        <p:cNvGrpSpPr/>
        <p:nvPr/>
      </p:nvGrpSpPr>
      <p:grpSpPr>
        <a:xfrm>
          <a:off x="0" y="0"/>
          <a:ext cx="0" cy="0"/>
        </a:xfrm>
      </p:grpSpPr>
      <p:grpSp>
        <p:nvGrpSpPr>
          <p:cNvPr id="16" name="组合 15"/>
          <p:cNvGrpSpPr/>
          <p:nvPr>
            <p:custDataLst>
              <p:tags r:id="rId1"/>
            </p:custDataLst>
          </p:nvPr>
        </p:nvGrpSpPr>
        <p:grpSpPr>
          <a:xfrm>
            <a:off x="11322382" y="141035"/>
            <a:ext cx="774375" cy="391049"/>
            <a:chOff x="831851" y="1143000"/>
            <a:chExt cx="2768600" cy="1262063"/>
          </a:xfrm>
          <a:solidFill>
            <a:schemeClr val="accent1"/>
          </a:solidFill>
        </p:grpSpPr>
        <p:sp>
          <p:nvSpPr>
            <p:cNvPr id="17" name="Freeform 5"/>
            <p:cNvSpPr/>
            <p:nvPr>
              <p:custDataLst>
                <p:tags r:id="rId2"/>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8" name="Freeform 6"/>
            <p:cNvSpPr/>
            <p:nvPr>
              <p:custDataLst>
                <p:tags r:id="rId3"/>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9" name="Freeform 7"/>
            <p:cNvSpPr/>
            <p:nvPr>
              <p:custDataLst>
                <p:tags r:id="rId4"/>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p:custDataLst>
              <p:tags r:id="rId5"/>
            </p:custDataLst>
          </p:nvPr>
        </p:nvSpPr>
        <p:spPr>
          <a:xfrm>
            <a:off x="670580" y="443234"/>
            <a:ext cx="10863541"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6"/>
            </p:custDataLst>
          </p:nvPr>
        </p:nvSpPr>
        <p:spPr>
          <a:xfrm>
            <a:off x="670628" y="952508"/>
            <a:ext cx="5288745"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7"/>
            </p:custDataLst>
          </p:nvPr>
        </p:nvSpPr>
        <p:spPr>
          <a:xfrm>
            <a:off x="670623" y="1406525"/>
            <a:ext cx="5288703"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8"/>
            </p:custDataLst>
          </p:nvPr>
        </p:nvSpPr>
        <p:spPr>
          <a:xfrm>
            <a:off x="6242246" y="952508"/>
            <a:ext cx="5288745"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9"/>
            </p:custDataLst>
          </p:nvPr>
        </p:nvSpPr>
        <p:spPr>
          <a:xfrm>
            <a:off x="6242246" y="1406525"/>
            <a:ext cx="5288745"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1"/>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12"/>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dpi="0" rotWithShape="1">
          <a:blip r:embed="rId9">
            <a:lum/>
          </a:blip>
          <a:stretch>
            <a:fillRect/>
          </a:stretch>
        </a:blipFill>
        <a:effectLst/>
      </p:bgPr>
    </p:bg>
    <p:spTree>
      <p:nvGrpSpPr>
        <p:cNvPr id="1" name=""/>
        <p:cNvGrpSpPr/>
        <p:nvPr/>
      </p:nvGrpSpPr>
      <p:grpSpPr>
        <a:xfrm>
          <a:off x="0" y="0"/>
          <a:ext cx="0" cy="0"/>
        </a:xfrm>
      </p:grpSpPr>
      <p:grpSp>
        <p:nvGrpSpPr>
          <p:cNvPr id="12" name="组合 11"/>
          <p:cNvGrpSpPr/>
          <p:nvPr>
            <p:custDataLst>
              <p:tags r:id="rId1"/>
            </p:custDataLst>
          </p:nvPr>
        </p:nvGrpSpPr>
        <p:grpSpPr>
          <a:xfrm>
            <a:off x="11322382" y="141035"/>
            <a:ext cx="774375" cy="391049"/>
            <a:chOff x="831851" y="1143000"/>
            <a:chExt cx="2768600" cy="1262063"/>
          </a:xfrm>
          <a:solidFill>
            <a:schemeClr val="accent1"/>
          </a:solidFill>
        </p:grpSpPr>
        <p:sp>
          <p:nvSpPr>
            <p:cNvPr id="13" name="Freeform 5"/>
            <p:cNvSpPr/>
            <p:nvPr>
              <p:custDataLst>
                <p:tags r:id="rId2"/>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6" name="Freeform 6"/>
            <p:cNvSpPr/>
            <p:nvPr>
              <p:custDataLst>
                <p:tags r:id="rId3"/>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7" name="Freeform 7"/>
            <p:cNvSpPr/>
            <p:nvPr>
              <p:custDataLst>
                <p:tags r:id="rId4"/>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p:custDataLst>
              <p:tags r:id="rId5"/>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dpi="0" rotWithShape="1">
          <a:blip r:embed="rId4">
            <a:lum/>
          </a:blip>
          <a:stretch>
            <a:fillRect/>
          </a:stretch>
        </a:blip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lvl1pPr>
              <a:defRPr baseline="0">
                <a:latin typeface="Arial" panose="020b0604020202020204" pitchFamily="34" charset="0"/>
              </a:defRPr>
            </a:lvl1pPr>
          </a:lstStyle>
          <a:p>
            <a:endParaRPr lang="zh-CN" altLang="en-US"/>
          </a:p>
        </p:txBody>
      </p:sp>
      <p:sp>
        <p:nvSpPr>
          <p:cNvPr id="4" name="灯片编号占位符 3"/>
          <p:cNvSpPr>
            <a:spLocks noGrp="1"/>
          </p:cNvSpPr>
          <p:nvPr>
            <p:ph type="sldNum" sz="quarter" idx="12"/>
            <p:custDataLst>
              <p:tags r:id="rId3"/>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blipFill dpi="0" rotWithShape="1">
          <a:blip r:embed="rId11">
            <a:lum/>
          </a:blip>
          <a:stretch>
            <a:fillRect/>
          </a:stretch>
        </a:blipFill>
        <a:effectLst/>
      </p:bgPr>
    </p:bg>
    <p:spTree>
      <p:nvGrpSpPr>
        <p:cNvPr id="1" name=""/>
        <p:cNvGrpSpPr/>
        <p:nvPr/>
      </p:nvGrpSpPr>
      <p:grpSpPr>
        <a:xfrm>
          <a:off x="0" y="0"/>
          <a:ext cx="0" cy="0"/>
        </a:xfrm>
      </p:grpSpPr>
      <p:grpSp>
        <p:nvGrpSpPr>
          <p:cNvPr id="18" name="组合 17"/>
          <p:cNvGrpSpPr/>
          <p:nvPr>
            <p:custDataLst>
              <p:tags r:id="rId1"/>
            </p:custDataLst>
          </p:nvPr>
        </p:nvGrpSpPr>
        <p:grpSpPr>
          <a:xfrm>
            <a:off x="11322382" y="141035"/>
            <a:ext cx="774375" cy="391049"/>
            <a:chOff x="831851" y="1143000"/>
            <a:chExt cx="2768600" cy="1262063"/>
          </a:xfrm>
          <a:solidFill>
            <a:schemeClr val="accent1"/>
          </a:solidFill>
        </p:grpSpPr>
        <p:sp>
          <p:nvSpPr>
            <p:cNvPr id="19" name="Freeform 5"/>
            <p:cNvSpPr/>
            <p:nvPr>
              <p:custDataLst>
                <p:tags r:id="rId2"/>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20" name="Freeform 6"/>
            <p:cNvSpPr/>
            <p:nvPr>
              <p:custDataLst>
                <p:tags r:id="rId3"/>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21" name="Freeform 7"/>
            <p:cNvSpPr/>
            <p:nvPr>
              <p:custDataLst>
                <p:tags r:id="rId4"/>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sp>
        <p:nvSpPr>
          <p:cNvPr id="2" name="标题 1"/>
          <p:cNvSpPr>
            <a:spLocks noGrp="1"/>
          </p:cNvSpPr>
          <p:nvPr>
            <p:ph type="title"/>
            <p:custDataLst>
              <p:tags r:id="rId5"/>
            </p:custDataLst>
          </p:nvPr>
        </p:nvSpPr>
        <p:spPr>
          <a:xfrm>
            <a:off x="670628" y="443234"/>
            <a:ext cx="10863541"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6"/>
            </p:custDataLst>
          </p:nvPr>
        </p:nvSpPr>
        <p:spPr>
          <a:xfrm>
            <a:off x="670628" y="952508"/>
            <a:ext cx="5288745" cy="5388907"/>
          </a:xfrm>
        </p:spPr>
        <p:txBody>
          <a:bodyPr vert="horz" lIns="101600" tIns="0" rIns="82550" bIns="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7"/>
            </p:custDataLst>
          </p:nvPr>
        </p:nvSpPr>
        <p:spPr>
          <a:xfrm>
            <a:off x="6245424" y="952508"/>
            <a:ext cx="5288745"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8"/>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blipFill dpi="0" rotWithShape="1">
          <a:blip r:embed="rId12">
            <a:lum/>
          </a:blip>
          <a:stretch>
            <a:fillRect/>
          </a:stretch>
        </a:blipFill>
        <a:effectLst/>
      </p:bgPr>
    </p:bg>
    <p:spTree>
      <p:nvGrpSpPr>
        <p:cNvPr id="1" name=""/>
        <p:cNvGrpSpPr/>
        <p:nvPr/>
      </p:nvGrpSpPr>
      <p:grpSpPr>
        <a:xfrm>
          <a:off x="0" y="0"/>
          <a:ext cx="0" cy="0"/>
        </a:xfrm>
      </p:grpSpPr>
      <p:grpSp>
        <p:nvGrpSpPr>
          <p:cNvPr id="13" name="组合 12"/>
          <p:cNvGrpSpPr/>
          <p:nvPr>
            <p:custDataLst>
              <p:tags r:id="rId1"/>
            </p:custDataLst>
          </p:nvPr>
        </p:nvGrpSpPr>
        <p:grpSpPr>
          <a:xfrm>
            <a:off x="293105" y="141035"/>
            <a:ext cx="11803652" cy="6412765"/>
            <a:chOff x="292800" y="141035"/>
            <a:chExt cx="11791369" cy="6412765"/>
          </a:xfrm>
        </p:grpSpPr>
        <p:sp>
          <p:nvSpPr>
            <p:cNvPr id="14" name="矩形 13"/>
            <p:cNvSpPr/>
            <p:nvPr userDrawn="1">
              <p:custDataLst>
                <p:tags r:id="rId2"/>
              </p:custDataLst>
            </p:nvPr>
          </p:nvSpPr>
          <p:spPr>
            <a:xfrm>
              <a:off x="292800" y="304200"/>
              <a:ext cx="11606400" cy="6249600"/>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solidFill>
                  <a:schemeClr val="tx1">
                    <a:lumMod val="85000"/>
                    <a:lumOff val="15000"/>
                  </a:schemeClr>
                </a:solidFill>
                <a:latin typeface="Arial" pitchFamily="34" charset="0"/>
                <a:ea typeface="隶书" pitchFamily="49" charset="-122"/>
              </a:endParaRPr>
            </a:p>
          </p:txBody>
        </p:sp>
        <p:grpSp>
          <p:nvGrpSpPr>
            <p:cNvPr id="15" name="组合 14"/>
            <p:cNvGrpSpPr/>
            <p:nvPr userDrawn="1">
              <p:custDataLst>
                <p:tags r:id="rId3"/>
              </p:custDataLst>
            </p:nvPr>
          </p:nvGrpSpPr>
          <p:grpSpPr>
            <a:xfrm>
              <a:off x="11310600" y="141035"/>
              <a:ext cx="773569" cy="391049"/>
              <a:chOff x="831851" y="1143000"/>
              <a:chExt cx="2768600" cy="1262063"/>
            </a:xfrm>
            <a:solidFill>
              <a:schemeClr val="accent1"/>
            </a:solidFill>
          </p:grpSpPr>
          <p:sp>
            <p:nvSpPr>
              <p:cNvPr id="16" name="Freeform 5"/>
              <p:cNvSpPr/>
              <p:nvPr>
                <p:custDataLst>
                  <p:tags r:id="rId4"/>
                </p:custDataLst>
              </p:nvPr>
            </p:nvSpPr>
            <p:spPr bwMode="auto">
              <a:xfrm>
                <a:off x="936626" y="1143000"/>
                <a:ext cx="2663825" cy="1262063"/>
              </a:xfrm>
              <a:custGeom>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7" name="Freeform 6"/>
              <p:cNvSpPr/>
              <p:nvPr>
                <p:custDataLst>
                  <p:tags r:id="rId5"/>
                </p:custDataLst>
              </p:nvPr>
            </p:nvSpPr>
            <p:spPr bwMode="auto">
              <a:xfrm>
                <a:off x="831851" y="1538288"/>
                <a:ext cx="2054225" cy="746125"/>
              </a:xfrm>
              <a:custGeom>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sp>
            <p:nvSpPr>
              <p:cNvPr id="19" name="Freeform 7"/>
              <p:cNvSpPr/>
              <p:nvPr>
                <p:custDataLst>
                  <p:tags r:id="rId6"/>
                </p:custDataLst>
              </p:nvPr>
            </p:nvSpPr>
            <p:spPr bwMode="auto">
              <a:xfrm>
                <a:off x="1158876" y="1508125"/>
                <a:ext cx="373063" cy="365125"/>
              </a:xfrm>
              <a:custGeom>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vert="horz" wrap="square" lIns="91440" tIns="45720" rIns="91440" bIns="45720" numCol="1" anchor="t" anchorCtr="0" compatLnSpc="1"/>
              <a:lstStyle/>
              <a:p>
                <a:endParaRPr lang="zh-CN" altLang="en-US" baseline="0">
                  <a:solidFill>
                    <a:schemeClr val="tx1">
                      <a:lumMod val="85000"/>
                      <a:lumOff val="15000"/>
                    </a:schemeClr>
                  </a:solidFill>
                  <a:latin typeface="Arial" panose="020b0604020202020204" pitchFamily="34" charset="0"/>
                </a:endParaRPr>
              </a:p>
            </p:txBody>
          </p:sp>
        </p:grpSp>
      </p:grpSp>
      <p:sp>
        <p:nvSpPr>
          <p:cNvPr id="2" name="竖排标题 1"/>
          <p:cNvSpPr>
            <a:spLocks noGrp="1"/>
          </p:cNvSpPr>
          <p:nvPr>
            <p:ph type="title" orient="vert"/>
            <p:custDataLst>
              <p:tags r:id="rId7"/>
            </p:custDataLst>
          </p:nvPr>
        </p:nvSpPr>
        <p:spPr>
          <a:xfrm>
            <a:off x="10582147" y="952508"/>
            <a:ext cx="951975"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8"/>
            </p:custDataLst>
          </p:nvPr>
        </p:nvSpPr>
        <p:spPr>
          <a:xfrm>
            <a:off x="670623" y="952500"/>
            <a:ext cx="9838339"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tags" Target="../tags/tag168.xml" /><Relationship Id="rId2" Type="http://schemas.openxmlformats.org/officeDocument/2006/relationships/slideLayout" Target="../slideLayouts/slideLayout2.xml" /><Relationship Id="rId20" Type="http://schemas.openxmlformats.org/officeDocument/2006/relationships/tags" Target="../tags/tag169.xml" /><Relationship Id="rId21" Type="http://schemas.openxmlformats.org/officeDocument/2006/relationships/tags" Target="../tags/tag170.xml" /><Relationship Id="rId22" Type="http://schemas.openxmlformats.org/officeDocument/2006/relationships/tags" Target="../tags/tag171.xml" /><Relationship Id="rId23" Type="http://schemas.openxmlformats.org/officeDocument/2006/relationships/tags" Target="../tags/tag172.xml" /><Relationship Id="rId24" Type="http://schemas.openxmlformats.org/officeDocument/2006/relationships/tags" Target="../tags/tag173.xml" /><Relationship Id="rId25"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70580" y="443230"/>
            <a:ext cx="10863541" cy="441964"/>
          </a:xfrm>
          <a:prstGeom prst="rect">
            <a:avLst/>
          </a:prstGeom>
        </p:spPr>
        <p:txBody>
          <a:bodyPr vert="horz" lIns="100800" tIns="39600" rIns="75600" bIns="396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70580" y="952508"/>
            <a:ext cx="10863541" cy="5388907"/>
          </a:xfrm>
          <a:prstGeom prst="rect">
            <a:avLst/>
          </a:prstGeom>
        </p:spPr>
        <p:txBody>
          <a:bodyPr vert="horz" lIns="100800" tIns="0" rIns="8280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80658" y="6349833"/>
            <a:ext cx="2702813"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4120287" y="6349833"/>
            <a:ext cx="3964125"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9569" y="6349833"/>
            <a:ext cx="2702813"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iming/>
  <p:txStyles>
    <p:titleStyle>
      <a:lvl1pPr algn="l" defTabSz="914400" rtl="0" eaLnBrk="1" fontAlgn="auto" latinLnBrk="0" hangingPunct="1">
        <a:lnSpc>
          <a:spcPct val="12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2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tags" Target="../tags/tag17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image" Target="../media/image9.png" /><Relationship Id="rId4" Type="http://schemas.openxmlformats.org/officeDocument/2006/relationships/tags" Target="../tags/tag18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image" Target="../media/image10.png" /><Relationship Id="rId4" Type="http://schemas.openxmlformats.org/officeDocument/2006/relationships/tags" Target="../tags/tag18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tags" Target="../tags/tag18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tags" Target="../tags/tag18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tags" Target="../tags/tag18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tags" Target="../tags/tag18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tags" Target="../tags/tag19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7.png" /><Relationship Id="rId3" Type="http://schemas.openxmlformats.org/officeDocument/2006/relationships/tags" Target="../tags/tag19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7.png" /><Relationship Id="rId3" Type="http://schemas.openxmlformats.org/officeDocument/2006/relationships/tags" Target="../tags/tag17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tags" Target="../tags/tag195.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image" Target="../media/image11.png" /><Relationship Id="rId4" Type="http://schemas.openxmlformats.org/officeDocument/2006/relationships/tags" Target="../tags/tag19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image" Target="../media/image12.png" /><Relationship Id="rId4" Type="http://schemas.openxmlformats.org/officeDocument/2006/relationships/tags" Target="../tags/tag19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tags" Target="../tags/tag19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image" Target="../media/image13.png" /><Relationship Id="rId4" Type="http://schemas.openxmlformats.org/officeDocument/2006/relationships/tags" Target="../tags/tag19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0.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tags" Target="../tags/tag201.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tags" Target="../tags/tag20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6.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tags" Target="../tags/tag20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4.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tags" Target="../tags/tag20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tags" Target="../tags/tag206.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tags" Target="../tags/tag20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tags" Target="../tags/tag208.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image" Target="../media/image14.png" /><Relationship Id="rId4" Type="http://schemas.openxmlformats.org/officeDocument/2006/relationships/tags" Target="../tags/tag20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tags" Target="../tags/tag180.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tags" Target="../tags/tag18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tags" Target="../tags/tag18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object 3"/>
          <p:cNvSpPr txBox="1">
            <a:spLocks noGrp="1"/>
          </p:cNvSpPr>
          <p:nvPr>
            <p:ph type="ctrTitle"/>
          </p:nvPr>
        </p:nvSpPr>
        <p:spPr>
          <a:xfrm>
            <a:off x="-302260" y="1710690"/>
            <a:ext cx="11814175" cy="2782570"/>
          </a:xfrm>
          <a:prstGeom prst="rect">
            <a:avLst/>
          </a:prstGeom>
        </p:spPr>
        <p:txBody>
          <a:bodyPr vert="horz" wrap="square" lIns="0" tIns="12700" rIns="0" bIns="0" rtlCol="0">
            <a:spAutoFit/>
          </a:bodyPr>
          <a:lstStyle/>
          <a:p>
            <a:pPr marL="2595880">
              <a:lnSpc>
                <a:spcPct val="100000"/>
              </a:lnSpc>
              <a:spcBef>
                <a:spcPts val="100"/>
              </a:spcBef>
            </a:pPr>
            <a:r>
              <a:rPr lang="zh-CN" altLang="en-US" sz="6000" spc="5"/>
              <a:t>《</a:t>
            </a:r>
            <a:r>
              <a:rPr lang="zh-CN" sz="6000" spc="5"/>
              <a:t>乡土中国》</a:t>
            </a:r>
            <a:r>
              <a:rPr sz="6000" spc="15">
                <a:sym typeface="+mn-ea"/>
              </a:rPr>
              <a:t>整</a:t>
            </a:r>
            <a:r>
              <a:rPr sz="6000">
                <a:sym typeface="+mn-ea"/>
              </a:rPr>
              <a:t>本书阅</a:t>
            </a:r>
            <a:r>
              <a:rPr sz="6000" spc="15">
                <a:sym typeface="+mn-ea"/>
              </a:rPr>
              <a:t>读          </a:t>
            </a:r>
            <a:br>
              <a:rPr sz="6000" spc="15">
                <a:sym typeface="+mn-ea"/>
              </a:rPr>
            </a:br>
            <a:r>
              <a:rPr sz="6000" spc="15">
                <a:sym typeface="+mn-ea"/>
              </a:rPr>
              <a:t>                      </a:t>
            </a:r>
            <a:br>
              <a:rPr sz="6000" spc="15">
                <a:sym typeface="+mn-ea"/>
              </a:rPr>
            </a:br>
            <a:r>
              <a:rPr sz="6000" spc="15">
                <a:sym typeface="+mn-ea"/>
              </a:rPr>
              <a:t>       </a:t>
            </a:r>
            <a:r>
              <a:rPr sz="4400" b="0" spc="15">
                <a:sym typeface="+mn-ea"/>
              </a:rPr>
              <a:t>教学设计（二）</a:t>
            </a:r>
            <a:endParaRPr lang="zh-CN" sz="4400" b="0" spc="15">
              <a:sym typeface="+mn-ea"/>
            </a:endParaRPr>
          </a:p>
        </p:txBody>
      </p:sp>
      <p:sp>
        <p:nvSpPr>
          <p:cNvPr id="4" name="object 4"/>
          <p:cNvSpPr/>
          <p:nvPr/>
        </p:nvSpPr>
        <p:spPr>
          <a:xfrm>
            <a:off x="0" y="3786251"/>
            <a:ext cx="12202668" cy="3071746"/>
          </a:xfrm>
          <a:prstGeom prst="rect">
            <a:avLst/>
          </a:prstGeom>
          <a:blipFill>
            <a:blip r:embed="rId2"/>
            <a:stretch>
              <a:fillRect/>
            </a:stretch>
          </a:blipFill>
        </p:spPr>
        <p:txBody>
          <a:bodyPr wrap="square" lIns="0" tIns="0" rIns="0" bIns="0" rtlCol="0"/>
          <a:lstStyle/>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r>
              <a:rPr lang="en-US" altLang="zh-CN" sz="4000">
                <a:solidFill>
                  <a:srgbClr val="1F2DA8"/>
                </a:solidFill>
                <a:latin typeface="微软雅黑" panose="020b0503020204020204" charset="-122"/>
                <a:ea typeface="微软雅黑"/>
                <a:cs typeface="楷体" panose="02010609060101010101" charset="-122"/>
                <a:sym typeface="+mn-ea"/>
              </a:rPr>
              <a:t>4</a:t>
            </a:r>
            <a:r>
              <a:rPr sz="4000">
                <a:solidFill>
                  <a:srgbClr val="1F2DA8"/>
                </a:solidFill>
                <a:latin typeface="微软雅黑" panose="020b0503020204020204" charset="-122"/>
                <a:ea typeface="微软雅黑"/>
                <a:cs typeface="楷体" panose="02010609060101010101" charset="-122"/>
                <a:sym typeface="+mn-ea"/>
              </a:rPr>
              <a:t>.学习任务单（表一）示例</a:t>
            </a:r>
            <a:endParaRPr lang="zh-CN" altLang="en-US" sz="4000">
              <a:solidFill>
                <a:srgbClr val="1F2DA8"/>
              </a:solidFill>
              <a:latin typeface="微软雅黑" panose="020b0503020204020204" charset="-122"/>
              <a:ea typeface="微软雅黑"/>
              <a:cs typeface="楷体" panose="02010609060101010101" charset="-122"/>
            </a:endParaRPr>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p/>
        </p:txBody>
      </p:sp>
      <p:pic>
        <p:nvPicPr>
          <p:cNvPr id="6" name="内容占位符 5"/>
          <p:cNvPicPr>
            <a:picLocks noChangeAspect="1"/>
          </p:cNvPicPr>
          <p:nvPr>
            <p:ph idx="1"/>
          </p:nvPr>
        </p:nvPicPr>
        <p:blipFill>
          <a:blip r:embed="rId3"/>
          <a:stretch>
            <a:fillRect/>
          </a:stretch>
        </p:blipFill>
        <p:spPr>
          <a:xfrm>
            <a:off x="670560" y="1215390"/>
            <a:ext cx="10863580" cy="4861560"/>
          </a:xfrm>
          <a:prstGeom prst="rect">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855" y="316234"/>
            <a:ext cx="10863541" cy="441964"/>
          </a:xfrm>
        </p:spPr>
        <p:txBody>
          <a:bodyPr>
            <a:noAutofit/>
          </a:bodyPr>
          <a:lstStyle/>
          <a:p>
            <a:r>
              <a:rPr lang="en-US" altLang="zh-CN" sz="4000">
                <a:solidFill>
                  <a:srgbClr val="1F2DA8"/>
                </a:solidFill>
                <a:latin typeface="微软雅黑" panose="020b0503020204020204" charset="-122"/>
                <a:ea typeface="微软雅黑"/>
                <a:cs typeface="楷体" panose="02010609060101010101" charset="-122"/>
              </a:rPr>
              <a:t>5</a:t>
            </a:r>
            <a:r>
              <a:rPr lang="zh-CN" altLang="en-US" sz="4000">
                <a:solidFill>
                  <a:srgbClr val="1F2DA8"/>
                </a:solidFill>
                <a:latin typeface="微软雅黑" panose="020b0503020204020204" charset="-122"/>
                <a:ea typeface="微软雅黑"/>
                <a:cs typeface="楷体" panose="02010609060101010101" charset="-122"/>
              </a:rPr>
              <a:t>.学习任务单（表二）示例</a:t>
            </a:r>
            <a:endParaRPr lang="zh-CN" altLang="en-US" sz="4000">
              <a:solidFill>
                <a:srgbClr val="1F2DA8"/>
              </a:solidFill>
              <a:latin typeface="微软雅黑" panose="020b0503020204020204" charset="-122"/>
              <a:ea typeface="微软雅黑"/>
              <a:cs typeface="楷体" panose="02010609060101010101" charset="-122"/>
            </a:endParaRPr>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p/>
        </p:txBody>
      </p:sp>
      <p:pic>
        <p:nvPicPr>
          <p:cNvPr id="6" name="内容占位符 5"/>
          <p:cNvPicPr>
            <a:picLocks noChangeAspect="1"/>
          </p:cNvPicPr>
          <p:nvPr>
            <p:ph idx="1"/>
          </p:nvPr>
        </p:nvPicPr>
        <p:blipFill>
          <a:blip r:embed="rId3"/>
          <a:stretch>
            <a:fillRect/>
          </a:stretch>
        </p:blipFill>
        <p:spPr>
          <a:xfrm>
            <a:off x="1276985" y="952500"/>
            <a:ext cx="9650095" cy="5388610"/>
          </a:xfrm>
          <a:prstGeom prst="rect">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20" y="316234"/>
            <a:ext cx="10863541" cy="441964"/>
          </a:xfrm>
        </p:spPr>
        <p:txBody>
          <a:bodyPr>
            <a:noAutofit/>
          </a:bodyPr>
          <a:lstStyle/>
          <a:p>
            <a:r>
              <a:rPr lang="zh-CN" altLang="en-US" sz="4000">
                <a:solidFill>
                  <a:srgbClr val="1F2DA8"/>
                </a:solidFill>
                <a:latin typeface="微软雅黑" panose="020b0503020204020204" charset="-122"/>
                <a:ea typeface="微软雅黑"/>
                <a:cs typeface="楷体" panose="02010609060101010101" charset="-122"/>
              </a:rPr>
              <a:t>6.联系实际，谈谈传统社会的重男轻女现象</a:t>
            </a:r>
            <a:endParaRPr lang="zh-CN" altLang="en-US" sz="4000">
              <a:solidFill>
                <a:srgbClr val="1F2DA8"/>
              </a:solidFill>
              <a:latin typeface="微软雅黑" panose="020b0503020204020204" charset="-122"/>
              <a:ea typeface="微软雅黑"/>
              <a:cs typeface="楷体" panose="02010609060101010101" charset="-122"/>
            </a:endParaRPr>
          </a:p>
        </p:txBody>
      </p:sp>
      <p:sp>
        <p:nvSpPr>
          <p:cNvPr id="12" name="内容占位符 11"/>
          <p:cNvSpPr/>
          <p:nvPr>
            <p:ph idx="1"/>
          </p:nvPr>
        </p:nvSpPr>
        <p:spPr>
          <a:xfrm>
            <a:off x="900450" y="1469398"/>
            <a:ext cx="10863541" cy="5388907"/>
          </a:xfrm>
        </p:spPr>
        <p:txBody>
          <a:bodyPr>
            <a:normAutofit/>
          </a:bodyPr>
          <a:lstStyle/>
          <a:p>
            <a:pPr marL="0" indent="0">
              <a:buNone/>
            </a:pPr>
            <a:r>
              <a:rPr lang="zh-CN" altLang="en-US" sz="3600" b="1">
                <a:latin typeface="楷体" panose="02010609060101010101" charset="-122"/>
                <a:ea typeface="楷体" panose="02010609060101010101" charset="-122"/>
              </a:rPr>
              <a:t>传统社会非常看重家族血统的绵续，几乎所有家庭都以家大业大、子孙繁多为荣，在男婚女嫁的情况下，能延续香火的只有男性后代。因此，重男轻女就成了传统社会的普遍现象。</a:t>
            </a:r>
            <a:endParaRPr lang="zh-CN" altLang="en-US" sz="3600" b="1">
              <a:latin typeface="楷体" panose="02010609060101010101" charset="-122"/>
              <a:ea typeface="楷体" panose="02010609060101010101" charset="-122"/>
            </a:endParaRPr>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12">
                                            <p:txEl>
                                              <p:pRg st="0" end="0"/>
                                            </p:txEl>
                                          </p:spTgt>
                                        </p:tgtEl>
                                        <p:attrNameLst>
                                          <p:attrName>style.visibility</p:attrName>
                                        </p:attrNameLst>
                                      </p:cBhvr>
                                      <p:to>
                                        <p:strVal val="visible"/>
                                      </p:to>
                                    </p:set>
                                    <p:anim calcmode="discrete" valueType="clr">
                                      <p:cBhvr override="childStyle">
                                        <p:cTn id="13" dur="80"/>
                                        <p:tgtEl>
                                          <p:spTgt spid="1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2">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12">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044085" y="1469398"/>
            <a:ext cx="10863541" cy="5388907"/>
          </a:xfrm>
        </p:spPr>
        <p:txBody>
          <a:bodyPr/>
          <a:lstStyle/>
          <a:p>
            <a:r>
              <a:rPr lang="zh-CN" altLang="en-US" sz="72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三.思辨探究</a:t>
            </a:r>
            <a:endParaRPr lang="zh-CN" altLang="en-US" sz="72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927120" y="316234"/>
            <a:ext cx="10863541" cy="441964"/>
          </a:xfrm>
        </p:spPr>
        <p:txBody>
          <a:bodyPr>
            <a:noAutofit/>
          </a:bodyPr>
          <a:lstStyle/>
          <a:p>
            <a:r>
              <a:rPr lang="zh-CN" altLang="en-US" sz="4000">
                <a:solidFill>
                  <a:srgbClr val="1F2DA8"/>
                </a:solidFill>
                <a:latin typeface="微软雅黑" panose="020b0503020204020204" charset="-122"/>
                <a:ea typeface="微软雅黑"/>
                <a:cs typeface="楷体" panose="02010609060101010101" charset="-122"/>
              </a:rPr>
              <a:t>1.阎云翔认为什么因素推动家庭从父子主轴向夫妻主轴转变？</a:t>
            </a:r>
            <a:endParaRPr lang="zh-CN" altLang="en-US" sz="4000">
              <a:solidFill>
                <a:srgbClr val="1F2DA8"/>
              </a:solidFill>
              <a:latin typeface="微软雅黑" panose="020b0503020204020204" charset="-122"/>
              <a:ea typeface="微软雅黑"/>
              <a:cs typeface="楷体" panose="02010609060101010101" charset="-122"/>
            </a:endParaRPr>
          </a:p>
        </p:txBody>
      </p:sp>
      <p:sp>
        <p:nvSpPr>
          <p:cNvPr id="12" name="内容占位符 11"/>
          <p:cNvSpPr/>
          <p:nvPr>
            <p:ph idx="1"/>
          </p:nvPr>
        </p:nvSpPr>
        <p:spPr>
          <a:xfrm>
            <a:off x="1441450" y="2440940"/>
            <a:ext cx="10152380" cy="4509770"/>
          </a:xfrm>
        </p:spPr>
        <p:txBody>
          <a:bodyPr/>
          <a:lstStyle/>
          <a:p>
            <a:r>
              <a:rPr lang="zh-CN" altLang="en-US" sz="3600" b="1">
                <a:latin typeface="楷体" panose="02010609060101010101" charset="-122"/>
                <a:ea typeface="楷体" panose="02010609060101010101" charset="-122"/>
              </a:rPr>
              <a:t>妇女因为追求自由而积极主动推动。而妇女为何要积极推动？这与女权主义高涨有关系。</a:t>
            </a:r>
            <a:endParaRPr lang="zh-CN" altLang="en-US" sz="3600" b="1">
              <a:latin typeface="楷体" panose="02010609060101010101" charset="-122"/>
              <a:ea typeface="楷体" panose="02010609060101010101" charset="-122"/>
            </a:endParaRPr>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 calcmode="lin" valueType="num">
                                      <p:cBhvr additive="base">
                                        <p:cTn id="14"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uild="p"/>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8845" y="384179"/>
            <a:ext cx="10863541" cy="441964"/>
          </a:xfrm>
        </p:spPr>
        <p:txBody>
          <a:bodyPr>
            <a:noAutofit/>
          </a:bodyPr>
          <a:lstStyle/>
          <a:p>
            <a:r>
              <a:rPr lang="en-US" altLang="zh-CN" sz="4000">
                <a:solidFill>
                  <a:srgbClr val="1F2DA8"/>
                </a:solidFill>
                <a:latin typeface="微软雅黑" panose="020b0503020204020204" charset="-122"/>
                <a:ea typeface="微软雅黑"/>
                <a:cs typeface="楷体" panose="02010609060101010101" charset="-122"/>
              </a:rPr>
              <a:t>2</a:t>
            </a:r>
            <a:r>
              <a:rPr lang="zh-CN" altLang="en-US" sz="4000">
                <a:solidFill>
                  <a:srgbClr val="1F2DA8"/>
                </a:solidFill>
                <a:latin typeface="微软雅黑" panose="020b0503020204020204" charset="-122"/>
                <a:ea typeface="微软雅黑"/>
                <a:cs typeface="楷体" panose="02010609060101010101" charset="-122"/>
              </a:rPr>
              <a:t>.阅读萧楼文章，判断分家对家庭事业是否有损害？</a:t>
            </a:r>
            <a:endParaRPr lang="zh-CN" altLang="en-US" sz="4000">
              <a:solidFill>
                <a:srgbClr val="1F2DA8"/>
              </a:solidFill>
              <a:latin typeface="微软雅黑" panose="020b0503020204020204" charset="-122"/>
              <a:ea typeface="微软雅黑"/>
              <a:cs typeface="楷体" panose="02010609060101010101" charset="-122"/>
            </a:endParaRPr>
          </a:p>
        </p:txBody>
      </p:sp>
      <p:sp>
        <p:nvSpPr>
          <p:cNvPr id="12" name="内容占位符 11"/>
          <p:cNvSpPr/>
          <p:nvPr>
            <p:ph idx="1"/>
          </p:nvPr>
        </p:nvSpPr>
        <p:spPr>
          <a:xfrm>
            <a:off x="1232535" y="1980565"/>
            <a:ext cx="9540240" cy="4133850"/>
          </a:xfrm>
        </p:spPr>
        <p:txBody>
          <a:bodyPr/>
          <a:lstStyle/>
          <a:p>
            <a:r>
              <a:rPr lang="zh-CN" altLang="en-US" sz="3600" b="1">
                <a:latin typeface="楷体" panose="02010609060101010101" charset="-122"/>
                <a:ea typeface="楷体" panose="02010609060101010101" charset="-122"/>
                <a:cs typeface="楷体" panose="02010609060101010101" charset="-122"/>
              </a:rPr>
              <a:t>分家对事业没有损害；</a:t>
            </a:r>
            <a:endParaRPr lang="zh-CN" altLang="en-US" sz="3600" b="1">
              <a:latin typeface="楷体" panose="02010609060101010101" charset="-122"/>
              <a:ea typeface="楷体" panose="02010609060101010101" charset="-122"/>
              <a:cs typeface="楷体" panose="02010609060101010101" charset="-122"/>
            </a:endParaRPr>
          </a:p>
          <a:p>
            <a:r>
              <a:rPr lang="zh-CN" altLang="en-US" sz="3600" b="1">
                <a:latin typeface="楷体" panose="02010609060101010101" charset="-122"/>
                <a:ea typeface="楷体" panose="02010609060101010101" charset="-122"/>
                <a:cs typeface="楷体" panose="02010609060101010101" charset="-122"/>
              </a:rPr>
              <a:t>但是分家使父母（本家）地位下降。</a:t>
            </a:r>
            <a:endParaRPr lang="zh-CN" altLang="en-US" sz="3600" b="1">
              <a:latin typeface="楷体" panose="02010609060101010101" charset="-122"/>
              <a:ea typeface="楷体" panose="02010609060101010101" charset="-122"/>
              <a:cs typeface="楷体" panose="02010609060101010101" charset="-122"/>
            </a:endParaRPr>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12">
                                            <p:txEl>
                                              <p:pRg st="0" end="0"/>
                                            </p:txEl>
                                          </p:spTgt>
                                        </p:tgtEl>
                                        <p:attrNameLst>
                                          <p:attrName>style.visibility</p:attrName>
                                        </p:attrNameLst>
                                      </p:cBhvr>
                                      <p:to>
                                        <p:strVal val="visible"/>
                                      </p:to>
                                    </p:set>
                                    <p:anim calcmode="discrete" valueType="clr">
                                      <p:cBhvr override="childStyle">
                                        <p:cTn id="13" dur="80"/>
                                        <p:tgtEl>
                                          <p:spTgt spid="1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2">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12">
                                            <p:txEl>
                                              <p:pRg st="0" end="0"/>
                                            </p:txEl>
                                          </p:spTgt>
                                        </p:tgtEl>
                                        <p:attrNameLst>
                                          <p:attrName>fill.type</p:attrName>
                                        </p:attrNameLst>
                                      </p:cBhvr>
                                      <p:to>
                                        <p:strVal val="solid"/>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27" presetClass="entr" presetSubtype="0" fill="hold" grpId="0" nodeType="clickEffect">
                                  <p:stCondLst>
                                    <p:cond delay="0"/>
                                  </p:stCondLst>
                                  <p:iterate type="lt">
                                    <p:tmPct val="50000"/>
                                  </p:iterate>
                                  <p:childTnLst>
                                    <p:set>
                                      <p:cBhvr>
                                        <p:cTn id="19" dur="1" fill="hold">
                                          <p:stCondLst>
                                            <p:cond delay="0"/>
                                          </p:stCondLst>
                                        </p:cTn>
                                        <p:tgtEl>
                                          <p:spTgt spid="12">
                                            <p:txEl>
                                              <p:pRg st="1" end="1"/>
                                            </p:txEl>
                                          </p:spTgt>
                                        </p:tgtEl>
                                        <p:attrNameLst>
                                          <p:attrName>style.visibility</p:attrName>
                                        </p:attrNameLst>
                                      </p:cBhvr>
                                      <p:to>
                                        <p:strVal val="visible"/>
                                      </p:to>
                                    </p:set>
                                    <p:anim calcmode="discrete" valueType="clr">
                                      <p:cBhvr override="childStyle">
                                        <p:cTn id="20" dur="80"/>
                                        <p:tgtEl>
                                          <p:spTgt spid="12">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2">
                                            <p:txEl>
                                              <p:pRg st="1" end="1"/>
                                            </p:txEl>
                                          </p:spTgt>
                                        </p:tgtEl>
                                        <p:attrNameLst>
                                          <p:attrName>fillcolor</p:attrName>
                                        </p:attrNameLst>
                                      </p:cBhvr>
                                      <p:tavLst>
                                        <p:tav tm="0">
                                          <p:val>
                                            <p:clrVal>
                                              <a:schemeClr val="accent2"/>
                                            </p:clrVal>
                                          </p:val>
                                        </p:tav>
                                        <p:tav tm="50000">
                                          <p:val>
                                            <p:clrVal>
                                              <a:schemeClr val="hlink"/>
                                            </p:clrVal>
                                          </p:val>
                                        </p:tav>
                                      </p:tavLst>
                                    </p:anim>
                                    <p:set>
                                      <p:cBhvr>
                                        <p:cTn id="22" dur="80"/>
                                        <p:tgtEl>
                                          <p:spTgt spid="12">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uiExpand="1"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70580" y="222889"/>
            <a:ext cx="10863541" cy="441964"/>
          </a:xfrm>
        </p:spPr>
        <p:txBody>
          <a:bodyPr>
            <a:noAutofit/>
          </a:bodyPr>
          <a:lstStyle/>
          <a:p>
            <a:r>
              <a:rPr lang="zh-CN" altLang="en-US" sz="3600">
                <a:solidFill>
                  <a:srgbClr val="1F2DA8"/>
                </a:solidFill>
                <a:latin typeface="微软雅黑" panose="020b0503020204020204" charset="-122"/>
                <a:ea typeface="微软雅黑"/>
                <a:cs typeface="楷体" panose="02010609060101010101" charset="-122"/>
              </a:rPr>
              <a:t>3.讨论辩驳，形成判断</a:t>
            </a:r>
            <a:endParaRPr lang="zh-CN" altLang="en-US" sz="3600">
              <a:solidFill>
                <a:srgbClr val="1F2DA8"/>
              </a:solidFill>
              <a:latin typeface="微软雅黑" charset="-122"/>
              <a:ea typeface="微软雅黑" panose="020b0503020204020204" charset="-122"/>
              <a:cs typeface="楷体" panose="02010609060101010101" charset="-122"/>
            </a:endParaRPr>
          </a:p>
        </p:txBody>
      </p:sp>
      <p:sp>
        <p:nvSpPr>
          <p:cNvPr id="12" name="内容占位符 11"/>
          <p:cNvSpPr/>
          <p:nvPr>
            <p:ph idx="1"/>
          </p:nvPr>
        </p:nvSpPr>
        <p:spPr>
          <a:xfrm>
            <a:off x="578485" y="2028190"/>
            <a:ext cx="11694160" cy="5388610"/>
          </a:xfrm>
        </p:spPr>
        <p:txBody>
          <a:bodyPr>
            <a:normAutofit lnSpcReduction="10000"/>
          </a:bodyPr>
          <a:lstStyle/>
          <a:p>
            <a:pPr marL="0" indent="0">
              <a:lnSpc>
                <a:spcPct val="120000"/>
              </a:lnSpc>
              <a:buNone/>
            </a:pPr>
            <a:r>
              <a:rPr lang="zh-CN" altLang="en-US" sz="3200" b="1">
                <a:latin typeface="楷体" panose="02010609060101010101" charset="-122"/>
                <a:ea typeface="楷体" panose="02010609060101010101" charset="-122"/>
              </a:rPr>
              <a:t>示例一：认同。传统社会经济形态是以农耕为主，副业为辅。 由于生产条件限制，只有集中资源，才能更好地完成生产。 不分家，在家长的主持之下更容易让资源配置合理。 因而为了生存的事业，个人感情被抑制。</a:t>
            </a:r>
            <a:endParaRPr lang="zh-CN" altLang="en-US" sz="3200" b="1">
              <a:latin typeface="楷体" panose="02010609060101010101" charset="-122"/>
              <a:ea typeface="楷体" panose="02010609060101010101" charset="-122"/>
            </a:endParaRPr>
          </a:p>
          <a:p>
            <a:pPr marL="0" indent="0">
              <a:lnSpc>
                <a:spcPct val="120000"/>
              </a:lnSpc>
              <a:buNone/>
            </a:pPr>
            <a:r>
              <a:rPr lang="zh-CN" altLang="en-US" sz="3200" b="1">
                <a:latin typeface="楷体" panose="02010609060101010101" charset="-122"/>
                <a:ea typeface="楷体" panose="02010609060101010101" charset="-122"/>
              </a:rPr>
              <a:t>示例二：不认同。根据补充资料，分家对事业没有产生影响，甚至配合更合理，能够调动年轻一代的积极性。夫妻感情被抑制的原因可能与传统社会女性地位低下、男女婚姻不自由有关系。</a:t>
            </a:r>
            <a:endParaRPr lang="zh-CN" altLang="en-US" sz="3200" b="1">
              <a:latin typeface="楷体" panose="02010609060101010101" charset="-122"/>
              <a:ea typeface="楷体" panose="02010609060101010101" charset="-122"/>
            </a:endParaRPr>
          </a:p>
        </p:txBody>
      </p:sp>
      <p:sp>
        <p:nvSpPr>
          <p:cNvPr id="3" name="object 12"/>
          <p:cNvSpPr/>
          <p:nvPr/>
        </p:nvSpPr>
        <p:spPr>
          <a:xfrm>
            <a:off x="0" y="95885"/>
            <a:ext cx="675005" cy="695960"/>
          </a:xfrm>
          <a:prstGeom prst="rect">
            <a:avLst/>
          </a:prstGeom>
          <a:blipFill>
            <a:blip r:embed="rId2"/>
            <a:stretch>
              <a:fillRect/>
            </a:stretch>
          </a:blipFill>
        </p:spPr>
        <p:txBody>
          <a:bodyPr wrap="square" lIns="0" tIns="0" rIns="0" bIns="0" rtlCol="0"/>
          <a:lstStyle/>
          <a:p/>
        </p:txBody>
      </p:sp>
      <p:sp>
        <p:nvSpPr>
          <p:cNvPr id="4" name="文本框 3"/>
          <p:cNvSpPr txBox="1"/>
          <p:nvPr/>
        </p:nvSpPr>
        <p:spPr>
          <a:xfrm>
            <a:off x="578485" y="935355"/>
            <a:ext cx="10864215" cy="953135"/>
          </a:xfrm>
          <a:prstGeom prst="rect">
            <a:avLst/>
          </a:prstGeom>
          <a:noFill/>
        </p:spPr>
        <p:txBody>
          <a:bodyPr wrap="square" rtlCol="0" anchor="t">
            <a:spAutoFit/>
          </a:bodyPr>
          <a:lstStyle/>
          <a:p>
            <a:r>
              <a:rPr lang="zh-CN" altLang="en-US" sz="2800"/>
              <a:t>费孝通先生认为传统乡土社会夫妻感情被抑制是因为家庭是事业性社群。读完上面两则材料，你认同吗？</a:t>
            </a:r>
            <a:endParaRPr lang="zh-CN" altLang="en-US" sz="2800"/>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4"/>
                                        </p:tgtEl>
                                        <p:attrNameLst>
                                          <p:attrName>style.visibility</p:attrName>
                                        </p:attrNameLst>
                                      </p:cBhvr>
                                      <p:to>
                                        <p:strVal val="visible"/>
                                      </p:to>
                                    </p:set>
                                    <p:anim calcmode="discrete" valueType="clr">
                                      <p:cBhvr override="childStyle">
                                        <p:cTn id="13"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4"/>
                                        </p:tgtEl>
                                        <p:attrNameLst>
                                          <p:attrName>fillcolor</p:attrName>
                                        </p:attrNameLst>
                                      </p:cBhvr>
                                      <p:tavLst>
                                        <p:tav tm="0">
                                          <p:val>
                                            <p:clrVal>
                                              <a:schemeClr val="accent2"/>
                                            </p:clrVal>
                                          </p:val>
                                        </p:tav>
                                        <p:tav tm="50000">
                                          <p:val>
                                            <p:clrVal>
                                              <a:schemeClr val="hlink"/>
                                            </p:clrVal>
                                          </p:val>
                                        </p:tav>
                                      </p:tavLst>
                                    </p:anim>
                                    <p:set>
                                      <p:cBhvr>
                                        <p:cTn id="15" dur="80"/>
                                        <p:tgtEl>
                                          <p:spTgt spid="4"/>
                                        </p:tgtEl>
                                        <p:attrNameLst>
                                          <p:attrName>fill.type</p:attrName>
                                        </p:attrNameLst>
                                      </p:cBhvr>
                                      <p:to>
                                        <p:strVal val="solid"/>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27" presetClass="entr" presetSubtype="0" fill="hold" grpId="0" nodeType="clickEffect">
                                  <p:stCondLst>
                                    <p:cond delay="0"/>
                                  </p:stCondLst>
                                  <p:iterate type="lt">
                                    <p:tmPct val="50000"/>
                                  </p:iterate>
                                  <p:childTnLst>
                                    <p:set>
                                      <p:cBhvr>
                                        <p:cTn id="19" dur="1" fill="hold">
                                          <p:stCondLst>
                                            <p:cond delay="0"/>
                                          </p:stCondLst>
                                        </p:cTn>
                                        <p:tgtEl>
                                          <p:spTgt spid="12">
                                            <p:txEl>
                                              <p:pRg st="0" end="0"/>
                                            </p:txEl>
                                          </p:spTgt>
                                        </p:tgtEl>
                                        <p:attrNameLst>
                                          <p:attrName>style.visibility</p:attrName>
                                        </p:attrNameLst>
                                      </p:cBhvr>
                                      <p:to>
                                        <p:strVal val="visible"/>
                                      </p:to>
                                    </p:set>
                                    <p:anim calcmode="discrete" valueType="clr">
                                      <p:cBhvr override="childStyle">
                                        <p:cTn id="20" dur="80"/>
                                        <p:tgtEl>
                                          <p:spTgt spid="1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2">
                                            <p:txEl>
                                              <p:pRg st="0" end="0"/>
                                            </p:txEl>
                                          </p:spTgt>
                                        </p:tgtEl>
                                        <p:attrNameLst>
                                          <p:attrName>fillcolor</p:attrName>
                                        </p:attrNameLst>
                                      </p:cBhvr>
                                      <p:tavLst>
                                        <p:tav tm="0">
                                          <p:val>
                                            <p:clrVal>
                                              <a:schemeClr val="accent2"/>
                                            </p:clrVal>
                                          </p:val>
                                        </p:tav>
                                        <p:tav tm="50000">
                                          <p:val>
                                            <p:clrVal>
                                              <a:schemeClr val="hlink"/>
                                            </p:clrVal>
                                          </p:val>
                                        </p:tav>
                                      </p:tavLst>
                                    </p:anim>
                                    <p:set>
                                      <p:cBhvr>
                                        <p:cTn id="22" dur="80"/>
                                        <p:tgtEl>
                                          <p:spTgt spid="12">
                                            <p:txEl>
                                              <p:pRg st="0" end="0"/>
                                            </p:txEl>
                                          </p:spTgt>
                                        </p:tgtEl>
                                        <p:attrNameLst>
                                          <p:attrName>fill.type</p:attrName>
                                        </p:attrNameLst>
                                      </p:cBhvr>
                                      <p:to>
                                        <p:strVal val="solid"/>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27" presetClass="entr" presetSubtype="0" fill="hold" grpId="0" nodeType="clickEffect">
                                  <p:stCondLst>
                                    <p:cond delay="0"/>
                                  </p:stCondLst>
                                  <p:iterate type="lt">
                                    <p:tmPct val="50000"/>
                                  </p:iterate>
                                  <p:childTnLst>
                                    <p:set>
                                      <p:cBhvr>
                                        <p:cTn id="26" dur="1" fill="hold">
                                          <p:stCondLst>
                                            <p:cond delay="0"/>
                                          </p:stCondLst>
                                        </p:cTn>
                                        <p:tgtEl>
                                          <p:spTgt spid="12">
                                            <p:txEl>
                                              <p:pRg st="1" end="1"/>
                                            </p:txEl>
                                          </p:spTgt>
                                        </p:tgtEl>
                                        <p:attrNameLst>
                                          <p:attrName>style.visibility</p:attrName>
                                        </p:attrNameLst>
                                      </p:cBhvr>
                                      <p:to>
                                        <p:strVal val="visible"/>
                                      </p:to>
                                    </p:set>
                                    <p:anim calcmode="discrete" valueType="clr">
                                      <p:cBhvr override="childStyle">
                                        <p:cTn id="27" dur="80"/>
                                        <p:tgtEl>
                                          <p:spTgt spid="12">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12">
                                            <p:txEl>
                                              <p:pRg st="1" end="1"/>
                                            </p:txEl>
                                          </p:spTgt>
                                        </p:tgtEl>
                                        <p:attrNameLst>
                                          <p:attrName>fillcolor</p:attrName>
                                        </p:attrNameLst>
                                      </p:cBhvr>
                                      <p:tavLst>
                                        <p:tav tm="0">
                                          <p:val>
                                            <p:clrVal>
                                              <a:schemeClr val="accent2"/>
                                            </p:clrVal>
                                          </p:val>
                                        </p:tav>
                                        <p:tav tm="50000">
                                          <p:val>
                                            <p:clrVal>
                                              <a:schemeClr val="hlink"/>
                                            </p:clrVal>
                                          </p:val>
                                        </p:tav>
                                      </p:tavLst>
                                    </p:anim>
                                    <p:set>
                                      <p:cBhvr>
                                        <p:cTn id="29" dur="80"/>
                                        <p:tgtEl>
                                          <p:spTgt spid="12">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2" grpId="0" uiExpand="1" build="p"/>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8845" y="316234"/>
            <a:ext cx="10863541" cy="441964"/>
          </a:xfrm>
        </p:spPr>
        <p:txBody>
          <a:bodyPr>
            <a:normAutofit fontScale="90000"/>
          </a:bodyPr>
          <a:lstStyle/>
          <a:p>
            <a:pPr algn="l">
              <a:buClrTx/>
              <a:buSzTx/>
              <a:buFontTx/>
            </a:pPr>
            <a:r>
              <a:rPr lang="zh-CN" altLang="en-US" sz="4000" b="1">
                <a:solidFill>
                  <a:srgbClr val="1F2DA8"/>
                </a:solidFill>
                <a:latin typeface="微软雅黑" panose="020b0503020204020204" charset="-122"/>
                <a:ea typeface="微软雅黑"/>
                <a:cs typeface="楷体" panose="02010609060101010101" charset="-122"/>
              </a:rPr>
              <a:t>作业</a:t>
            </a:r>
            <a:br>
              <a:rPr lang="zh-CN" altLang="en-US" sz="4000" b="1">
                <a:latin typeface="楷体" panose="02010609060101010101" charset="-122"/>
                <a:ea typeface="楷体" panose="02010609060101010101" charset="-122"/>
                <a:cs typeface="楷体" panose="02010609060101010101" charset="-122"/>
              </a:rPr>
            </a:br>
            <a:endParaRPr lang="zh-CN" altLang="en-US" sz="4000">
              <a:solidFill>
                <a:srgbClr val="1F2DA8"/>
              </a:solidFill>
              <a:latin typeface="微软雅黑" panose="020b0503020204020204" charset="-122"/>
              <a:ea typeface="微软雅黑"/>
              <a:cs typeface="楷体" panose="02010609060101010101" charset="-122"/>
            </a:endParaRPr>
          </a:p>
        </p:txBody>
      </p:sp>
      <p:sp>
        <p:nvSpPr>
          <p:cNvPr id="3" name="内容占位符 2"/>
          <p:cNvSpPr>
            <a:spLocks noGrp="1"/>
          </p:cNvSpPr>
          <p:nvPr>
            <p:ph idx="1"/>
          </p:nvPr>
        </p:nvSpPr>
        <p:spPr>
          <a:xfrm>
            <a:off x="916325" y="2000893"/>
            <a:ext cx="10863541" cy="5388907"/>
          </a:xfrm>
        </p:spPr>
        <p:txBody>
          <a:bodyPr/>
          <a:lstStyle/>
          <a:p>
            <a:r>
              <a:rPr lang="zh-CN" altLang="en-US" sz="4000" b="1">
                <a:latin typeface="楷体" panose="02010609060101010101" charset="-122"/>
                <a:ea typeface="楷体" panose="02010609060101010101" charset="-122"/>
                <a:cs typeface="楷体" panose="02010609060101010101" charset="-122"/>
              </a:rPr>
              <a:t>预习第八、九章，完成相关学习任务单。</a:t>
            </a:r>
            <a:endParaRPr lang="zh-CN" altLang="en-US" sz="4000" b="1">
              <a:latin typeface="楷体" panose="02010609060101010101" charset="-122"/>
              <a:ea typeface="楷体" panose="02010609060101010101" charset="-122"/>
              <a:cs typeface="楷体" panose="02010609060101010101" charset="-122"/>
            </a:endParaRPr>
          </a:p>
        </p:txBody>
      </p:sp>
      <p:sp>
        <p:nvSpPr>
          <p:cNvPr id="12" name="object 12"/>
          <p:cNvSpPr/>
          <p:nvPr/>
        </p:nvSpPr>
        <p:spPr>
          <a:xfrm>
            <a:off x="83820" y="316230"/>
            <a:ext cx="675005" cy="695960"/>
          </a:xfrm>
          <a:prstGeom prst="rect">
            <a:avLst/>
          </a:prstGeom>
          <a:blipFill>
            <a:blip r:embed="rId2"/>
            <a:stretch>
              <a:fillRect/>
            </a:stretch>
          </a:blipFill>
        </p:spPr>
        <p:txBody>
          <a:bodyPr wrap="square" lIns="0" tIns="0" rIns="0" bIns="0" rtlCol="0"/>
          <a:lstStyle/>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object 4"/>
          <p:cNvSpPr/>
          <p:nvPr/>
        </p:nvSpPr>
        <p:spPr>
          <a:xfrm>
            <a:off x="6102350" y="3494151"/>
            <a:ext cx="3027172" cy="1911350"/>
          </a:xfrm>
          <a:prstGeom prst="rect">
            <a:avLst/>
          </a:prstGeom>
          <a:blipFill>
            <a:blip r:embed="rId2"/>
            <a:stretch>
              <a:fillRect/>
            </a:stretch>
          </a:blipFill>
        </p:spPr>
        <p:txBody>
          <a:bodyPr wrap="square" lIns="0" tIns="0" rIns="0" bIns="0" rtlCol="0"/>
          <a:lstStyle/>
          <a:p/>
        </p:txBody>
      </p:sp>
      <p:sp>
        <p:nvSpPr>
          <p:cNvPr id="5" name="文本框 4"/>
          <p:cNvSpPr txBox="1"/>
          <p:nvPr/>
        </p:nvSpPr>
        <p:spPr>
          <a:xfrm>
            <a:off x="1331595" y="577850"/>
            <a:ext cx="9542145" cy="3012440"/>
          </a:xfrm>
          <a:prstGeom prst="rect">
            <a:avLst/>
          </a:prstGeom>
          <a:noFill/>
        </p:spPr>
        <p:txBody>
          <a:bodyPr wrap="square" rtlCol="0" anchor="t">
            <a:spAutoFit/>
          </a:bodyPr>
          <a:lstStyle/>
          <a:p>
            <a:pPr>
              <a:lnSpc>
                <a:spcPct val="150000"/>
              </a:lnSpc>
              <a:spcBef>
                <a:spcPts val="100"/>
              </a:spcBef>
            </a:pPr>
            <a:r>
              <a:rPr lang="en-US" altLang="zh-CN" sz="5400" b="1" spc="5">
                <a:solidFill>
                  <a:srgbClr val="FF0000"/>
                </a:solidFill>
                <a:latin typeface="微软雅黑" panose="020b0503020204020204" charset="-122"/>
                <a:ea typeface="微软雅黑"/>
                <a:sym typeface="+mn-ea"/>
              </a:rPr>
              <a:t>                 </a:t>
            </a:r>
            <a:r>
              <a:rPr lang="zh-CN" sz="5400" b="1" spc="5">
                <a:solidFill>
                  <a:schemeClr val="tx1"/>
                </a:solidFill>
                <a:latin typeface="微软雅黑" panose="020b0503020204020204" charset="-122"/>
                <a:ea typeface="微软雅黑"/>
                <a:sym typeface="+mn-ea"/>
              </a:rPr>
              <a:t>第五课</a:t>
            </a:r>
            <a:endParaRPr lang="zh-CN" sz="5400" b="1" spc="5">
              <a:solidFill>
                <a:schemeClr val="tx1"/>
              </a:solidFill>
              <a:latin typeface="微软雅黑" charset="-122"/>
              <a:ea typeface="微软雅黑" panose="020b0503020204020204" charset="-122"/>
              <a:sym typeface="+mn-ea"/>
            </a:endParaRPr>
          </a:p>
          <a:p>
            <a:pPr>
              <a:lnSpc>
                <a:spcPct val="150000"/>
              </a:lnSpc>
              <a:spcBef>
                <a:spcPts val="100"/>
              </a:spcBef>
            </a:pPr>
            <a:r>
              <a:rPr sz="5400" b="1" spc="5">
                <a:solidFill>
                  <a:srgbClr val="FF0000"/>
                </a:solidFill>
                <a:latin typeface="微软雅黑" panose="020b0503020204020204" charset="-122"/>
                <a:ea typeface="微软雅黑"/>
                <a:sym typeface="+mn-ea"/>
              </a:rPr>
              <a:t>    </a:t>
            </a:r>
            <a:r>
              <a:rPr lang="zh-CN" altLang="en-US" sz="7200" b="1" spc="150">
                <a:solidFill>
                  <a:srgbClr val="FF0000"/>
                </a:solidFill>
                <a:uFillTx/>
                <a:latin typeface="叶根友毛笔行书2.0版" panose="02010601030101010101" charset="-122"/>
                <a:ea typeface="叶根友毛笔行书2.0版" panose="02010601030101010101" charset="-122"/>
                <a:cs typeface="叶根友毛笔行书2.0版" panose="02010601030101010101" charset="-122"/>
                <a:sym typeface="+mn-ea"/>
              </a:rPr>
              <a:t>礼治秩序与无讼现象</a:t>
            </a:r>
            <a:endParaRPr lang="zh-CN" altLang="en-US" sz="7200" b="1" spc="150">
              <a:solidFill>
                <a:srgbClr val="FF0000"/>
              </a:solidFill>
              <a:uFillTx/>
              <a:latin typeface="叶根友毛笔行书2.0版" panose="02010601030101010101" charset="-122"/>
              <a:ea typeface="叶根友毛笔行书2.0版" panose="02010601030101010101" charset="-122"/>
              <a:cs typeface="叶根友毛笔行书2.0版" panose="02010601030101010101" charset="-122"/>
              <a:sym typeface="+mn-ea"/>
            </a:endParaRPr>
          </a:p>
        </p:txBody>
      </p:sp>
      <p:sp>
        <p:nvSpPr>
          <p:cNvPr id="2" name="文本框 1"/>
          <p:cNvSpPr txBox="1"/>
          <p:nvPr/>
        </p:nvSpPr>
        <p:spPr>
          <a:xfrm>
            <a:off x="3488690" y="4705985"/>
            <a:ext cx="8054340" cy="521970"/>
          </a:xfrm>
          <a:prstGeom prst="rect">
            <a:avLst/>
          </a:prstGeom>
          <a:noFill/>
        </p:spPr>
        <p:txBody>
          <a:bodyPr wrap="square" rtlCol="0" anchor="t">
            <a:spAutoFit/>
          </a:bodyPr>
          <a:lstStyle/>
          <a:p>
            <a:r>
              <a:rPr lang="zh-CN" altLang="en-US" sz="2800"/>
              <a:t>———《乡土中国》第八、九章阅读活动设计</a:t>
            </a:r>
            <a:endParaRPr lang="zh-CN" altLang="en-US" sz="2800"/>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953405" y="1469398"/>
            <a:ext cx="10863541" cy="5388907"/>
          </a:xfrm>
        </p:spPr>
        <p:txBody>
          <a:bodyPr/>
          <a:lstStyle/>
          <a:p>
            <a:r>
              <a:rPr lang="zh-CN" altLang="en-US" sz="72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一.导  入</a:t>
            </a:r>
            <a:endParaRPr lang="zh-CN" altLang="en-US" sz="72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object 4"/>
          <p:cNvSpPr/>
          <p:nvPr/>
        </p:nvSpPr>
        <p:spPr>
          <a:xfrm>
            <a:off x="6102350" y="3494151"/>
            <a:ext cx="3027172" cy="1911350"/>
          </a:xfrm>
          <a:prstGeom prst="rect">
            <a:avLst/>
          </a:prstGeom>
          <a:blipFill>
            <a:blip r:embed="rId2"/>
            <a:stretch>
              <a:fillRect/>
            </a:stretch>
          </a:blipFill>
        </p:spPr>
        <p:txBody>
          <a:bodyPr wrap="square" lIns="0" tIns="0" rIns="0" bIns="0" rtlCol="0"/>
          <a:lstStyle/>
          <a:p/>
        </p:txBody>
      </p:sp>
      <p:sp>
        <p:nvSpPr>
          <p:cNvPr id="5" name="文本框 4"/>
          <p:cNvSpPr txBox="1"/>
          <p:nvPr/>
        </p:nvSpPr>
        <p:spPr>
          <a:xfrm>
            <a:off x="1449705" y="481965"/>
            <a:ext cx="9542145" cy="3012440"/>
          </a:xfrm>
          <a:prstGeom prst="rect">
            <a:avLst/>
          </a:prstGeom>
          <a:noFill/>
        </p:spPr>
        <p:txBody>
          <a:bodyPr wrap="square" rtlCol="0" anchor="t">
            <a:spAutoFit/>
          </a:bodyPr>
          <a:lstStyle/>
          <a:p>
            <a:pPr>
              <a:lnSpc>
                <a:spcPct val="150000"/>
              </a:lnSpc>
              <a:spcBef>
                <a:spcPts val="100"/>
              </a:spcBef>
            </a:pPr>
            <a:r>
              <a:rPr lang="en-US" altLang="zh-CN" sz="5400" b="1" spc="5">
                <a:latin typeface="微软雅黑" panose="020b0503020204020204" charset="-122"/>
                <a:ea typeface="微软雅黑"/>
                <a:sym typeface="+mn-ea"/>
              </a:rPr>
              <a:t>               </a:t>
            </a:r>
            <a:r>
              <a:rPr lang="zh-CN" sz="5400" b="1" spc="5">
                <a:latin typeface="微软雅黑" panose="020b0503020204020204" charset="-122"/>
                <a:ea typeface="微软雅黑"/>
                <a:sym typeface="+mn-ea"/>
              </a:rPr>
              <a:t>第四课</a:t>
            </a:r>
            <a:endParaRPr lang="zh-CN" sz="5400" b="1" spc="5">
              <a:latin typeface="微软雅黑" charset="-122"/>
              <a:ea typeface="微软雅黑" panose="020b0503020204020204" charset="-122"/>
              <a:sym typeface="+mn-ea"/>
            </a:endParaRPr>
          </a:p>
          <a:p>
            <a:pPr>
              <a:lnSpc>
                <a:spcPct val="150000"/>
              </a:lnSpc>
              <a:spcBef>
                <a:spcPts val="100"/>
              </a:spcBef>
            </a:pPr>
            <a:r>
              <a:rPr lang="zh-CN" altLang="en-US" sz="7200" b="1" spc="150">
                <a:solidFill>
                  <a:srgbClr val="FF0000"/>
                </a:solidFill>
                <a:uFillTx/>
                <a:latin typeface="叶根友毛笔行书2.0版" panose="02010601030101010101" charset="-122"/>
                <a:ea typeface="叶根友毛笔行书2.0版" panose="02010601030101010101" charset="-122"/>
                <a:cs typeface="叶根友毛笔行书2.0版" panose="02010601030101010101" charset="-122"/>
                <a:sym typeface="+mn-ea"/>
              </a:rPr>
              <a:t>家族绵续与感情定向</a:t>
            </a:r>
            <a:endParaRPr lang="zh-CN" altLang="en-US" sz="7200" b="1" spc="150">
              <a:solidFill>
                <a:srgbClr val="FF0000"/>
              </a:solidFill>
              <a:uFillTx/>
              <a:latin typeface="叶根友毛笔行书2.0版" charset="-122"/>
              <a:ea typeface="叶根友毛笔行书2.0版" panose="02010601030101010101" charset="-122"/>
              <a:cs typeface="叶根友毛笔行书2.0版" panose="02010601030101010101" charset="-122"/>
              <a:sym typeface="+mn-ea"/>
            </a:endParaRPr>
          </a:p>
        </p:txBody>
      </p:sp>
      <p:sp>
        <p:nvSpPr>
          <p:cNvPr id="2" name="文本框 1"/>
          <p:cNvSpPr txBox="1"/>
          <p:nvPr/>
        </p:nvSpPr>
        <p:spPr>
          <a:xfrm>
            <a:off x="3858895" y="4475480"/>
            <a:ext cx="8054340" cy="521970"/>
          </a:xfrm>
          <a:prstGeom prst="rect">
            <a:avLst/>
          </a:prstGeom>
          <a:noFill/>
        </p:spPr>
        <p:txBody>
          <a:bodyPr wrap="square" rtlCol="0" anchor="t">
            <a:spAutoFit/>
          </a:bodyPr>
          <a:lstStyle/>
          <a:p>
            <a:r>
              <a:rPr lang="zh-CN" altLang="en-US" sz="2800"/>
              <a:t>———《乡土中国》第六、七章阅读活动设计</a:t>
            </a:r>
            <a:endParaRPr lang="zh-CN" altLang="en-US" sz="2800"/>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8845" y="316234"/>
            <a:ext cx="10863541" cy="441964"/>
          </a:xfrm>
        </p:spPr>
        <p:txBody>
          <a:bodyPr>
            <a:normAutofit fontScale="90000"/>
          </a:bodyPr>
          <a:lstStyle/>
          <a:p>
            <a:pPr algn="l">
              <a:buClrTx/>
              <a:buSzTx/>
              <a:buFontTx/>
            </a:pPr>
            <a:br>
              <a:rPr lang="zh-CN" altLang="en-US" sz="4000" b="1">
                <a:latin typeface="楷体" panose="02010609060101010101" charset="-122"/>
                <a:ea typeface="楷体" panose="02010609060101010101" charset="-122"/>
                <a:cs typeface="楷体" panose="02010609060101010101" charset="-122"/>
              </a:rPr>
            </a:br>
            <a:endParaRPr lang="zh-CN" altLang="en-US" sz="4000">
              <a:solidFill>
                <a:srgbClr val="1F2DA8"/>
              </a:solidFill>
              <a:latin typeface="微软雅黑" panose="020b0503020204020204" charset="-122"/>
              <a:ea typeface="微软雅黑"/>
              <a:cs typeface="楷体" panose="02010609060101010101" charset="-122"/>
            </a:endParaRPr>
          </a:p>
        </p:txBody>
      </p:sp>
      <p:sp>
        <p:nvSpPr>
          <p:cNvPr id="3" name="内容占位符 2"/>
          <p:cNvSpPr>
            <a:spLocks noGrp="1"/>
          </p:cNvSpPr>
          <p:nvPr>
            <p:ph idx="1"/>
          </p:nvPr>
        </p:nvSpPr>
        <p:spPr>
          <a:xfrm>
            <a:off x="866775" y="233045"/>
            <a:ext cx="10863580" cy="6049645"/>
          </a:xfrm>
        </p:spPr>
        <p:txBody>
          <a:bodyPr>
            <a:normAutofit/>
          </a:bodyPr>
          <a:lstStyle/>
          <a:p>
            <a:r>
              <a:rPr lang="zh-CN" altLang="en-US" sz="4000" b="1">
                <a:latin typeface="楷体" panose="02010609060101010101" charset="-122"/>
                <a:ea typeface="楷体" panose="02010609060101010101" charset="-122"/>
                <a:cs typeface="楷体" panose="02010609060101010101" charset="-122"/>
              </a:rPr>
              <a:t>《乡土中国》一书最重要的是提出了“礼治秩序”及“差序格局”概念,这是对前现代中国农村生存环境和农民生活状态最深刻、简约的提炼。 </a:t>
            </a:r>
            <a:endParaRPr lang="zh-CN" altLang="en-US" sz="4000" b="1">
              <a:latin typeface="楷体" panose="02010609060101010101" charset="-122"/>
              <a:ea typeface="楷体" panose="02010609060101010101" charset="-122"/>
              <a:cs typeface="楷体" panose="02010609060101010101" charset="-122"/>
            </a:endParaRPr>
          </a:p>
          <a:p>
            <a:r>
              <a:rPr lang="zh-CN" altLang="en-US" sz="4000" b="1">
                <a:latin typeface="楷体" panose="02010609060101010101" charset="-122"/>
                <a:ea typeface="楷体" panose="02010609060101010101" charset="-122"/>
                <a:cs typeface="楷体" panose="02010609060101010101" charset="-122"/>
              </a:rPr>
              <a:t>        ——刘志琴《乡土中国的现代意义》</a:t>
            </a:r>
            <a:endParaRPr lang="zh-CN" altLang="en-US" sz="4000" b="1">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4"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3">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953405" y="1469398"/>
            <a:ext cx="10863541" cy="5388907"/>
          </a:xfrm>
        </p:spPr>
        <p:txBody>
          <a:bodyPr/>
          <a:lstStyle/>
          <a:p>
            <a:r>
              <a:rPr lang="zh-CN" altLang="en-US" sz="72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二.梳理文本</a:t>
            </a:r>
            <a:endParaRPr lang="zh-CN" altLang="en-US" sz="72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r>
              <a:rPr lang="zh-CN" altLang="en-US" sz="4000">
                <a:solidFill>
                  <a:srgbClr val="1F2DA8"/>
                </a:solidFill>
                <a:latin typeface="微软雅黑" panose="020b0503020204020204" charset="-122"/>
                <a:ea typeface="微软雅黑"/>
                <a:cs typeface="楷体" panose="02010609060101010101" charset="-122"/>
              </a:rPr>
              <a:t>1.学生展示成果（略）</a:t>
            </a:r>
            <a:endParaRPr lang="zh-CN" altLang="en-US" sz="4000">
              <a:solidFill>
                <a:srgbClr val="1F2DA8"/>
              </a:solidFill>
              <a:latin typeface="微软雅黑" panose="020b0503020204020204" charset="-122"/>
              <a:ea typeface="微软雅黑"/>
              <a:cs typeface="楷体" panose="02010609060101010101" charset="-122"/>
            </a:endParaRPr>
          </a:p>
        </p:txBody>
      </p:sp>
      <p:sp>
        <p:nvSpPr>
          <p:cNvPr id="12" name="内容占位符 11"/>
          <p:cNvSpPr/>
          <p:nvPr>
            <p:ph idx="1"/>
          </p:nvPr>
        </p:nvSpPr>
        <p:spPr/>
        <p:txBody>
          <a:bodyPr/>
          <a:lstStyle/>
          <a:p>
            <a:endParaRPr lang="zh-CN" altLang="en-US"/>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r>
              <a:rPr lang="en-US" altLang="zh-CN" sz="4000">
                <a:solidFill>
                  <a:srgbClr val="1F2DA8"/>
                </a:solidFill>
                <a:latin typeface="微软雅黑" panose="020b0503020204020204" charset="-122"/>
                <a:ea typeface="微软雅黑"/>
                <a:cs typeface="楷体" panose="02010609060101010101" charset="-122"/>
                <a:sym typeface="+mn-ea"/>
              </a:rPr>
              <a:t>2</a:t>
            </a:r>
            <a:r>
              <a:rPr sz="4000">
                <a:solidFill>
                  <a:srgbClr val="1F2DA8"/>
                </a:solidFill>
                <a:latin typeface="微软雅黑" panose="020b0503020204020204" charset="-122"/>
                <a:ea typeface="微软雅黑"/>
                <a:cs typeface="楷体" panose="02010609060101010101" charset="-122"/>
                <a:sym typeface="+mn-ea"/>
              </a:rPr>
              <a:t>.学习任务单（表一）示例</a:t>
            </a:r>
            <a:endParaRPr lang="zh-CN" altLang="en-US" sz="4000">
              <a:solidFill>
                <a:srgbClr val="1F2DA8"/>
              </a:solidFill>
              <a:latin typeface="微软雅黑" panose="020b0503020204020204" charset="-122"/>
              <a:ea typeface="微软雅黑"/>
              <a:cs typeface="楷体" panose="02010609060101010101" charset="-122"/>
            </a:endParaRPr>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p/>
        </p:txBody>
      </p:sp>
      <p:pic>
        <p:nvPicPr>
          <p:cNvPr id="5" name="内容占位符 4"/>
          <p:cNvPicPr>
            <a:picLocks noChangeAspect="1"/>
          </p:cNvPicPr>
          <p:nvPr>
            <p:ph idx="1"/>
          </p:nvPr>
        </p:nvPicPr>
        <p:blipFill>
          <a:blip r:embed="rId3"/>
          <a:stretch>
            <a:fillRect/>
          </a:stretch>
        </p:blipFill>
        <p:spPr>
          <a:xfrm>
            <a:off x="2196465" y="1426845"/>
            <a:ext cx="7810500" cy="4438650"/>
          </a:xfrm>
          <a:prstGeom prst="rect">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1"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855" y="316234"/>
            <a:ext cx="10863541" cy="441964"/>
          </a:xfrm>
        </p:spPr>
        <p:txBody>
          <a:bodyPr>
            <a:noAutofit/>
          </a:bodyPr>
          <a:lstStyle/>
          <a:p>
            <a:r>
              <a:rPr lang="en-US" altLang="zh-CN" sz="4000">
                <a:solidFill>
                  <a:srgbClr val="1F2DA8"/>
                </a:solidFill>
                <a:latin typeface="微软雅黑" panose="020b0503020204020204" charset="-122"/>
                <a:ea typeface="微软雅黑"/>
                <a:cs typeface="楷体" panose="02010609060101010101" charset="-122"/>
              </a:rPr>
              <a:t>3</a:t>
            </a:r>
            <a:r>
              <a:rPr lang="zh-CN" altLang="en-US" sz="4000">
                <a:solidFill>
                  <a:srgbClr val="1F2DA8"/>
                </a:solidFill>
                <a:latin typeface="微软雅黑" panose="020b0503020204020204" charset="-122"/>
                <a:ea typeface="微软雅黑"/>
                <a:cs typeface="楷体" panose="02010609060101010101" charset="-122"/>
              </a:rPr>
              <a:t>.学习任务单（表二）示例</a:t>
            </a:r>
            <a:endParaRPr lang="zh-CN" altLang="en-US" sz="4000">
              <a:solidFill>
                <a:srgbClr val="1F2DA8"/>
              </a:solidFill>
              <a:latin typeface="微软雅黑" panose="020b0503020204020204" charset="-122"/>
              <a:ea typeface="微软雅黑"/>
              <a:cs typeface="楷体" panose="02010609060101010101" charset="-122"/>
            </a:endParaRPr>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p/>
        </p:txBody>
      </p:sp>
      <p:pic>
        <p:nvPicPr>
          <p:cNvPr id="5" name="内容占位符 4"/>
          <p:cNvPicPr>
            <a:picLocks noChangeAspect="1"/>
          </p:cNvPicPr>
          <p:nvPr>
            <p:ph idx="1"/>
          </p:nvPr>
        </p:nvPicPr>
        <p:blipFill>
          <a:blip r:embed="rId3"/>
          <a:stretch>
            <a:fillRect/>
          </a:stretch>
        </p:blipFill>
        <p:spPr>
          <a:xfrm>
            <a:off x="786765" y="2555875"/>
            <a:ext cx="10629900" cy="2181225"/>
          </a:xfrm>
          <a:prstGeom prst="rect">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1"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20" y="316234"/>
            <a:ext cx="10863541" cy="441964"/>
          </a:xfrm>
        </p:spPr>
        <p:txBody>
          <a:bodyPr>
            <a:noAutofit/>
          </a:bodyPr>
          <a:lstStyle/>
          <a:p>
            <a:r>
              <a:rPr lang="en-US" altLang="zh-CN" sz="4000">
                <a:solidFill>
                  <a:srgbClr val="1F2DA8"/>
                </a:solidFill>
                <a:latin typeface="微软雅黑" panose="020b0503020204020204" charset="-122"/>
                <a:ea typeface="微软雅黑"/>
                <a:cs typeface="楷体" panose="02010609060101010101" charset="-122"/>
              </a:rPr>
              <a:t>4</a:t>
            </a:r>
            <a:r>
              <a:rPr lang="zh-CN" altLang="en-US" sz="4000">
                <a:solidFill>
                  <a:srgbClr val="1F2DA8"/>
                </a:solidFill>
                <a:latin typeface="微软雅黑" panose="020b0503020204020204" charset="-122"/>
                <a:ea typeface="微软雅黑"/>
                <a:cs typeface="楷体" panose="02010609060101010101" charset="-122"/>
              </a:rPr>
              <a:t>.概念比较 （说说这三个概念的内涵差异）</a:t>
            </a:r>
            <a:endParaRPr lang="zh-CN" altLang="en-US" sz="4000">
              <a:solidFill>
                <a:srgbClr val="1F2DA8"/>
              </a:solidFill>
              <a:latin typeface="微软雅黑" panose="020b0503020204020204" charset="-122"/>
              <a:ea typeface="微软雅黑"/>
              <a:cs typeface="楷体" panose="02010609060101010101" charset="-122"/>
            </a:endParaRPr>
          </a:p>
        </p:txBody>
      </p:sp>
      <p:sp>
        <p:nvSpPr>
          <p:cNvPr id="12" name="内容占位符 11"/>
          <p:cNvSpPr/>
          <p:nvPr>
            <p:ph idx="1"/>
          </p:nvPr>
        </p:nvSpPr>
        <p:spPr>
          <a:xfrm>
            <a:off x="900450" y="1469398"/>
            <a:ext cx="10863541" cy="5388907"/>
          </a:xfrm>
        </p:spPr>
        <p:txBody>
          <a:bodyPr>
            <a:normAutofit/>
          </a:bodyPr>
          <a:lstStyle/>
          <a:p>
            <a:pPr marL="0" indent="0">
              <a:buNone/>
            </a:pPr>
            <a:r>
              <a:rPr lang="en-US" altLang="zh-CN" sz="3600" b="1">
                <a:latin typeface="楷体" panose="02010609060101010101" charset="-122"/>
                <a:ea typeface="楷体" panose="02010609060101010101" charset="-122"/>
              </a:rPr>
              <a:t>1.</a:t>
            </a:r>
            <a:r>
              <a:rPr lang="zh-CN" altLang="en-US" sz="3600" b="1">
                <a:latin typeface="楷体" panose="02010609060101010101" charset="-122"/>
                <a:ea typeface="楷体" panose="02010609060101010101" charset="-122"/>
              </a:rPr>
              <a:t>法治</a:t>
            </a:r>
            <a:endParaRPr lang="zh-CN" altLang="en-US" sz="3600" b="1">
              <a:latin typeface="楷体" panose="02010609060101010101" charset="-122"/>
              <a:ea typeface="楷体" panose="02010609060101010101" charset="-122"/>
            </a:endParaRPr>
          </a:p>
          <a:p>
            <a:pPr marL="0" indent="0">
              <a:buNone/>
            </a:pPr>
            <a:r>
              <a:rPr lang="en-US" altLang="zh-CN" sz="3600" b="1">
                <a:latin typeface="楷体" panose="02010609060101010101" charset="-122"/>
                <a:ea typeface="楷体" panose="02010609060101010101" charset="-122"/>
              </a:rPr>
              <a:t>2.人治</a:t>
            </a:r>
            <a:endParaRPr lang="en-US" altLang="zh-CN" sz="3600" b="1">
              <a:latin typeface="楷体" panose="02010609060101010101" charset="-122"/>
              <a:ea typeface="楷体" panose="02010609060101010101" charset="-122"/>
            </a:endParaRPr>
          </a:p>
          <a:p>
            <a:pPr marL="0" indent="0">
              <a:buNone/>
            </a:pPr>
            <a:r>
              <a:rPr lang="en-US" altLang="zh-CN" sz="3600" b="1">
                <a:latin typeface="楷体" panose="02010609060101010101" charset="-122"/>
                <a:ea typeface="楷体" panose="02010609060101010101" charset="-122"/>
              </a:rPr>
              <a:t>3.</a:t>
            </a:r>
            <a:r>
              <a:rPr sz="3600" b="1">
                <a:latin typeface="楷体" panose="02010609060101010101" charset="-122"/>
                <a:ea typeface="楷体" panose="02010609060101010101" charset="-122"/>
              </a:rPr>
              <a:t>礼治</a:t>
            </a:r>
            <a:endParaRPr sz="3600" b="1">
              <a:latin typeface="楷体" panose="02010609060101010101" charset="-122"/>
              <a:ea typeface="楷体" panose="02010609060101010101" charset="-122"/>
            </a:endParaRPr>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12">
                                            <p:txEl>
                                              <p:pRg st="0" end="0"/>
                                            </p:txEl>
                                          </p:spTgt>
                                        </p:tgtEl>
                                        <p:attrNameLst>
                                          <p:attrName>style.visibility</p:attrName>
                                        </p:attrNameLst>
                                      </p:cBhvr>
                                      <p:to>
                                        <p:strVal val="visible"/>
                                      </p:to>
                                    </p:set>
                                    <p:anim calcmode="discrete" valueType="clr">
                                      <p:cBhvr override="childStyle">
                                        <p:cTn id="13" dur="80"/>
                                        <p:tgtEl>
                                          <p:spTgt spid="1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2">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12">
                                            <p:txEl>
                                              <p:pRg st="0" end="0"/>
                                            </p:txEl>
                                          </p:spTgt>
                                        </p:tgtEl>
                                        <p:attrNameLst>
                                          <p:attrName>fill.type</p:attrName>
                                        </p:attrNameLst>
                                      </p:cBhvr>
                                      <p:to>
                                        <p:strVal val="solid"/>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27" presetClass="entr" presetSubtype="0" fill="hold" grpId="0" nodeType="clickEffect">
                                  <p:stCondLst>
                                    <p:cond delay="0"/>
                                  </p:stCondLst>
                                  <p:iterate type="lt">
                                    <p:tmPct val="50000"/>
                                  </p:iterate>
                                  <p:childTnLst>
                                    <p:set>
                                      <p:cBhvr>
                                        <p:cTn id="19" dur="1" fill="hold">
                                          <p:stCondLst>
                                            <p:cond delay="0"/>
                                          </p:stCondLst>
                                        </p:cTn>
                                        <p:tgtEl>
                                          <p:spTgt spid="12">
                                            <p:txEl>
                                              <p:pRg st="1" end="1"/>
                                            </p:txEl>
                                          </p:spTgt>
                                        </p:tgtEl>
                                        <p:attrNameLst>
                                          <p:attrName>style.visibility</p:attrName>
                                        </p:attrNameLst>
                                      </p:cBhvr>
                                      <p:to>
                                        <p:strVal val="visible"/>
                                      </p:to>
                                    </p:set>
                                    <p:anim calcmode="discrete" valueType="clr">
                                      <p:cBhvr override="childStyle">
                                        <p:cTn id="20" dur="80"/>
                                        <p:tgtEl>
                                          <p:spTgt spid="12">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12">
                                            <p:txEl>
                                              <p:pRg st="1" end="1"/>
                                            </p:txEl>
                                          </p:spTgt>
                                        </p:tgtEl>
                                        <p:attrNameLst>
                                          <p:attrName>fillcolor</p:attrName>
                                        </p:attrNameLst>
                                      </p:cBhvr>
                                      <p:tavLst>
                                        <p:tav tm="0">
                                          <p:val>
                                            <p:clrVal>
                                              <a:schemeClr val="accent2"/>
                                            </p:clrVal>
                                          </p:val>
                                        </p:tav>
                                        <p:tav tm="50000">
                                          <p:val>
                                            <p:clrVal>
                                              <a:schemeClr val="hlink"/>
                                            </p:clrVal>
                                          </p:val>
                                        </p:tav>
                                      </p:tavLst>
                                    </p:anim>
                                    <p:set>
                                      <p:cBhvr>
                                        <p:cTn id="22" dur="80"/>
                                        <p:tgtEl>
                                          <p:spTgt spid="12">
                                            <p:txEl>
                                              <p:pRg st="1" end="1"/>
                                            </p:txEl>
                                          </p:spTgt>
                                        </p:tgtEl>
                                        <p:attrNameLst>
                                          <p:attrName>fill.type</p:attrName>
                                        </p:attrNameLst>
                                      </p:cBhvr>
                                      <p:to>
                                        <p:strVal val="solid"/>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27" presetClass="entr" presetSubtype="0" fill="hold" grpId="0" nodeType="clickEffect">
                                  <p:stCondLst>
                                    <p:cond delay="0"/>
                                  </p:stCondLst>
                                  <p:iterate type="lt">
                                    <p:tmPct val="50000"/>
                                  </p:iterate>
                                  <p:childTnLst>
                                    <p:set>
                                      <p:cBhvr>
                                        <p:cTn id="26" dur="1" fill="hold">
                                          <p:stCondLst>
                                            <p:cond delay="0"/>
                                          </p:stCondLst>
                                        </p:cTn>
                                        <p:tgtEl>
                                          <p:spTgt spid="12">
                                            <p:txEl>
                                              <p:pRg st="2" end="2"/>
                                            </p:txEl>
                                          </p:spTgt>
                                        </p:tgtEl>
                                        <p:attrNameLst>
                                          <p:attrName>style.visibility</p:attrName>
                                        </p:attrNameLst>
                                      </p:cBhvr>
                                      <p:to>
                                        <p:strVal val="visible"/>
                                      </p:to>
                                    </p:set>
                                    <p:anim calcmode="discrete" valueType="clr">
                                      <p:cBhvr override="childStyle">
                                        <p:cTn id="27" dur="80"/>
                                        <p:tgtEl>
                                          <p:spTgt spid="12">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12">
                                            <p:txEl>
                                              <p:pRg st="2" end="2"/>
                                            </p:txEl>
                                          </p:spTgt>
                                        </p:tgtEl>
                                        <p:attrNameLst>
                                          <p:attrName>fillcolor</p:attrName>
                                        </p:attrNameLst>
                                      </p:cBhvr>
                                      <p:tavLst>
                                        <p:tav tm="0">
                                          <p:val>
                                            <p:clrVal>
                                              <a:schemeClr val="accent2"/>
                                            </p:clrVal>
                                          </p:val>
                                        </p:tav>
                                        <p:tav tm="50000">
                                          <p:val>
                                            <p:clrVal>
                                              <a:schemeClr val="hlink"/>
                                            </p:clrVal>
                                          </p:val>
                                        </p:tav>
                                      </p:tavLst>
                                    </p:anim>
                                    <p:set>
                                      <p:cBhvr>
                                        <p:cTn id="29" dur="80"/>
                                        <p:tgtEl>
                                          <p:spTgt spid="12">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uiExpand="1" build="p"/>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8845" y="4"/>
            <a:ext cx="10863541" cy="441964"/>
          </a:xfrm>
        </p:spPr>
        <p:txBody>
          <a:bodyPr>
            <a:noAutofit/>
          </a:bodyPr>
          <a:lstStyle/>
          <a:p>
            <a:r>
              <a:rPr lang="zh-CN" altLang="en-US" sz="3600">
                <a:solidFill>
                  <a:srgbClr val="1F2DA8"/>
                </a:solidFill>
                <a:latin typeface="微软雅黑" panose="020b0503020204020204" charset="-122"/>
                <a:ea typeface="微软雅黑"/>
                <a:cs typeface="楷体" panose="02010609060101010101" charset="-122"/>
              </a:rPr>
              <a:t>5.说一说“差序格局”“礼治秩序”“无讼现象”这三者的内在联系</a:t>
            </a:r>
            <a:endParaRPr lang="zh-CN" altLang="en-US" sz="3600">
              <a:solidFill>
                <a:srgbClr val="1F2DA8"/>
              </a:solidFill>
              <a:latin typeface="微软雅黑" panose="020b0503020204020204" charset="-122"/>
              <a:ea typeface="微软雅黑"/>
              <a:cs typeface="楷体" panose="02010609060101010101" charset="-122"/>
            </a:endParaRPr>
          </a:p>
        </p:txBody>
      </p:sp>
      <p:sp>
        <p:nvSpPr>
          <p:cNvPr id="12" name="内容占位符 11"/>
          <p:cNvSpPr/>
          <p:nvPr>
            <p:ph idx="1"/>
          </p:nvPr>
        </p:nvSpPr>
        <p:spPr>
          <a:xfrm>
            <a:off x="900450" y="1469398"/>
            <a:ext cx="10863541" cy="5388907"/>
          </a:xfrm>
        </p:spPr>
        <p:txBody>
          <a:bodyPr>
            <a:normAutofit/>
          </a:bodyPr>
          <a:lstStyle/>
          <a:p>
            <a:pPr marL="0" indent="0">
              <a:buNone/>
            </a:pPr>
            <a:endParaRPr sz="3600" b="1">
              <a:latin typeface="楷体" panose="02010609060101010101" charset="-122"/>
              <a:ea typeface="楷体" panose="02010609060101010101" charset="-122"/>
            </a:endParaRPr>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p/>
        </p:txBody>
      </p:sp>
      <p:pic>
        <p:nvPicPr>
          <p:cNvPr id="4" name="图片 3"/>
          <p:cNvPicPr>
            <a:picLocks noChangeAspect="1"/>
          </p:cNvPicPr>
          <p:nvPr/>
        </p:nvPicPr>
        <p:blipFill>
          <a:blip r:embed="rId3"/>
          <a:stretch>
            <a:fillRect/>
          </a:stretch>
        </p:blipFill>
        <p:spPr>
          <a:xfrm>
            <a:off x="2864485" y="1339850"/>
            <a:ext cx="6115050" cy="5238750"/>
          </a:xfrm>
          <a:prstGeom prst="rect">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044085" y="1469398"/>
            <a:ext cx="10863541" cy="5388907"/>
          </a:xfrm>
        </p:spPr>
        <p:txBody>
          <a:bodyPr/>
          <a:lstStyle/>
          <a:p>
            <a:r>
              <a:rPr lang="zh-CN" altLang="en-US" sz="72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三.思辨探究</a:t>
            </a:r>
            <a:endParaRPr lang="zh-CN" altLang="en-US" sz="72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927120" y="316234"/>
            <a:ext cx="10863541" cy="441964"/>
          </a:xfrm>
        </p:spPr>
        <p:txBody>
          <a:bodyPr>
            <a:noAutofit/>
          </a:bodyPr>
          <a:lstStyle/>
          <a:p>
            <a:r>
              <a:rPr lang="zh-CN" altLang="en-US" sz="3600">
                <a:solidFill>
                  <a:srgbClr val="1F2DA8"/>
                </a:solidFill>
                <a:latin typeface="微软雅黑" panose="020b0503020204020204" charset="-122"/>
                <a:ea typeface="微软雅黑"/>
                <a:cs typeface="楷体" panose="02010609060101010101" charset="-122"/>
              </a:rPr>
              <a:t>问题一：</a:t>
            </a:r>
            <a:endParaRPr lang="zh-CN" altLang="en-US" sz="3600">
              <a:solidFill>
                <a:srgbClr val="1F2DA8"/>
              </a:solidFill>
              <a:latin typeface="微软雅黑" panose="020b0503020204020204" charset="-122"/>
              <a:ea typeface="微软雅黑"/>
              <a:cs typeface="楷体" panose="02010609060101010101" charset="-122"/>
            </a:endParaRPr>
          </a:p>
        </p:txBody>
      </p:sp>
      <p:sp>
        <p:nvSpPr>
          <p:cNvPr id="12" name="内容占位符 11"/>
          <p:cNvSpPr/>
          <p:nvPr>
            <p:ph idx="1"/>
          </p:nvPr>
        </p:nvSpPr>
        <p:spPr>
          <a:xfrm>
            <a:off x="1111250" y="1641475"/>
            <a:ext cx="10152380" cy="4509770"/>
          </a:xfrm>
        </p:spPr>
        <p:txBody>
          <a:bodyPr/>
          <a:lstStyle/>
          <a:p>
            <a:pPr>
              <a:lnSpc>
                <a:spcPct val="150000"/>
              </a:lnSpc>
            </a:pPr>
            <a:r>
              <a:rPr sz="4000" b="1">
                <a:solidFill>
                  <a:schemeClr val="tx1"/>
                </a:solidFill>
                <a:latin typeface="楷体" panose="02010609060101010101" charset="-122"/>
                <a:ea typeface="楷体" panose="02010609060101010101" charset="-122"/>
                <a:cs typeface="楷体" panose="02010609060101010101" charset="-122"/>
                <a:sym typeface="+mn-ea"/>
              </a:rPr>
              <a:t>文中说，“礼”不需要有形的权力机构来维持，维持这种规范的是传统。“传统”是如何维持这种规范的？</a:t>
            </a:r>
            <a:endParaRPr lang="zh-CN" altLang="en-US" sz="40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2">
                                            <p:txEl>
                                              <p:pRg st="0" end="0"/>
                                            </p:txEl>
                                          </p:spTgt>
                                        </p:tgtEl>
                                        <p:attrNameLst>
                                          <p:attrName>style.visibility</p:attrName>
                                        </p:attrNameLst>
                                      </p:cBhvr>
                                      <p:to>
                                        <p:strVal val="visible"/>
                                      </p:to>
                                    </p:set>
                                    <p:anim calcmode="discrete" valueType="clr">
                                      <p:cBhvr override="childStyle">
                                        <p:cTn id="7" dur="80"/>
                                        <p:tgtEl>
                                          <p:spTgt spid="1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2">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927120" y="316234"/>
            <a:ext cx="10863541" cy="441964"/>
          </a:xfrm>
        </p:spPr>
        <p:txBody>
          <a:bodyPr>
            <a:noAutofit/>
          </a:bodyPr>
          <a:lstStyle/>
          <a:p>
            <a:r>
              <a:rPr lang="zh-CN" altLang="en-US" sz="3600">
                <a:solidFill>
                  <a:srgbClr val="1F2DA8"/>
                </a:solidFill>
                <a:latin typeface="微软雅黑" panose="020b0503020204020204" charset="-122"/>
                <a:ea typeface="微软雅黑"/>
                <a:cs typeface="楷体" panose="02010609060101010101" charset="-122"/>
              </a:rPr>
              <a:t>问题二：</a:t>
            </a:r>
            <a:endParaRPr lang="zh-CN" altLang="en-US" sz="3600">
              <a:solidFill>
                <a:srgbClr val="1F2DA8"/>
              </a:solidFill>
              <a:latin typeface="微软雅黑" panose="020b0503020204020204" charset="-122"/>
              <a:ea typeface="微软雅黑"/>
              <a:cs typeface="楷体" panose="02010609060101010101" charset="-122"/>
            </a:endParaRPr>
          </a:p>
        </p:txBody>
      </p:sp>
      <p:sp>
        <p:nvSpPr>
          <p:cNvPr id="12" name="内容占位符 11"/>
          <p:cNvSpPr/>
          <p:nvPr>
            <p:ph idx="1"/>
          </p:nvPr>
        </p:nvSpPr>
        <p:spPr>
          <a:xfrm>
            <a:off x="1441450" y="2440940"/>
            <a:ext cx="10152380" cy="4509770"/>
          </a:xfrm>
        </p:spPr>
        <p:txBody>
          <a:bodyPr/>
          <a:lstStyle/>
          <a:p>
            <a:r>
              <a:rPr sz="4000" b="1">
                <a:solidFill>
                  <a:schemeClr val="tx1"/>
                </a:solidFill>
                <a:latin typeface="楷体" panose="02010609060101010101" charset="-122"/>
                <a:ea typeface="楷体" panose="02010609060101010101" charset="-122"/>
                <a:cs typeface="楷体" panose="02010609060101010101" charset="-122"/>
                <a:sym typeface="+mn-ea"/>
              </a:rPr>
              <a:t>作为一种礼治模式，“礼治秩序”有太多既不公平也不合理的成分，为何它还能在中国持续那么长的时间？</a:t>
            </a:r>
            <a:endParaRPr sz="40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2">
                                            <p:txEl>
                                              <p:pRg st="0" end="0"/>
                                            </p:txEl>
                                          </p:spTgt>
                                        </p:tgtEl>
                                        <p:attrNameLst>
                                          <p:attrName>style.visibility</p:attrName>
                                        </p:attrNameLst>
                                      </p:cBhvr>
                                      <p:to>
                                        <p:strVal val="visible"/>
                                      </p:to>
                                    </p:set>
                                    <p:anim calcmode="discrete" valueType="clr">
                                      <p:cBhvr override="childStyle">
                                        <p:cTn id="7" dur="80"/>
                                        <p:tgtEl>
                                          <p:spTgt spid="1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2">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953405" y="1469398"/>
            <a:ext cx="10863541" cy="5388907"/>
          </a:xfrm>
        </p:spPr>
        <p:txBody>
          <a:bodyPr/>
          <a:lstStyle/>
          <a:p>
            <a:r>
              <a:rPr lang="zh-CN" altLang="en-US" sz="72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一.导入</a:t>
            </a:r>
            <a:endParaRPr lang="zh-CN" altLang="en-US" sz="7200" b="1">
              <a:solidFill>
                <a:srgbClr val="FF0000"/>
              </a:solidFill>
              <a:latin typeface="叶根友毛笔行书2.0版" charset="-122"/>
              <a:ea typeface="叶根友毛笔行书2.0版" panose="02010601030101010101" charset="-122"/>
              <a:cs typeface="叶根友毛笔行书2.0版" panose="0201060103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927120" y="316234"/>
            <a:ext cx="10863541" cy="441964"/>
          </a:xfrm>
        </p:spPr>
        <p:txBody>
          <a:bodyPr>
            <a:noAutofit/>
          </a:bodyPr>
          <a:lstStyle/>
          <a:p>
            <a:r>
              <a:rPr lang="zh-CN" altLang="en-US" sz="3600">
                <a:solidFill>
                  <a:srgbClr val="1F2DA8"/>
                </a:solidFill>
                <a:latin typeface="微软雅黑" panose="020b0503020204020204" charset="-122"/>
                <a:ea typeface="微软雅黑"/>
                <a:cs typeface="楷体" panose="02010609060101010101" charset="-122"/>
              </a:rPr>
              <a:t>问题三：</a:t>
            </a:r>
            <a:endParaRPr lang="zh-CN" altLang="en-US" sz="3600">
              <a:solidFill>
                <a:srgbClr val="1F2DA8"/>
              </a:solidFill>
              <a:latin typeface="微软雅黑" panose="020b0503020204020204" charset="-122"/>
              <a:ea typeface="微软雅黑"/>
              <a:cs typeface="楷体" panose="02010609060101010101" charset="-122"/>
            </a:endParaRPr>
          </a:p>
        </p:txBody>
      </p:sp>
      <p:sp>
        <p:nvSpPr>
          <p:cNvPr id="12" name="内容占位符 11"/>
          <p:cNvSpPr/>
          <p:nvPr>
            <p:ph idx="1"/>
          </p:nvPr>
        </p:nvSpPr>
        <p:spPr>
          <a:xfrm>
            <a:off x="1421765" y="1551305"/>
            <a:ext cx="10152380" cy="4509770"/>
          </a:xfrm>
        </p:spPr>
        <p:txBody>
          <a:bodyPr>
            <a:normAutofit fontScale="90000"/>
          </a:bodyPr>
          <a:lstStyle/>
          <a:p>
            <a:r>
              <a:rPr sz="4000" b="1">
                <a:solidFill>
                  <a:schemeClr val="tx1"/>
                </a:solidFill>
                <a:latin typeface="楷体" panose="02010609060101010101" charset="-122"/>
                <a:ea typeface="楷体" panose="02010609060101010101" charset="-122"/>
                <a:cs typeface="楷体" panose="02010609060101010101" charset="-122"/>
                <a:sym typeface="+mn-ea"/>
              </a:rPr>
              <a:t>在《无讼》一章中，作者认为在推行司法、诉讼前要先在乡土社会结构和思想观念上进行改革，否则只能有害而没有益处。但为何如今我国以“依法治国”为治国方略，推行司法下乡，并未对乡土社会结构和思想观念进行改革，也没有产生司法下乡的副作用呢？</a:t>
            </a:r>
            <a:endParaRPr sz="40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2">
                                            <p:txEl>
                                              <p:pRg st="0" end="0"/>
                                            </p:txEl>
                                          </p:spTgt>
                                        </p:tgtEl>
                                        <p:attrNameLst>
                                          <p:attrName>style.visibility</p:attrName>
                                        </p:attrNameLst>
                                      </p:cBhvr>
                                      <p:to>
                                        <p:strVal val="visible"/>
                                      </p:to>
                                    </p:set>
                                    <p:anim calcmode="discrete" valueType="clr">
                                      <p:cBhvr override="childStyle">
                                        <p:cTn id="7" dur="80"/>
                                        <p:tgtEl>
                                          <p:spTgt spid="1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2">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044085" y="1469398"/>
            <a:ext cx="10863541" cy="5388907"/>
          </a:xfrm>
        </p:spPr>
        <p:txBody>
          <a:bodyPr/>
          <a:lstStyle/>
          <a:p>
            <a:r>
              <a:rPr lang="zh-CN" altLang="en-US" sz="72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四.拓展延伸</a:t>
            </a:r>
            <a:endParaRPr lang="zh-CN" altLang="en-US" sz="72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70580" y="222889"/>
            <a:ext cx="10863541" cy="441964"/>
          </a:xfrm>
        </p:spPr>
        <p:txBody>
          <a:bodyPr>
            <a:noAutofit/>
          </a:bodyPr>
          <a:lstStyle/>
          <a:p>
            <a:r>
              <a:rPr lang="zh-CN" altLang="en-US" sz="3600">
                <a:solidFill>
                  <a:srgbClr val="1F2DA8"/>
                </a:solidFill>
                <a:latin typeface="微软雅黑" panose="020b0503020204020204" charset="-122"/>
                <a:ea typeface="微软雅黑"/>
                <a:cs typeface="楷体" panose="02010609060101010101" charset="-122"/>
              </a:rPr>
              <a:t>1.运用你从《礼治秩序》《无讼》中学到的知识，为下面这副中国古代衙门的对联续写下联</a:t>
            </a:r>
            <a:endParaRPr lang="zh-CN" altLang="en-US" sz="3600">
              <a:solidFill>
                <a:srgbClr val="1F2DA8"/>
              </a:solidFill>
              <a:latin typeface="微软雅黑" panose="020b0503020204020204" charset="-122"/>
              <a:ea typeface="微软雅黑"/>
              <a:cs typeface="楷体" panose="02010609060101010101" charset="-122"/>
            </a:endParaRPr>
          </a:p>
        </p:txBody>
      </p:sp>
      <p:sp>
        <p:nvSpPr>
          <p:cNvPr id="12" name="内容占位符 11"/>
          <p:cNvSpPr/>
          <p:nvPr>
            <p:ph idx="1"/>
          </p:nvPr>
        </p:nvSpPr>
        <p:spPr>
          <a:xfrm>
            <a:off x="2186940" y="2028190"/>
            <a:ext cx="10085705" cy="5388610"/>
          </a:xfrm>
        </p:spPr>
        <p:txBody>
          <a:bodyPr>
            <a:normAutofit lnSpcReduction="10000"/>
          </a:bodyPr>
          <a:lstStyle/>
          <a:p>
            <a:pPr marL="0" indent="0">
              <a:lnSpc>
                <a:spcPct val="100000"/>
              </a:lnSpc>
              <a:buNone/>
            </a:pPr>
            <a:r>
              <a:rPr lang="zh-CN" altLang="en-US" sz="4400" b="1">
                <a:solidFill>
                  <a:srgbClr val="FF0000"/>
                </a:solidFill>
                <a:latin typeface="楷体" panose="02010609060101010101" charset="-122"/>
                <a:ea typeface="楷体" panose="02010609060101010101" charset="-122"/>
              </a:rPr>
              <a:t>为士，为农，有暇各勤尔业；</a:t>
            </a:r>
            <a:endParaRPr lang="zh-CN" altLang="en-US" sz="4400" b="1">
              <a:solidFill>
                <a:srgbClr val="FF0000"/>
              </a:solidFill>
              <a:latin typeface="楷体" panose="02010609060101010101" charset="-122"/>
              <a:ea typeface="楷体" panose="02010609060101010101" charset="-122"/>
            </a:endParaRPr>
          </a:p>
          <a:p>
            <a:pPr marL="0" indent="0">
              <a:lnSpc>
                <a:spcPct val="100000"/>
              </a:lnSpc>
              <a:buNone/>
            </a:pPr>
            <a:endParaRPr lang="zh-CN" altLang="en-US" sz="3200" b="1">
              <a:latin typeface="楷体" panose="02010609060101010101" charset="-122"/>
              <a:ea typeface="楷体" panose="02010609060101010101" charset="-122"/>
            </a:endParaRPr>
          </a:p>
          <a:p>
            <a:pPr marL="0" indent="0">
              <a:lnSpc>
                <a:spcPct val="100000"/>
              </a:lnSpc>
              <a:buNone/>
            </a:pPr>
            <a:endParaRPr lang="zh-CN" altLang="en-US" sz="3200" b="1">
              <a:latin typeface="楷体" panose="02010609060101010101" charset="-122"/>
              <a:ea typeface="楷体" panose="02010609060101010101" charset="-122"/>
            </a:endParaRPr>
          </a:p>
          <a:p>
            <a:pPr marL="0" indent="0">
              <a:lnSpc>
                <a:spcPct val="100000"/>
              </a:lnSpc>
              <a:buNone/>
            </a:pPr>
            <a:endParaRPr lang="zh-CN" altLang="en-US" sz="4400" b="1">
              <a:solidFill>
                <a:srgbClr val="FF0000"/>
              </a:solidFill>
              <a:latin typeface="楷体" panose="02010609060101010101" charset="-122"/>
              <a:ea typeface="楷体" panose="02010609060101010101" charset="-122"/>
            </a:endParaRPr>
          </a:p>
          <a:p>
            <a:pPr marL="0" indent="0">
              <a:lnSpc>
                <a:spcPct val="100000"/>
              </a:lnSpc>
              <a:buNone/>
            </a:pPr>
            <a:r>
              <a:rPr lang="zh-CN" altLang="en-US" sz="4400" b="1">
                <a:solidFill>
                  <a:srgbClr val="FF0000"/>
                </a:solidFill>
                <a:latin typeface="楷体" panose="02010609060101010101" charset="-122"/>
                <a:ea typeface="楷体" panose="02010609060101010101" charset="-122"/>
              </a:rPr>
              <a:t>或工，或商，无事休进此门。 </a:t>
            </a:r>
            <a:endParaRPr lang="zh-CN" altLang="en-US" sz="4400" b="1">
              <a:solidFill>
                <a:srgbClr val="FF0000"/>
              </a:solidFill>
              <a:latin typeface="楷体" panose="02010609060101010101" charset="-122"/>
              <a:ea typeface="楷体" panose="02010609060101010101" charset="-122"/>
            </a:endParaRPr>
          </a:p>
          <a:p>
            <a:pPr marL="0" indent="0">
              <a:lnSpc>
                <a:spcPct val="100000"/>
              </a:lnSpc>
              <a:buNone/>
            </a:pPr>
            <a:r>
              <a:rPr lang="zh-CN" altLang="en-US" sz="4400" b="1">
                <a:solidFill>
                  <a:srgbClr val="FF0000"/>
                </a:solidFill>
                <a:latin typeface="楷体" panose="02010609060101010101" charset="-122"/>
                <a:ea typeface="楷体" panose="02010609060101010101" charset="-122"/>
              </a:rPr>
              <a:t>循礼，循俗，无讼人安其家。</a:t>
            </a:r>
            <a:endParaRPr lang="zh-CN" altLang="en-US" sz="4400" b="1">
              <a:solidFill>
                <a:srgbClr val="FF0000"/>
              </a:solidFill>
              <a:latin typeface="楷体" panose="02010609060101010101" charset="-122"/>
              <a:ea typeface="楷体" panose="02010609060101010101" charset="-122"/>
            </a:endParaRPr>
          </a:p>
        </p:txBody>
      </p:sp>
      <p:sp>
        <p:nvSpPr>
          <p:cNvPr id="3" name="object 12"/>
          <p:cNvSpPr/>
          <p:nvPr/>
        </p:nvSpPr>
        <p:spPr>
          <a:xfrm>
            <a:off x="0" y="95885"/>
            <a:ext cx="675005" cy="695960"/>
          </a:xfrm>
          <a:prstGeom prst="rect">
            <a:avLst/>
          </a:prstGeom>
          <a:blipFill>
            <a:blip r:embed="rId2"/>
            <a:stretch>
              <a:fillRect/>
            </a:stretch>
          </a:blipFill>
        </p:spPr>
        <p:txBody>
          <a:bodyPr wrap="square" lIns="0" tIns="0" rIns="0" bIns="0" rtlCol="0"/>
          <a:lstStyle/>
          <a:p/>
        </p:txBody>
      </p:sp>
      <p:sp>
        <p:nvSpPr>
          <p:cNvPr id="5" name="文本框 4"/>
          <p:cNvSpPr txBox="1"/>
          <p:nvPr/>
        </p:nvSpPr>
        <p:spPr>
          <a:xfrm>
            <a:off x="944245" y="2028190"/>
            <a:ext cx="760730" cy="1198880"/>
          </a:xfrm>
          <a:prstGeom prst="rect">
            <a:avLst/>
          </a:prstGeom>
          <a:noFill/>
        </p:spPr>
        <p:txBody>
          <a:bodyPr wrap="square" rtlCol="0" anchor="t">
            <a:spAutoFit/>
          </a:bodyPr>
          <a:lstStyle/>
          <a:p>
            <a:r>
              <a:rPr lang="zh-CN" altLang="en-US" sz="3600" b="1"/>
              <a:t>上</a:t>
            </a:r>
            <a:endParaRPr lang="zh-CN" altLang="en-US" sz="3600" b="1"/>
          </a:p>
          <a:p>
            <a:r>
              <a:rPr lang="zh-CN" altLang="en-US" sz="3600" b="1"/>
              <a:t>联</a:t>
            </a:r>
            <a:r>
              <a:rPr lang="zh-CN" altLang="en-US"/>
              <a:t>：</a:t>
            </a:r>
            <a:endParaRPr lang="zh-CN" altLang="en-US"/>
          </a:p>
        </p:txBody>
      </p:sp>
      <p:sp>
        <p:nvSpPr>
          <p:cNvPr id="6" name="文本框 5"/>
          <p:cNvSpPr txBox="1"/>
          <p:nvPr/>
        </p:nvSpPr>
        <p:spPr>
          <a:xfrm>
            <a:off x="944245" y="4585335"/>
            <a:ext cx="2540000" cy="1198880"/>
          </a:xfrm>
          <a:prstGeom prst="rect">
            <a:avLst/>
          </a:prstGeom>
          <a:noFill/>
        </p:spPr>
        <p:txBody>
          <a:bodyPr wrap="square" rtlCol="0" anchor="t">
            <a:spAutoFit/>
          </a:bodyPr>
          <a:lstStyle/>
          <a:p>
            <a:r>
              <a:rPr lang="zh-CN" altLang="en-US" sz="3600" b="1">
                <a:sym typeface="+mn-ea"/>
              </a:rPr>
              <a:t>下</a:t>
            </a:r>
            <a:endParaRPr lang="zh-CN" altLang="en-US" sz="3600" b="1">
              <a:sym typeface="+mn-ea"/>
            </a:endParaRPr>
          </a:p>
          <a:p>
            <a:r>
              <a:rPr lang="zh-CN" altLang="en-US" sz="3600" b="1">
                <a:sym typeface="+mn-ea"/>
              </a:rPr>
              <a:t>联</a:t>
            </a:r>
            <a:r>
              <a:rPr lang="zh-CN" altLang="en-US" sz="3600">
                <a:sym typeface="+mn-ea"/>
              </a:rPr>
              <a:t>：</a:t>
            </a:r>
            <a:endParaRPr lang="zh-CN" altLang="en-US" sz="3600">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 calcmode="lin" valueType="num">
                                      <p:cBhvr additive="base">
                                        <p:cTn id="12"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2">
                                            <p:txEl>
                                              <p:pRg st="4" end="4"/>
                                            </p:txEl>
                                          </p:spTgt>
                                        </p:tgtEl>
                                        <p:attrNameLst>
                                          <p:attrName>style.visibility</p:attrName>
                                        </p:attrNameLst>
                                      </p:cBhvr>
                                      <p:to>
                                        <p:strVal val="visible"/>
                                      </p:to>
                                    </p:set>
                                    <p:anim calcmode="lin" valueType="num">
                                      <p:cBhvr additive="base">
                                        <p:cTn id="18" dur="500" fill="hold"/>
                                        <p:tgtEl>
                                          <p:spTgt spid="12">
                                            <p:txEl>
                                              <p:pRg st="4" end="4"/>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2">
                                            <p:txEl>
                                              <p:pRg st="5" end="5"/>
                                            </p:txEl>
                                          </p:spTgt>
                                        </p:tgtEl>
                                        <p:attrNameLst>
                                          <p:attrName>style.visibility</p:attrName>
                                        </p:attrNameLst>
                                      </p:cBhvr>
                                      <p:to>
                                        <p:strVal val="visible"/>
                                      </p:to>
                                    </p:set>
                                    <p:anim calcmode="lin" valueType="num">
                                      <p:cBhvr additive="base">
                                        <p:cTn id="24" dur="500" fill="hold"/>
                                        <p:tgtEl>
                                          <p:spTgt spid="12">
                                            <p:txEl>
                                              <p:pRg st="5" end="5"/>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uiExpand="1" build="p"/>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927120" y="146054"/>
            <a:ext cx="10863541" cy="441964"/>
          </a:xfrm>
        </p:spPr>
        <p:txBody>
          <a:bodyPr>
            <a:noAutofit/>
          </a:bodyPr>
          <a:lstStyle/>
          <a:p>
            <a:r>
              <a:rPr lang="zh-CN" altLang="en-US" sz="3200">
                <a:solidFill>
                  <a:srgbClr val="1F2DA8"/>
                </a:solidFill>
                <a:latin typeface="微软雅黑" panose="020b0503020204020204" charset="-122"/>
                <a:ea typeface="微软雅黑"/>
                <a:cs typeface="楷体" panose="02010609060101010101" charset="-122"/>
              </a:rPr>
              <a:t>2.运用你从《礼治秩序》《无讼》中学到的知识，推断这个小说片断所写内容以及故事结局。</a:t>
            </a:r>
            <a:endParaRPr lang="zh-CN" altLang="en-US" sz="3200">
              <a:solidFill>
                <a:srgbClr val="1F2DA8"/>
              </a:solidFill>
              <a:latin typeface="微软雅黑" charset="-122"/>
              <a:ea typeface="微软雅黑" panose="020b0503020204020204" charset="-122"/>
              <a:cs typeface="楷体" panose="02010609060101010101" charset="-122"/>
            </a:endParaRPr>
          </a:p>
        </p:txBody>
      </p:sp>
      <p:sp>
        <p:nvSpPr>
          <p:cNvPr id="12" name="内容占位符 11"/>
          <p:cNvSpPr/>
          <p:nvPr>
            <p:ph idx="1"/>
          </p:nvPr>
        </p:nvSpPr>
        <p:spPr>
          <a:xfrm>
            <a:off x="283845" y="1271905"/>
            <a:ext cx="11506200" cy="4509770"/>
          </a:xfrm>
        </p:spPr>
        <p:txBody>
          <a:bodyPr>
            <a:noAutofit/>
          </a:bodyPr>
          <a:lstStyle/>
          <a:p>
            <a:pPr>
              <a:lnSpc>
                <a:spcPct val="80000"/>
              </a:lnSpc>
            </a:pPr>
            <a:r>
              <a:rPr sz="2400" b="1">
                <a:solidFill>
                  <a:schemeClr val="tx1"/>
                </a:solidFill>
                <a:latin typeface="楷体" panose="02010609060101010101" charset="-122"/>
                <a:ea typeface="楷体" panose="02010609060101010101" charset="-122"/>
                <a:cs typeface="楷体" panose="02010609060101010101" charset="-122"/>
                <a:sym typeface="+mn-ea"/>
              </a:rPr>
              <a:t>慰老爷接过“屁塞”，坐下，用指头摩挲着，转脸向庄木三说话。 </a:t>
            </a:r>
            <a:endParaRPr sz="2400" b="1">
              <a:solidFill>
                <a:schemeClr val="tx1"/>
              </a:solidFill>
              <a:latin typeface="楷体" panose="02010609060101010101" charset="-122"/>
              <a:ea typeface="楷体" panose="02010609060101010101" charset="-122"/>
              <a:cs typeface="楷体" panose="02010609060101010101" charset="-122"/>
              <a:sym typeface="+mn-ea"/>
            </a:endParaRPr>
          </a:p>
          <a:p>
            <a:pPr>
              <a:lnSpc>
                <a:spcPct val="80000"/>
              </a:lnSpc>
            </a:pPr>
            <a:r>
              <a:rPr sz="2400" b="1">
                <a:solidFill>
                  <a:schemeClr val="tx1"/>
                </a:solidFill>
                <a:latin typeface="楷体" panose="02010609060101010101" charset="-122"/>
                <a:ea typeface="楷体" panose="02010609060101010101" charset="-122"/>
                <a:cs typeface="楷体" panose="02010609060101010101" charset="-122"/>
                <a:sym typeface="+mn-ea"/>
              </a:rPr>
              <a:t>“就是你们两个么？” </a:t>
            </a:r>
            <a:endParaRPr sz="2400" b="1">
              <a:solidFill>
                <a:schemeClr val="tx1"/>
              </a:solidFill>
              <a:latin typeface="楷体" panose="02010609060101010101" charset="-122"/>
              <a:ea typeface="楷体" panose="02010609060101010101" charset="-122"/>
              <a:cs typeface="楷体" panose="02010609060101010101" charset="-122"/>
              <a:sym typeface="+mn-ea"/>
            </a:endParaRPr>
          </a:p>
          <a:p>
            <a:pPr>
              <a:lnSpc>
                <a:spcPct val="80000"/>
              </a:lnSpc>
            </a:pPr>
            <a:r>
              <a:rPr sz="2400" b="1">
                <a:solidFill>
                  <a:schemeClr val="tx1"/>
                </a:solidFill>
                <a:latin typeface="楷体" panose="02010609060101010101" charset="-122"/>
                <a:ea typeface="楷体" panose="02010609060101010101" charset="-122"/>
                <a:cs typeface="楷体" panose="02010609060101010101" charset="-122"/>
                <a:sym typeface="+mn-ea"/>
              </a:rPr>
              <a:t>“是的。” </a:t>
            </a:r>
            <a:endParaRPr sz="2400" b="1">
              <a:solidFill>
                <a:schemeClr val="tx1"/>
              </a:solidFill>
              <a:latin typeface="楷体" panose="02010609060101010101" charset="-122"/>
              <a:ea typeface="楷体" panose="02010609060101010101" charset="-122"/>
              <a:cs typeface="楷体" panose="02010609060101010101" charset="-122"/>
              <a:sym typeface="+mn-ea"/>
            </a:endParaRPr>
          </a:p>
          <a:p>
            <a:pPr>
              <a:lnSpc>
                <a:spcPct val="80000"/>
              </a:lnSpc>
            </a:pPr>
            <a:r>
              <a:rPr sz="2400" b="1">
                <a:solidFill>
                  <a:schemeClr val="tx1"/>
                </a:solidFill>
                <a:latin typeface="楷体" panose="02010609060101010101" charset="-122"/>
                <a:ea typeface="楷体" panose="02010609060101010101" charset="-122"/>
                <a:cs typeface="楷体" panose="02010609060101010101" charset="-122"/>
                <a:sym typeface="+mn-ea"/>
              </a:rPr>
              <a:t>“你的儿子一个也没有来？” </a:t>
            </a:r>
            <a:endParaRPr sz="2400" b="1">
              <a:solidFill>
                <a:schemeClr val="tx1"/>
              </a:solidFill>
              <a:latin typeface="楷体" panose="02010609060101010101" charset="-122"/>
              <a:ea typeface="楷体" panose="02010609060101010101" charset="-122"/>
              <a:cs typeface="楷体" panose="02010609060101010101" charset="-122"/>
              <a:sym typeface="+mn-ea"/>
            </a:endParaRPr>
          </a:p>
          <a:p>
            <a:pPr>
              <a:lnSpc>
                <a:spcPct val="80000"/>
              </a:lnSpc>
            </a:pPr>
            <a:r>
              <a:rPr sz="2400" b="1">
                <a:solidFill>
                  <a:schemeClr val="tx1"/>
                </a:solidFill>
                <a:latin typeface="楷体" panose="02010609060101010101" charset="-122"/>
                <a:ea typeface="楷体" panose="02010609060101010101" charset="-122"/>
                <a:cs typeface="楷体" panose="02010609060101010101" charset="-122"/>
                <a:sym typeface="+mn-ea"/>
              </a:rPr>
              <a:t>“他们没有工夫。” </a:t>
            </a:r>
            <a:endParaRPr sz="2400" b="1">
              <a:solidFill>
                <a:schemeClr val="tx1"/>
              </a:solidFill>
              <a:latin typeface="楷体" panose="02010609060101010101" charset="-122"/>
              <a:ea typeface="楷体" panose="02010609060101010101" charset="-122"/>
              <a:cs typeface="楷体" panose="02010609060101010101" charset="-122"/>
              <a:sym typeface="+mn-ea"/>
            </a:endParaRPr>
          </a:p>
          <a:p>
            <a:pPr>
              <a:lnSpc>
                <a:spcPct val="80000"/>
              </a:lnSpc>
            </a:pPr>
            <a:r>
              <a:rPr sz="2400" b="1">
                <a:solidFill>
                  <a:schemeClr val="tx1"/>
                </a:solidFill>
                <a:latin typeface="楷体" panose="02010609060101010101" charset="-122"/>
                <a:ea typeface="楷体" panose="02010609060101010101" charset="-122"/>
                <a:cs typeface="楷体" panose="02010609060101010101" charset="-122"/>
                <a:sym typeface="+mn-ea"/>
              </a:rPr>
              <a:t>“本来新年正月又何必来劳动你们。但是，还是只为那件事，……我想，你们也闹得够了。不是已经有两年多了么？我想，冤仇是宜解不宜结的。爱姑既然丈夫 不对，公婆不喜欢……。也还是照先前说过那样：走散的好。我没有这么大面子，说不通。七大人是最爱讲公道话的，你们也知道。现在七大人的意思也这样：和我一样。可是七大人说，两面都认点晦气罢，叫施家再添十块钱：九十元！” “…………” </a:t>
            </a:r>
            <a:endParaRPr sz="2400" b="1">
              <a:solidFill>
                <a:schemeClr val="tx1"/>
              </a:solidFill>
              <a:latin typeface="楷体" panose="02010609060101010101" charset="-122"/>
              <a:ea typeface="楷体" panose="02010609060101010101" charset="-122"/>
              <a:cs typeface="楷体" panose="02010609060101010101" charset="-122"/>
              <a:sym typeface="+mn-ea"/>
            </a:endParaRPr>
          </a:p>
          <a:p>
            <a:pPr>
              <a:lnSpc>
                <a:spcPct val="80000"/>
              </a:lnSpc>
            </a:pPr>
            <a:r>
              <a:rPr sz="2400" b="1">
                <a:solidFill>
                  <a:schemeClr val="tx1"/>
                </a:solidFill>
                <a:latin typeface="楷体" panose="02010609060101010101" charset="-122"/>
                <a:ea typeface="楷体" panose="02010609060101010101" charset="-122"/>
                <a:cs typeface="楷体" panose="02010609060101010101" charset="-122"/>
                <a:sym typeface="+mn-ea"/>
              </a:rPr>
              <a:t>“九十元！你就是打官司打到皇帝伯伯跟前，也没有这么便宜。这话只有我们的七大人肯说。” </a:t>
            </a:r>
            <a:endParaRPr sz="2400" b="1">
              <a:solidFill>
                <a:schemeClr val="tx1"/>
              </a:solidFill>
              <a:latin typeface="楷体" panose="02010609060101010101" charset="-122"/>
              <a:ea typeface="楷体" panose="02010609060101010101" charset="-122"/>
              <a:cs typeface="楷体" panose="02010609060101010101" charset="-122"/>
              <a:sym typeface="+mn-ea"/>
            </a:endParaRPr>
          </a:p>
          <a:p>
            <a:pPr>
              <a:lnSpc>
                <a:spcPct val="80000"/>
              </a:lnSpc>
            </a:pPr>
            <a:r>
              <a:rPr sz="2400" b="1">
                <a:solidFill>
                  <a:schemeClr val="tx1"/>
                </a:solidFill>
                <a:latin typeface="楷体" panose="02010609060101010101" charset="-122"/>
                <a:ea typeface="楷体" panose="02010609060101010101" charset="-122"/>
                <a:cs typeface="楷体" panose="02010609060101010101" charset="-122"/>
                <a:sym typeface="+mn-ea"/>
              </a:rPr>
              <a:t>七大人睁起细眼，看着庄木三，点点头</a:t>
            </a:r>
            <a:endParaRPr sz="24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927120" y="316234"/>
            <a:ext cx="10863541" cy="441964"/>
          </a:xfrm>
        </p:spPr>
        <p:txBody>
          <a:bodyPr>
            <a:noAutofit/>
          </a:bodyPr>
          <a:lstStyle/>
          <a:p>
            <a:r>
              <a:rPr lang="zh-CN" altLang="en-US" sz="3600">
                <a:solidFill>
                  <a:srgbClr val="1F2DA8"/>
                </a:solidFill>
                <a:latin typeface="微软雅黑" panose="020b0503020204020204" charset="-122"/>
                <a:ea typeface="微软雅黑"/>
                <a:cs typeface="楷体" panose="02010609060101010101" charset="-122"/>
              </a:rPr>
              <a:t>3.城市化和法治秩序是中国迈向现代化的必然趋势，请你写一段话，说说在这一过程中“礼治秩序”能为中国的社会发展发挥哪些积极作用。</a:t>
            </a:r>
            <a:endParaRPr lang="zh-CN" altLang="en-US" sz="3600">
              <a:solidFill>
                <a:srgbClr val="1F2DA8"/>
              </a:solidFill>
              <a:latin typeface="微软雅黑" panose="020b0503020204020204" charset="-122"/>
              <a:ea typeface="微软雅黑"/>
              <a:cs typeface="楷体" panose="02010609060101010101" charset="-122"/>
            </a:endParaRPr>
          </a:p>
        </p:txBody>
      </p:sp>
      <p:sp>
        <p:nvSpPr>
          <p:cNvPr id="12" name="内容占位符 11"/>
          <p:cNvSpPr/>
          <p:nvPr>
            <p:ph idx="1"/>
          </p:nvPr>
        </p:nvSpPr>
        <p:spPr>
          <a:xfrm>
            <a:off x="1441450" y="2440940"/>
            <a:ext cx="10152380" cy="4509770"/>
          </a:xfrm>
        </p:spPr>
        <p:txBody>
          <a:bodyPr/>
          <a:lstStyle/>
          <a:p>
            <a:endParaRPr sz="3200">
              <a:solidFill>
                <a:srgbClr val="1F2DA8"/>
              </a:solidFill>
              <a:latin typeface="微软雅黑" charset="-122"/>
              <a:ea typeface="微软雅黑" panose="020b0503020204020204" charset="-122"/>
              <a:cs typeface="楷体" panose="02010609060101010101" charset="-122"/>
              <a:sym typeface="+mn-ea"/>
            </a:endParaRPr>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927120" y="316234"/>
            <a:ext cx="10863541" cy="441964"/>
          </a:xfrm>
        </p:spPr>
        <p:txBody>
          <a:bodyPr>
            <a:noAutofit/>
          </a:bodyPr>
          <a:lstStyle/>
          <a:p>
            <a:r>
              <a:rPr sz="3600">
                <a:solidFill>
                  <a:srgbClr val="1F2DA8"/>
                </a:solidFill>
                <a:latin typeface="微软雅黑" panose="020b0503020204020204" charset="-122"/>
                <a:ea typeface="微软雅黑"/>
                <a:cs typeface="楷体" panose="02010609060101010101" charset="-122"/>
                <a:sym typeface="+mn-ea"/>
              </a:rPr>
              <a:t>结语</a:t>
            </a:r>
            <a:endParaRPr lang="zh-CN" altLang="en-US" sz="3600">
              <a:solidFill>
                <a:srgbClr val="1F2DA8"/>
              </a:solidFill>
              <a:latin typeface="微软雅黑" panose="020b0503020204020204" charset="-122"/>
              <a:ea typeface="微软雅黑"/>
              <a:cs typeface="楷体" panose="02010609060101010101" charset="-122"/>
            </a:endParaRPr>
          </a:p>
        </p:txBody>
      </p:sp>
      <p:sp>
        <p:nvSpPr>
          <p:cNvPr id="12" name="内容占位符 11"/>
          <p:cNvSpPr/>
          <p:nvPr>
            <p:ph idx="1"/>
          </p:nvPr>
        </p:nvSpPr>
        <p:spPr>
          <a:xfrm>
            <a:off x="1421765" y="1551305"/>
            <a:ext cx="10152380" cy="4509770"/>
          </a:xfrm>
        </p:spPr>
        <p:txBody>
          <a:bodyPr>
            <a:normAutofit/>
          </a:bodyPr>
          <a:lstStyle/>
          <a:p>
            <a:r>
              <a:rPr sz="3600" b="1">
                <a:solidFill>
                  <a:schemeClr val="tx1"/>
                </a:solidFill>
                <a:latin typeface="楷体" panose="02010609060101010101" charset="-122"/>
                <a:ea typeface="楷体" panose="02010609060101010101" charset="-122"/>
                <a:cs typeface="楷体" panose="02010609060101010101" charset="-122"/>
                <a:sym typeface="+mn-ea"/>
              </a:rPr>
              <a:t>我们对于自己文化的传统，必须要有一个全盘清理。我们必须用科学方法把我们中国人的生活方式，在这生活方式中所养成的观念加以说明。有了这笔清清楚楚的账才能使我们走下一步时不致再像目前这样的艰难而浪费了。</a:t>
            </a:r>
            <a:endParaRPr sz="3600" b="1">
              <a:solidFill>
                <a:schemeClr val="tx1"/>
              </a:solidFill>
              <a:latin typeface="楷体" panose="02010609060101010101" charset="-122"/>
              <a:ea typeface="楷体" panose="02010609060101010101" charset="-122"/>
              <a:cs typeface="楷体" panose="02010609060101010101" charset="-122"/>
              <a:sym typeface="+mn-ea"/>
            </a:endParaRPr>
          </a:p>
          <a:p>
            <a:r>
              <a:rPr sz="3200">
                <a:solidFill>
                  <a:srgbClr val="1F2DA8"/>
                </a:solidFill>
                <a:latin typeface="微软雅黑" panose="020b0503020204020204" charset="-122"/>
                <a:ea typeface="微软雅黑"/>
                <a:cs typeface="楷体" panose="02010609060101010101" charset="-122"/>
                <a:sym typeface="+mn-ea"/>
              </a:rPr>
              <a:t>                                            ——费孝通</a:t>
            </a:r>
            <a:endParaRPr sz="3200">
              <a:solidFill>
                <a:srgbClr val="1F2DA8"/>
              </a:solidFill>
              <a:latin typeface="微软雅黑" panose="020b0503020204020204" charset="-122"/>
              <a:ea typeface="微软雅黑"/>
              <a:cs typeface="楷体" panose="02010609060101010101" charset="-122"/>
              <a:sym typeface="+mn-ea"/>
            </a:endParaRPr>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2">
                                            <p:txEl>
                                              <p:pRg st="0" end="0"/>
                                            </p:txEl>
                                          </p:spTgt>
                                        </p:tgtEl>
                                        <p:attrNameLst>
                                          <p:attrName>style.visibility</p:attrName>
                                        </p:attrNameLst>
                                      </p:cBhvr>
                                      <p:to>
                                        <p:strVal val="visible"/>
                                      </p:to>
                                    </p:set>
                                    <p:anim calcmode="discrete" valueType="clr">
                                      <p:cBhvr override="childStyle">
                                        <p:cTn id="7" dur="80"/>
                                        <p:tgtEl>
                                          <p:spTgt spid="1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2">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8845" y="316234"/>
            <a:ext cx="10863541" cy="441964"/>
          </a:xfrm>
        </p:spPr>
        <p:txBody>
          <a:bodyPr>
            <a:normAutofit fontScale="90000"/>
          </a:bodyPr>
          <a:lstStyle/>
          <a:p>
            <a:pPr algn="l">
              <a:buClrTx/>
              <a:buSzTx/>
              <a:buFontTx/>
            </a:pPr>
            <a:r>
              <a:rPr lang="zh-CN" altLang="en-US" sz="3600" b="1">
                <a:solidFill>
                  <a:srgbClr val="1F2DA8"/>
                </a:solidFill>
                <a:latin typeface="微软雅黑" panose="020b0503020204020204" charset="-122"/>
                <a:ea typeface="微软雅黑"/>
                <a:cs typeface="楷体" panose="02010609060101010101" charset="-122"/>
              </a:rPr>
              <a:t>作业</a:t>
            </a:r>
            <a:br>
              <a:rPr lang="zh-CN" altLang="en-US" sz="4000" b="1">
                <a:latin typeface="楷体" panose="02010609060101010101" charset="-122"/>
                <a:ea typeface="楷体" panose="02010609060101010101" charset="-122"/>
                <a:cs typeface="楷体" panose="02010609060101010101" charset="-122"/>
              </a:rPr>
            </a:br>
            <a:endParaRPr lang="zh-CN" altLang="en-US" sz="4000">
              <a:solidFill>
                <a:srgbClr val="1F2DA8"/>
              </a:solidFill>
              <a:latin typeface="微软雅黑" panose="020b0503020204020204" charset="-122"/>
              <a:ea typeface="微软雅黑"/>
              <a:cs typeface="楷体" panose="02010609060101010101" charset="-122"/>
            </a:endParaRPr>
          </a:p>
        </p:txBody>
      </p:sp>
      <p:sp>
        <p:nvSpPr>
          <p:cNvPr id="3" name="内容占位符 2"/>
          <p:cNvSpPr>
            <a:spLocks noGrp="1"/>
          </p:cNvSpPr>
          <p:nvPr>
            <p:ph idx="1"/>
          </p:nvPr>
        </p:nvSpPr>
        <p:spPr>
          <a:xfrm>
            <a:off x="916325" y="2000893"/>
            <a:ext cx="10863541" cy="5388907"/>
          </a:xfrm>
        </p:spPr>
        <p:txBody>
          <a:bodyPr/>
          <a:lstStyle/>
          <a:p>
            <a:r>
              <a:rPr lang="zh-CN" altLang="en-US" sz="4000" b="1">
                <a:latin typeface="楷体" panose="02010609060101010101" charset="-122"/>
                <a:ea typeface="楷体" panose="02010609060101010101" charset="-122"/>
                <a:cs typeface="楷体" panose="02010609060101010101" charset="-122"/>
              </a:rPr>
              <a:t>预习第十、十一章，完成相关学习任务单。</a:t>
            </a:r>
            <a:endParaRPr lang="zh-CN" altLang="en-US" sz="4000" b="1">
              <a:latin typeface="楷体" panose="02010609060101010101" charset="-122"/>
              <a:ea typeface="楷体" panose="02010609060101010101" charset="-122"/>
              <a:cs typeface="楷体" panose="02010609060101010101" charset="-122"/>
            </a:endParaRPr>
          </a:p>
        </p:txBody>
      </p:sp>
      <p:sp>
        <p:nvSpPr>
          <p:cNvPr id="12" name="object 12"/>
          <p:cNvSpPr/>
          <p:nvPr/>
        </p:nvSpPr>
        <p:spPr>
          <a:xfrm>
            <a:off x="83820" y="316230"/>
            <a:ext cx="675005" cy="695960"/>
          </a:xfrm>
          <a:prstGeom prst="rect">
            <a:avLst/>
          </a:prstGeom>
          <a:blipFill>
            <a:blip r:embed="rId2"/>
            <a:stretch>
              <a:fillRect/>
            </a:stretch>
          </a:blipFill>
        </p:spPr>
        <p:txBody>
          <a:bodyPr wrap="square" lIns="0" tIns="0" rIns="0" bIns="0" rtlCol="0"/>
          <a:lstStyle/>
          <a:p/>
        </p:txBody>
      </p:sp>
      <p:pic>
        <p:nvPicPr>
          <p:cNvPr id="13" name="New picture" hidden="1"/>
          <p:cNvPicPr/>
          <p:nvPr/>
        </p:nvPicPr>
        <p:blipFill>
          <a:blip r:embed="rId3"/>
          <a:stretch>
            <a:fillRect/>
          </a:stretch>
        </p:blipFill>
        <p:spPr>
          <a:xfrm>
            <a:off x="10541000" y="10274300"/>
            <a:ext cx="444500" cy="342900"/>
          </a:xfrm>
          <a:prstGeom prst="cube">
            <a:avLst/>
          </a:prstGeom>
        </p:spPr>
      </p:pic>
    </p:spTree>
    <p:custDataLst>
      <p:tags r:id="rId4"/>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8845" y="316234"/>
            <a:ext cx="10863541" cy="441964"/>
          </a:xfrm>
        </p:spPr>
        <p:txBody>
          <a:bodyPr>
            <a:normAutofit fontScale="90000"/>
          </a:bodyPr>
          <a:lstStyle/>
          <a:p>
            <a:pPr algn="l">
              <a:buClrTx/>
              <a:buSzTx/>
              <a:buFontTx/>
            </a:pPr>
            <a:br>
              <a:rPr lang="zh-CN" altLang="en-US" sz="4000" b="1">
                <a:latin typeface="楷体" panose="02010609060101010101" charset="-122"/>
                <a:ea typeface="楷体" panose="02010609060101010101" charset="-122"/>
                <a:cs typeface="楷体" panose="02010609060101010101" charset="-122"/>
              </a:rPr>
            </a:br>
            <a:endParaRPr lang="zh-CN" altLang="en-US" sz="4000">
              <a:solidFill>
                <a:srgbClr val="1F2DA8"/>
              </a:solidFill>
              <a:latin typeface="微软雅黑" charset="-122"/>
              <a:ea typeface="微软雅黑" panose="020b0503020204020204" charset="-122"/>
              <a:cs typeface="楷体" panose="02010609060101010101" charset="-122"/>
            </a:endParaRPr>
          </a:p>
        </p:txBody>
      </p:sp>
      <p:sp>
        <p:nvSpPr>
          <p:cNvPr id="3" name="内容占位符 2"/>
          <p:cNvSpPr>
            <a:spLocks noGrp="1"/>
          </p:cNvSpPr>
          <p:nvPr>
            <p:ph idx="1"/>
          </p:nvPr>
        </p:nvSpPr>
        <p:spPr>
          <a:xfrm>
            <a:off x="217170" y="63500"/>
            <a:ext cx="11492865" cy="6559550"/>
          </a:xfrm>
        </p:spPr>
        <p:txBody>
          <a:bodyPr>
            <a:normAutofit fontScale="40000"/>
          </a:bodyPr>
          <a:lstStyle/>
          <a:p>
            <a:r>
              <a:rPr lang="zh-CN" altLang="en-US" sz="7000" b="1">
                <a:latin typeface="楷体" panose="02010609060101010101" charset="-122"/>
                <a:ea typeface="楷体" panose="02010609060101010101" charset="-122"/>
                <a:cs typeface="楷体" panose="02010609060101010101" charset="-122"/>
              </a:rPr>
              <a:t>《三国演义》36回徐庶这样介绍诸葛亮：</a:t>
            </a:r>
            <a:endParaRPr lang="zh-CN" altLang="en-US" sz="7000" b="1">
              <a:latin typeface="楷体" panose="02010609060101010101" charset="-122"/>
              <a:ea typeface="楷体" panose="02010609060101010101" charset="-122"/>
              <a:cs typeface="楷体" panose="02010609060101010101" charset="-122"/>
            </a:endParaRPr>
          </a:p>
          <a:p>
            <a:r>
              <a:rPr lang="zh-CN" altLang="en-US" sz="7000" b="1">
                <a:latin typeface="楷体" panose="02010609060101010101" charset="-122"/>
                <a:ea typeface="楷体" panose="02010609060101010101" charset="-122"/>
                <a:cs typeface="楷体" panose="02010609060101010101" charset="-122"/>
              </a:rPr>
              <a:t> 此人乃琅琊阳都人，复姓诸葛，名亮，字孔明，乃汉司隶校尉诸葛丰之后。其 父名珪，字子贡，为泰山郡丞，早卒；亮从其叔玄。玄与荆州刘景升有旧，因往依之，遂家于襄阳。后玄卒，亮与弟诸葛均躬耕于南阳。</a:t>
            </a:r>
            <a:endParaRPr lang="zh-CN" altLang="en-US" sz="7000" b="1">
              <a:latin typeface="楷体" panose="02010609060101010101" charset="-122"/>
              <a:ea typeface="楷体" panose="02010609060101010101" charset="-122"/>
              <a:cs typeface="楷体" panose="02010609060101010101" charset="-122"/>
            </a:endParaRPr>
          </a:p>
          <a:p>
            <a:r>
              <a:rPr lang="zh-CN" altLang="en-US" sz="7000" b="1">
                <a:latin typeface="楷体" panose="02010609060101010101" charset="-122"/>
                <a:ea typeface="楷体" panose="02010609060101010101" charset="-122"/>
                <a:cs typeface="楷体" panose="02010609060101010101" charset="-122"/>
              </a:rPr>
              <a:t>《旧唐书•杜甫传》是这样开头的：杜甫，字子美，本襄阳人，后徙河南巩县。曾祖依艺，位终巩令。祖审言，位终膳部员外郎，自有传。父闲，终奉天令。</a:t>
            </a:r>
            <a:endParaRPr lang="zh-CN" altLang="en-US" sz="7000" b="1">
              <a:latin typeface="楷体" panose="02010609060101010101" charset="-122"/>
              <a:ea typeface="楷体" panose="02010609060101010101" charset="-122"/>
              <a:cs typeface="楷体" panose="02010609060101010101" charset="-122"/>
            </a:endParaRPr>
          </a:p>
          <a:p>
            <a:pPr marL="0" indent="0">
              <a:buNone/>
            </a:pPr>
            <a:r>
              <a:rPr lang="zh-CN" altLang="en-US" sz="8000" b="1">
                <a:solidFill>
                  <a:srgbClr val="FF0000"/>
                </a:solidFill>
                <a:latin typeface="楷体" panose="02010609060101010101" charset="-122"/>
                <a:ea typeface="楷体" panose="02010609060101010101" charset="-122"/>
                <a:cs typeface="楷体" panose="02010609060101010101" charset="-122"/>
              </a:rPr>
              <a:t>这两段文字，有一个共同点，就是介绍人物先介绍其祖先。这与现代人一样吗？为什么？</a:t>
            </a:r>
            <a:endParaRPr lang="zh-CN" altLang="en-US" sz="8000" b="1">
              <a:solidFill>
                <a:srgbClr val="FF0000"/>
              </a:solidFill>
              <a:latin typeface="楷体" panose="02010609060101010101" charset="-122"/>
              <a:ea typeface="楷体" panose="02010609060101010101" charset="-122"/>
              <a:cs typeface="楷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par>
                                <p:cTn id="10" presetID="27" presetClass="entr" presetSubtype="0" fill="hold" nodeType="withEffect">
                                  <p:stCondLst>
                                    <p:cond delay="0"/>
                                  </p:stCondLst>
                                  <p:iterate type="lt">
                                    <p:tmPct val="50000"/>
                                  </p:iterate>
                                  <p:childTnLst>
                                    <p:set>
                                      <p:cBhvr>
                                        <p:cTn id="11"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2"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4" dur="80"/>
                                        <p:tgtEl>
                                          <p:spTgt spid="3">
                                            <p:txEl>
                                              <p:pRg st="1" end="1"/>
                                            </p:txEl>
                                          </p:spTgt>
                                        </p:tgtEl>
                                        <p:attrNameLst>
                                          <p:attrName>fill.type</p:attrName>
                                        </p:attrNameLst>
                                      </p:cBhvr>
                                      <p:to>
                                        <p:strVal val="solid"/>
                                      </p:to>
                                    </p:set>
                                  </p:childTnLst>
                                </p:cTn>
                              </p:par>
                              <p:par>
                                <p:cTn id="15" presetID="27" presetClass="entr" presetSubtype="0" fill="hold" nodeType="withEffect">
                                  <p:stCondLst>
                                    <p:cond delay="0"/>
                                  </p:stCondLst>
                                  <p:iterate type="lt">
                                    <p:tmPct val="50000"/>
                                  </p:iterate>
                                  <p:childTnLst>
                                    <p:set>
                                      <p:cBhvr>
                                        <p:cTn id="16"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17"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19" dur="80"/>
                                        <p:tgtEl>
                                          <p:spTgt spid="3">
                                            <p:txEl>
                                              <p:pRg st="2" end="2"/>
                                            </p:txEl>
                                          </p:spTgt>
                                        </p:tgtEl>
                                        <p:attrNameLst>
                                          <p:attrName>fill.type</p:attrName>
                                        </p:attrNameLst>
                                      </p:cBhvr>
                                      <p:to>
                                        <p:strVal val="solid"/>
                                      </p:to>
                                    </p:set>
                                  </p:childTnLst>
                                </p:cTn>
                              </p:par>
                            </p:childTnLst>
                          </p:cTn>
                        </p:par>
                      </p:childTnLst>
                    </p:cTn>
                  </p:par>
                  <p:par>
                    <p:cTn id="20" fill="hold" nodeType="clickPar">
                      <p:stCondLst>
                        <p:cond delay="indefinite"/>
                      </p:stCondLst>
                      <p:childTnLst>
                        <p:par>
                          <p:cTn id="21" fill="hold" nodeType="afterGroup">
                            <p:stCondLst>
                              <p:cond delay="0"/>
                            </p:stCondLst>
                            <p:childTnLst>
                              <p:par>
                                <p:cTn id="22" presetID="27" presetClass="entr" presetSubtype="0" fill="hold" nodeType="clickEffect">
                                  <p:stCondLst>
                                    <p:cond delay="0"/>
                                  </p:stCondLst>
                                  <p:iterate type="lt">
                                    <p:tmPct val="50000"/>
                                  </p:iterate>
                                  <p:childTnLst>
                                    <p:set>
                                      <p:cBhvr>
                                        <p:cTn id="23"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24"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26" dur="80"/>
                                        <p:tgtEl>
                                          <p:spTgt spid="3">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3200" b="1">
                <a:latin typeface="楷体" panose="02010609060101010101" charset="-122"/>
                <a:ea typeface="楷体" panose="02010609060101010101" charset="-122"/>
              </a:rPr>
              <a:t>现代人一般直接介绍人物自身，比如毕业学校，从事何种工作等。古人介绍祖先源于他们一种观念：家承载着历史宗族的传统，个人是祖先的延续。古人将自己放在家族中考虑，现代人将自己当做一个独立的个体。这折射出家庭观的差异。</a:t>
            </a:r>
            <a:endParaRPr lang="zh-CN" altLang="en-US" sz="3200" b="1">
              <a:latin typeface="楷体" panose="02010609060101010101" charset="-122"/>
              <a:ea typeface="楷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953405" y="1469398"/>
            <a:ext cx="10863541" cy="5388907"/>
          </a:xfrm>
        </p:spPr>
        <p:txBody>
          <a:bodyPr/>
          <a:lstStyle/>
          <a:p>
            <a:r>
              <a:rPr lang="zh-CN" altLang="en-US" sz="72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rPr>
              <a:t>二.梳理文本</a:t>
            </a:r>
            <a:endParaRPr lang="zh-CN" altLang="en-US" sz="7200" b="1">
              <a:solidFill>
                <a:srgbClr val="FF0000"/>
              </a:solidFill>
              <a:latin typeface="叶根友毛笔行书2.0版" panose="02010601030101010101" charset="-122"/>
              <a:ea typeface="叶根友毛笔行书2.0版" panose="02010601030101010101" charset="-122"/>
              <a:cs typeface="叶根友毛笔行书2.0版" panose="0201060103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Autofit/>
          </a:bodyPr>
          <a:lstStyle/>
          <a:p>
            <a:r>
              <a:rPr lang="zh-CN" altLang="en-US" sz="4000">
                <a:solidFill>
                  <a:srgbClr val="1F2DA8"/>
                </a:solidFill>
                <a:latin typeface="微软雅黑" panose="020b0503020204020204" charset="-122"/>
                <a:ea typeface="微软雅黑"/>
                <a:cs typeface="楷体" panose="02010609060101010101" charset="-122"/>
              </a:rPr>
              <a:t>1.学生展示成果（略）</a:t>
            </a:r>
            <a:endParaRPr lang="zh-CN" altLang="en-US" sz="4000">
              <a:solidFill>
                <a:srgbClr val="1F2DA8"/>
              </a:solidFill>
              <a:latin typeface="微软雅黑" panose="020b0503020204020204" charset="-122"/>
              <a:ea typeface="微软雅黑"/>
              <a:cs typeface="楷体" panose="02010609060101010101" charset="-122"/>
            </a:endParaRPr>
          </a:p>
        </p:txBody>
      </p:sp>
      <p:sp>
        <p:nvSpPr>
          <p:cNvPr id="12" name="内容占位符 11"/>
          <p:cNvSpPr/>
          <p:nvPr>
            <p:ph idx="1"/>
          </p:nvPr>
        </p:nvSpPr>
        <p:spPr/>
        <p:txBody>
          <a:bodyPr/>
          <a:lstStyle/>
          <a:p>
            <a:endParaRPr lang="zh-CN" altLang="en-US"/>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8845" y="384179"/>
            <a:ext cx="10863541" cy="441964"/>
          </a:xfrm>
        </p:spPr>
        <p:txBody>
          <a:bodyPr>
            <a:noAutofit/>
          </a:bodyPr>
          <a:lstStyle/>
          <a:p>
            <a:r>
              <a:rPr lang="zh-CN" altLang="en-US" sz="4000">
                <a:solidFill>
                  <a:srgbClr val="1F2DA8"/>
                </a:solidFill>
                <a:latin typeface="微软雅黑" panose="020b0503020204020204" charset="-122"/>
                <a:ea typeface="微软雅黑"/>
                <a:cs typeface="楷体" panose="02010609060101010101" charset="-122"/>
              </a:rPr>
              <a:t>2.梳理各章内容要点</a:t>
            </a:r>
            <a:endParaRPr lang="zh-CN" altLang="en-US" sz="4000">
              <a:solidFill>
                <a:srgbClr val="1F2DA8"/>
              </a:solidFill>
              <a:latin typeface="微软雅黑" panose="020b0503020204020204" charset="-122"/>
              <a:ea typeface="微软雅黑"/>
              <a:cs typeface="楷体" panose="02010609060101010101" charset="-122"/>
            </a:endParaRPr>
          </a:p>
        </p:txBody>
      </p:sp>
      <p:sp>
        <p:nvSpPr>
          <p:cNvPr id="12" name="内容占位符 11"/>
          <p:cNvSpPr/>
          <p:nvPr>
            <p:ph idx="1"/>
          </p:nvPr>
        </p:nvSpPr>
        <p:spPr>
          <a:xfrm>
            <a:off x="368935" y="1147445"/>
            <a:ext cx="11642725" cy="5388610"/>
          </a:xfrm>
        </p:spPr>
        <p:txBody>
          <a:bodyPr>
            <a:noAutofit/>
          </a:bodyPr>
          <a:lstStyle/>
          <a:p>
            <a:r>
              <a:rPr lang="zh-CN" altLang="en-US" sz="2800" b="1">
                <a:latin typeface="楷体" panose="02010609060101010101" charset="-122"/>
                <a:ea typeface="楷体" panose="02010609060101010101" charset="-122"/>
                <a:cs typeface="楷体" panose="02010609060101010101" charset="-122"/>
              </a:rPr>
              <a:t>第六章《家族》主要内容是以西洋家庭特点为对照，分析中国乡土社会家庭的特点。中国乡土社会家庭没有严格团体界限，在父系方面可以无限扩大，除了生育任务之外，还经营政治、经济、宗教等长期绵续性事业；中国乡土社会家庭中，主轴是父子之间、婆媳之间,是纵的，夫妻是配轴，又因家是绵续性事业社群，强调纪律，排斥感情，所以夫妻两性感情是淡漠的。可联想《乡土中国》第一章，乡土社会的性质（不流动、聚村而居、村与村之间孤立隔膜、熟人社会） 。</a:t>
            </a:r>
            <a:endParaRPr lang="zh-CN" altLang="en-US" sz="2800" b="1">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rPr>
              <a:t>第七章《男女有别》主要讨论乡土社会感情定向的问题。指出为了分工合作，乡土社会的感情定向是偏向同性交往，遏制男女交往。</a:t>
            </a:r>
            <a:endParaRPr lang="zh-CN" altLang="en-US" sz="2800" b="1">
              <a:latin typeface="楷体" panose="02010609060101010101" charset="-122"/>
              <a:ea typeface="楷体" panose="02010609060101010101" charset="-122"/>
              <a:cs typeface="楷体" panose="02010609060101010101" charset="-122"/>
            </a:endParaRPr>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2">
                                            <p:txEl>
                                              <p:pRg st="0" end="0"/>
                                            </p:txEl>
                                          </p:spTgt>
                                        </p:tgtEl>
                                        <p:attrNameLst>
                                          <p:attrName>style.visibility</p:attrName>
                                        </p:attrNameLst>
                                      </p:cBhvr>
                                      <p:to>
                                        <p:strVal val="visible"/>
                                      </p:to>
                                    </p:set>
                                    <p:anim calcmode="discrete" valueType="clr">
                                      <p:cBhvr override="childStyle">
                                        <p:cTn id="12" dur="80"/>
                                        <p:tgtEl>
                                          <p:spTgt spid="1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2">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12">
                                            <p:txEl>
                                              <p:pRg st="0" end="0"/>
                                            </p:txEl>
                                          </p:spTgt>
                                        </p:tgtEl>
                                        <p:attrNameLst>
                                          <p:attrName>fill.type</p:attrName>
                                        </p:attrNameLst>
                                      </p:cBhvr>
                                      <p:to>
                                        <p:strVal val="solid"/>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12">
                                            <p:txEl>
                                              <p:pRg st="1" end="1"/>
                                            </p:txEl>
                                          </p:spTgt>
                                        </p:tgtEl>
                                        <p:attrNameLst>
                                          <p:attrName>style.visibility</p:attrName>
                                        </p:attrNameLst>
                                      </p:cBhvr>
                                      <p:to>
                                        <p:strVal val="visible"/>
                                      </p:to>
                                    </p:set>
                                    <p:anim calcmode="discrete" valueType="clr">
                                      <p:cBhvr override="childStyle">
                                        <p:cTn id="19" dur="80"/>
                                        <p:tgtEl>
                                          <p:spTgt spid="12">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12">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12">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uiExpand="1" build="p"/>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58845" y="384179"/>
            <a:ext cx="10863541" cy="441964"/>
          </a:xfrm>
        </p:spPr>
        <p:txBody>
          <a:bodyPr>
            <a:noAutofit/>
          </a:bodyPr>
          <a:lstStyle/>
          <a:p>
            <a:r>
              <a:rPr lang="zh-CN" altLang="en-US" sz="4000">
                <a:solidFill>
                  <a:srgbClr val="1F2DA8"/>
                </a:solidFill>
                <a:latin typeface="微软雅黑" panose="020b0503020204020204" charset="-122"/>
                <a:ea typeface="微软雅黑"/>
                <a:cs typeface="楷体" panose="02010609060101010101" charset="-122"/>
              </a:rPr>
              <a:t>3.两章之间是怎样的逻辑关系</a:t>
            </a:r>
            <a:endParaRPr lang="zh-CN" altLang="en-US" sz="4000">
              <a:solidFill>
                <a:srgbClr val="1F2DA8"/>
              </a:solidFill>
              <a:latin typeface="微软雅黑" panose="020b0503020204020204" charset="-122"/>
              <a:ea typeface="微软雅黑"/>
              <a:cs typeface="楷体" panose="02010609060101010101" charset="-122"/>
            </a:endParaRPr>
          </a:p>
        </p:txBody>
      </p:sp>
      <p:sp>
        <p:nvSpPr>
          <p:cNvPr id="12" name="内容占位符 11"/>
          <p:cNvSpPr/>
          <p:nvPr>
            <p:ph idx="1"/>
          </p:nvPr>
        </p:nvSpPr>
        <p:spPr>
          <a:xfrm>
            <a:off x="2458085" y="1147445"/>
            <a:ext cx="9553575" cy="5388610"/>
          </a:xfrm>
        </p:spPr>
        <p:txBody>
          <a:bodyPr>
            <a:noAutofit/>
          </a:bodyPr>
          <a:lstStyle/>
          <a:p>
            <a:r>
              <a:rPr lang="zh-CN" altLang="en-US" sz="2800" b="1">
                <a:latin typeface="楷体" panose="02010609060101010101" charset="-122"/>
                <a:ea typeface="楷体" panose="02010609060101010101" charset="-122"/>
                <a:cs typeface="楷体" panose="02010609060101010101" charset="-122"/>
              </a:rPr>
              <a:t>第六章、第七章都是讨论乡土社会下的群己关系，但第六章侧重于对家族的功能和特色进行描述，以描述现象为主；而第七章则引进阿波罗式与浮士德式这两个人类学概念，借此来分析乡土社会家族是单系主轴的原因所在。</a:t>
            </a:r>
            <a:endParaRPr lang="zh-CN" altLang="en-US" sz="2800" b="1">
              <a:latin typeface="楷体" panose="02010609060101010101" charset="-122"/>
              <a:ea typeface="楷体" panose="02010609060101010101" charset="-122"/>
              <a:cs typeface="楷体" panose="02010609060101010101" charset="-122"/>
            </a:endParaRPr>
          </a:p>
          <a:p>
            <a:endParaRPr lang="zh-CN" altLang="en-US" sz="2800" b="1">
              <a:latin typeface="楷体" panose="02010609060101010101" charset="-122"/>
              <a:ea typeface="楷体" panose="02010609060101010101" charset="-122"/>
              <a:cs typeface="楷体" panose="02010609060101010101" charset="-122"/>
            </a:endParaRPr>
          </a:p>
        </p:txBody>
      </p:sp>
      <p:sp>
        <p:nvSpPr>
          <p:cNvPr id="3" name="object 12"/>
          <p:cNvSpPr/>
          <p:nvPr/>
        </p:nvSpPr>
        <p:spPr>
          <a:xfrm>
            <a:off x="83820" y="316230"/>
            <a:ext cx="675005" cy="695960"/>
          </a:xfrm>
          <a:prstGeom prst="rect">
            <a:avLst/>
          </a:prstGeom>
          <a:blipFill>
            <a:blip r:embed="rId2"/>
            <a:stretch>
              <a:fillRect/>
            </a:stretch>
          </a:blipFill>
        </p:spPr>
        <p:txBody>
          <a:bodyPr wrap="square" lIns="0" tIns="0" rIns="0" bIns="0" rtlCol="0"/>
          <a:lstStyle/>
          <a:p/>
        </p:txBody>
      </p:sp>
      <p:sp>
        <p:nvSpPr>
          <p:cNvPr id="4" name="文本框 3"/>
          <p:cNvSpPr txBox="1"/>
          <p:nvPr/>
        </p:nvSpPr>
        <p:spPr>
          <a:xfrm>
            <a:off x="574675" y="1444625"/>
            <a:ext cx="2540000" cy="2061210"/>
          </a:xfrm>
          <a:prstGeom prst="rect">
            <a:avLst/>
          </a:prstGeom>
          <a:noFill/>
        </p:spPr>
        <p:txBody>
          <a:bodyPr wrap="square" rtlCol="0" anchor="t">
            <a:spAutoFit/>
          </a:bodyPr>
          <a:lstStyle/>
          <a:p>
            <a:r>
              <a:rPr lang="zh-CN" altLang="en-US" sz="3200"/>
              <a:t>内</a:t>
            </a:r>
            <a:endParaRPr lang="zh-CN" altLang="en-US" sz="3200"/>
          </a:p>
          <a:p>
            <a:r>
              <a:rPr lang="zh-CN" altLang="en-US" sz="3200"/>
              <a:t>容</a:t>
            </a:r>
            <a:endParaRPr lang="zh-CN" altLang="en-US" sz="3200"/>
          </a:p>
          <a:p>
            <a:r>
              <a:rPr lang="zh-CN" altLang="en-US" sz="3200"/>
              <a:t>层</a:t>
            </a:r>
            <a:endParaRPr lang="zh-CN" altLang="en-US" sz="3200"/>
          </a:p>
          <a:p>
            <a:r>
              <a:rPr lang="zh-CN" altLang="en-US" sz="3200"/>
              <a:t>面</a:t>
            </a:r>
            <a:endParaRPr lang="zh-CN" altLang="en-US" sz="3200"/>
          </a:p>
        </p:txBody>
      </p:sp>
      <p:sp>
        <p:nvSpPr>
          <p:cNvPr id="5" name="文本框 4"/>
          <p:cNvSpPr txBox="1"/>
          <p:nvPr/>
        </p:nvSpPr>
        <p:spPr>
          <a:xfrm>
            <a:off x="574675" y="3924935"/>
            <a:ext cx="2540000" cy="2306955"/>
          </a:xfrm>
          <a:prstGeom prst="rect">
            <a:avLst/>
          </a:prstGeom>
          <a:noFill/>
        </p:spPr>
        <p:txBody>
          <a:bodyPr wrap="square" rtlCol="0" anchor="t">
            <a:spAutoFit/>
          </a:bodyPr>
          <a:lstStyle/>
          <a:p>
            <a:r>
              <a:rPr lang="zh-CN" altLang="en-US" sz="3600"/>
              <a:t>逻</a:t>
            </a:r>
            <a:endParaRPr lang="zh-CN" altLang="en-US" sz="3600"/>
          </a:p>
          <a:p>
            <a:r>
              <a:rPr lang="zh-CN" altLang="en-US" sz="3600"/>
              <a:t>辑</a:t>
            </a:r>
            <a:endParaRPr lang="zh-CN" altLang="en-US" sz="3600"/>
          </a:p>
          <a:p>
            <a:r>
              <a:rPr lang="zh-CN" altLang="en-US" sz="3600"/>
              <a:t>层</a:t>
            </a:r>
            <a:endParaRPr lang="zh-CN" altLang="en-US" sz="3600"/>
          </a:p>
          <a:p>
            <a:r>
              <a:rPr lang="zh-CN" altLang="en-US" sz="3600"/>
              <a:t>面</a:t>
            </a:r>
            <a:endParaRPr lang="zh-CN" altLang="en-US" sz="3600"/>
          </a:p>
        </p:txBody>
      </p:sp>
      <p:sp>
        <p:nvSpPr>
          <p:cNvPr id="6" name="文本框 5"/>
          <p:cNvSpPr txBox="1"/>
          <p:nvPr/>
        </p:nvSpPr>
        <p:spPr>
          <a:xfrm>
            <a:off x="2458085" y="4479290"/>
            <a:ext cx="8973185" cy="953135"/>
          </a:xfrm>
          <a:prstGeom prst="rect">
            <a:avLst/>
          </a:prstGeom>
          <a:noFill/>
        </p:spPr>
        <p:txBody>
          <a:bodyPr wrap="square" rtlCol="0" anchor="t">
            <a:spAutoFit/>
          </a:bodyPr>
          <a:lstStyle/>
          <a:p>
            <a:r>
              <a:rPr lang="zh-CN" altLang="en-US" sz="2800" b="1" spc="150">
                <a:solidFill>
                  <a:schemeClr val="tx1">
                    <a:lumMod val="85000"/>
                    <a:lumOff val="15000"/>
                  </a:schemeClr>
                </a:solidFill>
                <a:uFillTx/>
                <a:latin typeface="楷体" panose="02010609060101010101" charset="-122"/>
                <a:ea typeface="楷体" panose="02010609060101010101" charset="-122"/>
                <a:cs typeface="楷体" panose="02010609060101010101" charset="-122"/>
              </a:rPr>
              <a:t>前一章是描述现象，后一章是分析原因，二者构成由果溯因的因果关系。</a:t>
            </a:r>
            <a:endParaRPr lang="zh-CN" altLang="en-US" sz="2800" b="1" spc="150">
              <a:solidFill>
                <a:schemeClr val="tx1">
                  <a:lumMod val="85000"/>
                  <a:lumOff val="15000"/>
                </a:schemeClr>
              </a:solidFill>
              <a:uFillTx/>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2">
                                            <p:txEl>
                                              <p:pRg st="0" end="0"/>
                                            </p:txEl>
                                          </p:spTgt>
                                        </p:tgtEl>
                                        <p:attrNameLst>
                                          <p:attrName>style.visibility</p:attrName>
                                        </p:attrNameLst>
                                      </p:cBhvr>
                                      <p:to>
                                        <p:strVal val="visible"/>
                                      </p:to>
                                    </p:set>
                                    <p:anim calcmode="discrete" valueType="clr">
                                      <p:cBhvr override="childStyle">
                                        <p:cTn id="14" dur="80"/>
                                        <p:tgtEl>
                                          <p:spTgt spid="1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2">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12">
                                            <p:txEl>
                                              <p:pRg st="0" end="0"/>
                                            </p:txEl>
                                          </p:spTgt>
                                        </p:tgtEl>
                                        <p:attrNameLst>
                                          <p:attrName>fill.type</p:attrName>
                                        </p:attrNameLst>
                                      </p:cBhvr>
                                      <p:to>
                                        <p:strVal val="solid"/>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heel(1)">
                                      <p:cBhvr>
                                        <p:cTn id="2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uild="p"/>
      <p:bldP spid="6" grpId="0"/>
    </p:bldLst>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i*14"/>
  <p:tag name="KSO_WM_UNIT_INDEX" val="14"/>
  <p:tag name="KSO_WM_UNIT_LAYERLEVEL" val="1"/>
  <p:tag name="KSO_WM_UNIT_TYPE" val="i"/>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0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6"/>
  <p:tag name="KSO_WM_UNIT_INDEX" val="6"/>
  <p:tag name="KSO_WM_UNIT_LAYERLEVEL" val="1"/>
  <p:tag name="KSO_WM_UNIT_TYPE" val="i"/>
</p:tagLst>
</file>

<file path=ppt/tags/tag10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TYPE" val="i"/>
</p:tagLst>
</file>

<file path=ppt/tags/tag10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
  <p:tag name="KSO_WM_UNIT_INDEX" val="2"/>
  <p:tag name="KSO_WM_UNIT_LAYERLEVEL" val="1"/>
  <p:tag name="KSO_WM_UNIT_TYPE" val="i"/>
</p:tagLst>
</file>

<file path=ppt/tags/tag10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3"/>
  <p:tag name="KSO_WM_UNIT_INDEX" val="3"/>
  <p:tag name="KSO_WM_UNIT_LAYERLEVEL" val="1"/>
  <p:tag name="KSO_WM_UNIT_TYPE" val="i"/>
</p:tagLst>
</file>

<file path=ppt/tags/tag10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110.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11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2"/>
  <p:tag name="KSO_WM_UNIT_INDEX" val="12"/>
  <p:tag name="KSO_WM_UNIT_LAYERLEVEL" val="1"/>
  <p:tag name="KSO_WM_UNIT_TYPE" val="i"/>
</p:tagLst>
</file>

<file path=ppt/tags/tag11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3"/>
  <p:tag name="KSO_WM_UNIT_INDEX" val="13"/>
  <p:tag name="KSO_WM_UNIT_LAYERLEVEL" val="1"/>
  <p:tag name="KSO_WM_UNIT_TYPE" val="i"/>
</p:tagLst>
</file>

<file path=ppt/tags/tag11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4"/>
  <p:tag name="KSO_WM_UNIT_INDEX" val="14"/>
  <p:tag name="KSO_WM_UNIT_LAYERLEVEL" val="1"/>
  <p:tag name="KSO_WM_UNIT_TYPE" val="i"/>
</p:tagLst>
</file>

<file path=ppt/tags/tag11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2"/>
  <p:tag name="KSO_WM_UNIT_INDEX" val="12"/>
  <p:tag name="KSO_WM_UNIT_LAYERLEVEL" val="1"/>
  <p:tag name="KSO_WM_UNIT_TYPE" val="i"/>
</p:tagLst>
</file>

<file path=ppt/tags/tag120.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2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8"/>
  <p:tag name="KSO_WM_UNIT_INDEX" val="8"/>
  <p:tag name="KSO_WM_UNIT_LAYERLEVEL" val="1"/>
  <p:tag name="KSO_WM_UNIT_TYPE" val="i"/>
</p:tagLst>
</file>

<file path=ppt/tags/tag12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2"/>
  <p:tag name="KSO_WM_UNIT_INDEX" val="12"/>
  <p:tag name="KSO_WM_UNIT_LAYERLEVEL" val="1"/>
  <p:tag name="KSO_WM_UNIT_TYPE" val="i"/>
</p:tagLst>
</file>

<file path=ppt/tags/tag12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3"/>
  <p:tag name="KSO_WM_UNIT_INDEX" val="13"/>
  <p:tag name="KSO_WM_UNIT_LAYERLEVEL" val="1"/>
  <p:tag name="KSO_WM_UNIT_TYPE" val="i"/>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3"/>
  <p:tag name="KSO_WM_UNIT_INDEX" val="13"/>
  <p:tag name="KSO_WM_UNIT_LAYERLEVEL" val="1"/>
  <p:tag name="KSO_WM_UNIT_TYPE" val="i"/>
</p:tagLst>
</file>

<file path=ppt/tags/tag13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4"/>
  <p:tag name="KSO_WM_UNIT_INDEX" val="14"/>
  <p:tag name="KSO_WM_UNIT_LAYERLEVEL" val="1"/>
  <p:tag name="KSO_WM_UNIT_TYPE" val="i"/>
</p:tagLst>
</file>

<file path=ppt/tags/tag131.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3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8"/>
  <p:tag name="KSO_WM_UNIT_INDEX" val="8"/>
  <p:tag name="KSO_WM_UNIT_LAYERLEVEL" val="1"/>
  <p:tag name="KSO_WM_UNIT_TYPE" val="i"/>
</p:tagLst>
</file>

<file path=ppt/tags/tag13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2"/>
  <p:tag name="KSO_WM_UNIT_INDEX" val="12"/>
  <p:tag name="KSO_WM_UNIT_LAYERLEVEL" val="1"/>
  <p:tag name="KSO_WM_UNIT_TYPE" val="i"/>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4"/>
  <p:tag name="KSO_WM_UNIT_INDEX" val="14"/>
  <p:tag name="KSO_WM_UNIT_LAYERLEVEL" val="1"/>
  <p:tag name="KSO_WM_UNIT_TYPE" val="i"/>
</p:tagLst>
</file>

<file path=ppt/tags/tag14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3"/>
  <p:tag name="KSO_WM_UNIT_INDEX" val="13"/>
  <p:tag name="KSO_WM_UNIT_LAYERLEVEL" val="1"/>
  <p:tag name="KSO_WM_UNIT_TYPE" val="i"/>
</p:tagLst>
</file>

<file path=ppt/tags/tag14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4"/>
  <p:tag name="KSO_WM_UNIT_INDEX" val="14"/>
  <p:tag name="KSO_WM_UNIT_LAYERLEVEL" val="1"/>
  <p:tag name="KSO_WM_UNIT_TYPE" val="i"/>
</p:tagLst>
</file>

<file path=ppt/tags/tag142.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4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8"/>
  <p:tag name="KSO_WM_UNIT_INDEX" val="8"/>
  <p:tag name="KSO_WM_UNIT_LAYERLEVEL" val="1"/>
  <p:tag name="KSO_WM_UNIT_TYPE" val="i"/>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2"/>
  <p:tag name="KSO_WM_UNIT_INDEX" val="12"/>
  <p:tag name="KSO_WM_UNIT_LAYERLEVEL" val="1"/>
  <p:tag name="KSO_WM_UNIT_TYPE" val="i"/>
</p:tagLst>
</file>

<file path=ppt/tags/tag15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3"/>
  <p:tag name="KSO_WM_UNIT_INDEX" val="13"/>
  <p:tag name="KSO_WM_UNIT_LAYERLEVEL" val="1"/>
  <p:tag name="KSO_WM_UNIT_TYPE" val="i"/>
</p:tagLst>
</file>

<file path=ppt/tags/tag15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4"/>
  <p:tag name="KSO_WM_UNIT_INDEX" val="14"/>
  <p:tag name="KSO_WM_UNIT_LAYERLEVEL" val="1"/>
  <p:tag name="KSO_WM_UNIT_TYPE" val="i"/>
</p:tagLst>
</file>

<file path=ppt/tags/tag15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5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62.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6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8.xml><?xml version="1.0" encoding="utf-8"?>
<p:tagLst xmlns:p="http://schemas.openxmlformats.org/presentationml/2006/main">
  <p:tag name="KSO_WM_BEAUTIFY_FLAG" val="#wm#"/>
  <p:tag name="KSO_WM_TAG_VERSION" val="1.0"/>
  <p:tag name="KSO_WM_TEMPLATE_CATEGORY" val="custom"/>
  <p:tag name="KSO_WM_TEMPLATE_INDEX" val="20182104"/>
  <p:tag name="KSO_WM_UNIT_COMPATIBLE" val="0"/>
  <p:tag name="KSO_WM_UNIT_DIAGRAM_ISNUMVISUAL" val="0"/>
  <p:tag name="KSO_WM_UNIT_DIAGRAM_ISREFERUNIT" val="0"/>
  <p:tag name="KSO_WM_UNIT_HIGHLIGHT" val="0"/>
  <p:tag name="KSO_WM_UNIT_ID" val="_0**"/>
  <p:tag name="KSO_WM_UNIT_LAYERLEVEL" val="1"/>
</p:tagLst>
</file>

<file path=ppt/tags/tag169.xml><?xml version="1.0" encoding="utf-8"?>
<p:tagLst xmlns:p="http://schemas.openxmlformats.org/presentationml/2006/main">
  <p:tag name="KSO_WM_BEAUTIFY_FLAG" val="#wm#"/>
  <p:tag name="KSO_WM_TAG_VERSION" val="1.0"/>
  <p:tag name="KSO_WM_TEMPLATE_CATEGORY" val="custom"/>
  <p:tag name="KSO_WM_TEMPLATE_INDEX" val="20182104"/>
  <p:tag name="KSO_WM_UNIT_COMPATIBLE" val="0"/>
  <p:tag name="KSO_WM_UNIT_DIAGRAM_ISNUMVISUAL" val="0"/>
  <p:tag name="KSO_WM_UNIT_DIAGRAM_ISREFERUNIT" val="0"/>
  <p:tag name="KSO_WM_UNIT_HIGHLIGHT" val="0"/>
  <p:tag name="KSO_WM_UNIT_ID" val="_0**"/>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3.xml><?xml version="1.0" encoding="utf-8"?>
<p:tagLst xmlns:p="http://schemas.openxmlformats.org/presentationml/2006/main">
  <p:tag name="KSO_WM_BEAUTIFY_FLAG" val="#wm#"/>
  <p:tag name="KSO_WM_COMBINE_RELATE_SLIDE_ID" val="background20180913_1"/>
  <p:tag name="KSO_WM_TAG_VERSION" val="1.0"/>
  <p:tag name="KSO_WM_TEMPLATE_CATEGORY" val="custom"/>
  <p:tag name="KSO_WM_TEMPLATE_COLOR_TYPE" val="1"/>
  <p:tag name="KSO_WM_TEMPLATE_INDEX" val="20182104"/>
  <p:tag name="KSO_WM_TEMPLATE_MASTER_THUMB_INDEX" val="12"/>
  <p:tag name="KSO_WM_TEMPLATE_MASTER_TYPE" val="1"/>
  <p:tag name="KSO_WM_TEMPLATE_SUBCATEGORY" val="0"/>
  <p:tag name="KSO_WM_TEMPLATE_THUMBS_INDEX" val="1、5、6、11、12、16、19、22、23、26、27"/>
  <p:tag name="KSO_WM_UNIT_SHOW_EDIT_AREA_INDICATION" val="0"/>
</p:tagLst>
</file>

<file path=ppt/tags/tag174.xml><?xml version="1.0" encoding="utf-8"?>
<p:tagLst xmlns:p="http://schemas.openxmlformats.org/presentationml/2006/main">
  <p:tag name="KSO_WM_TEMPLATE_CATEGORY" val="custom"/>
  <p:tag name="KSO_WM_TEMPLATE_INDEX" val="20182104"/>
</p:tagLst>
</file>

<file path=ppt/tags/tag175.xml><?xml version="1.0" encoding="utf-8"?>
<p:tagLst xmlns:p="http://schemas.openxmlformats.org/presentationml/2006/main">
  <p:tag name="KSO_WM_TEMPLATE_CATEGORY" val="custom"/>
  <p:tag name="KSO_WM_TEMPLATE_INDEX" val="20182104"/>
</p:tagLst>
</file>

<file path=ppt/tags/tag176.xml><?xml version="1.0" encoding="utf-8"?>
<p:tagLst xmlns:p="http://schemas.openxmlformats.org/presentationml/2006/main">
  <p:tag name="KSO_WM_BEAUTIFY_FLAG" val="#wm#"/>
  <p:tag name="KSO_WM_TEMPLATE_CATEGORY" val="custom"/>
  <p:tag name="KSO_WM_TEMPLATE_INDEX" val="20182104"/>
</p:tagLst>
</file>

<file path=ppt/tags/tag177.xml><?xml version="1.0" encoding="utf-8"?>
<p:tagLst xmlns:p="http://schemas.openxmlformats.org/presentationml/2006/main">
  <p:tag name="KSO_WM_BEAUTIFY_FLAG" val="#wm#"/>
  <p:tag name="KSO_WM_TEMPLATE_CATEGORY" val="custom"/>
  <p:tag name="KSO_WM_TEMPLATE_INDEX" val="20182104"/>
</p:tagLst>
</file>

<file path=ppt/tags/tag178.xml><?xml version="1.0" encoding="utf-8"?>
<p:tagLst xmlns:p="http://schemas.openxmlformats.org/presentationml/2006/main">
  <p:tag name="KSO_WM_BEAUTIFY_FLAG" val="#wm#"/>
  <p:tag name="KSO_WM_TEMPLATE_CATEGORY" val="custom"/>
  <p:tag name="KSO_WM_TEMPLATE_INDEX" val="20182104"/>
</p:tagLst>
</file>

<file path=ppt/tags/tag179.xml><?xml version="1.0" encoding="utf-8"?>
<p:tagLst xmlns:p="http://schemas.openxmlformats.org/presentationml/2006/main">
  <p:tag name="KSO_WM_BEAUTIFY_FLAG" val="#wm#"/>
  <p:tag name="KSO_WM_TEMPLATE_CATEGORY" val="custom"/>
  <p:tag name="KSO_WM_TEMPLATE_INDEX" val="20182104"/>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0.xml><?xml version="1.0" encoding="utf-8"?>
<p:tagLst xmlns:p="http://schemas.openxmlformats.org/presentationml/2006/main">
  <p:tag name="KSO_WM_BEAUTIFY_FLAG" val="#wm#"/>
  <p:tag name="KSO_WM_TEMPLATE_CATEGORY" val="custom"/>
  <p:tag name="KSO_WM_TEMPLATE_INDEX" val="20182104"/>
</p:tagLst>
</file>

<file path=ppt/tags/tag181.xml><?xml version="1.0" encoding="utf-8"?>
<p:tagLst xmlns:p="http://schemas.openxmlformats.org/presentationml/2006/main">
  <p:tag name="KSO_WM_BEAUTIFY_FLAG" val="#wm#"/>
  <p:tag name="KSO_WM_TEMPLATE_CATEGORY" val="custom"/>
  <p:tag name="KSO_WM_TEMPLATE_INDEX" val="20182104"/>
</p:tagLst>
</file>

<file path=ppt/tags/tag182.xml><?xml version="1.0" encoding="utf-8"?>
<p:tagLst xmlns:p="http://schemas.openxmlformats.org/presentationml/2006/main">
  <p:tag name="KSO_WM_BEAUTIFY_FLAG" val="#wm#"/>
  <p:tag name="KSO_WM_TEMPLATE_CATEGORY" val="custom"/>
  <p:tag name="KSO_WM_TEMPLATE_INDEX" val="20182104"/>
</p:tagLst>
</file>

<file path=ppt/tags/tag183.xml><?xml version="1.0" encoding="utf-8"?>
<p:tagLst xmlns:p="http://schemas.openxmlformats.org/presentationml/2006/main">
  <p:tag name="KSO_WM_BEAUTIFY_FLAG" val="#wm#"/>
  <p:tag name="KSO_WM_TEMPLATE_CATEGORY" val="custom"/>
  <p:tag name="KSO_WM_TEMPLATE_INDEX" val="20182104"/>
</p:tagLst>
</file>

<file path=ppt/tags/tag184.xml><?xml version="1.0" encoding="utf-8"?>
<p:tagLst xmlns:p="http://schemas.openxmlformats.org/presentationml/2006/main">
  <p:tag name="KSO_WM_BEAUTIFY_FLAG" val="#wm#"/>
  <p:tag name="KSO_WM_TEMPLATE_CATEGORY" val="custom"/>
  <p:tag name="KSO_WM_TEMPLATE_INDEX" val="20182104"/>
</p:tagLst>
</file>

<file path=ppt/tags/tag185.xml><?xml version="1.0" encoding="utf-8"?>
<p:tagLst xmlns:p="http://schemas.openxmlformats.org/presentationml/2006/main">
  <p:tag name="KSO_WM_BEAUTIFY_FLAG" val="#wm#"/>
  <p:tag name="KSO_WM_TEMPLATE_CATEGORY" val="custom"/>
  <p:tag name="KSO_WM_TEMPLATE_INDEX" val="20182104"/>
</p:tagLst>
</file>

<file path=ppt/tags/tag186.xml><?xml version="1.0" encoding="utf-8"?>
<p:tagLst xmlns:p="http://schemas.openxmlformats.org/presentationml/2006/main">
  <p:tag name="KSO_WM_BEAUTIFY_FLAG" val="#wm#"/>
  <p:tag name="KSO_WM_TEMPLATE_CATEGORY" val="custom"/>
  <p:tag name="KSO_WM_TEMPLATE_INDEX" val="20182104"/>
</p:tagLst>
</file>

<file path=ppt/tags/tag187.xml><?xml version="1.0" encoding="utf-8"?>
<p:tagLst xmlns:p="http://schemas.openxmlformats.org/presentationml/2006/main">
  <p:tag name="KSO_WM_BEAUTIFY_FLAG" val="#wm#"/>
  <p:tag name="KSO_WM_TEMPLATE_CATEGORY" val="custom"/>
  <p:tag name="KSO_WM_TEMPLATE_INDEX" val="20182104"/>
</p:tagLst>
</file>

<file path=ppt/tags/tag188.xml><?xml version="1.0" encoding="utf-8"?>
<p:tagLst xmlns:p="http://schemas.openxmlformats.org/presentationml/2006/main">
  <p:tag name="KSO_WM_BEAUTIFY_FLAG" val="#wm#"/>
  <p:tag name="KSO_WM_TEMPLATE_CATEGORY" val="custom"/>
  <p:tag name="KSO_WM_TEMPLATE_INDEX" val="20182104"/>
</p:tagLst>
</file>

<file path=ppt/tags/tag189.xml><?xml version="1.0" encoding="utf-8"?>
<p:tagLst xmlns:p="http://schemas.openxmlformats.org/presentationml/2006/main">
  <p:tag name="KSO_WM_BEAUTIFY_FLAG" val="#wm#"/>
  <p:tag name="KSO_WM_TEMPLATE_CATEGORY" val="custom"/>
  <p:tag name="KSO_WM_TEMPLATE_INDEX" val="20182104"/>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0.xml><?xml version="1.0" encoding="utf-8"?>
<p:tagLst xmlns:p="http://schemas.openxmlformats.org/presentationml/2006/main">
  <p:tag name="KSO_WM_BEAUTIFY_FLAG" val="#wm#"/>
  <p:tag name="KSO_WM_TEMPLATE_CATEGORY" val="custom"/>
  <p:tag name="KSO_WM_TEMPLATE_INDEX" val="20182104"/>
</p:tagLst>
</file>

<file path=ppt/tags/tag191.xml><?xml version="1.0" encoding="utf-8"?>
<p:tagLst xmlns:p="http://schemas.openxmlformats.org/presentationml/2006/main">
  <p:tag name="KSO_WM_TEMPLATE_CATEGORY" val="custom"/>
  <p:tag name="KSO_WM_TEMPLATE_INDEX" val="20182104"/>
</p:tagLst>
</file>

<file path=ppt/tags/tag192.xml><?xml version="1.0" encoding="utf-8"?>
<p:tagLst xmlns:p="http://schemas.openxmlformats.org/presentationml/2006/main">
  <p:tag name="KSO_WM_BEAUTIFY_FLAG" val="#wm#"/>
  <p:tag name="KSO_WM_TEMPLATE_CATEGORY" val="custom"/>
  <p:tag name="KSO_WM_TEMPLATE_INDEX" val="20182104"/>
</p:tagLst>
</file>

<file path=ppt/tags/tag193.xml><?xml version="1.0" encoding="utf-8"?>
<p:tagLst xmlns:p="http://schemas.openxmlformats.org/presentationml/2006/main">
  <p:tag name="KSO_WM_BEAUTIFY_FLAG" val="#wm#"/>
  <p:tag name="KSO_WM_TEMPLATE_CATEGORY" val="custom"/>
  <p:tag name="KSO_WM_TEMPLATE_INDEX" val="20182104"/>
</p:tagLst>
</file>

<file path=ppt/tags/tag194.xml><?xml version="1.0" encoding="utf-8"?>
<p:tagLst xmlns:p="http://schemas.openxmlformats.org/presentationml/2006/main">
  <p:tag name="KSO_WM_BEAUTIFY_FLAG" val="#wm#"/>
  <p:tag name="KSO_WM_TEMPLATE_CATEGORY" val="custom"/>
  <p:tag name="KSO_WM_TEMPLATE_INDEX" val="20182104"/>
</p:tagLst>
</file>

<file path=ppt/tags/tag195.xml><?xml version="1.0" encoding="utf-8"?>
<p:tagLst xmlns:p="http://schemas.openxmlformats.org/presentationml/2006/main">
  <p:tag name="KSO_WM_BEAUTIFY_FLAG" val="#wm#"/>
  <p:tag name="KSO_WM_TEMPLATE_CATEGORY" val="custom"/>
  <p:tag name="KSO_WM_TEMPLATE_INDEX" val="20182104"/>
</p:tagLst>
</file>

<file path=ppt/tags/tag196.xml><?xml version="1.0" encoding="utf-8"?>
<p:tagLst xmlns:p="http://schemas.openxmlformats.org/presentationml/2006/main">
  <p:tag name="KSO_WM_BEAUTIFY_FLAG" val="#wm#"/>
  <p:tag name="KSO_WM_TEMPLATE_CATEGORY" val="custom"/>
  <p:tag name="KSO_WM_TEMPLATE_INDEX" val="20182104"/>
</p:tagLst>
</file>

<file path=ppt/tags/tag197.xml><?xml version="1.0" encoding="utf-8"?>
<p:tagLst xmlns:p="http://schemas.openxmlformats.org/presentationml/2006/main">
  <p:tag name="KSO_WM_BEAUTIFY_FLAG" val="#wm#"/>
  <p:tag name="KSO_WM_TEMPLATE_CATEGORY" val="custom"/>
  <p:tag name="KSO_WM_TEMPLATE_INDEX" val="20182104"/>
</p:tagLst>
</file>

<file path=ppt/tags/tag198.xml><?xml version="1.0" encoding="utf-8"?>
<p:tagLst xmlns:p="http://schemas.openxmlformats.org/presentationml/2006/main">
  <p:tag name="KSO_WM_BEAUTIFY_FLAG" val="#wm#"/>
  <p:tag name="KSO_WM_TEMPLATE_CATEGORY" val="custom"/>
  <p:tag name="KSO_WM_TEMPLATE_INDEX" val="20182104"/>
</p:tagLst>
</file>

<file path=ppt/tags/tag199.xml><?xml version="1.0" encoding="utf-8"?>
<p:tagLst xmlns:p="http://schemas.openxmlformats.org/presentationml/2006/main">
  <p:tag name="KSO_WM_BEAUTIFY_FLAG" val="#wm#"/>
  <p:tag name="KSO_WM_TEMPLATE_CATEGORY" val="custom"/>
  <p:tag name="KSO_WM_TEMPLATE_INDEX" val="20182104"/>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p="http://schemas.openxmlformats.org/presentationml/2006/main">
  <p:tag name="KSO_WM_BEAUTIFY_FLAG" val="#wm#"/>
  <p:tag name="KSO_WM_TEMPLATE_CATEGORY" val="custom"/>
  <p:tag name="KSO_WM_TEMPLATE_INDEX" val="20182104"/>
</p:tagLst>
</file>

<file path=ppt/tags/tag201.xml><?xml version="1.0" encoding="utf-8"?>
<p:tagLst xmlns:p="http://schemas.openxmlformats.org/presentationml/2006/main">
  <p:tag name="KSO_WM_BEAUTIFY_FLAG" val="#wm#"/>
  <p:tag name="KSO_WM_TEMPLATE_CATEGORY" val="custom"/>
  <p:tag name="KSO_WM_TEMPLATE_INDEX" val="20182104"/>
</p:tagLst>
</file>

<file path=ppt/tags/tag202.xml><?xml version="1.0" encoding="utf-8"?>
<p:tagLst xmlns:p="http://schemas.openxmlformats.org/presentationml/2006/main">
  <p:tag name="KSO_WM_BEAUTIFY_FLAG" val="#wm#"/>
  <p:tag name="KSO_WM_TEMPLATE_CATEGORY" val="custom"/>
  <p:tag name="KSO_WM_TEMPLATE_INDEX" val="20182104"/>
</p:tagLst>
</file>

<file path=ppt/tags/tag203.xml><?xml version="1.0" encoding="utf-8"?>
<p:tagLst xmlns:p="http://schemas.openxmlformats.org/presentationml/2006/main">
  <p:tag name="KSO_WM_BEAUTIFY_FLAG" val="#wm#"/>
  <p:tag name="KSO_WM_TEMPLATE_CATEGORY" val="custom"/>
  <p:tag name="KSO_WM_TEMPLATE_INDEX" val="20182104"/>
</p:tagLst>
</file>

<file path=ppt/tags/tag204.xml><?xml version="1.0" encoding="utf-8"?>
<p:tagLst xmlns:p="http://schemas.openxmlformats.org/presentationml/2006/main">
  <p:tag name="KSO_WM_BEAUTIFY_FLAG" val="#wm#"/>
  <p:tag name="KSO_WM_TEMPLATE_CATEGORY" val="custom"/>
  <p:tag name="KSO_WM_TEMPLATE_INDEX" val="20182104"/>
</p:tagLst>
</file>

<file path=ppt/tags/tag205.xml><?xml version="1.0" encoding="utf-8"?>
<p:tagLst xmlns:p="http://schemas.openxmlformats.org/presentationml/2006/main">
  <p:tag name="KSO_WM_BEAUTIFY_FLAG" val="#wm#"/>
  <p:tag name="KSO_WM_TEMPLATE_CATEGORY" val="custom"/>
  <p:tag name="KSO_WM_TEMPLATE_INDEX" val="20182104"/>
</p:tagLst>
</file>

<file path=ppt/tags/tag206.xml><?xml version="1.0" encoding="utf-8"?>
<p:tagLst xmlns:p="http://schemas.openxmlformats.org/presentationml/2006/main">
  <p:tag name="KSO_WM_BEAUTIFY_FLAG" val="#wm#"/>
  <p:tag name="KSO_WM_TEMPLATE_CATEGORY" val="custom"/>
  <p:tag name="KSO_WM_TEMPLATE_INDEX" val="20182104"/>
</p:tagLst>
</file>

<file path=ppt/tags/tag207.xml><?xml version="1.0" encoding="utf-8"?>
<p:tagLst xmlns:p="http://schemas.openxmlformats.org/presentationml/2006/main">
  <p:tag name="KSO_WM_BEAUTIFY_FLAG" val="#wm#"/>
  <p:tag name="KSO_WM_TEMPLATE_CATEGORY" val="custom"/>
  <p:tag name="KSO_WM_TEMPLATE_INDEX" val="20182104"/>
</p:tagLst>
</file>

<file path=ppt/tags/tag208.xml><?xml version="1.0" encoding="utf-8"?>
<p:tagLst xmlns:p="http://schemas.openxmlformats.org/presentationml/2006/main">
  <p:tag name="KSO_WM_BEAUTIFY_FLAG" val="#wm#"/>
  <p:tag name="KSO_WM_TEMPLATE_CATEGORY" val="custom"/>
  <p:tag name="KSO_WM_TEMPLATE_INDEX" val="20182104"/>
</p:tagLst>
</file>

<file path=ppt/tags/tag209.xml><?xml version="1.0" encoding="utf-8"?>
<p:tagLst xmlns:p="http://schemas.openxmlformats.org/presentationml/2006/main">
  <p:tag name="KSO_WM_BEAUTIFY_FLAG" val="#wm#"/>
  <p:tag name="KSO_WM_TEMPLATE_CATEGORY" val="custom"/>
  <p:tag name="KSO_WM_TEMPLATE_INDEX" val="20182104"/>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8"/>
  <p:tag name="KSO_WM_UNIT_INDEX" val="8"/>
  <p:tag name="KSO_WM_UNIT_LAYERLEVEL" val="1"/>
  <p:tag name="KSO_WM_UNIT_TYPE" val="i"/>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2"/>
  <p:tag name="KSO_WM_UNIT_INDEX" val="12"/>
  <p:tag name="KSO_WM_UNIT_LAYERLEVEL" val="1"/>
  <p:tag name="KSO_WM_UNIT_TYPE" val="i"/>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3"/>
  <p:tag name="KSO_WM_UNIT_INDEX" val="13"/>
  <p:tag name="KSO_WM_UNIT_LAYERLEVEL" val="1"/>
  <p:tag name="KSO_WM_UNIT_TYPE" val="i"/>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i*14"/>
  <p:tag name="KSO_WM_UNIT_INDEX" val="14"/>
  <p:tag name="KSO_WM_UNIT_LAYERLEVEL" val="1"/>
  <p:tag name="KSO_WM_UNIT_TYPE" val="i"/>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8"/>
  <p:tag name="KSO_WM_UNIT_INDEX" val="8"/>
  <p:tag name="KSO_WM_UNIT_LAYERLEVEL" val="1"/>
  <p:tag name="KSO_WM_UNIT_TYPE" val="i"/>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2"/>
  <p:tag name="KSO_WM_UNIT_INDEX" val="12"/>
  <p:tag name="KSO_WM_UNIT_LAYERLEVEL" val="1"/>
  <p:tag name="KSO_WM_UNIT_TYPE" val="i"/>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3"/>
  <p:tag name="KSO_WM_UNIT_INDEX" val="13"/>
  <p:tag name="KSO_WM_UNIT_LAYERLEVEL" val="1"/>
  <p:tag name="KSO_WM_UNIT_TYPE" val="i"/>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i*14"/>
  <p:tag name="KSO_WM_UNIT_INDEX" val="14"/>
  <p:tag name="KSO_WM_UNIT_LAYERLEVEL" val="1"/>
  <p:tag name="KSO_WM_UNIT_TYPE" val="i"/>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8"/>
  <p:tag name="KSO_WM_UNIT_INDEX" val="8"/>
  <p:tag name="KSO_WM_UNIT_LAYERLEVEL" val="1"/>
  <p:tag name="KSO_WM_UNIT_TYPE" val="i"/>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2"/>
  <p:tag name="KSO_WM_UNIT_INDEX" val="12"/>
  <p:tag name="KSO_WM_UNIT_LAYERLEVEL" val="1"/>
  <p:tag name="KSO_WM_UNIT_TYPE" val="i"/>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3"/>
  <p:tag name="KSO_WM_UNIT_INDEX" val="13"/>
  <p:tag name="KSO_WM_UNIT_LAYERLEVEL" val="1"/>
  <p:tag name="KSO_WM_UNIT_TYPE" val="i"/>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4"/>
  <p:tag name="KSO_WM_UNIT_INDEX" val="14"/>
  <p:tag name="KSO_WM_UNIT_LAYERLEVEL" val="1"/>
  <p:tag name="KSO_WM_UNIT_TYPE" val="i"/>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8"/>
  <p:tag name="KSO_WM_UNIT_INDEX" val="8"/>
  <p:tag name="KSO_WM_UNIT_LAYERLEVEL" val="1"/>
  <p:tag name="KSO_WM_UNIT_TYPE" val="i"/>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2"/>
  <p:tag name="KSO_WM_UNIT_INDEX" val="12"/>
  <p:tag name="KSO_WM_UNIT_LAYERLEVEL" val="1"/>
  <p:tag name="KSO_WM_UNIT_TYPE" val="i"/>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3"/>
  <p:tag name="KSO_WM_UNIT_INDEX" val="13"/>
  <p:tag name="KSO_WM_UNIT_LAYERLEVEL" val="1"/>
  <p:tag name="KSO_WM_UNIT_TYPE" val="i"/>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i*14"/>
  <p:tag name="KSO_WM_UNIT_INDEX" val="14"/>
  <p:tag name="KSO_WM_UNIT_LAYERLEVEL" val="1"/>
  <p:tag name="KSO_WM_UNIT_TYPE" val="i"/>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i*8"/>
  <p:tag name="KSO_WM_UNIT_INDEX" val="8"/>
  <p:tag name="KSO_WM_UNIT_LAYERLEVEL" val="1"/>
  <p:tag name="KSO_WM_UNIT_TYPE" val="i"/>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2.xml><?xml version="1.0" encoding="utf-8"?>
<p:tagLst xmlns:p="http://schemas.openxmlformats.org/presentationml/2006/main">
  <p:tag name="KSO_WM_BEAUTIFY_FLAG" val="#wm#"/>
  <p:tag name="KSO_WM_SLIDE_BACKGROUND_TYPE" val="frame"/>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2"/>
  <p:tag name="KSO_WM_UNIT_INDEX" val="12"/>
  <p:tag name="KSO_WM_UNIT_LAYERLEVEL" val="1"/>
  <p:tag name="KSO_WM_UNIT_TYPE" val="i"/>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3"/>
  <p:tag name="KSO_WM_UNIT_INDEX" val="13"/>
  <p:tag name="KSO_WM_UNIT_LAYERLEVEL" val="1"/>
  <p:tag name="KSO_WM_UNIT_TYPE" val="i"/>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4"/>
  <p:tag name="KSO_WM_UNIT_INDEX" val="14"/>
  <p:tag name="KSO_WM_UNIT_LAYERLEVEL" val="1"/>
  <p:tag name="KSO_WM_UNIT_TYPE" val="i"/>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i*12"/>
  <p:tag name="KSO_WM_UNIT_INDEX" val="12"/>
  <p:tag name="KSO_WM_UNIT_LAYERLEVEL" val="1"/>
  <p:tag name="KSO_WM_UNIT_TYPE" val="i"/>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3.xml><?xml version="1.0" encoding="utf-8"?>
<p:tagLst xmlns:p="http://schemas.openxmlformats.org/presentationml/2006/main">
  <p:tag name="KSO_WM_BEAUTIFY_FLAG" val="#wm#"/>
  <p:tag name="KSO_WM_SLIDE_BACKGROUND_TYPE" val="frame"/>
  <p:tag name="KSO_WM_SLIDE_BK_DARK_LIGHT" val="1"/>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8"/>
  <p:tag name="KSO_WM_UNIT_INDEX" val="8"/>
  <p:tag name="KSO_WM_UNIT_LAYERLEVEL" val="1"/>
  <p:tag name="KSO_WM_UNIT_TYPE" val="i"/>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2"/>
  <p:tag name="KSO_WM_UNIT_INDEX" val="12"/>
  <p:tag name="KSO_WM_UNIT_LAYERLEVEL" val="1"/>
  <p:tag name="KSO_WM_UNIT_TYPE" val="i"/>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3"/>
  <p:tag name="KSO_WM_UNIT_INDEX" val="13"/>
  <p:tag name="KSO_WM_UNIT_LAYERLEVEL" val="1"/>
  <p:tag name="KSO_WM_UNIT_TYPE" val="i"/>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4"/>
  <p:tag name="KSO_WM_UNIT_INDEX" val="14"/>
  <p:tag name="KSO_WM_UNIT_LAYERLEVEL" val="1"/>
  <p:tag name="KSO_WM_UNIT_TYPE" val="i"/>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i*13"/>
  <p:tag name="KSO_WM_UNIT_INDEX" val="13"/>
  <p:tag name="KSO_WM_UNIT_LAYERLEVEL" val="1"/>
  <p:tag name="KSO_WM_UNIT_TYPE" val="i"/>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heme/theme1.xml><?xml version="1.0" encoding="utf-8"?>
<a:theme xmlns:r="http://schemas.openxmlformats.org/officeDocument/2006/relationships" xmlns:a="http://schemas.openxmlformats.org/drawingml/2006/main" name="Office 主题​​">
  <a:themeElements>
    <a:clrScheme name="自定义 3">
      <a:dk1>
        <a:srgbClr val="000000"/>
      </a:dk1>
      <a:lt1>
        <a:srgbClr val="FFFFFF"/>
      </a:lt1>
      <a:dk2>
        <a:srgbClr val="E6E6E6"/>
      </a:dk2>
      <a:lt2>
        <a:srgbClr val="FFFFFF"/>
      </a:lt2>
      <a:accent1>
        <a:srgbClr val="B42D23"/>
      </a:accent1>
      <a:accent2>
        <a:srgbClr val="B44E39"/>
      </a:accent2>
      <a:accent3>
        <a:srgbClr val="A66834"/>
      </a:accent3>
      <a:accent4>
        <a:srgbClr val="A98930"/>
      </a:accent4>
      <a:accent5>
        <a:srgbClr val="999735"/>
      </a:accent5>
      <a:accent6>
        <a:srgbClr val="7B8E4A"/>
      </a:accent6>
      <a:hlink>
        <a:srgbClr val="495AC3"/>
      </a:hlink>
      <a:folHlink>
        <a:srgbClr val="6F618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On-screen Show (4:3)</PresentationFormat>
  <Paragraphs>90</Paragraphs>
  <Slides>36</Slides>
  <Notes>0</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36</vt:i4>
      </vt:variant>
    </vt:vector>
  </HeadingPairs>
  <TitlesOfParts>
    <vt:vector baseType="lpstr" size="43">
      <vt:lpstr>Arial</vt:lpstr>
      <vt:lpstr>微软雅黑</vt:lpstr>
      <vt:lpstr>隶书</vt:lpstr>
      <vt:lpstr>汉仪尚巍手书W</vt:lpstr>
      <vt:lpstr>叶根友毛笔行书2.0版</vt:lpstr>
      <vt:lpstr>楷体</vt:lpstr>
      <vt:lpstr>Office 主题​​</vt:lpstr>
      <vt:lpstr>《乡土中国》整本书阅读                                       教学设计（二）</vt:lpstr>
      <vt:lpstr>PowerPoint Presentation</vt:lpstr>
      <vt:lpstr>PowerPoint Presentation</vt:lpstr>
      <vt:lpstr/>
      <vt:lpstr>PowerPoint Presentation</vt:lpstr>
      <vt:lpstr>PowerPoint Presentation</vt:lpstr>
      <vt:lpstr>1.学生展示成果（略）</vt:lpstr>
      <vt:lpstr>2.梳理各章内容要点</vt:lpstr>
      <vt:lpstr>3.两章之间是怎样的逻辑关系</vt:lpstr>
      <vt:lpstr>4.学习任务单（表一）示例</vt:lpstr>
      <vt:lpstr>5.学习任务单（表二）示例</vt:lpstr>
      <vt:lpstr>6.联系实际，谈谈传统社会的重男轻女现象</vt:lpstr>
      <vt:lpstr>PowerPoint Presentation</vt:lpstr>
      <vt:lpstr>1.阎云翔认为什么因素推动家庭从父子主轴向夫妻主轴转变？</vt:lpstr>
      <vt:lpstr>2.阅读萧楼文章，判断分家对家庭事业是否有损害？</vt:lpstr>
      <vt:lpstr>3.讨论辩驳，形成判断</vt:lpstr>
      <vt:lpstr>作业</vt:lpstr>
      <vt:lpstr>PowerPoint Presentation</vt:lpstr>
      <vt:lpstr>PowerPoint Presentation</vt:lpstr>
      <vt:lpstr/>
      <vt:lpstr>PowerPoint Presentation</vt:lpstr>
      <vt:lpstr>1.学生展示成果（略）</vt:lpstr>
      <vt:lpstr>2.学习任务单（表一）示例</vt:lpstr>
      <vt:lpstr>3.学习任务单（表二）示例</vt:lpstr>
      <vt:lpstr>4.概念比较 （说说这三个概念的内涵差异）</vt:lpstr>
      <vt:lpstr>5.说一说“差序格局”“礼治秩序”“无讼现象”这三者的内在联系</vt:lpstr>
      <vt:lpstr>PowerPoint Presentation</vt:lpstr>
      <vt:lpstr>问题一：</vt:lpstr>
      <vt:lpstr>问题二：</vt:lpstr>
      <vt:lpstr>问题三：</vt:lpstr>
      <vt:lpstr>PowerPoint Presentation</vt:lpstr>
      <vt:lpstr>1.运用你从《礼治秩序》《无讼》中学到的知识，为下面这副中国古代衙门的对联续写下联</vt:lpstr>
      <vt:lpstr>2.运用你从《礼治秩序》《无讼》中学到的知识，推断这个小说片断所写内容以及故事结局。</vt:lpstr>
      <vt:lpstr>3.城市化和法治秩序是中国迈向现代化的必然趋势，请你写一段话，说说在这一过程中“礼治秩序”能为中国的社会发展发挥哪些积极作用。</vt:lpstr>
      <vt:lpstr>结语</vt:lpstr>
      <vt:lpstr>作业</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《乡土中国》整本书阅读</dc:title>
  <dc:creator>abc</dc:creator>
  <cp:lastModifiedBy>婚礼歌手温蒂</cp:lastModifiedBy>
  <cp:revision>31</cp:revision>
  <dcterms:created xsi:type="dcterms:W3CDTF">2020-08-23T01:42:00Z</dcterms:created>
  <dcterms:modified xsi:type="dcterms:W3CDTF">2020-08-23T08:24:47Z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Created">
    <vt:filetime>2020-07-17T00:00:00Z</vt:filetime>
  </property>
  <property fmtid="{D5CDD505-2E9C-101B-9397-08002B2CF9AE}" pid="3" name="Creator">
    <vt:lpwstr>Microsoft® PowerPoint® 2010</vt:lpwstr>
  </property>
  <property fmtid="{D5CDD505-2E9C-101B-9397-08002B2CF9AE}" pid="4" name="KSOProductBuildVer">
    <vt:lpwstr>2052-11.1.0.9912</vt:lpwstr>
  </property>
  <property fmtid="{D5CDD505-2E9C-101B-9397-08002B2CF9AE}" pid="5" name="LastSaved">
    <vt:filetime>2020-08-22T00:00:00Z</vt:filetime>
  </property>
</Properties>
</file>