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70" r:id="rId18"/>
    <p:sldId id="272" r:id="rId19"/>
    <p:sldId id="273" r:id="rId20"/>
    <p:sldId id="274" r:id="rId21"/>
    <p:sldId id="275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3955" y="2847975"/>
            <a:ext cx="7324090" cy="1162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2710" y="1257300"/>
            <a:ext cx="9466580" cy="434276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7155" y="1014730"/>
            <a:ext cx="9457055" cy="482854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235" y="1538605"/>
            <a:ext cx="9447530" cy="378079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5730" y="1871980"/>
            <a:ext cx="9399905" cy="311404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5730" y="1581150"/>
            <a:ext cx="9399905" cy="369506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0480" y="652780"/>
            <a:ext cx="9590405" cy="555244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6680" y="704850"/>
            <a:ext cx="9438005" cy="544766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7630" y="2162175"/>
            <a:ext cx="9476105" cy="25336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0005" y="1881505"/>
            <a:ext cx="9571355" cy="30949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39900" y="2446655"/>
            <a:ext cx="646874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71040" y="3675380"/>
            <a:ext cx="8799830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03400" y="4296410"/>
            <a:ext cx="8957310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  <p:bldP spid="4" grpId="0" animBg="1"/>
      <p:bldP spid="4" grpId="1" bldLvl="0" animBg="1"/>
      <p:bldP spid="5" grpId="0" animBg="1"/>
      <p:bldP spid="5" grpId="1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1260" y="2181225"/>
            <a:ext cx="980948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23720" y="3339465"/>
            <a:ext cx="9304655" cy="24041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401320" y="996950"/>
            <a:ext cx="11065510" cy="4630420"/>
            <a:chOff x="348" y="511"/>
            <a:chExt cx="17426" cy="72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48" y="511"/>
              <a:ext cx="10829" cy="256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96" y="4353"/>
              <a:ext cx="16978" cy="34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516" y="2431"/>
              <a:ext cx="2340" cy="64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773920" y="2216150"/>
            <a:ext cx="7346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785" y="1376680"/>
            <a:ext cx="9790430" cy="41046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76400" y="2488565"/>
            <a:ext cx="9146540" cy="299275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230" y="2138680"/>
            <a:ext cx="11304905" cy="25806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97845" y="2138680"/>
            <a:ext cx="7346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555" y="1824355"/>
            <a:ext cx="11438255" cy="32092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93070" y="1753235"/>
            <a:ext cx="7346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505" y="1333500"/>
            <a:ext cx="11476355" cy="41903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76890" y="1228090"/>
            <a:ext cx="7346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235" y="1014730"/>
            <a:ext cx="11733530" cy="48285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29570" y="913130"/>
            <a:ext cx="7346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910" y="1743075"/>
            <a:ext cx="11600180" cy="33712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7860" y="2772410"/>
            <a:ext cx="11068685" cy="254063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7630" y="633730"/>
            <a:ext cx="9476105" cy="55905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31490" y="4294505"/>
            <a:ext cx="368617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27210" y="4294505"/>
            <a:ext cx="1311910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13560" y="4925060"/>
            <a:ext cx="9250680" cy="141732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  <p:bldP spid="4" grpId="0" animBg="1"/>
      <p:bldP spid="4" grpId="1" bldLvl="0" animBg="1"/>
      <p:bldP spid="5" grpId="0" animBg="1"/>
      <p:bldP spid="5" grpId="1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7630" y="704850"/>
            <a:ext cx="9476105" cy="544766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5</cp:revision>
  <dcterms:created xsi:type="dcterms:W3CDTF">2015-05-05T08:02:00Z</dcterms:created>
  <dcterms:modified xsi:type="dcterms:W3CDTF">2017-08-22T07:03:20Z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