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34"/>
  </p:notesMasterIdLst>
  <p:sldIdLst>
    <p:sldId id="355" r:id="rId7"/>
    <p:sldId id="523" r:id="rId8"/>
    <p:sldId id="524" r:id="rId9"/>
    <p:sldId id="525" r:id="rId10"/>
    <p:sldId id="526" r:id="rId11"/>
    <p:sldId id="527" r:id="rId12"/>
    <p:sldId id="448" r:id="rId13"/>
    <p:sldId id="482" r:id="rId14"/>
    <p:sldId id="520" r:id="rId15"/>
    <p:sldId id="521" r:id="rId16"/>
    <p:sldId id="522" r:id="rId17"/>
    <p:sldId id="530" r:id="rId18"/>
    <p:sldId id="531" r:id="rId19"/>
    <p:sldId id="532" r:id="rId20"/>
    <p:sldId id="533" r:id="rId21"/>
    <p:sldId id="534" r:id="rId22"/>
    <p:sldId id="535" r:id="rId23"/>
    <p:sldId id="536" r:id="rId24"/>
    <p:sldId id="537" r:id="rId25"/>
    <p:sldId id="538" r:id="rId26"/>
    <p:sldId id="539" r:id="rId27"/>
    <p:sldId id="540" r:id="rId28"/>
    <p:sldId id="541" r:id="rId29"/>
    <p:sldId id="542" r:id="rId30"/>
    <p:sldId id="543" r:id="rId31"/>
    <p:sldId id="528" r:id="rId32"/>
    <p:sldId id="529" r:id="rId33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54" y="-102"/>
      </p:cViewPr>
      <p:guideLst>
        <p:guide orient="horz" pos="2162"/>
        <p:guide pos="282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87586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740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5140" y="1943735"/>
            <a:ext cx="7423785" cy="2387600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zh-CN" altLang="en-US" sz="60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</a:rPr>
              <a:t>小二黑结婚</a:t>
            </a:r>
            <a:br>
              <a:rPr lang="zh-CN" altLang="en-US" sz="60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</a:rPr>
            </a:br>
            <a:r>
              <a:rPr lang="zh-CN" altLang="en-US" sz="54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</a:rPr>
              <a:t>                                赵树理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"/>
          <p:cNvSpPr txBox="1"/>
          <p:nvPr/>
        </p:nvSpPr>
        <p:spPr>
          <a:xfrm>
            <a:off x="82550" y="1468438"/>
            <a:ext cx="8977313" cy="4616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1、故事原型：当地农村岳冬至和智英祥的恋爱悲剧  </a:t>
            </a:r>
          </a:p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故事。</a:t>
            </a:r>
          </a:p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2、人物：小二黑  小芹  三仙姑  二诸葛 金旺兴旺</a:t>
            </a:r>
          </a:p>
          <a:p>
            <a:pPr indent="431800"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人物分类</a:t>
            </a:r>
          </a:p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落后农民的典型：二诸葛和三仙姑</a:t>
            </a:r>
          </a:p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新型农民的典型：小二黑和小芹</a:t>
            </a:r>
          </a:p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封建恶势力的代表：金旺、兴旺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590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《小二黑结婚》出版之后：</a:t>
            </a:r>
          </a:p>
          <a:p>
            <a:pPr indent="431800"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1943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年，《小二黑结婚》出版后，除了太行山地区，还在晋冀鲁豫边区、山东解放区发行，甚至还流传到国民党统治区和日伪敌占区。第一部印刷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20000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册仍供不应求，仅半年又加印了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20000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册。</a:t>
            </a:r>
          </a:p>
          <a:p>
            <a:pPr indent="431800"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五四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以来，还没有一本新式小说能像《小二黑结婚》这样在农村引发轰动效应，许多农民省吃俭用，也要买一本来读，受到文章影响追求自由恋爱的案例也不胜枚举。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兴旺、金旺兄弟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（二诸葛说）：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人家说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要按军法处理,要不当队长那里犯得了军法?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（大黑说）：区上早就听说兴旺跟金旺两个人不是东西,已经把他两个人押起来了,还派助理员到咱村开大会调查他们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横行霸道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的证据。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兴旺、金旺兄弟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三个民兵回到刘家峧,一说区上把兴旺金旺二人押起来,叉派助理员来调查他们的罪恶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你一宗他一宗,从晌午说到太阳落,一共说了五六十款。</a:t>
            </a:r>
          </a:p>
          <a:p>
            <a:pPr indent="431800" algn="l">
              <a:lnSpc>
                <a:spcPct val="150000"/>
              </a:lnSpc>
            </a:pP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兴旺、金旺兄弟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农村黑恶势力，混进基层组织，欺上瞒下，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作威作福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 algn="l">
              <a:lnSpc>
                <a:spcPct val="150000"/>
              </a:lnSpc>
            </a:pP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小二黑、小芹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区长问小二黑道:“刘二黑! 你愿意不愿意!”小二黑说:“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不愿意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!”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 区长说:“你不问我替你问! 于小芹,你娘给你找的婆家你愿意跟人家结婚不愿意?”小芹说:“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不愿意! 我知道人家是谁?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小二黑、小芹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小芹和小二黑各回各家,见老人们的脾气都有些改变,托邻居们趁势和说和说,两位神仙也就顺水推舟同意他们结婚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小二黑好学三仙姑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下神时候唱“前世姻缘由天定”,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小芹好学二诸葛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说“区长恩典,命相不对”。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小二黑、小芹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新生政权下有觉悟的农村新青年，自由恋爱，反抗压迫，追求解放，又能把握分寸，张弛有度。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二诸葛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“唉! 我知道这几天要出事啦: 前天早上我上地去,才上到岭上,碰上个骑驴媳妇,穿了一身孝,我就知道坏了。我今年是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罗睺星照运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,要谨防带孝的冲了运气,因此那里也不敢去,谁知躲也躲不过! 昨天晚上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二黑他娘梦见庙里唱戏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。今天早上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一个老鸦落在东房上叫了十几声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……唉! 反正是时运,躲也躲不过。”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二诸葛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二诸葛摸了摸脸,取出三个制钱占了一卦,占出之后吓得他面色如土。他说:“了不得呀了不得!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丑土的父母动出午火的官鬼,火旺于夏,恐怕有些危险了。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唉! 人家把他选成青年队长,我就说过不叫他当,小杂种硬要充人物头! 人家说要按军法处理,要不当队长那里犯得了军法?”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/>
          <p:nvPr/>
        </p:nvSpPr>
        <p:spPr>
          <a:xfrm>
            <a:off x="136525" y="182563"/>
            <a:ext cx="8870950" cy="6393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在中国百年文学发展中，只有鲁迅和赵树理都曾被作为中国作家学习的“方向”提出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en-US" altLang="zh-CN" sz="2700" b="1" dirty="0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毛泽东在《新民主主义论》中说</a:t>
            </a:r>
            <a:r>
              <a:rPr lang="en-US" altLang="zh-CN" sz="27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lang="en-US" altLang="zh-CN" sz="2700" b="1" dirty="0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鲁迅是中国文化革命的主将，他不但是伟大的文学</a:t>
            </a:r>
            <a:r>
              <a:rPr lang="zh-CN" altLang="en-US" sz="27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家</a:t>
            </a:r>
            <a:r>
              <a:rPr lang="en-US" altLang="zh-CN" sz="27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而且是伟大的思想家和伟大的革命家。鲁迅的骨头是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最硬的</a:t>
            </a:r>
            <a:r>
              <a:rPr lang="en-US" altLang="zh-CN" sz="27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，他没有丝毫的奴颜和媚骨，这是殖民地半殖民地人民最可宝贵的性格。鲁迅是在文化战线上代表全民族的大多数，向着敌人冲锋陷阵的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最正确、最勇敢、最果断、最忠实、最热忱</a:t>
            </a:r>
            <a:r>
              <a:rPr lang="en-US" altLang="zh-CN" sz="27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的空前的民族英雄。鲁迅的方向，就是中华民族新文化的方向。”在几句话中，连续使用六个“最”来评价鲁迅先生。 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zh-TW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二诸葛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二诸葛道:“那也可以,不过还得请区长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恩典恩典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,不能叫他跟于福这闺女订婚!”区长说: “这你就管不着了!”二诸葛发急道:“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千万请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区长恩典恩典,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命相不对,这是一辈子的事!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3507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二诸葛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二诸葛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一夜没有睡,一遍一遍念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:“大黑怎么还不回来,大黑怎么还不回来。”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……他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远远就喊叫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道:“大黑! 怎么样?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要紧不要紧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?”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二诸葛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迷信阴阳八卦，屈从恶势力，维持家长权威，但对儿子是疼爱的。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563563"/>
            <a:ext cx="8977312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三仙姑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刘修德! 还我闺女! 你的孩子把我的闺女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勾引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到哪里了? 还我……”三仙姑去寻二诸葛,一来为的是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逞逞闹气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的本领,二来为的是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遮遮外人的耳目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,其实小芹吃一吃亏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她很高兴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她吃完了饭,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换上新衣服、新首帕、绣花鞋、镶边裤,又擦了一次粉,加了几件首饰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往区上去。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118428"/>
            <a:ext cx="8977312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三仙姑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区长见是个擦着粉的老太婆,才知道是认错人了。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……区长又打量了她一眼道:“你就是小芹的娘呀?起来!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不要装神做鬼!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……区长说:“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你自己看看你打扮得像个人不像?”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区长问:“你给你闺女找了个婆家?”三仙姑答:“找下了!”问:“使了多少钱?”答:“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三千五!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”……偏又有个知道底细的断断续续讲“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米烂了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”的故事,这时三仙姑恨不得一头碰死。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1458913"/>
            <a:ext cx="8977312" cy="3507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分析人物形象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三仙姑</a:t>
            </a:r>
          </a:p>
          <a:p>
            <a:pPr indent="431800" algn="l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好逸恶劳，作风不正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，装神弄鬼，诈人财物，包办婚姻，自私冷漠，心理扭曲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她和二诸葛都是农村固陋保守势力的代表。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289878"/>
            <a:ext cx="8977312" cy="6277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语言特色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虽然已经四十五岁，却偏爱当个老来俏，小鞋上仍要绣花，裤腿上仍要镶边，顶门上的头发脱光了，用黑手帕盖起来，只可惜宫粉涂不平脸上的皱纹，看起来像驴粪蛋上下了霜。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小芹今年十八了，村里的轻薄人说，比她娘年轻时候好得多。青年小伙子们，有事没事，总想跟她说句话。小芹去洗衣服，马上青年们也都去洗；小芹上山采菜，马上青年们也都去采。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三仙姑去寻二诸葛，一来为的是逞逞斗气的本领，二来为的是遮遮外人的耳目。其实让小芹吃一吃亏她很高兴……三仙姑半辈没有脸红过，偏这会撑不住气了，一道道热汗在脸上流……恨不得一头碰死。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/>
          <p:nvPr/>
        </p:nvSpPr>
        <p:spPr>
          <a:xfrm>
            <a:off x="166688" y="289878"/>
            <a:ext cx="8977312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 algn="ctr"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 algn="ctr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语言特色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通俗易懂、简洁明快、幽默风趣、生动形象</a:t>
            </a:r>
          </a:p>
          <a:p>
            <a:pPr indent="431800" algn="l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使用大众化的语言，幽默而又充满乡土气息</a:t>
            </a:r>
          </a:p>
        </p:txBody>
      </p:sp>
      <p:pic>
        <p:nvPicPr>
          <p:cNvPr id="1229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99900" y="11061700"/>
            <a:ext cx="355600" cy="266700"/>
          </a:xfrm>
          <a:prstGeom prst="cube">
            <a:avLst/>
          </a:prstGeom>
        </p:spPr>
      </p:pic>
      <p:pic>
        <p:nvPicPr>
          <p:cNvPr id="1229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12400" y="12217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/>
          <p:nvPr/>
        </p:nvSpPr>
        <p:spPr>
          <a:xfrm>
            <a:off x="136525" y="182563"/>
            <a:ext cx="887095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在中国百年文学发展中，只有鲁迅和赵树理都曾被作为中国作家学习的“方向”提出。</a:t>
            </a:r>
          </a:p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zh-CN" altLang="zh-TW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鲁迅去世后，赵树理是唯一没有到过延安，但能获得延安文化高度认同的作家。1943年，《小二黑结婚》发表后，很快得到高度评价。彭德怀为该书的出版题词：“</a:t>
            </a: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像这种从群众调查研究中写出来的通俗故事还不多见。</a:t>
            </a:r>
            <a:r>
              <a:rPr lang="zh-CN" altLang="zh-TW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”1947年夏天，晋冀鲁豫边区文联召开专门会议，讨论赵树理的文学创作，最后得到一致意见，以为赵树理的创作精神和他的文学成果，应当成为延安文艺工作者实践毛泽东文艺思想的具体方向。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/>
          <p:nvPr/>
        </p:nvSpPr>
        <p:spPr>
          <a:xfrm>
            <a:off x="136525" y="182563"/>
            <a:ext cx="887095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在中国百年文学发展中，只有鲁迅和赵树理都曾被作为中国作家学习的“方向”提出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zh-CN" altLang="zh-TW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当时左翼文化界的代表性人物郭沫若、茅盾、周扬等人都专门写了文章赞扬赵树理的文学创作。郭沫若称道《小二黑结婚》《李有才板话》等作品“</a:t>
            </a:r>
            <a:r>
              <a:rPr lang="zh-CN" altLang="zh-TW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为抗战以来文艺作品的杰出者</a:t>
            </a:r>
            <a:r>
              <a:rPr lang="zh-CN" altLang="zh-TW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”，茅盾认为《李有才板话》“</a:t>
            </a:r>
            <a:r>
              <a:rPr lang="zh-CN" altLang="zh-TW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标志了向大众化的前进的一步，这也是标志了进向民族形式的一步</a:t>
            </a:r>
            <a:r>
              <a:rPr lang="zh-CN" altLang="zh-TW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”。1947年，晋冀鲁豫边区文联召开座谈会，号召文艺工作者“</a:t>
            </a:r>
            <a:r>
              <a:rPr lang="zh-CN" altLang="zh-TW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向赵树理方向迈进</a:t>
            </a:r>
            <a:r>
              <a:rPr lang="zh-CN" altLang="zh-TW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/>
          <p:nvPr/>
        </p:nvSpPr>
        <p:spPr>
          <a:xfrm>
            <a:off x="136525" y="182563"/>
            <a:ext cx="8870950" cy="6346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作者简介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zh-CN" altLang="zh-TW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赵树理(1906—1970),原名赵树礼,山西沁水人，中国现代小说家。他首先是个政治工作者，之后才是作家；主要作品</a:t>
            </a:r>
            <a:r>
              <a:rPr lang="zh-CN" altLang="zh-TW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有短篇小说《小二黑结婚》，中篇小说《李有才板话》，长篇小说《李家庄的变迁》《三里湾》等等</a:t>
            </a:r>
            <a:r>
              <a:rPr lang="zh-CN" altLang="zh-TW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，大多反映四五十年代中国农村变革的题材。他的作品乡土气息浓厚，有一种新鲜活泼、为老百姓喜闻乐见的大众化风格，形成一个俗称“</a:t>
            </a:r>
            <a:r>
              <a:rPr lang="zh-CN" altLang="zh-TW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山药蛋派</a:t>
            </a:r>
            <a:r>
              <a:rPr lang="zh-CN" altLang="zh-TW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”的文学流派。十年浩劫中，赵树理身心受到严重摧残，于1970年9月23日含冤而死，终年64岁。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/>
          <p:nvPr/>
        </p:nvSpPr>
        <p:spPr>
          <a:xfrm>
            <a:off x="136525" y="182563"/>
            <a:ext cx="8870950" cy="572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 algn="ctr">
              <a:lnSpc>
                <a:spcPct val="150000"/>
              </a:lnSpc>
              <a:spcAft>
                <a:spcPct val="0"/>
              </a:spcAft>
            </a:pP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山药蛋派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>
              <a:lnSpc>
                <a:spcPct val="150000"/>
              </a:lnSpc>
              <a:spcAft>
                <a:spcPct val="0"/>
              </a:spcAft>
            </a:pPr>
            <a:r>
              <a:rPr lang="zh-CN" altLang="zh-TW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“山药蛋派”是中国当代小说流派之一,形成于20世纪50年代至60年代中期,指以赵树理为代表的一个当代的文学流派。主要作家还有马烽、西戎、李束为、孙谦、胡正等,人称“</a:t>
            </a:r>
            <a:r>
              <a:rPr lang="zh-CN" altLang="zh-TW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西李马胡孙</a:t>
            </a:r>
            <a:r>
              <a:rPr lang="zh-CN" altLang="zh-TW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”,他们都是山西农村土生土长的作家,有比较深厚的农村生活基础。“山药蛋派”坚持现实主义的创作方法和口语化的写作特点，追求生活的真实，反映生活中的矛盾和问题，具有浓厚的民族风格和地方色彩。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/>
          <p:nvPr/>
        </p:nvSpPr>
        <p:spPr>
          <a:xfrm>
            <a:off x="136525" y="182563"/>
            <a:ext cx="8870950" cy="7824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  <a:spcAft>
                <a:spcPts val="3425"/>
              </a:spcAft>
            </a:pPr>
            <a:r>
              <a:rPr lang="zh-CN" altLang="zh-TW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写作背景：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1943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赵树理来到左权县调研。一天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有人来县里告状。他对赵树理说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他的侄儿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岳冬至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与村里姑娘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智英祥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要好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而村干部垂涎于智英祥的美色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却屡次碰壁。他们迁怒于岳冬至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想办法将他害死。赵树理立即带着这位老乡到县司法公安部门立案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还协助公安部门到村里进行调查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终使案情真相大白，原来杀害岳冬至的凶手正是村干部。杀人凶手受到了法律的严惩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但村里人认为村干部打死岳冬至固然不对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而岳冬至有了童养媳还与智英祥好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败坏了村里的风气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教训教训他也是应该的。</a:t>
            </a:r>
          </a:p>
          <a:p>
            <a:pPr indent="431800">
              <a:lnSpc>
                <a:spcPct val="150000"/>
              </a:lnSpc>
              <a:spcAft>
                <a:spcPts val="3425"/>
              </a:spcAft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TW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"/>
          <p:cNvSpPr txBox="1"/>
          <p:nvPr/>
        </p:nvSpPr>
        <p:spPr>
          <a:xfrm>
            <a:off x="82550" y="1468436"/>
            <a:ext cx="8977312" cy="33229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</a:pPr>
            <a:r>
              <a:rPr altLang="zh-CN" sz="2800" b="1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赵树理深感农村迫害婚姻自由问题的严重,于是决定用通俗小说形式来加强婚恋自由意识的宣传。他以岳冬至案件为原型,添加了“</a:t>
            </a:r>
            <a:r>
              <a:rPr altLang="zh-CN" sz="2800" b="1" noProof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二诸葛</a:t>
            </a:r>
            <a:r>
              <a:rPr altLang="zh-CN" sz="2800" b="1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altLang="zh-CN" sz="2800" b="1" noProof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三仙姑</a:t>
            </a:r>
            <a:r>
              <a:rPr altLang="zh-CN" sz="2800" b="1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”这两个带有喜剧色彩的人物,将原型故事改写为在民主政权支持下“</a:t>
            </a:r>
            <a:r>
              <a:rPr altLang="zh-CN" sz="2800" b="1" noProof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有情人终成眷属</a:t>
            </a:r>
            <a:r>
              <a:rPr altLang="zh-CN" sz="2800" b="1" noProof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”的美好结局。</a:t>
            </a:r>
            <a:endParaRPr lang="zh-CN" altLang="zh-CN" sz="2800" b="1" noProof="1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"/>
          <p:cNvSpPr txBox="1"/>
          <p:nvPr/>
        </p:nvSpPr>
        <p:spPr>
          <a:xfrm>
            <a:off x="82550" y="230188"/>
            <a:ext cx="8977313" cy="7200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故事概况</a:t>
            </a: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</a:p>
          <a:p>
            <a:pPr indent="431800">
              <a:lnSpc>
                <a:spcPct val="150000"/>
              </a:lnSpc>
            </a:pP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 抗日战争时期,刘家峧村的青年队长、杀敌英雄</a:t>
            </a: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小二黑</a:t>
            </a: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,与本村俊美聪慧的姑娘</a:t>
            </a: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小芹</a:t>
            </a: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相爱。但因违背了封建迷信思想严重的父母亲的意志,遭到了各自家长</a:t>
            </a: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二诸葛</a:t>
            </a: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zh-TW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三仙姑</a:t>
            </a:r>
            <a:r>
              <a:rPr lang="zh-CN" altLang="zh-TW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的强烈反对。此时,担任村干部的流氓恶棍金旺,亦凭借手中职权,对小二黑和小芹进行残酷迫害,几乎使这对恋人的爱情夭折。后由抗日民主区政府出面支持,经过一番斗争,惩办了金旺,教育了封建愚昧的落后群众,此时的二诸葛和三仙姑也同意婚姻自主、表示支持儿女的婚事。至此,这对情侣终于如愿以偿。</a:t>
            </a:r>
          </a:p>
          <a:p>
            <a:pPr indent="431800">
              <a:lnSpc>
                <a:spcPct val="150000"/>
              </a:lnSpc>
            </a:pPr>
            <a:endParaRPr lang="zh-CN" altLang="zh-TW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86333760-7d6c-4bfa-97c8-873afbdaebf0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1974</Words>
  <Application>Microsoft Office PowerPoint</Application>
  <PresentationFormat>全屏显示(4:3)</PresentationFormat>
  <Paragraphs>83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默认设计模板</vt:lpstr>
      <vt:lpstr>2_默认设计模板</vt:lpstr>
      <vt:lpstr>3_默认设计模板</vt:lpstr>
      <vt:lpstr>6_默认设计模板</vt:lpstr>
      <vt:lpstr>1_默认设计模板</vt:lpstr>
      <vt:lpstr>4_默认设计模板</vt:lpstr>
      <vt:lpstr>小二黑结婚                                 赵树理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小二黑结婚                                 赵树理</dc:title>
  <dc:creator>rbm.xkw.com</dc:creator>
  <cp:lastModifiedBy>hj</cp:lastModifiedBy>
  <cp:revision>2</cp:revision>
  <cp:lastPrinted>2021-03-15T18:14:00Z</cp:lastPrinted>
  <dcterms:created xsi:type="dcterms:W3CDTF">2021-03-15T18:14:00Z</dcterms:created>
  <dcterms:modified xsi:type="dcterms:W3CDTF">2021-09-25T05:50:12Z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