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2" r:id="rId3"/>
    <p:sldId id="315" r:id="rId4"/>
    <p:sldId id="272" r:id="rId5"/>
    <p:sldId id="413" r:id="rId6"/>
    <p:sldId id="416" r:id="rId7"/>
    <p:sldId id="415" r:id="rId8"/>
    <p:sldId id="417" r:id="rId9"/>
    <p:sldId id="263" r:id="rId10"/>
    <p:sldId id="414" r:id="rId11"/>
    <p:sldId id="314" r:id="rId12"/>
    <p:sldId id="395" r:id="rId13"/>
    <p:sldId id="261" r:id="rId14"/>
    <p:sldId id="425" r:id="rId15"/>
    <p:sldId id="426" r:id="rId16"/>
    <p:sldId id="422" r:id="rId17"/>
    <p:sldId id="418" r:id="rId18"/>
    <p:sldId id="421" r:id="rId19"/>
    <p:sldId id="424" r:id="rId20"/>
    <p:sldId id="419" r:id="rId21"/>
    <p:sldId id="423" r:id="rId22"/>
    <p:sldId id="420" r:id="rId23"/>
    <p:sldId id="431" r:id="rId24"/>
    <p:sldId id="398" r:id="rId25"/>
    <p:sldId id="397" r:id="rId26"/>
    <p:sldId id="427" r:id="rId27"/>
    <p:sldId id="428" r:id="rId28"/>
    <p:sldId id="429" r:id="rId29"/>
    <p:sldId id="430" r:id="rId30"/>
    <p:sldId id="432" r:id="rId31"/>
    <p:sldId id="373" r:id="rId32"/>
    <p:sldId id="271" r:id="rId33"/>
    <p:sldId id="378" r:id="rId34"/>
    <p:sldId id="379" r:id="rId35"/>
    <p:sldId id="380" r:id="rId36"/>
    <p:sldId id="381" r:id="rId37"/>
    <p:sldId id="433" r:id="rId38"/>
    <p:sldId id="435" r:id="rId39"/>
    <p:sldId id="436" r:id="rId40"/>
    <p:sldId id="438" r:id="rId41"/>
    <p:sldId id="439" r:id="rId42"/>
    <p:sldId id="441" r:id="rId43"/>
    <p:sldId id="443" r:id="rId44"/>
    <p:sldId id="260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76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534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3.xml" /><Relationship Id="rId50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A3A44-625E-4F86-9ED6-887B3BAD56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5C3C2-9C6B-4802-8021-F99F82BE57F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6.xml" /><Relationship Id="rId4" Type="http://schemas.openxmlformats.org/officeDocument/2006/relationships/tags" Target="../tags/tag407.xml" /><Relationship Id="rId5" Type="http://schemas.openxmlformats.org/officeDocument/2006/relationships/tags" Target="../tags/tag408.xml" /><Relationship Id="rId6" Type="http://schemas.openxmlformats.org/officeDocument/2006/relationships/tags" Target="../tags/tag409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7.xml" /><Relationship Id="rId4" Type="http://schemas.openxmlformats.org/officeDocument/2006/relationships/tags" Target="../tags/tag448.xml" /><Relationship Id="rId5" Type="http://schemas.openxmlformats.org/officeDocument/2006/relationships/tags" Target="../tags/tag449.xml" /><Relationship Id="rId6" Type="http://schemas.openxmlformats.org/officeDocument/2006/relationships/tags" Target="../tags/tag450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2.xml" /><Relationship Id="rId4" Type="http://schemas.openxmlformats.org/officeDocument/2006/relationships/tags" Target="../tags/tag503.xml" /><Relationship Id="rId5" Type="http://schemas.openxmlformats.org/officeDocument/2006/relationships/tags" Target="../tags/tag504.xml" /><Relationship Id="rId6" Type="http://schemas.openxmlformats.org/officeDocument/2006/relationships/tags" Target="../tags/tag505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9.xml" /><Relationship Id="rId4" Type="http://schemas.openxmlformats.org/officeDocument/2006/relationships/tags" Target="../tags/tag510.xml" /><Relationship Id="rId5" Type="http://schemas.openxmlformats.org/officeDocument/2006/relationships/tags" Target="../tags/tag511.xml" /><Relationship Id="rId6" Type="http://schemas.openxmlformats.org/officeDocument/2006/relationships/tags" Target="../tags/tag512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3.xml" /><Relationship Id="rId4" Type="http://schemas.openxmlformats.org/officeDocument/2006/relationships/tags" Target="../tags/tag524.xml" /><Relationship Id="rId5" Type="http://schemas.openxmlformats.org/officeDocument/2006/relationships/tags" Target="../tags/tag525.xml" /><Relationship Id="rId6" Type="http://schemas.openxmlformats.org/officeDocument/2006/relationships/tags" Target="../tags/tag52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6131C86-0920-4C24-8472-32115918BA7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C34AC87D-36ED-41FB-B594-006CCC29BC6C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10" Type="http://schemas.openxmlformats.org/officeDocument/2006/relationships/tags" Target="../tags/tag3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tags" Target="../tags/tag32.xml" /><Relationship Id="rId9" Type="http://schemas.openxmlformats.org/officeDocument/2006/relationships/tags" Target="../tags/tag3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4.xml" /><Relationship Id="rId11" Type="http://schemas.openxmlformats.org/officeDocument/2006/relationships/tags" Target="../tags/tag45.xml" /><Relationship Id="rId12" Type="http://schemas.openxmlformats.org/officeDocument/2006/relationships/tags" Target="../tags/tag46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ags" Target="../tags/tag42.xml" /><Relationship Id="rId9" Type="http://schemas.openxmlformats.org/officeDocument/2006/relationships/tags" Target="../tags/tag43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10" Type="http://schemas.openxmlformats.org/officeDocument/2006/relationships/tags" Target="../tags/tag71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tags" Target="../tags/tag81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randomBar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8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9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10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6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12" name="直接连接符 11"/>
          <p:cNvCxnSpPr/>
          <p:nvPr userDrawn="1">
            <p:custDataLst>
              <p:tags r:id="rId11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12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7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>
            <p:custDataLst>
              <p:tags r:id="rId6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>
            <p:custDataLst>
              <p:tags r:id="rId7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10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10" name="直接连接符 9"/>
          <p:cNvCxnSpPr/>
          <p:nvPr userDrawn="1">
            <p:custDataLst>
              <p:tags r:id="rId9"/>
            </p:custDataLst>
          </p:nvPr>
        </p:nvCxnSpPr>
        <p:spPr>
          <a:xfrm>
            <a:off x="805908" y="896873"/>
            <a:ext cx="2828399" cy="7363"/>
          </a:xfrm>
          <a:prstGeom prst="line">
            <a:avLst/>
          </a:prstGeom>
          <a:ln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10"/>
            </p:custDataLst>
          </p:nvPr>
        </p:nvCxnSpPr>
        <p:spPr>
          <a:xfrm>
            <a:off x="204024" y="904236"/>
            <a:ext cx="601884" cy="0"/>
          </a:xfrm>
          <a:prstGeom prst="line">
            <a:avLst/>
          </a:prstGeom>
          <a:ln w="57150">
            <a:solidFill>
              <a:srgbClr val="3B55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randomBar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00.xml" /><Relationship Id="rId13" Type="http://schemas.openxmlformats.org/officeDocument/2006/relationships/tags" Target="../tags/tag101.xml" /><Relationship Id="rId14" Type="http://schemas.openxmlformats.org/officeDocument/2006/relationships/tags" Target="../tags/tag102.xml" /><Relationship Id="rId15" Type="http://schemas.openxmlformats.org/officeDocument/2006/relationships/tags" Target="../tags/tag103.xml" /><Relationship Id="rId16" Type="http://schemas.openxmlformats.org/officeDocument/2006/relationships/tags" Target="../tags/tag104.xml" /><Relationship Id="rId17" Type="http://schemas.openxmlformats.org/officeDocument/2006/relationships/tags" Target="../tags/tag105.xml" /><Relationship Id="rId18" Type="http://schemas.openxmlformats.org/officeDocument/2006/relationships/tags" Target="../tags/tag106.xm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07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3B5552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8"/>
            </p:custDataLst>
          </p:nvPr>
        </p:nvSpPr>
        <p:spPr>
          <a:xfrm>
            <a:off x="518160" y="502920"/>
            <a:ext cx="11033760" cy="5852795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课件学科网logo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260965" y="0"/>
            <a:ext cx="1931035" cy="7854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randomBar dir="vert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14" Type="http://schemas.openxmlformats.org/officeDocument/2006/relationships/tags" Target="../tags/tag12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image" Target="../media/image2.png" /><Relationship Id="rId6" Type="http://schemas.microsoft.com/office/2007/relationships/hdphoto" Target="../media/image3.wdp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.png" /><Relationship Id="rId11" Type="http://schemas.openxmlformats.org/officeDocument/2006/relationships/tags" Target="../tags/tag23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54.xml" /><Relationship Id="rId4" Type="http://schemas.openxmlformats.org/officeDocument/2006/relationships/image" Target="../media/image10.png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63.xml" /><Relationship Id="rId4" Type="http://schemas.openxmlformats.org/officeDocument/2006/relationships/image" Target="../media/image10.png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82.xml" /><Relationship Id="rId4" Type="http://schemas.openxmlformats.org/officeDocument/2006/relationships/image" Target="../media/image10.png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01.xml" /><Relationship Id="rId4" Type="http://schemas.openxmlformats.org/officeDocument/2006/relationships/image" Target="../media/image10.png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10.xml" /><Relationship Id="rId4" Type="http://schemas.openxmlformats.org/officeDocument/2006/relationships/image" Target="../media/image10.png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tags" Target="../tags/tag313.xml" /><Relationship Id="rId8" Type="http://schemas.openxmlformats.org/officeDocument/2006/relationships/tags" Target="../tags/tag31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tags" Target="../tags/tag145.xml" /><Relationship Id="rId16" Type="http://schemas.openxmlformats.org/officeDocument/2006/relationships/tags" Target="../tags/tag146.xml" /><Relationship Id="rId17" Type="http://schemas.openxmlformats.org/officeDocument/2006/relationships/tags" Target="../tags/tag147.xml" /><Relationship Id="rId18" Type="http://schemas.openxmlformats.org/officeDocument/2006/relationships/tags" Target="../tags/tag148.xml" /><Relationship Id="rId19" Type="http://schemas.openxmlformats.org/officeDocument/2006/relationships/tags" Target="../tags/tag149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50.xml" /><Relationship Id="rId21" Type="http://schemas.openxmlformats.org/officeDocument/2006/relationships/tags" Target="../tags/tag151.xml" /><Relationship Id="rId22" Type="http://schemas.openxmlformats.org/officeDocument/2006/relationships/tags" Target="../tags/tag152.xml" /><Relationship Id="rId23" Type="http://schemas.openxmlformats.org/officeDocument/2006/relationships/tags" Target="../tags/tag153.xml" /><Relationship Id="rId24" Type="http://schemas.openxmlformats.org/officeDocument/2006/relationships/tags" Target="../tags/tag154.xml" /><Relationship Id="rId25" Type="http://schemas.openxmlformats.org/officeDocument/2006/relationships/tags" Target="../tags/tag155.xml" /><Relationship Id="rId26" Type="http://schemas.openxmlformats.org/officeDocument/2006/relationships/tags" Target="../tags/tag156.xml" /><Relationship Id="rId27" Type="http://schemas.openxmlformats.org/officeDocument/2006/relationships/tags" Target="../tags/tag157.xml" /><Relationship Id="rId28" Type="http://schemas.openxmlformats.org/officeDocument/2006/relationships/tags" Target="../tags/tag158.xml" /><Relationship Id="rId29" Type="http://schemas.openxmlformats.org/officeDocument/2006/relationships/tags" Target="../tags/tag159.xml" /><Relationship Id="rId3" Type="http://schemas.openxmlformats.org/officeDocument/2006/relationships/tags" Target="../tags/tag133.xml" /><Relationship Id="rId30" Type="http://schemas.openxmlformats.org/officeDocument/2006/relationships/tags" Target="../tags/tag160.xml" /><Relationship Id="rId31" Type="http://schemas.openxmlformats.org/officeDocument/2006/relationships/tags" Target="../tags/tag161.xml" /><Relationship Id="rId32" Type="http://schemas.openxmlformats.org/officeDocument/2006/relationships/tags" Target="../tags/tag162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29.xml" /><Relationship Id="rId4" Type="http://schemas.openxmlformats.org/officeDocument/2006/relationships/image" Target="../media/image10.png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ags" Target="../tags/tag33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Relationship Id="rId7" Type="http://schemas.openxmlformats.org/officeDocument/2006/relationships/tags" Target="../tags/tag34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47.xml" /><Relationship Id="rId4" Type="http://schemas.openxmlformats.org/officeDocument/2006/relationships/image" Target="../media/image11.png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56.xml" /><Relationship Id="rId4" Type="http://schemas.openxmlformats.org/officeDocument/2006/relationships/image" Target="../media/image11.png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tags" Target="../tags/tag36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365.xml" /><Relationship Id="rId4" Type="http://schemas.openxmlformats.org/officeDocument/2006/relationships/image" Target="../media/image11.png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tags" Target="../tags/tag368.xml" /><Relationship Id="rId8" Type="http://schemas.openxmlformats.org/officeDocument/2006/relationships/tags" Target="../tags/tag36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374.xml" /><Relationship Id="rId4" Type="http://schemas.openxmlformats.org/officeDocument/2006/relationships/image" Target="../media/image11.png" /><Relationship Id="rId5" Type="http://schemas.openxmlformats.org/officeDocument/2006/relationships/tags" Target="../tags/tag375.xml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tags" Target="../tags/tag37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383.xml" /><Relationship Id="rId4" Type="http://schemas.openxmlformats.org/officeDocument/2006/relationships/image" Target="../media/image11.png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392.xml" /><Relationship Id="rId4" Type="http://schemas.openxmlformats.org/officeDocument/2006/relationships/image" Target="../media/image11.png" /><Relationship Id="rId5" Type="http://schemas.openxmlformats.org/officeDocument/2006/relationships/tags" Target="../tags/tag393.xml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401.xml" /><Relationship Id="rId4" Type="http://schemas.openxmlformats.org/officeDocument/2006/relationships/image" Target="../media/image11.png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410.xml" /><Relationship Id="rId4" Type="http://schemas.openxmlformats.org/officeDocument/2006/relationships/image" Target="../media/image11.png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tags" Target="../tags/tag41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7.xml" /><Relationship Id="rId4" Type="http://schemas.openxmlformats.org/officeDocument/2006/relationships/image" Target="../media/image4.jpeg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.png" /><Relationship Id="rId11" Type="http://schemas.openxmlformats.org/officeDocument/2006/relationships/tags" Target="../tags/tag426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419.xml" /><Relationship Id="rId4" Type="http://schemas.openxmlformats.org/officeDocument/2006/relationships/tags" Target="../tags/tag420.xml" /><Relationship Id="rId5" Type="http://schemas.openxmlformats.org/officeDocument/2006/relationships/tags" Target="../tags/tag421.xml" /><Relationship Id="rId6" Type="http://schemas.openxmlformats.org/officeDocument/2006/relationships/tags" Target="../tags/tag422.xml" /><Relationship Id="rId7" Type="http://schemas.openxmlformats.org/officeDocument/2006/relationships/tags" Target="../tags/tag423.xml" /><Relationship Id="rId8" Type="http://schemas.openxmlformats.org/officeDocument/2006/relationships/tags" Target="../tags/tag424.xml" /><Relationship Id="rId9" Type="http://schemas.openxmlformats.org/officeDocument/2006/relationships/tags" Target="../tags/tag42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7.xml" /><Relationship Id="rId11" Type="http://schemas.openxmlformats.org/officeDocument/2006/relationships/tags" Target="../tags/tag438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431.xml" /><Relationship Id="rId4" Type="http://schemas.openxmlformats.org/officeDocument/2006/relationships/image" Target="../media/image12.png" /><Relationship Id="rId5" Type="http://schemas.openxmlformats.org/officeDocument/2006/relationships/tags" Target="../tags/tag432.xml" /><Relationship Id="rId6" Type="http://schemas.openxmlformats.org/officeDocument/2006/relationships/tags" Target="../tags/tag433.xml" /><Relationship Id="rId7" Type="http://schemas.openxmlformats.org/officeDocument/2006/relationships/tags" Target="../tags/tag434.xml" /><Relationship Id="rId8" Type="http://schemas.openxmlformats.org/officeDocument/2006/relationships/tags" Target="../tags/tag435.xml" /><Relationship Id="rId9" Type="http://schemas.openxmlformats.org/officeDocument/2006/relationships/tags" Target="../tags/tag43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443.xml" /><Relationship Id="rId4" Type="http://schemas.openxmlformats.org/officeDocument/2006/relationships/image" Target="../media/image12.png" /><Relationship Id="rId5" Type="http://schemas.openxmlformats.org/officeDocument/2006/relationships/tags" Target="../tags/tag444.xml" /><Relationship Id="rId6" Type="http://schemas.openxmlformats.org/officeDocument/2006/relationships/tags" Target="../tags/tag445.xml" /><Relationship Id="rId7" Type="http://schemas.openxmlformats.org/officeDocument/2006/relationships/tags" Target="../tags/tag44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tags" Target="../tags/tag451.xml" /><Relationship Id="rId4" Type="http://schemas.openxmlformats.org/officeDocument/2006/relationships/image" Target="../media/image12.png" /><Relationship Id="rId5" Type="http://schemas.openxmlformats.org/officeDocument/2006/relationships/tags" Target="../tags/tag452.xml" /><Relationship Id="rId6" Type="http://schemas.openxmlformats.org/officeDocument/2006/relationships/tags" Target="../tags/tag453.xml" /><Relationship Id="rId7" Type="http://schemas.openxmlformats.org/officeDocument/2006/relationships/tags" Target="../tags/tag45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.png" /><Relationship Id="rId11" Type="http://schemas.openxmlformats.org/officeDocument/2006/relationships/tags" Target="../tags/tag466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Relationship Id="rId9" Type="http://schemas.openxmlformats.org/officeDocument/2006/relationships/tags" Target="../tags/tag46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485.xml" /><Relationship Id="rId4" Type="http://schemas.openxmlformats.org/officeDocument/2006/relationships/tags" Target="../tags/tag486.xml" /><Relationship Id="rId5" Type="http://schemas.openxmlformats.org/officeDocument/2006/relationships/tags" Target="../tags/tag48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492.xml" /><Relationship Id="rId4" Type="http://schemas.openxmlformats.org/officeDocument/2006/relationships/tags" Target="../tags/tag493.xml" /><Relationship Id="rId5" Type="http://schemas.openxmlformats.org/officeDocument/2006/relationships/tags" Target="../tags/tag49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499.xml" /><Relationship Id="rId4" Type="http://schemas.openxmlformats.org/officeDocument/2006/relationships/tags" Target="../tags/tag500.xml" /><Relationship Id="rId5" Type="http://schemas.openxmlformats.org/officeDocument/2006/relationships/tags" Target="../tags/tag50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77.xml" /><Relationship Id="rId4" Type="http://schemas.openxmlformats.org/officeDocument/2006/relationships/image" Target="../media/image5.jpeg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506.xml" /><Relationship Id="rId4" Type="http://schemas.openxmlformats.org/officeDocument/2006/relationships/tags" Target="../tags/tag507.xml" /><Relationship Id="rId5" Type="http://schemas.openxmlformats.org/officeDocument/2006/relationships/tags" Target="../tags/tag50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513.xml" /><Relationship Id="rId4" Type="http://schemas.openxmlformats.org/officeDocument/2006/relationships/tags" Target="../tags/tag514.xml" /><Relationship Id="rId5" Type="http://schemas.openxmlformats.org/officeDocument/2006/relationships/tags" Target="../tags/tag515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520.xml" /><Relationship Id="rId4" Type="http://schemas.openxmlformats.org/officeDocument/2006/relationships/tags" Target="../tags/tag521.xml" /><Relationship Id="rId5" Type="http://schemas.openxmlformats.org/officeDocument/2006/relationships/tags" Target="../tags/tag52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32.xml" /><Relationship Id="rId11" Type="http://schemas.openxmlformats.org/officeDocument/2006/relationships/image" Target="../media/image13.png" /><Relationship Id="rId12" Type="http://schemas.openxmlformats.org/officeDocument/2006/relationships/tags" Target="../tags/tag533.xml" /><Relationship Id="rId2" Type="http://schemas.openxmlformats.org/officeDocument/2006/relationships/notesSlide" Target="../notesSlides/notesSlide43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image" Target="../media/image7.png" /><Relationship Id="rId7" Type="http://schemas.openxmlformats.org/officeDocument/2006/relationships/tags" Target="../tags/tag530.xml" /><Relationship Id="rId8" Type="http://schemas.openxmlformats.org/officeDocument/2006/relationships/image" Target="../media/image8.png" /><Relationship Id="rId9" Type="http://schemas.openxmlformats.org/officeDocument/2006/relationships/tags" Target="../tags/tag53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87.xml" /><Relationship Id="rId4" Type="http://schemas.openxmlformats.org/officeDocument/2006/relationships/image" Target="../media/image6.jpeg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image" Target="../media/image7.png" /><Relationship Id="rId6" Type="http://schemas.openxmlformats.org/officeDocument/2006/relationships/tags" Target="../tags/tag224.xml" /><Relationship Id="rId7" Type="http://schemas.openxmlformats.org/officeDocument/2006/relationships/image" Target="../media/image8.png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60592" y="256520"/>
            <a:ext cx="11670816" cy="6344959"/>
          </a:xfrm>
          <a:prstGeom prst="rect">
            <a:avLst/>
          </a:prstGeom>
          <a:solidFill>
            <a:srgbClr val="F3F2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48" name="图片 1047" descr="图片包含 黑色, 深色, 就坐&#10;&#10;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8987" y="1305868"/>
            <a:ext cx="4114025" cy="4246261"/>
          </a:xfrm>
          <a:prstGeom prst="rect">
            <a:avLst/>
          </a:prstGeom>
        </p:spPr>
      </p:pic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1921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rgbClr val="3B555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任意多边形: 形状 62"/>
          <p:cNvSpPr/>
          <p:nvPr>
            <p:custDataLst>
              <p:tags r:id="rId9"/>
            </p:custDataLst>
          </p:nvPr>
        </p:nvSpPr>
        <p:spPr>
          <a:xfrm rot="16200000">
            <a:off x="5041582" y="175251"/>
            <a:ext cx="2108836" cy="6507493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>
            <p:custDataLst>
              <p:tags r:id="rId10"/>
            </p:custDataLst>
          </p:nvPr>
        </p:nvSpPr>
        <p:spPr>
          <a:xfrm>
            <a:off x="3175825" y="3340731"/>
            <a:ext cx="176530" cy="17653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>
            <p:custDataLst>
              <p:tags r:id="rId11"/>
            </p:custDataLst>
          </p:nvPr>
        </p:nvSpPr>
        <p:spPr>
          <a:xfrm>
            <a:off x="8839644" y="3340731"/>
            <a:ext cx="176530" cy="176530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3477704" y="2671095"/>
            <a:ext cx="416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部编版高中语文选择性必修上册</a:t>
            </a:r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4219331" y="3251618"/>
            <a:ext cx="4334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人皆有不忍人之心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  <p:transition spd="slow" advClick="0" advTm="3000">
    <p:randomBar dir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A545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72570" y="168088"/>
            <a:ext cx="11846859" cy="652182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>
            <p:custDataLst>
              <p:tags r:id="rId6"/>
            </p:custDataLst>
          </p:nvPr>
        </p:nvSpPr>
        <p:spPr>
          <a:xfrm>
            <a:off x="8253219" y="1884161"/>
            <a:ext cx="1913776" cy="1871214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734498" y="2253632"/>
            <a:ext cx="1562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3A545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壹</a:t>
            </a:r>
            <a:endParaRPr lang="zh-CN" altLang="en-US" sz="6000">
              <a:solidFill>
                <a:srgbClr val="3A545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>
            <p:custDataLst>
              <p:tags r:id="rId8"/>
            </p:custDataLst>
          </p:nvPr>
        </p:nvSpPr>
        <p:spPr>
          <a:xfrm>
            <a:off x="8414009" y="1778878"/>
            <a:ext cx="2128859" cy="2081782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526001" y="2777167"/>
            <a:ext cx="5413547" cy="707886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400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语言积累与探究</a:t>
            </a:r>
            <a:endParaRPr lang="zh-CN" altLang="en-US" sz="400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2391297">
            <a:off x="7943951" y="2655311"/>
            <a:ext cx="2817685" cy="251598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Bar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1037590" y="1583690"/>
            <a:ext cx="9269095" cy="40519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诵读课文，读懂文意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6816982" y="1013626"/>
            <a:ext cx="4888734" cy="5192061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孟子说：“每个人都有怜悯</a:t>
            </a:r>
            <a:r>
              <a:rPr lang="zh-CN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体恤别人的心情。古代圣王由于怜悯体恤别人的心情，所以才有怜悯体恤百姓的政治。用怜悯体恤别人的心情，施行怜悯体恤百姓的政治，治理天下就可以像在手掌心里面运转东西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一样容易了。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037590" y="1583690"/>
            <a:ext cx="5582021" cy="4059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孟子曰：“人皆有不忍人之心。先王有不忍人之心，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斯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有不忍人之政矣。以不忍人之心，行不忍人之政，治天下可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之掌上。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b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086452" y="3793010"/>
            <a:ext cx="4695859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）斯：才。</a:t>
            </a:r>
            <a:endParaRPr lang="en-US" altLang="zh-CN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）运：运转，转动。</a:t>
            </a:r>
            <a:endParaRPr lang="en-US" altLang="zh-CN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70" y="1410077"/>
            <a:ext cx="1558110" cy="189851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68737" y="1244356"/>
            <a:ext cx="966014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孟子曰：“人皆有不忍人之心。指出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《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人皆有不忍人之心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》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中本段话的作用。</a:t>
            </a:r>
            <a:endParaRPr lang="zh-CN" altLang="en-US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507092" y="3156639"/>
            <a:ext cx="90217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：本段属于文章的第一自然段，明确提出作者的观点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人皆有不忍人之心，下文以此为依据展开描写。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70" y="1410077"/>
            <a:ext cx="1558110" cy="189851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68737" y="1244356"/>
            <a:ext cx="966014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思考问题：“先王有不忍人之心，斯有不忍人之政矣；以不忍人之心行不忍人之政，治天下可运之掌上。”这段文字是怎么进行推断的？</a:t>
            </a:r>
            <a:endParaRPr lang="zh-CN" altLang="en-US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507092" y="2726893"/>
            <a:ext cx="902179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文段采用道理论证，先明确观点“人皆有不忍人之心”，接着由“人皆有”推出“先王有不忍人之心”，并结合先王“仁政”，得出因“有不忍人之心”，所以有“不忍人之政”的结论；最后再进一层，指出“以不忍人之心行不忍人之政”，就能轻松自如地把治理好天下。以“仁心”推导到“仁政”，顺理成章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1037590" y="1583690"/>
            <a:ext cx="9269095" cy="40519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诵读课文，读懂文意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6816982" y="1013626"/>
            <a:ext cx="4888734" cy="5192061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译文：之所以说每个人都有怜悯体恤别人的心情，是因为，如果今天有人突然看见一个小孩要掉进井里面去了，必然会产生惊惧同情的心理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这不是因为要想去和这孩子的父母拉关系，不是因为要想在乡邻朋友中博取声誉，也不是因为厌恶这孩子的哭叫声才产生这种惊惧同情心理的。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090923" y="1706829"/>
            <a:ext cx="5582021" cy="3444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所以谓人皆有不忍人之心者，今人乍见孺子将入于井，皆有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怵惕恻隐之心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；非所以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内交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于孺子之父母也，非所以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要誉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于乡党朋友也，非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其声而然也。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b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090923" y="3429000"/>
            <a:ext cx="5400612" cy="2053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）怵惕恻隐之心：惊骇怜悯的心理。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）内交：结交。内，通“纳”。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）要誉：博取名誉。要，求取。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）恶：厌恶。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70" y="1410077"/>
            <a:ext cx="1558110" cy="189851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68737" y="1244356"/>
            <a:ext cx="966014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如何理解“所以谓人皆有不忍人之心者：今人乍见孺子将入于井，皆有怵惕恻隐之心”这句话中“怵惕恻隐之心”的含义？</a:t>
            </a:r>
            <a:endParaRPr lang="zh-CN" altLang="en-US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507092" y="2984110"/>
            <a:ext cx="90217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：“怵惕恻隐之心”即“悲悯之心”，是一种博大的情怀，它促使人关注身边的人、事物，乃至世界，从而关注人生的意义。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1037590" y="1583690"/>
            <a:ext cx="9269095" cy="40519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诵读课文，读懂文意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6816982" y="1013626"/>
            <a:ext cx="4888734" cy="5192061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译文：由此看来，没有同情心，简直不是人；没有羞耻心，简直不是人；没有谦让心，简直不是人；没有是非心，简直不是人。同情心是仁的发端；羞耻心是义的发端；谦让心是礼的发端；是非心是智的发端。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046023" y="1656978"/>
            <a:ext cx="5582021" cy="318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由是观之，无恻隐之心，非人也；无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羞恶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之心，非人也；无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辞让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之心，非人也；无是非之心，非人也。恻隐之心，仁之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也；羞恶之心，义之端也；辞让之心，礼之端也；是非之心，智之端也。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b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094885" y="3609656"/>
            <a:ext cx="5533159" cy="1907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）羞恶：对自身的不善感到羞耻，对他人的不善感到憎恶。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）辞让：谦逊推让。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）端：萌芽，发端。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70" y="1410077"/>
            <a:ext cx="1558110" cy="189851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68737" y="1244356"/>
            <a:ext cx="966014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赏析“无恻隐之心，非人也；无羞恶之心，非人也；无辞让之心，非人也；无是非之心，非人也。”</a:t>
            </a:r>
            <a:endParaRPr lang="zh-CN" altLang="en-US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507092" y="2984110"/>
            <a:ext cx="90217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：用排比句，突出“四心”与“四端”的密切关系。运用排比，能增强语势，表达强烈的感情，严密地展开论述。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70" y="1410077"/>
            <a:ext cx="1558110" cy="189851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68737" y="1244356"/>
            <a:ext cx="966014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分析“恻隐之心，仁之端也；羞恶之心，义之端也；辞让之心，礼之端也；是非之心，智之端也。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并思考它们在今天的社会生活中的现实意义。”，思考它们在今天的社会生活中的现实意义。</a:t>
            </a:r>
            <a:endParaRPr lang="zh-CN" altLang="en-US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999615" y="2983865"/>
            <a:ext cx="952944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孟子认为每个人生而具有向善和为善的本能，他把这种本能称为“端”。我们需要发扬这种善端，促其成长。这是我们心底最柔软的那一块地方。善行天下，无论世界怎么变化，环境如何复杂，善良必然是社会的底色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1037590" y="1583690"/>
            <a:ext cx="9269095" cy="40519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诵读课文，读懂文意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6816982" y="1013626"/>
            <a:ext cx="4888734" cy="5192061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译文：人有这四种发端，就像有四肢一样。有了这四种发端却自认为不行的，是自暴自弃的人；认为他的君主不行的，是暴弃君主的人。凡是有这四种发端的人，知道都要扩大充实它们，就像火刚刚开始燃烧，泉水刚刚开始流淌。如果能够扩充它们，便足以安定天下，如果不能够扩充它们，就连赡养父母都成问题。”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070455" y="1517694"/>
            <a:ext cx="5582021" cy="2721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有是四端也，犹其有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四体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也。有是四端而自谓不能者，自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贼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者也；谓其君不能者，贼其君者也。凡有四端于我者，知皆扩而充之矣，若火之始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，泉之始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达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。苟能充之，足以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四海；苟不充之，不足以事父母。”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b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037590" y="3358591"/>
            <a:ext cx="5533159" cy="227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）四体：四肢。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）贼：伤害。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）然：通“燃”。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）达：流通，指泉水涌出。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）保：安定。</a:t>
            </a:r>
            <a:endParaRPr lang="en-US" altLang="zh-CN" sz="20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3A545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PA_矩形 1"/>
          <p:cNvSpPr/>
          <p:nvPr>
            <p:custDataLst>
              <p:tags r:id="rId4"/>
            </p:custDataLst>
          </p:nvPr>
        </p:nvSpPr>
        <p:spPr>
          <a:xfrm>
            <a:off x="428779" y="501967"/>
            <a:ext cx="2207895" cy="5854065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PA_组合 2"/>
          <p:cNvGrpSpPr/>
          <p:nvPr>
            <p:custDataLst>
              <p:tags r:id="rId5"/>
            </p:custDataLst>
          </p:nvPr>
        </p:nvGrpSpPr>
        <p:grpSpPr>
          <a:xfrm>
            <a:off x="866601" y="721240"/>
            <a:ext cx="1332250" cy="358966"/>
            <a:chOff x="3657660" y="1411076"/>
            <a:chExt cx="3163887" cy="852488"/>
          </a:xfrm>
          <a:solidFill>
            <a:schemeClr val="bg1"/>
          </a:solidFill>
        </p:grpSpPr>
        <p:sp>
          <p:nvSpPr>
            <p:cNvPr id="17" name="Freeform 5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3657660" y="1457114"/>
              <a:ext cx="3163887" cy="773112"/>
            </a:xfrm>
            <a:custGeom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5924610" y="2117514"/>
              <a:ext cx="152400" cy="146050"/>
            </a:xfrm>
            <a:custGeom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807010" y="1411076"/>
              <a:ext cx="142875" cy="157162"/>
            </a:xfrm>
            <a:custGeom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Oval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9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960998" y="1579351"/>
              <a:ext cx="601662" cy="582612"/>
            </a:xfrm>
            <a:custGeom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0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5222935" y="2006389"/>
              <a:ext cx="187325" cy="122237"/>
            </a:xfrm>
            <a:custGeom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919598" y="1680951"/>
              <a:ext cx="942975" cy="436562"/>
            </a:xfrm>
            <a:custGeom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5618223" y="1680951"/>
              <a:ext cx="963612" cy="436562"/>
            </a:xfrm>
            <a:custGeom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1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PA_文本框 12"/>
          <p:cNvSpPr txBox="1"/>
          <p:nvPr>
            <p:custDataLst>
              <p:tags r:id="rId15"/>
            </p:custDataLst>
          </p:nvPr>
        </p:nvSpPr>
        <p:spPr>
          <a:xfrm>
            <a:off x="1041399" y="2199428"/>
            <a:ext cx="738664" cy="2347759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 习 目 标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>
            <p:custDataLst>
              <p:tags r:id="rId16"/>
            </p:custDataLst>
          </p:nvPr>
        </p:nvGrpSpPr>
        <p:grpSpPr>
          <a:xfrm>
            <a:off x="3506715" y="1225302"/>
            <a:ext cx="511734" cy="505778"/>
            <a:chOff x="1473200" y="1259840"/>
            <a:chExt cx="619760" cy="619760"/>
          </a:xfrm>
        </p:grpSpPr>
        <p:sp>
          <p:nvSpPr>
            <p:cNvPr id="50" name="矩形 49"/>
            <p:cNvSpPr/>
            <p:nvPr>
              <p:custDataLst>
                <p:tags r:id="rId17"/>
              </p:custDataLst>
            </p:nvPr>
          </p:nvSpPr>
          <p:spPr>
            <a:xfrm>
              <a:off x="1508760" y="1295400"/>
              <a:ext cx="548640" cy="548640"/>
            </a:xfrm>
            <a:prstGeom prst="rect">
              <a:avLst/>
            </a:prstGeom>
            <a:solidFill>
              <a:srgbClr val="3B55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>
              <p:custDataLst>
                <p:tags r:id="rId18"/>
              </p:custDataLst>
            </p:nvPr>
          </p:nvSpPr>
          <p:spPr>
            <a:xfrm>
              <a:off x="1473200" y="1259840"/>
              <a:ext cx="619760" cy="619760"/>
            </a:xfrm>
            <a:prstGeom prst="rect">
              <a:avLst/>
            </a:prstGeom>
            <a:noFill/>
            <a:ln>
              <a:solidFill>
                <a:srgbClr val="3B5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>
            <p:custDataLst>
              <p:tags r:id="rId19"/>
            </p:custDataLst>
          </p:nvPr>
        </p:nvGrpSpPr>
        <p:grpSpPr>
          <a:xfrm>
            <a:off x="3505212" y="2119209"/>
            <a:ext cx="511734" cy="505778"/>
            <a:chOff x="1473200" y="1259840"/>
            <a:chExt cx="619760" cy="619760"/>
          </a:xfrm>
        </p:grpSpPr>
        <p:sp>
          <p:nvSpPr>
            <p:cNvPr id="53" name="矩形 52"/>
            <p:cNvSpPr/>
            <p:nvPr>
              <p:custDataLst>
                <p:tags r:id="rId20"/>
              </p:custDataLst>
            </p:nvPr>
          </p:nvSpPr>
          <p:spPr>
            <a:xfrm>
              <a:off x="1508760" y="1295400"/>
              <a:ext cx="548640" cy="548640"/>
            </a:xfrm>
            <a:prstGeom prst="rect">
              <a:avLst/>
            </a:prstGeom>
            <a:solidFill>
              <a:srgbClr val="3B55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>
              <p:custDataLst>
                <p:tags r:id="rId21"/>
              </p:custDataLst>
            </p:nvPr>
          </p:nvSpPr>
          <p:spPr>
            <a:xfrm>
              <a:off x="1473200" y="1259840"/>
              <a:ext cx="619760" cy="619760"/>
            </a:xfrm>
            <a:prstGeom prst="rect">
              <a:avLst/>
            </a:prstGeom>
            <a:noFill/>
            <a:ln>
              <a:solidFill>
                <a:srgbClr val="3B5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>
            <p:custDataLst>
              <p:tags r:id="rId22"/>
            </p:custDataLst>
          </p:nvPr>
        </p:nvSpPr>
        <p:spPr>
          <a:xfrm>
            <a:off x="3542265" y="1262780"/>
            <a:ext cx="437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壹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>
            <p:custDataLst>
              <p:tags r:id="rId23"/>
            </p:custDataLst>
          </p:nvPr>
        </p:nvSpPr>
        <p:spPr>
          <a:xfrm>
            <a:off x="3540563" y="2172043"/>
            <a:ext cx="437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贰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>
            <p:custDataLst>
              <p:tags r:id="rId24"/>
            </p:custDataLst>
          </p:nvPr>
        </p:nvSpPr>
        <p:spPr>
          <a:xfrm>
            <a:off x="4552704" y="1262780"/>
            <a:ext cx="6849477" cy="449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了解孟子及其作品，了解孟子的思想。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掌握文中重要的文言实词、虚词及特殊句式等文言基础知识。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赏析本文写法方面的特点。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2400"/>
              </a:spcAft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把握孟子“仁政”的观点，理解其现实意义。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  <a:spcAft>
                <a:spcPts val="1200"/>
              </a:spcAft>
            </a:pP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25"/>
            </p:custDataLst>
          </p:nvPr>
        </p:nvGrpSpPr>
        <p:grpSpPr>
          <a:xfrm>
            <a:off x="3511696" y="3532514"/>
            <a:ext cx="511734" cy="505778"/>
            <a:chOff x="1473200" y="1259840"/>
            <a:chExt cx="619760" cy="619760"/>
          </a:xfrm>
        </p:grpSpPr>
        <p:sp>
          <p:nvSpPr>
            <p:cNvPr id="24" name="矩形 23"/>
            <p:cNvSpPr/>
            <p:nvPr>
              <p:custDataLst>
                <p:tags r:id="rId26"/>
              </p:custDataLst>
            </p:nvPr>
          </p:nvSpPr>
          <p:spPr>
            <a:xfrm>
              <a:off x="1508760" y="1295400"/>
              <a:ext cx="548640" cy="548640"/>
            </a:xfrm>
            <a:prstGeom prst="rect">
              <a:avLst/>
            </a:prstGeom>
            <a:solidFill>
              <a:srgbClr val="3B55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27"/>
              </p:custDataLst>
            </p:nvPr>
          </p:nvSpPr>
          <p:spPr>
            <a:xfrm>
              <a:off x="1473200" y="1259840"/>
              <a:ext cx="619760" cy="619760"/>
            </a:xfrm>
            <a:prstGeom prst="rect">
              <a:avLst/>
            </a:prstGeom>
            <a:noFill/>
            <a:ln>
              <a:solidFill>
                <a:srgbClr val="3B5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3547047" y="3576333"/>
            <a:ext cx="437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叁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>
            <p:custDataLst>
              <p:tags r:id="rId29"/>
            </p:custDataLst>
          </p:nvPr>
        </p:nvGrpSpPr>
        <p:grpSpPr>
          <a:xfrm>
            <a:off x="3505212" y="4440041"/>
            <a:ext cx="511734" cy="505778"/>
            <a:chOff x="1473200" y="1259840"/>
            <a:chExt cx="619760" cy="619760"/>
          </a:xfrm>
        </p:grpSpPr>
        <p:sp>
          <p:nvSpPr>
            <p:cNvPr id="38" name="矩形 37"/>
            <p:cNvSpPr/>
            <p:nvPr>
              <p:custDataLst>
                <p:tags r:id="rId30"/>
              </p:custDataLst>
            </p:nvPr>
          </p:nvSpPr>
          <p:spPr>
            <a:xfrm>
              <a:off x="1508760" y="1295400"/>
              <a:ext cx="548640" cy="548640"/>
            </a:xfrm>
            <a:prstGeom prst="rect">
              <a:avLst/>
            </a:prstGeom>
            <a:solidFill>
              <a:srgbClr val="3B55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31"/>
              </p:custDataLst>
            </p:nvPr>
          </p:nvSpPr>
          <p:spPr>
            <a:xfrm>
              <a:off x="1473200" y="1259840"/>
              <a:ext cx="619760" cy="619760"/>
            </a:xfrm>
            <a:prstGeom prst="rect">
              <a:avLst/>
            </a:prstGeom>
            <a:noFill/>
            <a:ln>
              <a:solidFill>
                <a:srgbClr val="3B5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32"/>
            </p:custDataLst>
          </p:nvPr>
        </p:nvSpPr>
        <p:spPr>
          <a:xfrm>
            <a:off x="3540563" y="4483860"/>
            <a:ext cx="437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肆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9570" y="1410077"/>
            <a:ext cx="1558110" cy="189851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68737" y="1244356"/>
            <a:ext cx="966014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理解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“苟能充之，足以保四海；苟不充之，不足以事父母”这句话的思想倾向。</a:t>
            </a:r>
            <a:endParaRPr lang="zh-CN" altLang="en-US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507092" y="2984110"/>
            <a:ext cx="90217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孟子以人性为前提推导政治，就是由人人都有“不忍人之心”的仁心推导仁政。孟子认为“不忍人之心”包含四个方面，即“恻隐、羞恶、辞让、是非”之心。从理论基础来说，孟子的确是主张从天赋性善论，但从实践来说，他还是重视后天努力的作用的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1037590" y="2125423"/>
            <a:ext cx="10194002" cy="40519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诵读课文，读懂文意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136276" y="2105609"/>
            <a:ext cx="10018134" cy="4752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第一层（开头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治天下可运之掌上），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提出“人皆有不忍人之尽”的观点，指出“以不忍人之心，行不忍人之政”，治理天下就很容易了。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marL="342900" indent="-342900" algn="l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第二层（所以谓人皆有不忍人之心者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非恶其声而然也），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举例论证“人皆有不忍人之尽”的观点。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marL="342900" indent="-342900" algn="l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第三层（由是观之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不足以事父母），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阐述人要有“恻隐之心”“羞恶之心”“辞让之心”“是非之心”，扩充它们，就足以安定天下。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b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037590" y="1327245"/>
            <a:ext cx="60971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读课文，分层次，把握文章思路。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本文运用了哪些论证方法？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165702" y="2829016"/>
            <a:ext cx="850962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：正反对比论证（正面：人皆有不忍人之心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反面：无恻隐之心，非人也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比喻论证（若火之始然，泉之始达。）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举例论证（今人将见孺子将入于井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孟子认为“不忍人之心”有哪些内容？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2906910" y="3036050"/>
            <a:ext cx="850962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：“不忍人之心”包含四个方面，“侧隐、羞恶、辞让、是非”之心，简称为“心”。这“四心”是“仁、义、礼、智”这四种德范畴的发端，或者说是“四端”。 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我们该如何看待孟子的“人皆有不忍人之心”？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044933" y="2678741"/>
            <a:ext cx="850962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）孟子是从人性的前提推导政治，从人人都有“不忍人之心”的仁心推导仁政。由于这种“不忍人之心”是人本身所固有的，所以，仁政也应该是天经地义的。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孟子把“仁义礼智”这些社会性质的道德观念说成是人的天性里所固有的，与生俱来的，是主观唯心主义的。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我们该如何看待孟子的“人皆有不忍人之心”？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198764" y="2972039"/>
            <a:ext cx="850962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）孟子也不是完全否认后天培养的作用。他认为“不忍人之心”包含“四心”，而这“四心”只是“仁义礼智” 这四种道德范畴的发端，还需要“扩而充之”才能够发扬光大。他还是重视后天努力（“扩而充之”）的作用的。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本文在写法上有什么特点？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198765" y="2972039"/>
            <a:ext cx="83606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）运用比喻，使抽象的道理变得通俗易懂。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如“以不忍人之心，行不忍人之政，治天下可运之掌上”，用在掌上运转东西比喻以仁政治理天下的容易，具体贴切。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本文在写法上有什么特点？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198765" y="2972039"/>
            <a:ext cx="83606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）运用排比，精炼整齐。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如“无恻隐之心，非人也；无羞恶之心，非人也；无辞让之心，非人也；无是非之心，非人也。”等句，运用排比，既增强语势，表达强烈的感情，又能严密地展开论述。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本文在写法上有什么特点？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198765" y="2972039"/>
            <a:ext cx="83606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）举例论证，形象生动，易于人接受。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如论证“人皆有不忍人之心”，以“今人乍见孺子将入于井”为例来论述。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81536" y="2441896"/>
            <a:ext cx="2479715" cy="454044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深入品读，感悟赏析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262693" y="1360179"/>
            <a:ext cx="9813623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孟子认为“不忍人之心”是人所固有的，即“性本善”。但又要求“扩而充之”，你认为是否矛盾？为什么？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198765" y="2972039"/>
            <a:ext cx="83606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：不矛盾。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因为在孟子看来，即使人的本性是善的，由于人们的社会活动存在私欲膨胀，也会导致善的本性逐渐泯灭，所以必须在后天的教育中指导人们自觉地扩大并充实自己的“善心”。因此，“仁政”主张具有实践意义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5" y="1354150"/>
            <a:ext cx="3664248" cy="480932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209420" y="1713728"/>
            <a:ext cx="2610188" cy="600384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809325" y="2352694"/>
            <a:ext cx="7022034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孟子，名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轲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，字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子舆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，战国时邹人。是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儒家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继孔子之后又一位重要的代表人物，后人称之为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“亚圣”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。孟子生于战国诸侯混战最激烈的时期，他提出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“民贵君轻”，对人民作一定的让步，反对掠夺性战争等主张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。为此，他到各国去游说诸侯，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反对“霸道”，提倡“仁”“义”为中心的“仁政”、“王道”。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他继承和发扬了孔子的思想，希望能够在诸侯中选出一位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王天下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的君主。由于他的这些主张与当时激烈混战的社会状况不符，所以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均未被统治者所采纳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。孟子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退而与弟子著书，遂成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孟子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809325" y="1752310"/>
            <a:ext cx="325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cs typeface="+mn-ea"/>
                <a:sym typeface="+mn-lt"/>
              </a:rPr>
              <a:t>孟  子</a:t>
            </a:r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资源与积累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A545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72570" y="168088"/>
            <a:ext cx="11846859" cy="652182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>
            <p:custDataLst>
              <p:tags r:id="rId6"/>
            </p:custDataLst>
          </p:nvPr>
        </p:nvSpPr>
        <p:spPr>
          <a:xfrm>
            <a:off x="8253219" y="1884161"/>
            <a:ext cx="1913776" cy="1871214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734498" y="2253632"/>
            <a:ext cx="1562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3A545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壹</a:t>
            </a:r>
            <a:endParaRPr lang="zh-CN" altLang="en-US" sz="6000">
              <a:solidFill>
                <a:srgbClr val="3A545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>
            <p:custDataLst>
              <p:tags r:id="rId8"/>
            </p:custDataLst>
          </p:nvPr>
        </p:nvSpPr>
        <p:spPr>
          <a:xfrm>
            <a:off x="8414009" y="1778878"/>
            <a:ext cx="2128859" cy="2081782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526001" y="2777167"/>
            <a:ext cx="5413547" cy="707886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课堂巩固</a:t>
            </a:r>
            <a:r>
              <a:rPr lang="zh-CN" altLang="en-US" sz="400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与提升</a:t>
            </a:r>
            <a:endParaRPr lang="zh-CN" altLang="en-US" sz="400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2391297">
            <a:off x="7943951" y="2655311"/>
            <a:ext cx="2817685" cy="251598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Bar dir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0" name="图片 4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0958126">
            <a:off x="8446770" y="207645"/>
            <a:ext cx="3673475" cy="2707005"/>
          </a:xfrm>
          <a:custGeom>
            <a:gdLst>
              <a:gd name="connsiteX0" fmla="*/ 4193724 w 4193724"/>
              <a:gd name="connsiteY0" fmla="*/ 0 h 3089706"/>
              <a:gd name="connsiteX1" fmla="*/ 3610035 w 4193724"/>
              <a:gd name="connsiteY1" fmla="*/ 3089706 h 3089706"/>
              <a:gd name="connsiteX2" fmla="*/ 609296 w 4193724"/>
              <a:gd name="connsiteY2" fmla="*/ 3089706 h 3089706"/>
              <a:gd name="connsiteX3" fmla="*/ 762000 w 4193724"/>
              <a:gd name="connsiteY3" fmla="*/ 2937002 h 3089706"/>
              <a:gd name="connsiteX4" fmla="*/ 762000 w 4193724"/>
              <a:gd name="connsiteY4" fmla="*/ 2326207 h 3089706"/>
              <a:gd name="connsiteX5" fmla="*/ 609296 w 4193724"/>
              <a:gd name="connsiteY5" fmla="*/ 2173503 h 3089706"/>
              <a:gd name="connsiteX6" fmla="*/ 0 w 4193724"/>
              <a:gd name="connsiteY6" fmla="*/ 2173503 h 3089706"/>
              <a:gd name="connsiteX7" fmla="*/ 0 w 4193724"/>
              <a:gd name="connsiteY7" fmla="*/ 0 h 30897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3724" h="3089706">
                <a:moveTo>
                  <a:pt x="4193724" y="0"/>
                </a:moveTo>
                <a:lnTo>
                  <a:pt x="3610035" y="3089706"/>
                </a:lnTo>
                <a:lnTo>
                  <a:pt x="609296" y="3089706"/>
                </a:lnTo>
                <a:cubicBezTo>
                  <a:pt x="693632" y="3089706"/>
                  <a:pt x="762000" y="3021338"/>
                  <a:pt x="762000" y="2937002"/>
                </a:cubicBezTo>
                <a:lnTo>
                  <a:pt x="762000" y="2326207"/>
                </a:lnTo>
                <a:cubicBezTo>
                  <a:pt x="762000" y="2241871"/>
                  <a:pt x="693632" y="2173503"/>
                  <a:pt x="609296" y="2173503"/>
                </a:cubicBezTo>
                <a:lnTo>
                  <a:pt x="0" y="217350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85891" y="2181309"/>
            <a:ext cx="11143615" cy="3884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从文中看，孟子认为不忍人之心应包括四个方面，它们是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、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</a:pPr>
            <a:r>
              <a:rPr lang="en-US" altLang="zh-CN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孟子认为，不忍人之心是人所固有的，其论证的依据是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                  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。这在论证方式上属于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法。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在孟子看来，不忍人之心是人所固有的，那么治国施行仁政也是天经地义的。文中最能体现这一主张的句子是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200" u="sng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  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446706" y="2748867"/>
            <a:ext cx="8639406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恻隐之心     羞恶之心       辞让之心        是非之心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3680355" y="5066160"/>
            <a:ext cx="6955750" cy="49795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以不忍人之心   行不忍人之政   治天下可运之掌上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80782" y="488610"/>
            <a:ext cx="3849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课堂巩固：理解性默写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446706" y="3916934"/>
            <a:ext cx="5998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今人乍见孺子将入于井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皆有怵惕恻隐之心</a:t>
            </a:r>
            <a:endParaRPr lang="zh-CN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0636105" y="3923686"/>
            <a:ext cx="1428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例证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0" name="图片 4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0958126">
            <a:off x="8446770" y="207645"/>
            <a:ext cx="3673475" cy="2707005"/>
          </a:xfrm>
          <a:custGeom>
            <a:gdLst>
              <a:gd name="connsiteX0" fmla="*/ 4193724 w 4193724"/>
              <a:gd name="connsiteY0" fmla="*/ 0 h 3089706"/>
              <a:gd name="connsiteX1" fmla="*/ 3610035 w 4193724"/>
              <a:gd name="connsiteY1" fmla="*/ 3089706 h 3089706"/>
              <a:gd name="connsiteX2" fmla="*/ 609296 w 4193724"/>
              <a:gd name="connsiteY2" fmla="*/ 3089706 h 3089706"/>
              <a:gd name="connsiteX3" fmla="*/ 762000 w 4193724"/>
              <a:gd name="connsiteY3" fmla="*/ 2937002 h 3089706"/>
              <a:gd name="connsiteX4" fmla="*/ 762000 w 4193724"/>
              <a:gd name="connsiteY4" fmla="*/ 2326207 h 3089706"/>
              <a:gd name="connsiteX5" fmla="*/ 609296 w 4193724"/>
              <a:gd name="connsiteY5" fmla="*/ 2173503 h 3089706"/>
              <a:gd name="connsiteX6" fmla="*/ 0 w 4193724"/>
              <a:gd name="connsiteY6" fmla="*/ 2173503 h 3089706"/>
              <a:gd name="connsiteX7" fmla="*/ 0 w 4193724"/>
              <a:gd name="connsiteY7" fmla="*/ 0 h 30897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3724" h="3089706">
                <a:moveTo>
                  <a:pt x="4193724" y="0"/>
                </a:moveTo>
                <a:lnTo>
                  <a:pt x="3610035" y="3089706"/>
                </a:lnTo>
                <a:lnTo>
                  <a:pt x="609296" y="3089706"/>
                </a:lnTo>
                <a:cubicBezTo>
                  <a:pt x="693632" y="3089706"/>
                  <a:pt x="762000" y="3021338"/>
                  <a:pt x="762000" y="2937002"/>
                </a:cubicBezTo>
                <a:lnTo>
                  <a:pt x="762000" y="2326207"/>
                </a:lnTo>
                <a:cubicBezTo>
                  <a:pt x="762000" y="2241871"/>
                  <a:pt x="693632" y="2173503"/>
                  <a:pt x="609296" y="2173503"/>
                </a:cubicBezTo>
                <a:lnTo>
                  <a:pt x="0" y="217350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80782" y="488610"/>
            <a:ext cx="3849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课堂提升：文言文阅读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980782" y="1751046"/>
            <a:ext cx="10664878" cy="409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阅读下面的材料，完成下列小题。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</a:pP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孟子曰：“水信无分于东西，无分于上下乎？人性之善也，犹水之就下也。人无有不善，水无有不下。今夫水，搏而跃之，可使过颡</a:t>
            </a:r>
            <a:r>
              <a:rPr lang="en-US" altLang="zh-CN" sz="2200" kern="100">
                <a:effectLst/>
                <a:latin typeface="楷体" panose="02010609060101010101" charset="-122"/>
                <a:ea typeface="楷体" panose="02010609060101010101" charset="-122"/>
              </a:rPr>
              <a:t>[</a:t>
            </a: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注</a:t>
            </a:r>
            <a:r>
              <a:rPr lang="en-US" altLang="zh-CN" sz="2200" kern="100">
                <a:effectLst/>
                <a:latin typeface="楷体" panose="02010609060101010101" charset="-122"/>
                <a:ea typeface="楷体" panose="02010609060101010101" charset="-122"/>
              </a:rPr>
              <a:t>]</a:t>
            </a: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；激而行之，可使在山。是岂水之性哉？其势则然也。人之可使为不善，其性亦犹是也。”</a:t>
            </a:r>
            <a:endParaRPr lang="zh-CN" altLang="en-US" sz="2200" kern="10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200" kern="100">
                <a:effectLst/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孟子</a:t>
            </a:r>
            <a:r>
              <a:rPr lang="en-US" altLang="zh-CN" sz="2200" kern="100">
                <a:effectLst/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告子上</a:t>
            </a:r>
            <a:r>
              <a:rPr lang="en-US" altLang="zh-CN" sz="2200" kern="100">
                <a:effectLst/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200" kern="100">
                <a:effectLst/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200" kern="10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457200" algn="l">
              <a:lnSpc>
                <a:spcPct val="150000"/>
              </a:lnSpc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颡（</a:t>
            </a:r>
            <a:r>
              <a:rPr lang="en-US" altLang="zh-CN" sz="2200" kern="100" err="1">
                <a:latin typeface="微软雅黑" panose="020b0503020204020204" pitchFamily="34" charset="-122"/>
                <a:ea typeface="微软雅黑" panose="020b0503020204020204" pitchFamily="34" charset="-122"/>
              </a:rPr>
              <a:t>sǎng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）：额头。</a:t>
            </a:r>
            <a:endParaRPr lang="zh-CN" altLang="en-US" sz="22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．孟子在这段话中围绕什么问题提出了什么观点？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．结合这段文字分析孟子是如何论证观点的。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0" name="图片 4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0958126">
            <a:off x="8446770" y="207645"/>
            <a:ext cx="3673475" cy="2707005"/>
          </a:xfrm>
          <a:custGeom>
            <a:gdLst>
              <a:gd name="connsiteX0" fmla="*/ 4193724 w 4193724"/>
              <a:gd name="connsiteY0" fmla="*/ 0 h 3089706"/>
              <a:gd name="connsiteX1" fmla="*/ 3610035 w 4193724"/>
              <a:gd name="connsiteY1" fmla="*/ 3089706 h 3089706"/>
              <a:gd name="connsiteX2" fmla="*/ 609296 w 4193724"/>
              <a:gd name="connsiteY2" fmla="*/ 3089706 h 3089706"/>
              <a:gd name="connsiteX3" fmla="*/ 762000 w 4193724"/>
              <a:gd name="connsiteY3" fmla="*/ 2937002 h 3089706"/>
              <a:gd name="connsiteX4" fmla="*/ 762000 w 4193724"/>
              <a:gd name="connsiteY4" fmla="*/ 2326207 h 3089706"/>
              <a:gd name="connsiteX5" fmla="*/ 609296 w 4193724"/>
              <a:gd name="connsiteY5" fmla="*/ 2173503 h 3089706"/>
              <a:gd name="connsiteX6" fmla="*/ 0 w 4193724"/>
              <a:gd name="connsiteY6" fmla="*/ 2173503 h 3089706"/>
              <a:gd name="connsiteX7" fmla="*/ 0 w 4193724"/>
              <a:gd name="connsiteY7" fmla="*/ 0 h 30897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3724" h="3089706">
                <a:moveTo>
                  <a:pt x="4193724" y="0"/>
                </a:moveTo>
                <a:lnTo>
                  <a:pt x="3610035" y="3089706"/>
                </a:lnTo>
                <a:lnTo>
                  <a:pt x="609296" y="3089706"/>
                </a:lnTo>
                <a:cubicBezTo>
                  <a:pt x="693632" y="3089706"/>
                  <a:pt x="762000" y="3021338"/>
                  <a:pt x="762000" y="2937002"/>
                </a:cubicBezTo>
                <a:lnTo>
                  <a:pt x="762000" y="2326207"/>
                </a:lnTo>
                <a:cubicBezTo>
                  <a:pt x="762000" y="2241871"/>
                  <a:pt x="693632" y="2173503"/>
                  <a:pt x="609296" y="2173503"/>
                </a:cubicBezTo>
                <a:lnTo>
                  <a:pt x="0" y="217350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80782" y="488610"/>
            <a:ext cx="3849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课堂提升：文言文阅读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498366" y="2496945"/>
            <a:ext cx="9715973" cy="224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．围绕人性的问题，提出了人性本善的观点。</a:t>
            </a:r>
            <a:endParaRPr lang="zh-CN" altLang="en-US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．孟子以水为喻，论证人性向善，就像水向下流一样，是出于天性的。而人之所以不善，是因为受到环境的影响。因而，人应该保持仁义，放弃私利，以维护自己的天性。</a:t>
            </a:r>
            <a:endParaRPr lang="zh-CN" altLang="en-US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A5451"/>
          </a:solidFill>
          <a:ln>
            <a:solidFill>
              <a:srgbClr val="485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72570" y="168088"/>
            <a:ext cx="11846859" cy="652182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>
            <p:custDataLst>
              <p:tags r:id="rId6"/>
            </p:custDataLst>
          </p:nvPr>
        </p:nvSpPr>
        <p:spPr>
          <a:xfrm>
            <a:off x="8253219" y="1884161"/>
            <a:ext cx="1913776" cy="1871214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734498" y="2253632"/>
            <a:ext cx="1562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3A545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壹</a:t>
            </a:r>
            <a:endParaRPr lang="zh-CN" altLang="en-US" sz="6000">
              <a:solidFill>
                <a:srgbClr val="3A545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>
            <p:custDataLst>
              <p:tags r:id="rId8"/>
            </p:custDataLst>
          </p:nvPr>
        </p:nvSpPr>
        <p:spPr>
          <a:xfrm>
            <a:off x="8414009" y="1778878"/>
            <a:ext cx="2128859" cy="2081782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526001" y="2777167"/>
            <a:ext cx="5413547" cy="707886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拓展阅读</a:t>
            </a:r>
            <a:r>
              <a:rPr lang="zh-CN" altLang="en-US" sz="400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与鉴赏</a:t>
            </a:r>
            <a:endParaRPr lang="zh-CN" altLang="en-US" sz="400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2391297">
            <a:off x="7943951" y="2655311"/>
            <a:ext cx="2817685" cy="251598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Bar dir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36402" y="1247623"/>
            <a:ext cx="10919196" cy="50438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zh-CN" sz="24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铭记孟母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李木生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我深切地理解孟母与孟子，是从历史不经意间遗留下的两个细节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——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zh-CN" sz="2400" kern="100" spc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虽然孟子休妻的事早已堙没在时间的烟霭里，我却觉得它也许是孟子人格成长史上的一个重大事件，我甚至能栩栩如生地</a:t>
            </a:r>
            <a:r>
              <a:rPr lang="en-US" altLang="zh-CN" sz="2400" kern="100" spc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zh-CN" altLang="zh-CN" sz="2400" kern="100" spc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看到</a:t>
            </a:r>
            <a:r>
              <a:rPr lang="en-US" altLang="zh-CN" sz="2400" kern="100" spc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zh-CN" altLang="zh-CN" sz="2400" kern="100" spc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时的情景。那是一个炎热夏天的正午，刚刚织好一匹布的孟子的妻子，在婆婆的再三催促下才回到自己的房间里休息。酷热、疲惫、倦乏，她忍不住关了门，解下外衣、舒展了四肢躺在床上小憩。谁知这时孟子推门进</a:t>
            </a:r>
            <a:r>
              <a:rPr lang="zh-CN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来，看到妻子</a:t>
            </a:r>
            <a:r>
              <a:rPr lang="zh-CN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祼</a:t>
            </a:r>
            <a:r>
              <a:rPr lang="zh-CN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</a:rPr>
              <a:t>臂岔腿的</a:t>
            </a:r>
            <a:r>
              <a:rPr lang="en-US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zh-CN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不雅</a:t>
            </a:r>
            <a:r>
              <a:rPr lang="en-US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zh-CN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姿态，顿时火冒三丈，气冲冲就要休妻。</a:t>
            </a:r>
            <a:r>
              <a:rPr lang="en-US" altLang="zh-CN" sz="2400" kern="100" spc="3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endParaRPr lang="zh-CN" altLang="zh-CN" sz="2400" kern="100" spc="3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27042" y="1498908"/>
            <a:ext cx="11337915" cy="448981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孟子想不到母亲不仅不为儿子帮腔，反倒严厉地批评起儿子：将要进门的时候先要问一声有没有人，这不是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《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礼记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》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教导吗？你进屋不敲门不问询，是你的无礼；媳妇刚刚在泼火的天气里织完了一匹布，又累又乏，你不去体贴却还责备，更置媳妇的生命、生活于不顾动辄谈休，咱将心比心品品，这不就是不通情理的无情无义吗？现如今你的受委屈的媳妇不知该怎样心乱如麻呢，还不快去认个错！谁能说孟子“老吾老以及人之老，幼吾幼以及人之幼”的仁爱思想，不就是发轫于此呢？  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孟母不仅在为孟子的人性锻造上融入着美与善，还会在重大关节处，眼明心亮，成为儿子正直与正气凛然的后盾。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35325" y="1366285"/>
            <a:ext cx="10974947" cy="448981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孟子离齐也许是他最难决断的时候。齐国是当时的大国，最有实现自己政治理想的力量与天地，可是齐王“霸天下”的心态与孟子“仁者爱人”的仁政思想是格格不入的。道不同不相与谋，岸然的孟子是决计要离开了。但是离开了齐国也就失去了高官厚禄，母亲年事已高，还要拖家带口，真让大儒孟子踌躇而忧郁、“拥楹而叹”起来。细心的孟母探清了原委，毫不迟疑地劝儿子：“今子成人也，而我老矣。子行乎子义，吾行乎吾礼。子何忧也。”这等于说，走你的仁义之路吧，母亲赞成你，支持你，帮助你！于是，孟子不仅果断离齐，还高傲地拒绝了齐王馈赠的百镒黄金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按一镒二十两计，也有二千两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。当“富贵不能淫， 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35325" y="1366285"/>
            <a:ext cx="10974947" cy="393581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贫贱不能移，威武不能屈”的“浩然之气”，因了孟子而成为世代读书人的座右铭，并业已成为中国知识分子反叛与独立的传统的时候，我们是不能忘记这位母亲的爱与理解的。正是这种爱与理解，使得这个传统虽然常常处于榛莽丛中和潜流状态，却能够血脉相传，绵延不绝。 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这种来自母亲的爱与理解，其实更是一种拯救。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indent="72009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它拯救孟轲于顽劣的孩童之时，将他引向知识与思想之路，从而使得颓势之中的儒家学说获得了空前的丰富与拓展。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35325" y="1366285"/>
            <a:ext cx="10974947" cy="50438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是人类的摇篮，也是引导人性的众川回归的海洋。即使人性的堕落如高山滚石，母亲也会用她的身躯拦住它，并用爱鼓舞它、陪伴它远离深渊，重新向上。它还是世道人心的拯救者。有野蛮与血腥的时代，有愚昧与黑暗的时代，有颓废与糜烂的时代，但是只要有母亲的爱与理解在，就有新生的希望。因为她那悲悯慈爱的情怀，就是令万物复苏、万木葱茏的大地啊！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然，这种浩无涯际的母爱，更是女性自己的拯救者。当她为世俗所诱或生计所迫而丧失本性的时候，当她囿于环境沉湎于声色犬马而不能自拔的时候，只要她想到儿女，想到要做儿女的榜样，想到儿女绝不能过自己这样的生活，她就会立刻升腾起战胜自我的力量，从善从真从美，从而找回那美丽而灿烂的人性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78" y="1525309"/>
            <a:ext cx="3581205" cy="463870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209420" y="1713728"/>
            <a:ext cx="2610188" cy="600384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551059" y="2314112"/>
            <a:ext cx="7022034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孟子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记录的是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有关孟子重要思想的一些言论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。共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7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篇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，一般认为孟子及其弟子万章、公孙丑等人共同编著的，属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先秦语录体散文集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孟子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论语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同是语录体散文，但与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论语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相比，它的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篇幅较长，内容也更具体，描绘更细致。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到南宋时，朱熹把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它与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礼记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中的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大学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、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中庸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两篇以及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论语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合为“四书”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，把读经的传统推向更加狭窄的胡同，成为后世（如明、清两代）科举考试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八股文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的唯一的取材依据。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809325" y="1752310"/>
            <a:ext cx="325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cs typeface="+mn-ea"/>
                <a:sym typeface="+mn-lt"/>
              </a:rPr>
              <a:t>孟 子</a:t>
            </a:r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》</a:t>
            </a:r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资源与积累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35325" y="1366285"/>
            <a:ext cx="10974947" cy="448981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我们谁不是在母腹中孕育而成的生命？寒冷里，母亲的这种爱与理解就是一个火盆，温暖着儿女们的胸膛。火盆中燃烧的，就是母亲的骨架与血肉啊！黑暗中，是母亲为我们点亮了灯。当我们沉浸在光明的欢乐之中时，我们可不能忽略，那点燃的，正是母亲的心啊！她可以用缕缕白发织成儿女远航的征帆，她可以耗尽全副心血化作浇灌儿女成长的雨露。哪一位母亲不是一部读不尽的关于爱的大书？在我们忘形地享受人生的欢乐，甚至忘记了母亲的存在之时，被忽略的母亲为了不打扰儿女的欢乐，会忍住厮守儿女的强烈欲望，躲开，悄悄地、孤独地生活。躲开着，孤独着，仍会给我们送来最为深长的祝福。人生毕竟是艰辛的，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08526" y="1226682"/>
            <a:ext cx="10974947" cy="50438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我们承受苦难或厄运临头、亲朋疏远之时，不遗弃我们的最后一个人肯定是母亲。她会用为儿女操持了一辈子生计的手，抚平我们的忧伤与绝望，让我们重新获得生与前行的力量。一点一点地，母亲把她的生命之水献给我们，再献给我们的儿女。流干的时候，也就是母亲生命的尽头。即使到了生命的尽头，她也会淌下两行泪，滴成儿女人生之旅中思念与挂牵的溪流；或微笑，笑作一朵祝福的小花，开在儿女生命的枝头。真的，母亲的哪怕一个眼神所包含的爱，就够我们受用一生了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不用去寻找两千多年前的孟母了，你的，我的，他的母亲就是孟母一样的母亲。母亲与母爱，也就成为我们人生旅途上最为伟大的教师了。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7083" y="496763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拓展阅读与鉴赏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99268" y="2490090"/>
            <a:ext cx="10974947" cy="227382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340610"/>
              </a:tabLst>
            </a:pP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赏析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r>
              <a:rPr lang="zh-CN" altLang="en-US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篇文章从孟子“休妻”和“去齐”写起，着重刻画孟母在孩子人性锻造方面融入的美与善，以及在重大关节问题上的凛然立场；然后作者由孟母之爱进而写到人间母爱，极力渲染母爱的至真至纯和伟大。本文语言清新自然，感情真挚，以写事转而抒情，可读性较强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699260" y="465455"/>
            <a:ext cx="2885440" cy="5896610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7534" y="109396"/>
            <a:ext cx="4567704" cy="4016079"/>
            <a:chOff x="-2471" y="705633"/>
            <a:chExt cx="6007545" cy="528203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-2471" y="1685923"/>
              <a:ext cx="5448300" cy="430174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3647083" y="705633"/>
              <a:ext cx="2357991" cy="3042453"/>
            </a:xfrm>
            <a:prstGeom prst="rect">
              <a:avLst/>
            </a:prstGeom>
          </p:spPr>
        </p:pic>
      </p:grpSp>
      <p:sp>
        <p:nvSpPr>
          <p:cNvPr id="6" name="文本框 4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66426" y="3065523"/>
            <a:ext cx="39033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+mn-lt"/>
                <a:ea typeface="+mn-ea"/>
                <a:cs typeface="+mn-ea"/>
                <a:sym typeface="+mn-lt"/>
              </a:rPr>
              <a:t>本课结束</a:t>
            </a:r>
            <a:endParaRPr lang="zh-CN" altLang="zh-CN" sz="4800" b="1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New picture" hidden="1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785600" y="10299700"/>
            <a:ext cx="406400" cy="266700"/>
          </a:xfrm>
          <a:prstGeom prst="cube">
            <a:avLst/>
          </a:prstGeom>
        </p:spPr>
      </p:pic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0" t="10484" r="17414"/>
          <a:stretch>
            <a:fillRect/>
          </a:stretch>
        </p:blipFill>
        <p:spPr>
          <a:xfrm>
            <a:off x="577166" y="1405923"/>
            <a:ext cx="3924835" cy="470926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209420" y="1713728"/>
            <a:ext cx="2610188" cy="600384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551059" y="2314112"/>
            <a:ext cx="7022034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孟子为了实现自己的政治理想，到过梁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(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即魏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)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、齐、宋、滕、鲁等国家，游说过齐威王、宋王偃、滕文公、梁惠王、齐宣王等国君。齐宣王、梁惠王尽管对他十分礼遇，但终因“迂阔而疏于事情”不为诸侯所用，“退而与万章之徒”著书论事。孟子一生主张“仁政”，主张实行“王道”，而当时社会流行的却是“霸道”，即君主凭借武力、刑法、权势等进行统治。凡是法家主张，讲求耕战，富国强兵，便取得胜利，而孟子的仁政王道说，在当时却行不通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809325" y="1752310"/>
            <a:ext cx="325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cs typeface="+mn-ea"/>
                <a:sym typeface="+mn-lt"/>
              </a:rPr>
              <a:t>背景扫描</a:t>
            </a:r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资源与积累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289047" y="1151651"/>
            <a:ext cx="9969939" cy="5019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孟子“仁政”主题名言选读　　</a:t>
            </a:r>
            <a:endParaRPr lang="en-US" altLang="zh-CN" sz="2400" b="1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/>
              <a:t>惟仁者宜在高位。不仁而在高位，是播其恶于众也。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只有道德高尚的仁人，才应该处于统治地位。如果道德低的不仁者处于统治地位，就会把他的罪恶传播给群众。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/>
              <a:t>天子不仁，不保四海；诸侯不仁，不保社稷；卿大夫不仁，不保宗庙；士庶人不仁，不保四体。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天子不行仁，便保不住他的天下；诸侯不行仁，便保不住他的国家；卿、大夫不行仁，便保不住他的宗庙；一般的老百姓不行仁，便保不住自己的身体。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资源与积累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400730" y="1478466"/>
            <a:ext cx="9969939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孟子“仁政”主题名言选读　　</a:t>
            </a:r>
            <a:endParaRPr lang="en-US" altLang="zh-CN" sz="2400" b="1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/>
              <a:t>国君好仁，天下无敌焉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一国的君主如果喜爱仁德，整个天下便不会有敌手。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/>
              <a:t>省刑罚，薄税敛，深耕易耨。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减免刑罚，减轻赋税，让百姓能深耕细作，早除秽草。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/>
              <a:t>仁者无敌。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仁德的人是无敌于天下的。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资源与积累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557847" y="5807834"/>
            <a:ext cx="11076305" cy="570389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4"/>
          <p:cNvSpPr/>
          <p:nvPr>
            <p:custDataLst>
              <p:tags r:id="rId5"/>
            </p:custDataLst>
          </p:nvPr>
        </p:nvSpPr>
        <p:spPr>
          <a:xfrm>
            <a:off x="669925" y="1226343"/>
            <a:ext cx="1790700" cy="385763"/>
          </a:xfrm>
          <a:prstGeom prst="roundRect">
            <a:avLst>
              <a:gd name="adj" fmla="val 41358"/>
            </a:avLst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  考 点 链 接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56432" y="1612106"/>
            <a:ext cx="10677720" cy="3587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下列关于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孟子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相关内容的说法，不正确的一项是（   ）</a:t>
            </a:r>
            <a:endParaRPr lang="zh-CN" altLang="en-US" sz="2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．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孟子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由孟子及其弟子共同所著，长于论辩是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孟子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的鲜明特征。</a:t>
            </a:r>
            <a:endParaRPr lang="en-US" altLang="zh-CN" sz="2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．虽然孟子周游列国受到礼遇，但他的政治主张却被讥为“迂阔”，其政治理想并没有能够实现，所以其晚年和孔子一样退而著述。</a:t>
            </a:r>
            <a:endParaRPr lang="zh-CN" altLang="en-US" sz="2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．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孟子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原本并不在儒家经典之列，直到南宋朱熹将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孟子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列为“五经”之一，其地位才最终确立。</a:t>
            </a:r>
            <a:endParaRPr lang="zh-CN" altLang="en-US" sz="2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D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．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孟子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和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论语</a:t>
            </a:r>
            <a:r>
              <a:rPr lang="en-US" altLang="zh-CN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都属于以记言为主的语体文。</a:t>
            </a:r>
            <a:endParaRPr lang="zh-CN" altLang="en-US" sz="2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786995" y="5728553"/>
            <a:ext cx="10791316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答案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】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项， “五经”指的是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诗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》《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书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》《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易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》《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礼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》《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春秋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。应为“四书”之一。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>
              <a:lnSpc>
                <a:spcPct val="170000"/>
              </a:lnSpc>
              <a:buFont typeface="Wingdings" panose="05000000000000000000" pitchFamily="2" charset="2"/>
              <a:buChar char="ü"/>
            </a:pP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658939" y="1678111"/>
            <a:ext cx="7608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资源与积累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233918" y="1861415"/>
            <a:ext cx="2648885" cy="2270836"/>
            <a:chOff x="-2471" y="705633"/>
            <a:chExt cx="6007545" cy="528203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2471" y="1685923"/>
              <a:ext cx="5448300" cy="430174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3647083" y="705633"/>
              <a:ext cx="2357991" cy="3042453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593034" y="2515415"/>
            <a:ext cx="7191302" cy="2803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本章选自</a:t>
            </a:r>
            <a:r>
              <a:rPr lang="en-US" altLang="zh-CN" sz="2400"/>
              <a:t>《</a:t>
            </a:r>
            <a:r>
              <a:rPr lang="zh-CN" altLang="en-US" sz="2400"/>
              <a:t>孟子公孙丑上</a:t>
            </a:r>
            <a:r>
              <a:rPr lang="en-US" altLang="zh-CN" sz="2400"/>
              <a:t>》</a:t>
            </a:r>
            <a:r>
              <a:rPr lang="zh-CN" altLang="en-US" sz="2400"/>
              <a:t>，孟子认为，人人都有仁义礼智这四种善端，把它们发扬光大，我们就会成为尧舜这样的圣人</a:t>
            </a:r>
            <a:r>
              <a:rPr lang="en-US" altLang="zh-CN" sz="2400"/>
              <a:t>:</a:t>
            </a:r>
            <a:r>
              <a:rPr lang="zh-CN" altLang="en-US" sz="2400"/>
              <a:t>任其泯灭，我们就会堕落为禽兽。这就是他的“性善论”，“王道论”是“性善论”在政治学上的运用。本章是最能体现孟子“性善论”的篇章。</a:t>
            </a:r>
            <a:endParaRPr lang="zh-CN" altLang="en-US" sz="2400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1009904" y="491561"/>
            <a:ext cx="3919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randomBar dir="vert"/>
  </p:transition>
  <p:timing/>
</p:sld>
</file>

<file path=ppt/tags/tag1.xml><?xml version="1.0" encoding="utf-8"?>
<p:tagLst xmlns:p="http://schemas.openxmlformats.org/presentationml/2006/main">
  <p:tag name="AS_UNIQUEID" val="69"/>
</p:tagLst>
</file>

<file path=ppt/tags/tag10.xml><?xml version="1.0" encoding="utf-8"?>
<p:tagLst xmlns:p="http://schemas.openxmlformats.org/presentationml/2006/main">
  <p:tag name="AS_UNIQUEID" val="78"/>
</p:tagLst>
</file>

<file path=ppt/tags/tag100.xml><?xml version="1.0" encoding="utf-8"?>
<p:tagLst xmlns:p="http://schemas.openxmlformats.org/presentationml/2006/main">
  <p:tag name="AS_UNIQUEID" val="168"/>
</p:tagLst>
</file>

<file path=ppt/tags/tag101.xml><?xml version="1.0" encoding="utf-8"?>
<p:tagLst xmlns:p="http://schemas.openxmlformats.org/presentationml/2006/main">
  <p:tag name="AS_UNIQUEID" val="169"/>
</p:tagLst>
</file>

<file path=ppt/tags/tag102.xml><?xml version="1.0" encoding="utf-8"?>
<p:tagLst xmlns:p="http://schemas.openxmlformats.org/presentationml/2006/main">
  <p:tag name="AS_UNIQUEID" val="170"/>
</p:tagLst>
</file>

<file path=ppt/tags/tag103.xml><?xml version="1.0" encoding="utf-8"?>
<p:tagLst xmlns:p="http://schemas.openxmlformats.org/presentationml/2006/main">
  <p:tag name="AS_UNIQUEID" val="171"/>
</p:tagLst>
</file>

<file path=ppt/tags/tag104.xml><?xml version="1.0" encoding="utf-8"?>
<p:tagLst xmlns:p="http://schemas.openxmlformats.org/presentationml/2006/main">
  <p:tag name="AS_UNIQUEID" val="172"/>
</p:tagLst>
</file>

<file path=ppt/tags/tag105.xml><?xml version="1.0" encoding="utf-8"?>
<p:tagLst xmlns:p="http://schemas.openxmlformats.org/presentationml/2006/main">
  <p:tag name="AS_UNIQUEID" val="173"/>
</p:tagLst>
</file>

<file path=ppt/tags/tag106.xml><?xml version="1.0" encoding="utf-8"?>
<p:tagLst xmlns:p="http://schemas.openxmlformats.org/presentationml/2006/main">
  <p:tag name="AS_UNIQUEID" val="174"/>
</p:tagLst>
</file>

<file path=ppt/tags/tag107.xml><?xml version="1.0" encoding="utf-8"?>
<p:tagLst xmlns:p="http://schemas.openxmlformats.org/presentationml/2006/main">
  <p:tag name="AS_UNIQUEID" val="175"/>
</p:tagLst>
</file>

<file path=ppt/tags/tag108.xml><?xml version="1.0" encoding="utf-8"?>
<p:tagLst xmlns:p="http://schemas.openxmlformats.org/presentationml/2006/main">
  <p:tag name="AS_UNIQUEID" val="176"/>
</p:tagLst>
</file>

<file path=ppt/tags/tag109.xml><?xml version="1.0" encoding="utf-8"?>
<p:tagLst xmlns:p="http://schemas.openxmlformats.org/presentationml/2006/main">
  <p:tag name="AS_UNIQUEID" val="177"/>
</p:tagLst>
</file>

<file path=ppt/tags/tag11.xml><?xml version="1.0" encoding="utf-8"?>
<p:tagLst xmlns:p="http://schemas.openxmlformats.org/presentationml/2006/main">
  <p:tag name="AS_UNIQUEID" val="79"/>
</p:tagLst>
</file>

<file path=ppt/tags/tag110.xml><?xml version="1.0" encoding="utf-8"?>
<p:tagLst xmlns:p="http://schemas.openxmlformats.org/presentationml/2006/main">
  <p:tag name="AS_UNIQUEID" val="178"/>
</p:tagLst>
</file>

<file path=ppt/tags/tag111.xml><?xml version="1.0" encoding="utf-8"?>
<p:tagLst xmlns:p="http://schemas.openxmlformats.org/presentationml/2006/main">
  <p:tag name="AS_UNIQUEID" val="179"/>
</p:tagLst>
</file>

<file path=ppt/tags/tag112.xml><?xml version="1.0" encoding="utf-8"?>
<p:tagLst xmlns:p="http://schemas.openxmlformats.org/presentationml/2006/main">
  <p:tag name="AS_UNIQUEID" val="180"/>
</p:tagLst>
</file>

<file path=ppt/tags/tag113.xml><?xml version="1.0" encoding="utf-8"?>
<p:tagLst xmlns:p="http://schemas.openxmlformats.org/presentationml/2006/main">
  <p:tag name="AS_UNIQUEID" val="181"/>
</p:tagLst>
</file>

<file path=ppt/tags/tag114.xml><?xml version="1.0" encoding="utf-8"?>
<p:tagLst xmlns:p="http://schemas.openxmlformats.org/presentationml/2006/main">
  <p:tag name="AS_UNIQUEID" val="182"/>
</p:tagLst>
</file>

<file path=ppt/tags/tag115.xml><?xml version="1.0" encoding="utf-8"?>
<p:tagLst xmlns:p="http://schemas.openxmlformats.org/presentationml/2006/main">
  <p:tag name="AS_UNIQUEID" val="183"/>
</p:tagLst>
</file>

<file path=ppt/tags/tag116.xml><?xml version="1.0" encoding="utf-8"?>
<p:tagLst xmlns:p="http://schemas.openxmlformats.org/presentationml/2006/main">
  <p:tag name="AS_UNIQUEID" val="184"/>
</p:tagLst>
</file>

<file path=ppt/tags/tag117.xml><?xml version="1.0" encoding="utf-8"?>
<p:tagLst xmlns:p="http://schemas.openxmlformats.org/presentationml/2006/main">
  <p:tag name="AS_UNIQUEID" val="185"/>
</p:tagLst>
</file>

<file path=ppt/tags/tag118.xml><?xml version="1.0" encoding="utf-8"?>
<p:tagLst xmlns:p="http://schemas.openxmlformats.org/presentationml/2006/main">
  <p:tag name="AS_UNIQUEID" val="186"/>
</p:tagLst>
</file>

<file path=ppt/tags/tag119.xml><?xml version="1.0" encoding="utf-8"?>
<p:tagLst xmlns:p="http://schemas.openxmlformats.org/presentationml/2006/main">
  <p:tag name="AS_UNIQUEID" val="187"/>
</p:tagLst>
</file>

<file path=ppt/tags/tag12.xml><?xml version="1.0" encoding="utf-8"?>
<p:tagLst xmlns:p="http://schemas.openxmlformats.org/presentationml/2006/main">
  <p:tag name="AS_UNIQUEID" val="80"/>
</p:tagLst>
</file>

<file path=ppt/tags/tag120.xml><?xml version="1.0" encoding="utf-8"?>
<p:tagLst xmlns:p="http://schemas.openxmlformats.org/presentationml/2006/main">
  <p:tag name="AS_UNIQUEID" val="188"/>
</p:tagLst>
</file>

<file path=ppt/tags/tag121.xml><?xml version="1.0" encoding="utf-8"?>
<p:tagLst xmlns:p="http://schemas.openxmlformats.org/presentationml/2006/main">
  <p:tag name="AS_UNIQUEID" val="189"/>
</p:tagLst>
</file>

<file path=ppt/tags/tag122.xml><?xml version="1.0" encoding="utf-8"?>
<p:tagLst xmlns:p="http://schemas.openxmlformats.org/presentationml/2006/main">
  <p:tag name="AS_UNIQUEID" val="190"/>
</p:tagLst>
</file>

<file path=ppt/tags/tag123.xml><?xml version="1.0" encoding="utf-8"?>
<p:tagLst xmlns:p="http://schemas.openxmlformats.org/presentationml/2006/main">
  <p:tag name="AS_UNIQUEID" val="191"/>
</p:tagLst>
</file>

<file path=ppt/tags/tag124.xml><?xml version="1.0" encoding="utf-8"?>
<p:tagLst xmlns:p="http://schemas.openxmlformats.org/presentationml/2006/main">
  <p:tag name="AS_UNIQUEID" val="192"/>
</p:tagLst>
</file>

<file path=ppt/tags/tag125.xml><?xml version="1.0" encoding="utf-8"?>
<p:tagLst xmlns:p="http://schemas.openxmlformats.org/presentationml/2006/main">
  <p:tag name="AS_UNIQUEID" val="193"/>
</p:tagLst>
</file>

<file path=ppt/tags/tag126.xml><?xml version="1.0" encoding="utf-8"?>
<p:tagLst xmlns:p="http://schemas.openxmlformats.org/presentationml/2006/main">
  <p:tag name="AS_UNIQUEID" val="194"/>
</p:tagLst>
</file>

<file path=ppt/tags/tag127.xml><?xml version="1.0" encoding="utf-8"?>
<p:tagLst xmlns:p="http://schemas.openxmlformats.org/presentationml/2006/main">
  <p:tag name="AS_UNIQUEID" val="195"/>
</p:tagLst>
</file>

<file path=ppt/tags/tag128.xml><?xml version="1.0" encoding="utf-8"?>
<p:tagLst xmlns:p="http://schemas.openxmlformats.org/presentationml/2006/main">
  <p:tag name="KSO_WM_SLIDE_MODEL_TYPE" val="cover"/>
</p:tagLst>
</file>

<file path=ppt/tags/tag129.xml><?xml version="1.0" encoding="utf-8"?>
<p:tagLst xmlns:p="http://schemas.openxmlformats.org/presentationml/2006/main">
  <p:tag name="AS_UNIQUEID" val="196"/>
</p:tagLst>
</file>

<file path=ppt/tags/tag13.xml><?xml version="1.0" encoding="utf-8"?>
<p:tagLst xmlns:p="http://schemas.openxmlformats.org/presentationml/2006/main">
  <p:tag name="AS_UNIQUEID" val="81"/>
</p:tagLst>
</file>

<file path=ppt/tags/tag130.xml><?xml version="1.0" encoding="utf-8"?>
<p:tagLst xmlns:p="http://schemas.openxmlformats.org/presentationml/2006/main">
  <p:tag name="AS_UNIQUEID" val="197"/>
</p:tagLst>
</file>

<file path=ppt/tags/tag131.xml><?xml version="1.0" encoding="utf-8"?>
<p:tagLst xmlns:p="http://schemas.openxmlformats.org/presentationml/2006/main">
  <p:tag name="AS_UNIQUEID" val="198"/>
</p:tagLst>
</file>

<file path=ppt/tags/tag132.xml><?xml version="1.0" encoding="utf-8"?>
<p:tagLst xmlns:p="http://schemas.openxmlformats.org/presentationml/2006/main">
  <p:tag name="AS_UNIQUEID" val="199"/>
</p:tagLst>
</file>

<file path=ppt/tags/tag133.xml><?xml version="1.0" encoding="utf-8"?>
<p:tagLst xmlns:p="http://schemas.openxmlformats.org/presentationml/2006/main">
  <p:tag name="AS_UNIQUEID" val="200"/>
</p:tagLst>
</file>

<file path=ppt/tags/tag134.xml><?xml version="1.0" encoding="utf-8"?>
<p:tagLst xmlns:p="http://schemas.openxmlformats.org/presentationml/2006/main">
  <p:tag name="AS_UNIQUEID" val="201"/>
  <p:tag name="PA" val="v3.2.0"/>
</p:tagLst>
</file>

<file path=ppt/tags/tag135.xml><?xml version="1.0" encoding="utf-8"?>
<p:tagLst xmlns:p="http://schemas.openxmlformats.org/presentationml/2006/main">
  <p:tag name="AS_UNIQUEID" val="202"/>
  <p:tag name="PA" val="v3.2.0"/>
</p:tagLst>
</file>

<file path=ppt/tags/tag136.xml><?xml version="1.0" encoding="utf-8"?>
<p:tagLst xmlns:p="http://schemas.openxmlformats.org/presentationml/2006/main">
  <p:tag name="AS_UNIQUEID" val="203"/>
</p:tagLst>
</file>

<file path=ppt/tags/tag137.xml><?xml version="1.0" encoding="utf-8"?>
<p:tagLst xmlns:p="http://schemas.openxmlformats.org/presentationml/2006/main">
  <p:tag name="AS_UNIQUEID" val="204"/>
</p:tagLst>
</file>

<file path=ppt/tags/tag138.xml><?xml version="1.0" encoding="utf-8"?>
<p:tagLst xmlns:p="http://schemas.openxmlformats.org/presentationml/2006/main">
  <p:tag name="AS_UNIQUEID" val="205"/>
</p:tagLst>
</file>

<file path=ppt/tags/tag139.xml><?xml version="1.0" encoding="utf-8"?>
<p:tagLst xmlns:p="http://schemas.openxmlformats.org/presentationml/2006/main">
  <p:tag name="AS_UNIQUEID" val="206"/>
</p:tagLst>
</file>

<file path=ppt/tags/tag14.xml><?xml version="1.0" encoding="utf-8"?>
<p:tagLst xmlns:p="http://schemas.openxmlformats.org/presentationml/2006/main">
  <p:tag name="AS_UNIQUEID" val="82"/>
</p:tagLst>
</file>

<file path=ppt/tags/tag140.xml><?xml version="1.0" encoding="utf-8"?>
<p:tagLst xmlns:p="http://schemas.openxmlformats.org/presentationml/2006/main">
  <p:tag name="AS_UNIQUEID" val="207"/>
</p:tagLst>
</file>

<file path=ppt/tags/tag141.xml><?xml version="1.0" encoding="utf-8"?>
<p:tagLst xmlns:p="http://schemas.openxmlformats.org/presentationml/2006/main">
  <p:tag name="AS_UNIQUEID" val="208"/>
</p:tagLst>
</file>

<file path=ppt/tags/tag142.xml><?xml version="1.0" encoding="utf-8"?>
<p:tagLst xmlns:p="http://schemas.openxmlformats.org/presentationml/2006/main">
  <p:tag name="AS_UNIQUEID" val="209"/>
</p:tagLst>
</file>

<file path=ppt/tags/tag143.xml><?xml version="1.0" encoding="utf-8"?>
<p:tagLst xmlns:p="http://schemas.openxmlformats.org/presentationml/2006/main">
  <p:tag name="AS_UNIQUEID" val="210"/>
</p:tagLst>
</file>

<file path=ppt/tags/tag144.xml><?xml version="1.0" encoding="utf-8"?>
<p:tagLst xmlns:p="http://schemas.openxmlformats.org/presentationml/2006/main">
  <p:tag name="AS_UNIQUEID" val="211"/>
</p:tagLst>
</file>

<file path=ppt/tags/tag145.xml><?xml version="1.0" encoding="utf-8"?>
<p:tagLst xmlns:p="http://schemas.openxmlformats.org/presentationml/2006/main">
  <p:tag name="AS_UNIQUEID" val="212"/>
  <p:tag name="PA" val="v3.2.0"/>
</p:tagLst>
</file>

<file path=ppt/tags/tag146.xml><?xml version="1.0" encoding="utf-8"?>
<p:tagLst xmlns:p="http://schemas.openxmlformats.org/presentationml/2006/main">
  <p:tag name="AS_UNIQUEID" val="213"/>
</p:tagLst>
</file>

<file path=ppt/tags/tag147.xml><?xml version="1.0" encoding="utf-8"?>
<p:tagLst xmlns:p="http://schemas.openxmlformats.org/presentationml/2006/main">
  <p:tag name="AS_UNIQUEID" val="214"/>
</p:tagLst>
</file>

<file path=ppt/tags/tag148.xml><?xml version="1.0" encoding="utf-8"?>
<p:tagLst xmlns:p="http://schemas.openxmlformats.org/presentationml/2006/main">
  <p:tag name="AS_UNIQUEID" val="215"/>
</p:tagLst>
</file>

<file path=ppt/tags/tag149.xml><?xml version="1.0" encoding="utf-8"?>
<p:tagLst xmlns:p="http://schemas.openxmlformats.org/presentationml/2006/main">
  <p:tag name="AS_UNIQUEID" val="216"/>
</p:tagLst>
</file>

<file path=ppt/tags/tag15.xml><?xml version="1.0" encoding="utf-8"?>
<p:tagLst xmlns:p="http://schemas.openxmlformats.org/presentationml/2006/main">
  <p:tag name="AS_UNIQUEID" val="83"/>
</p:tagLst>
</file>

<file path=ppt/tags/tag150.xml><?xml version="1.0" encoding="utf-8"?>
<p:tagLst xmlns:p="http://schemas.openxmlformats.org/presentationml/2006/main">
  <p:tag name="AS_UNIQUEID" val="217"/>
</p:tagLst>
</file>

<file path=ppt/tags/tag151.xml><?xml version="1.0" encoding="utf-8"?>
<p:tagLst xmlns:p="http://schemas.openxmlformats.org/presentationml/2006/main">
  <p:tag name="AS_UNIQUEID" val="218"/>
</p:tagLst>
</file>

<file path=ppt/tags/tag152.xml><?xml version="1.0" encoding="utf-8"?>
<p:tagLst xmlns:p="http://schemas.openxmlformats.org/presentationml/2006/main">
  <p:tag name="AS_UNIQUEID" val="219"/>
</p:tagLst>
</file>

<file path=ppt/tags/tag153.xml><?xml version="1.0" encoding="utf-8"?>
<p:tagLst xmlns:p="http://schemas.openxmlformats.org/presentationml/2006/main">
  <p:tag name="AS_UNIQUEID" val="220"/>
</p:tagLst>
</file>

<file path=ppt/tags/tag154.xml><?xml version="1.0" encoding="utf-8"?>
<p:tagLst xmlns:p="http://schemas.openxmlformats.org/presentationml/2006/main">
  <p:tag name="AS_UNIQUEID" val="221"/>
</p:tagLst>
</file>

<file path=ppt/tags/tag155.xml><?xml version="1.0" encoding="utf-8"?>
<p:tagLst xmlns:p="http://schemas.openxmlformats.org/presentationml/2006/main">
  <p:tag name="AS_UNIQUEID" val="222"/>
</p:tagLst>
</file>

<file path=ppt/tags/tag156.xml><?xml version="1.0" encoding="utf-8"?>
<p:tagLst xmlns:p="http://schemas.openxmlformats.org/presentationml/2006/main">
  <p:tag name="AS_UNIQUEID" val="223"/>
</p:tagLst>
</file>

<file path=ppt/tags/tag157.xml><?xml version="1.0" encoding="utf-8"?>
<p:tagLst xmlns:p="http://schemas.openxmlformats.org/presentationml/2006/main">
  <p:tag name="AS_UNIQUEID" val="224"/>
</p:tagLst>
</file>

<file path=ppt/tags/tag158.xml><?xml version="1.0" encoding="utf-8"?>
<p:tagLst xmlns:p="http://schemas.openxmlformats.org/presentationml/2006/main">
  <p:tag name="AS_UNIQUEID" val="225"/>
</p:tagLst>
</file>

<file path=ppt/tags/tag159.xml><?xml version="1.0" encoding="utf-8"?>
<p:tagLst xmlns:p="http://schemas.openxmlformats.org/presentationml/2006/main">
  <p:tag name="AS_UNIQUEID" val="226"/>
</p:tagLst>
</file>

<file path=ppt/tags/tag16.xml><?xml version="1.0" encoding="utf-8"?>
<p:tagLst xmlns:p="http://schemas.openxmlformats.org/presentationml/2006/main">
  <p:tag name="AS_UNIQUEID" val="84"/>
</p:tagLst>
</file>

<file path=ppt/tags/tag160.xml><?xml version="1.0" encoding="utf-8"?>
<p:tagLst xmlns:p="http://schemas.openxmlformats.org/presentationml/2006/main">
  <p:tag name="AS_UNIQUEID" val="227"/>
</p:tagLst>
</file>

<file path=ppt/tags/tag161.xml><?xml version="1.0" encoding="utf-8"?>
<p:tagLst xmlns:p="http://schemas.openxmlformats.org/presentationml/2006/main">
  <p:tag name="AS_UNIQUEID" val="228"/>
</p:tagLst>
</file>

<file path=ppt/tags/tag162.xml><?xml version="1.0" encoding="utf-8"?>
<p:tagLst xmlns:p="http://schemas.openxmlformats.org/presentationml/2006/main">
  <p:tag name="AS_UNIQUEID" val="229"/>
</p:tagLst>
</file>

<file path=ppt/tags/tag163.xml><?xml version="1.0" encoding="utf-8"?>
<p:tagLst xmlns:p="http://schemas.openxmlformats.org/presentationml/2006/main">
  <p:tag name="AS_UNIQUEID" val="230"/>
</p:tagLst>
</file>

<file path=ppt/tags/tag164.xml><?xml version="1.0" encoding="utf-8"?>
<p:tagLst xmlns:p="http://schemas.openxmlformats.org/presentationml/2006/main">
  <p:tag name="AS_UNIQUEID" val="231"/>
</p:tagLst>
</file>

<file path=ppt/tags/tag165.xml><?xml version="1.0" encoding="utf-8"?>
<p:tagLst xmlns:p="http://schemas.openxmlformats.org/presentationml/2006/main">
  <p:tag name="AS_UNIQUEID" val="232"/>
</p:tagLst>
</file>

<file path=ppt/tags/tag166.xml><?xml version="1.0" encoding="utf-8"?>
<p:tagLst xmlns:p="http://schemas.openxmlformats.org/presentationml/2006/main">
  <p:tag name="AS_UNIQUEID" val="233"/>
</p:tagLst>
</file>

<file path=ppt/tags/tag167.xml><?xml version="1.0" encoding="utf-8"?>
<p:tagLst xmlns:p="http://schemas.openxmlformats.org/presentationml/2006/main">
  <p:tag name="AS_UNIQUEID" val="234"/>
</p:tagLst>
</file>

<file path=ppt/tags/tag168.xml><?xml version="1.0" encoding="utf-8"?>
<p:tagLst xmlns:p="http://schemas.openxmlformats.org/presentationml/2006/main">
  <p:tag name="AS_UNIQUEID" val="235"/>
</p:tagLst>
</file>

<file path=ppt/tags/tag169.xml><?xml version="1.0" encoding="utf-8"?>
<p:tagLst xmlns:p="http://schemas.openxmlformats.org/presentationml/2006/main">
  <p:tag name="AS_UNIQUEID" val="236"/>
</p:tagLst>
</file>

<file path=ppt/tags/tag17.xml><?xml version="1.0" encoding="utf-8"?>
<p:tagLst xmlns:p="http://schemas.openxmlformats.org/presentationml/2006/main">
  <p:tag name="AS_UNIQUEID" val="85"/>
</p:tagLst>
</file>

<file path=ppt/tags/tag170.xml><?xml version="1.0" encoding="utf-8"?>
<p:tagLst xmlns:p="http://schemas.openxmlformats.org/presentationml/2006/main">
  <p:tag name="AS_UNIQUEID" val="237"/>
</p:tagLst>
</file>

<file path=ppt/tags/tag171.xml><?xml version="1.0" encoding="utf-8"?>
<p:tagLst xmlns:p="http://schemas.openxmlformats.org/presentationml/2006/main">
  <p:tag name="AS_UNIQUEID" val="238"/>
</p:tagLst>
</file>

<file path=ppt/tags/tag172.xml><?xml version="1.0" encoding="utf-8"?>
<p:tagLst xmlns:p="http://schemas.openxmlformats.org/presentationml/2006/main">
  <p:tag name="AS_UNIQUEID" val="239"/>
</p:tagLst>
</file>

<file path=ppt/tags/tag173.xml><?xml version="1.0" encoding="utf-8"?>
<p:tagLst xmlns:p="http://schemas.openxmlformats.org/presentationml/2006/main">
  <p:tag name="AS_UNIQUEID" val="240"/>
</p:tagLst>
</file>

<file path=ppt/tags/tag174.xml><?xml version="1.0" encoding="utf-8"?>
<p:tagLst xmlns:p="http://schemas.openxmlformats.org/presentationml/2006/main">
  <p:tag name="AS_UNIQUEID" val="241"/>
</p:tagLst>
</file>

<file path=ppt/tags/tag175.xml><?xml version="1.0" encoding="utf-8"?>
<p:tagLst xmlns:p="http://schemas.openxmlformats.org/presentationml/2006/main">
  <p:tag name="AS_UNIQUEID" val="242"/>
</p:tagLst>
</file>

<file path=ppt/tags/tag176.xml><?xml version="1.0" encoding="utf-8"?>
<p:tagLst xmlns:p="http://schemas.openxmlformats.org/presentationml/2006/main">
  <p:tag name="AS_UNIQUEID" val="243"/>
</p:tagLst>
</file>

<file path=ppt/tags/tag177.xml><?xml version="1.0" encoding="utf-8"?>
<p:tagLst xmlns:p="http://schemas.openxmlformats.org/presentationml/2006/main">
  <p:tag name="AS_UNIQUEID" val="244"/>
</p:tagLst>
</file>

<file path=ppt/tags/tag178.xml><?xml version="1.0" encoding="utf-8"?>
<p:tagLst xmlns:p="http://schemas.openxmlformats.org/presentationml/2006/main">
  <p:tag name="AS_UNIQUEID" val="245"/>
</p:tagLst>
</file>

<file path=ppt/tags/tag179.xml><?xml version="1.0" encoding="utf-8"?>
<p:tagLst xmlns:p="http://schemas.openxmlformats.org/presentationml/2006/main">
  <p:tag name="AS_UNIQUEID" val="246"/>
</p:tagLst>
</file>

<file path=ppt/tags/tag18.xml><?xml version="1.0" encoding="utf-8"?>
<p:tagLst xmlns:p="http://schemas.openxmlformats.org/presentationml/2006/main">
  <p:tag name="AS_UNIQUEID" val="86"/>
</p:tagLst>
</file>

<file path=ppt/tags/tag180.xml><?xml version="1.0" encoding="utf-8"?>
<p:tagLst xmlns:p="http://schemas.openxmlformats.org/presentationml/2006/main">
  <p:tag name="AS_UNIQUEID" val="247"/>
</p:tagLst>
</file>

<file path=ppt/tags/tag181.xml><?xml version="1.0" encoding="utf-8"?>
<p:tagLst xmlns:p="http://schemas.openxmlformats.org/presentationml/2006/main">
  <p:tag name="AS_UNIQUEID" val="248"/>
</p:tagLst>
</file>

<file path=ppt/tags/tag182.xml><?xml version="1.0" encoding="utf-8"?>
<p:tagLst xmlns:p="http://schemas.openxmlformats.org/presentationml/2006/main">
  <p:tag name="AS_UNIQUEID" val="249"/>
</p:tagLst>
</file>

<file path=ppt/tags/tag183.xml><?xml version="1.0" encoding="utf-8"?>
<p:tagLst xmlns:p="http://schemas.openxmlformats.org/presentationml/2006/main">
  <p:tag name="AS_UNIQUEID" val="250"/>
</p:tagLst>
</file>

<file path=ppt/tags/tag184.xml><?xml version="1.0" encoding="utf-8"?>
<p:tagLst xmlns:p="http://schemas.openxmlformats.org/presentationml/2006/main">
  <p:tag name="AS_UNIQUEID" val="251"/>
</p:tagLst>
</file>

<file path=ppt/tags/tag185.xml><?xml version="1.0" encoding="utf-8"?>
<p:tagLst xmlns:p="http://schemas.openxmlformats.org/presentationml/2006/main">
  <p:tag name="AS_UNIQUEID" val="252"/>
</p:tagLst>
</file>

<file path=ppt/tags/tag186.xml><?xml version="1.0" encoding="utf-8"?>
<p:tagLst xmlns:p="http://schemas.openxmlformats.org/presentationml/2006/main">
  <p:tag name="AS_UNIQUEID" val="253"/>
</p:tagLst>
</file>

<file path=ppt/tags/tag187.xml><?xml version="1.0" encoding="utf-8"?>
<p:tagLst xmlns:p="http://schemas.openxmlformats.org/presentationml/2006/main">
  <p:tag name="AS_UNIQUEID" val="254"/>
</p:tagLst>
</file>

<file path=ppt/tags/tag188.xml><?xml version="1.0" encoding="utf-8"?>
<p:tagLst xmlns:p="http://schemas.openxmlformats.org/presentationml/2006/main">
  <p:tag name="AS_UNIQUEID" val="255"/>
</p:tagLst>
</file>

<file path=ppt/tags/tag189.xml><?xml version="1.0" encoding="utf-8"?>
<p:tagLst xmlns:p="http://schemas.openxmlformats.org/presentationml/2006/main">
  <p:tag name="AS_UNIQUEID" val="256"/>
</p:tagLst>
</file>

<file path=ppt/tags/tag19.xml><?xml version="1.0" encoding="utf-8"?>
<p:tagLst xmlns:p="http://schemas.openxmlformats.org/presentationml/2006/main">
  <p:tag name="AS_UNIQUEID" val="87"/>
</p:tagLst>
</file>

<file path=ppt/tags/tag190.xml><?xml version="1.0" encoding="utf-8"?>
<p:tagLst xmlns:p="http://schemas.openxmlformats.org/presentationml/2006/main">
  <p:tag name="AS_UNIQUEID" val="257"/>
</p:tagLst>
</file>

<file path=ppt/tags/tag191.xml><?xml version="1.0" encoding="utf-8"?>
<p:tagLst xmlns:p="http://schemas.openxmlformats.org/presentationml/2006/main">
  <p:tag name="AS_UNIQUEID" val="258"/>
</p:tagLst>
</file>

<file path=ppt/tags/tag192.xml><?xml version="1.0" encoding="utf-8"?>
<p:tagLst xmlns:p="http://schemas.openxmlformats.org/presentationml/2006/main">
  <p:tag name="AS_UNIQUEID" val="259"/>
</p:tagLst>
</file>

<file path=ppt/tags/tag193.xml><?xml version="1.0" encoding="utf-8"?>
<p:tagLst xmlns:p="http://schemas.openxmlformats.org/presentationml/2006/main">
  <p:tag name="AS_UNIQUEID" val="260"/>
</p:tagLst>
</file>

<file path=ppt/tags/tag194.xml><?xml version="1.0" encoding="utf-8"?>
<p:tagLst xmlns:p="http://schemas.openxmlformats.org/presentationml/2006/main">
  <p:tag name="AS_UNIQUEID" val="261"/>
</p:tagLst>
</file>

<file path=ppt/tags/tag195.xml><?xml version="1.0" encoding="utf-8"?>
<p:tagLst xmlns:p="http://schemas.openxmlformats.org/presentationml/2006/main">
  <p:tag name="AS_UNIQUEID" val="262"/>
</p:tagLst>
</file>

<file path=ppt/tags/tag196.xml><?xml version="1.0" encoding="utf-8"?>
<p:tagLst xmlns:p="http://schemas.openxmlformats.org/presentationml/2006/main">
  <p:tag name="AS_UNIQUEID" val="263"/>
</p:tagLst>
</file>

<file path=ppt/tags/tag197.xml><?xml version="1.0" encoding="utf-8"?>
<p:tagLst xmlns:p="http://schemas.openxmlformats.org/presentationml/2006/main">
  <p:tag name="AS_UNIQUEID" val="264"/>
</p:tagLst>
</file>

<file path=ppt/tags/tag198.xml><?xml version="1.0" encoding="utf-8"?>
<p:tagLst xmlns:p="http://schemas.openxmlformats.org/presentationml/2006/main">
  <p:tag name="AS_UNIQUEID" val="265"/>
</p:tagLst>
</file>

<file path=ppt/tags/tag199.xml><?xml version="1.0" encoding="utf-8"?>
<p:tagLst xmlns:p="http://schemas.openxmlformats.org/presentationml/2006/main">
  <p:tag name="AS_UNIQUEID" val="266"/>
</p:tagLst>
</file>

<file path=ppt/tags/tag2.xml><?xml version="1.0" encoding="utf-8"?>
<p:tagLst xmlns:p="http://schemas.openxmlformats.org/presentationml/2006/main">
  <p:tag name="AS_UNIQUEID" val="70"/>
</p:tagLst>
</file>

<file path=ppt/tags/tag20.xml><?xml version="1.0" encoding="utf-8"?>
<p:tagLst xmlns:p="http://schemas.openxmlformats.org/presentationml/2006/main">
  <p:tag name="AS_UNIQUEID" val="88"/>
</p:tagLst>
</file>

<file path=ppt/tags/tag200.xml><?xml version="1.0" encoding="utf-8"?>
<p:tagLst xmlns:p="http://schemas.openxmlformats.org/presentationml/2006/main">
  <p:tag name="AS_UNIQUEID" val="267"/>
</p:tagLst>
</file>

<file path=ppt/tags/tag201.xml><?xml version="1.0" encoding="utf-8"?>
<p:tagLst xmlns:p="http://schemas.openxmlformats.org/presentationml/2006/main">
  <p:tag name="AS_UNIQUEID" val="268"/>
</p:tagLst>
</file>

<file path=ppt/tags/tag202.xml><?xml version="1.0" encoding="utf-8"?>
<p:tagLst xmlns:p="http://schemas.openxmlformats.org/presentationml/2006/main">
  <p:tag name="AS_UNIQUEID" val="269"/>
</p:tagLst>
</file>

<file path=ppt/tags/tag203.xml><?xml version="1.0" encoding="utf-8"?>
<p:tagLst xmlns:p="http://schemas.openxmlformats.org/presentationml/2006/main">
  <p:tag name="AS_UNIQUEID" val="270"/>
</p:tagLst>
</file>

<file path=ppt/tags/tag204.xml><?xml version="1.0" encoding="utf-8"?>
<p:tagLst xmlns:p="http://schemas.openxmlformats.org/presentationml/2006/main">
  <p:tag name="AS_UNIQUEID" val="271"/>
</p:tagLst>
</file>

<file path=ppt/tags/tag205.xml><?xml version="1.0" encoding="utf-8"?>
<p:tagLst xmlns:p="http://schemas.openxmlformats.org/presentationml/2006/main">
  <p:tag name="AS_UNIQUEID" val="272"/>
</p:tagLst>
</file>

<file path=ppt/tags/tag206.xml><?xml version="1.0" encoding="utf-8"?>
<p:tagLst xmlns:p="http://schemas.openxmlformats.org/presentationml/2006/main">
  <p:tag name="AS_UNIQUEID" val="273"/>
</p:tagLst>
</file>

<file path=ppt/tags/tag207.xml><?xml version="1.0" encoding="utf-8"?>
<p:tagLst xmlns:p="http://schemas.openxmlformats.org/presentationml/2006/main">
  <p:tag name="AS_UNIQUEID" val="274"/>
</p:tagLst>
</file>

<file path=ppt/tags/tag208.xml><?xml version="1.0" encoding="utf-8"?>
<p:tagLst xmlns:p="http://schemas.openxmlformats.org/presentationml/2006/main">
  <p:tag name="AS_UNIQUEID" val="275"/>
</p:tagLst>
</file>

<file path=ppt/tags/tag209.xml><?xml version="1.0" encoding="utf-8"?>
<p:tagLst xmlns:p="http://schemas.openxmlformats.org/presentationml/2006/main">
  <p:tag name="AS_UNIQUEID" val="276"/>
</p:tagLst>
</file>

<file path=ppt/tags/tag21.xml><?xml version="1.0" encoding="utf-8"?>
<p:tagLst xmlns:p="http://schemas.openxmlformats.org/presentationml/2006/main">
  <p:tag name="AS_UNIQUEID" val="89"/>
</p:tagLst>
</file>

<file path=ppt/tags/tag210.xml><?xml version="1.0" encoding="utf-8"?>
<p:tagLst xmlns:p="http://schemas.openxmlformats.org/presentationml/2006/main">
  <p:tag name="AS_UNIQUEID" val="277"/>
</p:tagLst>
</file>

<file path=ppt/tags/tag211.xml><?xml version="1.0" encoding="utf-8"?>
<p:tagLst xmlns:p="http://schemas.openxmlformats.org/presentationml/2006/main">
  <p:tag name="AS_UNIQUEID" val="278"/>
</p:tagLst>
</file>

<file path=ppt/tags/tag212.xml><?xml version="1.0" encoding="utf-8"?>
<p:tagLst xmlns:p="http://schemas.openxmlformats.org/presentationml/2006/main">
  <p:tag name="AS_UNIQUEID" val="279"/>
</p:tagLst>
</file>

<file path=ppt/tags/tag213.xml><?xml version="1.0" encoding="utf-8"?>
<p:tagLst xmlns:p="http://schemas.openxmlformats.org/presentationml/2006/main">
  <p:tag name="AS_UNIQUEID" val="280"/>
</p:tagLst>
</file>

<file path=ppt/tags/tag214.xml><?xml version="1.0" encoding="utf-8"?>
<p:tagLst xmlns:p="http://schemas.openxmlformats.org/presentationml/2006/main">
  <p:tag name="AS_UNIQUEID" val="281"/>
</p:tagLst>
</file>

<file path=ppt/tags/tag215.xml><?xml version="1.0" encoding="utf-8"?>
<p:tagLst xmlns:p="http://schemas.openxmlformats.org/presentationml/2006/main">
  <p:tag name="AS_UNIQUEID" val="282"/>
</p:tagLst>
</file>

<file path=ppt/tags/tag216.xml><?xml version="1.0" encoding="utf-8"?>
<p:tagLst xmlns:p="http://schemas.openxmlformats.org/presentationml/2006/main">
  <p:tag name="AS_UNIQUEID" val="283"/>
</p:tagLst>
</file>

<file path=ppt/tags/tag217.xml><?xml version="1.0" encoding="utf-8"?>
<p:tagLst xmlns:p="http://schemas.openxmlformats.org/presentationml/2006/main">
  <p:tag name="AS_UNIQUEID" val="284"/>
</p:tagLst>
</file>

<file path=ppt/tags/tag218.xml><?xml version="1.0" encoding="utf-8"?>
<p:tagLst xmlns:p="http://schemas.openxmlformats.org/presentationml/2006/main">
  <p:tag name="AS_UNIQUEID" val="285"/>
</p:tagLst>
</file>

<file path=ppt/tags/tag219.xml><?xml version="1.0" encoding="utf-8"?>
<p:tagLst xmlns:p="http://schemas.openxmlformats.org/presentationml/2006/main">
  <p:tag name="AS_UNIQUEID" val="286"/>
</p:tagLst>
</file>

<file path=ppt/tags/tag22.xml><?xml version="1.0" encoding="utf-8"?>
<p:tagLst xmlns:p="http://schemas.openxmlformats.org/presentationml/2006/main">
  <p:tag name="AS_UNIQUEID" val="90"/>
</p:tagLst>
</file>

<file path=ppt/tags/tag220.xml><?xml version="1.0" encoding="utf-8"?>
<p:tagLst xmlns:p="http://schemas.openxmlformats.org/presentationml/2006/main">
  <p:tag name="AS_UNIQUEID" val="287"/>
</p:tagLst>
</file>

<file path=ppt/tags/tag221.xml><?xml version="1.0" encoding="utf-8"?>
<p:tagLst xmlns:p="http://schemas.openxmlformats.org/presentationml/2006/main">
  <p:tag name="AS_UNIQUEID" val="288"/>
</p:tagLst>
</file>

<file path=ppt/tags/tag222.xml><?xml version="1.0" encoding="utf-8"?>
<p:tagLst xmlns:p="http://schemas.openxmlformats.org/presentationml/2006/main">
  <p:tag name="AS_UNIQUEID" val="289"/>
</p:tagLst>
</file>

<file path=ppt/tags/tag223.xml><?xml version="1.0" encoding="utf-8"?>
<p:tagLst xmlns:p="http://schemas.openxmlformats.org/presentationml/2006/main">
  <p:tag name="AS_UNIQUEID" val="290"/>
</p:tagLst>
</file>

<file path=ppt/tags/tag224.xml><?xml version="1.0" encoding="utf-8"?>
<p:tagLst xmlns:p="http://schemas.openxmlformats.org/presentationml/2006/main">
  <p:tag name="AS_UNIQUEID" val="291"/>
</p:tagLst>
</file>

<file path=ppt/tags/tag225.xml><?xml version="1.0" encoding="utf-8"?>
<p:tagLst xmlns:p="http://schemas.openxmlformats.org/presentationml/2006/main">
  <p:tag name="AS_UNIQUEID" val="292"/>
</p:tagLst>
</file>

<file path=ppt/tags/tag226.xml><?xml version="1.0" encoding="utf-8"?>
<p:tagLst xmlns:p="http://schemas.openxmlformats.org/presentationml/2006/main">
  <p:tag name="AS_UNIQUEID" val="293"/>
</p:tagLst>
</file>

<file path=ppt/tags/tag227.xml><?xml version="1.0" encoding="utf-8"?>
<p:tagLst xmlns:p="http://schemas.openxmlformats.org/presentationml/2006/main">
  <p:tag name="AS_UNIQUEID" val="294"/>
</p:tagLst>
</file>

<file path=ppt/tags/tag228.xml><?xml version="1.0" encoding="utf-8"?>
<p:tagLst xmlns:p="http://schemas.openxmlformats.org/presentationml/2006/main">
  <p:tag name="AS_UNIQUEID" val="295"/>
</p:tagLst>
</file>

<file path=ppt/tags/tag229.xml><?xml version="1.0" encoding="utf-8"?>
<p:tagLst xmlns:p="http://schemas.openxmlformats.org/presentationml/2006/main">
  <p:tag name="AS_UNIQUEID" val="296"/>
</p:tagLst>
</file>

<file path=ppt/tags/tag23.xml><?xml version="1.0" encoding="utf-8"?>
<p:tagLst xmlns:p="http://schemas.openxmlformats.org/presentationml/2006/main">
  <p:tag name="AS_UNIQUEID" val="91"/>
</p:tagLst>
</file>

<file path=ppt/tags/tag230.xml><?xml version="1.0" encoding="utf-8"?>
<p:tagLst xmlns:p="http://schemas.openxmlformats.org/presentationml/2006/main">
  <p:tag name="AS_UNIQUEID" val="297"/>
</p:tagLst>
</file>

<file path=ppt/tags/tag231.xml><?xml version="1.0" encoding="utf-8"?>
<p:tagLst xmlns:p="http://schemas.openxmlformats.org/presentationml/2006/main">
  <p:tag name="AS_UNIQUEID" val="298"/>
</p:tagLst>
</file>

<file path=ppt/tags/tag232.xml><?xml version="1.0" encoding="utf-8"?>
<p:tagLst xmlns:p="http://schemas.openxmlformats.org/presentationml/2006/main">
  <p:tag name="AS_UNIQUEID" val="299"/>
</p:tagLst>
</file>

<file path=ppt/tags/tag233.xml><?xml version="1.0" encoding="utf-8"?>
<p:tagLst xmlns:p="http://schemas.openxmlformats.org/presentationml/2006/main">
  <p:tag name="AS_UNIQUEID" val="300"/>
</p:tagLst>
</file>

<file path=ppt/tags/tag234.xml><?xml version="1.0" encoding="utf-8"?>
<p:tagLst xmlns:p="http://schemas.openxmlformats.org/presentationml/2006/main">
  <p:tag name="AS_UNIQUEID" val="301"/>
</p:tagLst>
</file>

<file path=ppt/tags/tag235.xml><?xml version="1.0" encoding="utf-8"?>
<p:tagLst xmlns:p="http://schemas.openxmlformats.org/presentationml/2006/main">
  <p:tag name="AS_UNIQUEID" val="302"/>
</p:tagLst>
</file>

<file path=ppt/tags/tag236.xml><?xml version="1.0" encoding="utf-8"?>
<p:tagLst xmlns:p="http://schemas.openxmlformats.org/presentationml/2006/main">
  <p:tag name="AS_UNIQUEID" val="303"/>
</p:tagLst>
</file>

<file path=ppt/tags/tag237.xml><?xml version="1.0" encoding="utf-8"?>
<p:tagLst xmlns:p="http://schemas.openxmlformats.org/presentationml/2006/main">
  <p:tag name="AS_UNIQUEID" val="304"/>
</p:tagLst>
</file>

<file path=ppt/tags/tag238.xml><?xml version="1.0" encoding="utf-8"?>
<p:tagLst xmlns:p="http://schemas.openxmlformats.org/presentationml/2006/main">
  <p:tag name="AS_UNIQUEID" val="305"/>
</p:tagLst>
</file>

<file path=ppt/tags/tag239.xml><?xml version="1.0" encoding="utf-8"?>
<p:tagLst xmlns:p="http://schemas.openxmlformats.org/presentationml/2006/main">
  <p:tag name="AS_UNIQUEID" val="306"/>
</p:tagLst>
</file>

<file path=ppt/tags/tag24.xml><?xml version="1.0" encoding="utf-8"?>
<p:tagLst xmlns:p="http://schemas.openxmlformats.org/presentationml/2006/main">
  <p:tag name="AS_UNIQUEID" val="92"/>
</p:tagLst>
</file>

<file path=ppt/tags/tag240.xml><?xml version="1.0" encoding="utf-8"?>
<p:tagLst xmlns:p="http://schemas.openxmlformats.org/presentationml/2006/main">
  <p:tag name="AS_UNIQUEID" val="307"/>
</p:tagLst>
</file>

<file path=ppt/tags/tag241.xml><?xml version="1.0" encoding="utf-8"?>
<p:tagLst xmlns:p="http://schemas.openxmlformats.org/presentationml/2006/main">
  <p:tag name="AS_UNIQUEID" val="308"/>
</p:tagLst>
</file>

<file path=ppt/tags/tag242.xml><?xml version="1.0" encoding="utf-8"?>
<p:tagLst xmlns:p="http://schemas.openxmlformats.org/presentationml/2006/main">
  <p:tag name="AS_UNIQUEID" val="309"/>
</p:tagLst>
</file>

<file path=ppt/tags/tag243.xml><?xml version="1.0" encoding="utf-8"?>
<p:tagLst xmlns:p="http://schemas.openxmlformats.org/presentationml/2006/main">
  <p:tag name="AS_UNIQUEID" val="310"/>
</p:tagLst>
</file>

<file path=ppt/tags/tag244.xml><?xml version="1.0" encoding="utf-8"?>
<p:tagLst xmlns:p="http://schemas.openxmlformats.org/presentationml/2006/main">
  <p:tag name="AS_UNIQUEID" val="311"/>
</p:tagLst>
</file>

<file path=ppt/tags/tag245.xml><?xml version="1.0" encoding="utf-8"?>
<p:tagLst xmlns:p="http://schemas.openxmlformats.org/presentationml/2006/main">
  <p:tag name="AS_UNIQUEID" val="312"/>
</p:tagLst>
</file>

<file path=ppt/tags/tag246.xml><?xml version="1.0" encoding="utf-8"?>
<p:tagLst xmlns:p="http://schemas.openxmlformats.org/presentationml/2006/main">
  <p:tag name="AS_UNIQUEID" val="313"/>
</p:tagLst>
</file>

<file path=ppt/tags/tag247.xml><?xml version="1.0" encoding="utf-8"?>
<p:tagLst xmlns:p="http://schemas.openxmlformats.org/presentationml/2006/main">
  <p:tag name="AS_UNIQUEID" val="314"/>
</p:tagLst>
</file>

<file path=ppt/tags/tag248.xml><?xml version="1.0" encoding="utf-8"?>
<p:tagLst xmlns:p="http://schemas.openxmlformats.org/presentationml/2006/main">
  <p:tag name="AS_UNIQUEID" val="315"/>
</p:tagLst>
</file>

<file path=ppt/tags/tag249.xml><?xml version="1.0" encoding="utf-8"?>
<p:tagLst xmlns:p="http://schemas.openxmlformats.org/presentationml/2006/main">
  <p:tag name="AS_UNIQUEID" val="316"/>
</p:tagLst>
</file>

<file path=ppt/tags/tag25.xml><?xml version="1.0" encoding="utf-8"?>
<p:tagLst xmlns:p="http://schemas.openxmlformats.org/presentationml/2006/main">
  <p:tag name="AS_UNIQUEID" val="93"/>
</p:tagLst>
</file>

<file path=ppt/tags/tag250.xml><?xml version="1.0" encoding="utf-8"?>
<p:tagLst xmlns:p="http://schemas.openxmlformats.org/presentationml/2006/main">
  <p:tag name="AS_UNIQUEID" val="317"/>
</p:tagLst>
</file>

<file path=ppt/tags/tag251.xml><?xml version="1.0" encoding="utf-8"?>
<p:tagLst xmlns:p="http://schemas.openxmlformats.org/presentationml/2006/main">
  <p:tag name="AS_UNIQUEID" val="318"/>
</p:tagLst>
</file>

<file path=ppt/tags/tag252.xml><?xml version="1.0" encoding="utf-8"?>
<p:tagLst xmlns:p="http://schemas.openxmlformats.org/presentationml/2006/main">
  <p:tag name="AS_UNIQUEID" val="319"/>
</p:tagLst>
</file>

<file path=ppt/tags/tag253.xml><?xml version="1.0" encoding="utf-8"?>
<p:tagLst xmlns:p="http://schemas.openxmlformats.org/presentationml/2006/main">
  <p:tag name="AS_UNIQUEID" val="320"/>
</p:tagLst>
</file>

<file path=ppt/tags/tag254.xml><?xml version="1.0" encoding="utf-8"?>
<p:tagLst xmlns:p="http://schemas.openxmlformats.org/presentationml/2006/main">
  <p:tag name="AS_UNIQUEID" val="321"/>
</p:tagLst>
</file>

<file path=ppt/tags/tag255.xml><?xml version="1.0" encoding="utf-8"?>
<p:tagLst xmlns:p="http://schemas.openxmlformats.org/presentationml/2006/main">
  <p:tag name="AS_UNIQUEID" val="322"/>
</p:tagLst>
</file>

<file path=ppt/tags/tag256.xml><?xml version="1.0" encoding="utf-8"?>
<p:tagLst xmlns:p="http://schemas.openxmlformats.org/presentationml/2006/main">
  <p:tag name="AS_UNIQUEID" val="323"/>
</p:tagLst>
</file>

<file path=ppt/tags/tag257.xml><?xml version="1.0" encoding="utf-8"?>
<p:tagLst xmlns:p="http://schemas.openxmlformats.org/presentationml/2006/main">
  <p:tag name="AS_UNIQUEID" val="324"/>
</p:tagLst>
</file>

<file path=ppt/tags/tag258.xml><?xml version="1.0" encoding="utf-8"?>
<p:tagLst xmlns:p="http://schemas.openxmlformats.org/presentationml/2006/main">
  <p:tag name="AS_UNIQUEID" val="325"/>
</p:tagLst>
</file>

<file path=ppt/tags/tag259.xml><?xml version="1.0" encoding="utf-8"?>
<p:tagLst xmlns:p="http://schemas.openxmlformats.org/presentationml/2006/main">
  <p:tag name="AS_UNIQUEID" val="326"/>
</p:tagLst>
</file>

<file path=ppt/tags/tag26.xml><?xml version="1.0" encoding="utf-8"?>
<p:tagLst xmlns:p="http://schemas.openxmlformats.org/presentationml/2006/main">
  <p:tag name="AS_UNIQUEID" val="94"/>
</p:tagLst>
</file>

<file path=ppt/tags/tag260.xml><?xml version="1.0" encoding="utf-8"?>
<p:tagLst xmlns:p="http://schemas.openxmlformats.org/presentationml/2006/main">
  <p:tag name="AS_UNIQUEID" val="327"/>
</p:tagLst>
</file>

<file path=ppt/tags/tag261.xml><?xml version="1.0" encoding="utf-8"?>
<p:tagLst xmlns:p="http://schemas.openxmlformats.org/presentationml/2006/main">
  <p:tag name="AS_UNIQUEID" val="328"/>
</p:tagLst>
</file>

<file path=ppt/tags/tag262.xml><?xml version="1.0" encoding="utf-8"?>
<p:tagLst xmlns:p="http://schemas.openxmlformats.org/presentationml/2006/main">
  <p:tag name="AS_UNIQUEID" val="329"/>
</p:tagLst>
</file>

<file path=ppt/tags/tag263.xml><?xml version="1.0" encoding="utf-8"?>
<p:tagLst xmlns:p="http://schemas.openxmlformats.org/presentationml/2006/main">
  <p:tag name="AS_UNIQUEID" val="330"/>
</p:tagLst>
</file>

<file path=ppt/tags/tag264.xml><?xml version="1.0" encoding="utf-8"?>
<p:tagLst xmlns:p="http://schemas.openxmlformats.org/presentationml/2006/main">
  <p:tag name="AS_UNIQUEID" val="331"/>
</p:tagLst>
</file>

<file path=ppt/tags/tag265.xml><?xml version="1.0" encoding="utf-8"?>
<p:tagLst xmlns:p="http://schemas.openxmlformats.org/presentationml/2006/main">
  <p:tag name="AS_UNIQUEID" val="332"/>
</p:tagLst>
</file>

<file path=ppt/tags/tag266.xml><?xml version="1.0" encoding="utf-8"?>
<p:tagLst xmlns:p="http://schemas.openxmlformats.org/presentationml/2006/main">
  <p:tag name="AS_UNIQUEID" val="333"/>
</p:tagLst>
</file>

<file path=ppt/tags/tag267.xml><?xml version="1.0" encoding="utf-8"?>
<p:tagLst xmlns:p="http://schemas.openxmlformats.org/presentationml/2006/main">
  <p:tag name="AS_UNIQUEID" val="334"/>
</p:tagLst>
</file>

<file path=ppt/tags/tag268.xml><?xml version="1.0" encoding="utf-8"?>
<p:tagLst xmlns:p="http://schemas.openxmlformats.org/presentationml/2006/main">
  <p:tag name="AS_UNIQUEID" val="335"/>
</p:tagLst>
</file>

<file path=ppt/tags/tag269.xml><?xml version="1.0" encoding="utf-8"?>
<p:tagLst xmlns:p="http://schemas.openxmlformats.org/presentationml/2006/main">
  <p:tag name="AS_UNIQUEID" val="336"/>
</p:tagLst>
</file>

<file path=ppt/tags/tag27.xml><?xml version="1.0" encoding="utf-8"?>
<p:tagLst xmlns:p="http://schemas.openxmlformats.org/presentationml/2006/main">
  <p:tag name="AS_UNIQUEID" val="95"/>
</p:tagLst>
</file>

<file path=ppt/tags/tag270.xml><?xml version="1.0" encoding="utf-8"?>
<p:tagLst xmlns:p="http://schemas.openxmlformats.org/presentationml/2006/main">
  <p:tag name="AS_UNIQUEID" val="337"/>
</p:tagLst>
</file>

<file path=ppt/tags/tag271.xml><?xml version="1.0" encoding="utf-8"?>
<p:tagLst xmlns:p="http://schemas.openxmlformats.org/presentationml/2006/main">
  <p:tag name="AS_UNIQUEID" val="338"/>
</p:tagLst>
</file>

<file path=ppt/tags/tag272.xml><?xml version="1.0" encoding="utf-8"?>
<p:tagLst xmlns:p="http://schemas.openxmlformats.org/presentationml/2006/main">
  <p:tag name="AS_UNIQUEID" val="339"/>
</p:tagLst>
</file>

<file path=ppt/tags/tag273.xml><?xml version="1.0" encoding="utf-8"?>
<p:tagLst xmlns:p="http://schemas.openxmlformats.org/presentationml/2006/main">
  <p:tag name="AS_UNIQUEID" val="340"/>
</p:tagLst>
</file>

<file path=ppt/tags/tag274.xml><?xml version="1.0" encoding="utf-8"?>
<p:tagLst xmlns:p="http://schemas.openxmlformats.org/presentationml/2006/main">
  <p:tag name="AS_UNIQUEID" val="341"/>
</p:tagLst>
</file>

<file path=ppt/tags/tag275.xml><?xml version="1.0" encoding="utf-8"?>
<p:tagLst xmlns:p="http://schemas.openxmlformats.org/presentationml/2006/main">
  <p:tag name="AS_UNIQUEID" val="342"/>
</p:tagLst>
</file>

<file path=ppt/tags/tag276.xml><?xml version="1.0" encoding="utf-8"?>
<p:tagLst xmlns:p="http://schemas.openxmlformats.org/presentationml/2006/main">
  <p:tag name="AS_UNIQUEID" val="343"/>
</p:tagLst>
</file>

<file path=ppt/tags/tag277.xml><?xml version="1.0" encoding="utf-8"?>
<p:tagLst xmlns:p="http://schemas.openxmlformats.org/presentationml/2006/main">
  <p:tag name="AS_UNIQUEID" val="344"/>
</p:tagLst>
</file>

<file path=ppt/tags/tag278.xml><?xml version="1.0" encoding="utf-8"?>
<p:tagLst xmlns:p="http://schemas.openxmlformats.org/presentationml/2006/main">
  <p:tag name="AS_UNIQUEID" val="345"/>
</p:tagLst>
</file>

<file path=ppt/tags/tag279.xml><?xml version="1.0" encoding="utf-8"?>
<p:tagLst xmlns:p="http://schemas.openxmlformats.org/presentationml/2006/main">
  <p:tag name="AS_UNIQUEID" val="346"/>
</p:tagLst>
</file>

<file path=ppt/tags/tag28.xml><?xml version="1.0" encoding="utf-8"?>
<p:tagLst xmlns:p="http://schemas.openxmlformats.org/presentationml/2006/main">
  <p:tag name="AS_UNIQUEID" val="96"/>
</p:tagLst>
</file>

<file path=ppt/tags/tag280.xml><?xml version="1.0" encoding="utf-8"?>
<p:tagLst xmlns:p="http://schemas.openxmlformats.org/presentationml/2006/main">
  <p:tag name="AS_UNIQUEID" val="347"/>
</p:tagLst>
</file>

<file path=ppt/tags/tag281.xml><?xml version="1.0" encoding="utf-8"?>
<p:tagLst xmlns:p="http://schemas.openxmlformats.org/presentationml/2006/main">
  <p:tag name="AS_UNIQUEID" val="348"/>
</p:tagLst>
</file>

<file path=ppt/tags/tag282.xml><?xml version="1.0" encoding="utf-8"?>
<p:tagLst xmlns:p="http://schemas.openxmlformats.org/presentationml/2006/main">
  <p:tag name="AS_UNIQUEID" val="349"/>
</p:tagLst>
</file>

<file path=ppt/tags/tag283.xml><?xml version="1.0" encoding="utf-8"?>
<p:tagLst xmlns:p="http://schemas.openxmlformats.org/presentationml/2006/main">
  <p:tag name="AS_UNIQUEID" val="350"/>
</p:tagLst>
</file>

<file path=ppt/tags/tag284.xml><?xml version="1.0" encoding="utf-8"?>
<p:tagLst xmlns:p="http://schemas.openxmlformats.org/presentationml/2006/main">
  <p:tag name="AS_UNIQUEID" val="351"/>
</p:tagLst>
</file>

<file path=ppt/tags/tag285.xml><?xml version="1.0" encoding="utf-8"?>
<p:tagLst xmlns:p="http://schemas.openxmlformats.org/presentationml/2006/main">
  <p:tag name="AS_UNIQUEID" val="352"/>
</p:tagLst>
</file>

<file path=ppt/tags/tag286.xml><?xml version="1.0" encoding="utf-8"?>
<p:tagLst xmlns:p="http://schemas.openxmlformats.org/presentationml/2006/main">
  <p:tag name="AS_UNIQUEID" val="353"/>
</p:tagLst>
</file>

<file path=ppt/tags/tag287.xml><?xml version="1.0" encoding="utf-8"?>
<p:tagLst xmlns:p="http://schemas.openxmlformats.org/presentationml/2006/main">
  <p:tag name="AS_UNIQUEID" val="354"/>
</p:tagLst>
</file>

<file path=ppt/tags/tag288.xml><?xml version="1.0" encoding="utf-8"?>
<p:tagLst xmlns:p="http://schemas.openxmlformats.org/presentationml/2006/main">
  <p:tag name="AS_UNIQUEID" val="355"/>
</p:tagLst>
</file>

<file path=ppt/tags/tag289.xml><?xml version="1.0" encoding="utf-8"?>
<p:tagLst xmlns:p="http://schemas.openxmlformats.org/presentationml/2006/main">
  <p:tag name="AS_UNIQUEID" val="356"/>
</p:tagLst>
</file>

<file path=ppt/tags/tag29.xml><?xml version="1.0" encoding="utf-8"?>
<p:tagLst xmlns:p="http://schemas.openxmlformats.org/presentationml/2006/main">
  <p:tag name="AS_UNIQUEID" val="97"/>
</p:tagLst>
</file>

<file path=ppt/tags/tag290.xml><?xml version="1.0" encoding="utf-8"?>
<p:tagLst xmlns:p="http://schemas.openxmlformats.org/presentationml/2006/main">
  <p:tag name="AS_UNIQUEID" val="357"/>
</p:tagLst>
</file>

<file path=ppt/tags/tag291.xml><?xml version="1.0" encoding="utf-8"?>
<p:tagLst xmlns:p="http://schemas.openxmlformats.org/presentationml/2006/main">
  <p:tag name="AS_UNIQUEID" val="358"/>
</p:tagLst>
</file>

<file path=ppt/tags/tag292.xml><?xml version="1.0" encoding="utf-8"?>
<p:tagLst xmlns:p="http://schemas.openxmlformats.org/presentationml/2006/main">
  <p:tag name="AS_UNIQUEID" val="359"/>
</p:tagLst>
</file>

<file path=ppt/tags/tag293.xml><?xml version="1.0" encoding="utf-8"?>
<p:tagLst xmlns:p="http://schemas.openxmlformats.org/presentationml/2006/main">
  <p:tag name="AS_UNIQUEID" val="360"/>
</p:tagLst>
</file>

<file path=ppt/tags/tag294.xml><?xml version="1.0" encoding="utf-8"?>
<p:tagLst xmlns:p="http://schemas.openxmlformats.org/presentationml/2006/main">
  <p:tag name="AS_UNIQUEID" val="361"/>
</p:tagLst>
</file>

<file path=ppt/tags/tag295.xml><?xml version="1.0" encoding="utf-8"?>
<p:tagLst xmlns:p="http://schemas.openxmlformats.org/presentationml/2006/main">
  <p:tag name="AS_UNIQUEID" val="362"/>
</p:tagLst>
</file>

<file path=ppt/tags/tag296.xml><?xml version="1.0" encoding="utf-8"?>
<p:tagLst xmlns:p="http://schemas.openxmlformats.org/presentationml/2006/main">
  <p:tag name="AS_UNIQUEID" val="363"/>
</p:tagLst>
</file>

<file path=ppt/tags/tag297.xml><?xml version="1.0" encoding="utf-8"?>
<p:tagLst xmlns:p="http://schemas.openxmlformats.org/presentationml/2006/main">
  <p:tag name="AS_UNIQUEID" val="364"/>
</p:tagLst>
</file>

<file path=ppt/tags/tag298.xml><?xml version="1.0" encoding="utf-8"?>
<p:tagLst xmlns:p="http://schemas.openxmlformats.org/presentationml/2006/main">
  <p:tag name="AS_UNIQUEID" val="365"/>
</p:tagLst>
</file>

<file path=ppt/tags/tag299.xml><?xml version="1.0" encoding="utf-8"?>
<p:tagLst xmlns:p="http://schemas.openxmlformats.org/presentationml/2006/main">
  <p:tag name="AS_UNIQUEID" val="366"/>
</p:tagLst>
</file>

<file path=ppt/tags/tag3.xml><?xml version="1.0" encoding="utf-8"?>
<p:tagLst xmlns:p="http://schemas.openxmlformats.org/presentationml/2006/main">
  <p:tag name="AS_UNIQUEID" val="71"/>
</p:tagLst>
</file>

<file path=ppt/tags/tag30.xml><?xml version="1.0" encoding="utf-8"?>
<p:tagLst xmlns:p="http://schemas.openxmlformats.org/presentationml/2006/main">
  <p:tag name="AS_UNIQUEID" val="98"/>
</p:tagLst>
</file>

<file path=ppt/tags/tag300.xml><?xml version="1.0" encoding="utf-8"?>
<p:tagLst xmlns:p="http://schemas.openxmlformats.org/presentationml/2006/main">
  <p:tag name="AS_UNIQUEID" val="367"/>
</p:tagLst>
</file>

<file path=ppt/tags/tag301.xml><?xml version="1.0" encoding="utf-8"?>
<p:tagLst xmlns:p="http://schemas.openxmlformats.org/presentationml/2006/main">
  <p:tag name="AS_UNIQUEID" val="368"/>
</p:tagLst>
</file>

<file path=ppt/tags/tag302.xml><?xml version="1.0" encoding="utf-8"?>
<p:tagLst xmlns:p="http://schemas.openxmlformats.org/presentationml/2006/main">
  <p:tag name="AS_UNIQUEID" val="369"/>
</p:tagLst>
</file>

<file path=ppt/tags/tag303.xml><?xml version="1.0" encoding="utf-8"?>
<p:tagLst xmlns:p="http://schemas.openxmlformats.org/presentationml/2006/main">
  <p:tag name="AS_UNIQUEID" val="370"/>
</p:tagLst>
</file>

<file path=ppt/tags/tag304.xml><?xml version="1.0" encoding="utf-8"?>
<p:tagLst xmlns:p="http://schemas.openxmlformats.org/presentationml/2006/main">
  <p:tag name="AS_UNIQUEID" val="371"/>
</p:tagLst>
</file>

<file path=ppt/tags/tag305.xml><?xml version="1.0" encoding="utf-8"?>
<p:tagLst xmlns:p="http://schemas.openxmlformats.org/presentationml/2006/main">
  <p:tag name="AS_UNIQUEID" val="372"/>
</p:tagLst>
</file>

<file path=ppt/tags/tag306.xml><?xml version="1.0" encoding="utf-8"?>
<p:tagLst xmlns:p="http://schemas.openxmlformats.org/presentationml/2006/main">
  <p:tag name="AS_UNIQUEID" val="373"/>
</p:tagLst>
</file>

<file path=ppt/tags/tag307.xml><?xml version="1.0" encoding="utf-8"?>
<p:tagLst xmlns:p="http://schemas.openxmlformats.org/presentationml/2006/main">
  <p:tag name="AS_UNIQUEID" val="374"/>
</p:tagLst>
</file>

<file path=ppt/tags/tag308.xml><?xml version="1.0" encoding="utf-8"?>
<p:tagLst xmlns:p="http://schemas.openxmlformats.org/presentationml/2006/main">
  <p:tag name="AS_UNIQUEID" val="375"/>
</p:tagLst>
</file>

<file path=ppt/tags/tag309.xml><?xml version="1.0" encoding="utf-8"?>
<p:tagLst xmlns:p="http://schemas.openxmlformats.org/presentationml/2006/main">
  <p:tag name="AS_UNIQUEID" val="376"/>
</p:tagLst>
</file>

<file path=ppt/tags/tag31.xml><?xml version="1.0" encoding="utf-8"?>
<p:tagLst xmlns:p="http://schemas.openxmlformats.org/presentationml/2006/main">
  <p:tag name="AS_UNIQUEID" val="99"/>
</p:tagLst>
</file>

<file path=ppt/tags/tag310.xml><?xml version="1.0" encoding="utf-8"?>
<p:tagLst xmlns:p="http://schemas.openxmlformats.org/presentationml/2006/main">
  <p:tag name="AS_UNIQUEID" val="377"/>
</p:tagLst>
</file>

<file path=ppt/tags/tag311.xml><?xml version="1.0" encoding="utf-8"?>
<p:tagLst xmlns:p="http://schemas.openxmlformats.org/presentationml/2006/main">
  <p:tag name="AS_UNIQUEID" val="378"/>
</p:tagLst>
</file>

<file path=ppt/tags/tag312.xml><?xml version="1.0" encoding="utf-8"?>
<p:tagLst xmlns:p="http://schemas.openxmlformats.org/presentationml/2006/main">
  <p:tag name="AS_UNIQUEID" val="379"/>
</p:tagLst>
</file>

<file path=ppt/tags/tag313.xml><?xml version="1.0" encoding="utf-8"?>
<p:tagLst xmlns:p="http://schemas.openxmlformats.org/presentationml/2006/main">
  <p:tag name="AS_UNIQUEID" val="380"/>
</p:tagLst>
</file>

<file path=ppt/tags/tag314.xml><?xml version="1.0" encoding="utf-8"?>
<p:tagLst xmlns:p="http://schemas.openxmlformats.org/presentationml/2006/main">
  <p:tag name="AS_UNIQUEID" val="381"/>
</p:tagLst>
</file>

<file path=ppt/tags/tag315.xml><?xml version="1.0" encoding="utf-8"?>
<p:tagLst xmlns:p="http://schemas.openxmlformats.org/presentationml/2006/main">
  <p:tag name="AS_UNIQUEID" val="382"/>
</p:tagLst>
</file>

<file path=ppt/tags/tag316.xml><?xml version="1.0" encoding="utf-8"?>
<p:tagLst xmlns:p="http://schemas.openxmlformats.org/presentationml/2006/main">
  <p:tag name="AS_UNIQUEID" val="383"/>
</p:tagLst>
</file>

<file path=ppt/tags/tag317.xml><?xml version="1.0" encoding="utf-8"?>
<p:tagLst xmlns:p="http://schemas.openxmlformats.org/presentationml/2006/main">
  <p:tag name="AS_UNIQUEID" val="384"/>
</p:tagLst>
</file>

<file path=ppt/tags/tag318.xml><?xml version="1.0" encoding="utf-8"?>
<p:tagLst xmlns:p="http://schemas.openxmlformats.org/presentationml/2006/main">
  <p:tag name="AS_UNIQUEID" val="385"/>
</p:tagLst>
</file>

<file path=ppt/tags/tag319.xml><?xml version="1.0" encoding="utf-8"?>
<p:tagLst xmlns:p="http://schemas.openxmlformats.org/presentationml/2006/main">
  <p:tag name="AS_UNIQUEID" val="386"/>
</p:tagLst>
</file>

<file path=ppt/tags/tag32.xml><?xml version="1.0" encoding="utf-8"?>
<p:tagLst xmlns:p="http://schemas.openxmlformats.org/presentationml/2006/main">
  <p:tag name="AS_UNIQUEID" val="100"/>
</p:tagLst>
</file>

<file path=ppt/tags/tag320.xml><?xml version="1.0" encoding="utf-8"?>
<p:tagLst xmlns:p="http://schemas.openxmlformats.org/presentationml/2006/main">
  <p:tag name="AS_UNIQUEID" val="387"/>
</p:tagLst>
</file>

<file path=ppt/tags/tag321.xml><?xml version="1.0" encoding="utf-8"?>
<p:tagLst xmlns:p="http://schemas.openxmlformats.org/presentationml/2006/main">
  <p:tag name="AS_UNIQUEID" val="388"/>
</p:tagLst>
</file>

<file path=ppt/tags/tag322.xml><?xml version="1.0" encoding="utf-8"?>
<p:tagLst xmlns:p="http://schemas.openxmlformats.org/presentationml/2006/main">
  <p:tag name="AS_UNIQUEID" val="389"/>
</p:tagLst>
</file>

<file path=ppt/tags/tag323.xml><?xml version="1.0" encoding="utf-8"?>
<p:tagLst xmlns:p="http://schemas.openxmlformats.org/presentationml/2006/main">
  <p:tag name="AS_UNIQUEID" val="390"/>
</p:tagLst>
</file>

<file path=ppt/tags/tag324.xml><?xml version="1.0" encoding="utf-8"?>
<p:tagLst xmlns:p="http://schemas.openxmlformats.org/presentationml/2006/main">
  <p:tag name="AS_UNIQUEID" val="391"/>
</p:tagLst>
</file>

<file path=ppt/tags/tag325.xml><?xml version="1.0" encoding="utf-8"?>
<p:tagLst xmlns:p="http://schemas.openxmlformats.org/presentationml/2006/main">
  <p:tag name="AS_UNIQUEID" val="392"/>
</p:tagLst>
</file>

<file path=ppt/tags/tag326.xml><?xml version="1.0" encoding="utf-8"?>
<p:tagLst xmlns:p="http://schemas.openxmlformats.org/presentationml/2006/main">
  <p:tag name="AS_UNIQUEID" val="393"/>
</p:tagLst>
</file>

<file path=ppt/tags/tag327.xml><?xml version="1.0" encoding="utf-8"?>
<p:tagLst xmlns:p="http://schemas.openxmlformats.org/presentationml/2006/main">
  <p:tag name="AS_UNIQUEID" val="394"/>
</p:tagLst>
</file>

<file path=ppt/tags/tag328.xml><?xml version="1.0" encoding="utf-8"?>
<p:tagLst xmlns:p="http://schemas.openxmlformats.org/presentationml/2006/main">
  <p:tag name="AS_UNIQUEID" val="395"/>
</p:tagLst>
</file>

<file path=ppt/tags/tag329.xml><?xml version="1.0" encoding="utf-8"?>
<p:tagLst xmlns:p="http://schemas.openxmlformats.org/presentationml/2006/main">
  <p:tag name="AS_UNIQUEID" val="396"/>
</p:tagLst>
</file>

<file path=ppt/tags/tag33.xml><?xml version="1.0" encoding="utf-8"?>
<p:tagLst xmlns:p="http://schemas.openxmlformats.org/presentationml/2006/main">
  <p:tag name="AS_UNIQUEID" val="101"/>
</p:tagLst>
</file>

<file path=ppt/tags/tag330.xml><?xml version="1.0" encoding="utf-8"?>
<p:tagLst xmlns:p="http://schemas.openxmlformats.org/presentationml/2006/main">
  <p:tag name="AS_UNIQUEID" val="397"/>
</p:tagLst>
</file>

<file path=ppt/tags/tag331.xml><?xml version="1.0" encoding="utf-8"?>
<p:tagLst xmlns:p="http://schemas.openxmlformats.org/presentationml/2006/main">
  <p:tag name="AS_UNIQUEID" val="398"/>
</p:tagLst>
</file>

<file path=ppt/tags/tag332.xml><?xml version="1.0" encoding="utf-8"?>
<p:tagLst xmlns:p="http://schemas.openxmlformats.org/presentationml/2006/main">
  <p:tag name="AS_UNIQUEID" val="399"/>
</p:tagLst>
</file>

<file path=ppt/tags/tag333.xml><?xml version="1.0" encoding="utf-8"?>
<p:tagLst xmlns:p="http://schemas.openxmlformats.org/presentationml/2006/main">
  <p:tag name="AS_UNIQUEID" val="400"/>
</p:tagLst>
</file>

<file path=ppt/tags/tag334.xml><?xml version="1.0" encoding="utf-8"?>
<p:tagLst xmlns:p="http://schemas.openxmlformats.org/presentationml/2006/main">
  <p:tag name="AS_UNIQUEID" val="401"/>
</p:tagLst>
</file>

<file path=ppt/tags/tag335.xml><?xml version="1.0" encoding="utf-8"?>
<p:tagLst xmlns:p="http://schemas.openxmlformats.org/presentationml/2006/main">
  <p:tag name="AS_UNIQUEID" val="402"/>
</p:tagLst>
</file>

<file path=ppt/tags/tag336.xml><?xml version="1.0" encoding="utf-8"?>
<p:tagLst xmlns:p="http://schemas.openxmlformats.org/presentationml/2006/main">
  <p:tag name="AS_UNIQUEID" val="403"/>
</p:tagLst>
</file>

<file path=ppt/tags/tag337.xml><?xml version="1.0" encoding="utf-8"?>
<p:tagLst xmlns:p="http://schemas.openxmlformats.org/presentationml/2006/main">
  <p:tag name="AS_UNIQUEID" val="404"/>
</p:tagLst>
</file>

<file path=ppt/tags/tag338.xml><?xml version="1.0" encoding="utf-8"?>
<p:tagLst xmlns:p="http://schemas.openxmlformats.org/presentationml/2006/main">
  <p:tag name="AS_UNIQUEID" val="405"/>
</p:tagLst>
</file>

<file path=ppt/tags/tag339.xml><?xml version="1.0" encoding="utf-8"?>
<p:tagLst xmlns:p="http://schemas.openxmlformats.org/presentationml/2006/main">
  <p:tag name="AS_UNIQUEID" val="406"/>
</p:tagLst>
</file>

<file path=ppt/tags/tag34.xml><?xml version="1.0" encoding="utf-8"?>
<p:tagLst xmlns:p="http://schemas.openxmlformats.org/presentationml/2006/main">
  <p:tag name="AS_UNIQUEID" val="102"/>
</p:tagLst>
</file>

<file path=ppt/tags/tag340.xml><?xml version="1.0" encoding="utf-8"?>
<p:tagLst xmlns:p="http://schemas.openxmlformats.org/presentationml/2006/main">
  <p:tag name="AS_UNIQUEID" val="407"/>
</p:tagLst>
</file>

<file path=ppt/tags/tag341.xml><?xml version="1.0" encoding="utf-8"?>
<p:tagLst xmlns:p="http://schemas.openxmlformats.org/presentationml/2006/main">
  <p:tag name="AS_UNIQUEID" val="408"/>
</p:tagLst>
</file>

<file path=ppt/tags/tag342.xml><?xml version="1.0" encoding="utf-8"?>
<p:tagLst xmlns:p="http://schemas.openxmlformats.org/presentationml/2006/main">
  <p:tag name="AS_UNIQUEID" val="409"/>
</p:tagLst>
</file>

<file path=ppt/tags/tag343.xml><?xml version="1.0" encoding="utf-8"?>
<p:tagLst xmlns:p="http://schemas.openxmlformats.org/presentationml/2006/main">
  <p:tag name="AS_UNIQUEID" val="410"/>
</p:tagLst>
</file>

<file path=ppt/tags/tag344.xml><?xml version="1.0" encoding="utf-8"?>
<p:tagLst xmlns:p="http://schemas.openxmlformats.org/presentationml/2006/main">
  <p:tag name="AS_UNIQUEID" val="411"/>
</p:tagLst>
</file>

<file path=ppt/tags/tag345.xml><?xml version="1.0" encoding="utf-8"?>
<p:tagLst xmlns:p="http://schemas.openxmlformats.org/presentationml/2006/main">
  <p:tag name="AS_UNIQUEID" val="412"/>
</p:tagLst>
</file>

<file path=ppt/tags/tag346.xml><?xml version="1.0" encoding="utf-8"?>
<p:tagLst xmlns:p="http://schemas.openxmlformats.org/presentationml/2006/main">
  <p:tag name="AS_UNIQUEID" val="413"/>
</p:tagLst>
</file>

<file path=ppt/tags/tag347.xml><?xml version="1.0" encoding="utf-8"?>
<p:tagLst xmlns:p="http://schemas.openxmlformats.org/presentationml/2006/main">
  <p:tag name="AS_UNIQUEID" val="414"/>
</p:tagLst>
</file>

<file path=ppt/tags/tag348.xml><?xml version="1.0" encoding="utf-8"?>
<p:tagLst xmlns:p="http://schemas.openxmlformats.org/presentationml/2006/main">
  <p:tag name="AS_UNIQUEID" val="415"/>
</p:tagLst>
</file>

<file path=ppt/tags/tag349.xml><?xml version="1.0" encoding="utf-8"?>
<p:tagLst xmlns:p="http://schemas.openxmlformats.org/presentationml/2006/main">
  <p:tag name="AS_UNIQUEID" val="416"/>
</p:tagLst>
</file>

<file path=ppt/tags/tag35.xml><?xml version="1.0" encoding="utf-8"?>
<p:tagLst xmlns:p="http://schemas.openxmlformats.org/presentationml/2006/main">
  <p:tag name="AS_UNIQUEID" val="103"/>
</p:tagLst>
</file>

<file path=ppt/tags/tag350.xml><?xml version="1.0" encoding="utf-8"?>
<p:tagLst xmlns:p="http://schemas.openxmlformats.org/presentationml/2006/main">
  <p:tag name="AS_UNIQUEID" val="417"/>
</p:tagLst>
</file>

<file path=ppt/tags/tag351.xml><?xml version="1.0" encoding="utf-8"?>
<p:tagLst xmlns:p="http://schemas.openxmlformats.org/presentationml/2006/main">
  <p:tag name="AS_UNIQUEID" val="418"/>
</p:tagLst>
</file>

<file path=ppt/tags/tag352.xml><?xml version="1.0" encoding="utf-8"?>
<p:tagLst xmlns:p="http://schemas.openxmlformats.org/presentationml/2006/main">
  <p:tag name="AS_UNIQUEID" val="419"/>
</p:tagLst>
</file>

<file path=ppt/tags/tag353.xml><?xml version="1.0" encoding="utf-8"?>
<p:tagLst xmlns:p="http://schemas.openxmlformats.org/presentationml/2006/main">
  <p:tag name="AS_UNIQUEID" val="420"/>
</p:tagLst>
</file>

<file path=ppt/tags/tag354.xml><?xml version="1.0" encoding="utf-8"?>
<p:tagLst xmlns:p="http://schemas.openxmlformats.org/presentationml/2006/main">
  <p:tag name="AS_UNIQUEID" val="421"/>
</p:tagLst>
</file>

<file path=ppt/tags/tag355.xml><?xml version="1.0" encoding="utf-8"?>
<p:tagLst xmlns:p="http://schemas.openxmlformats.org/presentationml/2006/main">
  <p:tag name="AS_UNIQUEID" val="422"/>
</p:tagLst>
</file>

<file path=ppt/tags/tag356.xml><?xml version="1.0" encoding="utf-8"?>
<p:tagLst xmlns:p="http://schemas.openxmlformats.org/presentationml/2006/main">
  <p:tag name="AS_UNIQUEID" val="423"/>
</p:tagLst>
</file>

<file path=ppt/tags/tag357.xml><?xml version="1.0" encoding="utf-8"?>
<p:tagLst xmlns:p="http://schemas.openxmlformats.org/presentationml/2006/main">
  <p:tag name="AS_UNIQUEID" val="424"/>
</p:tagLst>
</file>

<file path=ppt/tags/tag358.xml><?xml version="1.0" encoding="utf-8"?>
<p:tagLst xmlns:p="http://schemas.openxmlformats.org/presentationml/2006/main">
  <p:tag name="AS_UNIQUEID" val="425"/>
</p:tagLst>
</file>

<file path=ppt/tags/tag359.xml><?xml version="1.0" encoding="utf-8"?>
<p:tagLst xmlns:p="http://schemas.openxmlformats.org/presentationml/2006/main">
  <p:tag name="AS_UNIQUEID" val="426"/>
</p:tagLst>
</file>

<file path=ppt/tags/tag36.xml><?xml version="1.0" encoding="utf-8"?>
<p:tagLst xmlns:p="http://schemas.openxmlformats.org/presentationml/2006/main">
  <p:tag name="AS_UNIQUEID" val="104"/>
</p:tagLst>
</file>

<file path=ppt/tags/tag360.xml><?xml version="1.0" encoding="utf-8"?>
<p:tagLst xmlns:p="http://schemas.openxmlformats.org/presentationml/2006/main">
  <p:tag name="AS_UNIQUEID" val="427"/>
</p:tagLst>
</file>

<file path=ppt/tags/tag361.xml><?xml version="1.0" encoding="utf-8"?>
<p:tagLst xmlns:p="http://schemas.openxmlformats.org/presentationml/2006/main">
  <p:tag name="AS_UNIQUEID" val="428"/>
</p:tagLst>
</file>

<file path=ppt/tags/tag362.xml><?xml version="1.0" encoding="utf-8"?>
<p:tagLst xmlns:p="http://schemas.openxmlformats.org/presentationml/2006/main">
  <p:tag name="AS_UNIQUEID" val="429"/>
</p:tagLst>
</file>

<file path=ppt/tags/tag363.xml><?xml version="1.0" encoding="utf-8"?>
<p:tagLst xmlns:p="http://schemas.openxmlformats.org/presentationml/2006/main">
  <p:tag name="AS_UNIQUEID" val="430"/>
</p:tagLst>
</file>

<file path=ppt/tags/tag364.xml><?xml version="1.0" encoding="utf-8"?>
<p:tagLst xmlns:p="http://schemas.openxmlformats.org/presentationml/2006/main">
  <p:tag name="AS_UNIQUEID" val="431"/>
</p:tagLst>
</file>

<file path=ppt/tags/tag365.xml><?xml version="1.0" encoding="utf-8"?>
<p:tagLst xmlns:p="http://schemas.openxmlformats.org/presentationml/2006/main">
  <p:tag name="AS_UNIQUEID" val="432"/>
</p:tagLst>
</file>

<file path=ppt/tags/tag366.xml><?xml version="1.0" encoding="utf-8"?>
<p:tagLst xmlns:p="http://schemas.openxmlformats.org/presentationml/2006/main">
  <p:tag name="AS_UNIQUEID" val="433"/>
</p:tagLst>
</file>

<file path=ppt/tags/tag367.xml><?xml version="1.0" encoding="utf-8"?>
<p:tagLst xmlns:p="http://schemas.openxmlformats.org/presentationml/2006/main">
  <p:tag name="AS_UNIQUEID" val="434"/>
</p:tagLst>
</file>

<file path=ppt/tags/tag368.xml><?xml version="1.0" encoding="utf-8"?>
<p:tagLst xmlns:p="http://schemas.openxmlformats.org/presentationml/2006/main">
  <p:tag name="AS_UNIQUEID" val="435"/>
</p:tagLst>
</file>

<file path=ppt/tags/tag369.xml><?xml version="1.0" encoding="utf-8"?>
<p:tagLst xmlns:p="http://schemas.openxmlformats.org/presentationml/2006/main">
  <p:tag name="AS_UNIQUEID" val="436"/>
</p:tagLst>
</file>

<file path=ppt/tags/tag37.xml><?xml version="1.0" encoding="utf-8"?>
<p:tagLst xmlns:p="http://schemas.openxmlformats.org/presentationml/2006/main">
  <p:tag name="AS_UNIQUEID" val="105"/>
</p:tagLst>
</file>

<file path=ppt/tags/tag370.xml><?xml version="1.0" encoding="utf-8"?>
<p:tagLst xmlns:p="http://schemas.openxmlformats.org/presentationml/2006/main">
  <p:tag name="AS_UNIQUEID" val="437"/>
</p:tagLst>
</file>

<file path=ppt/tags/tag371.xml><?xml version="1.0" encoding="utf-8"?>
<p:tagLst xmlns:p="http://schemas.openxmlformats.org/presentationml/2006/main">
  <p:tag name="AS_UNIQUEID" val="438"/>
</p:tagLst>
</file>

<file path=ppt/tags/tag372.xml><?xml version="1.0" encoding="utf-8"?>
<p:tagLst xmlns:p="http://schemas.openxmlformats.org/presentationml/2006/main">
  <p:tag name="AS_UNIQUEID" val="439"/>
</p:tagLst>
</file>

<file path=ppt/tags/tag373.xml><?xml version="1.0" encoding="utf-8"?>
<p:tagLst xmlns:p="http://schemas.openxmlformats.org/presentationml/2006/main">
  <p:tag name="AS_UNIQUEID" val="440"/>
</p:tagLst>
</file>

<file path=ppt/tags/tag374.xml><?xml version="1.0" encoding="utf-8"?>
<p:tagLst xmlns:p="http://schemas.openxmlformats.org/presentationml/2006/main">
  <p:tag name="AS_UNIQUEID" val="441"/>
</p:tagLst>
</file>

<file path=ppt/tags/tag375.xml><?xml version="1.0" encoding="utf-8"?>
<p:tagLst xmlns:p="http://schemas.openxmlformats.org/presentationml/2006/main">
  <p:tag name="AS_UNIQUEID" val="442"/>
</p:tagLst>
</file>

<file path=ppt/tags/tag376.xml><?xml version="1.0" encoding="utf-8"?>
<p:tagLst xmlns:p="http://schemas.openxmlformats.org/presentationml/2006/main">
  <p:tag name="AS_UNIQUEID" val="443"/>
</p:tagLst>
</file>

<file path=ppt/tags/tag377.xml><?xml version="1.0" encoding="utf-8"?>
<p:tagLst xmlns:p="http://schemas.openxmlformats.org/presentationml/2006/main">
  <p:tag name="AS_UNIQUEID" val="444"/>
</p:tagLst>
</file>

<file path=ppt/tags/tag378.xml><?xml version="1.0" encoding="utf-8"?>
<p:tagLst xmlns:p="http://schemas.openxmlformats.org/presentationml/2006/main">
  <p:tag name="AS_UNIQUEID" val="445"/>
</p:tagLst>
</file>

<file path=ppt/tags/tag379.xml><?xml version="1.0" encoding="utf-8"?>
<p:tagLst xmlns:p="http://schemas.openxmlformats.org/presentationml/2006/main">
  <p:tag name="AS_UNIQUEID" val="446"/>
</p:tagLst>
</file>

<file path=ppt/tags/tag38.xml><?xml version="1.0" encoding="utf-8"?>
<p:tagLst xmlns:p="http://schemas.openxmlformats.org/presentationml/2006/main">
  <p:tag name="AS_UNIQUEID" val="106"/>
</p:tagLst>
</file>

<file path=ppt/tags/tag380.xml><?xml version="1.0" encoding="utf-8"?>
<p:tagLst xmlns:p="http://schemas.openxmlformats.org/presentationml/2006/main">
  <p:tag name="AS_UNIQUEID" val="447"/>
</p:tagLst>
</file>

<file path=ppt/tags/tag381.xml><?xml version="1.0" encoding="utf-8"?>
<p:tagLst xmlns:p="http://schemas.openxmlformats.org/presentationml/2006/main">
  <p:tag name="AS_UNIQUEID" val="448"/>
</p:tagLst>
</file>

<file path=ppt/tags/tag382.xml><?xml version="1.0" encoding="utf-8"?>
<p:tagLst xmlns:p="http://schemas.openxmlformats.org/presentationml/2006/main">
  <p:tag name="AS_UNIQUEID" val="449"/>
</p:tagLst>
</file>

<file path=ppt/tags/tag383.xml><?xml version="1.0" encoding="utf-8"?>
<p:tagLst xmlns:p="http://schemas.openxmlformats.org/presentationml/2006/main">
  <p:tag name="AS_UNIQUEID" val="450"/>
</p:tagLst>
</file>

<file path=ppt/tags/tag384.xml><?xml version="1.0" encoding="utf-8"?>
<p:tagLst xmlns:p="http://schemas.openxmlformats.org/presentationml/2006/main">
  <p:tag name="AS_UNIQUEID" val="451"/>
</p:tagLst>
</file>

<file path=ppt/tags/tag385.xml><?xml version="1.0" encoding="utf-8"?>
<p:tagLst xmlns:p="http://schemas.openxmlformats.org/presentationml/2006/main">
  <p:tag name="AS_UNIQUEID" val="452"/>
</p:tagLst>
</file>

<file path=ppt/tags/tag386.xml><?xml version="1.0" encoding="utf-8"?>
<p:tagLst xmlns:p="http://schemas.openxmlformats.org/presentationml/2006/main">
  <p:tag name="AS_UNIQUEID" val="453"/>
</p:tagLst>
</file>

<file path=ppt/tags/tag387.xml><?xml version="1.0" encoding="utf-8"?>
<p:tagLst xmlns:p="http://schemas.openxmlformats.org/presentationml/2006/main">
  <p:tag name="AS_UNIQUEID" val="454"/>
</p:tagLst>
</file>

<file path=ppt/tags/tag388.xml><?xml version="1.0" encoding="utf-8"?>
<p:tagLst xmlns:p="http://schemas.openxmlformats.org/presentationml/2006/main">
  <p:tag name="AS_UNIQUEID" val="455"/>
</p:tagLst>
</file>

<file path=ppt/tags/tag389.xml><?xml version="1.0" encoding="utf-8"?>
<p:tagLst xmlns:p="http://schemas.openxmlformats.org/presentationml/2006/main">
  <p:tag name="AS_UNIQUEID" val="456"/>
</p:tagLst>
</file>

<file path=ppt/tags/tag39.xml><?xml version="1.0" encoding="utf-8"?>
<p:tagLst xmlns:p="http://schemas.openxmlformats.org/presentationml/2006/main">
  <p:tag name="AS_UNIQUEID" val="107"/>
</p:tagLst>
</file>

<file path=ppt/tags/tag390.xml><?xml version="1.0" encoding="utf-8"?>
<p:tagLst xmlns:p="http://schemas.openxmlformats.org/presentationml/2006/main">
  <p:tag name="AS_UNIQUEID" val="457"/>
</p:tagLst>
</file>

<file path=ppt/tags/tag391.xml><?xml version="1.0" encoding="utf-8"?>
<p:tagLst xmlns:p="http://schemas.openxmlformats.org/presentationml/2006/main">
  <p:tag name="AS_UNIQUEID" val="458"/>
</p:tagLst>
</file>

<file path=ppt/tags/tag392.xml><?xml version="1.0" encoding="utf-8"?>
<p:tagLst xmlns:p="http://schemas.openxmlformats.org/presentationml/2006/main">
  <p:tag name="AS_UNIQUEID" val="459"/>
</p:tagLst>
</file>

<file path=ppt/tags/tag393.xml><?xml version="1.0" encoding="utf-8"?>
<p:tagLst xmlns:p="http://schemas.openxmlformats.org/presentationml/2006/main">
  <p:tag name="AS_UNIQUEID" val="460"/>
</p:tagLst>
</file>

<file path=ppt/tags/tag394.xml><?xml version="1.0" encoding="utf-8"?>
<p:tagLst xmlns:p="http://schemas.openxmlformats.org/presentationml/2006/main">
  <p:tag name="AS_UNIQUEID" val="461"/>
</p:tagLst>
</file>

<file path=ppt/tags/tag395.xml><?xml version="1.0" encoding="utf-8"?>
<p:tagLst xmlns:p="http://schemas.openxmlformats.org/presentationml/2006/main">
  <p:tag name="AS_UNIQUEID" val="462"/>
</p:tagLst>
</file>

<file path=ppt/tags/tag396.xml><?xml version="1.0" encoding="utf-8"?>
<p:tagLst xmlns:p="http://schemas.openxmlformats.org/presentationml/2006/main">
  <p:tag name="AS_UNIQUEID" val="463"/>
</p:tagLst>
</file>

<file path=ppt/tags/tag397.xml><?xml version="1.0" encoding="utf-8"?>
<p:tagLst xmlns:p="http://schemas.openxmlformats.org/presentationml/2006/main">
  <p:tag name="AS_UNIQUEID" val="464"/>
</p:tagLst>
</file>

<file path=ppt/tags/tag398.xml><?xml version="1.0" encoding="utf-8"?>
<p:tagLst xmlns:p="http://schemas.openxmlformats.org/presentationml/2006/main">
  <p:tag name="AS_UNIQUEID" val="465"/>
</p:tagLst>
</file>

<file path=ppt/tags/tag399.xml><?xml version="1.0" encoding="utf-8"?>
<p:tagLst xmlns:p="http://schemas.openxmlformats.org/presentationml/2006/main">
  <p:tag name="AS_UNIQUEID" val="466"/>
</p:tagLst>
</file>

<file path=ppt/tags/tag4.xml><?xml version="1.0" encoding="utf-8"?>
<p:tagLst xmlns:p="http://schemas.openxmlformats.org/presentationml/2006/main">
  <p:tag name="AS_UNIQUEID" val="72"/>
</p:tagLst>
</file>

<file path=ppt/tags/tag40.xml><?xml version="1.0" encoding="utf-8"?>
<p:tagLst xmlns:p="http://schemas.openxmlformats.org/presentationml/2006/main">
  <p:tag name="AS_UNIQUEID" val="108"/>
</p:tagLst>
</file>

<file path=ppt/tags/tag400.xml><?xml version="1.0" encoding="utf-8"?>
<p:tagLst xmlns:p="http://schemas.openxmlformats.org/presentationml/2006/main">
  <p:tag name="AS_UNIQUEID" val="467"/>
</p:tagLst>
</file>

<file path=ppt/tags/tag401.xml><?xml version="1.0" encoding="utf-8"?>
<p:tagLst xmlns:p="http://schemas.openxmlformats.org/presentationml/2006/main">
  <p:tag name="AS_UNIQUEID" val="468"/>
</p:tagLst>
</file>

<file path=ppt/tags/tag402.xml><?xml version="1.0" encoding="utf-8"?>
<p:tagLst xmlns:p="http://schemas.openxmlformats.org/presentationml/2006/main">
  <p:tag name="AS_UNIQUEID" val="469"/>
</p:tagLst>
</file>

<file path=ppt/tags/tag403.xml><?xml version="1.0" encoding="utf-8"?>
<p:tagLst xmlns:p="http://schemas.openxmlformats.org/presentationml/2006/main">
  <p:tag name="AS_UNIQUEID" val="470"/>
</p:tagLst>
</file>

<file path=ppt/tags/tag404.xml><?xml version="1.0" encoding="utf-8"?>
<p:tagLst xmlns:p="http://schemas.openxmlformats.org/presentationml/2006/main">
  <p:tag name="AS_UNIQUEID" val="471"/>
</p:tagLst>
</file>

<file path=ppt/tags/tag405.xml><?xml version="1.0" encoding="utf-8"?>
<p:tagLst xmlns:p="http://schemas.openxmlformats.org/presentationml/2006/main">
  <p:tag name="AS_UNIQUEID" val="472"/>
</p:tagLst>
</file>

<file path=ppt/tags/tag406.xml><?xml version="1.0" encoding="utf-8"?>
<p:tagLst xmlns:p="http://schemas.openxmlformats.org/presentationml/2006/main">
  <p:tag name="AS_UNIQUEID" val="473"/>
</p:tagLst>
</file>

<file path=ppt/tags/tag407.xml><?xml version="1.0" encoding="utf-8"?>
<p:tagLst xmlns:p="http://schemas.openxmlformats.org/presentationml/2006/main">
  <p:tag name="AS_UNIQUEID" val="474"/>
</p:tagLst>
</file>

<file path=ppt/tags/tag408.xml><?xml version="1.0" encoding="utf-8"?>
<p:tagLst xmlns:p="http://schemas.openxmlformats.org/presentationml/2006/main">
  <p:tag name="AS_UNIQUEID" val="475"/>
</p:tagLst>
</file>

<file path=ppt/tags/tag409.xml><?xml version="1.0" encoding="utf-8"?>
<p:tagLst xmlns:p="http://schemas.openxmlformats.org/presentationml/2006/main">
  <p:tag name="AS_UNIQUEID" val="476"/>
</p:tagLst>
</file>

<file path=ppt/tags/tag41.xml><?xml version="1.0" encoding="utf-8"?>
<p:tagLst xmlns:p="http://schemas.openxmlformats.org/presentationml/2006/main">
  <p:tag name="AS_UNIQUEID" val="109"/>
</p:tagLst>
</file>

<file path=ppt/tags/tag410.xml><?xml version="1.0" encoding="utf-8"?>
<p:tagLst xmlns:p="http://schemas.openxmlformats.org/presentationml/2006/main">
  <p:tag name="AS_UNIQUEID" val="477"/>
</p:tagLst>
</file>

<file path=ppt/tags/tag411.xml><?xml version="1.0" encoding="utf-8"?>
<p:tagLst xmlns:p="http://schemas.openxmlformats.org/presentationml/2006/main">
  <p:tag name="AS_UNIQUEID" val="478"/>
</p:tagLst>
</file>

<file path=ppt/tags/tag412.xml><?xml version="1.0" encoding="utf-8"?>
<p:tagLst xmlns:p="http://schemas.openxmlformats.org/presentationml/2006/main">
  <p:tag name="AS_UNIQUEID" val="479"/>
</p:tagLst>
</file>

<file path=ppt/tags/tag413.xml><?xml version="1.0" encoding="utf-8"?>
<p:tagLst xmlns:p="http://schemas.openxmlformats.org/presentationml/2006/main">
  <p:tag name="AS_UNIQUEID" val="480"/>
</p:tagLst>
</file>

<file path=ppt/tags/tag414.xml><?xml version="1.0" encoding="utf-8"?>
<p:tagLst xmlns:p="http://schemas.openxmlformats.org/presentationml/2006/main">
  <p:tag name="AS_UNIQUEID" val="481"/>
</p:tagLst>
</file>

<file path=ppt/tags/tag415.xml><?xml version="1.0" encoding="utf-8"?>
<p:tagLst xmlns:p="http://schemas.openxmlformats.org/presentationml/2006/main">
  <p:tag name="AS_UNIQUEID" val="482"/>
</p:tagLst>
</file>

<file path=ppt/tags/tag416.xml><?xml version="1.0" encoding="utf-8"?>
<p:tagLst xmlns:p="http://schemas.openxmlformats.org/presentationml/2006/main">
  <p:tag name="AS_UNIQUEID" val="483"/>
</p:tagLst>
</file>

<file path=ppt/tags/tag417.xml><?xml version="1.0" encoding="utf-8"?>
<p:tagLst xmlns:p="http://schemas.openxmlformats.org/presentationml/2006/main">
  <p:tag name="AS_UNIQUEID" val="484"/>
</p:tagLst>
</file>

<file path=ppt/tags/tag418.xml><?xml version="1.0" encoding="utf-8"?>
<p:tagLst xmlns:p="http://schemas.openxmlformats.org/presentationml/2006/main">
  <p:tag name="AS_UNIQUEID" val="485"/>
</p:tagLst>
</file>

<file path=ppt/tags/tag419.xml><?xml version="1.0" encoding="utf-8"?>
<p:tagLst xmlns:p="http://schemas.openxmlformats.org/presentationml/2006/main">
  <p:tag name="AS_UNIQUEID" val="486"/>
</p:tagLst>
</file>

<file path=ppt/tags/tag42.xml><?xml version="1.0" encoding="utf-8"?>
<p:tagLst xmlns:p="http://schemas.openxmlformats.org/presentationml/2006/main">
  <p:tag name="AS_UNIQUEID" val="110"/>
</p:tagLst>
</file>

<file path=ppt/tags/tag420.xml><?xml version="1.0" encoding="utf-8"?>
<p:tagLst xmlns:p="http://schemas.openxmlformats.org/presentationml/2006/main">
  <p:tag name="AS_UNIQUEID" val="487"/>
</p:tagLst>
</file>

<file path=ppt/tags/tag421.xml><?xml version="1.0" encoding="utf-8"?>
<p:tagLst xmlns:p="http://schemas.openxmlformats.org/presentationml/2006/main">
  <p:tag name="AS_UNIQUEID" val="488"/>
</p:tagLst>
</file>

<file path=ppt/tags/tag422.xml><?xml version="1.0" encoding="utf-8"?>
<p:tagLst xmlns:p="http://schemas.openxmlformats.org/presentationml/2006/main">
  <p:tag name="AS_UNIQUEID" val="489"/>
</p:tagLst>
</file>

<file path=ppt/tags/tag423.xml><?xml version="1.0" encoding="utf-8"?>
<p:tagLst xmlns:p="http://schemas.openxmlformats.org/presentationml/2006/main">
  <p:tag name="AS_UNIQUEID" val="490"/>
</p:tagLst>
</file>

<file path=ppt/tags/tag424.xml><?xml version="1.0" encoding="utf-8"?>
<p:tagLst xmlns:p="http://schemas.openxmlformats.org/presentationml/2006/main">
  <p:tag name="AS_UNIQUEID" val="491"/>
</p:tagLst>
</file>

<file path=ppt/tags/tag425.xml><?xml version="1.0" encoding="utf-8"?>
<p:tagLst xmlns:p="http://schemas.openxmlformats.org/presentationml/2006/main">
  <p:tag name="AS_UNIQUEID" val="492"/>
</p:tagLst>
</file>

<file path=ppt/tags/tag426.xml><?xml version="1.0" encoding="utf-8"?>
<p:tagLst xmlns:p="http://schemas.openxmlformats.org/presentationml/2006/main">
  <p:tag name="AS_UNIQUEID" val="493"/>
</p:tagLst>
</file>

<file path=ppt/tags/tag427.xml><?xml version="1.0" encoding="utf-8"?>
<p:tagLst xmlns:p="http://schemas.openxmlformats.org/presentationml/2006/main">
  <p:tag name="AS_UNIQUEID" val="494"/>
</p:tagLst>
</file>

<file path=ppt/tags/tag428.xml><?xml version="1.0" encoding="utf-8"?>
<p:tagLst xmlns:p="http://schemas.openxmlformats.org/presentationml/2006/main">
  <p:tag name="AS_UNIQUEID" val="495"/>
</p:tagLst>
</file>

<file path=ppt/tags/tag429.xml><?xml version="1.0" encoding="utf-8"?>
<p:tagLst xmlns:p="http://schemas.openxmlformats.org/presentationml/2006/main">
  <p:tag name="AS_UNIQUEID" val="496"/>
</p:tagLst>
</file>

<file path=ppt/tags/tag43.xml><?xml version="1.0" encoding="utf-8"?>
<p:tagLst xmlns:p="http://schemas.openxmlformats.org/presentationml/2006/main">
  <p:tag name="AS_UNIQUEID" val="111"/>
</p:tagLst>
</file>

<file path=ppt/tags/tag430.xml><?xml version="1.0" encoding="utf-8"?>
<p:tagLst xmlns:p="http://schemas.openxmlformats.org/presentationml/2006/main">
  <p:tag name="AS_UNIQUEID" val="497"/>
</p:tagLst>
</file>

<file path=ppt/tags/tag431.xml><?xml version="1.0" encoding="utf-8"?>
<p:tagLst xmlns:p="http://schemas.openxmlformats.org/presentationml/2006/main">
  <p:tag name="AS_UNIQUEID" val="498"/>
</p:tagLst>
</file>

<file path=ppt/tags/tag432.xml><?xml version="1.0" encoding="utf-8"?>
<p:tagLst xmlns:p="http://schemas.openxmlformats.org/presentationml/2006/main">
  <p:tag name="AS_UNIQUEID" val="499"/>
</p:tagLst>
</file>

<file path=ppt/tags/tag433.xml><?xml version="1.0" encoding="utf-8"?>
<p:tagLst xmlns:p="http://schemas.openxmlformats.org/presentationml/2006/main">
  <p:tag name="AS_UNIQUEID" val="500"/>
</p:tagLst>
</file>

<file path=ppt/tags/tag434.xml><?xml version="1.0" encoding="utf-8"?>
<p:tagLst xmlns:p="http://schemas.openxmlformats.org/presentationml/2006/main">
  <p:tag name="AS_UNIQUEID" val="501"/>
</p:tagLst>
</file>

<file path=ppt/tags/tag435.xml><?xml version="1.0" encoding="utf-8"?>
<p:tagLst xmlns:p="http://schemas.openxmlformats.org/presentationml/2006/main">
  <p:tag name="AS_UNIQUEID" val="502"/>
</p:tagLst>
</file>

<file path=ppt/tags/tag436.xml><?xml version="1.0" encoding="utf-8"?>
<p:tagLst xmlns:p="http://schemas.openxmlformats.org/presentationml/2006/main">
  <p:tag name="AS_UNIQUEID" val="503"/>
</p:tagLst>
</file>

<file path=ppt/tags/tag437.xml><?xml version="1.0" encoding="utf-8"?>
<p:tagLst xmlns:p="http://schemas.openxmlformats.org/presentationml/2006/main">
  <p:tag name="AS_UNIQUEID" val="68"/>
</p:tagLst>
</file>

<file path=ppt/tags/tag438.xml><?xml version="1.0" encoding="utf-8"?>
<p:tagLst xmlns:p="http://schemas.openxmlformats.org/presentationml/2006/main">
  <p:tag name="AS_UNIQUEID" val="504"/>
</p:tagLst>
</file>

<file path=ppt/tags/tag439.xml><?xml version="1.0" encoding="utf-8"?>
<p:tagLst xmlns:p="http://schemas.openxmlformats.org/presentationml/2006/main">
  <p:tag name="AS_UNIQUEID" val="505"/>
</p:tagLst>
</file>

<file path=ppt/tags/tag44.xml><?xml version="1.0" encoding="utf-8"?>
<p:tagLst xmlns:p="http://schemas.openxmlformats.org/presentationml/2006/main">
  <p:tag name="AS_UNIQUEID" val="112"/>
</p:tagLst>
</file>

<file path=ppt/tags/tag440.xml><?xml version="1.0" encoding="utf-8"?>
<p:tagLst xmlns:p="http://schemas.openxmlformats.org/presentationml/2006/main">
  <p:tag name="AS_UNIQUEID" val="506"/>
</p:tagLst>
</file>

<file path=ppt/tags/tag441.xml><?xml version="1.0" encoding="utf-8"?>
<p:tagLst xmlns:p="http://schemas.openxmlformats.org/presentationml/2006/main">
  <p:tag name="AS_UNIQUEID" val="507"/>
</p:tagLst>
</file>

<file path=ppt/tags/tag442.xml><?xml version="1.0" encoding="utf-8"?>
<p:tagLst xmlns:p="http://schemas.openxmlformats.org/presentationml/2006/main">
  <p:tag name="AS_UNIQUEID" val="508"/>
</p:tagLst>
</file>

<file path=ppt/tags/tag443.xml><?xml version="1.0" encoding="utf-8"?>
<p:tagLst xmlns:p="http://schemas.openxmlformats.org/presentationml/2006/main">
  <p:tag name="AS_UNIQUEID" val="509"/>
</p:tagLst>
</file>

<file path=ppt/tags/tag444.xml><?xml version="1.0" encoding="utf-8"?>
<p:tagLst xmlns:p="http://schemas.openxmlformats.org/presentationml/2006/main">
  <p:tag name="AS_UNIQUEID" val="510"/>
</p:tagLst>
</file>

<file path=ppt/tags/tag445.xml><?xml version="1.0" encoding="utf-8"?>
<p:tagLst xmlns:p="http://schemas.openxmlformats.org/presentationml/2006/main">
  <p:tag name="AS_UNIQUEID" val="511"/>
</p:tagLst>
</file>

<file path=ppt/tags/tag446.xml><?xml version="1.0" encoding="utf-8"?>
<p:tagLst xmlns:p="http://schemas.openxmlformats.org/presentationml/2006/main">
  <p:tag name="AS_UNIQUEID" val="512"/>
</p:tagLst>
</file>

<file path=ppt/tags/tag447.xml><?xml version="1.0" encoding="utf-8"?>
<p:tagLst xmlns:p="http://schemas.openxmlformats.org/presentationml/2006/main">
  <p:tag name="AS_UNIQUEID" val="513"/>
</p:tagLst>
</file>

<file path=ppt/tags/tag448.xml><?xml version="1.0" encoding="utf-8"?>
<p:tagLst xmlns:p="http://schemas.openxmlformats.org/presentationml/2006/main">
  <p:tag name="AS_UNIQUEID" val="514"/>
</p:tagLst>
</file>

<file path=ppt/tags/tag449.xml><?xml version="1.0" encoding="utf-8"?>
<p:tagLst xmlns:p="http://schemas.openxmlformats.org/presentationml/2006/main">
  <p:tag name="AS_UNIQUEID" val="515"/>
</p:tagLst>
</file>

<file path=ppt/tags/tag45.xml><?xml version="1.0" encoding="utf-8"?>
<p:tagLst xmlns:p="http://schemas.openxmlformats.org/presentationml/2006/main">
  <p:tag name="AS_UNIQUEID" val="113"/>
</p:tagLst>
</file>

<file path=ppt/tags/tag450.xml><?xml version="1.0" encoding="utf-8"?>
<p:tagLst xmlns:p="http://schemas.openxmlformats.org/presentationml/2006/main">
  <p:tag name="AS_UNIQUEID" val="516"/>
</p:tagLst>
</file>

<file path=ppt/tags/tag451.xml><?xml version="1.0" encoding="utf-8"?>
<p:tagLst xmlns:p="http://schemas.openxmlformats.org/presentationml/2006/main">
  <p:tag name="AS_UNIQUEID" val="517"/>
</p:tagLst>
</file>

<file path=ppt/tags/tag452.xml><?xml version="1.0" encoding="utf-8"?>
<p:tagLst xmlns:p="http://schemas.openxmlformats.org/presentationml/2006/main">
  <p:tag name="AS_UNIQUEID" val="518"/>
</p:tagLst>
</file>

<file path=ppt/tags/tag453.xml><?xml version="1.0" encoding="utf-8"?>
<p:tagLst xmlns:p="http://schemas.openxmlformats.org/presentationml/2006/main">
  <p:tag name="AS_UNIQUEID" val="519"/>
</p:tagLst>
</file>

<file path=ppt/tags/tag454.xml><?xml version="1.0" encoding="utf-8"?>
<p:tagLst xmlns:p="http://schemas.openxmlformats.org/presentationml/2006/main">
  <p:tag name="AS_UNIQUEID" val="520"/>
</p:tagLst>
</file>

<file path=ppt/tags/tag455.xml><?xml version="1.0" encoding="utf-8"?>
<p:tagLst xmlns:p="http://schemas.openxmlformats.org/presentationml/2006/main">
  <p:tag name="AS_UNIQUEID" val="521"/>
</p:tagLst>
</file>

<file path=ppt/tags/tag456.xml><?xml version="1.0" encoding="utf-8"?>
<p:tagLst xmlns:p="http://schemas.openxmlformats.org/presentationml/2006/main">
  <p:tag name="AS_UNIQUEID" val="522"/>
</p:tagLst>
</file>

<file path=ppt/tags/tag457.xml><?xml version="1.0" encoding="utf-8"?>
<p:tagLst xmlns:p="http://schemas.openxmlformats.org/presentationml/2006/main">
  <p:tag name="AS_UNIQUEID" val="523"/>
</p:tagLst>
</file>

<file path=ppt/tags/tag458.xml><?xml version="1.0" encoding="utf-8"?>
<p:tagLst xmlns:p="http://schemas.openxmlformats.org/presentationml/2006/main">
  <p:tag name="AS_UNIQUEID" val="524"/>
</p:tagLst>
</file>

<file path=ppt/tags/tag459.xml><?xml version="1.0" encoding="utf-8"?>
<p:tagLst xmlns:p="http://schemas.openxmlformats.org/presentationml/2006/main">
  <p:tag name="AS_UNIQUEID" val="525"/>
</p:tagLst>
</file>

<file path=ppt/tags/tag46.xml><?xml version="1.0" encoding="utf-8"?>
<p:tagLst xmlns:p="http://schemas.openxmlformats.org/presentationml/2006/main">
  <p:tag name="AS_UNIQUEID" val="114"/>
</p:tagLst>
</file>

<file path=ppt/tags/tag460.xml><?xml version="1.0" encoding="utf-8"?>
<p:tagLst xmlns:p="http://schemas.openxmlformats.org/presentationml/2006/main">
  <p:tag name="AS_UNIQUEID" val="526"/>
</p:tagLst>
</file>

<file path=ppt/tags/tag461.xml><?xml version="1.0" encoding="utf-8"?>
<p:tagLst xmlns:p="http://schemas.openxmlformats.org/presentationml/2006/main">
  <p:tag name="AS_UNIQUEID" val="527"/>
</p:tagLst>
</file>

<file path=ppt/tags/tag462.xml><?xml version="1.0" encoding="utf-8"?>
<p:tagLst xmlns:p="http://schemas.openxmlformats.org/presentationml/2006/main">
  <p:tag name="AS_UNIQUEID" val="528"/>
</p:tagLst>
</file>

<file path=ppt/tags/tag463.xml><?xml version="1.0" encoding="utf-8"?>
<p:tagLst xmlns:p="http://schemas.openxmlformats.org/presentationml/2006/main">
  <p:tag name="AS_UNIQUEID" val="529"/>
</p:tagLst>
</file>

<file path=ppt/tags/tag464.xml><?xml version="1.0" encoding="utf-8"?>
<p:tagLst xmlns:p="http://schemas.openxmlformats.org/presentationml/2006/main">
  <p:tag name="AS_UNIQUEID" val="530"/>
</p:tagLst>
</file>

<file path=ppt/tags/tag465.xml><?xml version="1.0" encoding="utf-8"?>
<p:tagLst xmlns:p="http://schemas.openxmlformats.org/presentationml/2006/main">
  <p:tag name="AS_UNIQUEID" val="531"/>
</p:tagLst>
</file>

<file path=ppt/tags/tag466.xml><?xml version="1.0" encoding="utf-8"?>
<p:tagLst xmlns:p="http://schemas.openxmlformats.org/presentationml/2006/main">
  <p:tag name="AS_UNIQUEID" val="532"/>
</p:tagLst>
</file>

<file path=ppt/tags/tag467.xml><?xml version="1.0" encoding="utf-8"?>
<p:tagLst xmlns:p="http://schemas.openxmlformats.org/presentationml/2006/main">
  <p:tag name="AS_UNIQUEID" val="533"/>
</p:tagLst>
</file>

<file path=ppt/tags/tag468.xml><?xml version="1.0" encoding="utf-8"?>
<p:tagLst xmlns:p="http://schemas.openxmlformats.org/presentationml/2006/main">
  <p:tag name="AS_UNIQUEID" val="534"/>
</p:tagLst>
</file>

<file path=ppt/tags/tag469.xml><?xml version="1.0" encoding="utf-8"?>
<p:tagLst xmlns:p="http://schemas.openxmlformats.org/presentationml/2006/main">
  <p:tag name="AS_UNIQUEID" val="535"/>
</p:tagLst>
</file>

<file path=ppt/tags/tag47.xml><?xml version="1.0" encoding="utf-8"?>
<p:tagLst xmlns:p="http://schemas.openxmlformats.org/presentationml/2006/main">
  <p:tag name="AS_UNIQUEID" val="115"/>
</p:tagLst>
</file>

<file path=ppt/tags/tag470.xml><?xml version="1.0" encoding="utf-8"?>
<p:tagLst xmlns:p="http://schemas.openxmlformats.org/presentationml/2006/main">
  <p:tag name="AS_UNIQUEID" val="536"/>
</p:tagLst>
</file>

<file path=ppt/tags/tag471.xml><?xml version="1.0" encoding="utf-8"?>
<p:tagLst xmlns:p="http://schemas.openxmlformats.org/presentationml/2006/main">
  <p:tag name="AS_UNIQUEID" val="537"/>
</p:tagLst>
</file>

<file path=ppt/tags/tag472.xml><?xml version="1.0" encoding="utf-8"?>
<p:tagLst xmlns:p="http://schemas.openxmlformats.org/presentationml/2006/main">
  <p:tag name="AS_UNIQUEID" val="538"/>
</p:tagLst>
</file>

<file path=ppt/tags/tag473.xml><?xml version="1.0" encoding="utf-8"?>
<p:tagLst xmlns:p="http://schemas.openxmlformats.org/presentationml/2006/main">
  <p:tag name="AS_UNIQUEID" val="539"/>
</p:tagLst>
</file>

<file path=ppt/tags/tag474.xml><?xml version="1.0" encoding="utf-8"?>
<p:tagLst xmlns:p="http://schemas.openxmlformats.org/presentationml/2006/main">
  <p:tag name="AS_UNIQUEID" val="540"/>
</p:tagLst>
</file>

<file path=ppt/tags/tag475.xml><?xml version="1.0" encoding="utf-8"?>
<p:tagLst xmlns:p="http://schemas.openxmlformats.org/presentationml/2006/main">
  <p:tag name="AS_UNIQUEID" val="541"/>
</p:tagLst>
</file>

<file path=ppt/tags/tag476.xml><?xml version="1.0" encoding="utf-8"?>
<p:tagLst xmlns:p="http://schemas.openxmlformats.org/presentationml/2006/main">
  <p:tag name="AS_UNIQUEID" val="542"/>
</p:tagLst>
</file>

<file path=ppt/tags/tag477.xml><?xml version="1.0" encoding="utf-8"?>
<p:tagLst xmlns:p="http://schemas.openxmlformats.org/presentationml/2006/main">
  <p:tag name="AS_UNIQUEID" val="543"/>
</p:tagLst>
</file>

<file path=ppt/tags/tag478.xml><?xml version="1.0" encoding="utf-8"?>
<p:tagLst xmlns:p="http://schemas.openxmlformats.org/presentationml/2006/main">
  <p:tag name="AS_UNIQUEID" val="544"/>
</p:tagLst>
</file>

<file path=ppt/tags/tag479.xml><?xml version="1.0" encoding="utf-8"?>
<p:tagLst xmlns:p="http://schemas.openxmlformats.org/presentationml/2006/main">
  <p:tag name="AS_UNIQUEID" val="545"/>
</p:tagLst>
</file>

<file path=ppt/tags/tag48.xml><?xml version="1.0" encoding="utf-8"?>
<p:tagLst xmlns:p="http://schemas.openxmlformats.org/presentationml/2006/main">
  <p:tag name="AS_UNIQUEID" val="116"/>
</p:tagLst>
</file>

<file path=ppt/tags/tag480.xml><?xml version="1.0" encoding="utf-8"?>
<p:tagLst xmlns:p="http://schemas.openxmlformats.org/presentationml/2006/main">
  <p:tag name="AS_UNIQUEID" val="546"/>
</p:tagLst>
</file>

<file path=ppt/tags/tag481.xml><?xml version="1.0" encoding="utf-8"?>
<p:tagLst xmlns:p="http://schemas.openxmlformats.org/presentationml/2006/main">
  <p:tag name="AS_UNIQUEID" val="547"/>
</p:tagLst>
</file>

<file path=ppt/tags/tag482.xml><?xml version="1.0" encoding="utf-8"?>
<p:tagLst xmlns:p="http://schemas.openxmlformats.org/presentationml/2006/main">
  <p:tag name="AS_UNIQUEID" val="548"/>
</p:tagLst>
</file>

<file path=ppt/tags/tag483.xml><?xml version="1.0" encoding="utf-8"?>
<p:tagLst xmlns:p="http://schemas.openxmlformats.org/presentationml/2006/main">
  <p:tag name="AS_UNIQUEID" val="549"/>
</p:tagLst>
</file>

<file path=ppt/tags/tag484.xml><?xml version="1.0" encoding="utf-8"?>
<p:tagLst xmlns:p="http://schemas.openxmlformats.org/presentationml/2006/main">
  <p:tag name="AS_UNIQUEID" val="550"/>
</p:tagLst>
</file>

<file path=ppt/tags/tag485.xml><?xml version="1.0" encoding="utf-8"?>
<p:tagLst xmlns:p="http://schemas.openxmlformats.org/presentationml/2006/main">
  <p:tag name="AS_UNIQUEID" val="551"/>
</p:tagLst>
</file>

<file path=ppt/tags/tag486.xml><?xml version="1.0" encoding="utf-8"?>
<p:tagLst xmlns:p="http://schemas.openxmlformats.org/presentationml/2006/main">
  <p:tag name="AS_UNIQUEID" val="552"/>
</p:tagLst>
</file>

<file path=ppt/tags/tag487.xml><?xml version="1.0" encoding="utf-8"?>
<p:tagLst xmlns:p="http://schemas.openxmlformats.org/presentationml/2006/main">
  <p:tag name="AS_UNIQUEID" val="553"/>
</p:tagLst>
</file>

<file path=ppt/tags/tag488.xml><?xml version="1.0" encoding="utf-8"?>
<p:tagLst xmlns:p="http://schemas.openxmlformats.org/presentationml/2006/main">
  <p:tag name="AS_UNIQUEID" val="554"/>
</p:tagLst>
</file>

<file path=ppt/tags/tag489.xml><?xml version="1.0" encoding="utf-8"?>
<p:tagLst xmlns:p="http://schemas.openxmlformats.org/presentationml/2006/main">
  <p:tag name="AS_UNIQUEID" val="555"/>
</p:tagLst>
</file>

<file path=ppt/tags/tag49.xml><?xml version="1.0" encoding="utf-8"?>
<p:tagLst xmlns:p="http://schemas.openxmlformats.org/presentationml/2006/main">
  <p:tag name="AS_UNIQUEID" val="117"/>
</p:tagLst>
</file>

<file path=ppt/tags/tag490.xml><?xml version="1.0" encoding="utf-8"?>
<p:tagLst xmlns:p="http://schemas.openxmlformats.org/presentationml/2006/main">
  <p:tag name="AS_UNIQUEID" val="556"/>
</p:tagLst>
</file>

<file path=ppt/tags/tag491.xml><?xml version="1.0" encoding="utf-8"?>
<p:tagLst xmlns:p="http://schemas.openxmlformats.org/presentationml/2006/main">
  <p:tag name="AS_UNIQUEID" val="557"/>
</p:tagLst>
</file>

<file path=ppt/tags/tag492.xml><?xml version="1.0" encoding="utf-8"?>
<p:tagLst xmlns:p="http://schemas.openxmlformats.org/presentationml/2006/main">
  <p:tag name="AS_UNIQUEID" val="558"/>
</p:tagLst>
</file>

<file path=ppt/tags/tag493.xml><?xml version="1.0" encoding="utf-8"?>
<p:tagLst xmlns:p="http://schemas.openxmlformats.org/presentationml/2006/main">
  <p:tag name="AS_UNIQUEID" val="559"/>
</p:tagLst>
</file>

<file path=ppt/tags/tag494.xml><?xml version="1.0" encoding="utf-8"?>
<p:tagLst xmlns:p="http://schemas.openxmlformats.org/presentationml/2006/main">
  <p:tag name="AS_UNIQUEID" val="560"/>
</p:tagLst>
</file>

<file path=ppt/tags/tag495.xml><?xml version="1.0" encoding="utf-8"?>
<p:tagLst xmlns:p="http://schemas.openxmlformats.org/presentationml/2006/main">
  <p:tag name="AS_UNIQUEID" val="561"/>
</p:tagLst>
</file>

<file path=ppt/tags/tag496.xml><?xml version="1.0" encoding="utf-8"?>
<p:tagLst xmlns:p="http://schemas.openxmlformats.org/presentationml/2006/main">
  <p:tag name="AS_UNIQUEID" val="562"/>
</p:tagLst>
</file>

<file path=ppt/tags/tag497.xml><?xml version="1.0" encoding="utf-8"?>
<p:tagLst xmlns:p="http://schemas.openxmlformats.org/presentationml/2006/main">
  <p:tag name="AS_UNIQUEID" val="563"/>
</p:tagLst>
</file>

<file path=ppt/tags/tag498.xml><?xml version="1.0" encoding="utf-8"?>
<p:tagLst xmlns:p="http://schemas.openxmlformats.org/presentationml/2006/main">
  <p:tag name="AS_UNIQUEID" val="564"/>
</p:tagLst>
</file>

<file path=ppt/tags/tag499.xml><?xml version="1.0" encoding="utf-8"?>
<p:tagLst xmlns:p="http://schemas.openxmlformats.org/presentationml/2006/main">
  <p:tag name="AS_UNIQUEID" val="565"/>
</p:tagLst>
</file>

<file path=ppt/tags/tag5.xml><?xml version="1.0" encoding="utf-8"?>
<p:tagLst xmlns:p="http://schemas.openxmlformats.org/presentationml/2006/main">
  <p:tag name="AS_UNIQUEID" val="73"/>
</p:tagLst>
</file>

<file path=ppt/tags/tag50.xml><?xml version="1.0" encoding="utf-8"?>
<p:tagLst xmlns:p="http://schemas.openxmlformats.org/presentationml/2006/main">
  <p:tag name="AS_UNIQUEID" val="118"/>
</p:tagLst>
</file>

<file path=ppt/tags/tag500.xml><?xml version="1.0" encoding="utf-8"?>
<p:tagLst xmlns:p="http://schemas.openxmlformats.org/presentationml/2006/main">
  <p:tag name="AS_UNIQUEID" val="566"/>
</p:tagLst>
</file>

<file path=ppt/tags/tag501.xml><?xml version="1.0" encoding="utf-8"?>
<p:tagLst xmlns:p="http://schemas.openxmlformats.org/presentationml/2006/main">
  <p:tag name="AS_UNIQUEID" val="567"/>
</p:tagLst>
</file>

<file path=ppt/tags/tag502.xml><?xml version="1.0" encoding="utf-8"?>
<p:tagLst xmlns:p="http://schemas.openxmlformats.org/presentationml/2006/main">
  <p:tag name="AS_UNIQUEID" val="568"/>
</p:tagLst>
</file>

<file path=ppt/tags/tag503.xml><?xml version="1.0" encoding="utf-8"?>
<p:tagLst xmlns:p="http://schemas.openxmlformats.org/presentationml/2006/main">
  <p:tag name="AS_UNIQUEID" val="569"/>
</p:tagLst>
</file>

<file path=ppt/tags/tag504.xml><?xml version="1.0" encoding="utf-8"?>
<p:tagLst xmlns:p="http://schemas.openxmlformats.org/presentationml/2006/main">
  <p:tag name="AS_UNIQUEID" val="570"/>
</p:tagLst>
</file>

<file path=ppt/tags/tag505.xml><?xml version="1.0" encoding="utf-8"?>
<p:tagLst xmlns:p="http://schemas.openxmlformats.org/presentationml/2006/main">
  <p:tag name="AS_UNIQUEID" val="571"/>
</p:tagLst>
</file>

<file path=ppt/tags/tag506.xml><?xml version="1.0" encoding="utf-8"?>
<p:tagLst xmlns:p="http://schemas.openxmlformats.org/presentationml/2006/main">
  <p:tag name="AS_UNIQUEID" val="572"/>
</p:tagLst>
</file>

<file path=ppt/tags/tag507.xml><?xml version="1.0" encoding="utf-8"?>
<p:tagLst xmlns:p="http://schemas.openxmlformats.org/presentationml/2006/main">
  <p:tag name="AS_UNIQUEID" val="573"/>
</p:tagLst>
</file>

<file path=ppt/tags/tag508.xml><?xml version="1.0" encoding="utf-8"?>
<p:tagLst xmlns:p="http://schemas.openxmlformats.org/presentationml/2006/main">
  <p:tag name="AS_UNIQUEID" val="574"/>
</p:tagLst>
</file>

<file path=ppt/tags/tag509.xml><?xml version="1.0" encoding="utf-8"?>
<p:tagLst xmlns:p="http://schemas.openxmlformats.org/presentationml/2006/main">
  <p:tag name="AS_UNIQUEID" val="575"/>
</p:tagLst>
</file>

<file path=ppt/tags/tag51.xml><?xml version="1.0" encoding="utf-8"?>
<p:tagLst xmlns:p="http://schemas.openxmlformats.org/presentationml/2006/main">
  <p:tag name="AS_UNIQUEID" val="119"/>
</p:tagLst>
</file>

<file path=ppt/tags/tag510.xml><?xml version="1.0" encoding="utf-8"?>
<p:tagLst xmlns:p="http://schemas.openxmlformats.org/presentationml/2006/main">
  <p:tag name="AS_UNIQUEID" val="576"/>
</p:tagLst>
</file>

<file path=ppt/tags/tag511.xml><?xml version="1.0" encoding="utf-8"?>
<p:tagLst xmlns:p="http://schemas.openxmlformats.org/presentationml/2006/main">
  <p:tag name="AS_UNIQUEID" val="577"/>
</p:tagLst>
</file>

<file path=ppt/tags/tag512.xml><?xml version="1.0" encoding="utf-8"?>
<p:tagLst xmlns:p="http://schemas.openxmlformats.org/presentationml/2006/main">
  <p:tag name="AS_UNIQUEID" val="578"/>
</p:tagLst>
</file>

<file path=ppt/tags/tag513.xml><?xml version="1.0" encoding="utf-8"?>
<p:tagLst xmlns:p="http://schemas.openxmlformats.org/presentationml/2006/main">
  <p:tag name="AS_UNIQUEID" val="579"/>
</p:tagLst>
</file>

<file path=ppt/tags/tag514.xml><?xml version="1.0" encoding="utf-8"?>
<p:tagLst xmlns:p="http://schemas.openxmlformats.org/presentationml/2006/main">
  <p:tag name="AS_UNIQUEID" val="580"/>
</p:tagLst>
</file>

<file path=ppt/tags/tag515.xml><?xml version="1.0" encoding="utf-8"?>
<p:tagLst xmlns:p="http://schemas.openxmlformats.org/presentationml/2006/main">
  <p:tag name="AS_UNIQUEID" val="581"/>
</p:tagLst>
</file>

<file path=ppt/tags/tag516.xml><?xml version="1.0" encoding="utf-8"?>
<p:tagLst xmlns:p="http://schemas.openxmlformats.org/presentationml/2006/main">
  <p:tag name="AS_UNIQUEID" val="582"/>
</p:tagLst>
</file>

<file path=ppt/tags/tag517.xml><?xml version="1.0" encoding="utf-8"?>
<p:tagLst xmlns:p="http://schemas.openxmlformats.org/presentationml/2006/main">
  <p:tag name="AS_UNIQUEID" val="583"/>
</p:tagLst>
</file>

<file path=ppt/tags/tag518.xml><?xml version="1.0" encoding="utf-8"?>
<p:tagLst xmlns:p="http://schemas.openxmlformats.org/presentationml/2006/main">
  <p:tag name="AS_UNIQUEID" val="584"/>
</p:tagLst>
</file>

<file path=ppt/tags/tag519.xml><?xml version="1.0" encoding="utf-8"?>
<p:tagLst xmlns:p="http://schemas.openxmlformats.org/presentationml/2006/main">
  <p:tag name="AS_UNIQUEID" val="585"/>
</p:tagLst>
</file>

<file path=ppt/tags/tag52.xml><?xml version="1.0" encoding="utf-8"?>
<p:tagLst xmlns:p="http://schemas.openxmlformats.org/presentationml/2006/main">
  <p:tag name="AS_UNIQUEID" val="120"/>
</p:tagLst>
</file>

<file path=ppt/tags/tag520.xml><?xml version="1.0" encoding="utf-8"?>
<p:tagLst xmlns:p="http://schemas.openxmlformats.org/presentationml/2006/main">
  <p:tag name="AS_UNIQUEID" val="586"/>
</p:tagLst>
</file>

<file path=ppt/tags/tag521.xml><?xml version="1.0" encoding="utf-8"?>
<p:tagLst xmlns:p="http://schemas.openxmlformats.org/presentationml/2006/main">
  <p:tag name="AS_UNIQUEID" val="587"/>
</p:tagLst>
</file>

<file path=ppt/tags/tag522.xml><?xml version="1.0" encoding="utf-8"?>
<p:tagLst xmlns:p="http://schemas.openxmlformats.org/presentationml/2006/main">
  <p:tag name="AS_UNIQUEID" val="588"/>
</p:tagLst>
</file>

<file path=ppt/tags/tag523.xml><?xml version="1.0" encoding="utf-8"?>
<p:tagLst xmlns:p="http://schemas.openxmlformats.org/presentationml/2006/main">
  <p:tag name="AS_UNIQUEID" val="589"/>
</p:tagLst>
</file>

<file path=ppt/tags/tag524.xml><?xml version="1.0" encoding="utf-8"?>
<p:tagLst xmlns:p="http://schemas.openxmlformats.org/presentationml/2006/main">
  <p:tag name="AS_UNIQUEID" val="590"/>
</p:tagLst>
</file>

<file path=ppt/tags/tag525.xml><?xml version="1.0" encoding="utf-8"?>
<p:tagLst xmlns:p="http://schemas.openxmlformats.org/presentationml/2006/main">
  <p:tag name="AS_UNIQUEID" val="591"/>
</p:tagLst>
</file>

<file path=ppt/tags/tag526.xml><?xml version="1.0" encoding="utf-8"?>
<p:tagLst xmlns:p="http://schemas.openxmlformats.org/presentationml/2006/main">
  <p:tag name="AS_UNIQUEID" val="592"/>
</p:tagLst>
</file>

<file path=ppt/tags/tag527.xml><?xml version="1.0" encoding="utf-8"?>
<p:tagLst xmlns:p="http://schemas.openxmlformats.org/presentationml/2006/main">
  <p:tag name="AS_UNIQUEID" val="593"/>
</p:tagLst>
</file>

<file path=ppt/tags/tag528.xml><?xml version="1.0" encoding="utf-8"?>
<p:tagLst xmlns:p="http://schemas.openxmlformats.org/presentationml/2006/main">
  <p:tag name="AS_UNIQUEID" val="594"/>
</p:tagLst>
</file>

<file path=ppt/tags/tag529.xml><?xml version="1.0" encoding="utf-8"?>
<p:tagLst xmlns:p="http://schemas.openxmlformats.org/presentationml/2006/main">
  <p:tag name="AS_UNIQUEID" val="595"/>
</p:tagLst>
</file>

<file path=ppt/tags/tag53.xml><?xml version="1.0" encoding="utf-8"?>
<p:tagLst xmlns:p="http://schemas.openxmlformats.org/presentationml/2006/main">
  <p:tag name="AS_UNIQUEID" val="121"/>
</p:tagLst>
</file>

<file path=ppt/tags/tag530.xml><?xml version="1.0" encoding="utf-8"?>
<p:tagLst xmlns:p="http://schemas.openxmlformats.org/presentationml/2006/main">
  <p:tag name="AS_UNIQUEID" val="596"/>
</p:tagLst>
</file>

<file path=ppt/tags/tag531.xml><?xml version="1.0" encoding="utf-8"?>
<p:tagLst xmlns:p="http://schemas.openxmlformats.org/presentationml/2006/main">
  <p:tag name="AS_UNIQUEID" val="597"/>
</p:tagLst>
</file>

<file path=ppt/tags/tag532.xml><?xml version="1.0" encoding="utf-8"?>
<p:tagLst xmlns:p="http://schemas.openxmlformats.org/presentationml/2006/main">
  <p:tag name="AS_UNIQUEID" val="598"/>
</p:tagLst>
</file>

<file path=ppt/tags/tag533.xml><?xml version="1.0" encoding="utf-8"?>
<p:tagLst xmlns:p="http://schemas.openxmlformats.org/presentationml/2006/main">
  <p:tag name="AS_UNIQUEID" val="599"/>
</p:tagLst>
</file>

<file path=ppt/tags/tag53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54.xml><?xml version="1.0" encoding="utf-8"?>
<p:tagLst xmlns:p="http://schemas.openxmlformats.org/presentationml/2006/main">
  <p:tag name="AS_UNIQUEID" val="122"/>
</p:tagLst>
</file>

<file path=ppt/tags/tag55.xml><?xml version="1.0" encoding="utf-8"?>
<p:tagLst xmlns:p="http://schemas.openxmlformats.org/presentationml/2006/main">
  <p:tag name="AS_UNIQUEID" val="123"/>
</p:tagLst>
</file>

<file path=ppt/tags/tag56.xml><?xml version="1.0" encoding="utf-8"?>
<p:tagLst xmlns:p="http://schemas.openxmlformats.org/presentationml/2006/main">
  <p:tag name="AS_UNIQUEID" val="124"/>
</p:tagLst>
</file>

<file path=ppt/tags/tag57.xml><?xml version="1.0" encoding="utf-8"?>
<p:tagLst xmlns:p="http://schemas.openxmlformats.org/presentationml/2006/main">
  <p:tag name="AS_UNIQUEID" val="125"/>
</p:tagLst>
</file>

<file path=ppt/tags/tag58.xml><?xml version="1.0" encoding="utf-8"?>
<p:tagLst xmlns:p="http://schemas.openxmlformats.org/presentationml/2006/main">
  <p:tag name="AS_UNIQUEID" val="126"/>
</p:tagLst>
</file>

<file path=ppt/tags/tag59.xml><?xml version="1.0" encoding="utf-8"?>
<p:tagLst xmlns:p="http://schemas.openxmlformats.org/presentationml/2006/main">
  <p:tag name="AS_UNIQUEID" val="127"/>
</p:tagLst>
</file>

<file path=ppt/tags/tag6.xml><?xml version="1.0" encoding="utf-8"?>
<p:tagLst xmlns:p="http://schemas.openxmlformats.org/presentationml/2006/main">
  <p:tag name="AS_UNIQUEID" val="74"/>
</p:tagLst>
</file>

<file path=ppt/tags/tag60.xml><?xml version="1.0" encoding="utf-8"?>
<p:tagLst xmlns:p="http://schemas.openxmlformats.org/presentationml/2006/main">
  <p:tag name="AS_UNIQUEID" val="128"/>
</p:tagLst>
</file>

<file path=ppt/tags/tag61.xml><?xml version="1.0" encoding="utf-8"?>
<p:tagLst xmlns:p="http://schemas.openxmlformats.org/presentationml/2006/main">
  <p:tag name="AS_UNIQUEID" val="129"/>
</p:tagLst>
</file>

<file path=ppt/tags/tag62.xml><?xml version="1.0" encoding="utf-8"?>
<p:tagLst xmlns:p="http://schemas.openxmlformats.org/presentationml/2006/main">
  <p:tag name="AS_UNIQUEID" val="130"/>
</p:tagLst>
</file>

<file path=ppt/tags/tag63.xml><?xml version="1.0" encoding="utf-8"?>
<p:tagLst xmlns:p="http://schemas.openxmlformats.org/presentationml/2006/main">
  <p:tag name="AS_UNIQUEID" val="131"/>
</p:tagLst>
</file>

<file path=ppt/tags/tag64.xml><?xml version="1.0" encoding="utf-8"?>
<p:tagLst xmlns:p="http://schemas.openxmlformats.org/presentationml/2006/main">
  <p:tag name="AS_UNIQUEID" val="132"/>
</p:tagLst>
</file>

<file path=ppt/tags/tag65.xml><?xml version="1.0" encoding="utf-8"?>
<p:tagLst xmlns:p="http://schemas.openxmlformats.org/presentationml/2006/main">
  <p:tag name="AS_UNIQUEID" val="133"/>
</p:tagLst>
</file>

<file path=ppt/tags/tag66.xml><?xml version="1.0" encoding="utf-8"?>
<p:tagLst xmlns:p="http://schemas.openxmlformats.org/presentationml/2006/main">
  <p:tag name="AS_UNIQUEID" val="134"/>
</p:tagLst>
</file>

<file path=ppt/tags/tag67.xml><?xml version="1.0" encoding="utf-8"?>
<p:tagLst xmlns:p="http://schemas.openxmlformats.org/presentationml/2006/main">
  <p:tag name="AS_UNIQUEID" val="135"/>
</p:tagLst>
</file>

<file path=ppt/tags/tag68.xml><?xml version="1.0" encoding="utf-8"?>
<p:tagLst xmlns:p="http://schemas.openxmlformats.org/presentationml/2006/main">
  <p:tag name="AS_UNIQUEID" val="136"/>
</p:tagLst>
</file>

<file path=ppt/tags/tag69.xml><?xml version="1.0" encoding="utf-8"?>
<p:tagLst xmlns:p="http://schemas.openxmlformats.org/presentationml/2006/main">
  <p:tag name="AS_UNIQUEID" val="137"/>
</p:tagLst>
</file>

<file path=ppt/tags/tag7.xml><?xml version="1.0" encoding="utf-8"?>
<p:tagLst xmlns:p="http://schemas.openxmlformats.org/presentationml/2006/main">
  <p:tag name="AS_UNIQUEID" val="75"/>
</p:tagLst>
</file>

<file path=ppt/tags/tag70.xml><?xml version="1.0" encoding="utf-8"?>
<p:tagLst xmlns:p="http://schemas.openxmlformats.org/presentationml/2006/main">
  <p:tag name="AS_UNIQUEID" val="138"/>
</p:tagLst>
</file>

<file path=ppt/tags/tag71.xml><?xml version="1.0" encoding="utf-8"?>
<p:tagLst xmlns:p="http://schemas.openxmlformats.org/presentationml/2006/main">
  <p:tag name="AS_UNIQUEID" val="139"/>
</p:tagLst>
</file>

<file path=ppt/tags/tag72.xml><?xml version="1.0" encoding="utf-8"?>
<p:tagLst xmlns:p="http://schemas.openxmlformats.org/presentationml/2006/main">
  <p:tag name="AS_UNIQUEID" val="140"/>
</p:tagLst>
</file>

<file path=ppt/tags/tag73.xml><?xml version="1.0" encoding="utf-8"?>
<p:tagLst xmlns:p="http://schemas.openxmlformats.org/presentationml/2006/main">
  <p:tag name="AS_UNIQUEID" val="141"/>
</p:tagLst>
</file>

<file path=ppt/tags/tag74.xml><?xml version="1.0" encoding="utf-8"?>
<p:tagLst xmlns:p="http://schemas.openxmlformats.org/presentationml/2006/main">
  <p:tag name="AS_UNIQUEID" val="142"/>
</p:tagLst>
</file>

<file path=ppt/tags/tag75.xml><?xml version="1.0" encoding="utf-8"?>
<p:tagLst xmlns:p="http://schemas.openxmlformats.org/presentationml/2006/main">
  <p:tag name="AS_UNIQUEID" val="143"/>
</p:tagLst>
</file>

<file path=ppt/tags/tag76.xml><?xml version="1.0" encoding="utf-8"?>
<p:tagLst xmlns:p="http://schemas.openxmlformats.org/presentationml/2006/main">
  <p:tag name="AS_UNIQUEID" val="144"/>
</p:tagLst>
</file>

<file path=ppt/tags/tag77.xml><?xml version="1.0" encoding="utf-8"?>
<p:tagLst xmlns:p="http://schemas.openxmlformats.org/presentationml/2006/main">
  <p:tag name="AS_UNIQUEID" val="145"/>
</p:tagLst>
</file>

<file path=ppt/tags/tag78.xml><?xml version="1.0" encoding="utf-8"?>
<p:tagLst xmlns:p="http://schemas.openxmlformats.org/presentationml/2006/main">
  <p:tag name="AS_UNIQUEID" val="146"/>
</p:tagLst>
</file>

<file path=ppt/tags/tag79.xml><?xml version="1.0" encoding="utf-8"?>
<p:tagLst xmlns:p="http://schemas.openxmlformats.org/presentationml/2006/main">
  <p:tag name="AS_UNIQUEID" val="147"/>
</p:tagLst>
</file>

<file path=ppt/tags/tag8.xml><?xml version="1.0" encoding="utf-8"?>
<p:tagLst xmlns:p="http://schemas.openxmlformats.org/presentationml/2006/main">
  <p:tag name="AS_UNIQUEID" val="76"/>
</p:tagLst>
</file>

<file path=ppt/tags/tag80.xml><?xml version="1.0" encoding="utf-8"?>
<p:tagLst xmlns:p="http://schemas.openxmlformats.org/presentationml/2006/main">
  <p:tag name="AS_UNIQUEID" val="148"/>
</p:tagLst>
</file>

<file path=ppt/tags/tag81.xml><?xml version="1.0" encoding="utf-8"?>
<p:tagLst xmlns:p="http://schemas.openxmlformats.org/presentationml/2006/main">
  <p:tag name="AS_UNIQUEID" val="149"/>
</p:tagLst>
</file>

<file path=ppt/tags/tag82.xml><?xml version="1.0" encoding="utf-8"?>
<p:tagLst xmlns:p="http://schemas.openxmlformats.org/presentationml/2006/main">
  <p:tag name="AS_UNIQUEID" val="150"/>
</p:tagLst>
</file>

<file path=ppt/tags/tag83.xml><?xml version="1.0" encoding="utf-8"?>
<p:tagLst xmlns:p="http://schemas.openxmlformats.org/presentationml/2006/main">
  <p:tag name="AS_UNIQUEID" val="151"/>
</p:tagLst>
</file>

<file path=ppt/tags/tag84.xml><?xml version="1.0" encoding="utf-8"?>
<p:tagLst xmlns:p="http://schemas.openxmlformats.org/presentationml/2006/main">
  <p:tag name="AS_UNIQUEID" val="152"/>
</p:tagLst>
</file>

<file path=ppt/tags/tag85.xml><?xml version="1.0" encoding="utf-8"?>
<p:tagLst xmlns:p="http://schemas.openxmlformats.org/presentationml/2006/main">
  <p:tag name="AS_UNIQUEID" val="153"/>
</p:tagLst>
</file>

<file path=ppt/tags/tag86.xml><?xml version="1.0" encoding="utf-8"?>
<p:tagLst xmlns:p="http://schemas.openxmlformats.org/presentationml/2006/main">
  <p:tag name="AS_UNIQUEID" val="154"/>
</p:tagLst>
</file>

<file path=ppt/tags/tag87.xml><?xml version="1.0" encoding="utf-8"?>
<p:tagLst xmlns:p="http://schemas.openxmlformats.org/presentationml/2006/main">
  <p:tag name="AS_UNIQUEID" val="155"/>
</p:tagLst>
</file>

<file path=ppt/tags/tag88.xml><?xml version="1.0" encoding="utf-8"?>
<p:tagLst xmlns:p="http://schemas.openxmlformats.org/presentationml/2006/main">
  <p:tag name="AS_UNIQUEID" val="156"/>
</p:tagLst>
</file>

<file path=ppt/tags/tag89.xml><?xml version="1.0" encoding="utf-8"?>
<p:tagLst xmlns:p="http://schemas.openxmlformats.org/presentationml/2006/main">
  <p:tag name="AS_UNIQUEID" val="157"/>
</p:tagLst>
</file>

<file path=ppt/tags/tag9.xml><?xml version="1.0" encoding="utf-8"?>
<p:tagLst xmlns:p="http://schemas.openxmlformats.org/presentationml/2006/main">
  <p:tag name="AS_UNIQUEID" val="77"/>
</p:tagLst>
</file>

<file path=ppt/tags/tag90.xml><?xml version="1.0" encoding="utf-8"?>
<p:tagLst xmlns:p="http://schemas.openxmlformats.org/presentationml/2006/main">
  <p:tag name="AS_UNIQUEID" val="158"/>
</p:tagLst>
</file>

<file path=ppt/tags/tag91.xml><?xml version="1.0" encoding="utf-8"?>
<p:tagLst xmlns:p="http://schemas.openxmlformats.org/presentationml/2006/main">
  <p:tag name="AS_UNIQUEID" val="159"/>
</p:tagLst>
</file>

<file path=ppt/tags/tag92.xml><?xml version="1.0" encoding="utf-8"?>
<p:tagLst xmlns:p="http://schemas.openxmlformats.org/presentationml/2006/main">
  <p:tag name="AS_UNIQUEID" val="160"/>
</p:tagLst>
</file>

<file path=ppt/tags/tag93.xml><?xml version="1.0" encoding="utf-8"?>
<p:tagLst xmlns:p="http://schemas.openxmlformats.org/presentationml/2006/main">
  <p:tag name="AS_UNIQUEID" val="161"/>
</p:tagLst>
</file>

<file path=ppt/tags/tag94.xml><?xml version="1.0" encoding="utf-8"?>
<p:tagLst xmlns:p="http://schemas.openxmlformats.org/presentationml/2006/main">
  <p:tag name="AS_UNIQUEID" val="162"/>
</p:tagLst>
</file>

<file path=ppt/tags/tag95.xml><?xml version="1.0" encoding="utf-8"?>
<p:tagLst xmlns:p="http://schemas.openxmlformats.org/presentationml/2006/main">
  <p:tag name="AS_UNIQUEID" val="163"/>
</p:tagLst>
</file>

<file path=ppt/tags/tag96.xml><?xml version="1.0" encoding="utf-8"?>
<p:tagLst xmlns:p="http://schemas.openxmlformats.org/presentationml/2006/main">
  <p:tag name="AS_UNIQUEID" val="164"/>
</p:tagLst>
</file>

<file path=ppt/tags/tag97.xml><?xml version="1.0" encoding="utf-8"?>
<p:tagLst xmlns:p="http://schemas.openxmlformats.org/presentationml/2006/main">
  <p:tag name="AS_UNIQUEID" val="165"/>
</p:tagLst>
</file>

<file path=ppt/tags/tag98.xml><?xml version="1.0" encoding="utf-8"?>
<p:tagLst xmlns:p="http://schemas.openxmlformats.org/presentationml/2006/main">
  <p:tag name="AS_UNIQUEID" val="166"/>
</p:tagLst>
</file>

<file path=ppt/tags/tag99.xml><?xml version="1.0" encoding="utf-8"?>
<p:tagLst xmlns:p="http://schemas.openxmlformats.org/presentationml/2006/main">
  <p:tag name="AS_UNIQUEID" val="167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xj2ya3g">
      <a:majorFont>
        <a:latin typeface="字魂36号-正文宋楷"/>
        <a:ea typeface="字魂36号-正文宋楷"/>
        <a:cs typeface="Arial"/>
      </a:majorFont>
      <a:minorFont>
        <a:latin typeface="字魂36号-正文宋楷"/>
        <a:ea typeface="字魂36号-正文宋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186</Paragraphs>
  <Slides>43</Slides>
  <Notes>43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6">
      <vt:lpstr>Arial</vt:lpstr>
      <vt:lpstr>字魂36号-正文宋楷</vt:lpstr>
      <vt:lpstr>等线 Light</vt:lpstr>
      <vt:lpstr>等线</vt:lpstr>
      <vt:lpstr>微软雅黑</vt:lpstr>
      <vt:lpstr>楷体</vt:lpstr>
      <vt:lpstr>Wingdings</vt:lpstr>
      <vt:lpstr>宋体</vt:lpstr>
      <vt:lpstr>Times New Roman</vt:lpstr>
      <vt:lpstr>Courier New</vt:lpstr>
      <vt:lpstr>楷体_GB2312</vt:lpstr>
      <vt:lpstr>Calibri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5</dc:title>
  <dc:creator>Administrator</dc:creator>
  <cp:lastModifiedBy>dell</cp:lastModifiedBy>
  <cp:revision>96</cp:revision>
  <dcterms:created xsi:type="dcterms:W3CDTF">2018-07-19T03:39:00Z</dcterms:created>
  <dcterms:modified xsi:type="dcterms:W3CDTF">2020-09-09T07:43:59Z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