
<file path=[Content_Types].xml><?xml version="1.0" encoding="utf-8"?>
<Types xmlns="http://schemas.openxmlformats.org/package/2006/content-types">
  <Default Extension="xml" ContentType="application/vnd.openxmlformats-officedocument.presentationml.presentation.main+xml"/>
  <Default Extension="png" ContentType="image/png"/>
  <Default Extension="rels" ContentType="application/vnd.openxmlformats-package.relationship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slides/slide2.xml" ContentType="application/vnd.openxmlformats-officedocument.presentationml.slide+xml"/>
  <Override PartName="/ppt/slideLayouts/slideLayout2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5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7.xml" ContentType="application/vnd.openxmlformats-officedocument.presentationml.slideLayout+xml"/>
</Types>
</file>

<file path=_rels/.rels>&#65279;<?xml version="1.0" encoding="utf-8"?><Relationships xmlns="http://schemas.openxmlformats.org/package/2006/relationships"><Relationship Type="http://schemas.openxmlformats.org/officeDocument/2006/relationships/officeDocument" Target="/ppt/presentation.xml" Id="R658f717dd8bf4566" /><Relationship Type="http://schemas.openxmlformats.org/officeDocument/2006/relationships/extended-properties" Target="/docProps/app.xml" Id="rId2" /><Relationship Type="http://schemas.openxmlformats.org/package/2006/relationships/metadata/core-properties" Target="/docProps/core.xml" Id="Rf90d768fc8314ced" /><Relationship Type="http://schemas.openxmlformats.org/officeDocument/2006/relationships/custom-properties" Target="/docProps/custom.xml" Id="R2d2984d9b44e4b34" 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p14="http://schemas.microsoft.com/office/powerpoint/2010/main"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6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1" /><Relationship Type="http://schemas.openxmlformats.org/officeDocument/2006/relationships/viewProps" Target="/ppt/viewProps.xml" Id="rId2" /><Relationship Type="http://schemas.openxmlformats.org/officeDocument/2006/relationships/theme" Target="/ppt/theme/theme1.xml" Id="rId3" /><Relationship Type="http://schemas.openxmlformats.org/officeDocument/2006/relationships/tableStyles" Target="/ppt/tableStyles.xml" Id="rId4" /><Relationship Type="http://schemas.openxmlformats.org/officeDocument/2006/relationships/slideMaster" Target="/ppt/slideMasters/slideMaster1.xml" Id="rId5" /><Relationship Type="http://schemas.openxmlformats.org/officeDocument/2006/relationships/slide" Target="/ppt/slides/slide1.xml" Id="rId6" /><Relationship Type="http://schemas.openxmlformats.org/officeDocument/2006/relationships/slide" Target="/ppt/slides/slide2.xml" Id="rId7" /><Relationship Type="http://schemas.openxmlformats.org/officeDocument/2006/relationships/slide" Target="/ppt/slides/slide3.xml" Id="rId8" /><Relationship Type="http://schemas.openxmlformats.org/officeDocument/2006/relationships/slide" Target="/ppt/slides/slide4.xml" Id="rId9" /><Relationship Type="http://schemas.openxmlformats.org/officeDocument/2006/relationships/slide" Target="/ppt/slides/slide5.xml" Id="rId10" /><Relationship Type="http://schemas.openxmlformats.org/officeDocument/2006/relationships/slide" Target="/ppt/slides/slide6.xml" Id="rId11" /><Relationship Type="http://schemas.openxmlformats.org/officeDocument/2006/relationships/slide" Target="/ppt/slides/slide7.xml" Id="rId12" /></Relationships>
</file>

<file path=ppt/slideLayouts/_rels/slideLayout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_rels/slideLayout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.xml" Id="rId1" 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3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4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5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6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Layouts/slideLayout7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23191420"/>
      </p:ext>
    </p:extLst>
  </p:cSld>
  <p:clrMapOvr>
    <a:masterClrMapping/>
  </p:clrMapOvr>
</p:sldLayout>
</file>

<file path=ppt/slideMasters/_rels/slideMaster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theme" Target="/ppt/theme/theme1.xml" Id="rId2" /><Relationship Type="http://schemas.openxmlformats.org/officeDocument/2006/relationships/slideLayout" Target="/ppt/slideLayouts/slideLayout2.xml" Id="rId3" /><Relationship Type="http://schemas.openxmlformats.org/officeDocument/2006/relationships/slideLayout" Target="/ppt/slideLayouts/slideLayout3.xml" Id="rId4" /><Relationship Type="http://schemas.openxmlformats.org/officeDocument/2006/relationships/slideLayout" Target="/ppt/slideLayouts/slideLayout4.xml" Id="rId5" /><Relationship Type="http://schemas.openxmlformats.org/officeDocument/2006/relationships/slideLayout" Target="/ppt/slideLayouts/slideLayout5.xml" Id="rId6" /><Relationship Type="http://schemas.openxmlformats.org/officeDocument/2006/relationships/slideLayout" Target="/ppt/slideLayouts/slideLayout6.xml" Id="rId7" /><Relationship Type="http://schemas.openxmlformats.org/officeDocument/2006/relationships/slideLayout" Target="/ppt/slideLayouts/slideLayout7.xml" Id="rId8" 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37353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?><Relationships xmlns="http://schemas.openxmlformats.org/package/2006/relationships"><Relationship Type="http://schemas.openxmlformats.org/officeDocument/2006/relationships/slideLayout" Target="/ppt/slideLayouts/slideLayout1.xml" Id="rId1" /><Relationship Type="http://schemas.openxmlformats.org/officeDocument/2006/relationships/image" Target="/ppt/media/image.png" Id="rId2" /></Relationships>
</file>

<file path=ppt/slides/_rels/slide2.xml.rels>&#65279;<?xml version="1.0" encoding="utf-8"?><Relationships xmlns="http://schemas.openxmlformats.org/package/2006/relationships"><Relationship Type="http://schemas.openxmlformats.org/officeDocument/2006/relationships/slideLayout" Target="/ppt/slideLayouts/slideLayout2.xml" Id="rId1" /><Relationship Type="http://schemas.openxmlformats.org/officeDocument/2006/relationships/image" Target="/ppt/media/image2.png" Id="rId2" /></Relationships>
</file>

<file path=ppt/slides/_rels/slide3.xml.rels>&#65279;<?xml version="1.0" encoding="utf-8"?><Relationships xmlns="http://schemas.openxmlformats.org/package/2006/relationships"><Relationship Type="http://schemas.openxmlformats.org/officeDocument/2006/relationships/slideLayout" Target="/ppt/slideLayouts/slideLayout3.xml" Id="rId1" /><Relationship Type="http://schemas.openxmlformats.org/officeDocument/2006/relationships/image" Target="/ppt/media/image3.png" Id="rId2" /></Relationships>
</file>

<file path=ppt/slides/_rels/slide4.xml.rels>&#65279;<?xml version="1.0" encoding="utf-8"?><Relationships xmlns="http://schemas.openxmlformats.org/package/2006/relationships"><Relationship Type="http://schemas.openxmlformats.org/officeDocument/2006/relationships/slideLayout" Target="/ppt/slideLayouts/slideLayout4.xml" Id="rId1" /><Relationship Type="http://schemas.openxmlformats.org/officeDocument/2006/relationships/image" Target="/ppt/media/image4.png" Id="rId2" /></Relationships>
</file>

<file path=ppt/slides/_rels/slide5.xml.rels>&#65279;<?xml version="1.0" encoding="utf-8"?><Relationships xmlns="http://schemas.openxmlformats.org/package/2006/relationships"><Relationship Type="http://schemas.openxmlformats.org/officeDocument/2006/relationships/slideLayout" Target="/ppt/slideLayouts/slideLayout5.xml" Id="rId1" /><Relationship Type="http://schemas.openxmlformats.org/officeDocument/2006/relationships/image" Target="/ppt/media/image5.png" Id="rId2" /><Relationship Type="http://schemas.openxmlformats.org/officeDocument/2006/relationships/image" Target="/ppt/media/image6.png" Id="rId3" /></Relationships>
</file>

<file path=ppt/slides/_rels/slide6.xml.rels>&#65279;<?xml version="1.0" encoding="utf-8"?><Relationships xmlns="http://schemas.openxmlformats.org/package/2006/relationships"><Relationship Type="http://schemas.openxmlformats.org/officeDocument/2006/relationships/slideLayout" Target="/ppt/slideLayouts/slideLayout6.xml" Id="rId1" /><Relationship Type="http://schemas.openxmlformats.org/officeDocument/2006/relationships/image" Target="/ppt/media/image7.png" Id="rId2" /></Relationships>
</file>

<file path=ppt/slides/_rels/slide7.xml.rels>&#65279;<?xml version="1.0" encoding="utf-8"?><Relationships xmlns="http://schemas.openxmlformats.org/package/2006/relationships"><Relationship Type="http://schemas.openxmlformats.org/officeDocument/2006/relationships/slideLayout" Target="/ppt/slideLayouts/slideLayout7.xml" Id="rId1" /><Relationship Type="http://schemas.openxmlformats.org/officeDocument/2006/relationships/image" Target="/ppt/media/image8.png" Id="rId2" /></Relationships>
</file>

<file path=ppt/slides/slide1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3209725" y="324536"/>
            <a:ext cx="4193991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9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刘姥姥进大观园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6105496" y="1806292"/>
            <a:ext cx="1756548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曹雪芹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6105411" y="1094708"/>
            <a:ext cx="4684081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清代古典小说《红楼梦》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600561" y="1581379"/>
            <a:ext cx="10887075" cy="429121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/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1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刘姥姥的背景</a:t>
            </a:r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：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刘姥姥是乡下老农，曾“三进大观园”。第一次是因为家中遇灾荒，没有过冬物资，前来求助。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本文写的是第二次的情景，刘姥姥为感谢上次贾家的救助，特地去谢恩。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1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贾母的安排</a:t>
            </a:r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：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贾母想找个上岁数的老太太说说话，留刘姥姥住下，并多次宴请她。</a:t>
            </a:r>
          </a:p>
          <a:p>
            <a:pPr marL="0" algn="l">
              <a:lnSpc>
                <a:spcPts val="3500"/>
              </a:lnSpc>
            </a:pPr>
            <a:r>
              <a:rPr lang="zh-CN" altLang="en-US" sz="2399" b="0" i="0" dirty="0">
                <a:solidFill>
                  <a:srgbClr val="3B00FF">
                    <a:alpha val="100000"/>
                  </a:srgbClr>
                </a:solidFill>
                <a:latin typeface="-apple-system-font, &amp;quot"/>
                <a:ea typeface="-apple-system-font, &amp;quot"/>
              </a:rPr>
              <a:t>贾母的活动内容丰富，包括坐船和行酒令。</a:t>
            </a:r>
          </a:p>
          <a:p>
            <a:pPr marL="0" algn="l"/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5" grpId="0" animBg="1"/>
    </p:bldLst>
  </p:timing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53784" y="428816"/>
            <a:ext cx="9691383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从刘姥姥的视角来看，贾府有什么特点？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2492359" y="1545288"/>
            <a:ext cx="3158325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大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4188028" y="1545012"/>
            <a:ext cx="1955566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威武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5944572" y="1545288"/>
            <a:ext cx="6420485" cy="1323901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齐整</a:t>
            </a:r>
          </a:p>
        </p:txBody>
      </p:sp>
      <p:sp>
        <p:nvSpPr>
          <p:cNvPr id="6" name="文本5"/>
          <p:cNvSpPr txBox="1"/>
          <p:nvPr/>
        </p:nvSpPr>
        <p:spPr>
          <a:xfrm>
            <a:off x="2492331" y="2453345"/>
            <a:ext cx="2786248" cy="77011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好看</a:t>
            </a:r>
          </a:p>
        </p:txBody>
      </p:sp>
      <p:sp>
        <p:nvSpPr>
          <p:cNvPr id="7" name="文本6"/>
          <p:cNvSpPr txBox="1"/>
          <p:nvPr/>
        </p:nvSpPr>
        <p:spPr>
          <a:xfrm>
            <a:off x="553803" y="3419561"/>
            <a:ext cx="10290410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在你眼里，你觉得贾府还有哪些特点？</a:t>
            </a:r>
          </a:p>
        </p:txBody>
      </p:sp>
      <p:sp>
        <p:nvSpPr>
          <p:cNvPr id="8" name="文本7"/>
          <p:cNvSpPr txBox="1"/>
          <p:nvPr/>
        </p:nvSpPr>
        <p:spPr>
          <a:xfrm>
            <a:off x="2031768" y="4345010"/>
            <a:ext cx="8523180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奢华</a:t>
            </a:r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  </a:t>
            </a:r>
            <a:r>
              <a:rPr lang="zh-CN" altLang="en-US" sz="35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富贵</a:t>
            </a:r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  </a:t>
            </a:r>
            <a:r>
              <a:rPr lang="zh-CN" altLang="en-US" sz="35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讲究</a:t>
            </a:r>
          </a:p>
        </p:txBody>
      </p:sp>
      <p:sp>
        <p:nvSpPr>
          <p:cNvPr id="9" name="文本8"/>
          <p:cNvSpPr txBox="1"/>
          <p:nvPr/>
        </p:nvSpPr>
        <p:spPr>
          <a:xfrm>
            <a:off x="6263926" y="4363660"/>
            <a:ext cx="3521749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尊卑有序</a:t>
            </a:r>
          </a:p>
        </p:txBody>
      </p:sp>
      <p:sp>
        <p:nvSpPr>
          <p:cNvPr id="10" name="文本9"/>
          <p:cNvSpPr txBox="1"/>
          <p:nvPr/>
        </p:nvSpPr>
        <p:spPr>
          <a:xfrm>
            <a:off x="6263926" y="5005168"/>
            <a:ext cx="2820860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拜高踩低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60289" y="498186"/>
            <a:ext cx="10865358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文章为什么鸳鸯和刘姥姥说的话内容省略？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1922469" y="1666046"/>
            <a:ext cx="7828378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设置悬念，吸引读者阅读兴趣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1965960" y="2614317"/>
            <a:ext cx="8125116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给读者留下想象空间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1965960" y="3708635"/>
            <a:ext cx="8054378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不与后文重复，使行文更简练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6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65547" y="351901"/>
            <a:ext cx="10802369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结合全文谈谈，那你觉得刘姥姥是一个怎样的人？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2301716" y="2012232"/>
            <a:ext cx="3954396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大气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2301964" y="1257129"/>
            <a:ext cx="4772949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真实、可爱，不矫揉造作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2311641" y="4229281"/>
            <a:ext cx="1751981" cy="69335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机敏、</a:t>
            </a:r>
          </a:p>
        </p:txBody>
      </p:sp>
      <p:sp>
        <p:nvSpPr>
          <p:cNvPr id="6" name="文本5"/>
          <p:cNvSpPr txBox="1"/>
          <p:nvPr/>
        </p:nvSpPr>
        <p:spPr>
          <a:xfrm>
            <a:off x="2301916" y="2705214"/>
            <a:ext cx="4291861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滑稽、可笑</a:t>
            </a:r>
          </a:p>
        </p:txBody>
      </p:sp>
      <p:sp>
        <p:nvSpPr>
          <p:cNvPr id="7" name="文本6"/>
          <p:cNvSpPr txBox="1"/>
          <p:nvPr/>
        </p:nvSpPr>
        <p:spPr>
          <a:xfrm>
            <a:off x="2301726" y="3463909"/>
            <a:ext cx="3071796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朴素、实在</a:t>
            </a:r>
          </a:p>
        </p:txBody>
      </p:sp>
      <p:sp>
        <p:nvSpPr>
          <p:cNvPr id="8" name="文本7"/>
          <p:cNvSpPr txBox="1"/>
          <p:nvPr/>
        </p:nvSpPr>
        <p:spPr>
          <a:xfrm>
            <a:off x="4063270" y="4229186"/>
            <a:ext cx="3011225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知恩图报</a:t>
            </a:r>
          </a:p>
        </p:txBody>
      </p:sp>
      <p:sp>
        <p:nvSpPr>
          <p:cNvPr id="9" name="文本8"/>
          <p:cNvSpPr txBox="1"/>
          <p:nvPr/>
        </p:nvSpPr>
        <p:spPr>
          <a:xfrm>
            <a:off x="2301602" y="5108162"/>
            <a:ext cx="2424684" cy="69335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能屈能伸</a:t>
            </a:r>
          </a:p>
        </p:txBody>
      </p:sp>
      <p:sp>
        <p:nvSpPr>
          <p:cNvPr id="10" name="文本9"/>
          <p:cNvSpPr txBox="1"/>
          <p:nvPr/>
        </p:nvSpPr>
        <p:spPr>
          <a:xfrm>
            <a:off x="4490885" y="5107876"/>
            <a:ext cx="4300514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圆滑世故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" grpId="0" animBg="1"/>
      <p:bldP spid="6" grpId="0" animBg="1"/>
      <p:bldP spid="7" grpId="0" animBg="1"/>
      <p:bldP spid="5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289941" y="43691"/>
            <a:ext cx="11353362" cy="12334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  赏析第七段人物描写，同样写笑，有什么不同？分析这样写有什么作用？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9241069" y="1835315"/>
            <a:ext cx="2364467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侧面描写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1188148" y="1277264"/>
            <a:ext cx="7476144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湘云的哈哈大笑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4418648" y="1277455"/>
            <a:ext cx="4762500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黛玉的笑岔气，揉肚子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6" name="文本5"/>
          <p:cNvSpPr txBox="1"/>
          <p:nvPr/>
        </p:nvSpPr>
        <p:spPr>
          <a:xfrm>
            <a:off x="1188225" y="1903390"/>
            <a:ext cx="4381500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宝玉的“滚”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7" name="文本6"/>
          <p:cNvSpPr txBox="1"/>
          <p:nvPr/>
        </p:nvSpPr>
        <p:spPr>
          <a:xfrm>
            <a:off x="4139851" y="1868043"/>
            <a:ext cx="4381500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贾母的“搂”“心肝”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8" name="文本7"/>
          <p:cNvSpPr txBox="1"/>
          <p:nvPr/>
        </p:nvSpPr>
        <p:spPr>
          <a:xfrm>
            <a:off x="1134361" y="2552052"/>
            <a:ext cx="4381500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王夫人的笑着用手指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9" name="文本8"/>
          <p:cNvSpPr txBox="1"/>
          <p:nvPr/>
        </p:nvSpPr>
        <p:spPr>
          <a:xfrm>
            <a:off x="5027352" y="2459698"/>
            <a:ext cx="4381500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薛姨妈的茶喷了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10" name="文本9"/>
          <p:cNvSpPr txBox="1"/>
          <p:nvPr/>
        </p:nvSpPr>
        <p:spPr>
          <a:xfrm>
            <a:off x="1134247" y="3153823"/>
            <a:ext cx="4381500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探春茶碗合在迎春身上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11" name="文本10"/>
          <p:cNvSpPr txBox="1"/>
          <p:nvPr/>
        </p:nvSpPr>
        <p:spPr>
          <a:xfrm>
            <a:off x="5368757" y="3153870"/>
            <a:ext cx="4381500" cy="105968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惜春拉奶母揉肠子</a:t>
            </a:r>
          </a:p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    </a:t>
            </a:r>
          </a:p>
        </p:txBody>
      </p:sp>
      <p:sp>
        <p:nvSpPr>
          <p:cNvPr id="12" name="文本11"/>
          <p:cNvSpPr txBox="1"/>
          <p:nvPr/>
        </p:nvSpPr>
        <p:spPr>
          <a:xfrm>
            <a:off x="1134608" y="3840604"/>
            <a:ext cx="8361759" cy="6250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下人的弯腰屈背  躲 蹲  忍</a:t>
            </a:r>
          </a:p>
        </p:txBody>
      </p:sp>
      <p:sp>
        <p:nvSpPr>
          <p:cNvPr id="13" name="文本12"/>
          <p:cNvSpPr txBox="1"/>
          <p:nvPr/>
        </p:nvSpPr>
        <p:spPr>
          <a:xfrm>
            <a:off x="1047921" y="4491980"/>
            <a:ext cx="6423308" cy="711994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5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为什么没有写宝钗的反应的？</a:t>
            </a:r>
          </a:p>
        </p:txBody>
      </p:sp>
      <p:sp>
        <p:nvSpPr>
          <p:cNvPr id="14" name="文本13"/>
          <p:cNvSpPr txBox="1"/>
          <p:nvPr/>
        </p:nvSpPr>
        <p:spPr>
          <a:xfrm>
            <a:off x="9061894" y="2781329"/>
            <a:ext cx="2722359" cy="1494187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烘托刘姥姥行为的好笑、滑稽</a:t>
            </a:r>
          </a:p>
        </p:txBody>
      </p:sp>
      <p:sp>
        <p:nvSpPr>
          <p:cNvPr id="15" name="文本14"/>
          <p:cNvSpPr txBox="1"/>
          <p:nvPr/>
        </p:nvSpPr>
        <p:spPr>
          <a:xfrm>
            <a:off x="1047931" y="5418125"/>
            <a:ext cx="11121485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二人端庄、克制、不能突出刘姥姥的行为可笑、滑稽</a:t>
            </a:r>
          </a:p>
        </p:txBody>
      </p:sp>
      <p:pic>
        <p:nvPicPr>
          <p:cNvPr id="16" name="形状1"/>
          <p:cNvPicPr>
            <a:picLocks noChangeAspect="1"/>
          </p:cNvPicPr>
          <p:nvPr/>
        </p:nvPicPr>
        <p:blipFill>
          <a:fillRect/>
          <a:blip r:embed="rId2"/>
          <a:stretch/>
        </p:blipFill>
        <p:spPr>
          <a:xfrm>
            <a:off x="8661006" y="1429483"/>
            <a:ext cx="571094" cy="27862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3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9" dur="3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34" dur="3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3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3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3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3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3" grpId="0" animBg="1"/>
      <p:bldP spid="15" grpId="0" animBg="1"/>
    </p:bldLst>
  </p:timing>
</p:sld>
</file>

<file path=ppt/slides/slide6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29514" y="386105"/>
            <a:ext cx="10891923" cy="1349375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999" b="0" i="0" dirty="0">
                <a:solidFill>
                  <a:srgbClr val="000000">
                    <a:alpha val="100000"/>
                  </a:srgbClr>
                </a:solidFill>
                <a:latin typeface="黑体"/>
                <a:ea typeface="黑体"/>
              </a:rPr>
              <a:t>  这场闹剧喜剧效果达到如此好的效果的原因是什么？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2067820" y="2272122"/>
            <a:ext cx="8234667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凤姐和鸳鸯的谋划、配合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2068058" y="3433743"/>
            <a:ext cx="5710944" cy="769938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3B00FF">
                    <a:alpha val="100000"/>
                  </a:srgbClr>
                </a:solidFill>
                <a:latin typeface="黑体"/>
                <a:ea typeface="黑体"/>
              </a:rPr>
              <a:t>刘姥姥的卖力演出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6" fill="hold">
                      <p:stCondLst>
                        <p:cond delay="indefinite"/>
                      </p:stCondLst>
                      <p:childTnLst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1"/>
          <p:cNvSpPr txBox="1"/>
          <p:nvPr/>
        </p:nvSpPr>
        <p:spPr>
          <a:xfrm>
            <a:off x="529142" y="1848536"/>
            <a:ext cx="10991850" cy="220192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   刘姥姥第三次进入荣国府的原因主要是为了救助王熙凤的女儿巧姐。在贾府遭遇重大变故后，巧姐面临着被卖为妾的危险。刘姥姥在得知后，第三次进入荣国府，成功地将巧姐救出，并安排她与孙子板儿结婚。</a:t>
            </a:r>
          </a:p>
        </p:txBody>
      </p:sp>
      <p:sp>
        <p:nvSpPr>
          <p:cNvPr id="3" name="文本2"/>
          <p:cNvSpPr txBox="1"/>
          <p:nvPr/>
        </p:nvSpPr>
        <p:spPr>
          <a:xfrm>
            <a:off x="643061" y="212627"/>
            <a:ext cx="10877550" cy="1196213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3000" b="0" i="0" dirty="0">
                <a:solidFill>
                  <a:srgbClr val="000000">
                    <a:alpha val="100000"/>
                  </a:srgbClr>
                </a:solidFill>
                <a:latin typeface="Microsoft YaHei"/>
                <a:ea typeface="Microsoft YaHei"/>
              </a:rPr>
              <a:t>  刘姥姥第一次进荣国府的原因主要是为了求帮助。她的家庭因经济困难，难以为冬天储备足够的物资。</a:t>
            </a:r>
          </a:p>
        </p:txBody>
      </p:sp>
      <p:sp>
        <p:nvSpPr>
          <p:cNvPr id="4" name="文本3"/>
          <p:cNvSpPr txBox="1"/>
          <p:nvPr/>
        </p:nvSpPr>
        <p:spPr>
          <a:xfrm>
            <a:off x="1591618" y="4256303"/>
            <a:ext cx="7982245" cy="625062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刘姥姥在整个小说中起到穿针引线的作用</a:t>
            </a:r>
          </a:p>
        </p:txBody>
      </p:sp>
      <p:sp>
        <p:nvSpPr>
          <p:cNvPr id="5" name="文本4"/>
          <p:cNvSpPr txBox="1"/>
          <p:nvPr/>
        </p:nvSpPr>
        <p:spPr>
          <a:xfrm>
            <a:off x="1591828" y="5086407"/>
            <a:ext cx="9786481" cy="693356"/>
          </a:xfrm>
          <a:prstGeom prst="rect">
            <a:avLst/>
          </a:prstGeom>
          <a:noFill/>
        </p:spPr>
        <p:txBody>
          <a:bodyPr anchor="t"/>
          <a:lstStyle/>
          <a:p>
            <a:pPr marL="0" algn="l"/>
            <a:r>
              <a:rPr lang="zh-CN" altLang="en-US" sz="2999" b="0" i="0" dirty="0">
                <a:solidFill>
                  <a:srgbClr val="FF0000">
                    <a:alpha val="100000"/>
                  </a:srgbClr>
                </a:solidFill>
                <a:latin typeface="黑体"/>
                <a:ea typeface="黑体"/>
              </a:rPr>
              <a:t>通过她的三进大观园，见证了贾府由盛到衰的过程。</a:t>
            </a:r>
          </a:p>
        </p:txBody>
      </p:sp>
    </p:spTree>
    <p:extLst>
      <p:ext uri="{BB962C8B-B14F-4D97-AF65-F5344CB8AC3E}">
        <p14:creationId xmlns:p14="http://schemas.microsoft.com/office/powerpoint/2010/main" val="8405194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7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" dur="3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3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heme/theme1.xml><?xml version="1.0" encoding="utf-8"?>
<a:theme xmlns:thm15="http://schemas.microsoft.com/office/thememl/2012/main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ap:Properties xmlns:vt="http://schemas.openxmlformats.org/officeDocument/2006/docPropsVTypes" xmlns:ap="http://schemas.openxmlformats.org/officeDocument/2006/extended-properties">
  <ap:TotalTime>0</ap:TotalTime>
  <ap:Words>0</ap:Words>
  <ap:Application>Microsoft Office PowerPoint</ap:Application>
  <ap:PresentationFormat>宽屏</ap:PresentationFormat>
  <ap:Paragraphs>0</ap:Paragraphs>
  <ap:Slides>1</ap:Slides>
  <ap:Notes>0</ap:Notes>
  <ap:HiddenSlides>0</ap:HiddenSlides>
  <ap:MMClips>0</ap:MMClips>
  <ap:ScaleCrop>false</ap:ScaleCrop>
  <ap:HeadingPairs>
    <vt:vector baseType="variant" size="6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ap:HeadingPairs>
  <ap:TitlesOfParts>
    <vt:vector baseType="lpstr" size="3">
      <vt:lpstr>Arial</vt:lpstr>
      <vt:lpstr>Office 主题​​</vt:lpstr>
      <vt:lpstr>PowerPoint 演示文稿</vt:lpstr>
    </vt:vector>
  </ap:TitlesOfParts>
  <ap:Company/>
  <ap:LinksUpToDate>false</ap:LinksUpToDate>
  <ap:SharedDoc>false</ap:SharedDoc>
  <ap:HyperlinksChanged>false</ap:HyperlinksChanged>
  <ap:AppVersion>16.0000</ap:AppVersion>
</ap:Properties>
</file>

<file path=docProps/core.xml><?xml version="1.0" encoding="utf-8"?>
<coreProperties xmlns:dc="http://purl.org/dc/elements/1.1/" xmlns:dcterms="http://purl.org/dc/terms/" xmlns:xsi="http://www.w3.org/2001/XMLSchema-instance" xmlns="http://schemas.openxmlformats.org/package/2006/metadata/core-properties">
  <dc:creator>seewo用户_1843</dc:creator>
  <dc:title>刘姥姥进大观园</dc:title>
  <revision>1</revision>
  <dcterms:created xsi:type="dcterms:W3CDTF">2024-10-18T03:48:57.6172360Z</dcterms:created>
  <dcterms:modified xsi:type="dcterms:W3CDTF">2024-10-18T03:48:57.6172430Z</dcterms:modified>
  <lastModifiedBy>seewo用户_1843</lastModifiedBy>
</coreProperties>
</file>

<file path=docProps/custom.xml><?xml version="1.0" encoding="utf-8"?>
<op:Properties xmlns:vt="http://schemas.openxmlformats.org/officeDocument/2006/docPropsVTypes" xmlns:op="http://schemas.openxmlformats.org/officeDocument/2006/custom-properties">
  <op:property fmtid="{D5CDD505-2E9C-101B-9397-08002B2CF9AE}" pid="2" name="ApplicationName">
    <vt:lpwstr>EasiNote5</vt:lpwstr>
  </op:property>
  <op:property fmtid="{D5CDD505-2E9C-101B-9397-08002B2CF9AE}" pid="3" name="ApplicationVersion">
    <vt:lpwstr>5.2.4.8298</vt:lpwstr>
  </op:property>
  <op:property fmtid="{D5CDD505-2E9C-101B-9397-08002B2CF9AE}" pid="4" name="EasiNoteCoursewareInfo">
    <vt:lpwstr>c1868fea-3921-4252-812c-22e0a0521a18:58</vt:lpwstr>
  </op:property>
  <op:property fmtid="{D5CDD505-2E9C-101B-9397-08002B2CF9AE}" pid="5" name="EasiNoteDocumentName">
    <vt:lpwstr>刘姥姥进大观园</vt:lpwstr>
  </op:property>
  <op:property fmtid="{D5CDD505-2E9C-101B-9397-08002B2CF9AE}" pid="6" name="EasiNoteAuthor">
    <vt:lpwstr>02aba984711f4aa685bd3969afcc298d</vt:lpwstr>
  </op:property>
  <op:property fmtid="{D5CDD505-2E9C-101B-9397-08002B2CF9AE}" pid="7" name="EasiNoteUpstreamCoursewareInfo_0">
    <vt:lpwstr>c1868fea-3921-4252-812c-22e0a0521a18</vt:lpwstr>
  </op:property>
</op:Properties>
</file>