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wav"/>
  <Default Extension="gif" ContentType="image/gi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.xml" ContentType="application/vnd.openxmlformats-officedocument.theme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theme/theme25.xml" ContentType="application/vnd.openxmlformats-officedocument.theme+xml"/>
  <Override PartName="/ppt/theme/theme26.xml" ContentType="application/vnd.openxmlformats-officedocument.theme+xml"/>
  <Override PartName="/ppt/theme/theme27.xml" ContentType="application/vnd.openxmlformats-officedocument.theme+xml"/>
  <Override PartName="/ppt/theme/theme28.xml" ContentType="application/vnd.openxmlformats-officedocument.theme+xml"/>
  <Override PartName="/ppt/theme/theme29.xml" ContentType="application/vnd.openxmlformats-officedocument.theme+xml"/>
  <Override PartName="/ppt/theme/theme3.xml" ContentType="application/vnd.openxmlformats-officedocument.theme+xml"/>
  <Override PartName="/ppt/theme/theme30.xml" ContentType="application/vnd.openxmlformats-officedocument.theme+xml"/>
  <Override PartName="/ppt/theme/theme31.xml" ContentType="application/vnd.openxmlformats-officedocument.theme+xml"/>
  <Override PartName="/ppt/theme/theme32.xml" ContentType="application/vnd.openxmlformats-officedocument.theme+xml"/>
  <Override PartName="/ppt/theme/theme3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20" r:id="rId6"/>
    <p:sldMasterId id="2147483744" r:id="rId7"/>
    <p:sldMasterId id="2147483757" r:id="rId8"/>
    <p:sldMasterId id="2147483770" r:id="rId9"/>
    <p:sldMasterId id="2147483795" r:id="rId10"/>
    <p:sldMasterId id="2147483807" r:id="rId11"/>
    <p:sldMasterId id="2147483820" r:id="rId12"/>
    <p:sldMasterId id="2147483833" r:id="rId13"/>
    <p:sldMasterId id="2147483846" r:id="rId14"/>
    <p:sldMasterId id="2147483859" r:id="rId15"/>
    <p:sldMasterId id="2147483872" r:id="rId16"/>
    <p:sldMasterId id="2147483885" r:id="rId17"/>
    <p:sldMasterId id="2147483898" r:id="rId18"/>
    <p:sldMasterId id="2147483911" r:id="rId19"/>
    <p:sldMasterId id="2147483924" r:id="rId20"/>
    <p:sldMasterId id="2147483937" r:id="rId21"/>
    <p:sldMasterId id="2147483963" r:id="rId22"/>
    <p:sldMasterId id="2147483976" r:id="rId23"/>
    <p:sldMasterId id="2147483988" r:id="rId24"/>
    <p:sldMasterId id="2147484000" r:id="rId25"/>
    <p:sldMasterId id="2147484013" r:id="rId26"/>
    <p:sldMasterId id="2147484027" r:id="rId27"/>
    <p:sldMasterId id="2147484040" r:id="rId28"/>
    <p:sldMasterId id="2147484052" r:id="rId29"/>
    <p:sldMasterId id="2147484064" r:id="rId30"/>
    <p:sldMasterId id="2147484076" r:id="rId31"/>
    <p:sldMasterId id="2147484088" r:id="rId32"/>
  </p:sldMasterIdLst>
  <p:notesMasterIdLst>
    <p:notesMasterId r:id="rId33"/>
  </p:notesMasterIdLst>
  <p:sldIdLst>
    <p:sldId id="306" r:id="rId34"/>
    <p:sldId id="262" r:id="rId35"/>
    <p:sldId id="310" r:id="rId36"/>
    <p:sldId id="312" r:id="rId37"/>
    <p:sldId id="276" r:id="rId38"/>
    <p:sldId id="261" r:id="rId39"/>
    <p:sldId id="374" r:id="rId40"/>
    <p:sldId id="259" r:id="rId41"/>
    <p:sldId id="351" r:id="rId42"/>
    <p:sldId id="352" r:id="rId43"/>
    <p:sldId id="315" r:id="rId44"/>
    <p:sldId id="316" r:id="rId45"/>
    <p:sldId id="303" r:id="rId46"/>
    <p:sldId id="358" r:id="rId47"/>
    <p:sldId id="264" r:id="rId48"/>
    <p:sldId id="265" r:id="rId49"/>
    <p:sldId id="360" r:id="rId50"/>
    <p:sldId id="266" r:id="rId51"/>
    <p:sldId id="375" r:id="rId52"/>
    <p:sldId id="314" r:id="rId53"/>
    <p:sldId id="355" r:id="rId54"/>
    <p:sldId id="359" r:id="rId55"/>
    <p:sldId id="320" r:id="rId56"/>
    <p:sldId id="357" r:id="rId57"/>
    <p:sldId id="353" r:id="rId58"/>
    <p:sldId id="322" r:id="rId59"/>
    <p:sldId id="323" r:id="rId60"/>
    <p:sldId id="324" r:id="rId61"/>
    <p:sldId id="361" r:id="rId62"/>
    <p:sldId id="376" r:id="rId63"/>
    <p:sldId id="325" r:id="rId64"/>
    <p:sldId id="326" r:id="rId65"/>
    <p:sldId id="327" r:id="rId66"/>
    <p:sldId id="371" r:id="rId67"/>
    <p:sldId id="305" r:id="rId68"/>
    <p:sldId id="372" r:id="rId69"/>
    <p:sldId id="350" r:id="rId70"/>
    <p:sldId id="328" r:id="rId71"/>
    <p:sldId id="329" r:id="rId72"/>
    <p:sldId id="330" r:id="rId73"/>
    <p:sldId id="331" r:id="rId74"/>
    <p:sldId id="332" r:id="rId75"/>
    <p:sldId id="333" r:id="rId76"/>
    <p:sldId id="373" r:id="rId77"/>
    <p:sldId id="363" r:id="rId78"/>
    <p:sldId id="364" r:id="rId79"/>
    <p:sldId id="365" r:id="rId80"/>
    <p:sldId id="367" r:id="rId81"/>
    <p:sldId id="368" r:id="rId82"/>
    <p:sldId id="366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296" r:id="rId91"/>
    <p:sldId id="298" r:id="rId92"/>
    <p:sldId id="299" r:id="rId93"/>
    <p:sldId id="347" r:id="rId94"/>
    <p:sldId id="349" r:id="rId95"/>
    <p:sldId id="342" r:id="rId96"/>
    <p:sldId id="343" r:id="rId97"/>
    <p:sldId id="307" r:id="rId98"/>
    <p:sldId id="308" r:id="rId99"/>
    <p:sldId id="309" r:id="rId100"/>
    <p:sldId id="369" r:id="rId101"/>
    <p:sldId id="354" r:id="rId102"/>
    <p:sldId id="275" r:id="rId103"/>
  </p:sldIdLst>
  <p:sldSz cx="9144000" cy="6858000" type="screen4x3"/>
  <p:notesSz cx="6858000" cy="9144000"/>
  <p:custDataLst>
    <p:tags r:id="rId10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Master" Target="slideMasters/slideMaster10.xml" /><Relationship Id="rId100" Type="http://schemas.openxmlformats.org/officeDocument/2006/relationships/slide" Target="slides/slide67.xml" /><Relationship Id="rId101" Type="http://schemas.openxmlformats.org/officeDocument/2006/relationships/slide" Target="slides/slide68.xml" /><Relationship Id="rId102" Type="http://schemas.openxmlformats.org/officeDocument/2006/relationships/slide" Target="slides/slide69.xml" /><Relationship Id="rId103" Type="http://schemas.openxmlformats.org/officeDocument/2006/relationships/slide" Target="slides/slide70.xml" /><Relationship Id="rId104" Type="http://schemas.openxmlformats.org/officeDocument/2006/relationships/tags" Target="tags/tag1.xml" /><Relationship Id="rId105" Type="http://schemas.openxmlformats.org/officeDocument/2006/relationships/presProps" Target="presProps.xml" /><Relationship Id="rId106" Type="http://schemas.openxmlformats.org/officeDocument/2006/relationships/viewProps" Target="viewProps.xml" /><Relationship Id="rId107" Type="http://schemas.openxmlformats.org/officeDocument/2006/relationships/theme" Target="theme/theme1.xml" /><Relationship Id="rId108" Type="http://schemas.openxmlformats.org/officeDocument/2006/relationships/tableStyles" Target="tableStyles.xml" /><Relationship Id="rId11" Type="http://schemas.openxmlformats.org/officeDocument/2006/relationships/slideMaster" Target="slideMasters/slideMaster11.xml" /><Relationship Id="rId12" Type="http://schemas.openxmlformats.org/officeDocument/2006/relationships/slideMaster" Target="slideMasters/slideMaster12.xml" /><Relationship Id="rId13" Type="http://schemas.openxmlformats.org/officeDocument/2006/relationships/slideMaster" Target="slideMasters/slideMaster13.xml" /><Relationship Id="rId14" Type="http://schemas.openxmlformats.org/officeDocument/2006/relationships/slideMaster" Target="slideMasters/slideMaster14.xml" /><Relationship Id="rId15" Type="http://schemas.openxmlformats.org/officeDocument/2006/relationships/slideMaster" Target="slideMasters/slideMaster15.xml" /><Relationship Id="rId16" Type="http://schemas.openxmlformats.org/officeDocument/2006/relationships/slideMaster" Target="slideMasters/slideMaster16.xml" /><Relationship Id="rId17" Type="http://schemas.openxmlformats.org/officeDocument/2006/relationships/slideMaster" Target="slideMasters/slideMaster17.xml" /><Relationship Id="rId18" Type="http://schemas.openxmlformats.org/officeDocument/2006/relationships/slideMaster" Target="slideMasters/slideMaster18.xml" /><Relationship Id="rId19" Type="http://schemas.openxmlformats.org/officeDocument/2006/relationships/slideMaster" Target="slideMasters/slideMaster19.xml" /><Relationship Id="rId2" Type="http://schemas.openxmlformats.org/officeDocument/2006/relationships/slideMaster" Target="slideMasters/slideMaster2.xml" /><Relationship Id="rId20" Type="http://schemas.openxmlformats.org/officeDocument/2006/relationships/slideMaster" Target="slideMasters/slideMaster20.xml" /><Relationship Id="rId21" Type="http://schemas.openxmlformats.org/officeDocument/2006/relationships/slideMaster" Target="slideMasters/slideMaster21.xml" /><Relationship Id="rId22" Type="http://schemas.openxmlformats.org/officeDocument/2006/relationships/slideMaster" Target="slideMasters/slideMaster22.xml" /><Relationship Id="rId23" Type="http://schemas.openxmlformats.org/officeDocument/2006/relationships/slideMaster" Target="slideMasters/slideMaster23.xml" /><Relationship Id="rId24" Type="http://schemas.openxmlformats.org/officeDocument/2006/relationships/slideMaster" Target="slideMasters/slideMaster24.xml" /><Relationship Id="rId25" Type="http://schemas.openxmlformats.org/officeDocument/2006/relationships/slideMaster" Target="slideMasters/slideMaster25.xml" /><Relationship Id="rId26" Type="http://schemas.openxmlformats.org/officeDocument/2006/relationships/slideMaster" Target="slideMasters/slideMaster26.xml" /><Relationship Id="rId27" Type="http://schemas.openxmlformats.org/officeDocument/2006/relationships/slideMaster" Target="slideMasters/slideMaster27.xml" /><Relationship Id="rId28" Type="http://schemas.openxmlformats.org/officeDocument/2006/relationships/slideMaster" Target="slideMasters/slideMaster28.xml" /><Relationship Id="rId29" Type="http://schemas.openxmlformats.org/officeDocument/2006/relationships/slideMaster" Target="slideMasters/slideMaster29.xml" /><Relationship Id="rId3" Type="http://schemas.openxmlformats.org/officeDocument/2006/relationships/slideMaster" Target="slideMasters/slideMaster3.xml" /><Relationship Id="rId30" Type="http://schemas.openxmlformats.org/officeDocument/2006/relationships/slideMaster" Target="slideMasters/slideMaster30.xml" /><Relationship Id="rId31" Type="http://schemas.openxmlformats.org/officeDocument/2006/relationships/slideMaster" Target="slideMasters/slideMaster31.xml" /><Relationship Id="rId32" Type="http://schemas.openxmlformats.org/officeDocument/2006/relationships/slideMaster" Target="slideMasters/slideMaster32.xml" /><Relationship Id="rId33" Type="http://schemas.openxmlformats.org/officeDocument/2006/relationships/notesMaster" Target="notesMasters/notesMaster1.xml" /><Relationship Id="rId34" Type="http://schemas.openxmlformats.org/officeDocument/2006/relationships/slide" Target="slides/slide1.xml" /><Relationship Id="rId35" Type="http://schemas.openxmlformats.org/officeDocument/2006/relationships/slide" Target="slides/slide2.xml" /><Relationship Id="rId36" Type="http://schemas.openxmlformats.org/officeDocument/2006/relationships/slide" Target="slides/slide3.xml" /><Relationship Id="rId37" Type="http://schemas.openxmlformats.org/officeDocument/2006/relationships/slide" Target="slides/slide4.xml" /><Relationship Id="rId38" Type="http://schemas.openxmlformats.org/officeDocument/2006/relationships/slide" Target="slides/slide5.xml" /><Relationship Id="rId39" Type="http://schemas.openxmlformats.org/officeDocument/2006/relationships/slide" Target="slides/slide6.xml" /><Relationship Id="rId4" Type="http://schemas.openxmlformats.org/officeDocument/2006/relationships/slideMaster" Target="slideMasters/slideMaster4.xml" /><Relationship Id="rId40" Type="http://schemas.openxmlformats.org/officeDocument/2006/relationships/slide" Target="slides/slide7.xml" /><Relationship Id="rId41" Type="http://schemas.openxmlformats.org/officeDocument/2006/relationships/slide" Target="slides/slide8.xml" /><Relationship Id="rId42" Type="http://schemas.openxmlformats.org/officeDocument/2006/relationships/slide" Target="slides/slide9.xml" /><Relationship Id="rId43" Type="http://schemas.openxmlformats.org/officeDocument/2006/relationships/slide" Target="slides/slide10.xml" /><Relationship Id="rId44" Type="http://schemas.openxmlformats.org/officeDocument/2006/relationships/slide" Target="slides/slide11.xml" /><Relationship Id="rId45" Type="http://schemas.openxmlformats.org/officeDocument/2006/relationships/slide" Target="slides/slide12.xml" /><Relationship Id="rId46" Type="http://schemas.openxmlformats.org/officeDocument/2006/relationships/slide" Target="slides/slide13.xml" /><Relationship Id="rId47" Type="http://schemas.openxmlformats.org/officeDocument/2006/relationships/slide" Target="slides/slide14.xml" /><Relationship Id="rId48" Type="http://schemas.openxmlformats.org/officeDocument/2006/relationships/slide" Target="slides/slide15.xml" /><Relationship Id="rId49" Type="http://schemas.openxmlformats.org/officeDocument/2006/relationships/slide" Target="slides/slide16.xml" /><Relationship Id="rId5" Type="http://schemas.openxmlformats.org/officeDocument/2006/relationships/slideMaster" Target="slideMasters/slideMaster5.xml" /><Relationship Id="rId50" Type="http://schemas.openxmlformats.org/officeDocument/2006/relationships/slide" Target="slides/slide17.xml" /><Relationship Id="rId51" Type="http://schemas.openxmlformats.org/officeDocument/2006/relationships/slide" Target="slides/slide18.xml" /><Relationship Id="rId52" Type="http://schemas.openxmlformats.org/officeDocument/2006/relationships/slide" Target="slides/slide19.xml" /><Relationship Id="rId53" Type="http://schemas.openxmlformats.org/officeDocument/2006/relationships/slide" Target="slides/slide20.xml" /><Relationship Id="rId54" Type="http://schemas.openxmlformats.org/officeDocument/2006/relationships/slide" Target="slides/slide21.xml" /><Relationship Id="rId55" Type="http://schemas.openxmlformats.org/officeDocument/2006/relationships/slide" Target="slides/slide22.xml" /><Relationship Id="rId56" Type="http://schemas.openxmlformats.org/officeDocument/2006/relationships/slide" Target="slides/slide23.xml" /><Relationship Id="rId57" Type="http://schemas.openxmlformats.org/officeDocument/2006/relationships/slide" Target="slides/slide24.xml" /><Relationship Id="rId58" Type="http://schemas.openxmlformats.org/officeDocument/2006/relationships/slide" Target="slides/slide25.xml" /><Relationship Id="rId59" Type="http://schemas.openxmlformats.org/officeDocument/2006/relationships/slide" Target="slides/slide26.xml" /><Relationship Id="rId6" Type="http://schemas.openxmlformats.org/officeDocument/2006/relationships/slideMaster" Target="slideMasters/slideMaster6.xml" /><Relationship Id="rId60" Type="http://schemas.openxmlformats.org/officeDocument/2006/relationships/slide" Target="slides/slide27.xml" /><Relationship Id="rId61" Type="http://schemas.openxmlformats.org/officeDocument/2006/relationships/slide" Target="slides/slide28.xml" /><Relationship Id="rId62" Type="http://schemas.openxmlformats.org/officeDocument/2006/relationships/slide" Target="slides/slide29.xml" /><Relationship Id="rId63" Type="http://schemas.openxmlformats.org/officeDocument/2006/relationships/slide" Target="slides/slide30.xml" /><Relationship Id="rId64" Type="http://schemas.openxmlformats.org/officeDocument/2006/relationships/slide" Target="slides/slide31.xml" /><Relationship Id="rId65" Type="http://schemas.openxmlformats.org/officeDocument/2006/relationships/slide" Target="slides/slide32.xml" /><Relationship Id="rId66" Type="http://schemas.openxmlformats.org/officeDocument/2006/relationships/slide" Target="slides/slide33.xml" /><Relationship Id="rId67" Type="http://schemas.openxmlformats.org/officeDocument/2006/relationships/slide" Target="slides/slide34.xml" /><Relationship Id="rId68" Type="http://schemas.openxmlformats.org/officeDocument/2006/relationships/slide" Target="slides/slide35.xml" /><Relationship Id="rId69" Type="http://schemas.openxmlformats.org/officeDocument/2006/relationships/slide" Target="slides/slide36.xml" /><Relationship Id="rId7" Type="http://schemas.openxmlformats.org/officeDocument/2006/relationships/slideMaster" Target="slideMasters/slideMaster7.xml" /><Relationship Id="rId70" Type="http://schemas.openxmlformats.org/officeDocument/2006/relationships/slide" Target="slides/slide37.xml" /><Relationship Id="rId71" Type="http://schemas.openxmlformats.org/officeDocument/2006/relationships/slide" Target="slides/slide38.xml" /><Relationship Id="rId72" Type="http://schemas.openxmlformats.org/officeDocument/2006/relationships/slide" Target="slides/slide39.xml" /><Relationship Id="rId73" Type="http://schemas.openxmlformats.org/officeDocument/2006/relationships/slide" Target="slides/slide40.xml" /><Relationship Id="rId74" Type="http://schemas.openxmlformats.org/officeDocument/2006/relationships/slide" Target="slides/slide41.xml" /><Relationship Id="rId75" Type="http://schemas.openxmlformats.org/officeDocument/2006/relationships/slide" Target="slides/slide42.xml" /><Relationship Id="rId76" Type="http://schemas.openxmlformats.org/officeDocument/2006/relationships/slide" Target="slides/slide43.xml" /><Relationship Id="rId77" Type="http://schemas.openxmlformats.org/officeDocument/2006/relationships/slide" Target="slides/slide44.xml" /><Relationship Id="rId78" Type="http://schemas.openxmlformats.org/officeDocument/2006/relationships/slide" Target="slides/slide45.xml" /><Relationship Id="rId79" Type="http://schemas.openxmlformats.org/officeDocument/2006/relationships/slide" Target="slides/slide46.xml" /><Relationship Id="rId8" Type="http://schemas.openxmlformats.org/officeDocument/2006/relationships/slideMaster" Target="slideMasters/slideMaster8.xml" /><Relationship Id="rId80" Type="http://schemas.openxmlformats.org/officeDocument/2006/relationships/slide" Target="slides/slide47.xml" /><Relationship Id="rId81" Type="http://schemas.openxmlformats.org/officeDocument/2006/relationships/slide" Target="slides/slide48.xml" /><Relationship Id="rId82" Type="http://schemas.openxmlformats.org/officeDocument/2006/relationships/slide" Target="slides/slide49.xml" /><Relationship Id="rId83" Type="http://schemas.openxmlformats.org/officeDocument/2006/relationships/slide" Target="slides/slide50.xml" /><Relationship Id="rId84" Type="http://schemas.openxmlformats.org/officeDocument/2006/relationships/slide" Target="slides/slide51.xml" /><Relationship Id="rId85" Type="http://schemas.openxmlformats.org/officeDocument/2006/relationships/slide" Target="slides/slide52.xml" /><Relationship Id="rId86" Type="http://schemas.openxmlformats.org/officeDocument/2006/relationships/slide" Target="slides/slide53.xml" /><Relationship Id="rId87" Type="http://schemas.openxmlformats.org/officeDocument/2006/relationships/slide" Target="slides/slide54.xml" /><Relationship Id="rId88" Type="http://schemas.openxmlformats.org/officeDocument/2006/relationships/slide" Target="slides/slide55.xml" /><Relationship Id="rId89" Type="http://schemas.openxmlformats.org/officeDocument/2006/relationships/slide" Target="slides/slide56.xml" /><Relationship Id="rId9" Type="http://schemas.openxmlformats.org/officeDocument/2006/relationships/slideMaster" Target="slideMasters/slideMaster9.xml" /><Relationship Id="rId90" Type="http://schemas.openxmlformats.org/officeDocument/2006/relationships/slide" Target="slides/slide57.xml" /><Relationship Id="rId91" Type="http://schemas.openxmlformats.org/officeDocument/2006/relationships/slide" Target="slides/slide58.xml" /><Relationship Id="rId92" Type="http://schemas.openxmlformats.org/officeDocument/2006/relationships/slide" Target="slides/slide59.xml" /><Relationship Id="rId93" Type="http://schemas.openxmlformats.org/officeDocument/2006/relationships/slide" Target="slides/slide60.xml" /><Relationship Id="rId94" Type="http://schemas.openxmlformats.org/officeDocument/2006/relationships/slide" Target="slides/slide61.xml" /><Relationship Id="rId95" Type="http://schemas.openxmlformats.org/officeDocument/2006/relationships/slide" Target="slides/slide62.xml" /><Relationship Id="rId96" Type="http://schemas.openxmlformats.org/officeDocument/2006/relationships/slide" Target="slides/slide63.xml" /><Relationship Id="rId97" Type="http://schemas.openxmlformats.org/officeDocument/2006/relationships/slide" Target="slides/slide64.xml" /><Relationship Id="rId98" Type="http://schemas.openxmlformats.org/officeDocument/2006/relationships/slide" Target="slides/slide65.xml" /><Relationship Id="rId99" Type="http://schemas.openxmlformats.org/officeDocument/2006/relationships/slide" Target="slides/slide6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C1069C-8F53-4B17-B19A-CD59B0D91CA8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D1BEC3-F3E3-4CB4-9EB2-8EB22972C1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2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smtClean="0">
                <a:solidFill>
                  <a:srgbClr val="FF0000"/>
                </a:solidFill>
              </a:rPr>
              <a:t>今天，我们来见识一位特别的人。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1BEC3-F3E3-4CB4-9EB2-8EB22972C16A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mtClean="0">
                <a:solidFill>
                  <a:srgbClr val="003366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b="1" smtClean="0">
                <a:solidFill>
                  <a:srgbClr val="003366"/>
                </a:solidFill>
                <a:latin typeface="华文中宋" pitchFamily="2" charset="-122"/>
                <a:ea typeface="楷体_GB2312" pitchFamily="49" charset="-122"/>
              </a:rPr>
              <a:t>“</a:t>
            </a:r>
            <a:r>
              <a:rPr lang="zh-CN" altLang="en-US" b="1" smtClean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月明星稀，乌雀南飞</a:t>
            </a:r>
            <a:r>
              <a:rPr lang="zh-CN" altLang="en-US" b="1" smtClean="0">
                <a:solidFill>
                  <a:srgbClr val="003366"/>
                </a:solidFill>
                <a:latin typeface="华文中宋" pitchFamily="2" charset="-122"/>
                <a:ea typeface="楷体_GB2312" pitchFamily="49" charset="-122"/>
              </a:rPr>
              <a:t>”</a:t>
            </a:r>
            <a:r>
              <a:rPr lang="zh-CN" altLang="en-US" b="1" smtClean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此非曹孟德之诗乎？客人的思路因</a:t>
            </a:r>
            <a:r>
              <a:rPr lang="zh-CN" altLang="en-US" b="1" smtClean="0">
                <a:solidFill>
                  <a:srgbClr val="003366"/>
                </a:solidFill>
                <a:latin typeface="华文中宋" pitchFamily="2" charset="-122"/>
                <a:ea typeface="楷体_GB2312" pitchFamily="49" charset="-122"/>
              </a:rPr>
              <a:t>“</a:t>
            </a:r>
            <a:r>
              <a:rPr lang="zh-CN" altLang="en-US" b="1" smtClean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月</a:t>
            </a:r>
            <a:r>
              <a:rPr lang="zh-CN" altLang="en-US" b="1" smtClean="0">
                <a:solidFill>
                  <a:srgbClr val="003366"/>
                </a:solidFill>
                <a:latin typeface="华文中宋" pitchFamily="2" charset="-122"/>
                <a:ea typeface="楷体_GB2312" pitchFamily="49" charset="-122"/>
              </a:rPr>
              <a:t>”</a:t>
            </a:r>
            <a:r>
              <a:rPr lang="zh-CN" altLang="en-US" b="1" smtClean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而开，进而联想到赤壁之役，想到曹孟德。是在</a:t>
            </a:r>
            <a:r>
              <a:rPr lang="zh-CN" altLang="en-US" b="1" smtClean="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怀古</a:t>
            </a:r>
            <a:r>
              <a:rPr lang="zh-CN" altLang="en-US" b="1" smtClean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。下文提及一代枭雄的英姿，</a:t>
            </a:r>
            <a:r>
              <a:rPr lang="zh-CN" altLang="en-US" b="1" smtClean="0">
                <a:solidFill>
                  <a:srgbClr val="003366"/>
                </a:solidFill>
                <a:latin typeface="华文中宋" pitchFamily="2" charset="-122"/>
                <a:ea typeface="楷体_GB2312" pitchFamily="49" charset="-122"/>
              </a:rPr>
              <a:t>“</a:t>
            </a:r>
            <a:r>
              <a:rPr lang="zh-CN" altLang="en-US" b="1" smtClean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而今安在哉？</a:t>
            </a:r>
            <a:r>
              <a:rPr lang="zh-CN" altLang="en-US" b="1" smtClean="0">
                <a:solidFill>
                  <a:srgbClr val="003366"/>
                </a:solidFill>
                <a:latin typeface="华文中宋" pitchFamily="2" charset="-122"/>
                <a:ea typeface="楷体_GB2312" pitchFamily="49" charset="-122"/>
              </a:rPr>
              <a:t>”</a:t>
            </a:r>
            <a:r>
              <a:rPr lang="zh-CN" altLang="en-US" b="1" smtClean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他哀叹人生之短暂，自己之渺小，感叹人生不比江河，做人不似</a:t>
            </a:r>
            <a:r>
              <a:rPr lang="zh-CN" altLang="en-US" b="1" smtClean="0">
                <a:solidFill>
                  <a:srgbClr val="003366"/>
                </a:solidFill>
                <a:latin typeface="华文中宋" pitchFamily="2" charset="-122"/>
                <a:ea typeface="楷体_GB2312" pitchFamily="49" charset="-122"/>
              </a:rPr>
              <a:t>“</a:t>
            </a:r>
            <a:r>
              <a:rPr lang="zh-CN" altLang="en-US" b="1" smtClean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飞仙</a:t>
            </a:r>
            <a:r>
              <a:rPr lang="zh-CN" altLang="en-US" b="1" smtClean="0">
                <a:solidFill>
                  <a:srgbClr val="003366"/>
                </a:solidFill>
                <a:latin typeface="华文中宋" pitchFamily="2" charset="-122"/>
                <a:ea typeface="楷体_GB2312" pitchFamily="49" charset="-122"/>
              </a:rPr>
              <a:t>”</a:t>
            </a:r>
            <a:r>
              <a:rPr lang="zh-CN" altLang="en-US" b="1" smtClean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，渴望能与江水同存，与明月长终，惋惜人生得到的太少，留给后世的只是空空一番倾诉，使人感到悲观，厌倦了生活。是在</a:t>
            </a:r>
            <a:r>
              <a:rPr kumimoji="1" lang="zh-CN" altLang="en-US" b="1" smtClean="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伤</a:t>
            </a:r>
            <a:r>
              <a:rPr lang="zh-CN" altLang="en-US" b="1" smtClean="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今</a:t>
            </a:r>
            <a:r>
              <a:rPr lang="zh-CN" altLang="en-US" b="1" smtClean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。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1BEC3-F3E3-4CB4-9EB2-8EB22972C16A}" type="slidenum">
              <a:rPr lang="zh-CN" altLang="en-US" smtClean="0">
                <a:solidFill>
                  <a:prstClr val="black"/>
                </a:solidFill>
              </a:rPr>
              <a:t>45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李泽厚在《美的历程》中说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苏轼诗文中表现的“已不是对政治的退避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而是一种对社会的退避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……而是对整个人生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对世上的纷纷扰扰究竟有何目的和意义这个根本问题的怀疑、厌倦和乞求解脱与舍弃。……这种整个人生空漠之感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这种对整个存在、宇宙、人生、社会的怀疑、厌倦、无所希冀、无所寄托的深沉感喟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尽管不是那么非常自觉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却是苏轼最早在文艺领域中把它透露出来的”。以上论述可以见出创作《前赤壁赋》时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苏轼处在人生信仰崩溃的边缘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只有积极自救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方能过此悬崖。</a:t>
            </a:r>
            <a:endParaRPr lang="en-US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苏轼的救赎之道分别是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以老庄的“不变”理论应对存在上的虚无主义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以审美化的人生追求抵抗容易使人气馁的儒家价值信仰。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1BEC3-F3E3-4CB4-9EB2-8EB22972C16A}" type="slidenum">
              <a:rPr lang="zh-CN" altLang="en-US" smtClean="0"/>
              <a:t>62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zh-CN" sz="1200" b="1" smtClean="0"/>
              <a:t>主客对答是赋体中传统的表现手法，主与客都是作者一人的化身。苏子之劝慰，与其说是对客，莫若谓“对己”是一种典型的自我宽解。 主客对话其实是苏轼人生的两个层面。</a:t>
            </a:r>
          </a:p>
          <a:p>
            <a:r>
              <a:rPr lang="zh-CN" altLang="zh-CN" sz="1200" b="1" smtClean="0"/>
              <a:t>客代表着苏轼内心世界中消极思想的一面。赋中的主客对话，真实呈现了苏轼内心的两种矛盾思想不断斗争，反复较量，最终以积极的心态战胜消极思想的心理过程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1BEC3-F3E3-4CB4-9EB2-8EB22972C16A}" type="slidenum">
              <a:rPr lang="zh-CN" altLang="en-US" smtClean="0"/>
              <a:t>63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68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itchFamily="34" charset="0"/>
            </a:endParaRPr>
          </a:p>
        </p:txBody>
      </p:sp>
      <p:sp>
        <p:nvSpPr>
          <p:cNvPr id="7168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D6E124-E01E-4005-A78B-5C41A137D5DE}" type="slidenum">
              <a:rPr lang="zh-CN" altLang="en-US" smtClean="0">
                <a:latin typeface="Arial" pitchFamily="34" charset="0"/>
              </a:rPr>
              <a:t>2</a:t>
            </a:fld>
            <a:endParaRPr lang="en-US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斜杠青年</a:t>
            </a:r>
            <a:r>
              <a:rPr lang="zh-CN" altLang="en-US" baseline="0" smtClean="0"/>
              <a:t> 全才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1BEC3-F3E3-4CB4-9EB2-8EB22972C16A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绘画：</a:t>
            </a:r>
            <a:r>
              <a:rPr lang="zh-CN" altLang="en-US" sz="1200" b="1" smtClean="0">
                <a:solidFill>
                  <a:srgbClr val="000000"/>
                </a:solidFill>
                <a:ea typeface="隶书" pitchFamily="49" charset="-122"/>
              </a:rPr>
              <a:t>“</a:t>
            </a:r>
            <a:r>
              <a:rPr lang="zh-CN" altLang="en-US" sz="1200" b="1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朱竹</a:t>
            </a:r>
            <a:r>
              <a:rPr lang="zh-CN" altLang="en-US" sz="1200" b="1" smtClean="0">
                <a:solidFill>
                  <a:srgbClr val="000000"/>
                </a:solidFill>
                <a:ea typeface="隶书" pitchFamily="49" charset="-122"/>
              </a:rPr>
              <a:t>”</a:t>
            </a:r>
            <a:r>
              <a:rPr lang="zh-CN" altLang="en-US" sz="1200" b="1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别具一格；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1200" b="1" smtClean="0">
                <a:solidFill>
                  <a:srgbClr val="FF0000"/>
                </a:solidFill>
              </a:rPr>
              <a:t>苏辛(</a:t>
            </a:r>
            <a:r>
              <a:rPr lang="zh-CN" altLang="en-US" sz="1200" b="1" smtClean="0">
                <a:solidFill>
                  <a:srgbClr val="FF0000"/>
                </a:solidFill>
              </a:rPr>
              <a:t>豪放</a:t>
            </a:r>
            <a:r>
              <a:rPr lang="zh-CN" altLang="zh-CN" sz="1200" b="1" smtClean="0">
                <a:solidFill>
                  <a:srgbClr val="FF0000"/>
                </a:solidFill>
              </a:rPr>
              <a:t>词）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1BEC3-F3E3-4CB4-9EB2-8EB22972C16A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政治上 文学上 我太南了，但是我一笑而过！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1BEC3-F3E3-4CB4-9EB2-8EB22972C16A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z="1200" b="1" smtClean="0">
                <a:latin typeface="Times New Roman" pitchFamily="18" charset="0"/>
              </a:rPr>
              <a:t>苏轼生存的年代适逢王安石变法新党与司马光旧党斗争之时，由于坚持正义，夹在两种势力中间，屡遭贬谪与磨难。先后贬至黄州、惠州、儋州，最后病死于常州。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1BEC3-F3E3-4CB4-9EB2-8EB22972C16A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都在湖北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1BEC3-F3E3-4CB4-9EB2-8EB22972C16A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z="1200" b="1" smtClean="0">
                <a:solidFill>
                  <a:srgbClr val="05090F"/>
                </a:solidFill>
                <a:latin typeface="Times New Roman" pitchFamily="18" charset="0"/>
                <a:ea typeface="楷体_GB2312" pitchFamily="49" charset="-122"/>
              </a:rPr>
              <a:t>本段展示了一个友人相聚、泛舟江上、畅饮美酒、咏诗诵文、迎风赏月的舒畅飘逸、超然物外的境界。在黄州苏轼过的实际上是一种囚犯生活，处境相当困难。居然有如此雅兴，夜游赤壁。表现了他听任自然，乐观旷达的情怀。反映了他超然物外、洒脱不羁的道家思想。</a:t>
            </a:r>
            <a:r>
              <a:rPr lang="zh-CN" altLang="en-US" sz="1200" b="1" smtClean="0">
                <a:solidFill>
                  <a:srgbClr val="05090F"/>
                </a:solidFill>
                <a:latin typeface="Times New Roman" pitchFamily="18" charset="0"/>
              </a:rPr>
              <a:t>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1BEC3-F3E3-4CB4-9EB2-8EB22972C16A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b="1" smtClean="0">
                <a:solidFill>
                  <a:srgbClr val="660033"/>
                </a:solidFill>
                <a:latin typeface="华文细黑" pitchFamily="2" charset="-122"/>
                <a:ea typeface="楷体_GB2312" pitchFamily="49" charset="-122"/>
              </a:rPr>
              <a:t>“</a:t>
            </a:r>
            <a:r>
              <a:rPr lang="zh-CN" altLang="en-US" sz="1200" b="1" smtClean="0">
                <a:solidFill>
                  <a:srgbClr val="660033"/>
                </a:solidFill>
                <a:latin typeface="楷体_GB2312" pitchFamily="49" charset="-122"/>
                <a:ea typeface="楷体_GB2312" pitchFamily="49" charset="-122"/>
              </a:rPr>
              <a:t>美人</a:t>
            </a:r>
            <a:r>
              <a:rPr lang="zh-CN" altLang="en-US" sz="1200" b="1" smtClean="0">
                <a:solidFill>
                  <a:srgbClr val="660033"/>
                </a:solidFill>
                <a:latin typeface="华文细黑" pitchFamily="2" charset="-122"/>
                <a:ea typeface="楷体_GB2312" pitchFamily="49" charset="-122"/>
              </a:rPr>
              <a:t>”</a:t>
            </a:r>
            <a:r>
              <a:rPr lang="zh-CN" altLang="en-US" sz="1200" b="1" smtClean="0">
                <a:solidFill>
                  <a:srgbClr val="660033"/>
                </a:solidFill>
                <a:latin typeface="楷体_GB2312" pitchFamily="49" charset="-122"/>
                <a:ea typeface="楷体_GB2312" pitchFamily="49" charset="-122"/>
              </a:rPr>
              <a:t>指所倾心的对象，代表一种理想的追求。它表现了作者的政治感慨，是作者在遭受贬谪之后，仍然坚持对生活的执着态度，坚持对朝廷政事关切而不甘沉沦的情怀。</a:t>
            </a:r>
            <a:r>
              <a:rPr lang="zh-CN" altLang="en-US" sz="1200" b="1" smtClean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1BEC3-F3E3-4CB4-9EB2-8EB22972C16A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10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10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10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10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7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8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8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8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8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8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8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8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8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8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9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9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9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9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9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9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9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9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9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0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20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20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20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20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20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20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20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20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20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2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7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8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8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8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8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8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8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8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8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8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9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9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9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29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29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29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29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29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29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0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30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30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30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30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30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30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30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30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30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3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3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3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3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3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3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3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3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3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3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3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3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3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3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3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3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3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9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9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F8353-7CF4-45AD-B562-E294B00BAA9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5A927-97A5-46B9-8ED5-EC59DF3D1E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F8353-7CF4-45AD-B562-E294B00BAA9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5A927-97A5-46B9-8ED5-EC59DF3D1E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CA5649-3079-4D05-951B-E0C52CD19FCC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82473-C05B-4F9D-9DBC-DA73E085DDCC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1E9365-97E6-493E-A3DE-2EE5B4A3414D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E6BA384-19EE-4A25-A255-C0AA41C11AED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AF08DC-3D53-424D-B0DA-4E73AA562BAC}" type="slidenum">
              <a:rPr lang="en-US" altLang="zh-CN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314EF9-62DE-40A7-9FD6-1C53EF0E348E}" type="slidenum">
              <a:rPr lang="en-US" altLang="zh-CN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D201AB-4ABA-4D0D-A45A-A01BCF7D5851}" type="slidenum">
              <a:rPr lang="en-US" altLang="zh-CN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B0A90C-F7BA-48A8-9F8D-B67FD0594AFC}" type="slidenum">
              <a:rPr lang="en-US" altLang="zh-CN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625D-6B0D-4A68-8E19-B2E189D3ABFE}" type="slidenum">
              <a:rPr lang="en-US" altLang="zh-CN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A72BEE-731B-4145-9628-2C78EC095635}" type="slidenum">
              <a:rPr lang="en-US" altLang="zh-CN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F8353-7CF4-45AD-B562-E294B00BAA9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5A927-97A5-46B9-8ED5-EC59DF3D1E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C56D97-BCF8-4000-829D-913C01D7C9A5}" type="slidenum">
              <a:rPr lang="en-US" altLang="zh-CN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286E21-F2AB-445A-B913-AE7E3C3881B4}" type="slidenum">
              <a:rPr lang="en-US" altLang="zh-CN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17EFF0-0969-4112-9C18-64FDB073C40C}" type="slidenum">
              <a:rPr lang="en-US" altLang="zh-CN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63678F-F86D-4B5C-B4FD-356622425384}" type="slidenum">
              <a:rPr lang="en-US" altLang="zh-CN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B96265-6FF0-4E04-AEC2-7576F1E8D72F}" type="slidenum">
              <a:rPr lang="en-US" altLang="zh-CN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8A0C45-8D56-4BC8-8CFF-9A069BD264C9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1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clipArtAndVertTx">
  <p:cSld name="标题，剪贴画与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endParaRPr lang="zh-CN" altLang="en-US" noProof="1"/>
          </a:p>
        </p:txBody>
      </p:sp>
      <p:sp>
        <p:nvSpPr>
          <p:cNvPr id="4" name="竖排文字占位符 3"/>
          <p:cNvSpPr>
            <a:spLocks noGrp="1"/>
          </p:cNvSpPr>
          <p:nvPr>
            <p:ph type="body" orient="vert" sz="half" idx="2"/>
          </p:nvPr>
        </p:nvSpPr>
        <p:spPr>
          <a:xfrm>
            <a:off x="4629150" y="1825625"/>
            <a:ext cx="3886200" cy="43513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F6EBE0-3F00-42A1-9A48-C6821EB0227A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0919171"/>
      </p:ext>
    </p:extLst>
  </p:cSld>
  <p:clrMapOvr>
    <a:masterClrMapping/>
  </p:clrMapOvr>
  <p:transition/>
  <p:timing/>
</p:sldLayout>
</file>

<file path=ppt/slideLayouts/slideLayout1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CA9DD-AEF8-4D10-BA07-9BCED35DDF4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9F855-3997-4CA8-A0DC-61B1C38DFF1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BAC48-78BC-4C24-96C1-D6657FBA8FB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E31E67-852C-443B-98A5-1D9CD028148E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1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28775"/>
            <a:ext cx="4038600" cy="4497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28775"/>
            <a:ext cx="4038600" cy="4497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AFE34-6FB0-41D8-B20E-DB6453ED9A1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D4747-561C-40AD-B2E7-B7C38E99ABA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4C982-6314-463F-AD5F-23C5C66BF6A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12D2D-EFA4-4C20-80A8-9C8A2AB1EA3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5997E-8A2A-4749-B927-2B607FBF997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A509B-EAE6-44A8-8C26-7C2E3DF8623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0EC97-0248-4784-81A5-C3142741DDB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D5FCD-1941-49BC-8766-09EAF4788B4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09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50A4D-AA6E-4658-A984-FCEC17DA1D3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6B5C80-BA43-4B21-A34F-A9589155889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25FDED-4557-4F9A-B407-655A21A8816B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1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615D6-5239-465E-97FC-009FF472BB2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66D46F-D9B4-4EBB-8C8D-4CFEFD9B8284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28775"/>
            <a:ext cx="4038600" cy="44973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28775"/>
            <a:ext cx="4038600" cy="44973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728315-CBEB-47B3-A8C0-D6A18E438A18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AFFAC3-3355-4D02-B118-2629D6378209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272D73-7C2C-4565-BB77-C9FC630CFF14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189485-8227-4DE2-9385-AFB9DF175ECF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C5607-0821-4AA6-BED8-386B6E02CF66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657EE-A764-4C73-9659-BCA9BA146B87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5AF81-237E-417A-AC4E-B6F1070ED812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ACD1C-A9AF-4BD1-AFF5-EA74315689F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AF1CC5-1878-4DD1-87E5-CD48A36AE5B6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1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28775"/>
            <a:ext cx="4038600" cy="44973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4648200" y="1628775"/>
            <a:ext cx="4038600" cy="4497388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E1176-F9D4-49E9-8F31-EE22C3F4CD00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6B5C80-BA43-4B21-A34F-A9589155889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615D6-5239-465E-97FC-009FF472BB2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66D46F-D9B4-4EBB-8C8D-4CFEFD9B8284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28775"/>
            <a:ext cx="4038600" cy="44973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28775"/>
            <a:ext cx="4038600" cy="44973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728315-CBEB-47B3-A8C0-D6A18E438A18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AFFAC3-3355-4D02-B118-2629D6378209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272D73-7C2C-4565-BB77-C9FC630CFF14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189485-8227-4DE2-9385-AFB9DF175ECF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C5607-0821-4AA6-BED8-386B6E02CF66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657EE-A764-4C73-9659-BCA9BA146B87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CA2C59-3784-45AD-9E67-DDFEB134E700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1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5AF81-237E-417A-AC4E-B6F1070ED812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ACD1C-A9AF-4BD1-AFF5-EA74315689F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28775"/>
            <a:ext cx="4038600" cy="44973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4648200" y="1628775"/>
            <a:ext cx="4038600" cy="4497388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E1176-F9D4-49E9-8F31-EE22C3F4CD00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6B5C80-BA43-4B21-A34F-A9589155889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615D6-5239-465E-97FC-009FF472BB2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66D46F-D9B4-4EBB-8C8D-4CFEFD9B8284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28775"/>
            <a:ext cx="4038600" cy="44973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28775"/>
            <a:ext cx="4038600" cy="44973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728315-CBEB-47B3-A8C0-D6A18E438A18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AFFAC3-3355-4D02-B118-2629D6378209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272D73-7C2C-4565-BB77-C9FC630CFF14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189485-8227-4DE2-9385-AFB9DF175ECF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087770-AF48-4922-810F-F295B72D8751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1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C5607-0821-4AA6-BED8-386B6E02CF66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657EE-A764-4C73-9659-BCA9BA146B87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5AF81-237E-417A-AC4E-B6F1070ED812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ACD1C-A9AF-4BD1-AFF5-EA74315689F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28775"/>
            <a:ext cx="4038600" cy="44973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4648200" y="1628775"/>
            <a:ext cx="4038600" cy="4497388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E1176-F9D4-49E9-8F31-EE22C3F4CD00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6B5C80-BA43-4B21-A34F-A9589155889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615D6-5239-465E-97FC-009FF472BB2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66D46F-D9B4-4EBB-8C8D-4CFEFD9B8284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28775"/>
            <a:ext cx="4038600" cy="44973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28775"/>
            <a:ext cx="4038600" cy="44973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728315-CBEB-47B3-A8C0-D6A18E438A18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AFFAC3-3355-4D02-B118-2629D6378209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843C7-C40A-4B48-B17F-B5308FD8162F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1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272D73-7C2C-4565-BB77-C9FC630CFF14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189485-8227-4DE2-9385-AFB9DF175ECF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C5607-0821-4AA6-BED8-386B6E02CF66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657EE-A764-4C73-9659-BCA9BA146B87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5AF81-237E-417A-AC4E-B6F1070ED812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ACD1C-A9AF-4BD1-AFF5-EA74315689F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28775"/>
            <a:ext cx="4038600" cy="44973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4648200" y="1628775"/>
            <a:ext cx="4038600" cy="4497388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E1176-F9D4-49E9-8F31-EE22C3F4CD00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6B5C80-BA43-4B21-A34F-A9589155889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615D6-5239-465E-97FC-009FF472BB2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66D46F-D9B4-4EBB-8C8D-4CFEFD9B8284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EEA17-FD49-4FA0-BAF0-6250B6308413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1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28775"/>
            <a:ext cx="4038600" cy="44973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28775"/>
            <a:ext cx="4038600" cy="44973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728315-CBEB-47B3-A8C0-D6A18E438A18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AFFAC3-3355-4D02-B118-2629D6378209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272D73-7C2C-4565-BB77-C9FC630CFF14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189485-8227-4DE2-9385-AFB9DF175ECF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C5607-0821-4AA6-BED8-386B6E02CF66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657EE-A764-4C73-9659-BCA9BA146B87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5AF81-237E-417A-AC4E-B6F1070ED812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ACD1C-A9AF-4BD1-AFF5-EA74315689F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28775"/>
            <a:ext cx="4038600" cy="44973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4648200" y="1628775"/>
            <a:ext cx="4038600" cy="4497388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E1176-F9D4-49E9-8F31-EE22C3F4CD00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6B5C80-BA43-4B21-A34F-A9589155889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F8353-7CF4-45AD-B562-E294B00BAA9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5A927-97A5-46B9-8ED5-EC59DF3D1E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CEC131-73B8-4F42-B07B-46013F05B297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2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615D6-5239-465E-97FC-009FF472BB2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66D46F-D9B4-4EBB-8C8D-4CFEFD9B8284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28775"/>
            <a:ext cx="4038600" cy="44973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28775"/>
            <a:ext cx="4038600" cy="44973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728315-CBEB-47B3-A8C0-D6A18E438A18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AFFAC3-3355-4D02-B118-2629D6378209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272D73-7C2C-4565-BB77-C9FC630CFF14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189485-8227-4DE2-9385-AFB9DF175ECF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0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C5607-0821-4AA6-BED8-386B6E02CF66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0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657EE-A764-4C73-9659-BCA9BA146B87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0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5AF81-237E-417A-AC4E-B6F1070ED812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0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ACD1C-A9AF-4BD1-AFF5-EA74315689F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4D9AD2-E9BE-4382-BD1B-DEA556AAD18D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2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28775"/>
            <a:ext cx="4038600" cy="44973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4648200" y="1628775"/>
            <a:ext cx="4038600" cy="4497388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E1176-F9D4-49E9-8F31-EE22C3F4CD00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6B5C80-BA43-4B21-A34F-A9589155889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615D6-5239-465E-97FC-009FF472BB2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66D46F-D9B4-4EBB-8C8D-4CFEFD9B8284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28775"/>
            <a:ext cx="4038600" cy="44973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28775"/>
            <a:ext cx="4038600" cy="44973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728315-CBEB-47B3-A8C0-D6A18E438A18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AFFAC3-3355-4D02-B118-2629D6378209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272D73-7C2C-4565-BB77-C9FC630CFF14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189485-8227-4DE2-9385-AFB9DF175ECF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C5607-0821-4AA6-BED8-386B6E02CF66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657EE-A764-4C73-9659-BCA9BA146B87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8C49DA-0EA3-46CF-A024-CA5709CA725E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2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5AF81-237E-417A-AC4E-B6F1070ED812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ACD1C-A9AF-4BD1-AFF5-EA74315689F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28775"/>
            <a:ext cx="4038600" cy="44973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4648200" y="1628775"/>
            <a:ext cx="4038600" cy="4497388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E1176-F9D4-49E9-8F31-EE22C3F4CD00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FDC29-BAB2-458E-A75D-2F4DA58A703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clipArtAndVertTx">
  <p:cSld name="标题，剪贴画与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endParaRPr lang="zh-CN" altLang="en-US" noProof="1"/>
          </a:p>
        </p:txBody>
      </p:sp>
      <p:sp>
        <p:nvSpPr>
          <p:cNvPr id="4" name="竖排文字占位符 3"/>
          <p:cNvSpPr>
            <a:spLocks noGrp="1"/>
          </p:cNvSpPr>
          <p:nvPr>
            <p:ph type="body" orient="vert" sz="half" idx="2"/>
          </p:nvPr>
        </p:nvSpPr>
        <p:spPr>
          <a:xfrm>
            <a:off x="4629150" y="1825625"/>
            <a:ext cx="3886200" cy="43513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F6EBE0-3F00-42A1-9A48-C6821EB0227A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0919171"/>
      </p:ext>
    </p:extLst>
  </p:cSld>
  <p:clrMapOvr>
    <a:masterClrMapping/>
  </p:clrMapOvr>
  <p:transition/>
  <p:timing/>
</p:sldLayout>
</file>

<file path=ppt/slideLayouts/slideLayout2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D106B-45D4-45B9-81FC-581CA59451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clipArtAndVertTx">
  <p:cSld name="标题，剪贴画与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endParaRPr lang="zh-CN" altLang="en-US" noProof="1"/>
          </a:p>
        </p:txBody>
      </p:sp>
      <p:sp>
        <p:nvSpPr>
          <p:cNvPr id="4" name="竖排文字占位符 3"/>
          <p:cNvSpPr>
            <a:spLocks noGrp="1"/>
          </p:cNvSpPr>
          <p:nvPr>
            <p:ph type="body" orient="vert" sz="half" idx="2"/>
          </p:nvPr>
        </p:nvSpPr>
        <p:spPr>
          <a:xfrm>
            <a:off x="4629150" y="1825625"/>
            <a:ext cx="3886200" cy="43513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F6EBE0-3F00-42A1-9A48-C6821EB0227A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0919171"/>
      </p:ext>
    </p:extLst>
  </p:cSld>
  <p:clrMapOvr>
    <a:masterClrMapping/>
  </p:clrMapOvr>
  <p:transition/>
  <p:timing/>
</p:sldLayout>
</file>

<file path=ppt/slideLayouts/slideLayout2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3B32B-A536-403C-B0E0-262E803AFD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clipArtAndVertTx">
  <p:cSld name="标题，剪贴画与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endParaRPr lang="zh-CN" altLang="en-US" noProof="1"/>
          </a:p>
        </p:txBody>
      </p:sp>
      <p:sp>
        <p:nvSpPr>
          <p:cNvPr id="4" name="竖排文字占位符 3"/>
          <p:cNvSpPr>
            <a:spLocks noGrp="1"/>
          </p:cNvSpPr>
          <p:nvPr>
            <p:ph type="body" orient="vert" sz="half" idx="2"/>
          </p:nvPr>
        </p:nvSpPr>
        <p:spPr>
          <a:xfrm>
            <a:off x="4629150" y="1825625"/>
            <a:ext cx="3886200" cy="43513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F6EBE0-3F00-42A1-9A48-C6821EB0227A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0919171"/>
      </p:ext>
    </p:extLst>
  </p:cSld>
  <p:clrMapOvr>
    <a:masterClrMapping/>
  </p:clrMapOvr>
  <p:transition/>
  <p:timing/>
</p:sldLayout>
</file>

<file path=ppt/slideLayouts/slideLayout2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6AB1B07-A4E2-4F0E-B9B2-A825620EB29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28775"/>
            <a:ext cx="4038600" cy="4497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28775"/>
            <a:ext cx="4038600" cy="4497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5BED6-831F-465F-A948-002F15E3592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1083E8-4308-4042-AA5B-D074871F41C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1EB3353-A7D8-4BBD-924C-249272DE56B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7AA2F1B-FDC4-43D2-BA50-846404BDF6E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818BD6A-2FDE-4E9C-887E-C7B06EABC79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DEE36D-D2BA-472E-953D-23D0BB8D115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58DB8-37B1-4496-A6AB-B89B349C34EB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2019/12/20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D3B0F-5928-43F6-BCEA-0D7D38C935B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9E55A5-45C3-4745-8C00-EC97D982493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78DCB7-949C-4995-B05C-295481BBB48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1B5474-0C93-4EDC-A514-B6A52D96DF0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E72AFFF-F844-4295-9BA4-3F8942322FE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8F5EE-3335-42E6-AB74-B73DB5386BE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6AB1B07-A4E2-4F0E-B9B2-A825620EB29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1083E8-4308-4042-AA5B-D074871F41C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1EB3353-A7D8-4BBD-924C-249272DE56B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7AA2F1B-FDC4-43D2-BA50-846404BDF6E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818BD6A-2FDE-4E9C-887E-C7B06EABC79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DEE36D-D2BA-472E-953D-23D0BB8D115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58DB8-37B1-4496-A6AB-B89B349C34EB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2019/12/20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D3B0F-5928-43F6-BCEA-0D7D38C935B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9E55A5-45C3-4745-8C00-EC97D982493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78DCB7-949C-4995-B05C-295481BBB48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1B5474-0C93-4EDC-A514-B6A52D96DF0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DE05D-2ED5-4D49-9686-54F85BDC613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E72AFFF-F844-4295-9BA4-3F8942322FE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830BD-C4C3-49B4-B74D-EC970E4F0A3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clipArtAndVertTx">
  <p:cSld name="标题，剪贴画与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endParaRPr lang="zh-CN" altLang="en-US" noProof="1"/>
          </a:p>
        </p:txBody>
      </p:sp>
      <p:sp>
        <p:nvSpPr>
          <p:cNvPr id="4" name="竖排文字占位符 3"/>
          <p:cNvSpPr>
            <a:spLocks noGrp="1"/>
          </p:cNvSpPr>
          <p:nvPr>
            <p:ph type="body" orient="vert" sz="half" idx="2"/>
          </p:nvPr>
        </p:nvSpPr>
        <p:spPr>
          <a:xfrm>
            <a:off x="4629150" y="1825625"/>
            <a:ext cx="3886200" cy="43513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F6EBE0-3F00-42A1-9A48-C6821EB0227A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0919171"/>
      </p:ext>
    </p:extLst>
  </p:cSld>
  <p:clrMapOvr>
    <a:masterClrMapping/>
  </p:clrMapOvr>
  <p:transition/>
  <p:timing/>
</p:sldLayout>
</file>

<file path=ppt/slideLayouts/slideLayout2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94675-4940-4C9B-8AA2-7AB73FB47C5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34DDA-0D4C-483B-87CC-4F4158F9E93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1B9BB-8E00-4D49-BD45-BB8631B5892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28775"/>
            <a:ext cx="4038600" cy="4497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28775"/>
            <a:ext cx="4038600" cy="4497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1ABA8-7255-4FED-8A16-871FD7B3A0B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791C8-337E-493A-BDDD-709396B7E4A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0D961-B50A-4DF9-BECD-782AF32756F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9F224-6A60-4F3C-88F5-F713F2D7162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F8353-7CF4-45AD-B562-E294B00BAA9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5A927-97A5-46B9-8ED5-EC59DF3D1E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8D096-14FA-4FED-AEC8-8525356F811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F1D36-A990-4DD7-A48B-F7AEB4F6C34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78BD0-1B83-4AC3-8375-20D46CDF97B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E7B68-0CA6-4131-A886-3A7BD962E5B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4DADC-3F46-4BBA-B284-794D8B2DCBF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09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BD62D7-A12B-4430-89C3-FBEAE9F0273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94675-4940-4C9B-8AA2-7AB73FB47C5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0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34DDA-0D4C-483B-87CC-4F4158F9E93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0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1B9BB-8E00-4D49-BD45-BB8631B5892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0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28775"/>
            <a:ext cx="4038600" cy="4497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28775"/>
            <a:ext cx="4038600" cy="4497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1ABA8-7255-4FED-8A16-871FD7B3A0B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0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791C8-337E-493A-BDDD-709396B7E4A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40E56-AAEE-41CA-B368-31466411601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0D961-B50A-4DF9-BECD-782AF32756F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9F224-6A60-4F3C-88F5-F713F2D7162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F1D36-A990-4DD7-A48B-F7AEB4F6C34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78BD0-1B83-4AC3-8375-20D46CDF97B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E7B68-0CA6-4131-A886-3A7BD962E5B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4DADC-3F46-4BBA-B284-794D8B2DCBF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09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BD62D7-A12B-4430-89C3-FBEAE9F0273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04708D-5000-4E39-B61B-6FE02CF07C29}" type="slidenum">
              <a:rPr lang="en-US" altLang="zh-CN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1AC834-0ABA-48A2-B357-F42687E92797}" type="slidenum">
              <a:rPr lang="en-US" altLang="zh-CN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839E4D-5F00-48E9-9EBE-4F5E353B2F60}" type="slidenum">
              <a:rPr lang="en-US" altLang="zh-CN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A9457-3C47-49BD-9EC5-1E4554B1FD7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9C866-0589-4844-9469-550527791526}" type="slidenum">
              <a:rPr lang="en-US" altLang="zh-CN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BD1CF3-4894-43DD-B815-BC454C9CF1FD}" type="slidenum">
              <a:rPr lang="en-US" altLang="zh-CN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B37290-F5CA-4650-B52B-DFCB42E01A70}" type="slidenum">
              <a:rPr lang="en-US" altLang="zh-CN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DA30BF-23A2-41BB-87B1-2EE458211019}" type="slidenum">
              <a:rPr lang="en-US" altLang="zh-CN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1FFF8-9F89-4CC0-BABE-CDECD2635BEB}" type="slidenum">
              <a:rPr lang="en-US" altLang="zh-CN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EAE630-243A-4CB6-80B4-A5DD0324F3D9}" type="slidenum">
              <a:rPr lang="en-US" altLang="zh-CN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C68A8-E655-4F88-9FEC-C84FD565663E}" type="slidenum">
              <a:rPr lang="en-US" altLang="zh-CN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70640-B878-46D6-AC20-C8EE58A8ACF1}" type="slidenum">
              <a:rPr lang="en-US" altLang="zh-CN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8C658-FC21-48CA-99F4-8875C597C7F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40386-3039-4152-8FC9-30D317B3383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DD427-7059-4B71-90BC-83DC93FBE75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859D9-D6F8-4FB7-80BB-30C0A8EFAF2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28775"/>
            <a:ext cx="4038600" cy="4497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28775"/>
            <a:ext cx="4038600" cy="4497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CC0D8-6602-4129-939F-6F1929BA36F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E1E9A-52D5-4C39-9327-9D977ADC64D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14A9-194D-4147-A2EC-26D5916F703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C205B-FFAE-4638-B185-E3C22EE970E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45A76-7881-4047-919D-16299EC6091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300E0-67C0-4CDC-A0CE-9F218D96AF1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AE83A-A126-48DA-A5C6-35D36305E6B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1BEE1-117A-4BC6-8361-983B317BD54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8C658-FC21-48CA-99F4-8875C597C7F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12F5373-64B4-4533-989F-BC23E8C6910A}" type="slidenum">
              <a:rPr kumimoji="1"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40386-3039-4152-8FC9-30D317B3383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859D9-D6F8-4FB7-80BB-30C0A8EFAF2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28775"/>
            <a:ext cx="4038600" cy="4497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28775"/>
            <a:ext cx="4038600" cy="4497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CC0D8-6602-4129-939F-6F1929BA36F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E1E9A-52D5-4C39-9327-9D977ADC64D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14A9-194D-4147-A2EC-26D5916F703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C205B-FFAE-4638-B185-E3C22EE970E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45A76-7881-4047-919D-16299EC6091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300E0-67C0-4CDC-A0CE-9F218D96AF1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AE83A-A126-48DA-A5C6-35D36305E6B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1BEE1-117A-4BC6-8361-983B317BD54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197723A-916A-4750-B898-7A546A6534AC}" type="slidenum">
              <a:rPr kumimoji="1"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8C658-FC21-48CA-99F4-8875C597C7F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40386-3039-4152-8FC9-30D317B3383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859D9-D6F8-4FB7-80BB-30C0A8EFAF2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28775"/>
            <a:ext cx="4038600" cy="4497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28775"/>
            <a:ext cx="4038600" cy="4497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CC0D8-6602-4129-939F-6F1929BA36F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E1E9A-52D5-4C39-9327-9D977ADC64D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14A9-194D-4147-A2EC-26D5916F703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C205B-FFAE-4638-B185-E3C22EE970E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45A76-7881-4047-919D-16299EC6091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300E0-67C0-4CDC-A0CE-9F218D96AF1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AE83A-A126-48DA-A5C6-35D36305E6B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3B23EC1-21B0-4041-ACE7-3D2DC38CD493}" type="slidenum">
              <a:rPr kumimoji="1"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1BEE1-117A-4BC6-8361-983B317BD54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0B2B79F-2570-4713-BACE-CBBAD659E641}" type="slidenum">
              <a:rPr kumimoji="1"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7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30239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30239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8428A3B-7AE7-4452-9BCA-89AE8A15EDC8}" type="slidenum">
              <a:rPr kumimoji="1"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F902208-10BE-4E92-9159-585A1EB2DBEF}" type="slidenum">
              <a:rPr kumimoji="1"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F8353-7CF4-45AD-B562-E294B00BAA9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5A927-97A5-46B9-8ED5-EC59DF3D1E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B7C1DB8-AF28-4DFC-8C02-F1C212F93EAC}" type="slidenum">
              <a:rPr kumimoji="1"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788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30239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5227B4-9CEC-4D31-8D6F-F071EDE76F5C}" type="slidenum">
              <a:rPr kumimoji="1"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7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30239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7F4D05E-3366-4895-AB35-258086945298}" type="slidenum">
              <a:rPr kumimoji="1"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07D65CF-71A0-488E-AF35-F3F7326260F6}" type="slidenum">
              <a:rPr kumimoji="1"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5537591-C6FD-4DEC-9697-27AA5611CACA}" type="slidenum">
              <a:rPr kumimoji="1"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C2166-6090-46AE-8F6C-4ADA16BD3AA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3D61F-FB23-4A90-A8EB-B3A80E2D07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D58EF-6A57-4CE5-BD2B-9DD71C17782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28775"/>
            <a:ext cx="4038600" cy="4497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28775"/>
            <a:ext cx="4038600" cy="4497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3B054-20EF-43B9-ACA2-6C6A222F525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F8353-7CF4-45AD-B562-E294B00BAA9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5A927-97A5-46B9-8ED5-EC59DF3D1E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39E3B-F605-4453-A010-60221DED513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5821C-DD0B-4340-8C14-02599CC6FDF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35B18-A905-4E2D-99D2-5C69AF3F91A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ECA5C-2BEF-43BE-B621-E212F6B5271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8EB10-7567-4230-8DA2-D4926F4C86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66D89-48C2-4802-A969-0C95432D975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4A611-9903-48C6-ABE8-3436DDFC0D1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101872-855A-416F-9906-99EE7240D5F1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DC6891-66BD-4C2B-B099-6B65F27D9CFC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05C7D-EA8A-4766-8B1C-241FEF67BA26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F8353-7CF4-45AD-B562-E294B00BAA9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5A927-97A5-46B9-8ED5-EC59DF3D1E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D83DBF-5EEC-47A6-B2B5-EE8C43B7F9C9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AF0F9D-3EEA-4C37-A9FA-E94D8FD3618F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374553-65C3-4D6B-AB94-BB3DD88E0D51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>
                <a:solidFill>
                  <a:srgbClr val="000000"/>
                </a:solidFill>
              </a:rPr>
              <a:t>2019/12/20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020DFB-E5CF-4C93-A6E9-65F2A661FB9F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34B7C2-8DDF-4788-9164-41105DB47A76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62EE44-1EF4-4399-8634-B2B35EAE00E5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454433-FB8D-4383-B0CA-B7A9F1BF5253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99AC1D-3828-484E-8EFA-FA652E0BA0D8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240E97-997C-45FA-AB0C-6091BBAE8A12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5B8BC2-A128-4EE2-A292-61C4968F5D2C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F8353-7CF4-45AD-B562-E294B00BAA9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5A927-97A5-46B9-8ED5-EC59DF3D1E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67E477-801F-4EF1-85E9-4730D3FDA14B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8063DB-7D99-47ED-923D-857B48DA9F39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58BB03-D880-4A3A-BAD5-85B60E5DEA48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16DF8D-BAE2-425E-A048-C3568BDDDE32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25B099-B910-438C-8F67-BEB3ED6AA1D8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56C1A1-85E5-44F3-9B29-904DE3672BC7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CA5649-3079-4D05-951B-E0C52CD19FCC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82473-C05B-4F9D-9DBC-DA73E085DDCC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1E9365-97E6-493E-A3DE-2EE5B4A3414D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E6BA384-19EE-4A25-A255-C0AA41C11AED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F8353-7CF4-45AD-B562-E294B00BAA9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5A927-97A5-46B9-8ED5-EC59DF3D1E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240E97-997C-45FA-AB0C-6091BBAE8A12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5B8BC2-A128-4EE2-A292-61C4968F5D2C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67E477-801F-4EF1-85E9-4730D3FDA14B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8063DB-7D99-47ED-923D-857B48DA9F39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58BB03-D880-4A3A-BAD5-85B60E5DEA48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16DF8D-BAE2-425E-A048-C3568BDDDE32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25B099-B910-438C-8F67-BEB3ED6AA1D8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56C1A1-85E5-44F3-9B29-904DE3672BC7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CA5649-3079-4D05-951B-E0C52CD19FCC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82473-C05B-4F9D-9DBC-DA73E085DDCC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F8353-7CF4-45AD-B562-E294B00BAA9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5A927-97A5-46B9-8ED5-EC59DF3D1E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1E9365-97E6-493E-A3DE-2EE5B4A3414D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E6BA384-19EE-4A25-A255-C0AA41C11AED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240E97-997C-45FA-AB0C-6091BBAE8A12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5B8BC2-A128-4EE2-A292-61C4968F5D2C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67E477-801F-4EF1-85E9-4730D3FDA14B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8063DB-7D99-47ED-923D-857B48DA9F39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58BB03-D880-4A3A-BAD5-85B60E5DEA48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16DF8D-BAE2-425E-A048-C3568BDDDE32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25B099-B910-438C-8F67-BEB3ED6AA1D8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56C1A1-85E5-44F3-9B29-904DE3672BC7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4.xml" /><Relationship Id="rId10" Type="http://schemas.openxmlformats.org/officeDocument/2006/relationships/slideLayout" Target="../slideLayouts/slideLayout113.xml" /><Relationship Id="rId11" Type="http://schemas.openxmlformats.org/officeDocument/2006/relationships/slideLayout" Target="../slideLayouts/slideLayout114.xml" /><Relationship Id="rId12" Type="http://schemas.openxmlformats.org/officeDocument/2006/relationships/theme" Target="../theme/theme10.xml" /><Relationship Id="rId2" Type="http://schemas.openxmlformats.org/officeDocument/2006/relationships/slideLayout" Target="../slideLayouts/slideLayout105.xml" /><Relationship Id="rId3" Type="http://schemas.openxmlformats.org/officeDocument/2006/relationships/slideLayout" Target="../slideLayouts/slideLayout106.xml" /><Relationship Id="rId4" Type="http://schemas.openxmlformats.org/officeDocument/2006/relationships/slideLayout" Target="../slideLayouts/slideLayout107.xml" /><Relationship Id="rId5" Type="http://schemas.openxmlformats.org/officeDocument/2006/relationships/slideLayout" Target="../slideLayouts/slideLayout108.xml" /><Relationship Id="rId6" Type="http://schemas.openxmlformats.org/officeDocument/2006/relationships/slideLayout" Target="../slideLayouts/slideLayout109.xml" /><Relationship Id="rId7" Type="http://schemas.openxmlformats.org/officeDocument/2006/relationships/slideLayout" Target="../slideLayouts/slideLayout110.xml" /><Relationship Id="rId8" Type="http://schemas.openxmlformats.org/officeDocument/2006/relationships/slideLayout" Target="../slideLayouts/slideLayout111.xml" /><Relationship Id="rId9" Type="http://schemas.openxmlformats.org/officeDocument/2006/relationships/slideLayout" Target="../slideLayouts/slideLayout112.xml" /></Relationships>
</file>

<file path=ppt/slideMasters/_rels/slideMaster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5.xml" /><Relationship Id="rId10" Type="http://schemas.openxmlformats.org/officeDocument/2006/relationships/slideLayout" Target="../slideLayouts/slideLayout124.xml" /><Relationship Id="rId11" Type="http://schemas.openxmlformats.org/officeDocument/2006/relationships/slideLayout" Target="../slideLayouts/slideLayout125.xml" /><Relationship Id="rId12" Type="http://schemas.openxmlformats.org/officeDocument/2006/relationships/slideLayout" Target="../slideLayouts/slideLayout126.xml" /><Relationship Id="rId13" Type="http://schemas.openxmlformats.org/officeDocument/2006/relationships/theme" Target="../theme/theme11.xml" /><Relationship Id="rId2" Type="http://schemas.openxmlformats.org/officeDocument/2006/relationships/slideLayout" Target="../slideLayouts/slideLayout116.xml" /><Relationship Id="rId3" Type="http://schemas.openxmlformats.org/officeDocument/2006/relationships/slideLayout" Target="../slideLayouts/slideLayout117.xml" /><Relationship Id="rId4" Type="http://schemas.openxmlformats.org/officeDocument/2006/relationships/slideLayout" Target="../slideLayouts/slideLayout118.xml" /><Relationship Id="rId5" Type="http://schemas.openxmlformats.org/officeDocument/2006/relationships/slideLayout" Target="../slideLayouts/slideLayout119.xml" /><Relationship Id="rId6" Type="http://schemas.openxmlformats.org/officeDocument/2006/relationships/slideLayout" Target="../slideLayouts/slideLayout120.xml" /><Relationship Id="rId7" Type="http://schemas.openxmlformats.org/officeDocument/2006/relationships/slideLayout" Target="../slideLayouts/slideLayout121.xml" /><Relationship Id="rId8" Type="http://schemas.openxmlformats.org/officeDocument/2006/relationships/slideLayout" Target="../slideLayouts/slideLayout122.xml" /><Relationship Id="rId9" Type="http://schemas.openxmlformats.org/officeDocument/2006/relationships/slideLayout" Target="../slideLayouts/slideLayout123.xml" /></Relationships>
</file>

<file path=ppt/slideMasters/_rels/slideMaster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7.xml" /><Relationship Id="rId10" Type="http://schemas.openxmlformats.org/officeDocument/2006/relationships/slideLayout" Target="../slideLayouts/slideLayout136.xml" /><Relationship Id="rId11" Type="http://schemas.openxmlformats.org/officeDocument/2006/relationships/slideLayout" Target="../slideLayouts/slideLayout137.xml" /><Relationship Id="rId12" Type="http://schemas.openxmlformats.org/officeDocument/2006/relationships/slideLayout" Target="../slideLayouts/slideLayout138.xml" /><Relationship Id="rId13" Type="http://schemas.openxmlformats.org/officeDocument/2006/relationships/image" Target="../media/image1.jpeg" /><Relationship Id="rId14" Type="http://schemas.openxmlformats.org/officeDocument/2006/relationships/theme" Target="../theme/theme12.xml" /><Relationship Id="rId2" Type="http://schemas.openxmlformats.org/officeDocument/2006/relationships/slideLayout" Target="../slideLayouts/slideLayout128.xml" /><Relationship Id="rId3" Type="http://schemas.openxmlformats.org/officeDocument/2006/relationships/slideLayout" Target="../slideLayouts/slideLayout129.xml" /><Relationship Id="rId4" Type="http://schemas.openxmlformats.org/officeDocument/2006/relationships/slideLayout" Target="../slideLayouts/slideLayout130.xml" /><Relationship Id="rId5" Type="http://schemas.openxmlformats.org/officeDocument/2006/relationships/slideLayout" Target="../slideLayouts/slideLayout131.xml" /><Relationship Id="rId6" Type="http://schemas.openxmlformats.org/officeDocument/2006/relationships/slideLayout" Target="../slideLayouts/slideLayout132.xml" /><Relationship Id="rId7" Type="http://schemas.openxmlformats.org/officeDocument/2006/relationships/slideLayout" Target="../slideLayouts/slideLayout133.xml" /><Relationship Id="rId8" Type="http://schemas.openxmlformats.org/officeDocument/2006/relationships/slideLayout" Target="../slideLayouts/slideLayout134.xml" /><Relationship Id="rId9" Type="http://schemas.openxmlformats.org/officeDocument/2006/relationships/slideLayout" Target="../slideLayouts/slideLayout135.xml" /></Relationships>
</file>

<file path=ppt/slideMasters/_rels/slideMaster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9.xml" /><Relationship Id="rId10" Type="http://schemas.openxmlformats.org/officeDocument/2006/relationships/slideLayout" Target="../slideLayouts/slideLayout148.xml" /><Relationship Id="rId11" Type="http://schemas.openxmlformats.org/officeDocument/2006/relationships/slideLayout" Target="../slideLayouts/slideLayout149.xml" /><Relationship Id="rId12" Type="http://schemas.openxmlformats.org/officeDocument/2006/relationships/slideLayout" Target="../slideLayouts/slideLayout150.xml" /><Relationship Id="rId13" Type="http://schemas.openxmlformats.org/officeDocument/2006/relationships/image" Target="../media/image2.jpeg" /><Relationship Id="rId14" Type="http://schemas.openxmlformats.org/officeDocument/2006/relationships/theme" Target="../theme/theme13.xml" /><Relationship Id="rId2" Type="http://schemas.openxmlformats.org/officeDocument/2006/relationships/slideLayout" Target="../slideLayouts/slideLayout140.xml" /><Relationship Id="rId3" Type="http://schemas.openxmlformats.org/officeDocument/2006/relationships/slideLayout" Target="../slideLayouts/slideLayout141.xml" /><Relationship Id="rId4" Type="http://schemas.openxmlformats.org/officeDocument/2006/relationships/slideLayout" Target="../slideLayouts/slideLayout142.xml" /><Relationship Id="rId5" Type="http://schemas.openxmlformats.org/officeDocument/2006/relationships/slideLayout" Target="../slideLayouts/slideLayout143.xml" /><Relationship Id="rId6" Type="http://schemas.openxmlformats.org/officeDocument/2006/relationships/slideLayout" Target="../slideLayouts/slideLayout144.xml" /><Relationship Id="rId7" Type="http://schemas.openxmlformats.org/officeDocument/2006/relationships/slideLayout" Target="../slideLayouts/slideLayout145.xml" /><Relationship Id="rId8" Type="http://schemas.openxmlformats.org/officeDocument/2006/relationships/slideLayout" Target="../slideLayouts/slideLayout146.xml" /><Relationship Id="rId9" Type="http://schemas.openxmlformats.org/officeDocument/2006/relationships/slideLayout" Target="../slideLayouts/slideLayout147.xml" /></Relationships>
</file>

<file path=ppt/slideMasters/_rels/slideMaster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1.xml" /><Relationship Id="rId10" Type="http://schemas.openxmlformats.org/officeDocument/2006/relationships/slideLayout" Target="../slideLayouts/slideLayout160.xml" /><Relationship Id="rId11" Type="http://schemas.openxmlformats.org/officeDocument/2006/relationships/slideLayout" Target="../slideLayouts/slideLayout161.xml" /><Relationship Id="rId12" Type="http://schemas.openxmlformats.org/officeDocument/2006/relationships/slideLayout" Target="../slideLayouts/slideLayout162.xml" /><Relationship Id="rId13" Type="http://schemas.openxmlformats.org/officeDocument/2006/relationships/image" Target="../media/image2.jpeg" /><Relationship Id="rId14" Type="http://schemas.openxmlformats.org/officeDocument/2006/relationships/theme" Target="../theme/theme14.xml" /><Relationship Id="rId2" Type="http://schemas.openxmlformats.org/officeDocument/2006/relationships/slideLayout" Target="../slideLayouts/slideLayout152.xml" /><Relationship Id="rId3" Type="http://schemas.openxmlformats.org/officeDocument/2006/relationships/slideLayout" Target="../slideLayouts/slideLayout153.xml" /><Relationship Id="rId4" Type="http://schemas.openxmlformats.org/officeDocument/2006/relationships/slideLayout" Target="../slideLayouts/slideLayout154.xml" /><Relationship Id="rId5" Type="http://schemas.openxmlformats.org/officeDocument/2006/relationships/slideLayout" Target="../slideLayouts/slideLayout155.xml" /><Relationship Id="rId6" Type="http://schemas.openxmlformats.org/officeDocument/2006/relationships/slideLayout" Target="../slideLayouts/slideLayout156.xml" /><Relationship Id="rId7" Type="http://schemas.openxmlformats.org/officeDocument/2006/relationships/slideLayout" Target="../slideLayouts/slideLayout157.xml" /><Relationship Id="rId8" Type="http://schemas.openxmlformats.org/officeDocument/2006/relationships/slideLayout" Target="../slideLayouts/slideLayout158.xml" /><Relationship Id="rId9" Type="http://schemas.openxmlformats.org/officeDocument/2006/relationships/slideLayout" Target="../slideLayouts/slideLayout159.xml" /></Relationships>
</file>

<file path=ppt/slideMasters/_rels/slideMaster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3.xml" /><Relationship Id="rId10" Type="http://schemas.openxmlformats.org/officeDocument/2006/relationships/slideLayout" Target="../slideLayouts/slideLayout172.xml" /><Relationship Id="rId11" Type="http://schemas.openxmlformats.org/officeDocument/2006/relationships/slideLayout" Target="../slideLayouts/slideLayout173.xml" /><Relationship Id="rId12" Type="http://schemas.openxmlformats.org/officeDocument/2006/relationships/slideLayout" Target="../slideLayouts/slideLayout174.xml" /><Relationship Id="rId13" Type="http://schemas.openxmlformats.org/officeDocument/2006/relationships/image" Target="../media/image2.jpeg" /><Relationship Id="rId14" Type="http://schemas.openxmlformats.org/officeDocument/2006/relationships/theme" Target="../theme/theme15.xml" /><Relationship Id="rId2" Type="http://schemas.openxmlformats.org/officeDocument/2006/relationships/slideLayout" Target="../slideLayouts/slideLayout164.xml" /><Relationship Id="rId3" Type="http://schemas.openxmlformats.org/officeDocument/2006/relationships/slideLayout" Target="../slideLayouts/slideLayout165.xml" /><Relationship Id="rId4" Type="http://schemas.openxmlformats.org/officeDocument/2006/relationships/slideLayout" Target="../slideLayouts/slideLayout166.xml" /><Relationship Id="rId5" Type="http://schemas.openxmlformats.org/officeDocument/2006/relationships/slideLayout" Target="../slideLayouts/slideLayout167.xml" /><Relationship Id="rId6" Type="http://schemas.openxmlformats.org/officeDocument/2006/relationships/slideLayout" Target="../slideLayouts/slideLayout168.xml" /><Relationship Id="rId7" Type="http://schemas.openxmlformats.org/officeDocument/2006/relationships/slideLayout" Target="../slideLayouts/slideLayout169.xml" /><Relationship Id="rId8" Type="http://schemas.openxmlformats.org/officeDocument/2006/relationships/slideLayout" Target="../slideLayouts/slideLayout170.xml" /><Relationship Id="rId9" Type="http://schemas.openxmlformats.org/officeDocument/2006/relationships/slideLayout" Target="../slideLayouts/slideLayout171.xml" /></Relationships>
</file>

<file path=ppt/slideMasters/_rels/slideMaster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5.xml" /><Relationship Id="rId10" Type="http://schemas.openxmlformats.org/officeDocument/2006/relationships/slideLayout" Target="../slideLayouts/slideLayout184.xml" /><Relationship Id="rId11" Type="http://schemas.openxmlformats.org/officeDocument/2006/relationships/slideLayout" Target="../slideLayouts/slideLayout185.xml" /><Relationship Id="rId12" Type="http://schemas.openxmlformats.org/officeDocument/2006/relationships/slideLayout" Target="../slideLayouts/slideLayout186.xml" /><Relationship Id="rId13" Type="http://schemas.openxmlformats.org/officeDocument/2006/relationships/image" Target="../media/image2.jpeg" /><Relationship Id="rId14" Type="http://schemas.openxmlformats.org/officeDocument/2006/relationships/theme" Target="../theme/theme16.xml" /><Relationship Id="rId2" Type="http://schemas.openxmlformats.org/officeDocument/2006/relationships/slideLayout" Target="../slideLayouts/slideLayout176.xml" /><Relationship Id="rId3" Type="http://schemas.openxmlformats.org/officeDocument/2006/relationships/slideLayout" Target="../slideLayouts/slideLayout177.xml" /><Relationship Id="rId4" Type="http://schemas.openxmlformats.org/officeDocument/2006/relationships/slideLayout" Target="../slideLayouts/slideLayout178.xml" /><Relationship Id="rId5" Type="http://schemas.openxmlformats.org/officeDocument/2006/relationships/slideLayout" Target="../slideLayouts/slideLayout179.xml" /><Relationship Id="rId6" Type="http://schemas.openxmlformats.org/officeDocument/2006/relationships/slideLayout" Target="../slideLayouts/slideLayout180.xml" /><Relationship Id="rId7" Type="http://schemas.openxmlformats.org/officeDocument/2006/relationships/slideLayout" Target="../slideLayouts/slideLayout181.xml" /><Relationship Id="rId8" Type="http://schemas.openxmlformats.org/officeDocument/2006/relationships/slideLayout" Target="../slideLayouts/slideLayout182.xml" /><Relationship Id="rId9" Type="http://schemas.openxmlformats.org/officeDocument/2006/relationships/slideLayout" Target="../slideLayouts/slideLayout183.xml" /></Relationships>
</file>

<file path=ppt/slideMasters/_rels/slideMaster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7.xml" /><Relationship Id="rId10" Type="http://schemas.openxmlformats.org/officeDocument/2006/relationships/slideLayout" Target="../slideLayouts/slideLayout196.xml" /><Relationship Id="rId11" Type="http://schemas.openxmlformats.org/officeDocument/2006/relationships/slideLayout" Target="../slideLayouts/slideLayout197.xml" /><Relationship Id="rId12" Type="http://schemas.openxmlformats.org/officeDocument/2006/relationships/slideLayout" Target="../slideLayouts/slideLayout198.xml" /><Relationship Id="rId13" Type="http://schemas.openxmlformats.org/officeDocument/2006/relationships/image" Target="../media/image2.jpeg" /><Relationship Id="rId14" Type="http://schemas.openxmlformats.org/officeDocument/2006/relationships/theme" Target="../theme/theme17.xml" /><Relationship Id="rId2" Type="http://schemas.openxmlformats.org/officeDocument/2006/relationships/slideLayout" Target="../slideLayouts/slideLayout188.xml" /><Relationship Id="rId3" Type="http://schemas.openxmlformats.org/officeDocument/2006/relationships/slideLayout" Target="../slideLayouts/slideLayout189.xml" /><Relationship Id="rId4" Type="http://schemas.openxmlformats.org/officeDocument/2006/relationships/slideLayout" Target="../slideLayouts/slideLayout190.xml" /><Relationship Id="rId5" Type="http://schemas.openxmlformats.org/officeDocument/2006/relationships/slideLayout" Target="../slideLayouts/slideLayout191.xml" /><Relationship Id="rId6" Type="http://schemas.openxmlformats.org/officeDocument/2006/relationships/slideLayout" Target="../slideLayouts/slideLayout192.xml" /><Relationship Id="rId7" Type="http://schemas.openxmlformats.org/officeDocument/2006/relationships/slideLayout" Target="../slideLayouts/slideLayout193.xml" /><Relationship Id="rId8" Type="http://schemas.openxmlformats.org/officeDocument/2006/relationships/slideLayout" Target="../slideLayouts/slideLayout194.xml" /><Relationship Id="rId9" Type="http://schemas.openxmlformats.org/officeDocument/2006/relationships/slideLayout" Target="../slideLayouts/slideLayout195.xml" /></Relationships>
</file>

<file path=ppt/slideMasters/_rels/slideMaster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9.xml" /><Relationship Id="rId10" Type="http://schemas.openxmlformats.org/officeDocument/2006/relationships/slideLayout" Target="../slideLayouts/slideLayout208.xml" /><Relationship Id="rId11" Type="http://schemas.openxmlformats.org/officeDocument/2006/relationships/slideLayout" Target="../slideLayouts/slideLayout209.xml" /><Relationship Id="rId12" Type="http://schemas.openxmlformats.org/officeDocument/2006/relationships/slideLayout" Target="../slideLayouts/slideLayout210.xml" /><Relationship Id="rId13" Type="http://schemas.openxmlformats.org/officeDocument/2006/relationships/image" Target="../media/image2.jpeg" /><Relationship Id="rId14" Type="http://schemas.openxmlformats.org/officeDocument/2006/relationships/theme" Target="../theme/theme18.xml" /><Relationship Id="rId2" Type="http://schemas.openxmlformats.org/officeDocument/2006/relationships/slideLayout" Target="../slideLayouts/slideLayout200.xml" /><Relationship Id="rId3" Type="http://schemas.openxmlformats.org/officeDocument/2006/relationships/slideLayout" Target="../slideLayouts/slideLayout201.xml" /><Relationship Id="rId4" Type="http://schemas.openxmlformats.org/officeDocument/2006/relationships/slideLayout" Target="../slideLayouts/slideLayout202.xml" /><Relationship Id="rId5" Type="http://schemas.openxmlformats.org/officeDocument/2006/relationships/slideLayout" Target="../slideLayouts/slideLayout203.xml" /><Relationship Id="rId6" Type="http://schemas.openxmlformats.org/officeDocument/2006/relationships/slideLayout" Target="../slideLayouts/slideLayout204.xml" /><Relationship Id="rId7" Type="http://schemas.openxmlformats.org/officeDocument/2006/relationships/slideLayout" Target="../slideLayouts/slideLayout205.xml" /><Relationship Id="rId8" Type="http://schemas.openxmlformats.org/officeDocument/2006/relationships/slideLayout" Target="../slideLayouts/slideLayout206.xml" /><Relationship Id="rId9" Type="http://schemas.openxmlformats.org/officeDocument/2006/relationships/slideLayout" Target="../slideLayouts/slideLayout207.xml" /></Relationships>
</file>

<file path=ppt/slideMasters/_rels/slideMaster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1.xml" /><Relationship Id="rId10" Type="http://schemas.openxmlformats.org/officeDocument/2006/relationships/slideLayout" Target="../slideLayouts/slideLayout220.xml" /><Relationship Id="rId11" Type="http://schemas.openxmlformats.org/officeDocument/2006/relationships/slideLayout" Target="../slideLayouts/slideLayout221.xml" /><Relationship Id="rId12" Type="http://schemas.openxmlformats.org/officeDocument/2006/relationships/slideLayout" Target="../slideLayouts/slideLayout222.xml" /><Relationship Id="rId13" Type="http://schemas.openxmlformats.org/officeDocument/2006/relationships/image" Target="../media/image2.jpeg" /><Relationship Id="rId14" Type="http://schemas.openxmlformats.org/officeDocument/2006/relationships/theme" Target="../theme/theme19.xml" /><Relationship Id="rId2" Type="http://schemas.openxmlformats.org/officeDocument/2006/relationships/slideLayout" Target="../slideLayouts/slideLayout212.xml" /><Relationship Id="rId3" Type="http://schemas.openxmlformats.org/officeDocument/2006/relationships/slideLayout" Target="../slideLayouts/slideLayout213.xml" /><Relationship Id="rId4" Type="http://schemas.openxmlformats.org/officeDocument/2006/relationships/slideLayout" Target="../slideLayouts/slideLayout214.xml" /><Relationship Id="rId5" Type="http://schemas.openxmlformats.org/officeDocument/2006/relationships/slideLayout" Target="../slideLayouts/slideLayout215.xml" /><Relationship Id="rId6" Type="http://schemas.openxmlformats.org/officeDocument/2006/relationships/slideLayout" Target="../slideLayouts/slideLayout216.xml" /><Relationship Id="rId7" Type="http://schemas.openxmlformats.org/officeDocument/2006/relationships/slideLayout" Target="../slideLayouts/slideLayout217.xml" /><Relationship Id="rId8" Type="http://schemas.openxmlformats.org/officeDocument/2006/relationships/slideLayout" Target="../slideLayouts/slideLayout218.xml" /><Relationship Id="rId9" Type="http://schemas.openxmlformats.org/officeDocument/2006/relationships/slideLayout" Target="../slideLayouts/slideLayout21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3.xml" /><Relationship Id="rId10" Type="http://schemas.openxmlformats.org/officeDocument/2006/relationships/slideLayout" Target="../slideLayouts/slideLayout232.xml" /><Relationship Id="rId11" Type="http://schemas.openxmlformats.org/officeDocument/2006/relationships/slideLayout" Target="../slideLayouts/slideLayout233.xml" /><Relationship Id="rId12" Type="http://schemas.openxmlformats.org/officeDocument/2006/relationships/slideLayout" Target="../slideLayouts/slideLayout234.xml" /><Relationship Id="rId13" Type="http://schemas.openxmlformats.org/officeDocument/2006/relationships/theme" Target="../theme/theme20.xml" /><Relationship Id="rId2" Type="http://schemas.openxmlformats.org/officeDocument/2006/relationships/slideLayout" Target="../slideLayouts/slideLayout224.xml" /><Relationship Id="rId3" Type="http://schemas.openxmlformats.org/officeDocument/2006/relationships/slideLayout" Target="../slideLayouts/slideLayout225.xml" /><Relationship Id="rId4" Type="http://schemas.openxmlformats.org/officeDocument/2006/relationships/slideLayout" Target="../slideLayouts/slideLayout226.xml" /><Relationship Id="rId5" Type="http://schemas.openxmlformats.org/officeDocument/2006/relationships/slideLayout" Target="../slideLayouts/slideLayout227.xml" /><Relationship Id="rId6" Type="http://schemas.openxmlformats.org/officeDocument/2006/relationships/slideLayout" Target="../slideLayouts/slideLayout228.xml" /><Relationship Id="rId7" Type="http://schemas.openxmlformats.org/officeDocument/2006/relationships/slideLayout" Target="../slideLayouts/slideLayout229.xml" /><Relationship Id="rId8" Type="http://schemas.openxmlformats.org/officeDocument/2006/relationships/slideLayout" Target="../slideLayouts/slideLayout230.xml" /><Relationship Id="rId9" Type="http://schemas.openxmlformats.org/officeDocument/2006/relationships/slideLayout" Target="../slideLayouts/slideLayout231.xml" /></Relationships>
</file>

<file path=ppt/slideMasters/_rels/slideMaster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5.xml" /><Relationship Id="rId10" Type="http://schemas.openxmlformats.org/officeDocument/2006/relationships/slideLayout" Target="../slideLayouts/slideLayout244.xml" /><Relationship Id="rId11" Type="http://schemas.openxmlformats.org/officeDocument/2006/relationships/slideLayout" Target="../slideLayouts/slideLayout245.xml" /><Relationship Id="rId12" Type="http://schemas.openxmlformats.org/officeDocument/2006/relationships/slideLayout" Target="../slideLayouts/slideLayout246.xml" /><Relationship Id="rId13" Type="http://schemas.openxmlformats.org/officeDocument/2006/relationships/theme" Target="../theme/theme21.xml" /><Relationship Id="rId2" Type="http://schemas.openxmlformats.org/officeDocument/2006/relationships/slideLayout" Target="../slideLayouts/slideLayout236.xml" /><Relationship Id="rId3" Type="http://schemas.openxmlformats.org/officeDocument/2006/relationships/slideLayout" Target="../slideLayouts/slideLayout237.xml" /><Relationship Id="rId4" Type="http://schemas.openxmlformats.org/officeDocument/2006/relationships/slideLayout" Target="../slideLayouts/slideLayout238.xml" /><Relationship Id="rId5" Type="http://schemas.openxmlformats.org/officeDocument/2006/relationships/slideLayout" Target="../slideLayouts/slideLayout239.xml" /><Relationship Id="rId6" Type="http://schemas.openxmlformats.org/officeDocument/2006/relationships/slideLayout" Target="../slideLayouts/slideLayout240.xml" /><Relationship Id="rId7" Type="http://schemas.openxmlformats.org/officeDocument/2006/relationships/slideLayout" Target="../slideLayouts/slideLayout241.xml" /><Relationship Id="rId8" Type="http://schemas.openxmlformats.org/officeDocument/2006/relationships/slideLayout" Target="../slideLayouts/slideLayout242.xml" /><Relationship Id="rId9" Type="http://schemas.openxmlformats.org/officeDocument/2006/relationships/slideLayout" Target="../slideLayouts/slideLayout243.xml" /></Relationships>
</file>

<file path=ppt/slideMasters/_rels/slideMaster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7.xml" /><Relationship Id="rId10" Type="http://schemas.openxmlformats.org/officeDocument/2006/relationships/slideLayout" Target="../slideLayouts/slideLayout256.xml" /><Relationship Id="rId11" Type="http://schemas.openxmlformats.org/officeDocument/2006/relationships/slideLayout" Target="../slideLayouts/slideLayout257.xml" /><Relationship Id="rId12" Type="http://schemas.openxmlformats.org/officeDocument/2006/relationships/slideLayout" Target="../slideLayouts/slideLayout258.xml" /><Relationship Id="rId13" Type="http://schemas.openxmlformats.org/officeDocument/2006/relationships/theme" Target="../theme/theme22.xml" /><Relationship Id="rId2" Type="http://schemas.openxmlformats.org/officeDocument/2006/relationships/slideLayout" Target="../slideLayouts/slideLayout248.xml" /><Relationship Id="rId3" Type="http://schemas.openxmlformats.org/officeDocument/2006/relationships/slideLayout" Target="../slideLayouts/slideLayout249.xml" /><Relationship Id="rId4" Type="http://schemas.openxmlformats.org/officeDocument/2006/relationships/slideLayout" Target="../slideLayouts/slideLayout250.xml" /><Relationship Id="rId5" Type="http://schemas.openxmlformats.org/officeDocument/2006/relationships/slideLayout" Target="../slideLayouts/slideLayout251.xml" /><Relationship Id="rId6" Type="http://schemas.openxmlformats.org/officeDocument/2006/relationships/slideLayout" Target="../slideLayouts/slideLayout252.xml" /><Relationship Id="rId7" Type="http://schemas.openxmlformats.org/officeDocument/2006/relationships/slideLayout" Target="../slideLayouts/slideLayout253.xml" /><Relationship Id="rId8" Type="http://schemas.openxmlformats.org/officeDocument/2006/relationships/slideLayout" Target="../slideLayouts/slideLayout254.xml" /><Relationship Id="rId9" Type="http://schemas.openxmlformats.org/officeDocument/2006/relationships/slideLayout" Target="../slideLayouts/slideLayout255.xml" /></Relationships>
</file>

<file path=ppt/slideMasters/_rels/slideMaster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9.xml" /><Relationship Id="rId10" Type="http://schemas.openxmlformats.org/officeDocument/2006/relationships/slideLayout" Target="../slideLayouts/slideLayout268.xml" /><Relationship Id="rId11" Type="http://schemas.openxmlformats.org/officeDocument/2006/relationships/slideLayout" Target="../slideLayouts/slideLayout269.xml" /><Relationship Id="rId12" Type="http://schemas.openxmlformats.org/officeDocument/2006/relationships/theme" Target="../theme/theme23.xml" /><Relationship Id="rId2" Type="http://schemas.openxmlformats.org/officeDocument/2006/relationships/slideLayout" Target="../slideLayouts/slideLayout260.xml" /><Relationship Id="rId3" Type="http://schemas.openxmlformats.org/officeDocument/2006/relationships/slideLayout" Target="../slideLayouts/slideLayout261.xml" /><Relationship Id="rId4" Type="http://schemas.openxmlformats.org/officeDocument/2006/relationships/slideLayout" Target="../slideLayouts/slideLayout262.xml" /><Relationship Id="rId5" Type="http://schemas.openxmlformats.org/officeDocument/2006/relationships/slideLayout" Target="../slideLayouts/slideLayout263.xml" /><Relationship Id="rId6" Type="http://schemas.openxmlformats.org/officeDocument/2006/relationships/slideLayout" Target="../slideLayouts/slideLayout264.xml" /><Relationship Id="rId7" Type="http://schemas.openxmlformats.org/officeDocument/2006/relationships/slideLayout" Target="../slideLayouts/slideLayout265.xml" /><Relationship Id="rId8" Type="http://schemas.openxmlformats.org/officeDocument/2006/relationships/slideLayout" Target="../slideLayouts/slideLayout266.xml" /><Relationship Id="rId9" Type="http://schemas.openxmlformats.org/officeDocument/2006/relationships/slideLayout" Target="../slideLayouts/slideLayout267.xml" /></Relationships>
</file>

<file path=ppt/slideMasters/_rels/slideMaster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0.xml" /><Relationship Id="rId10" Type="http://schemas.openxmlformats.org/officeDocument/2006/relationships/slideLayout" Target="../slideLayouts/slideLayout279.xml" /><Relationship Id="rId11" Type="http://schemas.openxmlformats.org/officeDocument/2006/relationships/slideLayout" Target="../slideLayouts/slideLayout280.xml" /><Relationship Id="rId12" Type="http://schemas.openxmlformats.org/officeDocument/2006/relationships/theme" Target="../theme/theme24.xml" /><Relationship Id="rId2" Type="http://schemas.openxmlformats.org/officeDocument/2006/relationships/slideLayout" Target="../slideLayouts/slideLayout271.xml" /><Relationship Id="rId3" Type="http://schemas.openxmlformats.org/officeDocument/2006/relationships/slideLayout" Target="../slideLayouts/slideLayout272.xml" /><Relationship Id="rId4" Type="http://schemas.openxmlformats.org/officeDocument/2006/relationships/slideLayout" Target="../slideLayouts/slideLayout273.xml" /><Relationship Id="rId5" Type="http://schemas.openxmlformats.org/officeDocument/2006/relationships/slideLayout" Target="../slideLayouts/slideLayout274.xml" /><Relationship Id="rId6" Type="http://schemas.openxmlformats.org/officeDocument/2006/relationships/slideLayout" Target="../slideLayouts/slideLayout275.xml" /><Relationship Id="rId7" Type="http://schemas.openxmlformats.org/officeDocument/2006/relationships/slideLayout" Target="../slideLayouts/slideLayout276.xml" /><Relationship Id="rId8" Type="http://schemas.openxmlformats.org/officeDocument/2006/relationships/slideLayout" Target="../slideLayouts/slideLayout277.xml" /><Relationship Id="rId9" Type="http://schemas.openxmlformats.org/officeDocument/2006/relationships/slideLayout" Target="../slideLayouts/slideLayout278.xml" /></Relationships>
</file>

<file path=ppt/slideMasters/_rels/slideMaster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1.xml" /><Relationship Id="rId10" Type="http://schemas.openxmlformats.org/officeDocument/2006/relationships/slideLayout" Target="../slideLayouts/slideLayout290.xml" /><Relationship Id="rId11" Type="http://schemas.openxmlformats.org/officeDocument/2006/relationships/slideLayout" Target="../slideLayouts/slideLayout291.xml" /><Relationship Id="rId12" Type="http://schemas.openxmlformats.org/officeDocument/2006/relationships/slideLayout" Target="../slideLayouts/slideLayout292.xml" /><Relationship Id="rId13" Type="http://schemas.openxmlformats.org/officeDocument/2006/relationships/theme" Target="../theme/theme25.xml" /><Relationship Id="rId2" Type="http://schemas.openxmlformats.org/officeDocument/2006/relationships/slideLayout" Target="../slideLayouts/slideLayout282.xml" /><Relationship Id="rId3" Type="http://schemas.openxmlformats.org/officeDocument/2006/relationships/slideLayout" Target="../slideLayouts/slideLayout283.xml" /><Relationship Id="rId4" Type="http://schemas.openxmlformats.org/officeDocument/2006/relationships/slideLayout" Target="../slideLayouts/slideLayout284.xml" /><Relationship Id="rId5" Type="http://schemas.openxmlformats.org/officeDocument/2006/relationships/slideLayout" Target="../slideLayouts/slideLayout285.xml" /><Relationship Id="rId6" Type="http://schemas.openxmlformats.org/officeDocument/2006/relationships/slideLayout" Target="../slideLayouts/slideLayout286.xml" /><Relationship Id="rId7" Type="http://schemas.openxmlformats.org/officeDocument/2006/relationships/slideLayout" Target="../slideLayouts/slideLayout287.xml" /><Relationship Id="rId8" Type="http://schemas.openxmlformats.org/officeDocument/2006/relationships/slideLayout" Target="../slideLayouts/slideLayout288.xml" /><Relationship Id="rId9" Type="http://schemas.openxmlformats.org/officeDocument/2006/relationships/slideLayout" Target="../slideLayouts/slideLayout289.xml" /></Relationships>
</file>

<file path=ppt/slideMasters/_rels/slideMaster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3.xml" /><Relationship Id="rId10" Type="http://schemas.openxmlformats.org/officeDocument/2006/relationships/slideLayout" Target="../slideLayouts/slideLayout302.xml" /><Relationship Id="rId11" Type="http://schemas.openxmlformats.org/officeDocument/2006/relationships/slideLayout" Target="../slideLayouts/slideLayout303.xml" /><Relationship Id="rId12" Type="http://schemas.openxmlformats.org/officeDocument/2006/relationships/slideLayout" Target="../slideLayouts/slideLayout304.xml" /><Relationship Id="rId13" Type="http://schemas.openxmlformats.org/officeDocument/2006/relationships/image" Target="../media/image1.jpeg" /><Relationship Id="rId14" Type="http://schemas.openxmlformats.org/officeDocument/2006/relationships/theme" Target="../theme/theme26.xml" /><Relationship Id="rId2" Type="http://schemas.openxmlformats.org/officeDocument/2006/relationships/slideLayout" Target="../slideLayouts/slideLayout294.xml" /><Relationship Id="rId3" Type="http://schemas.openxmlformats.org/officeDocument/2006/relationships/slideLayout" Target="../slideLayouts/slideLayout295.xml" /><Relationship Id="rId4" Type="http://schemas.openxmlformats.org/officeDocument/2006/relationships/slideLayout" Target="../slideLayouts/slideLayout296.xml" /><Relationship Id="rId5" Type="http://schemas.openxmlformats.org/officeDocument/2006/relationships/slideLayout" Target="../slideLayouts/slideLayout297.xml" /><Relationship Id="rId6" Type="http://schemas.openxmlformats.org/officeDocument/2006/relationships/slideLayout" Target="../slideLayouts/slideLayout298.xml" /><Relationship Id="rId7" Type="http://schemas.openxmlformats.org/officeDocument/2006/relationships/slideLayout" Target="../slideLayouts/slideLayout299.xml" /><Relationship Id="rId8" Type="http://schemas.openxmlformats.org/officeDocument/2006/relationships/slideLayout" Target="../slideLayouts/slideLayout300.xml" /><Relationship Id="rId9" Type="http://schemas.openxmlformats.org/officeDocument/2006/relationships/slideLayout" Target="../slideLayouts/slideLayout301.xml" /></Relationships>
</file>

<file path=ppt/slideMasters/_rels/slideMaster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5.xml" /><Relationship Id="rId10" Type="http://schemas.openxmlformats.org/officeDocument/2006/relationships/slideLayout" Target="../slideLayouts/slideLayout314.xml" /><Relationship Id="rId11" Type="http://schemas.openxmlformats.org/officeDocument/2006/relationships/slideLayout" Target="../slideLayouts/slideLayout315.xml" /><Relationship Id="rId12" Type="http://schemas.openxmlformats.org/officeDocument/2006/relationships/slideLayout" Target="../slideLayouts/slideLayout316.xml" /><Relationship Id="rId13" Type="http://schemas.openxmlformats.org/officeDocument/2006/relationships/image" Target="../media/image1.jpeg" /><Relationship Id="rId14" Type="http://schemas.openxmlformats.org/officeDocument/2006/relationships/theme" Target="../theme/theme27.xml" /><Relationship Id="rId2" Type="http://schemas.openxmlformats.org/officeDocument/2006/relationships/slideLayout" Target="../slideLayouts/slideLayout306.xml" /><Relationship Id="rId3" Type="http://schemas.openxmlformats.org/officeDocument/2006/relationships/slideLayout" Target="../slideLayouts/slideLayout307.xml" /><Relationship Id="rId4" Type="http://schemas.openxmlformats.org/officeDocument/2006/relationships/slideLayout" Target="../slideLayouts/slideLayout308.xml" /><Relationship Id="rId5" Type="http://schemas.openxmlformats.org/officeDocument/2006/relationships/slideLayout" Target="../slideLayouts/slideLayout309.xml" /><Relationship Id="rId6" Type="http://schemas.openxmlformats.org/officeDocument/2006/relationships/slideLayout" Target="../slideLayouts/slideLayout310.xml" /><Relationship Id="rId7" Type="http://schemas.openxmlformats.org/officeDocument/2006/relationships/slideLayout" Target="../slideLayouts/slideLayout311.xml" /><Relationship Id="rId8" Type="http://schemas.openxmlformats.org/officeDocument/2006/relationships/slideLayout" Target="../slideLayouts/slideLayout312.xml" /><Relationship Id="rId9" Type="http://schemas.openxmlformats.org/officeDocument/2006/relationships/slideLayout" Target="../slideLayouts/slideLayout313.xml" /></Relationships>
</file>

<file path=ppt/slideMasters/_rels/slideMaster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7.xml" /><Relationship Id="rId10" Type="http://schemas.openxmlformats.org/officeDocument/2006/relationships/slideLayout" Target="../slideLayouts/slideLayout326.xml" /><Relationship Id="rId11" Type="http://schemas.openxmlformats.org/officeDocument/2006/relationships/slideLayout" Target="../slideLayouts/slideLayout327.xml" /><Relationship Id="rId12" Type="http://schemas.openxmlformats.org/officeDocument/2006/relationships/theme" Target="../theme/theme28.xml" /><Relationship Id="rId2" Type="http://schemas.openxmlformats.org/officeDocument/2006/relationships/slideLayout" Target="../slideLayouts/slideLayout318.xml" /><Relationship Id="rId3" Type="http://schemas.openxmlformats.org/officeDocument/2006/relationships/slideLayout" Target="../slideLayouts/slideLayout319.xml" /><Relationship Id="rId4" Type="http://schemas.openxmlformats.org/officeDocument/2006/relationships/slideLayout" Target="../slideLayouts/slideLayout320.xml" /><Relationship Id="rId5" Type="http://schemas.openxmlformats.org/officeDocument/2006/relationships/slideLayout" Target="../slideLayouts/slideLayout321.xml" /><Relationship Id="rId6" Type="http://schemas.openxmlformats.org/officeDocument/2006/relationships/slideLayout" Target="../slideLayouts/slideLayout322.xml" /><Relationship Id="rId7" Type="http://schemas.openxmlformats.org/officeDocument/2006/relationships/slideLayout" Target="../slideLayouts/slideLayout323.xml" /><Relationship Id="rId8" Type="http://schemas.openxmlformats.org/officeDocument/2006/relationships/slideLayout" Target="../slideLayouts/slideLayout324.xml" /><Relationship Id="rId9" Type="http://schemas.openxmlformats.org/officeDocument/2006/relationships/slideLayout" Target="../slideLayouts/slideLayout325.xml" /></Relationships>
</file>

<file path=ppt/slideMasters/_rels/slideMaster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8.xml" /><Relationship Id="rId10" Type="http://schemas.openxmlformats.org/officeDocument/2006/relationships/slideLayout" Target="../slideLayouts/slideLayout337.xml" /><Relationship Id="rId11" Type="http://schemas.openxmlformats.org/officeDocument/2006/relationships/slideLayout" Target="../slideLayouts/slideLayout338.xml" /><Relationship Id="rId12" Type="http://schemas.openxmlformats.org/officeDocument/2006/relationships/image" Target="../media/image1.jpeg" /><Relationship Id="rId13" Type="http://schemas.openxmlformats.org/officeDocument/2006/relationships/theme" Target="../theme/theme29.xml" /><Relationship Id="rId2" Type="http://schemas.openxmlformats.org/officeDocument/2006/relationships/slideLayout" Target="../slideLayouts/slideLayout329.xml" /><Relationship Id="rId3" Type="http://schemas.openxmlformats.org/officeDocument/2006/relationships/slideLayout" Target="../slideLayouts/slideLayout330.xml" /><Relationship Id="rId4" Type="http://schemas.openxmlformats.org/officeDocument/2006/relationships/slideLayout" Target="../slideLayouts/slideLayout331.xml" /><Relationship Id="rId5" Type="http://schemas.openxmlformats.org/officeDocument/2006/relationships/slideLayout" Target="../slideLayouts/slideLayout332.xml" /><Relationship Id="rId6" Type="http://schemas.openxmlformats.org/officeDocument/2006/relationships/slideLayout" Target="../slideLayouts/slideLayout333.xml" /><Relationship Id="rId7" Type="http://schemas.openxmlformats.org/officeDocument/2006/relationships/slideLayout" Target="../slideLayouts/slideLayout334.xml" /><Relationship Id="rId8" Type="http://schemas.openxmlformats.org/officeDocument/2006/relationships/slideLayout" Target="../slideLayouts/slideLayout335.xml" /><Relationship Id="rId9" Type="http://schemas.openxmlformats.org/officeDocument/2006/relationships/slideLayout" Target="../slideLayouts/slideLayout336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image" Target="../media/image1.jpeg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9.xml" /><Relationship Id="rId10" Type="http://schemas.openxmlformats.org/officeDocument/2006/relationships/slideLayout" Target="../slideLayouts/slideLayout348.xml" /><Relationship Id="rId11" Type="http://schemas.openxmlformats.org/officeDocument/2006/relationships/slideLayout" Target="../slideLayouts/slideLayout349.xml" /><Relationship Id="rId12" Type="http://schemas.openxmlformats.org/officeDocument/2006/relationships/image" Target="../media/image1.jpeg" /><Relationship Id="rId13" Type="http://schemas.openxmlformats.org/officeDocument/2006/relationships/theme" Target="../theme/theme30.xml" /><Relationship Id="rId2" Type="http://schemas.openxmlformats.org/officeDocument/2006/relationships/slideLayout" Target="../slideLayouts/slideLayout340.xml" /><Relationship Id="rId3" Type="http://schemas.openxmlformats.org/officeDocument/2006/relationships/slideLayout" Target="../slideLayouts/slideLayout341.xml" /><Relationship Id="rId4" Type="http://schemas.openxmlformats.org/officeDocument/2006/relationships/slideLayout" Target="../slideLayouts/slideLayout342.xml" /><Relationship Id="rId5" Type="http://schemas.openxmlformats.org/officeDocument/2006/relationships/slideLayout" Target="../slideLayouts/slideLayout343.xml" /><Relationship Id="rId6" Type="http://schemas.openxmlformats.org/officeDocument/2006/relationships/slideLayout" Target="../slideLayouts/slideLayout344.xml" /><Relationship Id="rId7" Type="http://schemas.openxmlformats.org/officeDocument/2006/relationships/slideLayout" Target="../slideLayouts/slideLayout345.xml" /><Relationship Id="rId8" Type="http://schemas.openxmlformats.org/officeDocument/2006/relationships/slideLayout" Target="../slideLayouts/slideLayout346.xml" /><Relationship Id="rId9" Type="http://schemas.openxmlformats.org/officeDocument/2006/relationships/slideLayout" Target="../slideLayouts/slideLayout347.xml" /></Relationships>
</file>

<file path=ppt/slideMasters/_rels/slideMaster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0.xml" /><Relationship Id="rId10" Type="http://schemas.openxmlformats.org/officeDocument/2006/relationships/slideLayout" Target="../slideLayouts/slideLayout359.xml" /><Relationship Id="rId11" Type="http://schemas.openxmlformats.org/officeDocument/2006/relationships/slideLayout" Target="../slideLayouts/slideLayout360.xml" /><Relationship Id="rId12" Type="http://schemas.openxmlformats.org/officeDocument/2006/relationships/image" Target="../media/image1.jpeg" /><Relationship Id="rId13" Type="http://schemas.openxmlformats.org/officeDocument/2006/relationships/theme" Target="../theme/theme31.xml" /><Relationship Id="rId2" Type="http://schemas.openxmlformats.org/officeDocument/2006/relationships/slideLayout" Target="../slideLayouts/slideLayout351.xml" /><Relationship Id="rId3" Type="http://schemas.openxmlformats.org/officeDocument/2006/relationships/slideLayout" Target="../slideLayouts/slideLayout352.xml" /><Relationship Id="rId4" Type="http://schemas.openxmlformats.org/officeDocument/2006/relationships/slideLayout" Target="../slideLayouts/slideLayout353.xml" /><Relationship Id="rId5" Type="http://schemas.openxmlformats.org/officeDocument/2006/relationships/slideLayout" Target="../slideLayouts/slideLayout354.xml" /><Relationship Id="rId6" Type="http://schemas.openxmlformats.org/officeDocument/2006/relationships/slideLayout" Target="../slideLayouts/slideLayout355.xml" /><Relationship Id="rId7" Type="http://schemas.openxmlformats.org/officeDocument/2006/relationships/slideLayout" Target="../slideLayouts/slideLayout356.xml" /><Relationship Id="rId8" Type="http://schemas.openxmlformats.org/officeDocument/2006/relationships/slideLayout" Target="../slideLayouts/slideLayout357.xml" /><Relationship Id="rId9" Type="http://schemas.openxmlformats.org/officeDocument/2006/relationships/slideLayout" Target="../slideLayouts/slideLayout358.xml" /></Relationships>
</file>

<file path=ppt/slideMasters/_rels/slideMaster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1.xml" /><Relationship Id="rId10" Type="http://schemas.openxmlformats.org/officeDocument/2006/relationships/slideLayout" Target="../slideLayouts/slideLayout370.xml" /><Relationship Id="rId11" Type="http://schemas.openxmlformats.org/officeDocument/2006/relationships/slideLayout" Target="../slideLayouts/slideLayout371.xml" /><Relationship Id="rId12" Type="http://schemas.openxmlformats.org/officeDocument/2006/relationships/image" Target="../media/image3.png" /><Relationship Id="rId13" Type="http://schemas.openxmlformats.org/officeDocument/2006/relationships/theme" Target="../theme/theme32.xml" /><Relationship Id="rId2" Type="http://schemas.openxmlformats.org/officeDocument/2006/relationships/slideLayout" Target="../slideLayouts/slideLayout362.xml" /><Relationship Id="rId3" Type="http://schemas.openxmlformats.org/officeDocument/2006/relationships/slideLayout" Target="../slideLayouts/slideLayout363.xml" /><Relationship Id="rId4" Type="http://schemas.openxmlformats.org/officeDocument/2006/relationships/slideLayout" Target="../slideLayouts/slideLayout364.xml" /><Relationship Id="rId5" Type="http://schemas.openxmlformats.org/officeDocument/2006/relationships/slideLayout" Target="../slideLayouts/slideLayout365.xml" /><Relationship Id="rId6" Type="http://schemas.openxmlformats.org/officeDocument/2006/relationships/slideLayout" Target="../slideLayouts/slideLayout366.xml" /><Relationship Id="rId7" Type="http://schemas.openxmlformats.org/officeDocument/2006/relationships/slideLayout" Target="../slideLayouts/slideLayout367.xml" /><Relationship Id="rId8" Type="http://schemas.openxmlformats.org/officeDocument/2006/relationships/slideLayout" Target="../slideLayouts/slideLayout368.xml" /><Relationship Id="rId9" Type="http://schemas.openxmlformats.org/officeDocument/2006/relationships/slideLayout" Target="../slideLayouts/slideLayout369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10" Type="http://schemas.openxmlformats.org/officeDocument/2006/relationships/slideLayout" Target="../slideLayouts/slideLayout43.xml" /><Relationship Id="rId11" Type="http://schemas.openxmlformats.org/officeDocument/2006/relationships/slideLayout" Target="../slideLayouts/slideLayout44.xml" /><Relationship Id="rId12" Type="http://schemas.openxmlformats.org/officeDocument/2006/relationships/slideLayout" Target="../slideLayouts/slideLayout45.xml" /><Relationship Id="rId13" Type="http://schemas.openxmlformats.org/officeDocument/2006/relationships/theme" Target="../theme/theme4.xml" /><Relationship Id="rId2" Type="http://schemas.openxmlformats.org/officeDocument/2006/relationships/slideLayout" Target="../slideLayouts/slideLayout35.xml" /><Relationship Id="rId3" Type="http://schemas.openxmlformats.org/officeDocument/2006/relationships/slideLayout" Target="../slideLayouts/slideLayout36.xml" /><Relationship Id="rId4" Type="http://schemas.openxmlformats.org/officeDocument/2006/relationships/slideLayout" Target="../slideLayouts/slideLayout37.xml" /><Relationship Id="rId5" Type="http://schemas.openxmlformats.org/officeDocument/2006/relationships/slideLayout" Target="../slideLayouts/slideLayout38.xml" /><Relationship Id="rId6" Type="http://schemas.openxmlformats.org/officeDocument/2006/relationships/slideLayout" Target="../slideLayouts/slideLayout39.xml" /><Relationship Id="rId7" Type="http://schemas.openxmlformats.org/officeDocument/2006/relationships/slideLayout" Target="../slideLayouts/slideLayout40.xml" /><Relationship Id="rId8" Type="http://schemas.openxmlformats.org/officeDocument/2006/relationships/slideLayout" Target="../slideLayouts/slideLayout41.xml" /><Relationship Id="rId9" Type="http://schemas.openxmlformats.org/officeDocument/2006/relationships/slideLayout" Target="../slideLayouts/slideLayout42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10" Type="http://schemas.openxmlformats.org/officeDocument/2006/relationships/slideLayout" Target="../slideLayouts/slideLayout55.xml" /><Relationship Id="rId11" Type="http://schemas.openxmlformats.org/officeDocument/2006/relationships/slideLayout" Target="../slideLayouts/slideLayout56.xml" /><Relationship Id="rId12" Type="http://schemas.openxmlformats.org/officeDocument/2006/relationships/image" Target="../media/image1.jpeg" /><Relationship Id="rId13" Type="http://schemas.openxmlformats.org/officeDocument/2006/relationships/theme" Target="../theme/theme5.xml" /><Relationship Id="rId2" Type="http://schemas.openxmlformats.org/officeDocument/2006/relationships/slideLayout" Target="../slideLayouts/slideLayout47.xml" /><Relationship Id="rId3" Type="http://schemas.openxmlformats.org/officeDocument/2006/relationships/slideLayout" Target="../slideLayouts/slideLayout48.xml" /><Relationship Id="rId4" Type="http://schemas.openxmlformats.org/officeDocument/2006/relationships/slideLayout" Target="../slideLayouts/slideLayout49.xml" /><Relationship Id="rId5" Type="http://schemas.openxmlformats.org/officeDocument/2006/relationships/slideLayout" Target="../slideLayouts/slideLayout50.xml" /><Relationship Id="rId6" Type="http://schemas.openxmlformats.org/officeDocument/2006/relationships/slideLayout" Target="../slideLayouts/slideLayout51.xml" /><Relationship Id="rId7" Type="http://schemas.openxmlformats.org/officeDocument/2006/relationships/slideLayout" Target="../slideLayouts/slideLayout52.xml" /><Relationship Id="rId8" Type="http://schemas.openxmlformats.org/officeDocument/2006/relationships/slideLayout" Target="../slideLayouts/slideLayout53.xml" /><Relationship Id="rId9" Type="http://schemas.openxmlformats.org/officeDocument/2006/relationships/slideLayout" Target="../slideLayouts/slideLayout54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7.xml" /><Relationship Id="rId10" Type="http://schemas.openxmlformats.org/officeDocument/2006/relationships/slideLayout" Target="../slideLayouts/slideLayout66.xml" /><Relationship Id="rId11" Type="http://schemas.openxmlformats.org/officeDocument/2006/relationships/slideLayout" Target="../slideLayouts/slideLayout67.xml" /><Relationship Id="rId12" Type="http://schemas.openxmlformats.org/officeDocument/2006/relationships/theme" Target="../theme/theme6.xml" /><Relationship Id="rId2" Type="http://schemas.openxmlformats.org/officeDocument/2006/relationships/slideLayout" Target="../slideLayouts/slideLayout58.xml" /><Relationship Id="rId3" Type="http://schemas.openxmlformats.org/officeDocument/2006/relationships/slideLayout" Target="../slideLayouts/slideLayout59.xml" /><Relationship Id="rId4" Type="http://schemas.openxmlformats.org/officeDocument/2006/relationships/slideLayout" Target="../slideLayouts/slideLayout60.xml" /><Relationship Id="rId5" Type="http://schemas.openxmlformats.org/officeDocument/2006/relationships/slideLayout" Target="../slideLayouts/slideLayout61.xml" /><Relationship Id="rId6" Type="http://schemas.openxmlformats.org/officeDocument/2006/relationships/slideLayout" Target="../slideLayouts/slideLayout62.xml" /><Relationship Id="rId7" Type="http://schemas.openxmlformats.org/officeDocument/2006/relationships/slideLayout" Target="../slideLayouts/slideLayout63.xml" /><Relationship Id="rId8" Type="http://schemas.openxmlformats.org/officeDocument/2006/relationships/slideLayout" Target="../slideLayouts/slideLayout64.xml" /><Relationship Id="rId9" Type="http://schemas.openxmlformats.org/officeDocument/2006/relationships/slideLayout" Target="../slideLayouts/slideLayout65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8.xml" /><Relationship Id="rId10" Type="http://schemas.openxmlformats.org/officeDocument/2006/relationships/slideLayout" Target="../slideLayouts/slideLayout77.xml" /><Relationship Id="rId11" Type="http://schemas.openxmlformats.org/officeDocument/2006/relationships/slideLayout" Target="../slideLayouts/slideLayout78.xml" /><Relationship Id="rId12" Type="http://schemas.openxmlformats.org/officeDocument/2006/relationships/slideLayout" Target="../slideLayouts/slideLayout79.xml" /><Relationship Id="rId13" Type="http://schemas.openxmlformats.org/officeDocument/2006/relationships/theme" Target="../theme/theme7.xml" /><Relationship Id="rId2" Type="http://schemas.openxmlformats.org/officeDocument/2006/relationships/slideLayout" Target="../slideLayouts/slideLayout69.xml" /><Relationship Id="rId3" Type="http://schemas.openxmlformats.org/officeDocument/2006/relationships/slideLayout" Target="../slideLayouts/slideLayout70.xml" /><Relationship Id="rId4" Type="http://schemas.openxmlformats.org/officeDocument/2006/relationships/slideLayout" Target="../slideLayouts/slideLayout71.xml" /><Relationship Id="rId5" Type="http://schemas.openxmlformats.org/officeDocument/2006/relationships/slideLayout" Target="../slideLayouts/slideLayout72.xml" /><Relationship Id="rId6" Type="http://schemas.openxmlformats.org/officeDocument/2006/relationships/slideLayout" Target="../slideLayouts/slideLayout73.xml" /><Relationship Id="rId7" Type="http://schemas.openxmlformats.org/officeDocument/2006/relationships/slideLayout" Target="../slideLayouts/slideLayout74.xml" /><Relationship Id="rId8" Type="http://schemas.openxmlformats.org/officeDocument/2006/relationships/slideLayout" Target="../slideLayouts/slideLayout75.xml" /><Relationship Id="rId9" Type="http://schemas.openxmlformats.org/officeDocument/2006/relationships/slideLayout" Target="../slideLayouts/slideLayout76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0.xml" /><Relationship Id="rId10" Type="http://schemas.openxmlformats.org/officeDocument/2006/relationships/slideLayout" Target="../slideLayouts/slideLayout89.xml" /><Relationship Id="rId11" Type="http://schemas.openxmlformats.org/officeDocument/2006/relationships/slideLayout" Target="../slideLayouts/slideLayout90.xml" /><Relationship Id="rId12" Type="http://schemas.openxmlformats.org/officeDocument/2006/relationships/slideLayout" Target="../slideLayouts/slideLayout91.xml" /><Relationship Id="rId13" Type="http://schemas.openxmlformats.org/officeDocument/2006/relationships/theme" Target="../theme/theme8.xml" /><Relationship Id="rId2" Type="http://schemas.openxmlformats.org/officeDocument/2006/relationships/slideLayout" Target="../slideLayouts/slideLayout81.xml" /><Relationship Id="rId3" Type="http://schemas.openxmlformats.org/officeDocument/2006/relationships/slideLayout" Target="../slideLayouts/slideLayout82.xml" /><Relationship Id="rId4" Type="http://schemas.openxmlformats.org/officeDocument/2006/relationships/slideLayout" Target="../slideLayouts/slideLayout83.xml" /><Relationship Id="rId5" Type="http://schemas.openxmlformats.org/officeDocument/2006/relationships/slideLayout" Target="../slideLayouts/slideLayout84.xml" /><Relationship Id="rId6" Type="http://schemas.openxmlformats.org/officeDocument/2006/relationships/slideLayout" Target="../slideLayouts/slideLayout85.xml" /><Relationship Id="rId7" Type="http://schemas.openxmlformats.org/officeDocument/2006/relationships/slideLayout" Target="../slideLayouts/slideLayout86.xml" /><Relationship Id="rId8" Type="http://schemas.openxmlformats.org/officeDocument/2006/relationships/slideLayout" Target="../slideLayouts/slideLayout87.xml" /><Relationship Id="rId9" Type="http://schemas.openxmlformats.org/officeDocument/2006/relationships/slideLayout" Target="../slideLayouts/slideLayout88.xml" /></Relationships>
</file>

<file path=ppt/slideMasters/_rels/slideMaster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2.xml" /><Relationship Id="rId10" Type="http://schemas.openxmlformats.org/officeDocument/2006/relationships/slideLayout" Target="../slideLayouts/slideLayout101.xml" /><Relationship Id="rId11" Type="http://schemas.openxmlformats.org/officeDocument/2006/relationships/slideLayout" Target="../slideLayouts/slideLayout102.xml" /><Relationship Id="rId12" Type="http://schemas.openxmlformats.org/officeDocument/2006/relationships/slideLayout" Target="../slideLayouts/slideLayout103.xml" /><Relationship Id="rId13" Type="http://schemas.openxmlformats.org/officeDocument/2006/relationships/theme" Target="../theme/theme9.xml" /><Relationship Id="rId2" Type="http://schemas.openxmlformats.org/officeDocument/2006/relationships/slideLayout" Target="../slideLayouts/slideLayout93.xml" /><Relationship Id="rId3" Type="http://schemas.openxmlformats.org/officeDocument/2006/relationships/slideLayout" Target="../slideLayouts/slideLayout94.xml" /><Relationship Id="rId4" Type="http://schemas.openxmlformats.org/officeDocument/2006/relationships/slideLayout" Target="../slideLayouts/slideLayout95.xml" /><Relationship Id="rId5" Type="http://schemas.openxmlformats.org/officeDocument/2006/relationships/slideLayout" Target="../slideLayouts/slideLayout96.xml" /><Relationship Id="rId6" Type="http://schemas.openxmlformats.org/officeDocument/2006/relationships/slideLayout" Target="../slideLayouts/slideLayout97.xml" /><Relationship Id="rId7" Type="http://schemas.openxmlformats.org/officeDocument/2006/relationships/slideLayout" Target="../slideLayouts/slideLayout98.xml" /><Relationship Id="rId8" Type="http://schemas.openxmlformats.org/officeDocument/2006/relationships/slideLayout" Target="../slideLayouts/slideLayout99.xml" /><Relationship Id="rId9" Type="http://schemas.openxmlformats.org/officeDocument/2006/relationships/slideLayout" Target="../slideLayouts/slideLayout10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F8353-7CF4-45AD-B562-E294B00BAA9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5A927-97A5-46B9-8ED5-EC59DF3D1E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5D0CBD64-9C68-4589-88BF-A381B041036E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  <p:sldLayoutId id="2147483819" r:id="rId12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28775"/>
            <a:ext cx="8229600" cy="4497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4ED259-BBAF-4935-9420-7ECD24911017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031" name="Picture 19" descr="34"/>
          <p:cNvPicPr>
            <a:picLocks noChangeAspect="1" noChangeArrowheads="1"/>
          </p:cNvPicPr>
          <p:nvPr userDrawn="1"/>
        </p:nvPicPr>
        <p:blipFill>
          <a:blip r:embed="rId1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  <p:sldLayoutId id="2147483832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28775"/>
            <a:ext cx="8229600" cy="4497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3732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3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4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851EEC3-EB70-486F-B6D3-9ECDA00F7E57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28775"/>
            <a:ext cx="8229600" cy="4497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3732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3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4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851EEC3-EB70-486F-B6D3-9ECDA00F7E57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  <p:sldLayoutId id="2147483858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28775"/>
            <a:ext cx="8229600" cy="4497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3732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3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4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851EEC3-EB70-486F-B6D3-9ECDA00F7E57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  <p:sldLayoutId id="2147483862" r:id="rId3"/>
    <p:sldLayoutId id="2147483863" r:id="rId4"/>
    <p:sldLayoutId id="2147483864" r:id="rId5"/>
    <p:sldLayoutId id="2147483865" r:id="rId6"/>
    <p:sldLayoutId id="2147483866" r:id="rId7"/>
    <p:sldLayoutId id="2147483867" r:id="rId8"/>
    <p:sldLayoutId id="2147483868" r:id="rId9"/>
    <p:sldLayoutId id="2147483869" r:id="rId10"/>
    <p:sldLayoutId id="2147483870" r:id="rId11"/>
    <p:sldLayoutId id="2147483871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28775"/>
            <a:ext cx="8229600" cy="4497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3732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3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4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851EEC3-EB70-486F-B6D3-9ECDA00F7E57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  <p:sldLayoutId id="2147483884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28775"/>
            <a:ext cx="8229600" cy="4497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3732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3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4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851EEC3-EB70-486F-B6D3-9ECDA00F7E57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890" r:id="rId5"/>
    <p:sldLayoutId id="2147483891" r:id="rId6"/>
    <p:sldLayoutId id="2147483892" r:id="rId7"/>
    <p:sldLayoutId id="2147483893" r:id="rId8"/>
    <p:sldLayoutId id="2147483894" r:id="rId9"/>
    <p:sldLayoutId id="2147483895" r:id="rId10"/>
    <p:sldLayoutId id="2147483896" r:id="rId11"/>
    <p:sldLayoutId id="2147483897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28775"/>
            <a:ext cx="8229600" cy="4497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3732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3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4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851EEC3-EB70-486F-B6D3-9ECDA00F7E57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  <p:sldLayoutId id="2147483910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28775"/>
            <a:ext cx="8229600" cy="4497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3732" name="Rectangle 4">
            <a:extLst>
              <a:ext uri="{FF2B5EF4-FFF2-40B4-BE49-F238E27FC236}">
                <a16:creationId xmlns:a16="http://schemas.microsoft.com/office/drawing/2014/main" xmlns="" id="{CC44539A-F93D-42A5-931A-3D5FDABEEC3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3" name="Rectangle 5">
            <a:extLst>
              <a:ext uri="{FF2B5EF4-FFF2-40B4-BE49-F238E27FC236}">
                <a16:creationId xmlns:a16="http://schemas.microsoft.com/office/drawing/2014/main" xmlns="" id="{28346FFA-9386-456C-B1B9-E7464F780B0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4" name="Rectangle 6">
            <a:extLst>
              <a:ext uri="{FF2B5EF4-FFF2-40B4-BE49-F238E27FC236}">
                <a16:creationId xmlns:a16="http://schemas.microsoft.com/office/drawing/2014/main" xmlns="" id="{160E7850-A859-4665-B5AB-A5F00BCE61A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851EEC3-EB70-486F-B6D3-9ECDA00F7E57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  <p:sldLayoutId id="2147483923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EC89C8F4-059C-48E7-949D-473FC25FE505}" type="slidenum">
              <a:rPr lang="zh-CN" altLang="zh-CN"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  <p:sldLayoutId id="2147483936" r:id="rId12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3" r:id="rId6"/>
    <p:sldLayoutId id="2147483944" r:id="rId7"/>
    <p:sldLayoutId id="2147483945" r:id="rId8"/>
    <p:sldLayoutId id="2147483946" r:id="rId9"/>
    <p:sldLayoutId id="2147483947" r:id="rId10"/>
    <p:sldLayoutId id="2147483948" r:id="rId11"/>
    <p:sldLayoutId id="2147483949" r:id="rId12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  <p:sldLayoutId id="2147483970" r:id="rId7"/>
    <p:sldLayoutId id="2147483971" r:id="rId8"/>
    <p:sldLayoutId id="2147483972" r:id="rId9"/>
    <p:sldLayoutId id="2147483973" r:id="rId10"/>
    <p:sldLayoutId id="2147483974" r:id="rId11"/>
    <p:sldLayoutId id="2147483975" r:id="rId12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219" name="文本占位符 1026"/>
          <p:cNvSpPr>
            <a:spLocks noGrp="1" noChangeArrowheads="1"/>
          </p:cNvSpPr>
          <p:nvPr>
            <p:ph type="body" idx="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cs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FDC20C68-B056-4B3E-9A83-90CD8844754A}" type="datetime1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2019/12/20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F42D3B14-BCDE-476B-ACED-BCDFF285B395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  <p:sldLayoutId id="2147483979" r:id="rId3"/>
    <p:sldLayoutId id="2147483980" r:id="rId4"/>
    <p:sldLayoutId id="2147483981" r:id="rId5"/>
    <p:sldLayoutId id="2147483982" r:id="rId6"/>
    <p:sldLayoutId id="2147483983" r:id="rId7"/>
    <p:sldLayoutId id="2147483984" r:id="rId8"/>
    <p:sldLayoutId id="2147483985" r:id="rId9"/>
    <p:sldLayoutId id="2147483986" r:id="rId10"/>
    <p:sldLayoutId id="2147483987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219" name="文本占位符 1026"/>
          <p:cNvSpPr>
            <a:spLocks noGrp="1" noChangeArrowheads="1"/>
          </p:cNvSpPr>
          <p:nvPr>
            <p:ph type="body" idx="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cs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FDC20C68-B056-4B3E-9A83-90CD8844754A}" type="datetime1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2019/12/20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F42D3B14-BCDE-476B-ACED-BCDFF285B395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9" r:id="rId1"/>
    <p:sldLayoutId id="2147483990" r:id="rId2"/>
    <p:sldLayoutId id="2147483991" r:id="rId3"/>
    <p:sldLayoutId id="2147483992" r:id="rId4"/>
    <p:sldLayoutId id="2147483993" r:id="rId5"/>
    <p:sldLayoutId id="2147483994" r:id="rId6"/>
    <p:sldLayoutId id="2147483995" r:id="rId7"/>
    <p:sldLayoutId id="2147483996" r:id="rId8"/>
    <p:sldLayoutId id="2147483997" r:id="rId9"/>
    <p:sldLayoutId id="2147483998" r:id="rId10"/>
    <p:sldLayoutId id="214748399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28775"/>
            <a:ext cx="8229600" cy="4497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69EF51-5630-4875-AE34-EF8E5F1BD1D5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031" name="Picture 19" descr="34"/>
          <p:cNvPicPr>
            <a:picLocks noChangeAspect="1" noChangeArrowheads="1"/>
          </p:cNvPicPr>
          <p:nvPr userDrawn="1"/>
        </p:nvPicPr>
        <p:blipFill>
          <a:blip r:embed="rId1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14" r:id="rId1"/>
    <p:sldLayoutId id="2147484015" r:id="rId2"/>
    <p:sldLayoutId id="2147484016" r:id="rId3"/>
    <p:sldLayoutId id="2147484017" r:id="rId4"/>
    <p:sldLayoutId id="2147484018" r:id="rId5"/>
    <p:sldLayoutId id="2147484019" r:id="rId6"/>
    <p:sldLayoutId id="2147484020" r:id="rId7"/>
    <p:sldLayoutId id="2147484021" r:id="rId8"/>
    <p:sldLayoutId id="2147484022" r:id="rId9"/>
    <p:sldLayoutId id="2147484023" r:id="rId10"/>
    <p:sldLayoutId id="2147484024" r:id="rId11"/>
    <p:sldLayoutId id="2147484025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28775"/>
            <a:ext cx="8229600" cy="4497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69EF51-5630-4875-AE34-EF8E5F1BD1D5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031" name="Picture 19" descr="34"/>
          <p:cNvPicPr>
            <a:picLocks noChangeAspect="1" noChangeArrowheads="1"/>
          </p:cNvPicPr>
          <p:nvPr userDrawn="1"/>
        </p:nvPicPr>
        <p:blipFill>
          <a:blip r:embed="rId1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28" r:id="rId1"/>
    <p:sldLayoutId id="2147484029" r:id="rId2"/>
    <p:sldLayoutId id="2147484030" r:id="rId3"/>
    <p:sldLayoutId id="2147484031" r:id="rId4"/>
    <p:sldLayoutId id="2147484032" r:id="rId5"/>
    <p:sldLayoutId id="2147484033" r:id="rId6"/>
    <p:sldLayoutId id="2147484034" r:id="rId7"/>
    <p:sldLayoutId id="2147484035" r:id="rId8"/>
    <p:sldLayoutId id="2147484036" r:id="rId9"/>
    <p:sldLayoutId id="2147484037" r:id="rId10"/>
    <p:sldLayoutId id="2147484038" r:id="rId11"/>
    <p:sldLayoutId id="2147484039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A78ECACE-32C1-4EC6-8598-AFC5E59D5BE7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1" r:id="rId1"/>
    <p:sldLayoutId id="2147484042" r:id="rId2"/>
    <p:sldLayoutId id="2147484043" r:id="rId3"/>
    <p:sldLayoutId id="2147484044" r:id="rId4"/>
    <p:sldLayoutId id="2147484045" r:id="rId5"/>
    <p:sldLayoutId id="2147484046" r:id="rId6"/>
    <p:sldLayoutId id="2147484047" r:id="rId7"/>
    <p:sldLayoutId id="2147484048" r:id="rId8"/>
    <p:sldLayoutId id="2147484049" r:id="rId9"/>
    <p:sldLayoutId id="2147484050" r:id="rId10"/>
    <p:sldLayoutId id="2147484051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28775"/>
            <a:ext cx="8229600" cy="4497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7EA354-5374-47D6-9A77-EAFE22F05190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031" name="Picture 19" descr="34"/>
          <p:cNvPicPr>
            <a:picLocks noChangeAspect="1" noChangeArrowheads="1"/>
          </p:cNvPicPr>
          <p:nvPr userDrawn="1"/>
        </p:nvPicPr>
        <p:blipFill>
          <a:blip r:embed="rId1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3" r:id="rId1"/>
    <p:sldLayoutId id="2147484054" r:id="rId2"/>
    <p:sldLayoutId id="2147484055" r:id="rId3"/>
    <p:sldLayoutId id="2147484056" r:id="rId4"/>
    <p:sldLayoutId id="2147484057" r:id="rId5"/>
    <p:sldLayoutId id="2147484058" r:id="rId6"/>
    <p:sldLayoutId id="2147484059" r:id="rId7"/>
    <p:sldLayoutId id="2147484060" r:id="rId8"/>
    <p:sldLayoutId id="2147484061" r:id="rId9"/>
    <p:sldLayoutId id="2147484062" r:id="rId10"/>
    <p:sldLayoutId id="2147484063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28775"/>
            <a:ext cx="8229600" cy="4497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latin typeface="Arial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/>
              </a:defRPr>
            </a:lvl1pPr>
          </a:lstStyle>
          <a:p>
            <a:pPr>
              <a:defRPr/>
            </a:pPr>
            <a:fld id="{E40BDC0A-F69C-4698-8EF4-39117C763D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1" name="Picture 19" descr="34"/>
          <p:cNvPicPr>
            <a:picLocks noChangeAspect="1" noChangeArrowheads="1"/>
          </p:cNvPicPr>
          <p:nvPr userDrawn="1"/>
        </p:nvPicPr>
        <p:blipFill>
          <a:blip r:embed="rId1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28775"/>
            <a:ext cx="8229600" cy="4497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7EA354-5374-47D6-9A77-EAFE22F05190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031" name="Picture 19" descr="34"/>
          <p:cNvPicPr>
            <a:picLocks noChangeAspect="1" noChangeArrowheads="1"/>
          </p:cNvPicPr>
          <p:nvPr userDrawn="1"/>
        </p:nvPicPr>
        <p:blipFill>
          <a:blip r:embed="rId1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65" r:id="rId1"/>
    <p:sldLayoutId id="2147484066" r:id="rId2"/>
    <p:sldLayoutId id="2147484067" r:id="rId3"/>
    <p:sldLayoutId id="2147484068" r:id="rId4"/>
    <p:sldLayoutId id="2147484069" r:id="rId5"/>
    <p:sldLayoutId id="2147484070" r:id="rId6"/>
    <p:sldLayoutId id="2147484071" r:id="rId7"/>
    <p:sldLayoutId id="2147484072" r:id="rId8"/>
    <p:sldLayoutId id="2147484073" r:id="rId9"/>
    <p:sldLayoutId id="2147484074" r:id="rId10"/>
    <p:sldLayoutId id="2147484075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28775"/>
            <a:ext cx="8229600" cy="4497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7EA354-5374-47D6-9A77-EAFE22F05190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031" name="Picture 19" descr="34"/>
          <p:cNvPicPr>
            <a:picLocks noChangeAspect="1" noChangeArrowheads="1"/>
          </p:cNvPicPr>
          <p:nvPr userDrawn="1"/>
        </p:nvPicPr>
        <p:blipFill>
          <a:blip r:embed="rId1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77" r:id="rId1"/>
    <p:sldLayoutId id="2147484078" r:id="rId2"/>
    <p:sldLayoutId id="2147484079" r:id="rId3"/>
    <p:sldLayoutId id="2147484080" r:id="rId4"/>
    <p:sldLayoutId id="2147484081" r:id="rId5"/>
    <p:sldLayoutId id="2147484082" r:id="rId6"/>
    <p:sldLayoutId id="2147484083" r:id="rId7"/>
    <p:sldLayoutId id="2147484084" r:id="rId8"/>
    <p:sldLayoutId id="2147484085" r:id="rId9"/>
    <p:sldLayoutId id="2147484086" r:id="rId10"/>
    <p:sldLayoutId id="2147484087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9" r:id="rId1"/>
    <p:sldLayoutId id="2147484090" r:id="rId2"/>
    <p:sldLayoutId id="2147484091" r:id="rId3"/>
    <p:sldLayoutId id="2147484092" r:id="rId4"/>
    <p:sldLayoutId id="2147484093" r:id="rId5"/>
    <p:sldLayoutId id="2147484094" r:id="rId6"/>
    <p:sldLayoutId id="2147484095" r:id="rId7"/>
    <p:sldLayoutId id="2147484096" r:id="rId8"/>
    <p:sldLayoutId id="2147484097" r:id="rId9"/>
    <p:sldLayoutId id="2147484098" r:id="rId10"/>
    <p:sldLayoutId id="214748409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B6FDB97-8A7D-4990-AAE4-7D1588C50562}" type="slidenum">
              <a:rPr kumimoji="1"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4026" r:id="rId12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28775"/>
            <a:ext cx="8229600" cy="4497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92A8B57-5283-45DD-9B15-D82F25C5F22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1" name="Picture 19" descr="34"/>
          <p:cNvPicPr>
            <a:picLocks noChangeAspect="1" noChangeArrowheads="1"/>
          </p:cNvPicPr>
          <p:nvPr userDrawn="1"/>
        </p:nvPicPr>
        <p:blipFill>
          <a:blip r:embed="rId1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cs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BB962C8B-B14F-4D97-AF65-F5344CB8AC3E}" type="datetime1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2019/12/20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8D50A67E-EEF4-4BDA-AF06-E279C5987E5D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5B3E8CC3-4142-4325-A86D-E58BA1F912D6}" type="slidenum">
              <a:rPr lang="zh-CN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5B3E8CC3-4142-4325-A86D-E58BA1F912D6}" type="slidenum">
              <a:rPr lang="zh-CN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5B3E8CC3-4142-4325-A86D-E58BA1F912D6}" type="slidenum">
              <a:rPr lang="zh-CN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6.xml" /><Relationship Id="rId2" Type="http://schemas.openxmlformats.org/officeDocument/2006/relationships/image" Target="../media/image20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1.xml" /><Relationship Id="rId2" Type="http://schemas.openxmlformats.org/officeDocument/2006/relationships/image" Target="../media/image21.jpeg" /><Relationship Id="rId3" Type="http://schemas.openxmlformats.org/officeDocument/2006/relationships/image" Target="../media/image2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3.jpeg" /><Relationship Id="rId4" Type="http://schemas.openxmlformats.org/officeDocument/2006/relationships/image" Target="../media/image24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image" Target="../media/image25.jpeg" /><Relationship Id="rId3" Type="http://schemas.openxmlformats.org/officeDocument/2006/relationships/image" Target="../media/image6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26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image" Target="../media/image27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image" Target="../media/image28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image" Target="../media/image29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2" Type="http://schemas.openxmlformats.org/officeDocument/2006/relationships/image" Target="../media/image30.jpeg" /><Relationship Id="rId3" Type="http://schemas.openxmlformats.org/officeDocument/2006/relationships/image" Target="../media/image31.png" /><Relationship Id="rId4" Type="http://schemas.openxmlformats.org/officeDocument/2006/relationships/audio" Target="NULL" /><Relationship Id="rId5" Type="http://schemas.openxmlformats.org/officeDocument/2006/relationships/image" Target="../media/image32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9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3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6.xml" /><Relationship Id="rId2" Type="http://schemas.openxmlformats.org/officeDocument/2006/relationships/image" Target="../media/image34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6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8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35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5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8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0.xml" /><Relationship Id="rId2" Type="http://schemas.openxmlformats.org/officeDocument/2006/relationships/image" Target="../media/image34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0.xml" /><Relationship Id="rId2" Type="http://schemas.openxmlformats.org/officeDocument/2006/relationships/image" Target="../media/image5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0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0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0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0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6.xml" /><Relationship Id="rId2" Type="http://schemas.openxmlformats.org/officeDocument/2006/relationships/image" Target="../media/image36.jpe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37.jpe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image" Target="../media/image38.jpe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image" Target="../media/image39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6.xml" /><Relationship Id="rId2" Type="http://schemas.openxmlformats.org/officeDocument/2006/relationships/image" Target="../media/image40.jpe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0.xml" /><Relationship Id="rId2" Type="http://schemas.openxmlformats.org/officeDocument/2006/relationships/image" Target="../media/image41.jpe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0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0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0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0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2.xml" /><Relationship Id="rId2" Type="http://schemas.openxmlformats.org/officeDocument/2006/relationships/image" Target="../media/image42.jpeg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2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image" Target="../media/image43.jpeg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image" Target="../media/image44.png" /><Relationship Id="rId3" Type="http://schemas.openxmlformats.org/officeDocument/2006/relationships/image" Target="../media/image45.jpeg" /><Relationship Id="rId4" Type="http://schemas.openxmlformats.org/officeDocument/2006/relationships/image" Target="../media/image46.gif" /><Relationship Id="rId5" Type="http://schemas.openxmlformats.org/officeDocument/2006/relationships/slide" Target="slide18.xml" TargetMode="In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8.jpe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image" Target="../media/image47.jpeg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image" Target="../media/image48.jpeg" /><Relationship Id="rId3" Type="http://schemas.openxmlformats.org/officeDocument/2006/relationships/image" Target="../media/image49.jpeg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notesSlide" Target="../notesSlides/notesSlide11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9.xml" /><Relationship Id="rId2" Type="http://schemas.openxmlformats.org/officeDocument/2006/relationships/notesSlide" Target="../notesSlides/notesSlide12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1.xml" /><Relationship Id="rId2" Type="http://schemas.openxmlformats.org/officeDocument/2006/relationships/image" Target="../media/image50.jpeg" /><Relationship Id="rId3" Type="http://schemas.openxmlformats.org/officeDocument/2006/relationships/audio" Target="../media/chimes1.wav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9.xml" /><Relationship Id="rId2" Type="http://schemas.openxmlformats.org/officeDocument/2006/relationships/image" Target="../media/image51.jpeg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6.xml" /><Relationship Id="rId2" Type="http://schemas.openxmlformats.org/officeDocument/2006/relationships/image" Target="../media/image47.jpeg" /><Relationship Id="rId3" Type="http://schemas.openxmlformats.org/officeDocument/2006/relationships/image" Target="../media/image52.jpeg" /><Relationship Id="rId4" Type="http://schemas.openxmlformats.org/officeDocument/2006/relationships/hyperlink" Target="http://a0.att.hoodong.com/32/94/01200000333227116649466662332.jpg" TargetMode="Externa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3.xml" /><Relationship Id="rId2" Type="http://schemas.openxmlformats.org/officeDocument/2006/relationships/image" Target="../media/image53.jpeg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Relationship Id="rId3" Type="http://schemas.openxmlformats.org/officeDocument/2006/relationships/hyperlink" Target="http://mag163.com/food/ShowArticle.asp?ArticleID=66" TargetMode="External" /><Relationship Id="rId4" Type="http://schemas.openxmlformats.org/officeDocument/2006/relationships/image" Target="../media/image10.gif" /><Relationship Id="rId5" Type="http://schemas.openxmlformats.org/officeDocument/2006/relationships/image" Target="../media/image11.jpeg" /><Relationship Id="rId6" Type="http://schemas.openxmlformats.org/officeDocument/2006/relationships/image" Target="../media/image12.jpeg" /><Relationship Id="rId7" Type="http://schemas.openxmlformats.org/officeDocument/2006/relationships/image" Target="../media/image13.jpeg" /><Relationship Id="rId8" Type="http://schemas.openxmlformats.org/officeDocument/2006/relationships/image" Target="../media/image14.jpeg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image" Target="../media/image54.jpeg" /><Relationship Id="rId3" Type="http://schemas.openxmlformats.org/officeDocument/2006/relationships/image" Target="../media/image55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5.jpeg" /><Relationship Id="rId4" Type="http://schemas.openxmlformats.org/officeDocument/2006/relationships/image" Target="../media/image16.gif" /><Relationship Id="rId5" Type="http://schemas.openxmlformats.org/officeDocument/2006/relationships/image" Target="../media/image17.jpeg" /><Relationship Id="rId6" Type="http://schemas.openxmlformats.org/officeDocument/2006/relationships/audio" Target="../media/chimes1.wav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0.xml" /><Relationship Id="rId2" Type="http://schemas.openxmlformats.org/officeDocument/2006/relationships/image" Target="../media/image18.jpeg" /><Relationship Id="rId3" Type="http://schemas.openxmlformats.org/officeDocument/2006/relationships/image" Target="../media/image17.jpeg" /><Relationship Id="rId4" Type="http://schemas.openxmlformats.org/officeDocument/2006/relationships/image" Target="../media/image19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5604" name="Picture 4" descr="赤壁副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-116378"/>
            <a:ext cx="9369632" cy="7143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Rectangle 5"/>
          <p:cNvSpPr>
            <a:spLocks noGrp="1" noChangeArrowheads="1"/>
          </p:cNvSpPr>
          <p:nvPr/>
        </p:nvSpPr>
        <p:spPr bwMode="auto">
          <a:xfrm>
            <a:off x="685801" y="1600200"/>
            <a:ext cx="1152525" cy="453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28398" dir="3806097" algn="ctr" rotWithShape="0">
                    <a:srgbClr val="00000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66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楷体_GB2312" pitchFamily="1" charset="-122"/>
              </a:rPr>
              <a:t>赤壁赋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/>
        </p:nvSpPr>
        <p:spPr bwMode="auto">
          <a:xfrm>
            <a:off x="2123728" y="3933056"/>
            <a:ext cx="504825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CN" altLang="en-US" sz="4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仿宋_GB2312" pitchFamily="1" charset="-122"/>
              </a:rPr>
              <a:t>宋</a:t>
            </a:r>
            <a:r>
              <a:rPr lang="en-US" sz="44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仿宋_GB2312" pitchFamily="1" charset="-122"/>
              </a:rPr>
              <a:t>·</a:t>
            </a:r>
            <a:r>
              <a:rPr lang="zh-CN" altLang="en-US" sz="4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仿宋_GB2312" pitchFamily="1" charset="-122"/>
              </a:rPr>
              <a:t>苏轼</a:t>
            </a:r>
          </a:p>
        </p:txBody>
      </p:sp>
    </p:spTree>
    <p:extLst>
      <p:ext uri="{BB962C8B-B14F-4D97-AF65-F5344CB8AC3E}">
        <p14:creationId xmlns="" xmlns:p14="http://schemas.microsoft.com/office/powerpoint/2010/main" val="3133988347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770" name="图片 19457" descr="赤壁怀古书法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533400"/>
            <a:ext cx="9144000" cy="59436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>
    <p:random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9" name="图片 2" descr="00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27584" y="1340768"/>
            <a:ext cx="684212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矩形 3"/>
          <p:cNvSpPr>
            <a:spLocks noRot="1" noChangeArrowheads="1"/>
          </p:cNvSpPr>
          <p:nvPr/>
        </p:nvSpPr>
        <p:spPr bwMode="auto">
          <a:xfrm>
            <a:off x="0" y="4797152"/>
            <a:ext cx="8785225" cy="259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>
                <a:solidFill>
                  <a:srgbClr val="000000"/>
                </a:solidFill>
              </a:rPr>
              <a:t>              </a:t>
            </a: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14341" name="矩形 4"/>
          <p:cNvSpPr>
            <a:spLocks noChangeArrowheads="1"/>
          </p:cNvSpPr>
          <p:nvPr/>
        </p:nvSpPr>
        <p:spPr bwMode="auto">
          <a:xfrm rot="10800000" flipV="1">
            <a:off x="3492500" y="5721350"/>
            <a:ext cx="5189538" cy="113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  <a:buClr>
                <a:srgbClr val="0000FF"/>
              </a:buClr>
              <a:buSzPct val="75000"/>
              <a:buFont typeface="Wingdings" pitchFamily="2" charset="2"/>
              <a:buNone/>
            </a:pPr>
            <a:r>
              <a:rPr lang="en-US" sz="4800" b="1">
                <a:solidFill>
                  <a:srgbClr val="000000"/>
                </a:solidFill>
              </a:rPr>
              <a:t>《</a:t>
            </a:r>
            <a:r>
              <a:rPr lang="zh-CN" altLang="en-US" sz="4800" b="1">
                <a:solidFill>
                  <a:srgbClr val="000000"/>
                </a:solidFill>
              </a:rPr>
              <a:t>枯木竹石图</a:t>
            </a:r>
            <a:r>
              <a:rPr lang="en-US" sz="4800" b="1">
                <a:solidFill>
                  <a:srgbClr val="000000"/>
                </a:solidFill>
              </a:rPr>
              <a:t>》</a:t>
            </a:r>
          </a:p>
          <a:p>
            <a:pPr>
              <a:lnSpc>
                <a:spcPct val="90000"/>
              </a:lnSpc>
              <a:spcBef>
                <a:spcPct val="50000"/>
              </a:spcBef>
              <a:buClr>
                <a:srgbClr val="0000FF"/>
              </a:buClr>
              <a:buSzPct val="75000"/>
              <a:buFont typeface="Wingdings" pitchFamily="2" charset="2"/>
              <a:buNone/>
            </a:pPr>
            <a:r>
              <a:rPr lang="en-US">
                <a:solidFill>
                  <a:prstClr val="black"/>
                </a:solidFill>
              </a:rPr>
              <a:t> 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5557" y="-127396"/>
            <a:ext cx="2289540" cy="142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20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绘画</a:t>
            </a:r>
          </a:p>
        </p:txBody>
      </p:sp>
      <p:pic>
        <p:nvPicPr>
          <p:cNvPr id="7" name="Picture 3" descr="枯木怪石图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2570163"/>
            <a:ext cx="9144000" cy="428783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7735888" y="6227762"/>
            <a:ext cx="1408112" cy="63023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99FF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竹石图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99FF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16151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8" name="文本框 11267"/>
          <p:cNvSpPr txBox="1">
            <a:spLocks noChangeArrowheads="1"/>
          </p:cNvSpPr>
          <p:nvPr/>
        </p:nvSpPr>
        <p:spPr bwMode="auto">
          <a:xfrm>
            <a:off x="395288" y="1773238"/>
            <a:ext cx="8208962" cy="4525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br>
              <a:rPr lang="en-US" altLang="zh-CN" sz="32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</a:br>
            <a:br>
              <a:rPr lang="en-US" altLang="zh-CN" sz="32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zh-CN" sz="32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命</a:t>
            </a:r>
            <a:r>
              <a:rPr lang="zh-CN" altLang="en-US" sz="32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途</a:t>
            </a:r>
            <a:r>
              <a:rPr lang="zh-CN" sz="32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多舛</a:t>
            </a:r>
            <a:r>
              <a:rPr lang="en-US" altLang="zh-CN" sz="32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，</a:t>
            </a:r>
            <a:br>
              <a:rPr lang="zh-CN" altLang="en-US" sz="32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32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生活坎坷。 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 但他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既没有像贾谊那样</a:t>
            </a:r>
            <a:r>
              <a:rPr lang="en-US" altLang="zh-CN" sz="3200" b="1">
                <a:solidFill>
                  <a:srgbClr val="0000CC"/>
                </a:solidFill>
                <a:latin typeface="宋体"/>
                <a:ea typeface="黑体" pitchFamily="49" charset="-122"/>
              </a:rPr>
              <a:t>“</a:t>
            </a:r>
            <a:r>
              <a:rPr lang="en-US" altLang="zh-CN" sz="32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抑郁而终</a:t>
            </a:r>
            <a:r>
              <a:rPr lang="en-US" altLang="zh-CN" sz="3200" b="1">
                <a:solidFill>
                  <a:srgbClr val="0000CC"/>
                </a:solidFill>
                <a:latin typeface="宋体"/>
                <a:ea typeface="黑体" pitchFamily="49" charset="-122"/>
              </a:rPr>
              <a:t>”</a:t>
            </a:r>
            <a:r>
              <a:rPr lang="en-US" altLang="zh-CN" sz="32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，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也没有像陶潜那样</a:t>
            </a:r>
            <a:r>
              <a:rPr lang="en-US" altLang="zh-CN" sz="3200" b="1">
                <a:solidFill>
                  <a:srgbClr val="0000CC"/>
                </a:solidFill>
                <a:latin typeface="宋体"/>
                <a:ea typeface="黑体" pitchFamily="49" charset="-122"/>
              </a:rPr>
              <a:t>“</a:t>
            </a:r>
            <a:r>
              <a:rPr lang="en-US" altLang="zh-CN" sz="32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归隐田园</a:t>
            </a:r>
            <a:r>
              <a:rPr lang="en-US" altLang="zh-CN" sz="3200" b="1">
                <a:solidFill>
                  <a:srgbClr val="0000CC"/>
                </a:solidFill>
                <a:latin typeface="宋体"/>
                <a:ea typeface="黑体" pitchFamily="49" charset="-122"/>
              </a:rPr>
              <a:t>”</a:t>
            </a:r>
            <a:r>
              <a:rPr lang="en-US" altLang="zh-CN" sz="32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32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　</a:t>
            </a:r>
            <a:endParaRPr lang="zh-CN" altLang="en-US" sz="3200">
              <a:solidFill>
                <a:srgbClr val="0000CC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11270" name="圆角矩形标注 11269"/>
          <p:cNvSpPr>
            <a:spLocks noChangeArrowheads="1"/>
          </p:cNvSpPr>
          <p:nvPr/>
        </p:nvSpPr>
        <p:spPr bwMode="auto">
          <a:xfrm>
            <a:off x="6156325" y="2781300"/>
            <a:ext cx="2736850" cy="2592388"/>
          </a:xfrm>
          <a:prstGeom prst="wedgeRoundRectCallout">
            <a:avLst>
              <a:gd name="adj1" fmla="val -184338"/>
              <a:gd name="adj2" fmla="val -53856"/>
              <a:gd name="adj3" fmla="val 16667"/>
            </a:avLst>
          </a:prstGeom>
          <a:solidFill>
            <a:schemeClr val="bg1"/>
          </a:solidFill>
          <a:ln w="15875">
            <a:solidFill>
              <a:srgbClr val="0000FF"/>
            </a:solidFill>
            <a:miter lim="800000"/>
          </a:ln>
        </p:spPr>
        <p:txBody>
          <a:bodyPr/>
          <a:lstStyle/>
          <a:p>
            <a:r>
              <a:rPr lang="zh-CN" altLang="en-US" sz="2400" b="1"/>
              <a:t>自题金山画像</a:t>
            </a:r>
          </a:p>
          <a:p>
            <a:r>
              <a:rPr lang="zh-CN" altLang="en-US" sz="2400" b="1">
                <a:solidFill>
                  <a:srgbClr val="0000CC"/>
                </a:solidFill>
              </a:rPr>
              <a:t>      </a:t>
            </a:r>
            <a:r>
              <a:rPr lang="zh-CN" altLang="en-US" sz="2000" b="1">
                <a:solidFill>
                  <a:srgbClr val="FF0000"/>
                </a:solidFill>
              </a:rPr>
              <a:t>苏轼</a:t>
            </a:r>
          </a:p>
          <a:p>
            <a:r>
              <a:rPr lang="zh-CN" altLang="en-US" sz="2400" b="1">
                <a:solidFill>
                  <a:srgbClr val="0000CC"/>
                </a:solidFill>
              </a:rPr>
              <a:t>心似已灰之木，</a:t>
            </a:r>
          </a:p>
          <a:p>
            <a:r>
              <a:rPr lang="zh-CN" altLang="en-US" sz="2400" b="1">
                <a:solidFill>
                  <a:srgbClr val="0000CC"/>
                </a:solidFill>
              </a:rPr>
              <a:t>身如不系之舟。</a:t>
            </a:r>
          </a:p>
          <a:p>
            <a:r>
              <a:rPr lang="zh-CN" altLang="en-US" sz="2400" b="1">
                <a:solidFill>
                  <a:srgbClr val="0000CC"/>
                </a:solidFill>
              </a:rPr>
              <a:t>问余平生功业，</a:t>
            </a:r>
            <a:br>
              <a:rPr lang="zh-CN" altLang="en-US" sz="2400" b="1">
                <a:solidFill>
                  <a:srgbClr val="0000CC"/>
                </a:solidFill>
              </a:rPr>
            </a:br>
            <a:r>
              <a:rPr lang="zh-CN" altLang="en-US" sz="2400" b="1">
                <a:solidFill>
                  <a:srgbClr val="0000CC"/>
                </a:solidFill>
              </a:rPr>
              <a:t>黄州惠州儋州。</a:t>
            </a:r>
          </a:p>
          <a:p>
            <a:pPr algn="ctr"/>
            <a:endParaRPr lang="zh-CN" altLang="en-US" sz="2400"/>
          </a:p>
        </p:txBody>
      </p:sp>
      <p:sp>
        <p:nvSpPr>
          <p:cNvPr id="11271" name="云形标注 11270"/>
          <p:cNvSpPr>
            <a:spLocks noChangeArrowheads="1"/>
          </p:cNvSpPr>
          <p:nvPr/>
        </p:nvSpPr>
        <p:spPr bwMode="auto">
          <a:xfrm>
            <a:off x="4427538" y="1052513"/>
            <a:ext cx="3887787" cy="1657350"/>
          </a:xfrm>
          <a:prstGeom prst="cloudCallout">
            <a:avLst>
              <a:gd name="adj1" fmla="val -99532"/>
              <a:gd name="adj2" fmla="val -19921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en-US" sz="2000" b="1"/>
              <a:t>元丰三年春被贬到黄州任团练副使，实则等于充军。</a:t>
            </a:r>
          </a:p>
        </p:txBody>
      </p:sp>
      <p:sp>
        <p:nvSpPr>
          <p:cNvPr id="11273" name="矩形 11272"/>
          <p:cNvSpPr>
            <a:spLocks noChangeArrowheads="1"/>
          </p:cNvSpPr>
          <p:nvPr/>
        </p:nvSpPr>
        <p:spPr bwMode="auto">
          <a:xfrm>
            <a:off x="395288" y="1196975"/>
            <a:ext cx="22240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一度下狱，</a:t>
            </a:r>
            <a:endParaRPr lang="en-US" altLang="zh-CN" sz="3200" b="1">
              <a:solidFill>
                <a:srgbClr val="0000CC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11275" name="矩形 11274"/>
          <p:cNvSpPr>
            <a:spLocks noChangeArrowheads="1"/>
          </p:cNvSpPr>
          <p:nvPr/>
        </p:nvSpPr>
        <p:spPr bwMode="auto">
          <a:xfrm>
            <a:off x="468313" y="2276475"/>
            <a:ext cx="22240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三度贬官。</a:t>
            </a:r>
            <a:endParaRPr lang="en-US" altLang="zh-CN" sz="3200" b="1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276" name="文本框 11275"/>
          <p:cNvSpPr txBox="1">
            <a:spLocks noChangeArrowheads="1"/>
          </p:cNvSpPr>
          <p:nvPr/>
        </p:nvSpPr>
        <p:spPr bwMode="auto">
          <a:xfrm>
            <a:off x="2987675" y="188913"/>
            <a:ext cx="3384550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特别的事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  <p:bldP spid="11271" grpId="0"/>
      <p:bldP spid="11273" grpId="0"/>
      <p:bldP spid="112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4690" name="图片 114689" descr="ZWSUSH0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010400" y="548680"/>
            <a:ext cx="2133600" cy="47244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4691" name="图片 114690" descr="ZWSUSH01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476250"/>
            <a:ext cx="2133600" cy="47244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14692" name="文本框 114691"/>
          <p:cNvSpPr txBox="1">
            <a:spLocks noChangeArrowheads="1"/>
          </p:cNvSpPr>
          <p:nvPr/>
        </p:nvSpPr>
        <p:spPr bwMode="auto">
          <a:xfrm>
            <a:off x="2124075" y="5446713"/>
            <a:ext cx="594360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6000" b="1" smtClean="0">
                <a:solidFill>
                  <a:srgbClr val="CC0000"/>
                </a:solidFill>
                <a:latin typeface="Times New Roman" pitchFamily="18" charset="0"/>
                <a:ea typeface="隶书" pitchFamily="49" charset="-122"/>
              </a:rPr>
              <a:t>黄州惠州儋州。</a:t>
            </a:r>
          </a:p>
        </p:txBody>
      </p:sp>
      <p:sp>
        <p:nvSpPr>
          <p:cNvPr id="114693" name="矩形 114692"/>
          <p:cNvSpPr>
            <a:spLocks noChangeArrowheads="1"/>
          </p:cNvSpPr>
          <p:nvPr/>
        </p:nvSpPr>
        <p:spPr bwMode="auto">
          <a:xfrm>
            <a:off x="1908175" y="404813"/>
            <a:ext cx="6223000" cy="1098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6600" b="1" smtClean="0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自题金山画像</a:t>
            </a:r>
          </a:p>
        </p:txBody>
      </p:sp>
      <p:sp>
        <p:nvSpPr>
          <p:cNvPr id="114694" name="文本框 114693"/>
          <p:cNvSpPr txBox="1">
            <a:spLocks noChangeArrowheads="1"/>
          </p:cNvSpPr>
          <p:nvPr/>
        </p:nvSpPr>
        <p:spPr bwMode="auto">
          <a:xfrm>
            <a:off x="3859213" y="1736725"/>
            <a:ext cx="19812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000" b="1" smtClean="0">
                <a:solidFill>
                  <a:srgbClr val="000000"/>
                </a:solidFill>
                <a:latin typeface="Times New Roman" pitchFamily="18" charset="0"/>
              </a:rPr>
              <a:t>苏轼</a:t>
            </a:r>
          </a:p>
        </p:txBody>
      </p:sp>
      <p:sp>
        <p:nvSpPr>
          <p:cNvPr id="114696" name="文本框 114695"/>
          <p:cNvSpPr txBox="1">
            <a:spLocks noChangeArrowheads="1"/>
          </p:cNvSpPr>
          <p:nvPr/>
        </p:nvSpPr>
        <p:spPr bwMode="auto">
          <a:xfrm>
            <a:off x="2124075" y="4508500"/>
            <a:ext cx="594360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6000" b="1" smtClean="0">
                <a:solidFill>
                  <a:srgbClr val="CC0000"/>
                </a:solidFill>
                <a:latin typeface="Times New Roman" pitchFamily="18" charset="0"/>
                <a:ea typeface="隶书" pitchFamily="49" charset="-122"/>
              </a:rPr>
              <a:t>问余平生功业，</a:t>
            </a:r>
          </a:p>
        </p:txBody>
      </p:sp>
      <p:sp>
        <p:nvSpPr>
          <p:cNvPr id="114697" name="文本框 114696"/>
          <p:cNvSpPr txBox="1">
            <a:spLocks noChangeArrowheads="1"/>
          </p:cNvSpPr>
          <p:nvPr/>
        </p:nvSpPr>
        <p:spPr bwMode="auto">
          <a:xfrm>
            <a:off x="2084388" y="3429000"/>
            <a:ext cx="594360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6000" b="1" smtClean="0">
                <a:latin typeface="Times New Roman" pitchFamily="18" charset="0"/>
                <a:ea typeface="隶书" pitchFamily="49" charset="-122"/>
              </a:rPr>
              <a:t>身如不系之舟。</a:t>
            </a:r>
          </a:p>
        </p:txBody>
      </p:sp>
      <p:sp>
        <p:nvSpPr>
          <p:cNvPr id="114698" name="文本框 114697"/>
          <p:cNvSpPr txBox="1">
            <a:spLocks noChangeArrowheads="1"/>
          </p:cNvSpPr>
          <p:nvPr/>
        </p:nvSpPr>
        <p:spPr bwMode="auto">
          <a:xfrm>
            <a:off x="2228850" y="2276475"/>
            <a:ext cx="594360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6000" b="1" smtClean="0">
                <a:latin typeface="Times New Roman" pitchFamily="18" charset="0"/>
                <a:ea typeface="隶书" pitchFamily="49" charset="-122"/>
              </a:rPr>
              <a:t>心似已灰之木，</a:t>
            </a: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30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600" decel="1000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114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114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2" grpId="0"/>
      <p:bldP spid="114693" grpId="0"/>
      <p:bldP spid="114694" grpId="0"/>
      <p:bldP spid="114696" grpId="0"/>
      <p:bldP spid="114697" grpId="0"/>
      <p:bldP spid="11469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2701926" y="333377"/>
            <a:ext cx="2014538" cy="512763"/>
          </a:xfrm>
          <a:prstGeom prst="rect">
            <a:avLst/>
          </a:prstGeom>
          <a:solidFill>
            <a:srgbClr val="FFFF99"/>
          </a:solidFill>
          <a:ln w="9525" cmpd="sng">
            <a:solidFill>
              <a:srgbClr val="008000"/>
            </a:solidFill>
            <a:miter lim="800000"/>
          </a:ln>
        </p:spPr>
        <p:txBody>
          <a:bodyPr lIns="89520" tIns="44760" rIns="89520" bIns="44760">
            <a:spAutoFit/>
          </a:bodyPr>
          <a:lstStyle>
            <a:lvl1pPr algn="l" defTabSz="8953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7075" indent="-279400" algn="l" defTabSz="8953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918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66863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1453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717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289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861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3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700" b="1">
                <a:solidFill>
                  <a:prstClr val="black"/>
                </a:solidFill>
              </a:rPr>
              <a:t>22</a:t>
            </a:r>
            <a:r>
              <a:rPr lang="zh-CN" altLang="en-US" sz="2700" b="1">
                <a:solidFill>
                  <a:prstClr val="black"/>
                </a:solidFill>
              </a:rPr>
              <a:t>岁</a:t>
            </a:r>
            <a:r>
              <a:rPr lang="zh-TW" altLang="en-US" sz="2700" b="1">
                <a:solidFill>
                  <a:prstClr val="black"/>
                </a:solidFill>
              </a:rPr>
              <a:t>中</a:t>
            </a:r>
            <a:r>
              <a:rPr lang="zh-CN" altLang="en-US" sz="2700" b="1">
                <a:solidFill>
                  <a:prstClr val="black"/>
                </a:solidFill>
              </a:rPr>
              <a:t>进</a:t>
            </a:r>
            <a:r>
              <a:rPr lang="zh-TW" altLang="en-US" sz="2700" b="1">
                <a:solidFill>
                  <a:prstClr val="black"/>
                </a:solidFill>
              </a:rPr>
              <a:t>士</a:t>
            </a:r>
          </a:p>
        </p:txBody>
      </p:sp>
      <p:sp>
        <p:nvSpPr>
          <p:cNvPr id="31748" name="Text Box 6"/>
          <p:cNvSpPr txBox="1">
            <a:spLocks noChangeArrowheads="1"/>
          </p:cNvSpPr>
          <p:nvPr/>
        </p:nvSpPr>
        <p:spPr bwMode="auto">
          <a:xfrm>
            <a:off x="5508625" y="333375"/>
            <a:ext cx="2951163" cy="509588"/>
          </a:xfrm>
          <a:prstGeom prst="rect">
            <a:avLst/>
          </a:prstGeom>
          <a:solidFill>
            <a:srgbClr val="FFFF99"/>
          </a:solidFill>
          <a:ln w="9525" cmpd="sng">
            <a:solidFill>
              <a:srgbClr val="008000"/>
            </a:solidFill>
            <a:miter lim="800000"/>
          </a:ln>
        </p:spPr>
        <p:txBody>
          <a:bodyPr lIns="89520" tIns="44760" rIns="89520" bIns="44760">
            <a:spAutoFit/>
          </a:bodyPr>
          <a:lstStyle>
            <a:lvl1pPr algn="l" defTabSz="8953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7075" indent="-279400" algn="l" defTabSz="8953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918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66863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1453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717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289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861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3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20000"/>
              </a:spcBef>
              <a:buClr>
                <a:srgbClr val="FF3300"/>
              </a:buClr>
              <a:buSzPct val="70000"/>
              <a:buFont typeface="Wingdings" pitchFamily="2" charset="2"/>
              <a:buNone/>
            </a:pPr>
            <a:r>
              <a:rPr lang="en-US" sz="2700" b="1">
                <a:solidFill>
                  <a:prstClr val="black"/>
                </a:solidFill>
              </a:rPr>
              <a:t>26</a:t>
            </a:r>
            <a:r>
              <a:rPr lang="zh-CN" altLang="en-US" sz="2700" b="1">
                <a:solidFill>
                  <a:prstClr val="black"/>
                </a:solidFill>
              </a:rPr>
              <a:t>岁凤</a:t>
            </a:r>
            <a:r>
              <a:rPr lang="zh-TW" altLang="en-US" sz="2700" b="1">
                <a:solidFill>
                  <a:prstClr val="black"/>
                </a:solidFill>
              </a:rPr>
              <a:t>翔府</a:t>
            </a:r>
            <a:r>
              <a:rPr lang="zh-CN" altLang="en-US" sz="2700" b="1">
                <a:solidFill>
                  <a:prstClr val="black"/>
                </a:solidFill>
              </a:rPr>
              <a:t>签判</a:t>
            </a:r>
          </a:p>
        </p:txBody>
      </p:sp>
      <p:sp>
        <p:nvSpPr>
          <p:cNvPr id="31749" name="Text Box 7"/>
          <p:cNvSpPr txBox="1">
            <a:spLocks noChangeArrowheads="1"/>
          </p:cNvSpPr>
          <p:nvPr/>
        </p:nvSpPr>
        <p:spPr bwMode="auto">
          <a:xfrm>
            <a:off x="3779839" y="1125540"/>
            <a:ext cx="2376487" cy="509587"/>
          </a:xfrm>
          <a:prstGeom prst="rect">
            <a:avLst/>
          </a:prstGeom>
          <a:solidFill>
            <a:srgbClr val="FFFF99"/>
          </a:solidFill>
          <a:ln w="9525" cmpd="sng">
            <a:solidFill>
              <a:srgbClr val="008000"/>
            </a:solidFill>
            <a:miter lim="800000"/>
          </a:ln>
        </p:spPr>
        <p:txBody>
          <a:bodyPr lIns="89520" tIns="44760" rIns="89520" bIns="44760">
            <a:spAutoFit/>
          </a:bodyPr>
          <a:lstStyle>
            <a:lvl1pPr algn="l" defTabSz="8953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7075" indent="-279400" algn="l" defTabSz="8953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918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66863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1453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717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289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861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3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20000"/>
              </a:spcBef>
              <a:buClr>
                <a:srgbClr val="FF3300"/>
              </a:buClr>
              <a:buSzPct val="70000"/>
              <a:buFont typeface="Wingdings" pitchFamily="2" charset="2"/>
              <a:buNone/>
            </a:pPr>
            <a:r>
              <a:rPr lang="zh-TW" altLang="en-US" sz="2700" b="1">
                <a:solidFill>
                  <a:prstClr val="black"/>
                </a:solidFill>
              </a:rPr>
              <a:t>自</a:t>
            </a:r>
            <a:r>
              <a:rPr lang="zh-CN" altLang="en-US" sz="2700" b="1">
                <a:solidFill>
                  <a:prstClr val="black"/>
                </a:solidFill>
              </a:rPr>
              <a:t>请</a:t>
            </a:r>
            <a:r>
              <a:rPr lang="zh-TW" altLang="en-US" sz="2700" b="1">
                <a:solidFill>
                  <a:prstClr val="black"/>
                </a:solidFill>
              </a:rPr>
              <a:t>外</a:t>
            </a:r>
            <a:r>
              <a:rPr lang="zh-CN" altLang="en-US" sz="2700" b="1">
                <a:solidFill>
                  <a:prstClr val="black"/>
                </a:solidFill>
              </a:rPr>
              <a:t>调</a:t>
            </a:r>
            <a:r>
              <a:rPr lang="zh-TW" altLang="en-US" sz="2700" b="1">
                <a:solidFill>
                  <a:prstClr val="black"/>
                </a:solidFill>
              </a:rPr>
              <a:t>杭州</a:t>
            </a:r>
          </a:p>
        </p:txBody>
      </p:sp>
      <p:sp>
        <p:nvSpPr>
          <p:cNvPr id="31750" name="Text Box 8"/>
          <p:cNvSpPr txBox="1">
            <a:spLocks noChangeArrowheads="1"/>
          </p:cNvSpPr>
          <p:nvPr/>
        </p:nvSpPr>
        <p:spPr bwMode="auto">
          <a:xfrm>
            <a:off x="2411414" y="1844676"/>
            <a:ext cx="935037" cy="505893"/>
          </a:xfrm>
          <a:prstGeom prst="rect">
            <a:avLst/>
          </a:prstGeom>
          <a:solidFill>
            <a:srgbClr val="FFFF99"/>
          </a:solidFill>
          <a:ln w="9525" cmpd="sng">
            <a:solidFill>
              <a:srgbClr val="008000"/>
            </a:solidFill>
            <a:miter lim="800000"/>
          </a:ln>
        </p:spPr>
        <p:txBody>
          <a:bodyPr lIns="89520" tIns="44760" rIns="89520" bIns="44760">
            <a:spAutoFit/>
          </a:bodyPr>
          <a:lstStyle>
            <a:lvl1pPr algn="l" defTabSz="8953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7075" indent="-279400" algn="l" defTabSz="8953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918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66863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1453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717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289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861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3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20000"/>
              </a:spcBef>
              <a:buClr>
                <a:srgbClr val="FF3300"/>
              </a:buClr>
              <a:buSzPct val="70000"/>
              <a:buFont typeface="Wingdings" pitchFamily="2" charset="2"/>
              <a:buNone/>
            </a:pPr>
            <a:r>
              <a:rPr lang="zh-TW" altLang="en-US" sz="2700" b="1">
                <a:solidFill>
                  <a:prstClr val="black"/>
                </a:solidFill>
              </a:rPr>
              <a:t>密州</a:t>
            </a:r>
          </a:p>
        </p:txBody>
      </p:sp>
      <p:sp>
        <p:nvSpPr>
          <p:cNvPr id="31751" name="Text Box 10"/>
          <p:cNvSpPr txBox="1">
            <a:spLocks noChangeArrowheads="1"/>
          </p:cNvSpPr>
          <p:nvPr/>
        </p:nvSpPr>
        <p:spPr bwMode="auto">
          <a:xfrm>
            <a:off x="3851276" y="1844676"/>
            <a:ext cx="936625" cy="505893"/>
          </a:xfrm>
          <a:prstGeom prst="rect">
            <a:avLst/>
          </a:prstGeom>
          <a:solidFill>
            <a:srgbClr val="FFFF99"/>
          </a:solidFill>
          <a:ln w="9525" cmpd="sng">
            <a:solidFill>
              <a:srgbClr val="008000"/>
            </a:solidFill>
            <a:miter lim="800000"/>
          </a:ln>
        </p:spPr>
        <p:txBody>
          <a:bodyPr lIns="89520" tIns="44760" rIns="89520" bIns="44760">
            <a:spAutoFit/>
          </a:bodyPr>
          <a:lstStyle>
            <a:lvl1pPr algn="l" defTabSz="8953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7075" indent="-279400" algn="l" defTabSz="8953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918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66863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1453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717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289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861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3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20000"/>
              </a:spcBef>
              <a:buClr>
                <a:srgbClr val="FF3300"/>
              </a:buClr>
              <a:buSzPct val="70000"/>
              <a:buFont typeface="Wingdings" pitchFamily="2" charset="2"/>
              <a:buNone/>
            </a:pPr>
            <a:r>
              <a:rPr lang="zh-TW" altLang="en-US" sz="2700" b="1">
                <a:solidFill>
                  <a:prstClr val="black"/>
                </a:solidFill>
              </a:rPr>
              <a:t>徐州</a:t>
            </a:r>
          </a:p>
        </p:txBody>
      </p:sp>
      <p:sp>
        <p:nvSpPr>
          <p:cNvPr id="31752" name="Text Box 11"/>
          <p:cNvSpPr txBox="1">
            <a:spLocks noChangeArrowheads="1"/>
          </p:cNvSpPr>
          <p:nvPr/>
        </p:nvSpPr>
        <p:spPr bwMode="auto">
          <a:xfrm>
            <a:off x="5219700" y="1844675"/>
            <a:ext cx="935038" cy="509588"/>
          </a:xfrm>
          <a:prstGeom prst="rect">
            <a:avLst/>
          </a:prstGeom>
          <a:solidFill>
            <a:srgbClr val="FFFF99"/>
          </a:solidFill>
          <a:ln w="9525" cmpd="sng">
            <a:solidFill>
              <a:srgbClr val="008000"/>
            </a:solidFill>
            <a:miter lim="800000"/>
          </a:ln>
        </p:spPr>
        <p:txBody>
          <a:bodyPr lIns="89520" tIns="44760" rIns="89520" bIns="44760">
            <a:spAutoFit/>
          </a:bodyPr>
          <a:lstStyle>
            <a:lvl1pPr algn="l" defTabSz="8953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7075" indent="-279400" algn="l" defTabSz="8953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918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66863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1453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717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289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861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3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20000"/>
              </a:spcBef>
              <a:buClr>
                <a:srgbClr val="FF3300"/>
              </a:buClr>
              <a:buSzPct val="70000"/>
              <a:buFont typeface="Wingdings" pitchFamily="2" charset="2"/>
              <a:buNone/>
            </a:pPr>
            <a:r>
              <a:rPr lang="zh-TW" altLang="en-US" sz="2700" b="1">
                <a:solidFill>
                  <a:prstClr val="black"/>
                </a:solidFill>
              </a:rPr>
              <a:t>湖州</a:t>
            </a:r>
          </a:p>
        </p:txBody>
      </p:sp>
      <p:sp>
        <p:nvSpPr>
          <p:cNvPr id="31753" name="Text Box 12"/>
          <p:cNvSpPr txBox="1">
            <a:spLocks noChangeArrowheads="1"/>
          </p:cNvSpPr>
          <p:nvPr/>
        </p:nvSpPr>
        <p:spPr bwMode="auto">
          <a:xfrm>
            <a:off x="6588126" y="1844675"/>
            <a:ext cx="2376488" cy="509588"/>
          </a:xfrm>
          <a:prstGeom prst="rect">
            <a:avLst/>
          </a:prstGeom>
          <a:solidFill>
            <a:srgbClr val="FFFF99"/>
          </a:solidFill>
          <a:ln w="9525" cmpd="sng">
            <a:solidFill>
              <a:srgbClr val="008000"/>
            </a:solidFill>
            <a:miter lim="800000"/>
          </a:ln>
        </p:spPr>
        <p:txBody>
          <a:bodyPr lIns="89520" tIns="44760" rIns="89520" bIns="44760">
            <a:spAutoFit/>
          </a:bodyPr>
          <a:lstStyle>
            <a:lvl1pPr algn="l" defTabSz="8953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7075" indent="-279400" algn="l" defTabSz="8953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918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66863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1453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717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289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861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3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20000"/>
              </a:spcBef>
              <a:buClr>
                <a:srgbClr val="FF3300"/>
              </a:buClr>
              <a:buSzPct val="70000"/>
              <a:buFont typeface="Wingdings" pitchFamily="2" charset="2"/>
              <a:buNone/>
            </a:pPr>
            <a:r>
              <a:rPr lang="zh-TW" altLang="en-US" sz="2700" b="1">
                <a:solidFill>
                  <a:prstClr val="black"/>
                </a:solidFill>
              </a:rPr>
              <a:t>元</a:t>
            </a:r>
            <a:r>
              <a:rPr lang="zh-CN" altLang="en-US" sz="2700" b="1">
                <a:solidFill>
                  <a:prstClr val="black"/>
                </a:solidFill>
              </a:rPr>
              <a:t>丰</a:t>
            </a:r>
            <a:r>
              <a:rPr lang="zh-TW" altLang="en-US" sz="2700" b="1">
                <a:solidFill>
                  <a:prstClr val="black"/>
                </a:solidFill>
              </a:rPr>
              <a:t>三年黃州</a:t>
            </a:r>
          </a:p>
        </p:txBody>
      </p:sp>
      <p:sp>
        <p:nvSpPr>
          <p:cNvPr id="31754" name="AutoShape 13"/>
          <p:cNvSpPr>
            <a:spLocks noChangeArrowheads="1"/>
          </p:cNvSpPr>
          <p:nvPr/>
        </p:nvSpPr>
        <p:spPr bwMode="auto">
          <a:xfrm>
            <a:off x="4932364" y="549277"/>
            <a:ext cx="287337" cy="142875"/>
          </a:xfrm>
          <a:custGeom>
            <a:gdLst>
              <a:gd name="T0" fmla="*/ 215503 w 21600"/>
              <a:gd name="T1" fmla="*/ 0 h 21600"/>
              <a:gd name="T2" fmla="*/ 0 w 21600"/>
              <a:gd name="T3" fmla="*/ 71438 h 21600"/>
              <a:gd name="T4" fmla="*/ 215503 w 21600"/>
              <a:gd name="T5" fmla="*/ 142875 h 21600"/>
              <a:gd name="T6" fmla="*/ 287337 w 21600"/>
              <a:gd name="T7" fmla="*/ 7143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CC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lIns="89520" tIns="44760" rIns="89520" bIns="44760" anchor="ctr"/>
          <a:lstStyle/>
          <a:p>
            <a:pPr defTabSz="895350"/>
            <a:endParaRPr lang="zh-TW" altLang="en-US" sz="2300">
              <a:solidFill>
                <a:prstClr val="black"/>
              </a:solidFill>
            </a:endParaRPr>
          </a:p>
        </p:txBody>
      </p:sp>
      <p:sp>
        <p:nvSpPr>
          <p:cNvPr id="31755" name="AutoShape 14"/>
          <p:cNvSpPr>
            <a:spLocks noChangeArrowheads="1"/>
          </p:cNvSpPr>
          <p:nvPr/>
        </p:nvSpPr>
        <p:spPr bwMode="auto">
          <a:xfrm rot="5400000">
            <a:off x="5868988" y="979488"/>
            <a:ext cx="285750" cy="142875"/>
          </a:xfrm>
          <a:custGeom>
            <a:gdLst>
              <a:gd name="T0" fmla="*/ 215503 w 21600"/>
              <a:gd name="T1" fmla="*/ 0 h 21600"/>
              <a:gd name="T2" fmla="*/ 0 w 21600"/>
              <a:gd name="T3" fmla="*/ 71438 h 21600"/>
              <a:gd name="T4" fmla="*/ 215503 w 21600"/>
              <a:gd name="T5" fmla="*/ 142875 h 21600"/>
              <a:gd name="T6" fmla="*/ 287338 w 21600"/>
              <a:gd name="T7" fmla="*/ 7143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CC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lIns="89520" tIns="44760" rIns="89520" bIns="44760" anchor="ctr"/>
          <a:lstStyle/>
          <a:p>
            <a:pPr defTabSz="895350"/>
            <a:endParaRPr lang="zh-TW" altLang="en-US" sz="2300">
              <a:solidFill>
                <a:prstClr val="black"/>
              </a:solidFill>
            </a:endParaRPr>
          </a:p>
        </p:txBody>
      </p:sp>
      <p:sp>
        <p:nvSpPr>
          <p:cNvPr id="31756" name="AutoShape 16"/>
          <p:cNvSpPr>
            <a:spLocks noChangeArrowheads="1"/>
          </p:cNvSpPr>
          <p:nvPr/>
        </p:nvSpPr>
        <p:spPr bwMode="auto">
          <a:xfrm>
            <a:off x="3492501" y="1989140"/>
            <a:ext cx="287338" cy="142875"/>
          </a:xfrm>
          <a:custGeom>
            <a:gdLst>
              <a:gd name="T0" fmla="*/ 215503 w 21600"/>
              <a:gd name="T1" fmla="*/ 0 h 21600"/>
              <a:gd name="T2" fmla="*/ 0 w 21600"/>
              <a:gd name="T3" fmla="*/ 71438 h 21600"/>
              <a:gd name="T4" fmla="*/ 215503 w 21600"/>
              <a:gd name="T5" fmla="*/ 142875 h 21600"/>
              <a:gd name="T6" fmla="*/ 287338 w 21600"/>
              <a:gd name="T7" fmla="*/ 7143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CC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lIns="89520" tIns="44760" rIns="89520" bIns="44760" anchor="ctr"/>
          <a:lstStyle/>
          <a:p>
            <a:pPr defTabSz="895350"/>
            <a:endParaRPr lang="zh-TW" altLang="en-US" sz="2300">
              <a:solidFill>
                <a:prstClr val="black"/>
              </a:solidFill>
            </a:endParaRPr>
          </a:p>
        </p:txBody>
      </p:sp>
      <p:sp>
        <p:nvSpPr>
          <p:cNvPr id="31757" name="AutoShape 17"/>
          <p:cNvSpPr>
            <a:spLocks noChangeArrowheads="1"/>
          </p:cNvSpPr>
          <p:nvPr/>
        </p:nvSpPr>
        <p:spPr bwMode="auto">
          <a:xfrm>
            <a:off x="4859339" y="1989140"/>
            <a:ext cx="287337" cy="142875"/>
          </a:xfrm>
          <a:custGeom>
            <a:gdLst>
              <a:gd name="T0" fmla="*/ 215503 w 21600"/>
              <a:gd name="T1" fmla="*/ 0 h 21600"/>
              <a:gd name="T2" fmla="*/ 0 w 21600"/>
              <a:gd name="T3" fmla="*/ 71438 h 21600"/>
              <a:gd name="T4" fmla="*/ 215503 w 21600"/>
              <a:gd name="T5" fmla="*/ 142875 h 21600"/>
              <a:gd name="T6" fmla="*/ 287337 w 21600"/>
              <a:gd name="T7" fmla="*/ 7143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CC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lIns="89520" tIns="44760" rIns="89520" bIns="44760" anchor="ctr"/>
          <a:lstStyle/>
          <a:p>
            <a:pPr defTabSz="895350"/>
            <a:endParaRPr lang="zh-TW" altLang="en-US" sz="2300">
              <a:solidFill>
                <a:prstClr val="black"/>
              </a:solidFill>
            </a:endParaRPr>
          </a:p>
        </p:txBody>
      </p:sp>
      <p:sp>
        <p:nvSpPr>
          <p:cNvPr id="31758" name="AutoShape 19"/>
          <p:cNvSpPr>
            <a:spLocks noChangeArrowheads="1"/>
          </p:cNvSpPr>
          <p:nvPr/>
        </p:nvSpPr>
        <p:spPr bwMode="auto">
          <a:xfrm rot="10646986">
            <a:off x="3276601" y="1484313"/>
            <a:ext cx="360363" cy="284162"/>
          </a:xfrm>
          <a:custGeom>
            <a:gdLst>
              <a:gd name="T0" fmla="*/ 257409 w 21600"/>
              <a:gd name="T1" fmla="*/ 0 h 21600"/>
              <a:gd name="T2" fmla="*/ 154439 w 21600"/>
              <a:gd name="T3" fmla="*/ 94721 h 21600"/>
              <a:gd name="T4" fmla="*/ 0 w 21600"/>
              <a:gd name="T5" fmla="*/ 236815 h 21600"/>
              <a:gd name="T6" fmla="*/ 154439 w 21600"/>
              <a:gd name="T7" fmla="*/ 284162 h 21600"/>
              <a:gd name="T8" fmla="*/ 308878 w 21600"/>
              <a:gd name="T9" fmla="*/ 197335 h 21600"/>
              <a:gd name="T10" fmla="*/ 360363 w 21600"/>
              <a:gd name="T11" fmla="*/ 94721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00CC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lIns="89520" tIns="44760" rIns="89520" bIns="44760" anchor="ctr"/>
          <a:lstStyle/>
          <a:p>
            <a:pPr defTabSz="895350"/>
            <a:endParaRPr lang="zh-TW" altLang="en-US" sz="2300">
              <a:solidFill>
                <a:prstClr val="black"/>
              </a:solidFill>
            </a:endParaRPr>
          </a:p>
        </p:txBody>
      </p:sp>
      <p:sp>
        <p:nvSpPr>
          <p:cNvPr id="31759" name="AutoShape 20"/>
          <p:cNvSpPr>
            <a:spLocks noChangeArrowheads="1"/>
          </p:cNvSpPr>
          <p:nvPr/>
        </p:nvSpPr>
        <p:spPr bwMode="auto">
          <a:xfrm>
            <a:off x="6227764" y="1989140"/>
            <a:ext cx="287337" cy="142875"/>
          </a:xfrm>
          <a:custGeom>
            <a:gdLst>
              <a:gd name="T0" fmla="*/ 215503 w 21600"/>
              <a:gd name="T1" fmla="*/ 0 h 21600"/>
              <a:gd name="T2" fmla="*/ 0 w 21600"/>
              <a:gd name="T3" fmla="*/ 71438 h 21600"/>
              <a:gd name="T4" fmla="*/ 215503 w 21600"/>
              <a:gd name="T5" fmla="*/ 142875 h 21600"/>
              <a:gd name="T6" fmla="*/ 287337 w 21600"/>
              <a:gd name="T7" fmla="*/ 7143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CC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lIns="89520" tIns="44760" rIns="89520" bIns="44760" anchor="ctr"/>
          <a:lstStyle/>
          <a:p>
            <a:pPr defTabSz="895350"/>
            <a:endParaRPr lang="zh-TW" altLang="en-US" sz="2300">
              <a:solidFill>
                <a:prstClr val="black"/>
              </a:solidFill>
            </a:endParaRPr>
          </a:p>
        </p:txBody>
      </p:sp>
      <p:sp>
        <p:nvSpPr>
          <p:cNvPr id="31760" name="AutoShape 21"/>
          <p:cNvSpPr>
            <a:spLocks noChangeArrowheads="1"/>
          </p:cNvSpPr>
          <p:nvPr/>
        </p:nvSpPr>
        <p:spPr bwMode="auto">
          <a:xfrm rot="5400000">
            <a:off x="6588919" y="2561433"/>
            <a:ext cx="284163" cy="146050"/>
          </a:xfrm>
          <a:custGeom>
            <a:gdLst>
              <a:gd name="T0" fmla="*/ 215503 w 21600"/>
              <a:gd name="T1" fmla="*/ 0 h 21600"/>
              <a:gd name="T2" fmla="*/ 0 w 21600"/>
              <a:gd name="T3" fmla="*/ 71438 h 21600"/>
              <a:gd name="T4" fmla="*/ 215503 w 21600"/>
              <a:gd name="T5" fmla="*/ 142875 h 21600"/>
              <a:gd name="T6" fmla="*/ 287338 w 21600"/>
              <a:gd name="T7" fmla="*/ 7143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CC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lIns="89520" tIns="44760" rIns="89520" bIns="44760" anchor="ctr"/>
          <a:lstStyle/>
          <a:p>
            <a:pPr defTabSz="895350"/>
            <a:endParaRPr lang="zh-TW" altLang="en-US" sz="2300">
              <a:solidFill>
                <a:prstClr val="black"/>
              </a:solidFill>
            </a:endParaRPr>
          </a:p>
        </p:txBody>
      </p:sp>
      <p:sp>
        <p:nvSpPr>
          <p:cNvPr id="31761" name="Text Box 22"/>
          <p:cNvSpPr txBox="1">
            <a:spLocks noChangeArrowheads="1"/>
          </p:cNvSpPr>
          <p:nvPr/>
        </p:nvSpPr>
        <p:spPr bwMode="auto">
          <a:xfrm>
            <a:off x="6588126" y="2852738"/>
            <a:ext cx="2376488" cy="512762"/>
          </a:xfrm>
          <a:prstGeom prst="rect">
            <a:avLst/>
          </a:prstGeom>
          <a:solidFill>
            <a:srgbClr val="FFFF99"/>
          </a:solidFill>
          <a:ln w="9525" cmpd="sng">
            <a:solidFill>
              <a:srgbClr val="008000"/>
            </a:solidFill>
            <a:miter lim="800000"/>
          </a:ln>
        </p:spPr>
        <p:txBody>
          <a:bodyPr lIns="89520" tIns="44760" rIns="89520" bIns="44760">
            <a:spAutoFit/>
          </a:bodyPr>
          <a:lstStyle>
            <a:lvl1pPr algn="l" defTabSz="8953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7075" indent="-279400" algn="l" defTabSz="8953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918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66863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1453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717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289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861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3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20000"/>
              </a:spcBef>
              <a:buClr>
                <a:srgbClr val="FF3300"/>
              </a:buClr>
              <a:buSzPct val="70000"/>
              <a:buFont typeface="Wingdings" pitchFamily="2" charset="2"/>
              <a:buNone/>
            </a:pPr>
            <a:r>
              <a:rPr lang="zh-TW" altLang="en-US" sz="2700" b="1">
                <a:solidFill>
                  <a:prstClr val="black"/>
                </a:solidFill>
              </a:rPr>
              <a:t>元</a:t>
            </a:r>
            <a:r>
              <a:rPr lang="zh-CN" altLang="en-US" sz="2700" b="1">
                <a:solidFill>
                  <a:prstClr val="black"/>
                </a:solidFill>
              </a:rPr>
              <a:t>丰</a:t>
            </a:r>
            <a:r>
              <a:rPr lang="zh-TW" altLang="en-US" sz="2700" b="1">
                <a:solidFill>
                  <a:prstClr val="black"/>
                </a:solidFill>
              </a:rPr>
              <a:t>七年汝州</a:t>
            </a:r>
          </a:p>
        </p:txBody>
      </p:sp>
      <p:sp>
        <p:nvSpPr>
          <p:cNvPr id="31762" name="AutoShape 23"/>
          <p:cNvSpPr>
            <a:spLocks noChangeArrowheads="1"/>
          </p:cNvSpPr>
          <p:nvPr/>
        </p:nvSpPr>
        <p:spPr bwMode="auto">
          <a:xfrm>
            <a:off x="6156326" y="2924177"/>
            <a:ext cx="287338" cy="144463"/>
          </a:xfrm>
          <a:prstGeom prst="leftArrow">
            <a:avLst>
              <a:gd name="adj1" fmla="val 50000"/>
              <a:gd name="adj2" fmla="val 49725"/>
            </a:avLst>
          </a:prstGeom>
          <a:solidFill>
            <a:srgbClr val="00CC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lIns="89520" tIns="44760" rIns="89520" bIns="44760" anchor="ctr"/>
          <a:lstStyle/>
          <a:p>
            <a:pPr defTabSz="895350"/>
            <a:endParaRPr lang="zh-TW" altLang="en-US" sz="2300">
              <a:solidFill>
                <a:prstClr val="black"/>
              </a:solidFill>
            </a:endParaRPr>
          </a:p>
        </p:txBody>
      </p:sp>
      <p:sp>
        <p:nvSpPr>
          <p:cNvPr id="31763" name="Text Box 24"/>
          <p:cNvSpPr txBox="1">
            <a:spLocks noChangeArrowheads="1"/>
          </p:cNvSpPr>
          <p:nvPr/>
        </p:nvSpPr>
        <p:spPr bwMode="auto">
          <a:xfrm>
            <a:off x="3708400" y="2852740"/>
            <a:ext cx="2376488" cy="505893"/>
          </a:xfrm>
          <a:prstGeom prst="rect">
            <a:avLst/>
          </a:prstGeom>
          <a:solidFill>
            <a:srgbClr val="FFFF99"/>
          </a:solidFill>
          <a:ln w="9525" cmpd="sng">
            <a:solidFill>
              <a:srgbClr val="008000"/>
            </a:solidFill>
            <a:miter lim="800000"/>
          </a:ln>
        </p:spPr>
        <p:txBody>
          <a:bodyPr lIns="89520" tIns="44760" rIns="89520" bIns="44760">
            <a:spAutoFit/>
          </a:bodyPr>
          <a:lstStyle>
            <a:lvl1pPr algn="l" defTabSz="8953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7075" indent="-279400" algn="l" defTabSz="8953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918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66863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1453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717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289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861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3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20000"/>
              </a:spcBef>
              <a:buClr>
                <a:srgbClr val="FF3300"/>
              </a:buClr>
              <a:buSzPct val="70000"/>
              <a:buFont typeface="Wingdings" pitchFamily="2" charset="2"/>
              <a:buNone/>
            </a:pPr>
            <a:r>
              <a:rPr lang="zh-TW" altLang="en-US" sz="2700" b="1">
                <a:solidFill>
                  <a:prstClr val="black"/>
                </a:solidFill>
              </a:rPr>
              <a:t>哲宗元年回京</a:t>
            </a:r>
          </a:p>
        </p:txBody>
      </p:sp>
      <p:sp>
        <p:nvSpPr>
          <p:cNvPr id="31764" name="AutoShape 25"/>
          <p:cNvSpPr>
            <a:spLocks noChangeArrowheads="1"/>
          </p:cNvSpPr>
          <p:nvPr/>
        </p:nvSpPr>
        <p:spPr bwMode="auto">
          <a:xfrm rot="10646986">
            <a:off x="3203575" y="3068638"/>
            <a:ext cx="361950" cy="284162"/>
          </a:xfrm>
          <a:custGeom>
            <a:gdLst>
              <a:gd name="T0" fmla="*/ 257409 w 21600"/>
              <a:gd name="T1" fmla="*/ 0 h 21600"/>
              <a:gd name="T2" fmla="*/ 154439 w 21600"/>
              <a:gd name="T3" fmla="*/ 94721 h 21600"/>
              <a:gd name="T4" fmla="*/ 0 w 21600"/>
              <a:gd name="T5" fmla="*/ 236815 h 21600"/>
              <a:gd name="T6" fmla="*/ 154439 w 21600"/>
              <a:gd name="T7" fmla="*/ 284162 h 21600"/>
              <a:gd name="T8" fmla="*/ 308878 w 21600"/>
              <a:gd name="T9" fmla="*/ 197335 h 21600"/>
              <a:gd name="T10" fmla="*/ 360363 w 21600"/>
              <a:gd name="T11" fmla="*/ 94721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00CC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lIns="89520" tIns="44760" rIns="89520" bIns="44760" anchor="ctr"/>
          <a:lstStyle/>
          <a:p>
            <a:pPr defTabSz="895350"/>
            <a:endParaRPr lang="zh-TW" altLang="en-US" sz="2300">
              <a:solidFill>
                <a:prstClr val="black"/>
              </a:solidFill>
            </a:endParaRPr>
          </a:p>
        </p:txBody>
      </p:sp>
      <p:sp>
        <p:nvSpPr>
          <p:cNvPr id="31765" name="Text Box 26"/>
          <p:cNvSpPr txBox="1">
            <a:spLocks noChangeArrowheads="1"/>
          </p:cNvSpPr>
          <p:nvPr/>
        </p:nvSpPr>
        <p:spPr bwMode="auto">
          <a:xfrm>
            <a:off x="2411414" y="3573463"/>
            <a:ext cx="2376487" cy="512762"/>
          </a:xfrm>
          <a:prstGeom prst="rect">
            <a:avLst/>
          </a:prstGeom>
          <a:solidFill>
            <a:srgbClr val="FFFF99"/>
          </a:solidFill>
          <a:ln w="9525" cmpd="sng">
            <a:solidFill>
              <a:srgbClr val="008000"/>
            </a:solidFill>
            <a:miter lim="800000"/>
          </a:ln>
        </p:spPr>
        <p:txBody>
          <a:bodyPr lIns="89520" tIns="44760" rIns="89520" bIns="44760">
            <a:spAutoFit/>
          </a:bodyPr>
          <a:lstStyle>
            <a:lvl1pPr algn="l" defTabSz="8953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7075" indent="-279400" algn="l" defTabSz="8953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918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66863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1453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717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289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861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3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20000"/>
              </a:spcBef>
              <a:buClr>
                <a:srgbClr val="FF3300"/>
              </a:buClr>
              <a:buSzPct val="70000"/>
              <a:buFont typeface="Wingdings" pitchFamily="2" charset="2"/>
              <a:buNone/>
            </a:pPr>
            <a:r>
              <a:rPr lang="zh-TW" altLang="en-US" sz="2700" b="1">
                <a:solidFill>
                  <a:prstClr val="black"/>
                </a:solidFill>
              </a:rPr>
              <a:t>自</a:t>
            </a:r>
            <a:r>
              <a:rPr lang="zh-CN" altLang="en-US" sz="2700" b="1">
                <a:solidFill>
                  <a:prstClr val="black"/>
                </a:solidFill>
              </a:rPr>
              <a:t>请</a:t>
            </a:r>
            <a:r>
              <a:rPr lang="zh-TW" altLang="en-US" sz="2700" b="1">
                <a:solidFill>
                  <a:prstClr val="black"/>
                </a:solidFill>
              </a:rPr>
              <a:t>外</a:t>
            </a:r>
            <a:r>
              <a:rPr lang="zh-CN" altLang="en-US" sz="2700" b="1">
                <a:solidFill>
                  <a:prstClr val="black"/>
                </a:solidFill>
              </a:rPr>
              <a:t>调</a:t>
            </a:r>
            <a:r>
              <a:rPr lang="zh-TW" altLang="en-US" sz="2700" b="1">
                <a:solidFill>
                  <a:prstClr val="black"/>
                </a:solidFill>
              </a:rPr>
              <a:t>杭州</a:t>
            </a:r>
          </a:p>
        </p:txBody>
      </p:sp>
      <p:sp>
        <p:nvSpPr>
          <p:cNvPr id="31766" name="AutoShape 28"/>
          <p:cNvSpPr>
            <a:spLocks noChangeArrowheads="1"/>
          </p:cNvSpPr>
          <p:nvPr/>
        </p:nvSpPr>
        <p:spPr bwMode="auto">
          <a:xfrm>
            <a:off x="7524750" y="3644902"/>
            <a:ext cx="287338" cy="142875"/>
          </a:xfrm>
          <a:custGeom>
            <a:gdLst>
              <a:gd name="T0" fmla="*/ 215503 w 21600"/>
              <a:gd name="T1" fmla="*/ 0 h 21600"/>
              <a:gd name="T2" fmla="*/ 0 w 21600"/>
              <a:gd name="T3" fmla="*/ 71438 h 21600"/>
              <a:gd name="T4" fmla="*/ 215503 w 21600"/>
              <a:gd name="T5" fmla="*/ 142875 h 21600"/>
              <a:gd name="T6" fmla="*/ 287338 w 21600"/>
              <a:gd name="T7" fmla="*/ 7143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CC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lIns="89520" tIns="44760" rIns="89520" bIns="44760" anchor="ctr"/>
          <a:lstStyle/>
          <a:p>
            <a:pPr defTabSz="895350"/>
            <a:endParaRPr lang="zh-TW" altLang="en-US" sz="2300">
              <a:solidFill>
                <a:prstClr val="black"/>
              </a:solidFill>
            </a:endParaRPr>
          </a:p>
        </p:txBody>
      </p:sp>
      <p:sp>
        <p:nvSpPr>
          <p:cNvPr id="31767" name="AutoShape 29"/>
          <p:cNvSpPr>
            <a:spLocks noChangeArrowheads="1"/>
          </p:cNvSpPr>
          <p:nvPr/>
        </p:nvSpPr>
        <p:spPr bwMode="auto">
          <a:xfrm>
            <a:off x="6227764" y="3644902"/>
            <a:ext cx="287337" cy="142875"/>
          </a:xfrm>
          <a:custGeom>
            <a:gdLst>
              <a:gd name="T0" fmla="*/ 215503 w 21600"/>
              <a:gd name="T1" fmla="*/ 0 h 21600"/>
              <a:gd name="T2" fmla="*/ 0 w 21600"/>
              <a:gd name="T3" fmla="*/ 71438 h 21600"/>
              <a:gd name="T4" fmla="*/ 215503 w 21600"/>
              <a:gd name="T5" fmla="*/ 142875 h 21600"/>
              <a:gd name="T6" fmla="*/ 287337 w 21600"/>
              <a:gd name="T7" fmla="*/ 7143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CC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lIns="89520" tIns="44760" rIns="89520" bIns="44760" anchor="ctr"/>
          <a:lstStyle/>
          <a:p>
            <a:pPr defTabSz="895350"/>
            <a:endParaRPr lang="zh-TW" altLang="en-US" sz="2300">
              <a:solidFill>
                <a:prstClr val="black"/>
              </a:solidFill>
            </a:endParaRPr>
          </a:p>
        </p:txBody>
      </p:sp>
      <p:sp>
        <p:nvSpPr>
          <p:cNvPr id="31768" name="AutoShape 30"/>
          <p:cNvSpPr>
            <a:spLocks noChangeArrowheads="1"/>
          </p:cNvSpPr>
          <p:nvPr/>
        </p:nvSpPr>
        <p:spPr bwMode="auto">
          <a:xfrm>
            <a:off x="4859339" y="3644902"/>
            <a:ext cx="287337" cy="142875"/>
          </a:xfrm>
          <a:custGeom>
            <a:gdLst>
              <a:gd name="T0" fmla="*/ 215503 w 21600"/>
              <a:gd name="T1" fmla="*/ 0 h 21600"/>
              <a:gd name="T2" fmla="*/ 0 w 21600"/>
              <a:gd name="T3" fmla="*/ 71438 h 21600"/>
              <a:gd name="T4" fmla="*/ 215503 w 21600"/>
              <a:gd name="T5" fmla="*/ 142875 h 21600"/>
              <a:gd name="T6" fmla="*/ 287337 w 21600"/>
              <a:gd name="T7" fmla="*/ 7143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CC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lIns="89520" tIns="44760" rIns="89520" bIns="44760" anchor="ctr"/>
          <a:lstStyle/>
          <a:p>
            <a:pPr defTabSz="895350"/>
            <a:endParaRPr lang="zh-TW" altLang="en-US" sz="2300">
              <a:solidFill>
                <a:prstClr val="black"/>
              </a:solidFill>
            </a:endParaRPr>
          </a:p>
        </p:txBody>
      </p:sp>
      <p:sp>
        <p:nvSpPr>
          <p:cNvPr id="31769" name="Text Box 31"/>
          <p:cNvSpPr txBox="1">
            <a:spLocks noChangeArrowheads="1"/>
          </p:cNvSpPr>
          <p:nvPr/>
        </p:nvSpPr>
        <p:spPr bwMode="auto">
          <a:xfrm>
            <a:off x="5219700" y="3573463"/>
            <a:ext cx="935038" cy="512762"/>
          </a:xfrm>
          <a:prstGeom prst="rect">
            <a:avLst/>
          </a:prstGeom>
          <a:solidFill>
            <a:srgbClr val="FFFF99"/>
          </a:solidFill>
          <a:ln w="9525" cmpd="sng">
            <a:solidFill>
              <a:srgbClr val="008000"/>
            </a:solidFill>
            <a:miter lim="800000"/>
          </a:ln>
        </p:spPr>
        <p:txBody>
          <a:bodyPr lIns="89520" tIns="44760" rIns="89520" bIns="44760">
            <a:spAutoFit/>
          </a:bodyPr>
          <a:lstStyle>
            <a:lvl1pPr algn="l" defTabSz="8953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7075" indent="-279400" algn="l" defTabSz="8953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918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66863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1453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717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289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861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3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20000"/>
              </a:spcBef>
              <a:buClr>
                <a:srgbClr val="FF3300"/>
              </a:buClr>
              <a:buSzPct val="70000"/>
              <a:buFont typeface="Wingdings" pitchFamily="2" charset="2"/>
              <a:buNone/>
            </a:pPr>
            <a:r>
              <a:rPr lang="zh-CN" altLang="en-US" sz="2700" b="1">
                <a:solidFill>
                  <a:prstClr val="black"/>
                </a:solidFill>
              </a:rPr>
              <a:t>颖</a:t>
            </a:r>
            <a:r>
              <a:rPr lang="zh-TW" altLang="en-US" sz="2700" b="1">
                <a:solidFill>
                  <a:prstClr val="black"/>
                </a:solidFill>
              </a:rPr>
              <a:t>州</a:t>
            </a:r>
          </a:p>
        </p:txBody>
      </p:sp>
      <p:sp>
        <p:nvSpPr>
          <p:cNvPr id="31770" name="Text Box 32"/>
          <p:cNvSpPr txBox="1">
            <a:spLocks noChangeArrowheads="1"/>
          </p:cNvSpPr>
          <p:nvPr/>
        </p:nvSpPr>
        <p:spPr bwMode="auto">
          <a:xfrm>
            <a:off x="6518275" y="3573463"/>
            <a:ext cx="933450" cy="512762"/>
          </a:xfrm>
          <a:prstGeom prst="rect">
            <a:avLst/>
          </a:prstGeom>
          <a:solidFill>
            <a:srgbClr val="FFFF99"/>
          </a:solidFill>
          <a:ln w="9525" cmpd="sng">
            <a:solidFill>
              <a:srgbClr val="008000"/>
            </a:solidFill>
            <a:miter lim="800000"/>
          </a:ln>
        </p:spPr>
        <p:txBody>
          <a:bodyPr lIns="89520" tIns="44760" rIns="89520" bIns="44760">
            <a:spAutoFit/>
          </a:bodyPr>
          <a:lstStyle>
            <a:lvl1pPr algn="l" defTabSz="8953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7075" indent="-279400" algn="l" defTabSz="8953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918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66863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1453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717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289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861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3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20000"/>
              </a:spcBef>
              <a:buClr>
                <a:srgbClr val="FF3300"/>
              </a:buClr>
              <a:buSzPct val="70000"/>
              <a:buFont typeface="Wingdings" pitchFamily="2" charset="2"/>
              <a:buNone/>
            </a:pPr>
            <a:r>
              <a:rPr lang="zh-CN" altLang="en-US" sz="2700" b="1">
                <a:solidFill>
                  <a:prstClr val="black"/>
                </a:solidFill>
              </a:rPr>
              <a:t>扬</a:t>
            </a:r>
            <a:r>
              <a:rPr lang="zh-TW" altLang="en-US" sz="2700" b="1">
                <a:solidFill>
                  <a:prstClr val="black"/>
                </a:solidFill>
              </a:rPr>
              <a:t>州</a:t>
            </a:r>
          </a:p>
        </p:txBody>
      </p:sp>
      <p:sp>
        <p:nvSpPr>
          <p:cNvPr id="31771" name="Text Box 33"/>
          <p:cNvSpPr txBox="1">
            <a:spLocks noChangeArrowheads="1"/>
          </p:cNvSpPr>
          <p:nvPr/>
        </p:nvSpPr>
        <p:spPr bwMode="auto">
          <a:xfrm>
            <a:off x="7885114" y="3573464"/>
            <a:ext cx="935037" cy="505893"/>
          </a:xfrm>
          <a:prstGeom prst="rect">
            <a:avLst/>
          </a:prstGeom>
          <a:solidFill>
            <a:srgbClr val="FFFF99"/>
          </a:solidFill>
          <a:ln w="9525" cmpd="sng">
            <a:solidFill>
              <a:srgbClr val="008000"/>
            </a:solidFill>
            <a:miter lim="800000"/>
          </a:ln>
        </p:spPr>
        <p:txBody>
          <a:bodyPr lIns="89520" tIns="44760" rIns="89520" bIns="44760">
            <a:spAutoFit/>
          </a:bodyPr>
          <a:lstStyle>
            <a:lvl1pPr algn="l" defTabSz="8953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7075" indent="-279400" algn="l" defTabSz="8953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918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66863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1453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717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289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861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3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20000"/>
              </a:spcBef>
              <a:buClr>
                <a:srgbClr val="FF3300"/>
              </a:buClr>
              <a:buSzPct val="70000"/>
              <a:buFont typeface="Wingdings" pitchFamily="2" charset="2"/>
              <a:buNone/>
            </a:pPr>
            <a:r>
              <a:rPr lang="zh-TW" altLang="en-US" sz="2700" b="1">
                <a:solidFill>
                  <a:prstClr val="black"/>
                </a:solidFill>
              </a:rPr>
              <a:t>定州</a:t>
            </a:r>
          </a:p>
        </p:txBody>
      </p:sp>
      <p:sp>
        <p:nvSpPr>
          <p:cNvPr id="31772" name="AutoShape 34"/>
          <p:cNvSpPr>
            <a:spLocks noChangeArrowheads="1"/>
          </p:cNvSpPr>
          <p:nvPr/>
        </p:nvSpPr>
        <p:spPr bwMode="auto">
          <a:xfrm rot="5400000">
            <a:off x="8101807" y="4220370"/>
            <a:ext cx="284162" cy="146050"/>
          </a:xfrm>
          <a:custGeom>
            <a:gdLst>
              <a:gd name="T0" fmla="*/ 215503 w 21600"/>
              <a:gd name="T1" fmla="*/ 0 h 21600"/>
              <a:gd name="T2" fmla="*/ 0 w 21600"/>
              <a:gd name="T3" fmla="*/ 71438 h 21600"/>
              <a:gd name="T4" fmla="*/ 215503 w 21600"/>
              <a:gd name="T5" fmla="*/ 142875 h 21600"/>
              <a:gd name="T6" fmla="*/ 287338 w 21600"/>
              <a:gd name="T7" fmla="*/ 7143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CC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lIns="89520" tIns="44760" rIns="89520" bIns="44760" anchor="ctr"/>
          <a:lstStyle/>
          <a:p>
            <a:pPr defTabSz="895350"/>
            <a:endParaRPr lang="zh-TW" altLang="en-US" sz="2300">
              <a:solidFill>
                <a:prstClr val="black"/>
              </a:solidFill>
            </a:endParaRPr>
          </a:p>
        </p:txBody>
      </p:sp>
      <p:sp>
        <p:nvSpPr>
          <p:cNvPr id="31773" name="Text Box 35"/>
          <p:cNvSpPr txBox="1">
            <a:spLocks noChangeArrowheads="1"/>
          </p:cNvSpPr>
          <p:nvPr/>
        </p:nvSpPr>
        <p:spPr bwMode="auto">
          <a:xfrm>
            <a:off x="7092951" y="4508500"/>
            <a:ext cx="1801813" cy="509588"/>
          </a:xfrm>
          <a:prstGeom prst="rect">
            <a:avLst/>
          </a:prstGeom>
          <a:solidFill>
            <a:srgbClr val="FFFF99"/>
          </a:solidFill>
          <a:ln w="9525" cmpd="sng">
            <a:solidFill>
              <a:srgbClr val="008000"/>
            </a:solidFill>
            <a:miter lim="800000"/>
          </a:ln>
        </p:spPr>
        <p:txBody>
          <a:bodyPr lIns="89520" tIns="44760" rIns="89520" bIns="44760">
            <a:spAutoFit/>
          </a:bodyPr>
          <a:lstStyle>
            <a:lvl1pPr algn="l" defTabSz="8953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7075" indent="-279400" algn="l" defTabSz="8953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918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66863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1453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717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289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861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3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20000"/>
              </a:spcBef>
              <a:buClr>
                <a:srgbClr val="FF3300"/>
              </a:buClr>
              <a:buSzPct val="70000"/>
              <a:buFont typeface="Wingdings" pitchFamily="2" charset="2"/>
              <a:buNone/>
            </a:pPr>
            <a:r>
              <a:rPr lang="en-US" sz="2700" b="1">
                <a:solidFill>
                  <a:prstClr val="black"/>
                </a:solidFill>
              </a:rPr>
              <a:t>59</a:t>
            </a:r>
            <a:r>
              <a:rPr lang="zh-CN" altLang="en-US" sz="2700" b="1">
                <a:solidFill>
                  <a:prstClr val="black"/>
                </a:solidFill>
              </a:rPr>
              <a:t>岁</a:t>
            </a:r>
            <a:r>
              <a:rPr lang="zh-TW" altLang="en-US" sz="2700" b="1">
                <a:solidFill>
                  <a:prstClr val="black"/>
                </a:solidFill>
              </a:rPr>
              <a:t>惠州</a:t>
            </a:r>
          </a:p>
        </p:txBody>
      </p:sp>
      <p:sp>
        <p:nvSpPr>
          <p:cNvPr id="31774" name="AutoShape 36"/>
          <p:cNvSpPr>
            <a:spLocks noChangeArrowheads="1"/>
          </p:cNvSpPr>
          <p:nvPr/>
        </p:nvSpPr>
        <p:spPr bwMode="auto">
          <a:xfrm>
            <a:off x="6588126" y="4654552"/>
            <a:ext cx="287338" cy="142875"/>
          </a:xfrm>
          <a:prstGeom prst="leftArrow">
            <a:avLst>
              <a:gd name="adj1" fmla="val 50000"/>
              <a:gd name="adj2" fmla="val 50278"/>
            </a:avLst>
          </a:prstGeom>
          <a:solidFill>
            <a:srgbClr val="00CC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lIns="89520" tIns="44760" rIns="89520" bIns="44760" anchor="ctr"/>
          <a:lstStyle/>
          <a:p>
            <a:pPr defTabSz="895350"/>
            <a:endParaRPr lang="zh-TW" altLang="en-US" sz="2300">
              <a:solidFill>
                <a:prstClr val="black"/>
              </a:solidFill>
            </a:endParaRPr>
          </a:p>
        </p:txBody>
      </p:sp>
      <p:sp>
        <p:nvSpPr>
          <p:cNvPr id="31775" name="Text Box 37"/>
          <p:cNvSpPr txBox="1">
            <a:spLocks noChangeArrowheads="1"/>
          </p:cNvSpPr>
          <p:nvPr/>
        </p:nvSpPr>
        <p:spPr bwMode="auto">
          <a:xfrm>
            <a:off x="4787901" y="4508502"/>
            <a:ext cx="1727200" cy="512763"/>
          </a:xfrm>
          <a:prstGeom prst="rect">
            <a:avLst/>
          </a:prstGeom>
          <a:solidFill>
            <a:srgbClr val="FFFF99"/>
          </a:solidFill>
          <a:ln w="9525" cmpd="sng">
            <a:solidFill>
              <a:srgbClr val="008000"/>
            </a:solidFill>
            <a:miter lim="800000"/>
          </a:ln>
        </p:spPr>
        <p:txBody>
          <a:bodyPr lIns="89520" tIns="44760" rIns="89520" bIns="44760">
            <a:spAutoFit/>
          </a:bodyPr>
          <a:lstStyle>
            <a:lvl1pPr algn="l" defTabSz="8953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7075" indent="-279400" algn="l" defTabSz="8953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918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66863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1453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717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289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861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3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20000"/>
              </a:spcBef>
              <a:buClr>
                <a:srgbClr val="FF3300"/>
              </a:buClr>
              <a:buSzPct val="70000"/>
              <a:buFont typeface="Wingdings" pitchFamily="2" charset="2"/>
              <a:buNone/>
            </a:pPr>
            <a:r>
              <a:rPr lang="en-US" sz="2700" b="1">
                <a:solidFill>
                  <a:prstClr val="black"/>
                </a:solidFill>
              </a:rPr>
              <a:t>62</a:t>
            </a:r>
            <a:r>
              <a:rPr lang="zh-CN" altLang="en-US" sz="2700" b="1">
                <a:solidFill>
                  <a:prstClr val="black"/>
                </a:solidFill>
              </a:rPr>
              <a:t>岁</a:t>
            </a:r>
            <a:r>
              <a:rPr lang="zh-TW" altLang="en-US" sz="2700" b="1">
                <a:solidFill>
                  <a:prstClr val="black"/>
                </a:solidFill>
              </a:rPr>
              <a:t>儋州</a:t>
            </a:r>
          </a:p>
        </p:txBody>
      </p:sp>
      <p:sp>
        <p:nvSpPr>
          <p:cNvPr id="31776" name="AutoShape 38"/>
          <p:cNvSpPr>
            <a:spLocks noChangeArrowheads="1"/>
          </p:cNvSpPr>
          <p:nvPr/>
        </p:nvSpPr>
        <p:spPr bwMode="auto">
          <a:xfrm>
            <a:off x="4356101" y="4654552"/>
            <a:ext cx="287338" cy="142875"/>
          </a:xfrm>
          <a:prstGeom prst="leftArrow">
            <a:avLst>
              <a:gd name="adj1" fmla="val 50000"/>
              <a:gd name="adj2" fmla="val 50278"/>
            </a:avLst>
          </a:prstGeom>
          <a:solidFill>
            <a:srgbClr val="00CC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lIns="89520" tIns="44760" rIns="89520" bIns="44760" anchor="ctr"/>
          <a:lstStyle/>
          <a:p>
            <a:pPr defTabSz="895350"/>
            <a:endParaRPr lang="zh-TW" altLang="en-US" sz="2300">
              <a:solidFill>
                <a:prstClr val="black"/>
              </a:solidFill>
            </a:endParaRPr>
          </a:p>
        </p:txBody>
      </p:sp>
      <p:sp>
        <p:nvSpPr>
          <p:cNvPr id="31777" name="Text Box 39"/>
          <p:cNvSpPr txBox="1">
            <a:spLocks noChangeArrowheads="1"/>
          </p:cNvSpPr>
          <p:nvPr/>
        </p:nvSpPr>
        <p:spPr bwMode="auto">
          <a:xfrm>
            <a:off x="2555876" y="4508501"/>
            <a:ext cx="1727200" cy="505893"/>
          </a:xfrm>
          <a:prstGeom prst="rect">
            <a:avLst/>
          </a:prstGeom>
          <a:solidFill>
            <a:srgbClr val="FFFF99"/>
          </a:solidFill>
          <a:ln w="9525" cmpd="sng">
            <a:solidFill>
              <a:srgbClr val="008000"/>
            </a:solidFill>
            <a:miter lim="800000"/>
          </a:ln>
        </p:spPr>
        <p:txBody>
          <a:bodyPr lIns="89520" tIns="44760" rIns="89520" bIns="44760">
            <a:spAutoFit/>
          </a:bodyPr>
          <a:lstStyle>
            <a:lvl1pPr algn="l" defTabSz="8953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7075" indent="-279400" algn="l" defTabSz="8953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918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66863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14538" indent="-223838" algn="l" defTabSz="89535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717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289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861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338" indent="-223838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20000"/>
              </a:spcBef>
              <a:buClr>
                <a:srgbClr val="FF3300"/>
              </a:buClr>
              <a:buSzPct val="70000"/>
              <a:buFont typeface="Wingdings" pitchFamily="2" charset="2"/>
              <a:buNone/>
            </a:pPr>
            <a:r>
              <a:rPr lang="zh-TW" altLang="en-US" sz="2700" b="1">
                <a:solidFill>
                  <a:prstClr val="black"/>
                </a:solidFill>
              </a:rPr>
              <a:t>逝世常州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19860" y="5357309"/>
            <a:ext cx="3063190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54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走过</a:t>
            </a:r>
            <a:r>
              <a:rPr lang="zh-CN" altLang="en-US" sz="540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的路</a:t>
            </a:r>
          </a:p>
        </p:txBody>
      </p:sp>
    </p:spTree>
    <p:extLst>
      <p:ext uri="{BB962C8B-B14F-4D97-AF65-F5344CB8AC3E}">
        <p14:creationId xmlns="" xmlns:p14="http://schemas.microsoft.com/office/powerpoint/2010/main" val="34264939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3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0" dur="500"/>
                                        <p:tgtEl>
                                          <p:spTgt spid="31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1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500"/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1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 nodeType="clickPar">
                      <p:stCondLst>
                        <p:cond delay="indefinite"/>
                      </p:stCondLst>
                      <p:childTnLst>
                        <p:par>
                          <p:cTn id="1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1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1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  <p:bldP spid="31749" grpId="0"/>
      <p:bldP spid="31750" grpId="0"/>
      <p:bldP spid="31751" grpId="0"/>
      <p:bldP spid="31752" grpId="0"/>
      <p:bldP spid="31753" grpId="0"/>
      <p:bldP spid="31754" grpId="0"/>
      <p:bldP spid="31755" grpId="0"/>
      <p:bldP spid="31756" grpId="0"/>
      <p:bldP spid="31757" grpId="0"/>
      <p:bldP spid="31758" grpId="0"/>
      <p:bldP spid="31759" grpId="0"/>
      <p:bldP spid="31760" grpId="0"/>
      <p:bldP spid="31761" grpId="0"/>
      <p:bldP spid="31762" grpId="0"/>
      <p:bldP spid="31763" grpId="0"/>
      <p:bldP spid="31764" grpId="0"/>
      <p:bldP spid="31765" grpId="0"/>
      <p:bldP spid="31766" grpId="0"/>
      <p:bldP spid="31767" grpId="0"/>
      <p:bldP spid="31768" grpId="0"/>
      <p:bldP spid="31769" grpId="0"/>
      <p:bldP spid="31770" grpId="0"/>
      <p:bldP spid="31771" grpId="0"/>
      <p:bldP spid="31772" grpId="0"/>
      <p:bldP spid="31773" grpId="0"/>
      <p:bldP spid="31774" grpId="0"/>
      <p:bldP spid="31775" grpId="0"/>
      <p:bldP spid="31776" grpId="0"/>
      <p:bldP spid="317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0052" name="Text Box 4"/>
          <p:cNvSpPr>
            <a:spLocks noGrp="1" noChangeArrowheads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solidFill>
            <a:schemeClr val="bg1">
              <a:alpha val="70195"/>
            </a:schemeClr>
          </a:soli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b="1" smtClean="0">
                <a:solidFill>
                  <a:srgbClr val="990000"/>
                </a:solidFill>
              </a:rPr>
              <a:t>1056</a:t>
            </a:r>
            <a:r>
              <a:rPr lang="zh-CN" altLang="en-US" b="1" smtClean="0"/>
              <a:t>年</a:t>
            </a:r>
            <a:r>
              <a:rPr lang="en-US" altLang="zh-CN" b="1" smtClean="0"/>
              <a:t>, </a:t>
            </a:r>
            <a:r>
              <a:rPr lang="zh-CN" altLang="en-US" b="1" smtClean="0"/>
              <a:t>苏轼首次出川赴京考试。翌年，他参加了礼部的考试，获得主考官欧阳修的赏识，高中进士第二名，其弟也高中进士，一时“三苏”名声鹊起。但适逢母亲病故，苏轼归家服孝，于</a:t>
            </a:r>
            <a:r>
              <a:rPr lang="en-US" altLang="zh-CN" b="1" smtClean="0">
                <a:solidFill>
                  <a:srgbClr val="990000"/>
                </a:solidFill>
              </a:rPr>
              <a:t>1059</a:t>
            </a:r>
            <a:r>
              <a:rPr lang="zh-CN" altLang="en-US" b="1" smtClean="0"/>
              <a:t>年期满，重回汴京。</a:t>
            </a:r>
            <a:r>
              <a:rPr lang="zh-CN" altLang="en-US" smtClean="0"/>
              <a:t> </a:t>
            </a: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r>
              <a:rPr lang="en-US" altLang="zh-CN" b="1" smtClean="0">
                <a:solidFill>
                  <a:srgbClr val="990000"/>
                </a:solidFill>
              </a:rPr>
              <a:t>1061</a:t>
            </a:r>
            <a:r>
              <a:rPr lang="zh-CN" altLang="en-US" b="1" smtClean="0"/>
              <a:t>年，苏轼应中制科考试，入第三等，为“百年第一”，授大理评事、签书凤翔府判官。</a:t>
            </a:r>
            <a:r>
              <a:rPr lang="en-US" altLang="zh-CN" b="1" smtClean="0">
                <a:solidFill>
                  <a:srgbClr val="990000"/>
                </a:solidFill>
              </a:rPr>
              <a:t>1066</a:t>
            </a:r>
            <a:r>
              <a:rPr lang="zh-CN" altLang="en-US" b="1" smtClean="0"/>
              <a:t>年逢其父于汴京病故，再一次扶丧归家。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b="1" smtClean="0">
                <a:solidFill>
                  <a:srgbClr val="990000"/>
                </a:solidFill>
              </a:rPr>
              <a:t>1069</a:t>
            </a:r>
            <a:r>
              <a:rPr lang="zh-CN" altLang="en-US" b="1" smtClean="0"/>
              <a:t>年，服满还朝，仍授本职。他入朝为官之时，正是北宋开始出现政治危机的时候，此时神宗即位，任用王安石支持变法。苏轼的许多师友，包括他的恩师欧阳修在内，因在新法的施行上与新任宰相王安石政见不合，被迫离京。</a:t>
            </a:r>
          </a:p>
        </p:txBody>
      </p:sp>
      <p:sp>
        <p:nvSpPr>
          <p:cNvPr id="9219" name="Text Box 5"/>
          <p:cNvSpPr>
            <a:spLocks noGrp="1" noChangeArrowheads="1"/>
          </p:cNvSpPr>
          <p:nvPr>
            <p:ph type="title"/>
          </p:nvPr>
        </p:nvSpPr>
        <p:spPr>
          <a:xfrm>
            <a:off x="2700338" y="0"/>
            <a:ext cx="3024187" cy="692150"/>
          </a:xfrm>
          <a:noFill/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zh-CN" altLang="en-US" b="1" smtClean="0">
                <a:solidFill>
                  <a:srgbClr val="FF0000"/>
                </a:solidFill>
              </a:rPr>
              <a:t>乌台诗案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30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1076" name="Text Box 4"/>
          <p:cNvSpPr>
            <a:spLocks noGrp="1" noChangeArrowheads="1"/>
          </p:cNvSpPr>
          <p:nvPr>
            <p:ph type="body" idx="1"/>
          </p:nvPr>
        </p:nvSpPr>
        <p:spPr>
          <a:xfrm>
            <a:off x="0" y="908720"/>
            <a:ext cx="9144000" cy="5683008"/>
          </a:xfrm>
          <a:solidFill>
            <a:schemeClr val="bg1">
              <a:alpha val="70195"/>
            </a:schemeClr>
          </a:solidFill>
        </p:spPr>
        <p:txBody>
          <a:bodyPr/>
          <a:lstStyle/>
          <a:p>
            <a:pPr eaLnBrk="1" hangingPunct="1"/>
            <a:r>
              <a:rPr lang="zh-CN" altLang="en-US" sz="2800" smtClean="0"/>
              <a:t>    </a:t>
            </a:r>
            <a:r>
              <a:rPr lang="zh-CN" altLang="en-US" sz="2800" b="1" smtClean="0"/>
              <a:t>苏轼也因为反对新法，并在自己的诗文表露了对新政的不满。遭到李定、舒亶（</a:t>
            </a:r>
            <a:r>
              <a:rPr lang="en-US" altLang="zh-CN" sz="2800" b="1" err="1" smtClean="0"/>
              <a:t>dǎn</a:t>
            </a:r>
            <a:r>
              <a:rPr lang="zh-CN" altLang="en-US" sz="2800" b="1" smtClean="0"/>
              <a:t>）、何正臣弹劾，被扣以莫须有的罪名抓进乌台，一关就是</a:t>
            </a:r>
            <a:r>
              <a:rPr lang="en-US" altLang="zh-CN" sz="2800" b="1" smtClean="0"/>
              <a:t>4</a:t>
            </a:r>
            <a:r>
              <a:rPr lang="zh-CN" altLang="en-US" sz="2800" b="1" smtClean="0"/>
              <a:t>个月，每天被逼要交代他以前写的诗的由来和词句中典故的出处。在当时苏轼已是认定自己必死无疑。</a:t>
            </a:r>
            <a:br>
              <a:rPr lang="zh-CN" altLang="en-US" sz="2800" b="1" smtClean="0"/>
            </a:br>
            <a:r>
              <a:rPr lang="zh-CN" altLang="en-US" sz="2800" b="1" smtClean="0"/>
              <a:t>    因宋朝有不杀士大夫的惯例，以及众人的营救，使得苏轼免于一死，被贬为</a:t>
            </a:r>
            <a:r>
              <a:rPr lang="zh-CN" altLang="en-US" sz="2800" b="1" smtClean="0">
                <a:solidFill>
                  <a:srgbClr val="0000FF"/>
                </a:solidFill>
              </a:rPr>
              <a:t>黄州团练副使</a:t>
            </a:r>
            <a:r>
              <a:rPr lang="zh-CN" altLang="en-US" sz="2800" b="1" smtClean="0"/>
              <a:t>。</a:t>
            </a:r>
          </a:p>
          <a:p>
            <a:pPr eaLnBrk="1" hangingPunct="1"/>
            <a:r>
              <a:rPr lang="zh-CN" altLang="en-US" sz="2800" b="1" smtClean="0"/>
              <a:t> “乌台诗案”，是一个有名的文字狱，也是一个冤狱。</a:t>
            </a:r>
            <a:endParaRPr lang="en-US" altLang="zh-CN" sz="2800" b="1" smtClean="0"/>
          </a:p>
          <a:p>
            <a:pPr eaLnBrk="1" hangingPunct="1"/>
            <a:endParaRPr lang="zh-CN" altLang="en-US" sz="2800" b="1" smtClean="0"/>
          </a:p>
          <a:p>
            <a:pPr eaLnBrk="1" hangingPunct="1"/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（注：</a:t>
            </a:r>
            <a:r>
              <a:rPr lang="zh-CN" altLang="en-US" sz="28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乌台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，指的是</a:t>
            </a:r>
            <a:r>
              <a:rPr lang="zh-CN" altLang="en-US" sz="28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御史台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是专任弹劾百官的中央机关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。汉代时御史台外柏树上有很多乌鸦，所以人称御史台为“乌台”，也戏指御史们都是乌鸦嘴。）</a:t>
            </a:r>
          </a:p>
        </p:txBody>
      </p:sp>
      <p:sp>
        <p:nvSpPr>
          <p:cNvPr id="10243" name="Text Box 5"/>
          <p:cNvSpPr>
            <a:spLocks noGrp="1" noChangeArrowheads="1"/>
          </p:cNvSpPr>
          <p:nvPr>
            <p:ph type="title"/>
          </p:nvPr>
        </p:nvSpPr>
        <p:spPr>
          <a:xfrm>
            <a:off x="3059832" y="0"/>
            <a:ext cx="2674937" cy="1143000"/>
          </a:xfrm>
          <a:noFill/>
        </p:spPr>
        <p:txBody>
          <a:bodyPr/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b="1" smtClean="0">
                <a:solidFill>
                  <a:srgbClr val="FF0000"/>
                </a:solidFill>
              </a:rPr>
              <a:t>乌台诗案</a:t>
            </a:r>
          </a:p>
        </p:txBody>
      </p:sp>
      <p:sp>
        <p:nvSpPr>
          <p:cNvPr id="10244" name="Rectangle 16"/>
          <p:cNvSpPr>
            <a:spLocks noChangeArrowheads="1"/>
          </p:cNvSpPr>
          <p:nvPr/>
        </p:nvSpPr>
        <p:spPr bwMode="auto">
          <a:xfrm>
            <a:off x="0" y="506253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31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131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1000"/>
                                        <p:tgtEl>
                                          <p:spTgt spid="131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6" name="Text Box 4"/>
          <p:cNvSpPr txBox="1">
            <a:spLocks noChangeArrowheads="1"/>
          </p:cNvSpPr>
          <p:nvPr/>
        </p:nvSpPr>
        <p:spPr bwMode="auto">
          <a:xfrm>
            <a:off x="539552" y="1340768"/>
            <a:ext cx="8001000" cy="43396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>
                <a:latin typeface="+mn-ea"/>
                <a:ea typeface="+mn-ea"/>
              </a:rPr>
              <a:t>苏东坡在黄州的生活状态，已被他自己写给李端叔的一封信描述得非常清楚。信中说：</a:t>
            </a:r>
            <a:br>
              <a:rPr lang="zh-CN" altLang="en-US" sz="32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得罪以来，深自闭塞，扁舟草履，放浪山水间，与樵渔杂处，往往为醉人所推骂，辄自喜渐不为人识。平生亲友，无一字见及，有书与之亦不答，自幸庶几免矣。 </a:t>
            </a:r>
            <a:endParaRPr lang="zh-CN" altLang="en-US" sz="3200" b="1">
              <a:solidFill>
                <a:srgbClr val="0000FF"/>
              </a:solidFill>
              <a:latin typeface="楷体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59832" y="332656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0000FF"/>
                </a:solidFill>
              </a:rPr>
              <a:t>黄州生活</a:t>
            </a:r>
            <a:endParaRPr lang="zh-CN" altLang="en-US" sz="4800" b="1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9150181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Picture 2" descr="0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571596" y="0"/>
            <a:ext cx="7572404" cy="6951663"/>
          </a:xfrm>
          <a:prstGeom prst="rect">
            <a:avLst/>
          </a:prstGeom>
          <a:solidFill>
            <a:srgbClr val="FFFFCC"/>
          </a:solidFill>
        </p:spPr>
      </p:pic>
      <p:pic>
        <p:nvPicPr>
          <p:cNvPr id="6156" name="Picture 12" descr="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486152" y="2971800"/>
            <a:ext cx="1213247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161" name="Oval 17"/>
          <p:cNvSpPr>
            <a:spLocks noChangeArrowheads="1"/>
          </p:cNvSpPr>
          <p:nvPr/>
        </p:nvSpPr>
        <p:spPr bwMode="auto">
          <a:xfrm>
            <a:off x="-285784" y="-142900"/>
            <a:ext cx="7215238" cy="700090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2274095" y="554040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2159795" y="935040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6174" name="Text Box 30"/>
          <p:cNvSpPr txBox="1">
            <a:spLocks noChangeArrowheads="1"/>
          </p:cNvSpPr>
          <p:nvPr/>
        </p:nvSpPr>
        <p:spPr bwMode="auto">
          <a:xfrm>
            <a:off x="500034" y="642918"/>
            <a:ext cx="5715040" cy="569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800" b="1" smtClean="0"/>
              <a:t>1080</a:t>
            </a:r>
            <a:r>
              <a:rPr lang="zh-CN" altLang="en-US" sz="2800" b="1" smtClean="0"/>
              <a:t>年，苏轼被贬黄州。在这里，他经常来赤壁矶头游览眺望，或泛舟江中。</a:t>
            </a:r>
            <a:r>
              <a:rPr lang="en-US" sz="2800" b="1" smtClean="0"/>
              <a:t>1082</a:t>
            </a:r>
            <a:r>
              <a:rPr lang="zh-CN" altLang="en-US" sz="2800" b="1" smtClean="0"/>
              <a:t>年，苏轼又来到赤壁。这时他已年近半百，站在矶头，望着滚滚东去的江水，想起自己建功立业的抱负也付之东流，不禁俯仰古今，浮想联翩，写下了名作</a:t>
            </a:r>
            <a:r>
              <a:rPr lang="en-US" altLang="zh-CN" sz="2800" b="1" smtClean="0">
                <a:solidFill>
                  <a:srgbClr val="0000FF"/>
                </a:solidFill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</a:rPr>
              <a:t>念奴娇   赤壁怀古</a:t>
            </a:r>
            <a:r>
              <a:rPr lang="en-US" altLang="zh-CN" sz="2800" b="1" smtClean="0">
                <a:solidFill>
                  <a:srgbClr val="0000FF"/>
                </a:solidFill>
              </a:rPr>
              <a:t>》</a:t>
            </a:r>
            <a:r>
              <a:rPr lang="zh-CN" altLang="en-US" sz="2800" b="1" smtClean="0"/>
              <a:t>。这年七月十六日和七月十五日，苏轼又两次舟游赤壁之下的长江，写下了著名的</a:t>
            </a:r>
            <a:r>
              <a:rPr lang="en-US" altLang="zh-CN" sz="2800" b="1" smtClean="0">
                <a:solidFill>
                  <a:srgbClr val="0000FF"/>
                </a:solidFill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</a:rPr>
              <a:t>前赤壁赋</a:t>
            </a:r>
            <a:r>
              <a:rPr lang="en-US" altLang="zh-CN" sz="2800" b="1" smtClean="0">
                <a:solidFill>
                  <a:srgbClr val="0000FF"/>
                </a:solidFill>
              </a:rPr>
              <a:t>》《</a:t>
            </a:r>
            <a:r>
              <a:rPr lang="zh-CN" altLang="en-US" sz="2800" b="1" smtClean="0">
                <a:solidFill>
                  <a:srgbClr val="0000FF"/>
                </a:solidFill>
              </a:rPr>
              <a:t>后赤壁赋</a:t>
            </a:r>
            <a:r>
              <a:rPr lang="en-US" altLang="zh-CN" sz="2800" b="1" smtClean="0">
                <a:solidFill>
                  <a:srgbClr val="0000FF"/>
                </a:solidFill>
              </a:rPr>
              <a:t>》</a:t>
            </a:r>
            <a:r>
              <a:rPr lang="zh-CN" altLang="en-US" sz="2800" b="1" smtClean="0"/>
              <a:t>。前后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赤壁赋</a:t>
            </a:r>
            <a:r>
              <a:rPr lang="en-US" altLang="zh-CN" sz="2800" b="1" smtClean="0"/>
              <a:t>》</a:t>
            </a:r>
            <a:r>
              <a:rPr lang="zh-CN" altLang="en-US" sz="2800" b="1" smtClean="0"/>
              <a:t>在我国文学艺术史上有着深远的影响。</a:t>
            </a:r>
            <a:endParaRPr lang="zh-CN" altLang="en-US" sz="2800"/>
          </a:p>
        </p:txBody>
      </p:sp>
      <p:sp>
        <p:nvSpPr>
          <p:cNvPr id="8" name="TextBox 7"/>
          <p:cNvSpPr txBox="1"/>
          <p:nvPr/>
        </p:nvSpPr>
        <p:spPr>
          <a:xfrm>
            <a:off x="7858148" y="3571852"/>
            <a:ext cx="1015663" cy="32861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b="1" smtClean="0">
                <a:solidFill>
                  <a:srgbClr val="FF0000"/>
                </a:solidFill>
                <a:latin typeface="+mn-ea"/>
              </a:rPr>
              <a:t>写作背景</a:t>
            </a:r>
            <a:endParaRPr lang="zh-CN" altLang="en-US" sz="5400" b="1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8" name="Picture 2" descr="news_200510261325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78784" y="3269372"/>
            <a:ext cx="4665216" cy="3588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79512" y="908720"/>
            <a:ext cx="793750" cy="2209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000" b="1">
                <a:solidFill>
                  <a:srgbClr val="E9232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东坡赤壁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043608" y="836712"/>
            <a:ext cx="7924800" cy="22272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800" b="1">
                <a:solidFill>
                  <a:srgbClr val="0227C6"/>
                </a:solidFill>
                <a:latin typeface="华文新魏" pitchFamily="2" charset="-122"/>
                <a:ea typeface="华文新魏" pitchFamily="2" charset="-122"/>
              </a:rPr>
              <a:t>        </a:t>
            </a:r>
            <a:r>
              <a:rPr kumimoji="1" lang="zh-CN" altLang="en-US" sz="2800" b="1">
                <a:solidFill>
                  <a:srgbClr val="0227C6"/>
                </a:solidFill>
                <a:latin typeface="华文新魏" pitchFamily="2" charset="-122"/>
                <a:ea typeface="华文新魏" pitchFamily="2" charset="-122"/>
              </a:rPr>
              <a:t>位于湖北黄冈，长江边有一状似鼻子的红色岩石伸入江中，当地人称为</a:t>
            </a:r>
            <a:r>
              <a:rPr kumimoji="1" lang="zh-CN" altLang="en-US" sz="2800" b="1">
                <a:solidFill>
                  <a:srgbClr val="0227C6"/>
                </a:solidFill>
                <a:latin typeface="Times New Roman"/>
                <a:ea typeface="华文新魏" pitchFamily="2" charset="-122"/>
              </a:rPr>
              <a:t>“</a:t>
            </a:r>
            <a:r>
              <a:rPr kumimoji="1" lang="zh-CN" altLang="en-US" sz="2800" b="1">
                <a:solidFill>
                  <a:srgbClr val="0227C6"/>
                </a:solidFill>
                <a:latin typeface="华文新魏" pitchFamily="2" charset="-122"/>
                <a:ea typeface="华文新魏" pitchFamily="2" charset="-122"/>
              </a:rPr>
              <a:t>赤鼻矶</a:t>
            </a:r>
            <a:r>
              <a:rPr kumimoji="1" lang="zh-CN" altLang="en-US" sz="2800" b="1">
                <a:solidFill>
                  <a:srgbClr val="0227C6"/>
                </a:solidFill>
                <a:latin typeface="Times New Roman"/>
                <a:ea typeface="华文新魏" pitchFamily="2" charset="-122"/>
              </a:rPr>
              <a:t>”</a:t>
            </a:r>
            <a:r>
              <a:rPr kumimoji="1" lang="zh-CN" altLang="en-US" sz="2800" b="1">
                <a:solidFill>
                  <a:srgbClr val="0227C6"/>
                </a:solidFill>
                <a:latin typeface="华文新魏" pitchFamily="2" charset="-122"/>
                <a:ea typeface="华文新魏" pitchFamily="2" charset="-122"/>
              </a:rPr>
              <a:t>，后误传为</a:t>
            </a:r>
            <a:r>
              <a:rPr kumimoji="1" lang="zh-CN" altLang="en-US" sz="2800" b="1">
                <a:solidFill>
                  <a:srgbClr val="0227C6"/>
                </a:solidFill>
                <a:latin typeface="Times New Roman"/>
                <a:ea typeface="华文新魏" pitchFamily="2" charset="-122"/>
              </a:rPr>
              <a:t>“</a:t>
            </a:r>
            <a:r>
              <a:rPr kumimoji="1" lang="zh-CN" altLang="en-US" sz="2800" b="1">
                <a:solidFill>
                  <a:srgbClr val="0227C6"/>
                </a:solidFill>
                <a:latin typeface="华文新魏" pitchFamily="2" charset="-122"/>
                <a:ea typeface="华文新魏" pitchFamily="2" charset="-122"/>
              </a:rPr>
              <a:t>赤壁</a:t>
            </a:r>
            <a:r>
              <a:rPr kumimoji="1" lang="zh-CN" altLang="en-US" sz="2800" b="1">
                <a:solidFill>
                  <a:srgbClr val="0227C6"/>
                </a:solidFill>
                <a:latin typeface="Times New Roman"/>
                <a:ea typeface="华文新魏" pitchFamily="2" charset="-122"/>
              </a:rPr>
              <a:t>”</a:t>
            </a:r>
            <a:r>
              <a:rPr kumimoji="1" lang="zh-CN" altLang="en-US" sz="2800" b="1">
                <a:solidFill>
                  <a:srgbClr val="0227C6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br>
              <a:rPr kumimoji="1" lang="zh-CN" altLang="en-US" sz="2800" b="1">
                <a:solidFill>
                  <a:srgbClr val="0227C6"/>
                </a:solidFill>
                <a:latin typeface="华文新魏" pitchFamily="2" charset="-122"/>
                <a:ea typeface="华文新魏" pitchFamily="2" charset="-122"/>
              </a:rPr>
            </a:br>
            <a:r>
              <a:rPr kumimoji="1" lang="zh-CN" altLang="en-US" sz="2800" b="1">
                <a:solidFill>
                  <a:srgbClr val="0227C6"/>
                </a:solidFill>
                <a:latin typeface="华文新魏" pitchFamily="2" charset="-122"/>
                <a:ea typeface="华文新魏" pitchFamily="2" charset="-122"/>
              </a:rPr>
              <a:t>        因为苏东坡在这里写下了脍炙人口的诗文，故此后被人称为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/>
                <a:ea typeface="华文新魏" pitchFamily="2" charset="-122"/>
              </a:rPr>
              <a:t>“</a:t>
            </a:r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东坡赤壁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/>
                <a:ea typeface="华文新魏" pitchFamily="2" charset="-122"/>
              </a:rPr>
              <a:t>”</a:t>
            </a:r>
            <a:r>
              <a:rPr kumimoji="1"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，亦称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/>
                <a:ea typeface="华文新魏" pitchFamily="2" charset="-122"/>
              </a:rPr>
              <a:t>“</a:t>
            </a:r>
            <a:r>
              <a:rPr kumimoji="1"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文赤壁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/>
                <a:ea typeface="华文新魏" pitchFamily="2" charset="-122"/>
              </a:rPr>
              <a:t>”</a:t>
            </a:r>
            <a:r>
              <a:rPr kumimoji="1"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52400" y="3671888"/>
            <a:ext cx="793750" cy="2133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000" b="1">
                <a:solidFill>
                  <a:srgbClr val="E9232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三国赤壁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259632" y="3429000"/>
            <a:ext cx="2952328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solidFill>
                  <a:srgbClr val="0227C6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kumimoji="1" lang="en-US" altLang="zh-CN" sz="3200" b="1">
                <a:solidFill>
                  <a:srgbClr val="0227C6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kumimoji="1" lang="zh-CN" altLang="en-US" sz="3200" b="1">
                <a:solidFill>
                  <a:srgbClr val="0227C6"/>
                </a:solidFill>
                <a:latin typeface="华文新魏" pitchFamily="2" charset="-122"/>
                <a:ea typeface="华文新魏" pitchFamily="2" charset="-122"/>
              </a:rPr>
              <a:t>位于湖北嘉鱼县东北，三国时东吴击破曹操大军的古战场，又称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“</a:t>
            </a:r>
            <a:r>
              <a:rPr kumimoji="1"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武赤壁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”</a:t>
            </a:r>
            <a:r>
              <a:rPr kumimoji="1"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kumimoji="1" lang="zh-CN" altLang="en-US" sz="2800" b="1" u="sng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223" name="Oval 7"/>
          <p:cNvSpPr>
            <a:spLocks noChangeArrowheads="1"/>
          </p:cNvSpPr>
          <p:nvPr/>
        </p:nvSpPr>
        <p:spPr bwMode="auto">
          <a:xfrm>
            <a:off x="0" y="116632"/>
            <a:ext cx="2771800" cy="576064"/>
          </a:xfrm>
          <a:prstGeom prst="ellipse">
            <a:avLst/>
          </a:prstGeom>
          <a:solidFill>
            <a:srgbClr val="F7FD0F"/>
          </a:solidFill>
          <a:ln w="9525">
            <a:solidFill>
              <a:srgbClr val="E92328"/>
            </a:solidFill>
            <a:round/>
          </a:ln>
          <a:effectLst>
            <a:prstShdw prst="shdw16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pPr algn="ctr"/>
            <a:r>
              <a:rPr kumimoji="1" lang="zh-CN" altLang="en-US" sz="4400" b="1" smtClean="0">
                <a:solidFill>
                  <a:srgbClr val="E92328"/>
                </a:solidFill>
                <a:latin typeface="Times New Roman" pitchFamily="18" charset="0"/>
                <a:ea typeface="华文新魏" pitchFamily="2" charset="-122"/>
              </a:rPr>
              <a:t>关于</a:t>
            </a:r>
            <a:r>
              <a:rPr kumimoji="1" lang="zh-CN" altLang="en-US" sz="4400" b="1">
                <a:solidFill>
                  <a:srgbClr val="E92328"/>
                </a:solidFill>
                <a:latin typeface="Times New Roman" pitchFamily="18" charset="0"/>
                <a:ea typeface="华文新魏" pitchFamily="2" charset="-122"/>
              </a:rPr>
              <a:t>赤壁</a:t>
            </a:r>
          </a:p>
        </p:txBody>
      </p:sp>
    </p:spTree>
    <p:extLst>
      <p:ext uri="{BB962C8B-B14F-4D97-AF65-F5344CB8AC3E}">
        <p14:creationId xmlns="" xmlns:p14="http://schemas.microsoft.com/office/powerpoint/2010/main" val="854444813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395288" y="476250"/>
            <a:ext cx="8280400" cy="600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000066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3200" b="1"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我可以说苏东坡是一个不可救药的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乐天派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，一个伟大的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人道主义者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，一个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百姓的朋友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，一个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大文豪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，大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书法家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，创新的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画家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造酒试验家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，一个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工程师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，一个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憎恨清教徒主义的人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，一个瑜珈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修行者，佛教徒，巨儒政治家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，一个皇帝的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秘书，酒仙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，厚道的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法官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，一位在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政治上专唱反调的人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，一个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月夜徘徊者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，一个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诗人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，一个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小丑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。但是这还不足以道出苏东坡的全部。一提到苏东坡，中国人总是亲切而温暖地会心一笑，这个结论也许最能表现他的特质。</a:t>
            </a:r>
            <a:r>
              <a:rPr lang="zh-CN" altLang="en-US" sz="3200" b="1">
                <a:ea typeface="楷体_GB2312" pitchFamily="49" charset="-122"/>
              </a:rPr>
              <a:t>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 </a:t>
            </a:r>
            <a:br>
              <a:rPr lang="zh-CN" altLang="en-US" sz="32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                </a:t>
            </a:r>
            <a:r>
              <a:rPr lang="en-US" altLang="zh-CN" sz="3200" b="1">
                <a:ea typeface="楷体_GB2312" pitchFamily="49" charset="-122"/>
              </a:rPr>
              <a:t>——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林语堂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苏东坡传</a:t>
            </a:r>
            <a:r>
              <a:rPr lang="en-US" altLang="zh-CN" sz="3200" b="1">
                <a:ea typeface="楷体_GB2312" pitchFamily="49" charset="-122"/>
              </a:rPr>
              <a:t>•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序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》 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107504" y="2420888"/>
            <a:ext cx="2952328" cy="14465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6" tIns="45717" rIns="91436" bIns="45717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800" b="1" smtClean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三咏赤壁</a:t>
            </a:r>
            <a:endParaRPr lang="en-US" altLang="zh-CN" sz="4800" b="1" smtClean="0">
              <a:solidFill>
                <a:srgbClr val="0000CC"/>
              </a:solidFill>
              <a:latin typeface="Times New Roman" pitchFamily="18" charset="0"/>
              <a:ea typeface="华文行楷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4000" b="1" smtClean="0">
                <a:solidFill>
                  <a:srgbClr val="0000CC"/>
                </a:solidFill>
                <a:latin typeface="Times New Roman" pitchFamily="18" charset="0"/>
                <a:ea typeface="华文行楷" pitchFamily="2" charset="-122"/>
              </a:rPr>
              <a:t>                    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843808" y="1844824"/>
            <a:ext cx="39433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0000CC"/>
                </a:solidFill>
                <a:latin typeface="Times New Roman" pitchFamily="18" charset="0"/>
                <a:ea typeface="华文行楷" pitchFamily="2" charset="-122"/>
              </a:rPr>
              <a:t>《</a:t>
            </a:r>
            <a:r>
              <a:rPr lang="zh-CN" altLang="en-US" sz="3200" b="1" smtClean="0">
                <a:solidFill>
                  <a:srgbClr val="0000CC"/>
                </a:solidFill>
                <a:latin typeface="Times New Roman" pitchFamily="18" charset="0"/>
                <a:ea typeface="华文行楷" pitchFamily="2" charset="-122"/>
              </a:rPr>
              <a:t>念奴娇</a:t>
            </a:r>
            <a:r>
              <a:rPr lang="en-US" altLang="zh-CN" sz="3200" b="1" smtClean="0">
                <a:solidFill>
                  <a:srgbClr val="0000CC"/>
                </a:solidFill>
                <a:latin typeface="Times New Roman" pitchFamily="18" charset="0"/>
                <a:ea typeface="华文行楷" pitchFamily="2" charset="-122"/>
              </a:rPr>
              <a:t>·</a:t>
            </a:r>
            <a:r>
              <a:rPr lang="zh-CN" altLang="en-US" sz="3200" b="1" smtClean="0">
                <a:solidFill>
                  <a:srgbClr val="0000CC"/>
                </a:solidFill>
                <a:latin typeface="Times New Roman" pitchFamily="18" charset="0"/>
                <a:ea typeface="华文行楷" pitchFamily="2" charset="-122"/>
              </a:rPr>
              <a:t>赤壁怀古</a:t>
            </a:r>
            <a:r>
              <a:rPr lang="en-US" altLang="zh-CN" sz="3200" b="1" smtClean="0">
                <a:solidFill>
                  <a:srgbClr val="0000CC"/>
                </a:solidFill>
                <a:latin typeface="Times New Roman" pitchFamily="18" charset="0"/>
                <a:ea typeface="华文行楷" pitchFamily="2" charset="-122"/>
              </a:rPr>
              <a:t>》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843808" y="2492896"/>
            <a:ext cx="26225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0000CC"/>
                </a:solidFill>
                <a:latin typeface="Times New Roman" pitchFamily="18" charset="0"/>
                <a:ea typeface="华文行楷" pitchFamily="2" charset="-122"/>
              </a:rPr>
              <a:t>《</a:t>
            </a:r>
            <a:r>
              <a:rPr lang="zh-CN" altLang="en-US" sz="3200" b="1" smtClean="0">
                <a:solidFill>
                  <a:srgbClr val="0000CC"/>
                </a:solidFill>
                <a:latin typeface="Times New Roman" pitchFamily="18" charset="0"/>
                <a:ea typeface="华文行楷" pitchFamily="2" charset="-122"/>
              </a:rPr>
              <a:t>前赤壁赋</a:t>
            </a:r>
            <a:r>
              <a:rPr lang="en-US" altLang="zh-CN" sz="3200" b="1" smtClean="0">
                <a:solidFill>
                  <a:srgbClr val="0000CC"/>
                </a:solidFill>
                <a:latin typeface="Times New Roman" pitchFamily="18" charset="0"/>
                <a:ea typeface="华文行楷" pitchFamily="2" charset="-122"/>
              </a:rPr>
              <a:t>》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2771800" y="3212976"/>
            <a:ext cx="4572000" cy="14938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0000CC"/>
                </a:solidFill>
                <a:latin typeface="Times New Roman" pitchFamily="18" charset="0"/>
                <a:ea typeface="华文行楷" pitchFamily="2" charset="-122"/>
              </a:rPr>
              <a:t>《</a:t>
            </a:r>
            <a:r>
              <a:rPr lang="zh-CN" altLang="en-US" sz="3200" b="1" smtClean="0">
                <a:solidFill>
                  <a:srgbClr val="0000CC"/>
                </a:solidFill>
                <a:latin typeface="Times New Roman" pitchFamily="18" charset="0"/>
                <a:ea typeface="华文行楷" pitchFamily="2" charset="-122"/>
              </a:rPr>
              <a:t>后赤壁赋</a:t>
            </a:r>
            <a:r>
              <a:rPr lang="en-US" altLang="zh-CN" sz="3200" b="1" smtClean="0">
                <a:solidFill>
                  <a:srgbClr val="0000CC"/>
                </a:solidFill>
                <a:latin typeface="Times New Roman" pitchFamily="18" charset="0"/>
                <a:ea typeface="华文行楷" pitchFamily="2" charset="-122"/>
              </a:rPr>
              <a:t>》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4000" b="1" smtClean="0">
                <a:solidFill>
                  <a:srgbClr val="0000CC"/>
                </a:solidFill>
                <a:latin typeface="Times New Roman" pitchFamily="18" charset="0"/>
                <a:ea typeface="华文行楷" pitchFamily="2" charset="-122"/>
              </a:rPr>
              <a:t>                    </a:t>
            </a:r>
          </a:p>
        </p:txBody>
      </p:sp>
      <p:sp>
        <p:nvSpPr>
          <p:cNvPr id="17418" name="AutoShape 10"/>
          <p:cNvSpPr/>
          <p:nvPr/>
        </p:nvSpPr>
        <p:spPr bwMode="auto">
          <a:xfrm>
            <a:off x="2699792" y="2060848"/>
            <a:ext cx="144463" cy="1584325"/>
          </a:xfrm>
          <a:prstGeom prst="leftBrace">
            <a:avLst>
              <a:gd name="adj1" fmla="val 91341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6732240" y="1844824"/>
            <a:ext cx="5397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词</a:t>
            </a:r>
          </a:p>
        </p:txBody>
      </p:sp>
      <p:sp>
        <p:nvSpPr>
          <p:cNvPr id="17420" name="AutoShape 12"/>
          <p:cNvSpPr/>
          <p:nvPr/>
        </p:nvSpPr>
        <p:spPr bwMode="auto">
          <a:xfrm>
            <a:off x="5508104" y="2708920"/>
            <a:ext cx="71437" cy="1008062"/>
          </a:xfrm>
          <a:prstGeom prst="rightBrace">
            <a:avLst>
              <a:gd name="adj1" fmla="val 117528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5867400" y="2997200"/>
            <a:ext cx="5397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赋</a:t>
            </a:r>
          </a:p>
        </p:txBody>
      </p:sp>
      <p:pic>
        <p:nvPicPr>
          <p:cNvPr id="23561" name="Picture 14" descr="shizhongshan"/>
          <p:cNvPicPr preferRelativeResize="0">
            <a:picLocks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4267200"/>
            <a:ext cx="9144000" cy="264318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0" y="188640"/>
            <a:ext cx="8283575" cy="14097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1436" tIns="45717" rIns="91436" bIns="4571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/>
              <a:t>　　</a:t>
            </a:r>
            <a:r>
              <a:rPr lang="zh-CN" altLang="en-US" sz="3600" b="1">
                <a:latin typeface="宋体"/>
              </a:rPr>
              <a:t>“</a:t>
            </a:r>
            <a:r>
              <a:rPr lang="zh-CN" altLang="en-US" sz="3600" b="1"/>
              <a:t>东坡赤壁二赋，一洗万古。欲仿佛其一语，毕世不可得也。</a:t>
            </a:r>
            <a:r>
              <a:rPr lang="zh-CN" altLang="en-US" sz="3600" b="1">
                <a:latin typeface="宋体"/>
              </a:rPr>
              <a:t>”</a:t>
            </a: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3" grpId="0"/>
      <p:bldP spid="17415" grpId="0"/>
      <p:bldP spid="17417" grpId="0"/>
      <p:bldP spid="17418" grpId="0"/>
      <p:bldP spid="17419" grpId="0"/>
      <p:bldP spid="17420" grpId="0"/>
      <p:bldP spid="174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8" name="Picture 2" descr="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-38100"/>
            <a:ext cx="9144000" cy="68961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762000" y="749300"/>
            <a:ext cx="8001000" cy="53860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zh-CN" sz="3200">
                <a:latin typeface="Times New Roman" pitchFamily="18" charset="0"/>
              </a:rPr>
              <a:t>                             </a:t>
            </a:r>
            <a:r>
              <a:rPr lang="zh-CN" sz="8000" b="1">
                <a:latin typeface="Times New Roman" pitchFamily="18" charset="0"/>
                <a:ea typeface="华文新魏" pitchFamily="2" charset="-122"/>
              </a:rPr>
              <a:t>赋</a:t>
            </a:r>
          </a:p>
          <a:p>
            <a:r>
              <a:rPr lang="zh-CN" sz="4400" b="1">
                <a:latin typeface="Times New Roman" pitchFamily="18" charset="0"/>
                <a:ea typeface="隶书" pitchFamily="49" charset="-122"/>
              </a:rPr>
              <a:t>      赋是我国古代一种文体，</a:t>
            </a:r>
            <a:r>
              <a:rPr lang="zh-CN" sz="44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兼具诗歌和散文的特点</a:t>
            </a:r>
            <a:r>
              <a:rPr lang="zh-CN" sz="4400" b="1">
                <a:latin typeface="Times New Roman" pitchFamily="18" charset="0"/>
                <a:ea typeface="隶书" pitchFamily="49" charset="-122"/>
              </a:rPr>
              <a:t>。其特点是</a:t>
            </a:r>
            <a:r>
              <a:rPr lang="zh-CN" sz="44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“铺采摛文，体物写志</a:t>
            </a:r>
            <a:r>
              <a:rPr lang="zh-CN" sz="4400" b="1">
                <a:latin typeface="Times New Roman" pitchFamily="18" charset="0"/>
                <a:ea typeface="隶书" pitchFamily="49" charset="-122"/>
              </a:rPr>
              <a:t>”。侧重于写景，借景抒情。有时</a:t>
            </a:r>
            <a:r>
              <a:rPr lang="zh-CN" sz="44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虚设主客</a:t>
            </a:r>
            <a:r>
              <a:rPr lang="zh-CN" sz="4400" b="1">
                <a:latin typeface="Times New Roman" pitchFamily="18" charset="0"/>
                <a:ea typeface="隶书" pitchFamily="49" charset="-122"/>
              </a:rPr>
              <a:t>，</a:t>
            </a:r>
            <a:r>
              <a:rPr lang="zh-CN" sz="4400" b="1" smtClean="0">
                <a:latin typeface="Times New Roman" pitchFamily="18" charset="0"/>
                <a:ea typeface="隶书" pitchFamily="49" charset="-122"/>
              </a:rPr>
              <a:t>通过</a:t>
            </a:r>
            <a:r>
              <a:rPr lang="zh-CN" altLang="en-US" sz="4400" b="1" smtClean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主客问答</a:t>
            </a:r>
            <a:r>
              <a:rPr lang="zh-CN" sz="4400" b="1" smtClean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 </a:t>
            </a:r>
            <a:r>
              <a:rPr lang="zh-CN" sz="4400" b="1">
                <a:latin typeface="Times New Roman" pitchFamily="18" charset="0"/>
                <a:ea typeface="隶书" pitchFamily="49" charset="-122"/>
              </a:rPr>
              <a:t>的方式阐述观点。</a:t>
            </a:r>
          </a:p>
        </p:txBody>
      </p:sp>
      <p:sp>
        <p:nvSpPr>
          <p:cNvPr id="9220" name="Line 4"/>
          <p:cNvSpPr>
            <a:spLocks noChangeShapeType="1"/>
          </p:cNvSpPr>
          <p:nvPr/>
        </p:nvSpPr>
        <p:spPr bwMode="auto">
          <a:xfrm>
            <a:off x="1752600" y="4038600"/>
            <a:ext cx="1981200" cy="0"/>
          </a:xfrm>
          <a:prstGeom prst="line">
            <a:avLst/>
          </a:prstGeom>
          <a:noFill/>
          <a:ln w="38100" cmpd="sng">
            <a:solidFill>
              <a:srgbClr val="D60093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>
            <a:off x="4648200" y="4038600"/>
            <a:ext cx="1981200" cy="0"/>
          </a:xfrm>
          <a:prstGeom prst="line">
            <a:avLst/>
          </a:prstGeom>
          <a:noFill/>
          <a:ln w="38100" cmpd="sng">
            <a:solidFill>
              <a:srgbClr val="D60093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矩形 29698"/>
          <p:cNvSpPr>
            <a:spLocks noChangeArrowheads="1"/>
          </p:cNvSpPr>
          <p:nvPr/>
        </p:nvSpPr>
        <p:spPr bwMode="auto">
          <a:xfrm>
            <a:off x="3133725" y="620713"/>
            <a:ext cx="345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540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何为赋？</a:t>
            </a:r>
          </a:p>
        </p:txBody>
      </p:sp>
      <p:sp>
        <p:nvSpPr>
          <p:cNvPr id="29700" name="文本框 29699"/>
          <p:cNvSpPr txBox="1">
            <a:spLocks noChangeArrowheads="1"/>
          </p:cNvSpPr>
          <p:nvPr/>
        </p:nvSpPr>
        <p:spPr bwMode="auto">
          <a:xfrm>
            <a:off x="251520" y="708624"/>
            <a:ext cx="8424863" cy="61493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smtClean="0">
                <a:solidFill>
                  <a:srgbClr val="0000CC"/>
                </a:solidFill>
                <a:latin typeface="Times New Roman" pitchFamily="18" charset="0"/>
                <a:ea typeface="黑体" pitchFamily="49" charset="-122"/>
              </a:rPr>
              <a:t>赋的特点</a:t>
            </a:r>
            <a:r>
              <a:rPr lang="zh-CN" altLang="en-US" sz="2800">
                <a:solidFill>
                  <a:srgbClr val="0000CC"/>
                </a:solidFill>
                <a:latin typeface="Times New Roman" pitchFamily="18" charset="0"/>
                <a:ea typeface="黑体" pitchFamily="49" charset="-122"/>
              </a:rPr>
              <a:t>：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0000CC"/>
                </a:solidFill>
                <a:latin typeface="Times New Roman" pitchFamily="18" charset="0"/>
                <a:ea typeface="黑体" pitchFamily="49" charset="-122"/>
              </a:rPr>
              <a:t>一、语句上以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四、六字句</a:t>
            </a:r>
            <a:r>
              <a:rPr lang="zh-CN" altLang="en-US" sz="2800">
                <a:solidFill>
                  <a:srgbClr val="0000CC"/>
                </a:solidFill>
                <a:latin typeface="Times New Roman" pitchFamily="18" charset="0"/>
                <a:ea typeface="黑体" pitchFamily="49" charset="-122"/>
              </a:rPr>
              <a:t>为主，并追求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骈偶</a:t>
            </a:r>
            <a:r>
              <a:rPr lang="zh-CN" altLang="en-US" sz="2800">
                <a:solidFill>
                  <a:srgbClr val="0000CC"/>
                </a:solidFill>
                <a:latin typeface="Times New Roman" pitchFamily="18" charset="0"/>
                <a:ea typeface="黑体" pitchFamily="49" charset="-122"/>
              </a:rPr>
              <a:t>；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0000CC"/>
                </a:solidFill>
                <a:latin typeface="Times New Roman" pitchFamily="18" charset="0"/>
                <a:ea typeface="黑体" pitchFamily="49" charset="-122"/>
              </a:rPr>
              <a:t>二、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语音</a:t>
            </a:r>
            <a:r>
              <a:rPr lang="zh-CN" altLang="en-US" sz="2800">
                <a:solidFill>
                  <a:srgbClr val="0000CC"/>
                </a:solidFill>
                <a:latin typeface="Times New Roman" pitchFamily="18" charset="0"/>
                <a:ea typeface="黑体" pitchFamily="49" charset="-122"/>
              </a:rPr>
              <a:t>上要求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声律谐协</a:t>
            </a:r>
            <a:r>
              <a:rPr lang="zh-CN" altLang="en-US" sz="2800">
                <a:solidFill>
                  <a:srgbClr val="0000CC"/>
                </a:solidFill>
                <a:latin typeface="Times New Roman" pitchFamily="18" charset="0"/>
                <a:ea typeface="黑体" pitchFamily="49" charset="-122"/>
              </a:rPr>
              <a:t>；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0000CC"/>
                </a:solidFill>
                <a:latin typeface="Times New Roman" pitchFamily="18" charset="0"/>
                <a:ea typeface="黑体" pitchFamily="49" charset="-122"/>
              </a:rPr>
              <a:t>三、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文辞</a:t>
            </a:r>
            <a:r>
              <a:rPr lang="zh-CN" altLang="en-US" sz="2800">
                <a:solidFill>
                  <a:srgbClr val="0000CC"/>
                </a:solidFill>
                <a:latin typeface="Times New Roman" pitchFamily="18" charset="0"/>
                <a:ea typeface="黑体" pitchFamily="49" charset="-122"/>
              </a:rPr>
              <a:t>上讲究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藻饰和用典</a:t>
            </a:r>
            <a:r>
              <a:rPr lang="zh-CN" altLang="en-US" sz="2800" smtClean="0">
                <a:solidFill>
                  <a:srgbClr val="0000CC"/>
                </a:solidFill>
                <a:latin typeface="Times New Roman" pitchFamily="18" charset="0"/>
                <a:ea typeface="黑体" pitchFamily="49" charset="-122"/>
              </a:rPr>
              <a:t>。</a:t>
            </a:r>
            <a:endParaRPr lang="en-US" altLang="zh-CN" sz="2800" smtClean="0">
              <a:solidFill>
                <a:srgbClr val="0000CC"/>
              </a:solidFill>
              <a:latin typeface="Times New Roman" pitchFamily="18" charset="0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smtClean="0">
                <a:solidFill>
                  <a:srgbClr val="0000CC"/>
                </a:solidFill>
                <a:latin typeface="Times New Roman" pitchFamily="18" charset="0"/>
                <a:ea typeface="黑体" pitchFamily="49" charset="-122"/>
              </a:rPr>
              <a:t>四、内容上侧重于</a:t>
            </a:r>
            <a:r>
              <a:rPr lang="zh-CN" altLang="en-US" sz="280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写景，借景抒情。</a:t>
            </a:r>
            <a:endParaRPr lang="zh-CN" altLang="en-US" sz="2800">
              <a:solidFill>
                <a:srgbClr val="FF0000"/>
              </a:solidFill>
              <a:latin typeface="Times New Roman" pitchFamily="18" charset="0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2800" b="1" smtClean="0"/>
              <a:t>“赋”除了它的源头楚辞阶段之外，经历了</a:t>
            </a:r>
            <a:r>
              <a:rPr lang="zh-CN" altLang="en-US" sz="2800" b="1" smtClean="0">
                <a:solidFill>
                  <a:srgbClr val="FF0000"/>
                </a:solidFill>
              </a:rPr>
              <a:t>骚</a:t>
            </a:r>
            <a:r>
              <a:rPr lang="zh-CN" altLang="en-US" sz="2800" b="1">
                <a:solidFill>
                  <a:srgbClr val="FF0000"/>
                </a:solidFill>
              </a:rPr>
              <a:t>赋、汉赋、骈赋、律赋、文</a:t>
            </a:r>
            <a:r>
              <a:rPr lang="zh-CN" altLang="en-US" sz="2800" b="1" smtClean="0">
                <a:solidFill>
                  <a:srgbClr val="FF0000"/>
                </a:solidFill>
              </a:rPr>
              <a:t>赋</a:t>
            </a:r>
            <a:r>
              <a:rPr lang="zh-CN" altLang="en-US" sz="2800" b="1" smtClean="0"/>
              <a:t>几个阶段。屈原为代表的“骚赋”，汉代为代表的“辞赋”，魏晋以后的“骈赋”，唐代又由“骈赋”转为“律赋”，</a:t>
            </a:r>
            <a:r>
              <a:rPr lang="zh-CN" altLang="en-US" sz="2800" b="1" smtClean="0">
                <a:solidFill>
                  <a:srgbClr val="FF0000"/>
                </a:solidFill>
              </a:rPr>
              <a:t>宋代以散文形式写，称为“文赋”。</a:t>
            </a:r>
            <a:endParaRPr lang="en-US" altLang="zh-CN" sz="2800" b="1" smtClean="0">
              <a:solidFill>
                <a:srgbClr val="FF0000"/>
              </a:solidFill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2800" b="1" smtClean="0"/>
              <a:t>真正把自己作品称为赋的作家第一人是</a:t>
            </a:r>
            <a:r>
              <a:rPr lang="zh-CN" altLang="en-US" sz="2800" b="1" smtClean="0">
                <a:solidFill>
                  <a:srgbClr val="FF0000"/>
                </a:solidFill>
              </a:rPr>
              <a:t>司马相如。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6627" name="文本框 29700"/>
          <p:cNvSpPr txBox="1">
            <a:spLocks noChangeArrowheads="1"/>
          </p:cNvSpPr>
          <p:nvPr/>
        </p:nvSpPr>
        <p:spPr bwMode="auto">
          <a:xfrm>
            <a:off x="1115616" y="0"/>
            <a:ext cx="6048375" cy="8334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zh-CN" altLang="en-US" sz="4800" b="1">
                <a:solidFill>
                  <a:srgbClr val="FF0000"/>
                </a:solidFill>
                <a:latin typeface="Times New Roman" pitchFamily="18" charset="0"/>
              </a:rPr>
              <a:t>特别的文体</a:t>
            </a:r>
            <a:r>
              <a:rPr lang="zh-CN" altLang="en-US" sz="4800" b="1">
                <a:solidFill>
                  <a:srgbClr val="FF0000"/>
                </a:solidFill>
                <a:latin typeface="宋体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赋</a:t>
            </a:r>
            <a:r>
              <a:rPr lang="zh-CN" altLang="en-US" sz="4800" b="1">
                <a:solidFill>
                  <a:srgbClr val="FF0000"/>
                </a:solidFill>
                <a:latin typeface="宋体"/>
              </a:rPr>
              <a:t>”</a:t>
            </a:r>
            <a:endParaRPr lang="zh-CN" altLang="en-US" sz="4800" b="1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79512" y="116632"/>
            <a:ext cx="2441694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字词注音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179388" y="1196975"/>
            <a:ext cx="9144000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smtClean="0">
                <a:solidFill>
                  <a:srgbClr val="000066"/>
                </a:solidFill>
                <a:latin typeface="Times New Roman" pitchFamily="18" charset="0"/>
              </a:rPr>
              <a:t>1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、</a:t>
            </a:r>
            <a:r>
              <a:rPr lang="zh-CN" altLang="en-US" sz="2400" b="1" u="sng" smtClean="0">
                <a:solidFill>
                  <a:srgbClr val="000066"/>
                </a:solidFill>
                <a:latin typeface="Times New Roman" pitchFamily="18" charset="0"/>
              </a:rPr>
              <a:t>壬戌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（             ）        </a:t>
            </a:r>
            <a:r>
              <a:rPr lang="en-US" altLang="zh-CN" sz="2400" b="1" smtClean="0">
                <a:solidFill>
                  <a:srgbClr val="000066"/>
                </a:solidFill>
                <a:latin typeface="Times New Roman" pitchFamily="18" charset="0"/>
              </a:rPr>
              <a:t>10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、</a:t>
            </a:r>
            <a:r>
              <a:rPr lang="zh-CN" altLang="en-US" sz="2400" b="1" u="sng" smtClean="0">
                <a:solidFill>
                  <a:srgbClr val="000066"/>
                </a:solidFill>
                <a:latin typeface="Times New Roman" pitchFamily="18" charset="0"/>
              </a:rPr>
              <a:t>酾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酒（            ）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smtClean="0">
                <a:solidFill>
                  <a:srgbClr val="000066"/>
                </a:solidFill>
                <a:latin typeface="Times New Roman" pitchFamily="18" charset="0"/>
              </a:rPr>
              <a:t>2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、桂</a:t>
            </a:r>
            <a:r>
              <a:rPr lang="zh-CN" altLang="en-US" sz="2400" b="1" u="sng" smtClean="0">
                <a:solidFill>
                  <a:srgbClr val="000066"/>
                </a:solidFill>
                <a:latin typeface="Times New Roman" pitchFamily="18" charset="0"/>
              </a:rPr>
              <a:t>棹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（             ）        </a:t>
            </a:r>
            <a:r>
              <a:rPr lang="en-US" altLang="zh-CN" sz="2400" b="1" smtClean="0">
                <a:solidFill>
                  <a:srgbClr val="000066"/>
                </a:solidFill>
                <a:latin typeface="Times New Roman" pitchFamily="18" charset="0"/>
              </a:rPr>
              <a:t>11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、横</a:t>
            </a:r>
            <a:r>
              <a:rPr lang="zh-CN" altLang="en-US" sz="2400" b="1" u="sng" smtClean="0">
                <a:solidFill>
                  <a:srgbClr val="000066"/>
                </a:solidFill>
                <a:latin typeface="Times New Roman" pitchFamily="18" charset="0"/>
              </a:rPr>
              <a:t>槊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（             ）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smtClean="0">
                <a:solidFill>
                  <a:srgbClr val="000066"/>
                </a:solidFill>
                <a:latin typeface="Times New Roman" pitchFamily="18" charset="0"/>
              </a:rPr>
              <a:t>3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、余音</a:t>
            </a:r>
            <a:r>
              <a:rPr lang="zh-CN" altLang="en-US" sz="2400" b="1" u="sng" smtClean="0">
                <a:solidFill>
                  <a:srgbClr val="000066"/>
                </a:solidFill>
                <a:latin typeface="Times New Roman" pitchFamily="18" charset="0"/>
              </a:rPr>
              <a:t>袅袅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（             ） </a:t>
            </a:r>
            <a:r>
              <a:rPr lang="en-US" altLang="zh-CN" sz="2400" b="1" smtClean="0">
                <a:solidFill>
                  <a:srgbClr val="000066"/>
                </a:solidFill>
                <a:latin typeface="Times New Roman" pitchFamily="18" charset="0"/>
              </a:rPr>
              <a:t>12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、渔</a:t>
            </a:r>
            <a:r>
              <a:rPr lang="zh-CN" altLang="en-US" sz="2400" b="1" u="sng" smtClean="0">
                <a:solidFill>
                  <a:srgbClr val="000066"/>
                </a:solidFill>
                <a:latin typeface="Times New Roman" pitchFamily="18" charset="0"/>
              </a:rPr>
              <a:t>樵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（            ）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smtClean="0">
                <a:solidFill>
                  <a:srgbClr val="000066"/>
                </a:solidFill>
                <a:latin typeface="Times New Roman" pitchFamily="18" charset="0"/>
              </a:rPr>
              <a:t>4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、幽</a:t>
            </a:r>
            <a:r>
              <a:rPr lang="zh-CN" altLang="en-US" sz="2400" b="1" u="sng" smtClean="0">
                <a:solidFill>
                  <a:srgbClr val="000066"/>
                </a:solidFill>
                <a:latin typeface="Times New Roman" pitchFamily="18" charset="0"/>
              </a:rPr>
              <a:t>壑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（               ）       </a:t>
            </a:r>
            <a:r>
              <a:rPr lang="en-US" altLang="zh-CN" sz="2400" b="1" smtClean="0">
                <a:solidFill>
                  <a:srgbClr val="000066"/>
                </a:solidFill>
                <a:latin typeface="Times New Roman" pitchFamily="18" charset="0"/>
              </a:rPr>
              <a:t>13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、</a:t>
            </a:r>
            <a:r>
              <a:rPr lang="zh-CN" altLang="en-US" sz="2400" b="1" u="sng" smtClean="0">
                <a:solidFill>
                  <a:srgbClr val="000066"/>
                </a:solidFill>
                <a:latin typeface="Times New Roman" pitchFamily="18" charset="0"/>
              </a:rPr>
              <a:t>扁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舟（           ）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smtClean="0">
                <a:solidFill>
                  <a:srgbClr val="000066"/>
                </a:solidFill>
                <a:latin typeface="Times New Roman" pitchFamily="18" charset="0"/>
              </a:rPr>
              <a:t>5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、</a:t>
            </a:r>
            <a:r>
              <a:rPr lang="zh-CN" altLang="en-US" sz="2400" b="1" u="sng" smtClean="0">
                <a:solidFill>
                  <a:srgbClr val="000066"/>
                </a:solidFill>
                <a:latin typeface="Times New Roman" pitchFamily="18" charset="0"/>
              </a:rPr>
              <a:t>嫠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妇（               ）        </a:t>
            </a:r>
            <a:r>
              <a:rPr lang="en-US" altLang="zh-CN" sz="2400" b="1" smtClean="0">
                <a:solidFill>
                  <a:srgbClr val="000066"/>
                </a:solidFill>
                <a:latin typeface="Times New Roman" pitchFamily="18" charset="0"/>
              </a:rPr>
              <a:t>14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、</a:t>
            </a:r>
            <a:r>
              <a:rPr lang="zh-CN" altLang="en-US" sz="2400" b="1" u="sng" smtClean="0">
                <a:solidFill>
                  <a:srgbClr val="000066"/>
                </a:solidFill>
                <a:latin typeface="Times New Roman" pitchFamily="18" charset="0"/>
              </a:rPr>
              <a:t>匏樽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（           ）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smtClean="0">
                <a:solidFill>
                  <a:srgbClr val="000066"/>
                </a:solidFill>
                <a:latin typeface="Times New Roman" pitchFamily="18" charset="0"/>
              </a:rPr>
              <a:t>6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、</a:t>
            </a:r>
            <a:r>
              <a:rPr lang="zh-CN" altLang="en-US" sz="2400" b="1" u="sng" smtClean="0">
                <a:solidFill>
                  <a:srgbClr val="000066"/>
                </a:solidFill>
                <a:latin typeface="Times New Roman" pitchFamily="18" charset="0"/>
              </a:rPr>
              <a:t>愀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然（              ）         </a:t>
            </a:r>
            <a:r>
              <a:rPr lang="en-US" altLang="zh-CN" sz="2400" b="1" smtClean="0">
                <a:solidFill>
                  <a:srgbClr val="000066"/>
                </a:solidFill>
                <a:latin typeface="Times New Roman" pitchFamily="18" charset="0"/>
              </a:rPr>
              <a:t>15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、</a:t>
            </a:r>
            <a:r>
              <a:rPr lang="zh-CN" altLang="en-US" sz="2400" b="1" u="sng" smtClean="0">
                <a:solidFill>
                  <a:srgbClr val="000066"/>
                </a:solidFill>
                <a:latin typeface="Times New Roman" pitchFamily="18" charset="0"/>
              </a:rPr>
              <a:t>蜉蝣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（            ）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smtClean="0">
                <a:solidFill>
                  <a:srgbClr val="000066"/>
                </a:solidFill>
                <a:latin typeface="Times New Roman" pitchFamily="18" charset="0"/>
              </a:rPr>
              <a:t>7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、山川相</a:t>
            </a:r>
            <a:r>
              <a:rPr lang="zh-CN" altLang="en-US" sz="2400" b="1" u="sng" smtClean="0">
                <a:solidFill>
                  <a:srgbClr val="000066"/>
                </a:solidFill>
                <a:latin typeface="Times New Roman" pitchFamily="18" charset="0"/>
              </a:rPr>
              <a:t>缪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（            ）    </a:t>
            </a:r>
            <a:r>
              <a:rPr lang="en-US" altLang="zh-CN" sz="2400" b="1" smtClean="0">
                <a:solidFill>
                  <a:srgbClr val="000066"/>
                </a:solidFill>
                <a:latin typeface="Times New Roman" pitchFamily="18" charset="0"/>
              </a:rPr>
              <a:t>16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、无尽</a:t>
            </a:r>
            <a:r>
              <a:rPr lang="zh-CN" altLang="en-US" sz="2400" b="1" u="sng" smtClean="0">
                <a:solidFill>
                  <a:srgbClr val="000066"/>
                </a:solidFill>
                <a:latin typeface="Times New Roman" pitchFamily="18" charset="0"/>
              </a:rPr>
              <a:t>藏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（          ）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smtClean="0">
                <a:solidFill>
                  <a:srgbClr val="000066"/>
                </a:solidFill>
                <a:latin typeface="Times New Roman" pitchFamily="18" charset="0"/>
              </a:rPr>
              <a:t>8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、</a:t>
            </a:r>
            <a:r>
              <a:rPr lang="zh-CN" altLang="en-US" sz="2400" b="1" u="sng" smtClean="0">
                <a:solidFill>
                  <a:srgbClr val="000066"/>
                </a:solidFill>
                <a:latin typeface="Times New Roman" pitchFamily="18" charset="0"/>
              </a:rPr>
              <a:t>舳舻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千里（             ）   </a:t>
            </a:r>
            <a:r>
              <a:rPr lang="en-US" altLang="zh-CN" sz="2400" b="1" smtClean="0">
                <a:solidFill>
                  <a:srgbClr val="000066"/>
                </a:solidFill>
                <a:latin typeface="Times New Roman" pitchFamily="18" charset="0"/>
              </a:rPr>
              <a:t>17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、狼</a:t>
            </a:r>
            <a:r>
              <a:rPr lang="zh-CN" altLang="en-US" sz="2400" b="1" u="sng" smtClean="0">
                <a:solidFill>
                  <a:srgbClr val="000066"/>
                </a:solidFill>
                <a:latin typeface="Times New Roman" pitchFamily="18" charset="0"/>
              </a:rPr>
              <a:t>籍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（               ）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smtClean="0">
                <a:solidFill>
                  <a:srgbClr val="000066"/>
                </a:solidFill>
                <a:latin typeface="Times New Roman" pitchFamily="18" charset="0"/>
              </a:rPr>
              <a:t>9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、</a:t>
            </a:r>
            <a:r>
              <a:rPr lang="zh-CN" altLang="en-US" sz="2400" b="1" u="sng" smtClean="0">
                <a:solidFill>
                  <a:srgbClr val="000066"/>
                </a:solidFill>
                <a:latin typeface="Times New Roman" pitchFamily="18" charset="0"/>
              </a:rPr>
              <a:t>旌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旗（              ）          </a:t>
            </a:r>
            <a:r>
              <a:rPr lang="en-US" altLang="zh-CN" sz="2400" b="1" smtClean="0">
                <a:solidFill>
                  <a:srgbClr val="000066"/>
                </a:solidFill>
                <a:latin typeface="Times New Roman" pitchFamily="18" charset="0"/>
              </a:rPr>
              <a:t>18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、枕</a:t>
            </a:r>
            <a:r>
              <a:rPr lang="zh-CN" altLang="en-US" sz="2400" b="1" u="sng" smtClean="0">
                <a:solidFill>
                  <a:srgbClr val="000066"/>
                </a:solidFill>
                <a:latin typeface="Times New Roman" pitchFamily="18" charset="0"/>
              </a:rPr>
              <a:t>藉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</a:rPr>
              <a:t>（           ）</a:t>
            </a:r>
            <a:r>
              <a:rPr lang="zh-CN" altLang="en-US" sz="3200" b="1" smtClean="0">
                <a:solidFill>
                  <a:srgbClr val="000066"/>
                </a:solidFill>
                <a:latin typeface="Times New Roman" pitchFamily="18" charset="0"/>
              </a:rPr>
              <a:t>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619250" y="1125538"/>
            <a:ext cx="244792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smtClean="0">
                <a:solidFill>
                  <a:srgbClr val="FF0066"/>
                </a:solidFill>
                <a:latin typeface="Times New Roman" pitchFamily="18" charset="0"/>
              </a:rPr>
              <a:t>rénxū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1692275" y="1697038"/>
            <a:ext cx="2592388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FF"/>
                </a:solidFill>
                <a:latin typeface="Times New Roman" pitchFamily="18" charset="0"/>
              </a:rPr>
              <a:t>zhào</a:t>
            </a: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2411413" y="2201863"/>
            <a:ext cx="208915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FF"/>
                </a:solidFill>
                <a:latin typeface="Times New Roman" pitchFamily="18" charset="0"/>
              </a:rPr>
              <a:t>niǎo</a:t>
            </a: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1835150" y="2705100"/>
            <a:ext cx="194468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FF"/>
                </a:solidFill>
                <a:latin typeface="Times New Roman" pitchFamily="18" charset="0"/>
              </a:rPr>
              <a:t>hè</a:t>
            </a: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1979613" y="3284538"/>
            <a:ext cx="1871662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FF"/>
                </a:solidFill>
                <a:latin typeface="Times New Roman" pitchFamily="18" charset="0"/>
              </a:rPr>
              <a:t>lí</a:t>
            </a:r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1828800" y="3789363"/>
            <a:ext cx="2887663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FF"/>
                </a:solidFill>
                <a:latin typeface="Times New Roman" pitchFamily="18" charset="0"/>
              </a:rPr>
              <a:t>qiǎo</a:t>
            </a:r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2339975" y="4419600"/>
            <a:ext cx="216058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FF"/>
                </a:solidFill>
                <a:latin typeface="Times New Roman" pitchFamily="18" charset="0"/>
              </a:rPr>
              <a:t>liáo</a:t>
            </a: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2124075" y="4941888"/>
            <a:ext cx="2592388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FF"/>
                </a:solidFill>
                <a:latin typeface="Times New Roman" pitchFamily="18" charset="0"/>
              </a:rPr>
              <a:t>zhúlú</a:t>
            </a:r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1828800" y="5589588"/>
            <a:ext cx="2814638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FF"/>
                </a:solidFill>
                <a:latin typeface="Times New Roman" pitchFamily="18" charset="0"/>
              </a:rPr>
              <a:t>jīng</a:t>
            </a:r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4932363" y="1125538"/>
            <a:ext cx="1944687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FF"/>
                </a:solidFill>
                <a:latin typeface="Times New Roman" pitchFamily="18" charset="0"/>
              </a:rPr>
              <a:t>shī</a:t>
            </a:r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5148263" y="1700213"/>
            <a:ext cx="2376487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FF"/>
                </a:solidFill>
                <a:latin typeface="Times New Roman" pitchFamily="18" charset="0"/>
              </a:rPr>
              <a:t>shuò</a:t>
            </a:r>
          </a:p>
        </p:txBody>
      </p:sp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4932363" y="2205038"/>
            <a:ext cx="2519362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FF"/>
                </a:solidFill>
                <a:latin typeface="Times New Roman" pitchFamily="18" charset="0"/>
              </a:rPr>
              <a:t>qiáo</a:t>
            </a:r>
          </a:p>
        </p:txBody>
      </p:sp>
      <p:sp>
        <p:nvSpPr>
          <p:cNvPr id="21520" name="Rectangle 16"/>
          <p:cNvSpPr>
            <a:spLocks noChangeArrowheads="1"/>
          </p:cNvSpPr>
          <p:nvPr/>
        </p:nvSpPr>
        <p:spPr bwMode="auto">
          <a:xfrm>
            <a:off x="5003800" y="2781300"/>
            <a:ext cx="259238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FF"/>
                </a:solidFill>
                <a:latin typeface="Times New Roman" pitchFamily="18" charset="0"/>
              </a:rPr>
              <a:t>piān</a:t>
            </a:r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5148263" y="3284538"/>
            <a:ext cx="136842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FF"/>
                </a:solidFill>
                <a:latin typeface="Times New Roman" pitchFamily="18" charset="0"/>
              </a:rPr>
              <a:t>páo</a:t>
            </a:r>
          </a:p>
        </p:txBody>
      </p:sp>
      <p:sp>
        <p:nvSpPr>
          <p:cNvPr id="21522" name="Rectangle 18"/>
          <p:cNvSpPr>
            <a:spLocks noChangeArrowheads="1"/>
          </p:cNvSpPr>
          <p:nvPr/>
        </p:nvSpPr>
        <p:spPr bwMode="auto">
          <a:xfrm>
            <a:off x="5076825" y="3933825"/>
            <a:ext cx="223361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FF"/>
                </a:solidFill>
                <a:latin typeface="Times New Roman" pitchFamily="18" charset="0"/>
              </a:rPr>
              <a:t>fúyóu</a:t>
            </a:r>
          </a:p>
        </p:txBody>
      </p:sp>
      <p:sp>
        <p:nvSpPr>
          <p:cNvPr id="21523" name="Rectangle 19"/>
          <p:cNvSpPr>
            <a:spLocks noChangeArrowheads="1"/>
          </p:cNvSpPr>
          <p:nvPr/>
        </p:nvSpPr>
        <p:spPr bwMode="auto">
          <a:xfrm>
            <a:off x="5435600" y="4437063"/>
            <a:ext cx="115252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FF"/>
                </a:solidFill>
                <a:latin typeface="Times New Roman" pitchFamily="18" charset="0"/>
              </a:rPr>
              <a:t>zàng</a:t>
            </a:r>
          </a:p>
        </p:txBody>
      </p:sp>
      <p:sp>
        <p:nvSpPr>
          <p:cNvPr id="21524" name="Rectangle 20"/>
          <p:cNvSpPr>
            <a:spLocks noChangeArrowheads="1"/>
          </p:cNvSpPr>
          <p:nvPr/>
        </p:nvSpPr>
        <p:spPr bwMode="auto">
          <a:xfrm>
            <a:off x="5580063" y="5013325"/>
            <a:ext cx="7207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FF"/>
                </a:solidFill>
                <a:latin typeface="Times New Roman" pitchFamily="18" charset="0"/>
              </a:rPr>
              <a:t>jí</a:t>
            </a:r>
          </a:p>
        </p:txBody>
      </p:sp>
      <p:sp>
        <p:nvSpPr>
          <p:cNvPr id="21525" name="Rectangle 21"/>
          <p:cNvSpPr>
            <a:spLocks noChangeArrowheads="1"/>
          </p:cNvSpPr>
          <p:nvPr/>
        </p:nvSpPr>
        <p:spPr bwMode="auto">
          <a:xfrm>
            <a:off x="5435600" y="5734050"/>
            <a:ext cx="9366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FF"/>
                </a:solidFill>
                <a:latin typeface="Times New Roman" pitchFamily="18" charset="0"/>
              </a:rPr>
              <a:t>jiè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08" grpId="0"/>
      <p:bldP spid="21509" grpId="0"/>
      <p:bldP spid="21510" grpId="0"/>
      <p:bldP spid="21511" grpId="0"/>
      <p:bldP spid="21512" grpId="0"/>
      <p:bldP spid="21513" grpId="0"/>
      <p:bldP spid="21514" grpId="0"/>
      <p:bldP spid="21515" grpId="0"/>
      <p:bldP spid="21516" grpId="0"/>
      <p:bldP spid="21517" grpId="0"/>
      <p:bldP spid="21518" grpId="0"/>
      <p:bldP spid="21519" grpId="0"/>
      <p:bldP spid="21520" grpId="0"/>
      <p:bldP spid="21521" grpId="0"/>
      <p:bldP spid="21522" grpId="0"/>
      <p:bldP spid="21523" grpId="0"/>
      <p:bldP spid="21524" grpId="0"/>
      <p:bldP spid="215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8" name="Picture 2" descr="0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565650" y="0"/>
            <a:ext cx="457835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92164" name="Rectangle 4"/>
          <p:cNvSpPr>
            <a:spLocks noGrp="1" noRot="1" noChangeArrowheads="1"/>
          </p:cNvSpPr>
          <p:nvPr>
            <p:ph type="body" idx="1"/>
          </p:nvPr>
        </p:nvSpPr>
        <p:spPr>
          <a:xfrm>
            <a:off x="285750" y="3214688"/>
            <a:ext cx="3600450" cy="71913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zh-CN" altLang="en-US" sz="44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乐甚 </a:t>
            </a:r>
            <a:r>
              <a:rPr lang="zh-CN" altLang="en-US" sz="44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Wingdings" pitchFamily="2" charset="2"/>
              </a:rPr>
              <a:t></a:t>
            </a:r>
            <a:endParaRPr lang="zh-CN" altLang="en-US" sz="4400" b="1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  <a:sym typeface="Wingdings" panose="05000000000000000000" pitchFamily="2" charset="2"/>
            </a:endParaRPr>
          </a:p>
        </p:txBody>
      </p:sp>
      <p:sp>
        <p:nvSpPr>
          <p:cNvPr id="92165" name="Rectangle 5"/>
          <p:cNvSpPr>
            <a:spLocks noChangeArrowheads="1"/>
          </p:cNvSpPr>
          <p:nvPr/>
        </p:nvSpPr>
        <p:spPr bwMode="auto">
          <a:xfrm>
            <a:off x="5072063" y="3143250"/>
            <a:ext cx="795337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Wingdings" pitchFamily="2" charset="2"/>
              </a:rPr>
              <a:t></a:t>
            </a:r>
          </a:p>
        </p:txBody>
      </p:sp>
      <p:sp>
        <p:nvSpPr>
          <p:cNvPr id="92166" name="Rectangle 6"/>
          <p:cNvSpPr>
            <a:spLocks noChangeArrowheads="1"/>
          </p:cNvSpPr>
          <p:nvPr/>
        </p:nvSpPr>
        <p:spPr bwMode="auto">
          <a:xfrm>
            <a:off x="3714750" y="3214688"/>
            <a:ext cx="1304925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  <a:sym typeface="Wingdings" pitchFamily="2" charset="2"/>
              </a:rPr>
              <a:t>愀然</a:t>
            </a:r>
          </a:p>
        </p:txBody>
      </p:sp>
      <p:sp>
        <p:nvSpPr>
          <p:cNvPr id="92167" name="Rectangle 7"/>
          <p:cNvSpPr>
            <a:spLocks noChangeArrowheads="1"/>
          </p:cNvSpPr>
          <p:nvPr/>
        </p:nvSpPr>
        <p:spPr bwMode="auto">
          <a:xfrm>
            <a:off x="5857875" y="3167063"/>
            <a:ext cx="1865313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  <a:sym typeface="Wingdings" pitchFamily="2" charset="2"/>
              </a:rPr>
              <a:t>喜而笑</a:t>
            </a:r>
          </a:p>
        </p:txBody>
      </p:sp>
      <p:sp>
        <p:nvSpPr>
          <p:cNvPr id="92168" name="Rectangle 8"/>
          <p:cNvSpPr>
            <a:spLocks noChangeArrowheads="1"/>
          </p:cNvSpPr>
          <p:nvPr/>
        </p:nvSpPr>
        <p:spPr bwMode="auto">
          <a:xfrm>
            <a:off x="642938" y="4143375"/>
            <a:ext cx="223837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Wingdings" pitchFamily="2" charset="2"/>
              </a:rPr>
              <a:t>（乐） </a:t>
            </a:r>
          </a:p>
        </p:txBody>
      </p:sp>
      <p:sp>
        <p:nvSpPr>
          <p:cNvPr id="92169" name="Rectangle 9"/>
          <p:cNvSpPr>
            <a:spLocks noChangeArrowheads="1"/>
          </p:cNvSpPr>
          <p:nvPr/>
        </p:nvSpPr>
        <p:spPr bwMode="auto">
          <a:xfrm>
            <a:off x="3286125" y="4071938"/>
            <a:ext cx="223837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Wingdings" pitchFamily="2" charset="2"/>
              </a:rPr>
              <a:t>（悲） </a:t>
            </a:r>
          </a:p>
        </p:txBody>
      </p:sp>
      <p:sp>
        <p:nvSpPr>
          <p:cNvPr id="92170" name="Rectangle 10"/>
          <p:cNvSpPr>
            <a:spLocks noChangeArrowheads="1"/>
          </p:cNvSpPr>
          <p:nvPr/>
        </p:nvSpPr>
        <p:spPr bwMode="auto">
          <a:xfrm>
            <a:off x="5572125" y="4000500"/>
            <a:ext cx="1560513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  <a:sym typeface="Wingdings" pitchFamily="2" charset="2"/>
              </a:rPr>
              <a:t>（乐）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42875" y="168275"/>
            <a:ext cx="8572500" cy="34036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二、文本研习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（一）整体感知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32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苏轼与客游赤壁时心情是如何变化的</a:t>
            </a:r>
            <a:r>
              <a:rPr lang="zh-CN" altLang="en-US" sz="3200" b="1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endParaRPr lang="en-US" altLang="zh-CN" sz="3200" b="1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32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试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从文中找出关键词。</a:t>
            </a:r>
          </a:p>
          <a:p>
            <a:pPr>
              <a:spcBef>
                <a:spcPct val="20000"/>
              </a:spcBef>
              <a:buFontTx/>
              <a:buChar char="•"/>
              <a:defRPr/>
            </a:pPr>
            <a:endParaRPr lang="zh-CN" altLang="en-US" sz="3200" b="1">
              <a:solidFill>
                <a:srgbClr val="3366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 build="p"/>
      <p:bldP spid="92165" grpId="0"/>
      <p:bldP spid="92166" grpId="0"/>
      <p:bldP spid="92167" grpId="0"/>
      <p:bldP spid="92168" grpId="0"/>
      <p:bldP spid="92169" grpId="0"/>
      <p:bldP spid="92170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30" name="Picture 2" descr="4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2531" name="Rectangle 3">
            <a:extLst>
              <a:ext uri="{FF2B5EF4-FFF2-40B4-BE49-F238E27FC236}">
                <a16:creationId xmlns="" xmlns:a16="http://schemas.microsoft.com/office/drawing/2014/main" id="{A4116F35-0AEA-4174-9F9A-C1B8E6F639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375" y="333375"/>
            <a:ext cx="52578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9600">
                <a:solidFill>
                  <a:srgbClr val="05090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朗读课文</a:t>
            </a:r>
          </a:p>
        </p:txBody>
      </p:sp>
      <p:pic>
        <p:nvPicPr>
          <p:cNvPr id="22532" name="zmj-6372-28266.mp3">
            <a:hlinkClick action="ppaction://media"/>
          </p:cNvPr>
          <p:cNvPicPr>
            <a:picLocks noRot="1" noChangeAspect="1" noChangeArrowheads="1"/>
          </p:cNvPicPr>
          <p:nvPr>
            <a:audioFile r:link="rId4"/>
            <p:extLst/>
          </p:nvPr>
        </p:nvPicPr>
        <p:blipFill>
          <a:blip r:embed="rId3"/>
          <a:stretch>
            <a:fillRect/>
          </a:stretch>
        </p:blipFill>
        <p:spPr bwMode="auto">
          <a:xfrm>
            <a:off x="8172450" y="6092825"/>
            <a:ext cx="720725" cy="76517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9461" name="Picture 5" descr="chibi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1907704" y="476672"/>
            <a:ext cx="5715000" cy="17526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FF9900">
                  <a:alpha val="17000"/>
                </a:srgbClr>
              </a:gs>
            </a:gsLst>
            <a:path path="rect">
              <a:fillToRect l="50000" t="50000" r="50000" b="50000"/>
            </a:path>
          </a:gradFill>
          <a:ln w="9525">
            <a:solidFill>
              <a:srgbClr val="9E4F00"/>
            </a:solidFill>
            <a:rou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srgbClr val="990033"/>
                </a:solidFill>
                <a:latin typeface="Times New Roman" pitchFamily="18" charset="0"/>
                <a:ea typeface="楷体_GB2312" pitchFamily="49" charset="-122"/>
              </a:rPr>
              <a:t>赏析课文第一段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25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63448" fill="hold"/>
                                        <p:tgtEl>
                                          <p:spTgt spid="225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2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228600"/>
            <a:ext cx="8229600" cy="1524000"/>
          </a:xfrm>
          <a:solidFill>
            <a:schemeClr val="folHlink">
              <a:alpha val="59999"/>
            </a:schemeClr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mtClean="0">
                <a:solidFill>
                  <a:srgbClr val="000808"/>
                </a:solidFill>
                <a:latin typeface="隶书" pitchFamily="49" charset="-122"/>
                <a:ea typeface="隶书" pitchFamily="49" charset="-122"/>
              </a:rPr>
              <a:t>     </a:t>
            </a:r>
            <a:r>
              <a:rPr lang="zh-CN" altLang="en-US" b="1" smtClean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壬戌之秋，七月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既望</a:t>
            </a:r>
            <a:r>
              <a:rPr lang="zh-CN" altLang="en-US" b="1" smtClean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，苏子与客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泛</a:t>
            </a:r>
            <a:r>
              <a:rPr lang="zh-CN" altLang="en-US" b="1" smtClean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舟</a:t>
            </a:r>
            <a:r>
              <a:rPr lang="zh-CN" altLang="en-US" b="1" u="sng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游于赤壁之下</a:t>
            </a:r>
            <a:r>
              <a:rPr lang="zh-CN" altLang="en-US" b="1" smtClean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。清风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徐</a:t>
            </a:r>
            <a:r>
              <a:rPr lang="zh-CN" altLang="en-US" b="1" smtClean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来，水波不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兴</a:t>
            </a:r>
            <a:r>
              <a:rPr lang="zh-CN" altLang="en-US" b="1" smtClean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。举酒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属</a:t>
            </a:r>
            <a:r>
              <a:rPr lang="zh-CN" altLang="en-US" b="1" smtClean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客</a:t>
            </a:r>
            <a:r>
              <a:rPr lang="zh-CN" altLang="en-US" b="1" smtClean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，诵明月之诗，歌窈窕之章。</a:t>
            </a:r>
          </a:p>
        </p:txBody>
      </p:sp>
      <p:sp>
        <p:nvSpPr>
          <p:cNvPr id="172035" name="Rectangle 3"/>
          <p:cNvSpPr>
            <a:spLocks noChangeArrowheads="1"/>
          </p:cNvSpPr>
          <p:nvPr/>
        </p:nvSpPr>
        <p:spPr bwMode="auto">
          <a:xfrm>
            <a:off x="228600" y="4572000"/>
            <a:ext cx="8610600" cy="2041525"/>
          </a:xfrm>
          <a:prstGeom prst="rect">
            <a:avLst/>
          </a:prstGeom>
          <a:solidFill>
            <a:srgbClr val="CC99FF">
              <a:alpha val="76862"/>
            </a:srgbClr>
          </a:solidFill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壬戌年的秋天，七月十六日，我和客人在赤壁之下泛舟游览。清风徐徐吹来，江面上水波平静。我举起酒杯，劝客人共饮，吟诵着明月的诗篇，歌唱着窈窕的诗句。</a:t>
            </a:r>
            <a:r>
              <a:rPr lang="zh-CN" altLang="en-US" sz="3200" b="1" i="1" smtClean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 smtClean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2036" name="Rectangle 4"/>
          <p:cNvSpPr>
            <a:spLocks noChangeArrowheads="1"/>
          </p:cNvSpPr>
          <p:nvPr/>
        </p:nvSpPr>
        <p:spPr bwMode="auto">
          <a:xfrm>
            <a:off x="381000" y="1981200"/>
            <a:ext cx="8229600" cy="2209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2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既望：</a:t>
            </a:r>
            <a:r>
              <a:rPr lang="zh-CN" altLang="en-US" sz="32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农历十六日。既，过了。</a:t>
            </a:r>
            <a:r>
              <a:rPr lang="zh-CN" altLang="en-US" sz="32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泛：</a:t>
            </a:r>
            <a:r>
              <a:rPr lang="zh-CN" altLang="en-US" sz="32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飘浮。</a:t>
            </a:r>
            <a:r>
              <a:rPr lang="zh-CN" altLang="en-US" sz="32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32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兴：</a:t>
            </a:r>
            <a:r>
              <a:rPr lang="zh-CN" altLang="en-US" sz="32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起。              </a:t>
            </a:r>
            <a:r>
              <a:rPr lang="zh-CN" altLang="en-US" sz="32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游于赤壁之下</a:t>
            </a:r>
            <a:r>
              <a:rPr lang="en-US" altLang="zh-CN" sz="32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 </a:t>
            </a:r>
            <a:r>
              <a:rPr lang="zh-CN" altLang="en-US" sz="3200" b="1" u="sng" smtClean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于</a:t>
            </a:r>
            <a:r>
              <a:rPr lang="zh-CN" altLang="en-US" sz="3200" b="1" smtClean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赤壁之下</a:t>
            </a:r>
            <a:r>
              <a:rPr lang="zh-CN" altLang="en-US" sz="3200" b="1" u="sng" smtClean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游</a:t>
            </a:r>
            <a:r>
              <a:rPr lang="zh-CN" altLang="en-US" sz="3200" b="1" smtClean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200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状语后置</a:t>
            </a:r>
            <a:r>
              <a:rPr lang="en-US" altLang="zh-CN" sz="32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属</a:t>
            </a:r>
            <a:r>
              <a:rPr lang="en-US" altLang="zh-CN" sz="32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(zhǔ)</a:t>
            </a:r>
            <a:r>
              <a:rPr lang="zh-CN" altLang="en-US" sz="32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2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通</a:t>
            </a:r>
            <a:r>
              <a:rPr lang="zh-CN" altLang="en-US" sz="3200" b="1" smtClean="0">
                <a:solidFill>
                  <a:srgbClr val="FF00FF"/>
                </a:solidFill>
                <a:ea typeface="楷体_GB2312" pitchFamily="49" charset="-122"/>
              </a:rPr>
              <a:t>“</a:t>
            </a:r>
            <a:r>
              <a:rPr lang="zh-CN" altLang="en-US" sz="3200" b="1" smtClean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嘱</a:t>
            </a:r>
            <a:r>
              <a:rPr lang="zh-CN" altLang="en-US" sz="3200" b="1" smtClean="0">
                <a:solidFill>
                  <a:srgbClr val="FF00FF"/>
                </a:solidFill>
                <a:ea typeface="楷体_GB2312" pitchFamily="49" charset="-122"/>
              </a:rPr>
              <a:t>”</a:t>
            </a:r>
            <a:r>
              <a:rPr lang="zh-CN" altLang="en-US" sz="32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，劝酒。</a:t>
            </a:r>
            <a:r>
              <a:rPr lang="zh-CN" altLang="en-US" sz="32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72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0" y="152400"/>
            <a:ext cx="8534400" cy="1600200"/>
          </a:xfrm>
          <a:solidFill>
            <a:schemeClr val="folHlink">
              <a:alpha val="61176"/>
            </a:schemeClr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少焉</a:t>
            </a:r>
            <a:r>
              <a:rPr lang="zh-CN" altLang="en-US" b="1" smtClean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b="1" i="1" u="sng" smtClean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月出于东山之上</a:t>
            </a:r>
            <a:r>
              <a:rPr lang="zh-CN" altLang="en-US" b="1" smtClean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b="1" i="1" u="sng" smtClean="0">
                <a:latin typeface="楷体_GB2312" pitchFamily="49" charset="-122"/>
                <a:ea typeface="楷体_GB2312" pitchFamily="49" charset="-122"/>
              </a:rPr>
              <a:t>徘徊</a:t>
            </a:r>
            <a:r>
              <a:rPr lang="zh-CN" altLang="en-US" b="1" i="1" u="sng" smtClean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于斗牛之间。</a:t>
            </a:r>
            <a:r>
              <a:rPr lang="zh-CN" altLang="en-US" b="1" smtClean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白露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横</a:t>
            </a:r>
            <a:r>
              <a:rPr lang="zh-CN" altLang="en-US" b="1" smtClean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江，水光接天。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纵一苇</a:t>
            </a:r>
            <a:r>
              <a:rPr lang="zh-CN" altLang="en-US" b="1" smtClean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之所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如</a:t>
            </a:r>
            <a:r>
              <a:rPr lang="zh-CN" altLang="en-US" b="1" smtClean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b="1" u="sng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凌</a:t>
            </a:r>
            <a:r>
              <a:rPr lang="zh-CN" altLang="en-US" b="1" u="sng" smtClean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万顷之茫然。</a:t>
            </a:r>
          </a:p>
        </p:txBody>
      </p:sp>
      <p:sp>
        <p:nvSpPr>
          <p:cNvPr id="173059" name="Rectangle 3"/>
          <p:cNvSpPr>
            <a:spLocks noChangeArrowheads="1"/>
          </p:cNvSpPr>
          <p:nvPr/>
        </p:nvSpPr>
        <p:spPr bwMode="auto">
          <a:xfrm>
            <a:off x="304800" y="4572000"/>
            <a:ext cx="8458200" cy="2041525"/>
          </a:xfrm>
          <a:prstGeom prst="rect">
            <a:avLst/>
          </a:prstGeom>
          <a:solidFill>
            <a:srgbClr val="CC99FF">
              <a:alpha val="94116"/>
            </a:srgbClr>
          </a:solidFill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楷体_GB2312" pitchFamily="49" charset="-122"/>
              </a:rPr>
              <a:t>不一会儿，月亮从东山上升起，徘徊在斗宿和牛宿之间。白茫茫的水气笼罩着江面，水上浮光远接天边。我们任凭小船</a:t>
            </a:r>
            <a:r>
              <a:rPr lang="zh-CN" altLang="en-US" sz="3200" b="1">
                <a:latin typeface="隶书" pitchFamily="49" charset="-122"/>
                <a:ea typeface="楷体_GB2312" pitchFamily="49" charset="-122"/>
              </a:rPr>
              <a:t>随意漂荡，越过那茫茫万顷的江面。</a:t>
            </a:r>
          </a:p>
        </p:txBody>
      </p:sp>
      <p:sp>
        <p:nvSpPr>
          <p:cNvPr id="173060" name="Rectangle 4"/>
          <p:cNvSpPr>
            <a:spLocks noChangeArrowheads="1"/>
          </p:cNvSpPr>
          <p:nvPr/>
        </p:nvSpPr>
        <p:spPr bwMode="auto">
          <a:xfrm>
            <a:off x="-304800" y="1828800"/>
            <a:ext cx="8077200" cy="11874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lvl="2"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少焉：</a:t>
            </a:r>
            <a:r>
              <a:rPr lang="zh-CN" altLang="en-US" sz="24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不一会儿。           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横：</a:t>
            </a:r>
            <a:r>
              <a:rPr lang="zh-CN" altLang="en-US" sz="24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笼                                       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白露：</a:t>
            </a:r>
            <a:r>
              <a:rPr lang="zh-CN" altLang="en-US" sz="24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指白茫茫的水汽。     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纵：</a:t>
            </a:r>
            <a:r>
              <a:rPr lang="zh-CN" altLang="en-US" sz="24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任凭。            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一苇：</a:t>
            </a:r>
            <a:r>
              <a:rPr lang="zh-CN" altLang="en-US" sz="24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一片苇叶，指小舟。   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所</a:t>
            </a:r>
            <a:r>
              <a:rPr lang="zh-CN" altLang="en-US" sz="24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：</a:t>
            </a:r>
            <a:r>
              <a:rPr lang="en-US" altLang="zh-CN" sz="2400" b="1">
                <a:solidFill>
                  <a:srgbClr val="008000"/>
                </a:solidFill>
                <a:ea typeface="隶书" pitchFamily="49" charset="-122"/>
              </a:rPr>
              <a:t>……</a:t>
            </a:r>
            <a:r>
              <a:rPr lang="zh-CN" altLang="en-US" sz="24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的地方</a:t>
            </a:r>
          </a:p>
        </p:txBody>
      </p:sp>
      <p:sp>
        <p:nvSpPr>
          <p:cNvPr id="173061" name="Rectangle 5"/>
          <p:cNvSpPr>
            <a:spLocks noChangeArrowheads="1"/>
          </p:cNvSpPr>
          <p:nvPr/>
        </p:nvSpPr>
        <p:spPr bwMode="auto">
          <a:xfrm>
            <a:off x="228600" y="2971800"/>
            <a:ext cx="8610600" cy="1524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如：</a:t>
            </a:r>
            <a:r>
              <a:rPr lang="zh-CN" altLang="en-US" sz="24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往</a:t>
            </a:r>
            <a:r>
              <a:rPr lang="en-US" altLang="zh-CN" sz="24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到</a:t>
            </a:r>
            <a:r>
              <a:rPr lang="en-US" altLang="zh-CN" sz="2400" b="1">
                <a:solidFill>
                  <a:srgbClr val="008000"/>
                </a:solidFill>
                <a:ea typeface="楷体_GB2312" pitchFamily="49" charset="-122"/>
              </a:rPr>
              <a:t>……</a:t>
            </a:r>
            <a:r>
              <a:rPr lang="zh-CN" altLang="en-US" sz="24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去 。          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凌：</a:t>
            </a:r>
            <a:r>
              <a:rPr lang="zh-CN" altLang="en-US" sz="24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越过。        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万顷：</a:t>
            </a:r>
            <a:r>
              <a:rPr lang="zh-CN" altLang="en-US" sz="24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指广阔无边的江面。    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茫然：</a:t>
            </a:r>
            <a:r>
              <a:rPr lang="zh-CN" altLang="en-US" sz="24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形容江面旷远迷茫。</a:t>
            </a:r>
            <a:endParaRPr lang="zh-CN" altLang="en-US" sz="2400" b="1">
              <a:solidFill>
                <a:srgbClr val="00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3062" name="Rectangle 6"/>
          <p:cNvSpPr>
            <a:spLocks noChangeArrowheads="1"/>
          </p:cNvSpPr>
          <p:nvPr/>
        </p:nvSpPr>
        <p:spPr bwMode="auto">
          <a:xfrm>
            <a:off x="1066800" y="3962400"/>
            <a:ext cx="7086600" cy="5191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月</a:t>
            </a:r>
            <a:r>
              <a:rPr lang="zh-CN" altLang="en-US" sz="2400" b="1" i="1" u="sng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于</a:t>
            </a:r>
            <a:r>
              <a:rPr lang="zh-CN" altLang="en-US" sz="2400" b="1" i="1" u="sng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东山之上</a:t>
            </a:r>
            <a:r>
              <a:rPr lang="zh-CN" altLang="en-US" sz="2400" b="1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出</a:t>
            </a:r>
            <a:r>
              <a:rPr lang="zh-CN" altLang="en-US" sz="2400" b="1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400" b="1" i="1" u="sng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于</a:t>
            </a:r>
            <a:r>
              <a:rPr lang="zh-CN" altLang="en-US" sz="2400" b="1" i="1" u="sng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斗牛之间</a:t>
            </a:r>
            <a:r>
              <a:rPr lang="zh-CN" altLang="en-US" sz="2400" b="1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徘徊</a:t>
            </a:r>
            <a:r>
              <a:rPr lang="en-US" altLang="zh-CN" sz="2400" b="1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: 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状语后置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73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533400"/>
            <a:ext cx="8229600" cy="1295400"/>
          </a:xfrm>
          <a:solidFill>
            <a:schemeClr val="folHlink">
              <a:alpha val="58823"/>
            </a:schemeClr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000808"/>
                </a:solidFill>
                <a:latin typeface="黑体" pitchFamily="49" charset="-122"/>
                <a:ea typeface="隶书" pitchFamily="49" charset="-122"/>
              </a:rPr>
              <a:t>  </a:t>
            </a:r>
            <a:r>
              <a:rPr lang="zh-CN" altLang="en-US" b="1" smtClean="0">
                <a:solidFill>
                  <a:srgbClr val="000808"/>
                </a:solidFill>
                <a:latin typeface="黑体" pitchFamily="49" charset="-122"/>
                <a:ea typeface="楷体_GB2312" pitchFamily="49" charset="-122"/>
              </a:rPr>
              <a:t>浩浩乎如</a:t>
            </a:r>
            <a:r>
              <a:rPr lang="zh-CN" altLang="en-US" b="1" smtClean="0">
                <a:solidFill>
                  <a:srgbClr val="FF0000"/>
                </a:solidFill>
                <a:ea typeface="楷体_GB2312" pitchFamily="49" charset="-122"/>
              </a:rPr>
              <a:t>冯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  <a:ea typeface="楷体_GB2312" pitchFamily="49" charset="-122"/>
              </a:rPr>
              <a:t>虚御风</a:t>
            </a:r>
            <a:r>
              <a:rPr lang="zh-CN" altLang="en-US" b="1" smtClean="0">
                <a:solidFill>
                  <a:srgbClr val="000808"/>
                </a:solidFill>
                <a:latin typeface="黑体" pitchFamily="49" charset="-122"/>
                <a:ea typeface="楷体_GB2312" pitchFamily="49" charset="-122"/>
              </a:rPr>
              <a:t>，</a:t>
            </a:r>
            <a:r>
              <a:rPr lang="zh-CN" altLang="en-US" b="1" smtClean="0">
                <a:solidFill>
                  <a:srgbClr val="0000FF"/>
                </a:solidFill>
                <a:latin typeface="黑体" pitchFamily="49" charset="-122"/>
                <a:ea typeface="楷体_GB2312" pitchFamily="49" charset="-122"/>
              </a:rPr>
              <a:t>而</a:t>
            </a:r>
            <a:r>
              <a:rPr lang="zh-CN" altLang="en-US" b="1" smtClean="0">
                <a:solidFill>
                  <a:srgbClr val="000808"/>
                </a:solidFill>
                <a:latin typeface="黑体" pitchFamily="49" charset="-122"/>
                <a:ea typeface="楷体_GB2312" pitchFamily="49" charset="-122"/>
              </a:rPr>
              <a:t>不知其所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  <a:ea typeface="楷体_GB2312" pitchFamily="49" charset="-122"/>
              </a:rPr>
              <a:t>止</a:t>
            </a:r>
            <a:r>
              <a:rPr lang="zh-CN" altLang="en-US" b="1" smtClean="0">
                <a:solidFill>
                  <a:srgbClr val="000808"/>
                </a:solidFill>
                <a:latin typeface="黑体" pitchFamily="49" charset="-122"/>
                <a:ea typeface="楷体_GB2312" pitchFamily="49" charset="-122"/>
              </a:rPr>
              <a:t>；飘飘乎如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  <a:ea typeface="楷体_GB2312" pitchFamily="49" charset="-122"/>
              </a:rPr>
              <a:t>遗</a:t>
            </a:r>
            <a:r>
              <a:rPr lang="zh-CN" altLang="en-US" b="1" smtClean="0">
                <a:solidFill>
                  <a:srgbClr val="000808"/>
                </a:solidFill>
                <a:latin typeface="黑体" pitchFamily="49" charset="-122"/>
                <a:ea typeface="楷体_GB2312" pitchFamily="49" charset="-122"/>
              </a:rPr>
              <a:t>世独立，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  <a:ea typeface="楷体_GB2312" pitchFamily="49" charset="-122"/>
              </a:rPr>
              <a:t>羽化</a:t>
            </a:r>
            <a:r>
              <a:rPr lang="zh-CN" altLang="en-US" b="1" smtClean="0">
                <a:solidFill>
                  <a:srgbClr val="0000FF"/>
                </a:solidFill>
                <a:latin typeface="黑体" pitchFamily="49" charset="-122"/>
                <a:ea typeface="楷体_GB2312" pitchFamily="49" charset="-122"/>
              </a:rPr>
              <a:t>而</a:t>
            </a:r>
            <a:r>
              <a:rPr lang="zh-CN" altLang="en-US" b="1" smtClean="0">
                <a:solidFill>
                  <a:srgbClr val="000808"/>
                </a:solidFill>
                <a:latin typeface="黑体" pitchFamily="49" charset="-122"/>
                <a:ea typeface="楷体_GB2312" pitchFamily="49" charset="-122"/>
              </a:rPr>
              <a:t>登仙。</a:t>
            </a:r>
          </a:p>
        </p:txBody>
      </p:sp>
      <p:sp>
        <p:nvSpPr>
          <p:cNvPr id="174083" name="Rectangle 3"/>
          <p:cNvSpPr>
            <a:spLocks noChangeArrowheads="1"/>
          </p:cNvSpPr>
          <p:nvPr/>
        </p:nvSpPr>
        <p:spPr bwMode="auto">
          <a:xfrm>
            <a:off x="304800" y="4267200"/>
            <a:ext cx="8588375" cy="1739900"/>
          </a:xfrm>
          <a:prstGeom prst="rect">
            <a:avLst/>
          </a:prstGeom>
          <a:solidFill>
            <a:srgbClr val="CC99FF">
              <a:alpha val="81960"/>
            </a:srgbClr>
          </a:solidFill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浩浩然仿佛要凌空乘风飞去，却不知到什么地方才能停止；飘飘然像要脱离了人世超然独立，成为神仙而飞入仙境。</a:t>
            </a:r>
            <a:endParaRPr lang="zh-CN" altLang="en-US" sz="3600" b="1" smtClean="0">
              <a:solidFill>
                <a:srgbClr val="000000"/>
              </a:solidFill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4084" name="Rectangle 4"/>
          <p:cNvSpPr>
            <a:spLocks noChangeArrowheads="1"/>
          </p:cNvSpPr>
          <p:nvPr/>
        </p:nvSpPr>
        <p:spPr bwMode="auto">
          <a:xfrm>
            <a:off x="533400" y="2109788"/>
            <a:ext cx="8153400" cy="20605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隶书" pitchFamily="49" charset="-122"/>
                <a:ea typeface="楷体_GB2312" pitchFamily="49" charset="-122"/>
              </a:rPr>
              <a:t>乎：</a:t>
            </a:r>
            <a:r>
              <a:rPr lang="zh-CN" altLang="en-US" sz="32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形容词词尾</a:t>
            </a:r>
            <a:r>
              <a:rPr lang="zh-CN" altLang="en-US" sz="3200" b="1" smtClean="0">
                <a:solidFill>
                  <a:srgbClr val="008000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en-US" altLang="zh-CN" sz="3200" b="1" smtClean="0">
                <a:solidFill>
                  <a:srgbClr val="008000"/>
                </a:solidFill>
                <a:latin typeface="Times New Roman" pitchFamily="18" charset="0"/>
                <a:ea typeface="楷体_GB2312" pitchFamily="49" charset="-122"/>
              </a:rPr>
              <a:t>……</a:t>
            </a:r>
            <a:r>
              <a:rPr lang="zh-CN" altLang="en-US" sz="32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的样子</a:t>
            </a:r>
            <a:r>
              <a:rPr lang="zh-CN" altLang="en-US" sz="3200" b="1" smtClean="0">
                <a:solidFill>
                  <a:srgbClr val="008000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endParaRPr lang="zh-CN" altLang="en-US" sz="3200" b="1" smtClean="0">
              <a:solidFill>
                <a:srgbClr val="008000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隶书" pitchFamily="49" charset="-122"/>
                <a:ea typeface="楷体_GB2312" pitchFamily="49" charset="-122"/>
              </a:rPr>
              <a:t>冯</a:t>
            </a:r>
            <a:r>
              <a:rPr lang="zh-CN" altLang="en-US" sz="32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虚</a:t>
            </a:r>
            <a:r>
              <a:rPr lang="en-US" altLang="zh-CN" sz="32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32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通</a:t>
            </a:r>
            <a:r>
              <a:rPr lang="zh-CN" altLang="en-US" sz="3200" b="1" smtClean="0">
                <a:solidFill>
                  <a:srgbClr val="008000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32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凭</a:t>
            </a:r>
            <a:r>
              <a:rPr lang="zh-CN" altLang="en-US" sz="3200" b="1" smtClean="0">
                <a:solidFill>
                  <a:srgbClr val="008000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32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凌空。 </a:t>
            </a:r>
            <a:r>
              <a:rPr lang="zh-CN" altLang="en-US" sz="32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御：</a:t>
            </a:r>
            <a:r>
              <a:rPr lang="zh-CN" altLang="en-US" sz="32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驾。</a:t>
            </a:r>
            <a:r>
              <a:rPr kumimoji="1" lang="zh-CN" altLang="en-US" sz="3200" b="1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止</a:t>
            </a:r>
            <a:r>
              <a:rPr kumimoji="1" lang="en-US" altLang="zh-CN" sz="3200" b="1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kumimoji="1" lang="zh-CN" altLang="en-US" sz="3200" b="1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停止</a:t>
            </a:r>
            <a:endParaRPr kumimoji="1" lang="zh-CN" altLang="en-US" sz="3200" b="1" smtClean="0">
              <a:solidFill>
                <a:srgbClr val="008000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遗世：</a:t>
            </a:r>
            <a:r>
              <a:rPr lang="zh-CN" altLang="en-US" sz="32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离开人世。                        </a:t>
            </a:r>
            <a:r>
              <a:rPr lang="zh-CN" altLang="en-US" sz="32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羽化：</a:t>
            </a:r>
            <a:r>
              <a:rPr lang="zh-CN" altLang="en-US" sz="32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道家认为成仙的人能升天</a:t>
            </a:r>
            <a:r>
              <a:rPr lang="zh-CN" altLang="en-US" sz="28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4" name="Picture 2" descr="a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3183443" cy="227687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218681" y="0"/>
            <a:ext cx="5925319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smtClean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b="1" smtClean="0">
                <a:latin typeface="楷体_GB2312" pitchFamily="49" charset="-122"/>
                <a:ea typeface="楷体_GB2312" pitchFamily="49" charset="-122"/>
              </a:rPr>
              <a:t>、第一节描绘了怎样的景？除了良辰美景，还有哪些动词也表现了诗人心情？找出诗人主观情感的句子。</a:t>
            </a:r>
            <a:endParaRPr lang="zh-CN" altLang="en-US" sz="4000" b="1" smtClean="0"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4000" b="1" smtClean="0">
              <a:solidFill>
                <a:srgbClr val="FFFF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827584" y="3140968"/>
            <a:ext cx="7439769" cy="1938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mtClean="0">
                <a:solidFill>
                  <a:srgbClr val="0000FF"/>
                </a:solidFill>
                <a:ea typeface="楷体_GB2312" pitchFamily="49" charset="-122"/>
              </a:rPr>
              <a:t>景：皓月当空，碧水万顷，月光朦胧，清风徐徐，景象澄沏，如梦境一般。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23528" y="5229200"/>
            <a:ext cx="7704137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mtClean="0">
                <a:solidFill>
                  <a:srgbClr val="7030A0"/>
                </a:solidFill>
                <a:ea typeface="楷体_GB2312" pitchFamily="49" charset="-122"/>
              </a:rPr>
              <a:t>情：“乐”。舒畅飘逸，飘飘欲仙，超然物外，陶醉于良辰美景。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465138"/>
            <a:ext cx="9144000" cy="59467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eaLnBrk="1" hangingPunct="1"/>
            <a:endParaRPr lang="zh-CN" altLang="zh-CN"/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266700" y="704850"/>
            <a:ext cx="8553450" cy="550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　　</a:t>
            </a: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将庐山写得最有韵味的诗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是苏东坡；将</a:t>
            </a: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西湖写得最为传神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的诗也是苏东坡；而</a:t>
            </a: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中秋，自有了苏东坡大醉而作，其他便都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华文新魏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余词尽废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华文新魏" pitchFamily="2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r>
              <a:rPr lang="en-US" altLang="zh-CN" sz="3200" b="1">
                <a:latin typeface="宋体" pitchFamily="2" charset="-122"/>
                <a:ea typeface="华文新魏" pitchFamily="2" charset="-122"/>
              </a:rPr>
              <a:t>……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他一戏墨，就</a:t>
            </a: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创立了中国文人画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；他一写字，就有着</a:t>
            </a: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惊世的书法流芳千古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；他一好吃，就传出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华文新魏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东坡肉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华文新魏" pitchFamily="2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华文新魏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东坡饼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华文新魏" pitchFamily="2" charset="-122"/>
              </a:rPr>
              <a:t>”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诸类佳肴；他一穿戴，就</a:t>
            </a: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使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华文新魏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东坡帽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华文新魏" pitchFamily="2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华文新魏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东坡屐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华文新魏" pitchFamily="2" charset="-122"/>
              </a:rPr>
              <a:t>”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民间长存；他一说笑，就</a:t>
            </a: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让和尚成为名僧</a:t>
            </a:r>
            <a:r>
              <a:rPr lang="en-US" altLang="zh-CN" sz="3200" b="1">
                <a:latin typeface="宋体" pitchFamily="2" charset="-122"/>
                <a:ea typeface="华文新魏" pitchFamily="2" charset="-122"/>
              </a:rPr>
              <a:t>……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如此等等，仿佛只要苏东坡稍一动弹，就会留下一道浓重的文化色彩。</a:t>
            </a:r>
          </a:p>
          <a:p>
            <a:pPr eaLnBrk="1" hangingPunct="1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          </a:t>
            </a:r>
            <a:r>
              <a:rPr lang="en-US" altLang="zh-CN" sz="3200" b="1">
                <a:solidFill>
                  <a:srgbClr val="0000CC"/>
                </a:solidFill>
                <a:latin typeface="宋体" pitchFamily="2" charset="-122"/>
                <a:ea typeface="华文新魏" pitchFamily="2" charset="-122"/>
              </a:rPr>
              <a:t>——</a:t>
            </a:r>
            <a:r>
              <a:rPr lang="en-US" altLang="zh-CN" sz="32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2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方方</a:t>
            </a:r>
            <a:r>
              <a:rPr lang="en-US" altLang="zh-CN" sz="32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2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喜欢苏东坡（节选）</a:t>
            </a:r>
            <a:r>
              <a:rPr lang="en-US" altLang="zh-CN" sz="32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0" y="2492896"/>
            <a:ext cx="1512888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乐在何处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547664" y="692696"/>
            <a:ext cx="7092950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二、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美景</a:t>
            </a:r>
            <a:r>
              <a:rPr lang="en-US" altLang="zh-CN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: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清风徐来，水波不兴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u="sng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月出于东山之上</a:t>
            </a:r>
            <a:r>
              <a:rPr lang="en-US" altLang="zh-CN" sz="2800" b="1" u="sng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u="sng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徘徊于斗牛之间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800" b="1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白露横江，水光接天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2800" b="1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纵一苇之所如，</a:t>
            </a:r>
            <a:r>
              <a:rPr lang="zh-CN" altLang="en-US" sz="2800" b="1" u="sng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凌万顷之茫然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971600" y="5157192"/>
            <a:ext cx="860425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     </a:t>
            </a:r>
            <a:r>
              <a:rPr lang="zh-CN" altLang="en-US" sz="2800" b="1" smtClean="0">
                <a:solidFill>
                  <a:srgbClr val="0000FF"/>
                </a:solidFill>
                <a:latin typeface="Times New Roman" pitchFamily="18" charset="0"/>
              </a:rPr>
              <a:t>四</a:t>
            </a:r>
            <a:r>
              <a:rPr lang="zh-CN" altLang="en-US" sz="2800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豪情</a:t>
            </a:r>
            <a:r>
              <a:rPr lang="en-US" altLang="zh-CN" sz="2800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:  </a:t>
            </a:r>
            <a:r>
              <a:rPr lang="zh-CN" altLang="en-US" sz="2800" b="1" smtClean="0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浩浩</a:t>
            </a:r>
            <a:r>
              <a:rPr lang="zh-CN" altLang="en-US" sz="2800" b="1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乎如冯虚御风</a:t>
            </a:r>
            <a:r>
              <a:rPr lang="en-US" altLang="zh-CN" sz="2800" b="1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而不知其所止</a:t>
            </a:r>
            <a:r>
              <a:rPr lang="en-US" altLang="zh-CN" sz="2800" b="1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;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sz="2800" b="1" smtClean="0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2800" b="1" smtClean="0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飘飘</a:t>
            </a:r>
            <a:r>
              <a:rPr lang="zh-CN" altLang="en-US" sz="2800" b="1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乎如遗世独立，羽化而登仙。            </a:t>
            </a:r>
          </a:p>
        </p:txBody>
      </p:sp>
      <p:sp>
        <p:nvSpPr>
          <p:cNvPr id="17414" name="AutoShape 6"/>
          <p:cNvSpPr/>
          <p:nvPr/>
        </p:nvSpPr>
        <p:spPr bwMode="auto">
          <a:xfrm>
            <a:off x="1259632" y="188640"/>
            <a:ext cx="287338" cy="6408687"/>
          </a:xfrm>
          <a:prstGeom prst="leftBrace">
            <a:avLst>
              <a:gd name="adj1" fmla="val 125322"/>
              <a:gd name="adj2" fmla="val 49523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75656" y="3933056"/>
            <a:ext cx="72007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800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三、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乐事</a:t>
            </a:r>
            <a:r>
              <a:rPr lang="zh-CN" altLang="en-US" sz="2800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en-US" altLang="zh-CN" sz="2800" b="1" smtClean="0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、与客泛舟，游于赤壁之下。</a:t>
            </a:r>
            <a:r>
              <a:rPr lang="en-US" altLang="zh-CN" sz="2800" b="1" smtClean="0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smtClean="0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举酒属客</a:t>
            </a:r>
            <a:r>
              <a:rPr lang="zh-CN" altLang="en-US" sz="2800" b="1" smtClean="0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en-US" altLang="zh-CN" sz="2800" b="1" smtClean="0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>
                <a:solidFill>
                  <a:srgbClr val="05090F"/>
                </a:solidFill>
                <a:latin typeface="楷体_GB2312" pitchFamily="49" charset="-122"/>
                <a:ea typeface="楷体_GB2312" pitchFamily="49" charset="-122"/>
              </a:rPr>
              <a:t>、诵明月之诗，歌窈窕之章。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547664" y="116632"/>
            <a:ext cx="46799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一、良辰：</a:t>
            </a: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七月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既望</a:t>
            </a:r>
          </a:p>
        </p:txBody>
      </p:sp>
    </p:spTree>
    <p:extLst>
      <p:ext uri="{BB962C8B-B14F-4D97-AF65-F5344CB8AC3E}">
        <p14:creationId xmlns:p14="http://schemas.microsoft.com/office/powerpoint/2010/main" xmlns="" val="25730331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3" grpId="0"/>
      <p:bldP spid="3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AutoShape 2"/>
          <p:cNvSpPr>
            <a:spLocks noChangeArrowheads="1"/>
          </p:cNvSpPr>
          <p:nvPr/>
        </p:nvSpPr>
        <p:spPr bwMode="auto">
          <a:xfrm>
            <a:off x="1600200" y="457200"/>
            <a:ext cx="5715000" cy="17526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FF9900">
                  <a:alpha val="17000"/>
                </a:srgbClr>
              </a:gs>
            </a:gsLst>
            <a:path path="rect">
              <a:fillToRect l="50000" t="50000" r="50000" b="50000"/>
            </a:path>
          </a:gradFill>
          <a:ln w="9525">
            <a:solidFill>
              <a:srgbClr val="9E4F00"/>
            </a:solidFill>
            <a:round/>
          </a:ln>
          <a:effectLst/>
        </p:spPr>
        <p:txBody>
          <a:bodyPr wrap="none" anchor="ctr"/>
          <a:lstStyle/>
          <a:p>
            <a:pPr algn="ctr" eaLnBrk="1" hangingPunct="1"/>
            <a:r>
              <a:rPr lang="zh-CN" altLang="en-US" sz="4800" b="1">
                <a:solidFill>
                  <a:srgbClr val="990033"/>
                </a:solidFill>
                <a:latin typeface="Times New Roman" pitchFamily="18" charset="0"/>
                <a:ea typeface="楷体_GB2312" pitchFamily="49" charset="-122"/>
              </a:rPr>
              <a:t>赏析课文第二段</a:t>
            </a:r>
          </a:p>
        </p:txBody>
      </p:sp>
      <p:pic>
        <p:nvPicPr>
          <p:cNvPr id="34819" name="Picture 3" descr="00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438400"/>
            <a:ext cx="9144000" cy="4191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80228" name="Text Box 4"/>
          <p:cNvSpPr txBox="1">
            <a:spLocks noChangeArrowheads="1"/>
          </p:cNvSpPr>
          <p:nvPr/>
        </p:nvSpPr>
        <p:spPr bwMode="auto">
          <a:xfrm>
            <a:off x="609600" y="2971800"/>
            <a:ext cx="82804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第二节作者的思想感情有什么变化？</a:t>
            </a:r>
          </a:p>
        </p:txBody>
      </p:sp>
      <p:sp>
        <p:nvSpPr>
          <p:cNvPr id="180229" name="Text Box 5"/>
          <p:cNvSpPr txBox="1">
            <a:spLocks noChangeArrowheads="1"/>
          </p:cNvSpPr>
          <p:nvPr/>
        </p:nvSpPr>
        <p:spPr bwMode="auto">
          <a:xfrm>
            <a:off x="1295400" y="4267200"/>
            <a:ext cx="6705600" cy="7620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algn="ctr" eaLnBrk="1" hangingPunct="1">
              <a:spcBef>
                <a:spcPct val="50000"/>
              </a:spcBef>
            </a:pPr>
            <a:r>
              <a:rPr lang="zh-CN" altLang="en-US" sz="440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由乐渐入悲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0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0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8" grpId="0"/>
      <p:bldP spid="18022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228600"/>
            <a:ext cx="8229600" cy="1447800"/>
          </a:xfrm>
          <a:solidFill>
            <a:schemeClr val="folHlink">
              <a:alpha val="63136"/>
            </a:schemeClr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于是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饮酒乐甚，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扣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舷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歌之。歌曰：</a:t>
            </a:r>
            <a:r>
              <a:rPr lang="zh-CN" altLang="en-US" b="1" smtClean="0">
                <a:ea typeface="楷体_GB2312" pitchFamily="49" charset="-122"/>
              </a:rPr>
              <a:t>“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桂棹兮兰桨，击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空明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兮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溯流光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；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渺渺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兮予怀，望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美人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兮天一方。</a:t>
            </a:r>
            <a:r>
              <a:rPr lang="zh-CN" altLang="en-US" b="1" smtClean="0">
                <a:ea typeface="楷体_GB2312" pitchFamily="49" charset="-122"/>
              </a:rPr>
              <a:t>”</a:t>
            </a:r>
            <a:endParaRPr lang="zh-CN" altLang="en-US" b="1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1251" name="Rectangle 3"/>
          <p:cNvSpPr>
            <a:spLocks noChangeArrowheads="1"/>
          </p:cNvSpPr>
          <p:nvPr/>
        </p:nvSpPr>
        <p:spPr bwMode="auto">
          <a:xfrm>
            <a:off x="179388" y="4213225"/>
            <a:ext cx="8915400" cy="2528888"/>
          </a:xfrm>
          <a:prstGeom prst="rect">
            <a:avLst/>
          </a:prstGeom>
          <a:solidFill>
            <a:srgbClr val="CC99FF">
              <a:alpha val="85097"/>
            </a:srgbClr>
          </a:solidFill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  于是，我们喝着酒，感觉快乐极了，边敲着船舷边唱起歌来。歌词说：</a:t>
            </a:r>
            <a:r>
              <a:rPr lang="zh-CN" altLang="en-US" sz="3200" b="1"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桂树做的棹啊木兰做的桨，划破月光下的清波啊，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船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在月光浮动的水面上逆流而上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;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我的内心想得很远很远啊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眺望那个美人啊，她却在天的那一边。</a:t>
            </a:r>
            <a:r>
              <a:rPr lang="zh-CN" altLang="en-US" sz="3200" b="1">
                <a:ea typeface="楷体_GB2312" pitchFamily="49" charset="-122"/>
              </a:rPr>
              <a:t>”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1252" name="Rectangle 4"/>
          <p:cNvSpPr>
            <a:spLocks noChangeArrowheads="1"/>
          </p:cNvSpPr>
          <p:nvPr/>
        </p:nvSpPr>
        <p:spPr bwMode="auto">
          <a:xfrm>
            <a:off x="539750" y="1676400"/>
            <a:ext cx="8604250" cy="26781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扣舷：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敲着船边，指打着节拍。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予怀：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我的心。              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空明：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月光下江水明澈。     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溯 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(s</a:t>
            </a:r>
            <a:r>
              <a:rPr lang="en-US" altLang="zh-CN" sz="2800" b="1">
                <a:solidFill>
                  <a:srgbClr val="FF0000"/>
                </a:solidFill>
                <a:ea typeface="楷体_GB2312" pitchFamily="49" charset="-122"/>
              </a:rPr>
              <a:t>ù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逆流而上。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流光：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江面浮动的月光     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渺渺：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悠远的样子。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美人：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比喻自己所思慕的人。常指圣主贤臣或美好理想。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127000"/>
            <a:ext cx="8382000" cy="1524000"/>
          </a:xfrm>
          <a:solidFill>
            <a:schemeClr val="folHlink">
              <a:alpha val="56862"/>
            </a:schemeClr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smtClean="0">
                <a:latin typeface="隶书" pitchFamily="49" charset="-122"/>
                <a:ea typeface="楷体_GB2312" pitchFamily="49" charset="-122"/>
              </a:rPr>
              <a:t>  </a:t>
            </a:r>
            <a:r>
              <a:rPr lang="zh-CN" altLang="en-US" b="1" u="sng" smtClean="0">
                <a:solidFill>
                  <a:srgbClr val="FF0000"/>
                </a:solidFill>
                <a:latin typeface="隶书" pitchFamily="49" charset="-122"/>
                <a:ea typeface="楷体_GB2312" pitchFamily="49" charset="-122"/>
              </a:rPr>
              <a:t>客有吹洞箫者</a:t>
            </a:r>
            <a:r>
              <a:rPr lang="zh-CN" altLang="en-US" b="1" smtClean="0">
                <a:latin typeface="隶书" pitchFamily="49" charset="-122"/>
                <a:ea typeface="楷体_GB2312" pitchFamily="49" charset="-122"/>
              </a:rPr>
              <a:t>，</a:t>
            </a:r>
            <a:r>
              <a:rPr lang="zh-CN" altLang="en-US" b="1" smtClean="0">
                <a:solidFill>
                  <a:srgbClr val="FF0000"/>
                </a:solidFill>
                <a:latin typeface="隶书" pitchFamily="49" charset="-122"/>
                <a:ea typeface="楷体_GB2312" pitchFamily="49" charset="-122"/>
              </a:rPr>
              <a:t>倚</a:t>
            </a:r>
            <a:r>
              <a:rPr lang="zh-CN" altLang="en-US" b="1" smtClean="0">
                <a:latin typeface="隶书" pitchFamily="49" charset="-122"/>
                <a:ea typeface="楷体_GB2312" pitchFamily="49" charset="-122"/>
              </a:rPr>
              <a:t>歌而</a:t>
            </a:r>
            <a:r>
              <a:rPr lang="zh-CN" altLang="en-US" b="1" smtClean="0">
                <a:solidFill>
                  <a:srgbClr val="FF0000"/>
                </a:solidFill>
                <a:latin typeface="隶书" pitchFamily="49" charset="-122"/>
                <a:ea typeface="楷体_GB2312" pitchFamily="49" charset="-122"/>
              </a:rPr>
              <a:t>和</a:t>
            </a:r>
            <a:r>
              <a:rPr lang="zh-CN" altLang="en-US" b="1" smtClean="0">
                <a:latin typeface="隶书" pitchFamily="49" charset="-122"/>
                <a:ea typeface="楷体_GB2312" pitchFamily="49" charset="-122"/>
              </a:rPr>
              <a:t>之。其声呜呜然，如怨如慕，如泣如诉，余音</a:t>
            </a:r>
            <a:r>
              <a:rPr lang="zh-CN" altLang="en-US" b="1" smtClean="0">
                <a:solidFill>
                  <a:srgbClr val="FF0000"/>
                </a:solidFill>
                <a:latin typeface="隶书" pitchFamily="49" charset="-122"/>
                <a:ea typeface="楷体_GB2312" pitchFamily="49" charset="-122"/>
              </a:rPr>
              <a:t>袅袅</a:t>
            </a:r>
            <a:r>
              <a:rPr lang="zh-CN" altLang="en-US" b="1" smtClean="0">
                <a:latin typeface="隶书" pitchFamily="49" charset="-122"/>
                <a:ea typeface="楷体_GB2312" pitchFamily="49" charset="-122"/>
              </a:rPr>
              <a:t>，不绝如</a:t>
            </a:r>
            <a:r>
              <a:rPr lang="zh-CN" altLang="en-US" b="1" smtClean="0">
                <a:solidFill>
                  <a:srgbClr val="FF0000"/>
                </a:solidFill>
                <a:latin typeface="隶书" pitchFamily="49" charset="-122"/>
                <a:ea typeface="楷体_GB2312" pitchFamily="49" charset="-122"/>
              </a:rPr>
              <a:t>缕</a:t>
            </a:r>
            <a:r>
              <a:rPr lang="zh-CN" altLang="en-US" b="1" smtClean="0">
                <a:latin typeface="隶书" pitchFamily="49" charset="-122"/>
                <a:ea typeface="楷体_GB2312" pitchFamily="49" charset="-122"/>
              </a:rPr>
              <a:t>。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  <a:ea typeface="楷体_GB2312" pitchFamily="49" charset="-122"/>
              </a:rPr>
              <a:t>舞</a:t>
            </a:r>
            <a:r>
              <a:rPr lang="zh-CN" altLang="en-US" b="1" smtClean="0">
                <a:latin typeface="黑体" pitchFamily="49" charset="-122"/>
                <a:ea typeface="楷体_GB2312" pitchFamily="49" charset="-122"/>
              </a:rPr>
              <a:t>幽壑之潜蛟，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  <a:ea typeface="楷体_GB2312" pitchFamily="49" charset="-122"/>
              </a:rPr>
              <a:t>泣</a:t>
            </a:r>
            <a:r>
              <a:rPr lang="zh-CN" altLang="en-US" b="1" smtClean="0">
                <a:latin typeface="黑体" pitchFamily="49" charset="-122"/>
                <a:ea typeface="楷体_GB2312" pitchFamily="49" charset="-122"/>
              </a:rPr>
              <a:t>孤舟之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  <a:ea typeface="楷体_GB2312" pitchFamily="49" charset="-122"/>
              </a:rPr>
              <a:t>嫠妇</a:t>
            </a:r>
            <a:r>
              <a:rPr lang="zh-CN" altLang="en-US" b="1" smtClean="0">
                <a:latin typeface="黑体" pitchFamily="49" charset="-122"/>
                <a:ea typeface="楷体_GB2312" pitchFamily="49" charset="-122"/>
              </a:rPr>
              <a:t>。</a:t>
            </a:r>
          </a:p>
          <a:p>
            <a:pPr eaLnBrk="1" hangingPunct="1"/>
            <a:r>
              <a:rPr lang="zh-CN" altLang="en-US" b="1" smtClean="0">
                <a:solidFill>
                  <a:srgbClr val="FF0000"/>
                </a:solidFill>
                <a:latin typeface="隶书" pitchFamily="49" charset="-122"/>
                <a:ea typeface="楷体_GB2312" pitchFamily="49" charset="-122"/>
              </a:rPr>
              <a:t>有吹洞箫者客  定语后置句</a:t>
            </a:r>
            <a:endParaRPr lang="zh-CN" altLang="en-US" b="1" smtClean="0">
              <a:latin typeface="隶书" pitchFamily="49" charset="-122"/>
              <a:ea typeface="楷体_GB2312" pitchFamily="49" charset="-122"/>
            </a:endParaRPr>
          </a:p>
        </p:txBody>
      </p:sp>
      <p:sp>
        <p:nvSpPr>
          <p:cNvPr id="182275" name="Rectangle 3"/>
          <p:cNvSpPr>
            <a:spLocks noChangeArrowheads="1"/>
          </p:cNvSpPr>
          <p:nvPr/>
        </p:nvSpPr>
        <p:spPr bwMode="auto">
          <a:xfrm>
            <a:off x="0" y="4329113"/>
            <a:ext cx="9144000" cy="2528887"/>
          </a:xfrm>
          <a:prstGeom prst="rect">
            <a:avLst/>
          </a:prstGeom>
          <a:solidFill>
            <a:srgbClr val="CC99FF">
              <a:alpha val="74117"/>
            </a:srgbClr>
          </a:solidFill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2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客人中有位吹洞萧的，依着歌曲的声调和节拍吹箫伴奏。那箫声呜呜咽咽，像哀怨</a:t>
            </a:r>
            <a:r>
              <a:rPr lang="en-US" altLang="zh-CN" sz="32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又像思慕，像哭泣又像倾诉，余音婉转悠扬，像一缕不断的细丝。使潜藏在深渊里的蛟龙翩翩起舞，使孤舟上的寡妇伤心哭泣。</a:t>
            </a:r>
          </a:p>
        </p:txBody>
      </p:sp>
      <p:sp>
        <p:nvSpPr>
          <p:cNvPr id="182276" name="Rectangle 4"/>
          <p:cNvSpPr>
            <a:spLocks noChangeArrowheads="1"/>
          </p:cNvSpPr>
          <p:nvPr/>
        </p:nvSpPr>
        <p:spPr bwMode="auto">
          <a:xfrm>
            <a:off x="114300" y="2314575"/>
            <a:ext cx="8915400" cy="14589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80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倚：</a:t>
            </a:r>
            <a:r>
              <a:rPr lang="zh-CN" altLang="en-US" sz="28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循、依。   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袅袅</a:t>
            </a:r>
            <a:r>
              <a:rPr lang="en-US" altLang="zh-CN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(niǎo)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指洞箫声婉转悠扬。 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(h</a:t>
            </a:r>
            <a:r>
              <a:rPr lang="en-US" altLang="zh-CN" sz="2800" b="1" smtClean="0">
                <a:solidFill>
                  <a:srgbClr val="FF0000"/>
                </a:solidFill>
                <a:ea typeface="楷体_GB2312" pitchFamily="49" charset="-122"/>
              </a:rPr>
              <a:t>è</a:t>
            </a:r>
            <a:r>
              <a:rPr lang="en-US" altLang="zh-CN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伴奏。 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幽壑</a:t>
            </a:r>
            <a:r>
              <a:rPr lang="en-US" altLang="zh-CN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(h</a:t>
            </a:r>
            <a:r>
              <a:rPr lang="en-US" altLang="zh-CN" sz="2800" b="1" smtClean="0">
                <a:solidFill>
                  <a:srgbClr val="FF0000"/>
                </a:solidFill>
                <a:ea typeface="楷体_GB2312" pitchFamily="49" charset="-122"/>
              </a:rPr>
              <a:t>è</a:t>
            </a:r>
            <a:r>
              <a:rPr lang="en-US" altLang="zh-CN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深谷，这里指深渊。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嫠</a:t>
            </a:r>
            <a:r>
              <a:rPr lang="en-US" altLang="zh-CN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(l</a:t>
            </a:r>
            <a:r>
              <a:rPr lang="en-US" altLang="zh-CN" sz="2800" b="1" smtClean="0">
                <a:solidFill>
                  <a:srgbClr val="FF0000"/>
                </a:solidFill>
                <a:ea typeface="楷体_GB2312" pitchFamily="49" charset="-122"/>
              </a:rPr>
              <a:t>í</a:t>
            </a:r>
            <a:r>
              <a:rPr lang="en-US" altLang="zh-CN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妇：</a:t>
            </a:r>
            <a:r>
              <a:rPr lang="zh-CN" altLang="en-US" sz="28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寡妇。  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潜蛟：</a:t>
            </a:r>
            <a:r>
              <a:rPr lang="zh-CN" altLang="en-US" sz="28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潜伏的蛟龙。</a:t>
            </a: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1447800" y="3124200"/>
            <a:ext cx="6172200" cy="5191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2800" smtClean="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82278" name="Rectangle 6"/>
          <p:cNvSpPr>
            <a:spLocks noChangeArrowheads="1"/>
          </p:cNvSpPr>
          <p:nvPr/>
        </p:nvSpPr>
        <p:spPr bwMode="auto">
          <a:xfrm>
            <a:off x="190500" y="3816350"/>
            <a:ext cx="8686800" cy="4826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舞、泣：</a:t>
            </a:r>
            <a:r>
              <a:rPr lang="zh-CN" altLang="en-US" sz="32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使</a:t>
            </a:r>
            <a:r>
              <a:rPr lang="en-US" altLang="zh-CN" sz="3200" b="1" smtClean="0">
                <a:solidFill>
                  <a:srgbClr val="008000"/>
                </a:solidFill>
                <a:ea typeface="楷体_GB2312" pitchFamily="49" charset="-122"/>
              </a:rPr>
              <a:t>…</a:t>
            </a:r>
            <a:r>
              <a:rPr lang="zh-CN" altLang="en-US" sz="32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起舞</a:t>
            </a:r>
            <a:r>
              <a:rPr lang="en-US" altLang="zh-CN" sz="32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使</a:t>
            </a:r>
            <a:r>
              <a:rPr lang="en-US" altLang="zh-CN" sz="3200" b="1" smtClean="0">
                <a:solidFill>
                  <a:srgbClr val="008000"/>
                </a:solidFill>
                <a:ea typeface="楷体_GB2312" pitchFamily="49" charset="-122"/>
              </a:rPr>
              <a:t>…</a:t>
            </a:r>
            <a:r>
              <a:rPr lang="zh-CN" altLang="en-US" sz="32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哭泣。 </a:t>
            </a:r>
            <a:r>
              <a:rPr lang="en-US" altLang="zh-CN" sz="32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200" b="1" smtClean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使动用法</a:t>
            </a:r>
            <a:r>
              <a:rPr lang="en-US" altLang="zh-CN" sz="32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18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Text Box 5"/>
          <p:cNvSpPr txBox="1">
            <a:spLocks noChangeArrowheads="1"/>
          </p:cNvSpPr>
          <p:nvPr/>
        </p:nvSpPr>
        <p:spPr bwMode="auto">
          <a:xfrm>
            <a:off x="1311275" y="409575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395536" y="476672"/>
            <a:ext cx="7993062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400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40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文章第二段作者的感情从乐到悲，悲从何来？</a:t>
            </a:r>
            <a:r>
              <a:rPr lang="en-US" altLang="zh-CN" sz="400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	</a:t>
            </a:r>
            <a:endParaRPr lang="zh-CN" altLang="en-US" sz="4000" smtClean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395536" y="2087463"/>
            <a:ext cx="8280920" cy="4770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mtClean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 smtClean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b="1" smtClean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）来自作者遭受贬谪后的苦闷，触景生情，见茫茫月色江水，产生知音天各一方之叹，在</a:t>
            </a:r>
            <a:r>
              <a:rPr lang="zh-CN" altLang="en-US" sz="4000" b="1" smtClean="0">
                <a:solidFill>
                  <a:srgbClr val="000066"/>
                </a:solidFill>
                <a:ea typeface="楷体_GB2312" pitchFamily="49" charset="-122"/>
              </a:rPr>
              <a:t>“</a:t>
            </a:r>
            <a:r>
              <a:rPr lang="zh-CN" altLang="en-US" sz="4000" b="1" smtClean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扣舷而歌</a:t>
            </a:r>
            <a:r>
              <a:rPr lang="zh-CN" altLang="en-US" sz="4000" b="1" smtClean="0">
                <a:solidFill>
                  <a:srgbClr val="000066"/>
                </a:solidFill>
                <a:ea typeface="楷体_GB2312" pitchFamily="49" charset="-122"/>
              </a:rPr>
              <a:t>”</a:t>
            </a:r>
            <a:r>
              <a:rPr lang="zh-CN" altLang="en-US" sz="4000" b="1" smtClean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中，已包含淡淡的哀愁。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mtClean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 smtClean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 smtClean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）来自客人幽怨悲凉催人泪下的洞箫声 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 smtClean="0">
              <a:solidFill>
                <a:srgbClr val="000066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 smtClean="0">
              <a:solidFill>
                <a:srgbClr val="00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6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62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2" name="Picture 2" descr="1dea638b8bc0905e9f2fb440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416675" y="2708275"/>
            <a:ext cx="2727325" cy="414972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555875" y="333375"/>
            <a:ext cx="4249738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6000" b="1"/>
              <a:t>香草美人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0" y="2205038"/>
            <a:ext cx="6227763" cy="3444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 b="1"/>
              <a:t>最早出自屈原</a:t>
            </a:r>
            <a:r>
              <a:rPr lang="en-US" altLang="zh-CN" sz="4000" b="1">
                <a:solidFill>
                  <a:srgbClr val="FF0000"/>
                </a:solidFill>
              </a:rPr>
              <a:t>《</a:t>
            </a:r>
            <a:r>
              <a:rPr lang="zh-CN" altLang="en-US" sz="4000" b="1">
                <a:solidFill>
                  <a:srgbClr val="FF0000"/>
                </a:solidFill>
              </a:rPr>
              <a:t>离骚</a:t>
            </a:r>
            <a:r>
              <a:rPr lang="en-US" altLang="zh-CN" sz="4000" b="1">
                <a:solidFill>
                  <a:srgbClr val="FF0000"/>
                </a:solidFill>
              </a:rPr>
              <a:t>》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/>
              <a:t>香草美人：</a:t>
            </a:r>
            <a:r>
              <a:rPr lang="en-US" altLang="zh-CN" sz="4000" b="1"/>
              <a:t>1</a:t>
            </a:r>
            <a:r>
              <a:rPr lang="zh-CN" altLang="en-US" sz="4000" b="1"/>
              <a:t>、高洁的品质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/>
              <a:t>                  </a:t>
            </a:r>
            <a:r>
              <a:rPr lang="en-US" altLang="zh-CN" sz="4000" b="1"/>
              <a:t>2</a:t>
            </a:r>
            <a:r>
              <a:rPr lang="zh-CN" altLang="en-US" sz="4000" b="1"/>
              <a:t>、圣明的君主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/>
              <a:t>                  </a:t>
            </a:r>
            <a:r>
              <a:rPr lang="en-US" altLang="zh-CN" sz="4000" b="1"/>
              <a:t>3</a:t>
            </a:r>
            <a:r>
              <a:rPr lang="zh-CN" altLang="en-US" sz="4000" b="1"/>
              <a:t>、美好的理想</a:t>
            </a: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23850" y="404813"/>
            <a:ext cx="8678863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mtClean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 smtClean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 smtClean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）词中的</a:t>
            </a:r>
            <a:r>
              <a:rPr lang="en-US" altLang="zh-CN" sz="4000" b="1" smtClean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"</a:t>
            </a:r>
            <a:r>
              <a:rPr lang="zh-CN" altLang="en-US" sz="4000" b="1" smtClean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美人</a:t>
            </a:r>
            <a:r>
              <a:rPr lang="en-US" altLang="zh-CN" sz="4000" b="1" smtClean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"</a:t>
            </a:r>
            <a:r>
              <a:rPr lang="zh-CN" altLang="en-US" sz="4000" b="1" smtClean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指什么</a:t>
            </a:r>
            <a:r>
              <a:rPr lang="en-US" altLang="zh-CN" sz="4000" b="1" smtClean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zh-CN" altLang="en-US" sz="4000" b="1" smtClean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歌词表达主人怎样的情怀？</a:t>
            </a:r>
            <a:r>
              <a:rPr lang="zh-CN" altLang="en-US" sz="4000" smtClean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250825" y="2214563"/>
            <a:ext cx="8677275" cy="3170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mtClean="0">
                <a:solidFill>
                  <a:srgbClr val="660033"/>
                </a:solidFill>
                <a:latin typeface="楷体_GB2312" pitchFamily="49" charset="-122"/>
                <a:ea typeface="楷体_GB2312" pitchFamily="49" charset="-122"/>
              </a:rPr>
              <a:t>明确</a:t>
            </a:r>
            <a:r>
              <a:rPr lang="en-US" altLang="zh-CN" sz="4000" b="1" smtClean="0">
                <a:solidFill>
                  <a:srgbClr val="660033"/>
                </a:solidFill>
                <a:latin typeface="楷体_GB2312" pitchFamily="49" charset="-122"/>
                <a:ea typeface="楷体_GB2312" pitchFamily="49" charset="-122"/>
              </a:rPr>
              <a:t>: </a:t>
            </a:r>
            <a:r>
              <a:rPr lang="en-US" altLang="zh-CN" sz="4000" b="1" smtClean="0">
                <a:solidFill>
                  <a:srgbClr val="660033"/>
                </a:solidFill>
                <a:latin typeface="华文细黑" pitchFamily="2" charset="-122"/>
                <a:ea typeface="楷体_GB2312" pitchFamily="49" charset="-122"/>
              </a:rPr>
              <a:t>“</a:t>
            </a:r>
            <a:r>
              <a:rPr lang="zh-CN" altLang="en-US" sz="4000" b="1" smtClean="0">
                <a:solidFill>
                  <a:srgbClr val="660033"/>
                </a:solidFill>
                <a:latin typeface="楷体_GB2312" pitchFamily="49" charset="-122"/>
                <a:ea typeface="楷体_GB2312" pitchFamily="49" charset="-122"/>
              </a:rPr>
              <a:t>美人</a:t>
            </a:r>
            <a:r>
              <a:rPr lang="en-US" altLang="zh-CN" sz="4000" b="1" smtClean="0">
                <a:solidFill>
                  <a:srgbClr val="660033"/>
                </a:solidFill>
                <a:latin typeface="华文细黑" pitchFamily="2" charset="-122"/>
                <a:ea typeface="楷体_GB2312" pitchFamily="49" charset="-122"/>
              </a:rPr>
              <a:t>”</a:t>
            </a:r>
            <a:r>
              <a:rPr lang="zh-CN" altLang="en-US" sz="4000" b="1" smtClean="0">
                <a:solidFill>
                  <a:srgbClr val="660033"/>
                </a:solidFill>
                <a:latin typeface="楷体_GB2312" pitchFamily="49" charset="-122"/>
                <a:ea typeface="楷体_GB2312" pitchFamily="49" charset="-122"/>
              </a:rPr>
              <a:t>指所倾心的对象，代表一种理想的追求。它表现了作者的政治感慨，是作者在遭受贬谪之后，仍然坚持对生活的执着态度，坚持对朝廷政事关切而不甘沉沦的情怀。</a:t>
            </a:r>
            <a:r>
              <a:rPr lang="zh-CN" altLang="en-US" sz="4000" b="1" smtClean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591625" y="476672"/>
            <a:ext cx="8281291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smtClean="0">
                <a:solidFill>
                  <a:prstClr val="black"/>
                </a:solidFill>
              </a:rPr>
              <a:t>（</a:t>
            </a:r>
            <a:r>
              <a:rPr lang="en-US" altLang="zh-CN" sz="3600" b="1" smtClean="0">
                <a:solidFill>
                  <a:prstClr val="black"/>
                </a:solidFill>
              </a:rPr>
              <a:t>3</a:t>
            </a:r>
            <a:r>
              <a:rPr lang="zh-CN" altLang="en-US" sz="3600" b="1" smtClean="0">
                <a:solidFill>
                  <a:prstClr val="black"/>
                </a:solidFill>
              </a:rPr>
              <a:t>）作者</a:t>
            </a:r>
            <a:r>
              <a:rPr lang="zh-CN" altLang="en-US" sz="3600" b="1">
                <a:solidFill>
                  <a:prstClr val="black"/>
                </a:solidFill>
              </a:rPr>
              <a:t>是怎样</a:t>
            </a:r>
            <a:r>
              <a:rPr lang="en-US" sz="3600" b="1">
                <a:solidFill>
                  <a:prstClr val="black"/>
                </a:solidFill>
              </a:rPr>
              <a:t>(</a:t>
            </a:r>
            <a:r>
              <a:rPr lang="zh-CN" altLang="en-US" sz="3600" b="1">
                <a:solidFill>
                  <a:prstClr val="black"/>
                </a:solidFill>
              </a:rPr>
              <a:t>手法</a:t>
            </a:r>
            <a:r>
              <a:rPr lang="en-US" sz="3600" b="1">
                <a:solidFill>
                  <a:prstClr val="black"/>
                </a:solidFill>
              </a:rPr>
              <a:t>)</a:t>
            </a:r>
            <a:r>
              <a:rPr lang="zh-CN" altLang="en-US" sz="3600" b="1" smtClean="0">
                <a:solidFill>
                  <a:prstClr val="black"/>
                </a:solidFill>
              </a:rPr>
              <a:t>描写</a:t>
            </a:r>
            <a:r>
              <a:rPr lang="zh-CN" altLang="en-US" sz="3600" b="1">
                <a:solidFill>
                  <a:prstClr val="black"/>
                </a:solidFill>
              </a:rPr>
              <a:t>箫</a:t>
            </a:r>
            <a:r>
              <a:rPr lang="zh-CN" altLang="en-US" sz="3600" b="1" smtClean="0">
                <a:solidFill>
                  <a:prstClr val="black"/>
                </a:solidFill>
              </a:rPr>
              <a:t>声之悲的</a:t>
            </a:r>
            <a:r>
              <a:rPr lang="zh-CN" altLang="en-US" sz="3600" b="1">
                <a:solidFill>
                  <a:prstClr val="black"/>
                </a:solidFill>
              </a:rPr>
              <a:t>？ 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611560" y="3789040"/>
            <a:ext cx="7921625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        作者</a:t>
            </a:r>
            <a:r>
              <a:rPr lang="zh-CN" altLang="en-US" sz="3200" b="1" smtClean="0">
                <a:solidFill>
                  <a:srgbClr val="0000FF"/>
                </a:solidFill>
              </a:rPr>
              <a:t>借助</a:t>
            </a:r>
            <a:r>
              <a:rPr lang="zh-CN" altLang="en-US" sz="32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正侧面描写结合、夸张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200" b="1" smtClean="0">
                <a:solidFill>
                  <a:srgbClr val="FF0000"/>
                </a:solidFill>
                <a:ea typeface="黑体" pitchFamily="49" charset="-122"/>
              </a:rPr>
              <a:t>想象</a:t>
            </a:r>
            <a:r>
              <a:rPr lang="zh-CN" altLang="en-US" sz="3200" b="1" smtClean="0">
                <a:solidFill>
                  <a:srgbClr val="0000FF"/>
                </a:solidFill>
              </a:rPr>
              <a:t>，</a:t>
            </a:r>
            <a:r>
              <a:rPr lang="zh-CN" altLang="en-US" sz="3200" b="1">
                <a:solidFill>
                  <a:srgbClr val="0000FF"/>
                </a:solidFill>
              </a:rPr>
              <a:t>运用精细的刻画和生动的</a:t>
            </a:r>
            <a:r>
              <a:rPr lang="zh-CN" altLang="en-US" sz="3200" b="1">
                <a:solidFill>
                  <a:srgbClr val="FF0000"/>
                </a:solidFill>
                <a:ea typeface="黑体" pitchFamily="49" charset="-122"/>
              </a:rPr>
              <a:t>比喻</a:t>
            </a:r>
            <a:r>
              <a:rPr lang="zh-CN" altLang="en-US" sz="3200" b="1">
                <a:solidFill>
                  <a:srgbClr val="0000FF"/>
                </a:solidFill>
              </a:rPr>
              <a:t>化抽象为具体，把洞箫那种悲咽低回的哀音表现得</a:t>
            </a:r>
            <a:r>
              <a:rPr lang="zh-CN" altLang="en-US" sz="3200" b="1">
                <a:solidFill>
                  <a:srgbClr val="FF0000"/>
                </a:solidFill>
                <a:ea typeface="黑体" pitchFamily="49" charset="-122"/>
              </a:rPr>
              <a:t>十分形象真切</a:t>
            </a:r>
            <a:r>
              <a:rPr lang="zh-CN" altLang="en-US" sz="3200" b="1">
                <a:solidFill>
                  <a:srgbClr val="0000FF"/>
                </a:solidFill>
              </a:rPr>
              <a:t>。 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611188" y="1772816"/>
            <a:ext cx="7632700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    其声呜呜然，如怨如慕，如泣如诉，余音袅袅，不绝如缕。舞幽</a:t>
            </a:r>
            <a:r>
              <a:rPr lang="zh-CN" altLang="en-US" sz="40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壑</a:t>
            </a:r>
            <a:r>
              <a:rPr lang="zh-CN" altLang="en-US" sz="3200" b="1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之潜蛟，泣孤舟之</a:t>
            </a:r>
            <a:r>
              <a:rPr lang="zh-CN" altLang="en-US" sz="40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嫠</a:t>
            </a:r>
            <a:r>
              <a:rPr lang="zh-CN" altLang="en-US" sz="3200" b="1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妇。 </a:t>
            </a:r>
          </a:p>
        </p:txBody>
      </p:sp>
    </p:spTree>
    <p:extLst>
      <p:ext uri="{BB962C8B-B14F-4D97-AF65-F5344CB8AC3E}">
        <p14:creationId xmlns:p14="http://schemas.microsoft.com/office/powerpoint/2010/main" xmlns="" val="781279588"/>
      </p:ext>
    </p:extLst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6370" name="AutoShape 2"/>
          <p:cNvSpPr>
            <a:spLocks noChangeArrowheads="1"/>
          </p:cNvSpPr>
          <p:nvPr/>
        </p:nvSpPr>
        <p:spPr bwMode="auto">
          <a:xfrm>
            <a:off x="1600200" y="457200"/>
            <a:ext cx="5715000" cy="17526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FF9900">
                  <a:alpha val="17000"/>
                </a:srgbClr>
              </a:gs>
            </a:gsLst>
            <a:path path="rect">
              <a:fillToRect l="50000" t="50000" r="50000" b="50000"/>
            </a:path>
          </a:gradFill>
          <a:ln w="9525">
            <a:solidFill>
              <a:srgbClr val="9E4F00"/>
            </a:solidFill>
            <a:rou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srgbClr val="990033"/>
                </a:solidFill>
                <a:latin typeface="Times New Roman" pitchFamily="18" charset="0"/>
                <a:ea typeface="楷体_GB2312" pitchFamily="49" charset="-122"/>
              </a:rPr>
              <a:t>赏析课文第三段</a:t>
            </a:r>
          </a:p>
        </p:txBody>
      </p:sp>
      <p:pic>
        <p:nvPicPr>
          <p:cNvPr id="40963" name="Picture 3" descr="00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438400"/>
            <a:ext cx="9144000" cy="4191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28800" y="4572000"/>
            <a:ext cx="7010400" cy="1981200"/>
          </a:xfrm>
          <a:solidFill>
            <a:srgbClr val="CC99FF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4000" smtClean="0">
                <a:latin typeface="隶书" pitchFamily="49" charset="-122"/>
                <a:ea typeface="隶书" pitchFamily="49" charset="-122"/>
              </a:rPr>
              <a:t>     </a:t>
            </a:r>
            <a:r>
              <a:rPr lang="zh-CN" altLang="en-US" sz="4000" b="1" smtClean="0">
                <a:latin typeface="楷体_GB2312" pitchFamily="49" charset="-122"/>
                <a:ea typeface="楷体_GB2312" pitchFamily="49" charset="-122"/>
              </a:rPr>
              <a:t>我不禁感到凄怆，理好衣服</a:t>
            </a:r>
            <a:r>
              <a:rPr lang="en-US" altLang="zh-CN" sz="4000" b="1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000" b="1" smtClean="0">
                <a:latin typeface="楷体_GB2312" pitchFamily="49" charset="-122"/>
                <a:ea typeface="楷体_GB2312" pitchFamily="49" charset="-122"/>
              </a:rPr>
              <a:t>端正坐姿，问客人说：</a:t>
            </a:r>
            <a:r>
              <a:rPr lang="zh-CN" altLang="en-US" sz="4000" b="1" smtClean="0">
                <a:ea typeface="楷体_GB2312" pitchFamily="49" charset="-122"/>
              </a:rPr>
              <a:t>“箫声</a:t>
            </a:r>
            <a:r>
              <a:rPr lang="zh-CN" altLang="en-US" sz="4000" b="1" smtClean="0">
                <a:latin typeface="楷体_GB2312" pitchFamily="49" charset="-122"/>
                <a:ea typeface="楷体_GB2312" pitchFamily="49" charset="-122"/>
              </a:rPr>
              <a:t>为什么这样悲凉呢</a:t>
            </a:r>
            <a:r>
              <a:rPr lang="en-US" altLang="zh-CN" sz="4000" b="1" smtClean="0"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en-US" altLang="zh-CN" sz="4000" b="1" smtClean="0">
                <a:ea typeface="楷体_GB2312" pitchFamily="49" charset="-122"/>
              </a:rPr>
              <a:t>”</a:t>
            </a:r>
            <a:endParaRPr lang="en-US" altLang="zh-CN" sz="4000" b="1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7395" name="Rectangle 3"/>
          <p:cNvSpPr>
            <a:spLocks noChangeArrowheads="1"/>
          </p:cNvSpPr>
          <p:nvPr/>
        </p:nvSpPr>
        <p:spPr bwMode="auto">
          <a:xfrm>
            <a:off x="609600" y="304800"/>
            <a:ext cx="7696200" cy="1190625"/>
          </a:xfrm>
          <a:prstGeom prst="rect">
            <a:avLst/>
          </a:prstGeom>
          <a:solidFill>
            <a:schemeClr val="folHlink">
              <a:alpha val="61960"/>
            </a:schemeClr>
          </a:solidFill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60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苏子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愀然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正襟危坐</a:t>
            </a:r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问客曰：</a:t>
            </a:r>
            <a:r>
              <a:rPr lang="zh-CN" altLang="en-US" sz="3600" b="1">
                <a:ea typeface="楷体_GB2312" pitchFamily="49" charset="-122"/>
              </a:rPr>
              <a:t>“</a:t>
            </a:r>
            <a:r>
              <a:rPr lang="zh-CN" altLang="en-US" sz="3600" b="1" i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何为</a:t>
            </a:r>
            <a:r>
              <a:rPr lang="zh-CN" altLang="en-US" sz="3600" b="1" i="1" u="sng">
                <a:latin typeface="楷体_GB2312" pitchFamily="49" charset="-122"/>
                <a:ea typeface="楷体_GB2312" pitchFamily="49" charset="-122"/>
              </a:rPr>
              <a:t>其然也？</a:t>
            </a:r>
            <a:r>
              <a:rPr lang="zh-CN" altLang="en-US" sz="3600" b="1">
                <a:ea typeface="楷体_GB2312" pitchFamily="49" charset="-122"/>
              </a:rPr>
              <a:t>”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7396" name="Rectangle 4"/>
          <p:cNvSpPr>
            <a:spLocks noChangeArrowheads="1"/>
          </p:cNvSpPr>
          <p:nvPr/>
        </p:nvSpPr>
        <p:spPr bwMode="auto">
          <a:xfrm>
            <a:off x="914400" y="1752600"/>
            <a:ext cx="7696200" cy="233203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愀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(qiǎo)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然：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容色改变的样子。     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正：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整理。                   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危：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端正。          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何为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 </a:t>
            </a:r>
            <a:r>
              <a:rPr lang="en-US" altLang="zh-CN" sz="3200" b="1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为何</a:t>
            </a: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宾语前置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  <p:sp>
        <p:nvSpPr>
          <p:cNvPr id="187397" name="AutoShape 5"/>
          <p:cNvSpPr/>
          <p:nvPr/>
        </p:nvSpPr>
        <p:spPr bwMode="auto">
          <a:xfrm>
            <a:off x="4067175" y="2420938"/>
            <a:ext cx="139700" cy="914400"/>
          </a:xfrm>
          <a:prstGeom prst="rightBrace">
            <a:avLst>
              <a:gd name="adj1" fmla="val 54545"/>
              <a:gd name="adj2" fmla="val 50000"/>
            </a:avLst>
          </a:prstGeom>
          <a:solidFill>
            <a:srgbClr val="FF0000"/>
          </a:solidFill>
          <a:ln w="9525">
            <a:solidFill>
              <a:srgbClr val="FFFF00"/>
            </a:solidFill>
            <a:round/>
          </a:ln>
          <a:effectLst/>
        </p:spPr>
        <p:txBody>
          <a:bodyPr wrap="none" anchor="ctr"/>
          <a:lstStyle/>
          <a:p>
            <a:pPr algn="ctr" eaLnBrk="1" hangingPunct="1"/>
            <a:endParaRPr lang="zh-CN" altLang="en-US"/>
          </a:p>
        </p:txBody>
      </p:sp>
      <p:sp>
        <p:nvSpPr>
          <p:cNvPr id="187398" name="Rectangle 6"/>
          <p:cNvSpPr>
            <a:spLocks noChangeArrowheads="1"/>
          </p:cNvSpPr>
          <p:nvPr/>
        </p:nvSpPr>
        <p:spPr bwMode="auto">
          <a:xfrm>
            <a:off x="4495800" y="2743200"/>
            <a:ext cx="4114800" cy="57943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形用动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87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18739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187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4" grpId="0" uiExpand="1" build="p" animBg="1"/>
      <p:bldP spid="1873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Text Box 2"/>
          <p:cNvSpPr txBox="1">
            <a:spLocks noChangeArrowheads="1"/>
          </p:cNvSpPr>
          <p:nvPr/>
        </p:nvSpPr>
        <p:spPr bwMode="auto">
          <a:xfrm>
            <a:off x="468313" y="908050"/>
            <a:ext cx="6624637" cy="393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0000CC"/>
                </a:solidFill>
                <a:latin typeface="Times New Roman" pitchFamily="18" charset="0"/>
                <a:ea typeface="楷体_GB2312" pitchFamily="49" charset="-122"/>
              </a:rPr>
              <a:t>最浪漫的诗人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0000CC"/>
                </a:solidFill>
                <a:latin typeface="Times New Roman" pitchFamily="18" charset="0"/>
                <a:ea typeface="楷体_GB2312" pitchFamily="49" charset="-122"/>
              </a:rPr>
              <a:t>最豪放的词家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0000CC"/>
                </a:solidFill>
                <a:latin typeface="Times New Roman" pitchFamily="18" charset="0"/>
                <a:ea typeface="楷体_GB2312" pitchFamily="49" charset="-122"/>
              </a:rPr>
              <a:t>最超脱的文人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0000CC"/>
                </a:solidFill>
                <a:latin typeface="Times New Roman" pitchFamily="18" charset="0"/>
                <a:ea typeface="楷体_GB2312" pitchFamily="49" charset="-122"/>
              </a:rPr>
              <a:t>最潇洒的过客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0000CC"/>
                </a:solidFill>
                <a:latin typeface="Times New Roman" pitchFamily="18" charset="0"/>
                <a:ea typeface="楷体_GB2312" pitchFamily="49" charset="-122"/>
              </a:rPr>
              <a:t>最具人格魅力的大师</a:t>
            </a:r>
          </a:p>
        </p:txBody>
      </p:sp>
      <p:sp>
        <p:nvSpPr>
          <p:cNvPr id="14338" name="TextBox 3"/>
          <p:cNvSpPr txBox="1">
            <a:spLocks noChangeArrowheads="1"/>
          </p:cNvSpPr>
          <p:nvPr/>
        </p:nvSpPr>
        <p:spPr bwMode="auto">
          <a:xfrm>
            <a:off x="5572125" y="2286000"/>
            <a:ext cx="2670175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200" smtClean="0">
                <a:solidFill>
                  <a:srgbClr val="000000"/>
                </a:solidFill>
              </a:rPr>
              <a:t>投资理财</a:t>
            </a:r>
            <a:r>
              <a:rPr lang="en-US" altLang="zh-CN" sz="1200" smtClean="0">
                <a:solidFill>
                  <a:srgbClr val="000000"/>
                </a:solidFill>
              </a:rPr>
              <a:t>https://www.imoney88.com/</a:t>
            </a:r>
            <a:endParaRPr lang="zh-CN" altLang="en-US" sz="1200" smtClean="0">
              <a:solidFill>
                <a:srgbClr val="000000"/>
              </a:solidFill>
            </a:endParaRPr>
          </a:p>
        </p:txBody>
      </p:sp>
      <p:pic>
        <p:nvPicPr>
          <p:cNvPr id="14339" name="Picture 4" descr="0023ae9bcf230d02ea251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357688" y="928688"/>
            <a:ext cx="4608512" cy="3097212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"/>
            <a:ext cx="8305800" cy="1600200"/>
          </a:xfrm>
          <a:solidFill>
            <a:schemeClr val="folHlink">
              <a:alpha val="58038"/>
            </a:schemeClr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80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客曰：</a:t>
            </a:r>
            <a:r>
              <a:rPr lang="zh-CN" altLang="en-US" sz="2800" b="1" smtClean="0">
                <a:ea typeface="楷体_GB2312" pitchFamily="49" charset="-122"/>
              </a:rPr>
              <a:t>“‘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月明星稀，乌鹊南飞</a:t>
            </a:r>
            <a:r>
              <a:rPr lang="zh-CN" altLang="en-US" sz="2800" b="1" smtClean="0">
                <a:ea typeface="楷体_GB2312" pitchFamily="49" charset="-122"/>
              </a:rPr>
              <a:t>’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，此非曹孟德之诗乎？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西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望夏口，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东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望武昌，山川相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缪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，郁乎苍苍，此非曹孟德之困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于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周郎者乎？</a:t>
            </a:r>
          </a:p>
        </p:txBody>
      </p:sp>
      <p:sp>
        <p:nvSpPr>
          <p:cNvPr id="188419" name="Rectangle 3"/>
          <p:cNvSpPr>
            <a:spLocks noChangeArrowheads="1"/>
          </p:cNvSpPr>
          <p:nvPr/>
        </p:nvSpPr>
        <p:spPr bwMode="auto">
          <a:xfrm>
            <a:off x="990600" y="1676400"/>
            <a:ext cx="7543800" cy="10922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缪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(li</a:t>
            </a:r>
            <a:r>
              <a:rPr lang="en-US" altLang="zh-CN" sz="2800" b="1">
                <a:solidFill>
                  <a:srgbClr val="FF0000"/>
                </a:solidFill>
                <a:ea typeface="楷体_GB2312" pitchFamily="49" charset="-122"/>
              </a:rPr>
              <a:t>á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o)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通</a:t>
            </a:r>
            <a:r>
              <a:rPr lang="zh-CN" altLang="en-US" sz="2800" b="1">
                <a:solidFill>
                  <a:srgbClr val="CC00FF"/>
                </a:solidFill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缭</a:t>
            </a:r>
            <a:r>
              <a:rPr lang="zh-CN" altLang="en-US" sz="2800" b="1">
                <a:solidFill>
                  <a:srgbClr val="CC00FF"/>
                </a:solidFill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环绕，盘绕。    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西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东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  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朝</a:t>
            </a:r>
            <a:r>
              <a:rPr lang="en-US" altLang="zh-CN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往</a:t>
            </a:r>
            <a:r>
              <a:rPr lang="en-US" altLang="zh-CN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向</a:t>
            </a:r>
            <a:r>
              <a:rPr lang="en-US" altLang="zh-CN" sz="28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西</a:t>
            </a:r>
            <a:r>
              <a:rPr lang="en-US" altLang="zh-CN" sz="28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8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东</a:t>
            </a:r>
            <a:r>
              <a:rPr lang="en-US" altLang="zh-CN" sz="28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),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名作状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201613" y="4508500"/>
            <a:ext cx="8763000" cy="2041525"/>
          </a:xfrm>
          <a:prstGeom prst="rect">
            <a:avLst/>
          </a:prstGeom>
          <a:solidFill>
            <a:srgbClr val="CC99FF">
              <a:alpha val="74117"/>
            </a:srgbClr>
          </a:solidFill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20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客人说：</a:t>
            </a:r>
            <a:r>
              <a:rPr lang="zh-CN" altLang="en-US" sz="3200" b="1">
                <a:ea typeface="楷体_GB2312" pitchFamily="49" charset="-122"/>
              </a:rPr>
              <a:t>‘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月明星稀，乌鹊南飞</a:t>
            </a:r>
            <a:r>
              <a:rPr lang="zh-CN" altLang="en-US" sz="3200" b="1">
                <a:ea typeface="楷体_GB2312" pitchFamily="49" charset="-122"/>
              </a:rPr>
              <a:t>’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，这不是曹操的诗句吗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向西可望见夏口，向东可望见武昌，山川环绕，草木茂盛苍翠，这不是曹操被周郎打败的地方吗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?</a:t>
            </a:r>
          </a:p>
        </p:txBody>
      </p:sp>
      <p:sp>
        <p:nvSpPr>
          <p:cNvPr id="188421" name="Rectangle 5"/>
          <p:cNvSpPr>
            <a:spLocks noChangeArrowheads="1"/>
          </p:cNvSpPr>
          <p:nvPr/>
        </p:nvSpPr>
        <p:spPr bwMode="auto">
          <a:xfrm>
            <a:off x="990600" y="2743200"/>
            <a:ext cx="7391400" cy="1006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曹孟德之困于周郎： 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于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介词，</a:t>
            </a:r>
            <a:r>
              <a:rPr lang="zh-CN" altLang="en-US" sz="2800" b="1">
                <a:solidFill>
                  <a:srgbClr val="008000"/>
                </a:solidFill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被</a:t>
            </a:r>
            <a:r>
              <a:rPr lang="zh-CN" altLang="en-US" sz="2800" b="1">
                <a:solidFill>
                  <a:srgbClr val="008000"/>
                </a:solidFill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      曹孟德之</a:t>
            </a:r>
            <a:r>
              <a:rPr lang="zh-CN" altLang="en-US" sz="2800" b="1" i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于周郎 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困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200" b="1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被动句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 </a:t>
            </a:r>
            <a:r>
              <a:rPr lang="en-US" altLang="zh-CN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188422" name="Rectangle 6"/>
          <p:cNvSpPr>
            <a:spLocks noChangeArrowheads="1"/>
          </p:cNvSpPr>
          <p:nvPr/>
        </p:nvSpPr>
        <p:spPr bwMode="auto">
          <a:xfrm>
            <a:off x="990600" y="3733800"/>
            <a:ext cx="7200900" cy="57943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此</a:t>
            </a:r>
            <a:r>
              <a:rPr lang="zh-CN" altLang="en-US" sz="2800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非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曹孟德之困于周郎者</a:t>
            </a:r>
            <a:r>
              <a:rPr lang="zh-CN" altLang="en-US" sz="2800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乎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？ 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判断句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en-US" altLang="zh-CN" sz="3200" b="1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88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152400"/>
            <a:ext cx="8305800" cy="1676400"/>
          </a:xfrm>
          <a:solidFill>
            <a:schemeClr val="folHlink">
              <a:alpha val="67842"/>
            </a:schemeClr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b="1" smtClean="0">
                <a:latin typeface="隶书" pitchFamily="49" charset="-122"/>
                <a:ea typeface="楷体_GB2312" pitchFamily="49" charset="-122"/>
              </a:rPr>
              <a:t>方其</a:t>
            </a:r>
            <a:r>
              <a:rPr lang="zh-CN" altLang="en-US" b="1" smtClean="0">
                <a:solidFill>
                  <a:srgbClr val="FF0000"/>
                </a:solidFill>
                <a:latin typeface="隶书" pitchFamily="49" charset="-122"/>
                <a:ea typeface="楷体_GB2312" pitchFamily="49" charset="-122"/>
              </a:rPr>
              <a:t>破</a:t>
            </a:r>
            <a:r>
              <a:rPr lang="zh-CN" altLang="en-US" b="1" smtClean="0">
                <a:latin typeface="隶书" pitchFamily="49" charset="-122"/>
                <a:ea typeface="楷体_GB2312" pitchFamily="49" charset="-122"/>
              </a:rPr>
              <a:t>荆州，</a:t>
            </a:r>
            <a:r>
              <a:rPr lang="zh-CN" altLang="en-US" b="1" smtClean="0">
                <a:solidFill>
                  <a:srgbClr val="FF0000"/>
                </a:solidFill>
                <a:latin typeface="隶书" pitchFamily="49" charset="-122"/>
                <a:ea typeface="楷体_GB2312" pitchFamily="49" charset="-122"/>
              </a:rPr>
              <a:t>下</a:t>
            </a:r>
            <a:r>
              <a:rPr lang="zh-CN" altLang="en-US" b="1" smtClean="0">
                <a:latin typeface="隶书" pitchFamily="49" charset="-122"/>
                <a:ea typeface="楷体_GB2312" pitchFamily="49" charset="-122"/>
              </a:rPr>
              <a:t>江陵，顺流而东也，</a:t>
            </a:r>
            <a:r>
              <a:rPr lang="zh-CN" altLang="en-US" b="1" smtClean="0">
                <a:solidFill>
                  <a:srgbClr val="FF0000"/>
                </a:solidFill>
                <a:latin typeface="隶书" pitchFamily="49" charset="-122"/>
                <a:ea typeface="楷体_GB2312" pitchFamily="49" charset="-122"/>
              </a:rPr>
              <a:t>舳舻</a:t>
            </a:r>
            <a:r>
              <a:rPr lang="zh-CN" altLang="en-US" b="1" smtClean="0">
                <a:latin typeface="隶书" pitchFamily="49" charset="-122"/>
                <a:ea typeface="楷体_GB2312" pitchFamily="49" charset="-122"/>
              </a:rPr>
              <a:t>千里，旌旗蔽空，</a:t>
            </a:r>
            <a:r>
              <a:rPr lang="zh-CN" altLang="en-US" b="1" smtClean="0">
                <a:solidFill>
                  <a:srgbClr val="FF0000"/>
                </a:solidFill>
                <a:latin typeface="隶书" pitchFamily="49" charset="-122"/>
                <a:ea typeface="楷体_GB2312" pitchFamily="49" charset="-122"/>
              </a:rPr>
              <a:t>酾酒</a:t>
            </a:r>
            <a:r>
              <a:rPr lang="zh-CN" altLang="en-US" b="1" smtClean="0">
                <a:latin typeface="隶书" pitchFamily="49" charset="-122"/>
                <a:ea typeface="楷体_GB2312" pitchFamily="49" charset="-122"/>
              </a:rPr>
              <a:t>临江，横</a:t>
            </a:r>
            <a:r>
              <a:rPr lang="zh-CN" altLang="en-US" b="1" smtClean="0">
                <a:solidFill>
                  <a:srgbClr val="FF0000"/>
                </a:solidFill>
                <a:latin typeface="隶书" pitchFamily="49" charset="-122"/>
                <a:ea typeface="楷体_GB2312" pitchFamily="49" charset="-122"/>
              </a:rPr>
              <a:t>槊</a:t>
            </a:r>
            <a:r>
              <a:rPr lang="zh-CN" altLang="en-US" b="1" smtClean="0">
                <a:latin typeface="隶书" pitchFamily="49" charset="-122"/>
                <a:ea typeface="楷体_GB2312" pitchFamily="49" charset="-122"/>
              </a:rPr>
              <a:t>赋诗，</a:t>
            </a:r>
            <a:r>
              <a:rPr lang="zh-CN" altLang="en-US" b="1" smtClean="0">
                <a:solidFill>
                  <a:srgbClr val="FF0000"/>
                </a:solidFill>
                <a:latin typeface="隶书" pitchFamily="49" charset="-122"/>
                <a:ea typeface="楷体_GB2312" pitchFamily="49" charset="-122"/>
              </a:rPr>
              <a:t>固</a:t>
            </a:r>
            <a:r>
              <a:rPr lang="zh-CN" altLang="en-US" b="1" smtClean="0">
                <a:latin typeface="隶书" pitchFamily="49" charset="-122"/>
                <a:ea typeface="楷体_GB2312" pitchFamily="49" charset="-122"/>
              </a:rPr>
              <a:t>一世之雄也，</a:t>
            </a:r>
            <a:r>
              <a:rPr lang="zh-CN" altLang="en-US" b="1" i="1" u="sng" smtClean="0">
                <a:solidFill>
                  <a:srgbClr val="0000FF"/>
                </a:solidFill>
                <a:latin typeface="隶书" pitchFamily="49" charset="-122"/>
                <a:ea typeface="楷体_GB2312" pitchFamily="49" charset="-122"/>
              </a:rPr>
              <a:t>而</a:t>
            </a:r>
            <a:r>
              <a:rPr lang="zh-CN" altLang="en-US" b="1" i="1" u="sng" smtClean="0">
                <a:latin typeface="隶书" pitchFamily="49" charset="-122"/>
                <a:ea typeface="楷体_GB2312" pitchFamily="49" charset="-122"/>
              </a:rPr>
              <a:t>今</a:t>
            </a:r>
            <a:r>
              <a:rPr lang="zh-CN" altLang="en-US" b="1" i="1" u="sng" smtClean="0">
                <a:solidFill>
                  <a:srgbClr val="FF0000"/>
                </a:solidFill>
                <a:latin typeface="隶书" pitchFamily="49" charset="-122"/>
                <a:ea typeface="楷体_GB2312" pitchFamily="49" charset="-122"/>
              </a:rPr>
              <a:t>安在</a:t>
            </a:r>
            <a:r>
              <a:rPr lang="zh-CN" altLang="en-US" b="1" i="1" u="sng" smtClean="0">
                <a:latin typeface="隶书" pitchFamily="49" charset="-122"/>
                <a:ea typeface="楷体_GB2312" pitchFamily="49" charset="-122"/>
              </a:rPr>
              <a:t>哉</a:t>
            </a:r>
            <a:r>
              <a:rPr lang="zh-CN" altLang="en-US" b="1" smtClean="0">
                <a:latin typeface="隶书" pitchFamily="49" charset="-122"/>
                <a:ea typeface="楷体_GB2312" pitchFamily="49" charset="-122"/>
              </a:rPr>
              <a:t>？</a:t>
            </a:r>
            <a:endParaRPr lang="zh-CN" altLang="en-US" b="1" smtClean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89443" name="Rectangle 3"/>
          <p:cNvSpPr>
            <a:spLocks noChangeArrowheads="1"/>
          </p:cNvSpPr>
          <p:nvPr/>
        </p:nvSpPr>
        <p:spPr bwMode="auto">
          <a:xfrm>
            <a:off x="228600" y="1828800"/>
            <a:ext cx="8686800" cy="272256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方：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当。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破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占领。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下：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攻下。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舳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(zh</a:t>
            </a:r>
            <a:r>
              <a:rPr lang="en-US" altLang="zh-CN" sz="3200" b="1">
                <a:solidFill>
                  <a:srgbClr val="FF0000"/>
                </a:solidFill>
                <a:ea typeface="楷体_GB2312" pitchFamily="49" charset="-122"/>
              </a:rPr>
              <a:t>ú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舻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(l</a:t>
            </a:r>
            <a:r>
              <a:rPr lang="en-US" altLang="zh-CN" sz="3200" b="1">
                <a:solidFill>
                  <a:srgbClr val="FF0000"/>
                </a:solidFill>
                <a:ea typeface="楷体_GB2312" pitchFamily="49" charset="-122"/>
              </a:rPr>
              <a:t>ú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泛指首尾相接的船只。            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酾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(shī)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酒：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斟酒。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槊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(shuò)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像长矛的兵器。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固：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本。固一世之雄</a:t>
            </a:r>
            <a:r>
              <a:rPr lang="zh-CN" altLang="en-US" sz="3200" b="1" i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也 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判断句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安在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 </a:t>
            </a:r>
            <a:r>
              <a:rPr lang="en-US" altLang="zh-CN" sz="3200" b="1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在安</a:t>
            </a: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宾语前置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  <p:sp>
        <p:nvSpPr>
          <p:cNvPr id="189444" name="Rectangle 4"/>
          <p:cNvSpPr>
            <a:spLocks noChangeArrowheads="1"/>
          </p:cNvSpPr>
          <p:nvPr/>
        </p:nvSpPr>
        <p:spPr bwMode="auto">
          <a:xfrm>
            <a:off x="304800" y="4572000"/>
            <a:ext cx="8534400" cy="2041525"/>
          </a:xfrm>
          <a:prstGeom prst="rect">
            <a:avLst/>
          </a:prstGeom>
          <a:solidFill>
            <a:srgbClr val="CC99FF">
              <a:alpha val="74117"/>
            </a:srgbClr>
          </a:solidFill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20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当曹操夺取荆州，攻占江陵，顺长江而东下的时候，战船相接千里，旌旗遮蔽天空，他面对长江酌酒，横握长矛赋诗，本是一代盖世英雄，然而如今在哪里呢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en-US" altLang="zh-CN" sz="2400" b="1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1828800" y="4953000"/>
            <a:ext cx="5562600" cy="57943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zh-CN" altLang="en-US" sz="320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2133600" y="5791200"/>
            <a:ext cx="5943600" cy="57943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zh-CN" altLang="en-US" sz="320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9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0"/>
            <a:ext cx="8229600" cy="1524000"/>
          </a:xfrm>
          <a:solidFill>
            <a:schemeClr val="folHlink">
              <a:alpha val="72156"/>
            </a:schemeClr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况吾与子</a:t>
            </a:r>
            <a:r>
              <a:rPr lang="zh-CN" altLang="en-US" b="1" i="1" u="sng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渔樵</a:t>
            </a:r>
            <a:r>
              <a:rPr lang="zh-CN" altLang="en-US" b="1" i="1" u="sng" smtClean="0">
                <a:latin typeface="楷体_GB2312" pitchFamily="49" charset="-122"/>
                <a:ea typeface="楷体_GB2312" pitchFamily="49" charset="-122"/>
              </a:rPr>
              <a:t>于江</a:t>
            </a:r>
            <a:r>
              <a:rPr lang="zh-CN" altLang="en-US" b="1" i="1" u="sng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渚</a:t>
            </a:r>
            <a:r>
              <a:rPr lang="zh-CN" altLang="en-US" b="1" i="1" u="sng" smtClean="0">
                <a:latin typeface="楷体_GB2312" pitchFamily="49" charset="-122"/>
                <a:ea typeface="楷体_GB2312" pitchFamily="49" charset="-122"/>
              </a:rPr>
              <a:t>之上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侣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鱼虾而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友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麋鹿，驾一叶之扁舟，举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匏尊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以相属。寄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蜉蝣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于天地，渺沧海之一粟。</a:t>
            </a:r>
          </a:p>
        </p:txBody>
      </p:sp>
      <p:sp>
        <p:nvSpPr>
          <p:cNvPr id="190467" name="Rectangle 3"/>
          <p:cNvSpPr>
            <a:spLocks noChangeArrowheads="1"/>
          </p:cNvSpPr>
          <p:nvPr/>
        </p:nvSpPr>
        <p:spPr bwMode="auto">
          <a:xfrm>
            <a:off x="0" y="4572000"/>
            <a:ext cx="9144000" cy="2103438"/>
          </a:xfrm>
          <a:prstGeom prst="rect">
            <a:avLst/>
          </a:prstGeom>
          <a:solidFill>
            <a:srgbClr val="CC99FF">
              <a:alpha val="74117"/>
            </a:srgbClr>
          </a:solidFill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600">
                <a:latin typeface="隶书" pitchFamily="49" charset="-122"/>
                <a:ea typeface="隶书" pitchFamily="49" charset="-122"/>
              </a:rPr>
              <a:t>     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何况我和你在江洲之上捕鱼砍柴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与鱼虾结伴，以麋鹿为友，驾着一只苇叶般的小船，举起匏樽互相劝饮。像蜉蝣一样将短暂的生命寄托在天地之间，渺小得就像大海里的一颗米粒。</a:t>
            </a:r>
            <a:r>
              <a:rPr lang="zh-CN" altLang="en-US" sz="3200" b="1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190468" name="Rectangle 4"/>
          <p:cNvSpPr>
            <a:spLocks noChangeArrowheads="1"/>
          </p:cNvSpPr>
          <p:nvPr/>
        </p:nvSpPr>
        <p:spPr bwMode="auto">
          <a:xfrm>
            <a:off x="685800" y="1524000"/>
            <a:ext cx="7153275" cy="5191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渔樵：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打鱼砍柴，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名作动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；  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渚：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江边。</a:t>
            </a:r>
          </a:p>
        </p:txBody>
      </p:sp>
      <p:sp>
        <p:nvSpPr>
          <p:cNvPr id="190469" name="Rectangle 5"/>
          <p:cNvSpPr>
            <a:spLocks noChangeArrowheads="1"/>
          </p:cNvSpPr>
          <p:nvPr/>
        </p:nvSpPr>
        <p:spPr bwMode="auto">
          <a:xfrm>
            <a:off x="685800" y="2057400"/>
            <a:ext cx="7847013" cy="5191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侣、友：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>
                <a:solidFill>
                  <a:srgbClr val="008000"/>
                </a:solidFill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en-US" altLang="zh-CN" sz="2800" b="1">
                <a:solidFill>
                  <a:srgbClr val="008000"/>
                </a:solidFill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为伴侣</a:t>
            </a:r>
            <a:r>
              <a:rPr lang="zh-CN" altLang="en-US" sz="2800" b="1">
                <a:solidFill>
                  <a:srgbClr val="008000"/>
                </a:solidFill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800" b="1">
                <a:solidFill>
                  <a:srgbClr val="008000"/>
                </a:solidFill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en-US" altLang="zh-CN" sz="2800" b="1">
                <a:solidFill>
                  <a:srgbClr val="008000"/>
                </a:solidFill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为朋友</a:t>
            </a:r>
            <a:r>
              <a:rPr lang="zh-CN" altLang="en-US" sz="2800" b="1">
                <a:solidFill>
                  <a:srgbClr val="008000"/>
                </a:solidFill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190470" name="Rectangle 6"/>
          <p:cNvSpPr>
            <a:spLocks noChangeArrowheads="1"/>
          </p:cNvSpPr>
          <p:nvPr/>
        </p:nvSpPr>
        <p:spPr bwMode="auto">
          <a:xfrm>
            <a:off x="4648200" y="2438400"/>
            <a:ext cx="3400425" cy="5191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名作动 意动用法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  <p:sp>
        <p:nvSpPr>
          <p:cNvPr id="190471" name="Rectangle 7"/>
          <p:cNvSpPr>
            <a:spLocks noChangeArrowheads="1"/>
          </p:cNvSpPr>
          <p:nvPr/>
        </p:nvSpPr>
        <p:spPr bwMode="auto">
          <a:xfrm>
            <a:off x="381000" y="2514600"/>
            <a:ext cx="8229600" cy="1905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一叶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形容船小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匏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(p</a:t>
            </a:r>
            <a:r>
              <a:rPr lang="en-US" altLang="zh-CN" sz="2800" b="1">
                <a:solidFill>
                  <a:srgbClr val="FF0000"/>
                </a:solidFill>
                <a:ea typeface="楷体_GB2312" pitchFamily="49" charset="-122"/>
              </a:rPr>
              <a:t>á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o)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樽：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用葫芦做成的酒器。匏，葫芦。 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蜉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(f</a:t>
            </a:r>
            <a:r>
              <a:rPr lang="en-US" altLang="zh-CN" sz="2800" b="1">
                <a:solidFill>
                  <a:srgbClr val="FF0000"/>
                </a:solidFill>
                <a:ea typeface="楷体_GB2312" pitchFamily="49" charset="-122"/>
              </a:rPr>
              <a:t>ú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蝣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(y</a:t>
            </a:r>
            <a:r>
              <a:rPr lang="en-US" altLang="zh-CN" sz="2800" b="1">
                <a:solidFill>
                  <a:srgbClr val="FF0000"/>
                </a:solidFill>
                <a:ea typeface="楷体_GB2312" pitchFamily="49" charset="-122"/>
              </a:rPr>
              <a:t>ó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u)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昆虫名，夏秋之交生在水边，朝生暮死。比喻人生短暂。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0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228600"/>
            <a:ext cx="8229600" cy="1600200"/>
          </a:xfrm>
          <a:solidFill>
            <a:schemeClr val="folHlink">
              <a:alpha val="61960"/>
            </a:schemeClr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哀吾生之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须臾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，羡长江之无穷。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挟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飞仙以遨游，抱明月而长终。知不可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乎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骤得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，托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遗响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于悲风。</a:t>
            </a:r>
            <a:r>
              <a:rPr lang="zh-CN" altLang="en-US" b="1" smtClean="0"/>
              <a:t>”</a:t>
            </a:r>
          </a:p>
        </p:txBody>
      </p:sp>
      <p:sp>
        <p:nvSpPr>
          <p:cNvPr id="191491" name="Rectangle 3"/>
          <p:cNvSpPr>
            <a:spLocks noChangeArrowheads="1"/>
          </p:cNvSpPr>
          <p:nvPr/>
        </p:nvSpPr>
        <p:spPr bwMode="auto">
          <a:xfrm>
            <a:off x="609600" y="1981200"/>
            <a:ext cx="8077200" cy="16160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须臾：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片刻。            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挟：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偕同</a:t>
            </a:r>
            <a:r>
              <a:rPr lang="en-US" altLang="zh-CN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带。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乎 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 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用在句中表停顿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。  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骤得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迅速实现   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遗响：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余音，指箫声。    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悲风：</a:t>
            </a:r>
            <a:r>
              <a:rPr lang="zh-CN" altLang="en-US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悲凉的秋风。</a:t>
            </a:r>
          </a:p>
        </p:txBody>
      </p:sp>
      <p:sp>
        <p:nvSpPr>
          <p:cNvPr id="191492" name="Rectangle 4"/>
          <p:cNvSpPr>
            <a:spLocks noChangeArrowheads="1"/>
          </p:cNvSpPr>
          <p:nvPr/>
        </p:nvSpPr>
        <p:spPr bwMode="auto">
          <a:xfrm>
            <a:off x="0" y="3810000"/>
            <a:ext cx="9144000" cy="2838450"/>
          </a:xfrm>
          <a:prstGeom prst="rect">
            <a:avLst/>
          </a:prstGeom>
          <a:solidFill>
            <a:srgbClr val="CC99FF">
              <a:alpha val="74117"/>
            </a:srgbClr>
          </a:solidFill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600">
                <a:latin typeface="隶书" pitchFamily="49" charset="-122"/>
                <a:ea typeface="隶书" pitchFamily="49" charset="-122"/>
              </a:rPr>
              <a:t>     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哀叹我们生命的短暂，羡慕长江流水的无穷无尽。想与神仙一起邀游太空，同明月一样永世长存。我知道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这些想法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不可能很快实现，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只好把自己的无奈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通过箫声寄托在这悲凉的秋风中。</a:t>
            </a:r>
            <a:r>
              <a:rPr lang="zh-CN" altLang="en-US" sz="3600" b="1">
                <a:ea typeface="楷体_GB2312" pitchFamily="49" charset="-122"/>
              </a:rPr>
              <a:t>”</a:t>
            </a:r>
            <a:r>
              <a:rPr lang="zh-CN" altLang="en-US" sz="3600" b="1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30" name="Picture 2" descr="zhuyie_Z2_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CC0066"/>
            </a:solidFill>
            <a:miter lim="800000"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657600" y="2193925"/>
            <a:ext cx="5272088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8000" b="1" smtClean="0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为何而悲？</a:t>
            </a:r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2" name="Picture 2" descr="长江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cmpd="sng">
            <a:noFill/>
            <a:miter lim="800000"/>
          </a:ln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85720" y="2428868"/>
            <a:ext cx="8572560" cy="3785652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0000FF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000" b="1" smtClean="0">
                <a:solidFill>
                  <a:srgbClr val="000000"/>
                </a:solidFill>
              </a:rPr>
              <a:t>由</a:t>
            </a:r>
            <a:r>
              <a:rPr lang="zh-CN" altLang="en-US" sz="4000" b="1">
                <a:solidFill>
                  <a:srgbClr val="000000"/>
                </a:solidFill>
              </a:rPr>
              <a:t>月夜引出“月明星稀，乌鹊南飞”，自然想到横槊赋诗的曹操。泛舟赤壁自然想到赤壁之战，想到羽扇纶巾的周瑜。这样的人物，“而今安在哉？”真可谓“大江东去，浪淘尽，千古风流人物”。何况我辈。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714348" y="214290"/>
            <a:ext cx="7796213" cy="1016000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0000FF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solidFill>
                  <a:srgbClr val="000000"/>
                </a:solidFill>
              </a:rPr>
              <a:t>客人所</a:t>
            </a:r>
            <a:r>
              <a:rPr lang="zh-CN" altLang="en-US" sz="6000" b="1">
                <a:solidFill>
                  <a:srgbClr val="FF0000"/>
                </a:solidFill>
              </a:rPr>
              <a:t>“悲”</a:t>
            </a:r>
            <a:r>
              <a:rPr lang="zh-CN" altLang="en-US" sz="6000" b="1">
                <a:solidFill>
                  <a:srgbClr val="000000"/>
                </a:solidFill>
              </a:rPr>
              <a:t>为何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143108" y="1357298"/>
            <a:ext cx="4643470" cy="923330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2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5400" b="1" smtClean="0">
                <a:solidFill>
                  <a:srgbClr val="FF3300"/>
                </a:solidFill>
                <a:ea typeface="华文行楷" pitchFamily="2" charset="-122"/>
              </a:rPr>
              <a:t>历史沧桑之悲</a:t>
            </a:r>
            <a:endParaRPr lang="zh-CN" altLang="en-US" sz="5400" b="1">
              <a:solidFill>
                <a:srgbClr val="FF3300"/>
              </a:solidFill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1536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5" grpId="0"/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10" name="Picture 2" descr="图片9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cmpd="sng">
            <a:noFill/>
            <a:miter lim="800000"/>
          </a:ln>
        </p:spPr>
      </p:pic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8229600" cy="1366838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endParaRPr lang="zh-CN" altLang="zh-CN" sz="4000" b="1">
              <a:solidFill>
                <a:srgbClr val="FF3300"/>
              </a:solidFill>
              <a:ea typeface="华文行楷" pitchFamily="2" charset="-122"/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zh-CN" altLang="zh-CN" sz="2800" b="1"/>
          </a:p>
          <a:p>
            <a:pPr algn="ctr">
              <a:lnSpc>
                <a:spcPct val="80000"/>
              </a:lnSpc>
              <a:buFontTx/>
              <a:buNone/>
            </a:pPr>
            <a:endParaRPr lang="zh-CN" altLang="zh-CN" sz="1600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571472" y="3643314"/>
            <a:ext cx="8321703" cy="2781300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0000FF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sz="4400" b="1">
                <a:solidFill>
                  <a:srgbClr val="0000FF"/>
                </a:solidFill>
              </a:rPr>
              <a:t>于是想与神仙相交，与明月同在，可又“不可乎骤得 ”，只好“托遗响于悲风 ”，流露出一种</a:t>
            </a:r>
            <a:r>
              <a:rPr lang="zh-CN" sz="4400" b="1">
                <a:solidFill>
                  <a:srgbClr val="FF0000"/>
                </a:solidFill>
              </a:rPr>
              <a:t>虚无主义和消极的人生观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571472" y="1928802"/>
            <a:ext cx="8064500" cy="1441450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FFFF00"/>
            </a:solidFill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4400" b="1"/>
              <a:t>寄蜉蝣于天地，渺沧海之一粟。</a:t>
            </a:r>
          </a:p>
          <a:p>
            <a:r>
              <a:rPr lang="zh-CN" sz="4400" b="1"/>
              <a:t>哀吾生之须臾，羡长江之无穷。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928794" y="0"/>
            <a:ext cx="4643470" cy="1754326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2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sz="5400" b="1">
                <a:solidFill>
                  <a:srgbClr val="FF3300"/>
                </a:solidFill>
                <a:ea typeface="华文行楷" pitchFamily="2" charset="-122"/>
              </a:rPr>
              <a:t>人生短暂之</a:t>
            </a:r>
            <a:r>
              <a:rPr lang="zh-CN" sz="5400" b="1" smtClean="0">
                <a:solidFill>
                  <a:srgbClr val="FF3300"/>
                </a:solidFill>
                <a:ea typeface="华文行楷" pitchFamily="2" charset="-122"/>
              </a:rPr>
              <a:t>悲</a:t>
            </a:r>
            <a:endParaRPr lang="en-US" altLang="zh-CN" sz="5400" b="1" smtClean="0">
              <a:solidFill>
                <a:srgbClr val="FF3300"/>
              </a:solidFill>
              <a:ea typeface="华文行楷" pitchFamily="2" charset="-122"/>
            </a:endParaRPr>
          </a:p>
          <a:p>
            <a:r>
              <a:rPr lang="zh-CN" altLang="en-US" sz="5400" b="1" smtClean="0">
                <a:solidFill>
                  <a:srgbClr val="FF3300"/>
                </a:solidFill>
                <a:ea typeface="华文行楷" pitchFamily="2" charset="-122"/>
              </a:rPr>
              <a:t>个体渺小之悲</a:t>
            </a:r>
            <a:endParaRPr lang="zh-CN" sz="5400" b="1">
              <a:solidFill>
                <a:srgbClr val="FF3300"/>
              </a:solidFill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174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  <p:bldP spid="1741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214282" y="357166"/>
            <a:ext cx="6445950" cy="10156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理想与现实的矛盾</a:t>
            </a:r>
          </a:p>
        </p:txBody>
      </p:sp>
      <p:pic>
        <p:nvPicPr>
          <p:cNvPr id="5" name="Picture 2" descr="110(1)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3835569"/>
            <a:ext cx="4283968" cy="3022431"/>
          </a:xfrm>
          <a:prstGeom prst="rect">
            <a:avLst/>
          </a:prstGeom>
          <a:noFill/>
        </p:spPr>
      </p:pic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238998" y="1844824"/>
            <a:ext cx="890500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660066"/>
                </a:solidFill>
                <a:ea typeface="楷体_GB2312" pitchFamily="49" charset="-122"/>
              </a:rPr>
              <a:t>理想：挟飞仙以遨游，抱明月而长终。</a:t>
            </a: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323528" y="3356992"/>
            <a:ext cx="428835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660066"/>
                </a:solidFill>
                <a:ea typeface="楷体_GB2312" pitchFamily="49" charset="-122"/>
              </a:rPr>
              <a:t>现实：不可乎骤得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8" grpId="0"/>
      <p:bldP spid="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6" name="Picture 4" descr="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9151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696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404813"/>
            <a:ext cx="85407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b="1" smtClean="0">
                <a:solidFill>
                  <a:srgbClr val="F2FC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苏轼的悲从何而来？</a:t>
            </a:r>
          </a:p>
        </p:txBody>
      </p:sp>
      <p:sp>
        <p:nvSpPr>
          <p:cNvPr id="696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71550" y="1916113"/>
            <a:ext cx="2541588" cy="5873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从歌声中来</a:t>
            </a:r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971550" y="2708275"/>
            <a:ext cx="22161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从箫声中来</a:t>
            </a:r>
          </a:p>
        </p:txBody>
      </p:sp>
      <p:sp>
        <p:nvSpPr>
          <p:cNvPr id="69638" name="Rectangle 6"/>
          <p:cNvSpPr>
            <a:spLocks noRot="1" noChangeArrowheads="1"/>
          </p:cNvSpPr>
          <p:nvPr/>
        </p:nvSpPr>
        <p:spPr bwMode="auto">
          <a:xfrm>
            <a:off x="714375" y="3500438"/>
            <a:ext cx="3313113" cy="587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从历史人物中来</a:t>
            </a:r>
          </a:p>
        </p:txBody>
      </p:sp>
      <p:sp>
        <p:nvSpPr>
          <p:cNvPr id="69639" name="Rectangle 7"/>
          <p:cNvSpPr>
            <a:spLocks noRot="1" noChangeArrowheads="1"/>
          </p:cNvSpPr>
          <p:nvPr/>
        </p:nvSpPr>
        <p:spPr bwMode="auto">
          <a:xfrm>
            <a:off x="785813" y="4292600"/>
            <a:ext cx="3240087" cy="587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从个人境遇中来</a:t>
            </a:r>
          </a:p>
        </p:txBody>
      </p:sp>
      <p:sp>
        <p:nvSpPr>
          <p:cNvPr id="69640" name="Rectangle 8"/>
          <p:cNvSpPr>
            <a:spLocks noRot="1" noChangeArrowheads="1"/>
          </p:cNvSpPr>
          <p:nvPr/>
        </p:nvSpPr>
        <p:spPr bwMode="auto">
          <a:xfrm>
            <a:off x="5076825" y="1916113"/>
            <a:ext cx="2879725" cy="587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（政治失意）</a:t>
            </a:r>
          </a:p>
        </p:txBody>
      </p:sp>
      <p:sp>
        <p:nvSpPr>
          <p:cNvPr id="69641" name="Rectangle 9"/>
          <p:cNvSpPr>
            <a:spLocks noRot="1" noChangeArrowheads="1"/>
          </p:cNvSpPr>
          <p:nvPr/>
        </p:nvSpPr>
        <p:spPr bwMode="auto">
          <a:xfrm>
            <a:off x="5076825" y="2708275"/>
            <a:ext cx="3167063" cy="587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（箫声幽怨）</a:t>
            </a:r>
          </a:p>
        </p:txBody>
      </p:sp>
      <p:sp>
        <p:nvSpPr>
          <p:cNvPr id="69642" name="Rectangle 10"/>
          <p:cNvSpPr>
            <a:spLocks noRot="1" noChangeArrowheads="1"/>
          </p:cNvSpPr>
          <p:nvPr/>
        </p:nvSpPr>
        <p:spPr bwMode="auto">
          <a:xfrm>
            <a:off x="5076825" y="3500438"/>
            <a:ext cx="3024188" cy="587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（人生无常）</a:t>
            </a:r>
          </a:p>
        </p:txBody>
      </p:sp>
      <p:sp>
        <p:nvSpPr>
          <p:cNvPr id="69643" name="Rectangle 11"/>
          <p:cNvSpPr>
            <a:spLocks noRot="1" noChangeArrowheads="1"/>
          </p:cNvSpPr>
          <p:nvPr/>
        </p:nvSpPr>
        <p:spPr bwMode="auto">
          <a:xfrm>
            <a:off x="5076825" y="4292600"/>
            <a:ext cx="3095625" cy="587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（生命短暂）</a:t>
            </a:r>
          </a:p>
        </p:txBody>
      </p:sp>
      <p:sp>
        <p:nvSpPr>
          <p:cNvPr id="69644" name="Line 12"/>
          <p:cNvSpPr>
            <a:spLocks noChangeShapeType="1"/>
          </p:cNvSpPr>
          <p:nvPr/>
        </p:nvSpPr>
        <p:spPr bwMode="auto">
          <a:xfrm>
            <a:off x="3492500" y="2205038"/>
            <a:ext cx="1223963" cy="0"/>
          </a:xfrm>
          <a:prstGeom prst="line">
            <a:avLst/>
          </a:prstGeom>
          <a:noFill/>
          <a:ln w="57150">
            <a:solidFill>
              <a:srgbClr val="FFCC99"/>
            </a:solidFill>
            <a:round/>
            <a:tailEnd type="stealth" w="lg" len="lg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9645" name="Line 13"/>
          <p:cNvSpPr>
            <a:spLocks noChangeShapeType="1"/>
          </p:cNvSpPr>
          <p:nvPr/>
        </p:nvSpPr>
        <p:spPr bwMode="auto">
          <a:xfrm>
            <a:off x="3492500" y="2997200"/>
            <a:ext cx="1223963" cy="0"/>
          </a:xfrm>
          <a:prstGeom prst="line">
            <a:avLst/>
          </a:prstGeom>
          <a:noFill/>
          <a:ln w="57150">
            <a:solidFill>
              <a:srgbClr val="FFCC99"/>
            </a:solidFill>
            <a:round/>
            <a:tailEnd type="stealth" w="lg" len="lg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9646" name="Line 14"/>
          <p:cNvSpPr>
            <a:spLocks noChangeShapeType="1"/>
          </p:cNvSpPr>
          <p:nvPr/>
        </p:nvSpPr>
        <p:spPr bwMode="auto">
          <a:xfrm>
            <a:off x="3995738" y="3789363"/>
            <a:ext cx="1223962" cy="0"/>
          </a:xfrm>
          <a:prstGeom prst="line">
            <a:avLst/>
          </a:prstGeom>
          <a:noFill/>
          <a:ln w="57150">
            <a:solidFill>
              <a:srgbClr val="FFCC99"/>
            </a:solidFill>
            <a:round/>
            <a:tailEnd type="stealth" w="lg" len="lg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9647" name="Line 15"/>
          <p:cNvSpPr>
            <a:spLocks noChangeShapeType="1"/>
          </p:cNvSpPr>
          <p:nvPr/>
        </p:nvSpPr>
        <p:spPr bwMode="auto">
          <a:xfrm>
            <a:off x="3995738" y="4581525"/>
            <a:ext cx="1223962" cy="0"/>
          </a:xfrm>
          <a:prstGeom prst="line">
            <a:avLst/>
          </a:prstGeom>
          <a:noFill/>
          <a:ln w="57150">
            <a:solidFill>
              <a:srgbClr val="FFCC99"/>
            </a:solidFill>
            <a:round/>
            <a:tailEnd type="stealth" w="lg" len="lg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9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9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9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9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5" grpId="0" build="p"/>
      <p:bldP spid="69637" grpId="0"/>
      <p:bldP spid="69638" grpId="0"/>
      <p:bldP spid="69639" grpId="0"/>
      <p:bldP spid="69640" grpId="0"/>
      <p:bldP spid="69641" grpId="0"/>
      <p:bldP spid="69642" grpId="0"/>
      <p:bldP spid="69643" grpId="0"/>
      <p:bldP spid="69644" grpId="0"/>
      <p:bldP spid="69645" grpId="0"/>
      <p:bldP spid="69646" grpId="0"/>
      <p:bldP spid="6964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7" name="Text Box 4"/>
          <p:cNvSpPr txBox="1">
            <a:spLocks noChangeArrowheads="1"/>
          </p:cNvSpPr>
          <p:nvPr/>
        </p:nvSpPr>
        <p:spPr bwMode="auto">
          <a:xfrm>
            <a:off x="468313" y="1773238"/>
            <a:ext cx="793750" cy="209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000" b="1" smtClean="0">
                <a:solidFill>
                  <a:srgbClr val="000000"/>
                </a:solidFill>
                <a:ea typeface="楷体_GB2312" pitchFamily="49" charset="-122"/>
              </a:rPr>
              <a:t>情怀阐发</a:t>
            </a:r>
          </a:p>
        </p:txBody>
      </p:sp>
      <p:sp>
        <p:nvSpPr>
          <p:cNvPr id="55298" name="AutoShape 5"/>
          <p:cNvSpPr/>
          <p:nvPr/>
        </p:nvSpPr>
        <p:spPr bwMode="auto">
          <a:xfrm>
            <a:off x="1403350" y="620713"/>
            <a:ext cx="574675" cy="4392612"/>
          </a:xfrm>
          <a:prstGeom prst="leftBrace">
            <a:avLst>
              <a:gd name="adj1" fmla="val 63662"/>
              <a:gd name="adj2" fmla="val 50000"/>
            </a:avLst>
          </a:prstGeom>
          <a:noFill/>
          <a:ln w="31750">
            <a:solidFill>
              <a:srgbClr val="800000"/>
            </a:solidFill>
            <a:rou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17766" name="Text Box 6"/>
          <p:cNvSpPr txBox="1">
            <a:spLocks noChangeArrowheads="1"/>
          </p:cNvSpPr>
          <p:nvPr/>
        </p:nvSpPr>
        <p:spPr bwMode="auto">
          <a:xfrm>
            <a:off x="1979613" y="333375"/>
            <a:ext cx="14081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ea typeface="楷体_GB2312" pitchFamily="49" charset="-122"/>
              </a:rPr>
              <a:t>对比：</a:t>
            </a:r>
          </a:p>
        </p:txBody>
      </p:sp>
      <p:sp>
        <p:nvSpPr>
          <p:cNvPr id="117767" name="Text Box 7"/>
          <p:cNvSpPr txBox="1">
            <a:spLocks noChangeArrowheads="1"/>
          </p:cNvSpPr>
          <p:nvPr/>
        </p:nvSpPr>
        <p:spPr bwMode="auto">
          <a:xfrm>
            <a:off x="3059113" y="404813"/>
            <a:ext cx="50768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333399"/>
                </a:solidFill>
                <a:ea typeface="楷体_GB2312" pitchFamily="49" charset="-122"/>
              </a:rPr>
              <a:t>古今人物</a:t>
            </a:r>
            <a:r>
              <a:rPr lang="en-US" altLang="zh-CN" sz="3200" b="1" smtClean="0">
                <a:solidFill>
                  <a:srgbClr val="333399"/>
                </a:solidFill>
                <a:ea typeface="楷体_GB2312" pitchFamily="49" charset="-122"/>
              </a:rPr>
              <a:t>——</a:t>
            </a:r>
            <a:r>
              <a:rPr lang="zh-CN" altLang="en-US" sz="3200" b="1" smtClean="0">
                <a:solidFill>
                  <a:srgbClr val="333399"/>
                </a:solidFill>
                <a:ea typeface="楷体_GB2312" pitchFamily="49" charset="-122"/>
              </a:rPr>
              <a:t>曹操，吾与子</a:t>
            </a:r>
          </a:p>
        </p:txBody>
      </p:sp>
      <p:sp>
        <p:nvSpPr>
          <p:cNvPr id="55301" name="Text Box 8"/>
          <p:cNvSpPr txBox="1">
            <a:spLocks noChangeArrowheads="1"/>
          </p:cNvSpPr>
          <p:nvPr/>
        </p:nvSpPr>
        <p:spPr bwMode="auto">
          <a:xfrm>
            <a:off x="2032000" y="1490663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17769" name="Text Box 9"/>
          <p:cNvSpPr txBox="1">
            <a:spLocks noChangeArrowheads="1"/>
          </p:cNvSpPr>
          <p:nvPr/>
        </p:nvSpPr>
        <p:spPr bwMode="auto">
          <a:xfrm>
            <a:off x="1979613" y="981075"/>
            <a:ext cx="6500812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赤壁江山触发他想到历史上的英雄人物，当年何等英雄，而今安在</a:t>
            </a:r>
            <a:r>
              <a:rPr lang="en-US" altLang="zh-CN" sz="3200" b="1" smtClean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zh-CN" altLang="en-US" sz="3200" b="1" smtClean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何况吾辈渔樵江渚之上</a:t>
            </a:r>
            <a:r>
              <a:rPr lang="en-US" altLang="zh-CN" sz="3200" b="1" smtClean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!</a:t>
            </a:r>
            <a:endParaRPr lang="zh-CN" altLang="en-US" sz="3200" smtClean="0">
              <a:solidFill>
                <a:srgbClr val="66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7770" name="Text Box 10"/>
          <p:cNvSpPr txBox="1">
            <a:spLocks noChangeArrowheads="1"/>
          </p:cNvSpPr>
          <p:nvPr/>
        </p:nvSpPr>
        <p:spPr bwMode="auto">
          <a:xfrm>
            <a:off x="1979613" y="2565400"/>
            <a:ext cx="14081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ea typeface="楷体_GB2312" pitchFamily="49" charset="-122"/>
              </a:rPr>
              <a:t>比喻：</a:t>
            </a:r>
          </a:p>
        </p:txBody>
      </p:sp>
      <p:sp>
        <p:nvSpPr>
          <p:cNvPr id="117771" name="Text Box 11"/>
          <p:cNvSpPr txBox="1">
            <a:spLocks noChangeArrowheads="1"/>
          </p:cNvSpPr>
          <p:nvPr/>
        </p:nvSpPr>
        <p:spPr bwMode="auto">
          <a:xfrm>
            <a:off x="3059113" y="2565400"/>
            <a:ext cx="385603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0099"/>
                </a:solidFill>
                <a:ea typeface="楷体_GB2312" pitchFamily="49" charset="-122"/>
              </a:rPr>
              <a:t>人生短暂，感触生悲</a:t>
            </a:r>
          </a:p>
        </p:txBody>
      </p:sp>
      <p:sp>
        <p:nvSpPr>
          <p:cNvPr id="117772" name="Text Box 12"/>
          <p:cNvSpPr txBox="1">
            <a:spLocks noChangeArrowheads="1"/>
          </p:cNvSpPr>
          <p:nvPr/>
        </p:nvSpPr>
        <p:spPr bwMode="auto">
          <a:xfrm>
            <a:off x="2051050" y="3213100"/>
            <a:ext cx="6643688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蜉蝣（天地） 粟（沧海） 哀（吾生） 羡（长江）</a:t>
            </a:r>
            <a:r>
              <a:rPr lang="en-US" altLang="zh-CN" smtClean="0">
                <a:solidFill>
                  <a:srgbClr val="660066"/>
                </a:solidFill>
              </a:rPr>
              <a:t> </a:t>
            </a:r>
          </a:p>
        </p:txBody>
      </p:sp>
      <p:sp>
        <p:nvSpPr>
          <p:cNvPr id="117773" name="Text Box 13"/>
          <p:cNvSpPr txBox="1">
            <a:spLocks noChangeArrowheads="1"/>
          </p:cNvSpPr>
          <p:nvPr/>
        </p:nvSpPr>
        <p:spPr bwMode="auto">
          <a:xfrm>
            <a:off x="1979613" y="4292600"/>
            <a:ext cx="34480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ea typeface="楷体_GB2312" pitchFamily="49" charset="-122"/>
              </a:rPr>
              <a:t>理想与现实的矛盾</a:t>
            </a:r>
          </a:p>
        </p:txBody>
      </p:sp>
      <p:sp>
        <p:nvSpPr>
          <p:cNvPr id="117776" name="Text Box 16"/>
          <p:cNvSpPr txBox="1">
            <a:spLocks noChangeArrowheads="1"/>
          </p:cNvSpPr>
          <p:nvPr/>
        </p:nvSpPr>
        <p:spPr bwMode="auto">
          <a:xfrm>
            <a:off x="2024063" y="4868863"/>
            <a:ext cx="711993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660066"/>
                </a:solidFill>
                <a:ea typeface="楷体_GB2312" pitchFamily="49" charset="-122"/>
              </a:rPr>
              <a:t>理想：挟飞仙以遨游，抱明月而长终。</a:t>
            </a:r>
          </a:p>
        </p:txBody>
      </p:sp>
      <p:sp>
        <p:nvSpPr>
          <p:cNvPr id="117777" name="Text Box 17"/>
          <p:cNvSpPr txBox="1">
            <a:spLocks noChangeArrowheads="1"/>
          </p:cNvSpPr>
          <p:nvPr/>
        </p:nvSpPr>
        <p:spPr bwMode="auto">
          <a:xfrm>
            <a:off x="2051050" y="5445125"/>
            <a:ext cx="34480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660066"/>
                </a:solidFill>
                <a:ea typeface="楷体_GB2312" pitchFamily="49" charset="-122"/>
              </a:rPr>
              <a:t>现实：不可乎骤得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117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7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17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1000"/>
                                        <p:tgtEl>
                                          <p:spTgt spid="117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17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11777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1177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6" grpId="0"/>
      <p:bldP spid="117767" grpId="0"/>
      <p:bldP spid="117769" grpId="0"/>
      <p:bldP spid="117770" grpId="0"/>
      <p:bldP spid="117771" grpId="0"/>
      <p:bldP spid="117772" grpId="0"/>
      <p:bldP spid="117773" grpId="0"/>
      <p:bldP spid="117776" grpId="0"/>
      <p:bldP spid="11777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08" name="Picture 12" descr="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400550" y="0"/>
            <a:ext cx="571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13" name="Picture 17" descr="6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11115"/>
            <a:ext cx="9144000" cy="684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450" name="Text Box 2"/>
          <p:cNvSpPr txBox="1">
            <a:spLocks noChangeArrowheads="1"/>
          </p:cNvSpPr>
          <p:nvPr/>
        </p:nvSpPr>
        <p:spPr bwMode="auto">
          <a:xfrm>
            <a:off x="755650" y="1484313"/>
            <a:ext cx="7991475" cy="51911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Aft>
                <a:spcPct val="10000"/>
              </a:spcAft>
              <a:defRPr/>
            </a:pPr>
            <a:r>
              <a:rPr lang="zh-CN" altLang="en-US" sz="2800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幼圆" pitchFamily="49" charset="-122"/>
              </a:rPr>
              <a:t>         </a:t>
            </a:r>
            <a:endParaRPr lang="zh-CN" altLang="en-US" sz="4400" b="1">
              <a:solidFill>
                <a:srgbClr val="3366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/>
              <a:ea typeface="幼圆" pitchFamily="49" charset="-122"/>
            </a:endParaRPr>
          </a:p>
        </p:txBody>
      </p:sp>
      <p:sp>
        <p:nvSpPr>
          <p:cNvPr id="31747" name="Rectangle 5"/>
          <p:cNvSpPr>
            <a:spLocks noChangeArrowheads="1"/>
          </p:cNvSpPr>
          <p:nvPr/>
        </p:nvSpPr>
        <p:spPr bwMode="auto">
          <a:xfrm>
            <a:off x="539750" y="260350"/>
            <a:ext cx="8208963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Tx/>
              <a:buChar char="•"/>
            </a:pPr>
            <a:r>
              <a:rPr lang="zh-CN" altLang="en-US" sz="3600" b="1">
                <a:solidFill>
                  <a:srgbClr val="000066"/>
                </a:solidFill>
                <a:ea typeface="楷体_GB2312" pitchFamily="49" charset="-122"/>
              </a:rPr>
              <a:t>古往今来，许多文人面对宇宙和历史时都感到短暂悲哀。</a:t>
            </a:r>
          </a:p>
        </p:txBody>
      </p:sp>
      <p:sp>
        <p:nvSpPr>
          <p:cNvPr id="104454" name="Rectangle 6"/>
          <p:cNvSpPr>
            <a:spLocks noChangeArrowheads="1"/>
          </p:cNvSpPr>
          <p:nvPr/>
        </p:nvSpPr>
        <p:spPr bwMode="auto">
          <a:xfrm>
            <a:off x="323850" y="1773238"/>
            <a:ext cx="8424863" cy="4478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3200" b="1">
                <a:solidFill>
                  <a:srgbClr val="05090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1. </a:t>
            </a:r>
            <a:r>
              <a:rPr lang="zh-CN" altLang="en-US" sz="3200" b="1">
                <a:solidFill>
                  <a:srgbClr val="05090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曹 操：对酒当歌，人生几何</a:t>
            </a:r>
          </a:p>
          <a:p>
            <a:pPr eaLnBrk="1" hangingPunct="1">
              <a:defRPr/>
            </a:pPr>
            <a:endParaRPr lang="zh-CN" altLang="en-US" sz="3200" b="1">
              <a:solidFill>
                <a:srgbClr val="05090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defRPr/>
            </a:pPr>
            <a:r>
              <a:rPr lang="en-US" altLang="zh-CN" sz="3200" b="1">
                <a:solidFill>
                  <a:srgbClr val="05090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2. </a:t>
            </a:r>
            <a:r>
              <a:rPr lang="zh-CN" altLang="en-US" sz="3200" b="1">
                <a:solidFill>
                  <a:srgbClr val="05090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陈子昂：念天地之悠悠，独怆然而涕下</a:t>
            </a:r>
          </a:p>
          <a:p>
            <a:pPr eaLnBrk="1" hangingPunct="1">
              <a:defRPr/>
            </a:pPr>
            <a:endParaRPr lang="zh-CN" altLang="en-US" sz="3200" b="1">
              <a:solidFill>
                <a:srgbClr val="05090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defRPr/>
            </a:pPr>
            <a:r>
              <a:rPr lang="en-US" altLang="zh-CN" sz="3200" b="1">
                <a:solidFill>
                  <a:srgbClr val="05090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3. </a:t>
            </a:r>
            <a:r>
              <a:rPr lang="zh-CN" altLang="en-US" sz="3200" b="1">
                <a:solidFill>
                  <a:srgbClr val="05090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许 浑：英雄一去豪华尽，惟有青山似洛中</a:t>
            </a:r>
          </a:p>
          <a:p>
            <a:pPr eaLnBrk="1" hangingPunct="1">
              <a:defRPr/>
            </a:pPr>
            <a:endParaRPr lang="zh-CN" altLang="en-US" sz="3200" b="1">
              <a:solidFill>
                <a:srgbClr val="05090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defRPr/>
            </a:pPr>
            <a:r>
              <a:rPr lang="en-US" altLang="zh-CN" sz="3200" b="1">
                <a:solidFill>
                  <a:srgbClr val="05090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4. </a:t>
            </a:r>
            <a:r>
              <a:rPr lang="zh-CN" altLang="en-US" sz="3200" b="1">
                <a:solidFill>
                  <a:srgbClr val="05090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苏 轼：大江东去，浪淘尽，千古风流人物</a:t>
            </a:r>
          </a:p>
          <a:p>
            <a:pPr eaLnBrk="1" hangingPunct="1">
              <a:defRPr/>
            </a:pPr>
            <a:endParaRPr lang="zh-CN" altLang="en-US" sz="3200" b="1">
              <a:solidFill>
                <a:srgbClr val="05090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defRPr/>
            </a:pPr>
            <a:r>
              <a:rPr lang="en-US" altLang="zh-CN" sz="3200" b="1">
                <a:solidFill>
                  <a:srgbClr val="05090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5. </a:t>
            </a:r>
            <a:r>
              <a:rPr lang="zh-CN" altLang="en-US" sz="3200" b="1">
                <a:solidFill>
                  <a:srgbClr val="05090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杨 慎：滚滚长江东逝水，浪花淘尽英雄</a:t>
            </a:r>
            <a:endParaRPr lang="zh-CN" altLang="en-US" sz="3200" b="1">
              <a:solidFill>
                <a:srgbClr val="05090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5586" name="AutoShape 2"/>
          <p:cNvSpPr>
            <a:spLocks noChangeArrowheads="1"/>
          </p:cNvSpPr>
          <p:nvPr/>
        </p:nvSpPr>
        <p:spPr bwMode="auto">
          <a:xfrm>
            <a:off x="1600200" y="457200"/>
            <a:ext cx="5715000" cy="17526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FF9900">
                  <a:alpha val="17000"/>
                </a:srgbClr>
              </a:gs>
            </a:gsLst>
            <a:path path="rect">
              <a:fillToRect l="50000" t="50000" r="50000" b="50000"/>
            </a:path>
          </a:gradFill>
          <a:ln w="9525">
            <a:solidFill>
              <a:srgbClr val="9E4F00"/>
            </a:solidFill>
            <a:round/>
          </a:ln>
          <a:effectLst/>
        </p:spPr>
        <p:txBody>
          <a:bodyPr wrap="none" anchor="ctr"/>
          <a:lstStyle/>
          <a:p>
            <a:pPr algn="ctr" eaLnBrk="1" hangingPunct="1"/>
            <a:r>
              <a:rPr lang="zh-CN" altLang="en-US" sz="4800" b="1">
                <a:solidFill>
                  <a:srgbClr val="990033"/>
                </a:solidFill>
                <a:latin typeface="Times New Roman" pitchFamily="18" charset="0"/>
                <a:ea typeface="楷体_GB2312" pitchFamily="49" charset="-122"/>
              </a:rPr>
              <a:t>赏析课文第四段</a:t>
            </a:r>
          </a:p>
        </p:txBody>
      </p:sp>
      <p:pic>
        <p:nvPicPr>
          <p:cNvPr id="195587" name="Picture 3" descr="Zhuanti_Guohua_Xieyishanshui_00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590800"/>
            <a:ext cx="9144000" cy="426878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95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195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"/>
            <a:ext cx="8229600" cy="1219200"/>
          </a:xfrm>
          <a:solidFill>
            <a:schemeClr val="folHlink">
              <a:alpha val="61960"/>
            </a:schemeClr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苏子曰：</a:t>
            </a:r>
            <a:r>
              <a:rPr lang="zh-CN" altLang="en-US" b="1" smtClean="0">
                <a:solidFill>
                  <a:srgbClr val="000000"/>
                </a:solidFill>
                <a:ea typeface="楷体_GB2312" pitchFamily="49" charset="-122"/>
              </a:rPr>
              <a:t>“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客亦知夫水与月乎？</a:t>
            </a:r>
            <a:r>
              <a:rPr lang="zh-CN" altLang="en-US" b="1" smtClean="0">
                <a:solidFill>
                  <a:srgbClr val="EF2C05"/>
                </a:solidFill>
                <a:latin typeface="楷体_GB2312" pitchFamily="49" charset="-122"/>
                <a:ea typeface="楷体_GB2312" pitchFamily="49" charset="-122"/>
              </a:rPr>
              <a:t>逝者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如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斯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未尝往也；</a:t>
            </a:r>
            <a:r>
              <a:rPr lang="zh-CN" altLang="en-US" b="1" smtClean="0">
                <a:solidFill>
                  <a:srgbClr val="EF2C05"/>
                </a:solidFill>
                <a:latin typeface="楷体_GB2312" pitchFamily="49" charset="-122"/>
                <a:ea typeface="楷体_GB2312" pitchFamily="49" charset="-122"/>
              </a:rPr>
              <a:t>盈虚者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如</a:t>
            </a:r>
            <a:r>
              <a:rPr lang="zh-CN" altLang="en-US" b="1" smtClean="0">
                <a:solidFill>
                  <a:srgbClr val="EF2C05"/>
                </a:solidFill>
                <a:latin typeface="楷体_GB2312" pitchFamily="49" charset="-122"/>
                <a:ea typeface="楷体_GB2312" pitchFamily="49" charset="-122"/>
              </a:rPr>
              <a:t>彼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b="1" smtClean="0">
                <a:solidFill>
                  <a:srgbClr val="EF2C05"/>
                </a:solidFill>
                <a:latin typeface="楷体_GB2312" pitchFamily="49" charset="-122"/>
                <a:ea typeface="楷体_GB2312" pitchFamily="49" charset="-122"/>
              </a:rPr>
              <a:t>卒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莫</a:t>
            </a:r>
            <a:r>
              <a:rPr lang="zh-CN" altLang="en-US" b="1" smtClean="0">
                <a:solidFill>
                  <a:srgbClr val="EF2C05"/>
                </a:solidFill>
                <a:latin typeface="楷体_GB2312" pitchFamily="49" charset="-122"/>
                <a:ea typeface="楷体_GB2312" pitchFamily="49" charset="-122"/>
              </a:rPr>
              <a:t>消长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也。</a:t>
            </a:r>
          </a:p>
        </p:txBody>
      </p:sp>
      <p:sp>
        <p:nvSpPr>
          <p:cNvPr id="196611" name="Rectangle 3"/>
          <p:cNvSpPr>
            <a:spLocks noChangeArrowheads="1"/>
          </p:cNvSpPr>
          <p:nvPr/>
        </p:nvSpPr>
        <p:spPr bwMode="auto">
          <a:xfrm>
            <a:off x="762000" y="1828800"/>
            <a:ext cx="7848600" cy="20415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200">
                <a:solidFill>
                  <a:srgbClr val="EF2C05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200" b="1">
                <a:solidFill>
                  <a:srgbClr val="EF2C05"/>
                </a:solidFill>
                <a:latin typeface="楷体_GB2312" pitchFamily="49" charset="-122"/>
                <a:ea typeface="楷体_GB2312" pitchFamily="49" charset="-122"/>
              </a:rPr>
              <a:t>逝者 </a:t>
            </a:r>
            <a:r>
              <a:rPr lang="en-US" altLang="zh-CN" sz="3200" b="1">
                <a:solidFill>
                  <a:srgbClr val="EF2C05"/>
                </a:solidFill>
                <a:latin typeface="楷体_GB2312" pitchFamily="49" charset="-122"/>
                <a:ea typeface="楷体_GB2312" pitchFamily="49" charset="-122"/>
              </a:rPr>
              <a:t>: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逝</a:t>
            </a:r>
            <a:r>
              <a:rPr lang="en-US" altLang="zh-CN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往。流去的水。        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斯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en-US" altLang="zh-CN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这，指水。                   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盈虚：盈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，指月圆。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虚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，指月缺。   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卒：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最终，到底。 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消长：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消减和增长</a:t>
            </a:r>
            <a:r>
              <a:rPr lang="zh-CN" altLang="en-US" sz="320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。</a:t>
            </a:r>
          </a:p>
        </p:txBody>
      </p:sp>
      <p:sp>
        <p:nvSpPr>
          <p:cNvPr id="196612" name="Rectangle 4"/>
          <p:cNvSpPr>
            <a:spLocks noChangeArrowheads="1"/>
          </p:cNvSpPr>
          <p:nvPr/>
        </p:nvSpPr>
        <p:spPr bwMode="auto">
          <a:xfrm>
            <a:off x="152400" y="4267200"/>
            <a:ext cx="8763000" cy="2289175"/>
          </a:xfrm>
          <a:prstGeom prst="rect">
            <a:avLst/>
          </a:prstGeom>
          <a:solidFill>
            <a:srgbClr val="CC99FF">
              <a:alpha val="74117"/>
            </a:srgbClr>
          </a:solidFill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lvl="1" eaLnBrk="1" hangingPunct="1">
              <a:spcBef>
                <a:spcPct val="20000"/>
              </a:spcBef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我说：</a:t>
            </a:r>
            <a:r>
              <a:rPr lang="zh-CN" altLang="en-US" sz="3600" b="1">
                <a:ea typeface="楷体_GB2312" pitchFamily="49" charset="-122"/>
              </a:rPr>
              <a:t>“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客人你知道那江水和月亮吗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江水总是像这样滚滚流去，却始终未曾流走；时圆时缺就像那月亮，可是最终没有消减或增长啊。</a:t>
            </a:r>
            <a:r>
              <a:rPr lang="zh-CN" altLang="en-US" sz="3600" b="1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96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228600"/>
            <a:ext cx="8229600" cy="1676400"/>
          </a:xfrm>
          <a:solidFill>
            <a:schemeClr val="folHlink">
              <a:alpha val="67058"/>
            </a:schemeClr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盖将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自其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变者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观之，则天地曾不能以一瞬；自其不变者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观之，则物与我皆无尽也，而又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何羡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乎？</a:t>
            </a:r>
          </a:p>
        </p:txBody>
      </p:sp>
      <p:sp>
        <p:nvSpPr>
          <p:cNvPr id="197635" name="Rectangle 3"/>
          <p:cNvSpPr>
            <a:spLocks noChangeArrowheads="1"/>
          </p:cNvSpPr>
          <p:nvPr/>
        </p:nvSpPr>
        <p:spPr bwMode="auto">
          <a:xfrm>
            <a:off x="457200" y="1828800"/>
            <a:ext cx="8229600" cy="20415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盖：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句首，表假设语气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。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将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表示假设。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          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曾：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简直，竟然</a:t>
            </a:r>
            <a:r>
              <a:rPr lang="en-US" altLang="zh-CN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连</a:t>
            </a:r>
            <a:r>
              <a:rPr lang="en-US" altLang="zh-CN" sz="3200" b="1">
                <a:solidFill>
                  <a:srgbClr val="008000"/>
                </a:solidFill>
                <a:ea typeface="楷体_GB2312" pitchFamily="49" charset="-122"/>
              </a:rPr>
              <a:t>……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都。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                   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以一瞬：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通</a:t>
            </a:r>
            <a:r>
              <a:rPr lang="zh-CN" altLang="en-US" sz="3200" b="1">
                <a:solidFill>
                  <a:srgbClr val="008000"/>
                </a:solidFill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已</a:t>
            </a:r>
            <a:r>
              <a:rPr lang="zh-CN" altLang="en-US" sz="3200" b="1">
                <a:solidFill>
                  <a:srgbClr val="008000"/>
                </a:solidFill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停止；一眨眼。       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则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那么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何羡： </a:t>
            </a: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羡何</a:t>
            </a: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 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宾语前置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  <p:sp>
        <p:nvSpPr>
          <p:cNvPr id="197636" name="Rectangle 4"/>
          <p:cNvSpPr>
            <a:spLocks noChangeArrowheads="1"/>
          </p:cNvSpPr>
          <p:nvPr/>
        </p:nvSpPr>
        <p:spPr bwMode="auto">
          <a:xfrm>
            <a:off x="228600" y="4267200"/>
            <a:ext cx="8686800" cy="2289175"/>
          </a:xfrm>
          <a:prstGeom prst="rect">
            <a:avLst/>
          </a:prstGeom>
          <a:solidFill>
            <a:srgbClr val="CC99FF">
              <a:alpha val="74117"/>
            </a:srgbClr>
          </a:solidFill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20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假若从它的变化的方面来看，那么天地间万事万物连一瞬间都没有停止变化；如果从不变的方面来看，那么万物和我们都是永不消失的。我们又羡慕什么呢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19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304800"/>
            <a:ext cx="8229600" cy="1371600"/>
          </a:xfrm>
          <a:solidFill>
            <a:schemeClr val="folHlink">
              <a:alpha val="72156"/>
            </a:schemeClr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3600" smtClean="0">
                <a:ea typeface="隶书" pitchFamily="49" charset="-122"/>
              </a:rPr>
              <a:t>   </a:t>
            </a:r>
            <a:r>
              <a:rPr lang="zh-CN" altLang="en-US" sz="3600" b="1" smtClean="0">
                <a:solidFill>
                  <a:srgbClr val="FF0000"/>
                </a:solidFill>
                <a:ea typeface="楷体_GB2312" pitchFamily="49" charset="-122"/>
              </a:rPr>
              <a:t>且夫</a:t>
            </a:r>
            <a:r>
              <a:rPr lang="zh-CN" altLang="en-US" sz="3600" b="1" smtClean="0">
                <a:ea typeface="楷体_GB2312" pitchFamily="49" charset="-122"/>
              </a:rPr>
              <a:t>天地之间，物各有主。苟非吾之所有，</a:t>
            </a:r>
            <a:r>
              <a:rPr lang="zh-CN" altLang="en-US" sz="3600" b="1" smtClean="0">
                <a:solidFill>
                  <a:srgbClr val="FF0000"/>
                </a:solidFill>
                <a:ea typeface="楷体_GB2312" pitchFamily="49" charset="-122"/>
              </a:rPr>
              <a:t>虽</a:t>
            </a:r>
            <a:r>
              <a:rPr lang="zh-CN" altLang="en-US" sz="3600" b="1" smtClean="0">
                <a:ea typeface="楷体_GB2312" pitchFamily="49" charset="-122"/>
              </a:rPr>
              <a:t>一毫而莫取。</a:t>
            </a:r>
          </a:p>
        </p:txBody>
      </p:sp>
      <p:sp>
        <p:nvSpPr>
          <p:cNvPr id="198659" name="Rectangle 3"/>
          <p:cNvSpPr>
            <a:spLocks noChangeArrowheads="1"/>
          </p:cNvSpPr>
          <p:nvPr/>
        </p:nvSpPr>
        <p:spPr bwMode="auto">
          <a:xfrm>
            <a:off x="467544" y="4293096"/>
            <a:ext cx="8159824" cy="1739900"/>
          </a:xfrm>
          <a:prstGeom prst="rect">
            <a:avLst/>
          </a:prstGeom>
          <a:solidFill>
            <a:srgbClr val="CC99FF">
              <a:alpha val="74117"/>
            </a:srgbClr>
          </a:solidFill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60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至于天地之间，万物都有各自的主宰，假如不是我所有的东西，即使一丝一毫也不敢取用。</a:t>
            </a:r>
            <a:r>
              <a:rPr lang="zh-CN" altLang="en-US" sz="3600"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z="3600" b="1">
                <a:latin typeface="隶书" pitchFamily="49" charset="-122"/>
                <a:ea typeface="隶书" pitchFamily="49" charset="-122"/>
              </a:rPr>
              <a:t> </a:t>
            </a:r>
          </a:p>
        </p:txBody>
      </p:sp>
      <p:sp>
        <p:nvSpPr>
          <p:cNvPr id="198660" name="Rectangle 4"/>
          <p:cNvSpPr>
            <a:spLocks noChangeArrowheads="1"/>
          </p:cNvSpPr>
          <p:nvPr/>
        </p:nvSpPr>
        <p:spPr bwMode="auto">
          <a:xfrm>
            <a:off x="914400" y="2438400"/>
            <a:ext cx="7467600" cy="10668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且夫 ：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发语词，表示另起一个话头。         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苟 ： 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假如。    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虽 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 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即使。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9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5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304800"/>
            <a:ext cx="8382000" cy="1447800"/>
          </a:xfrm>
          <a:solidFill>
            <a:schemeClr val="folHlink">
              <a:alpha val="65881"/>
            </a:schemeClr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惟江上之清风，与山间之明月，耳</a:t>
            </a:r>
            <a:r>
              <a:rPr lang="zh-CN" altLang="en-US" b="1" smtClean="0">
                <a:solidFill>
                  <a:srgbClr val="EF2C05"/>
                </a:solidFill>
                <a:latin typeface="楷体_GB2312" pitchFamily="49" charset="-122"/>
                <a:ea typeface="楷体_GB2312" pitchFamily="49" charset="-122"/>
              </a:rPr>
              <a:t>得之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而为声，目</a:t>
            </a:r>
            <a:r>
              <a:rPr lang="zh-CN" altLang="en-US" b="1" smtClean="0">
                <a:solidFill>
                  <a:srgbClr val="EF2C05"/>
                </a:solidFill>
                <a:latin typeface="楷体_GB2312" pitchFamily="49" charset="-122"/>
                <a:ea typeface="楷体_GB2312" pitchFamily="49" charset="-122"/>
              </a:rPr>
              <a:t>遇之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而成色，取之无禁，用之不竭，是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造物者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之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无尽藏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也，而吾与子之所共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适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b="1" smtClean="0">
                <a:solidFill>
                  <a:srgbClr val="000000"/>
                </a:solidFill>
                <a:ea typeface="楷体_GB2312" pitchFamily="49" charset="-122"/>
              </a:rPr>
              <a:t>”</a:t>
            </a:r>
            <a:r>
              <a:rPr lang="zh-CN" altLang="en-US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</a:t>
            </a:r>
            <a:endParaRPr lang="zh-CN" altLang="en-US" smtClean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99683" name="Rectangle 3"/>
          <p:cNvSpPr>
            <a:spLocks noChangeArrowheads="1"/>
          </p:cNvSpPr>
          <p:nvPr/>
        </p:nvSpPr>
        <p:spPr bwMode="auto">
          <a:xfrm>
            <a:off x="304800" y="1981200"/>
            <a:ext cx="8534400" cy="16510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造物者：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大自然。                     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藏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(z</a:t>
            </a:r>
            <a:r>
              <a:rPr lang="en-US" altLang="zh-CN" sz="3200" b="1">
                <a:solidFill>
                  <a:srgbClr val="FF0000"/>
                </a:solidFill>
                <a:ea typeface="楷体_GB2312" pitchFamily="49" charset="-122"/>
              </a:rPr>
              <a:t>à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ng)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宝藏 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适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引申为享用。</a:t>
            </a:r>
          </a:p>
        </p:txBody>
      </p:sp>
      <p:sp>
        <p:nvSpPr>
          <p:cNvPr id="199684" name="Rectangle 4"/>
          <p:cNvSpPr>
            <a:spLocks noChangeArrowheads="1"/>
          </p:cNvSpPr>
          <p:nvPr/>
        </p:nvSpPr>
        <p:spPr bwMode="auto">
          <a:xfrm>
            <a:off x="0" y="4019550"/>
            <a:ext cx="9144000" cy="2838450"/>
          </a:xfrm>
          <a:prstGeom prst="rect">
            <a:avLst/>
          </a:prstGeom>
          <a:solidFill>
            <a:srgbClr val="CC99FF">
              <a:alpha val="74117"/>
            </a:srgbClr>
          </a:solidFill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60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只有江上的秋风，和山间的明月，耳朵听到的成为声音，眼睛看到的成为美景，取用它们没有人禁止，享用它们无穷无尽，这是大自然无穷尽的宝藏，而我和你可以共享用它们。</a:t>
            </a:r>
            <a:r>
              <a:rPr lang="zh-CN" altLang="en-US" sz="3600" b="1">
                <a:ea typeface="楷体_GB2312" pitchFamily="49" charset="-122"/>
              </a:rPr>
              <a:t>”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99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3778" name="AutoShape 2"/>
          <p:cNvSpPr>
            <a:spLocks noChangeArrowheads="1"/>
          </p:cNvSpPr>
          <p:nvPr/>
        </p:nvSpPr>
        <p:spPr bwMode="auto">
          <a:xfrm>
            <a:off x="1600200" y="457200"/>
            <a:ext cx="5715000" cy="17526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FF9900">
                  <a:alpha val="17000"/>
                </a:srgbClr>
              </a:gs>
            </a:gsLst>
            <a:path path="rect">
              <a:fillToRect l="50000" t="50000" r="50000" b="50000"/>
            </a:path>
          </a:gradFill>
          <a:ln w="9525">
            <a:solidFill>
              <a:srgbClr val="9E4F00"/>
            </a:solidFill>
            <a:rou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srgbClr val="990033"/>
                </a:solidFill>
                <a:latin typeface="Times New Roman" pitchFamily="18" charset="0"/>
                <a:ea typeface="楷体_GB2312" pitchFamily="49" charset="-122"/>
              </a:rPr>
              <a:t>赏析课文第五段</a:t>
            </a:r>
          </a:p>
        </p:txBody>
      </p:sp>
      <p:pic>
        <p:nvPicPr>
          <p:cNvPr id="203779" name="Picture 3" descr="00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590800"/>
            <a:ext cx="9144000" cy="42672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03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203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7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228600"/>
            <a:ext cx="8367713" cy="1831975"/>
          </a:xfrm>
          <a:solidFill>
            <a:schemeClr val="folHlink">
              <a:alpha val="74117"/>
            </a:schemeClr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800" b="1" smtClean="0"/>
              <a:t>          </a:t>
            </a:r>
            <a:r>
              <a:rPr lang="zh-CN" altLang="en-US" sz="3600" b="1" smtClean="0">
                <a:ea typeface="楷体_GB2312" pitchFamily="49" charset="-122"/>
              </a:rPr>
              <a:t>客喜而笑，洗盏更酌。</a:t>
            </a:r>
            <a:r>
              <a:rPr lang="zh-CN" altLang="en-US" sz="3600" b="1" smtClean="0">
                <a:solidFill>
                  <a:srgbClr val="FF0000"/>
                </a:solidFill>
                <a:ea typeface="楷体_GB2312" pitchFamily="49" charset="-122"/>
              </a:rPr>
              <a:t>肴核既</a:t>
            </a:r>
            <a:r>
              <a:rPr lang="zh-CN" altLang="en-US" sz="3600" b="1" smtClean="0">
                <a:ea typeface="楷体_GB2312" pitchFamily="49" charset="-122"/>
              </a:rPr>
              <a:t>尽，杯盘</a:t>
            </a:r>
            <a:r>
              <a:rPr lang="zh-CN" altLang="en-US" sz="3600" b="1" smtClean="0">
                <a:solidFill>
                  <a:srgbClr val="FF0000"/>
                </a:solidFill>
                <a:ea typeface="楷体_GB2312" pitchFamily="49" charset="-122"/>
              </a:rPr>
              <a:t>狼籍</a:t>
            </a:r>
            <a:r>
              <a:rPr lang="zh-CN" altLang="en-US" sz="3600" b="1" smtClean="0">
                <a:ea typeface="楷体_GB2312" pitchFamily="49" charset="-122"/>
              </a:rPr>
              <a:t>。相与</a:t>
            </a:r>
            <a:r>
              <a:rPr lang="zh-CN" altLang="en-US" sz="3600" b="1" smtClean="0">
                <a:solidFill>
                  <a:srgbClr val="FF0000"/>
                </a:solidFill>
                <a:ea typeface="楷体_GB2312" pitchFamily="49" charset="-122"/>
              </a:rPr>
              <a:t>枕藉</a:t>
            </a:r>
            <a:r>
              <a:rPr lang="zh-CN" altLang="en-US" sz="3600" b="1" smtClean="0">
                <a:ea typeface="楷体_GB2312" pitchFamily="49" charset="-122"/>
              </a:rPr>
              <a:t>乎舟中，不知东方之既白。</a:t>
            </a:r>
          </a:p>
        </p:txBody>
      </p:sp>
      <p:sp>
        <p:nvSpPr>
          <p:cNvPr id="204803" name="Rectangle 3"/>
          <p:cNvSpPr>
            <a:spLocks noChangeArrowheads="1"/>
          </p:cNvSpPr>
          <p:nvPr/>
        </p:nvSpPr>
        <p:spPr bwMode="auto">
          <a:xfrm>
            <a:off x="0" y="4419600"/>
            <a:ext cx="9144000" cy="2289175"/>
          </a:xfrm>
          <a:prstGeom prst="rect">
            <a:avLst/>
          </a:prstGeom>
          <a:solidFill>
            <a:srgbClr val="CC99FF">
              <a:alpha val="74117"/>
            </a:srgbClr>
          </a:solidFill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60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客人高兴地笑起来，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于是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洗净酒杯重新斟酒。菜肴果品都已吃光，酒杯盘碟杂乱地摆着。大家互相枕着靠着睡在舟中，不知不觉东方已经露出白色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天亮了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600" b="1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 </a:t>
            </a:r>
          </a:p>
        </p:txBody>
      </p:sp>
      <p:sp>
        <p:nvSpPr>
          <p:cNvPr id="204804" name="Rectangle 4"/>
          <p:cNvSpPr>
            <a:spLocks noChangeArrowheads="1"/>
          </p:cNvSpPr>
          <p:nvPr/>
        </p:nvSpPr>
        <p:spPr bwMode="auto">
          <a:xfrm>
            <a:off x="914400" y="2057400"/>
            <a:ext cx="8229600" cy="2209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肴核：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菜肴和果品。 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既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已经。       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狼籍（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j</a:t>
            </a:r>
            <a:r>
              <a:rPr lang="en-US" altLang="en-US" sz="3200" b="1"/>
              <a:t>í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en-US" altLang="zh-CN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纵横凌乱。       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枕藉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(ji</a:t>
            </a:r>
            <a:r>
              <a:rPr lang="en-US" altLang="en-US" sz="3200" b="1"/>
              <a:t>è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互相枕着睡觉。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既白：</a:t>
            </a:r>
            <a:r>
              <a:rPr lang="zh-CN" altLang="en-US" sz="32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已经发白，即天亮。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04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Picture 4" descr="CD002594-028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FEAE4"/>
              </a:clrFrom>
              <a:clrTo>
                <a:srgbClr val="EFEAE4">
                  <a:alpha val="0"/>
                </a:srgbClr>
              </a:clrTo>
            </a:clrChange>
            <a:lum contrast="6000"/>
          </a:blip>
          <a:stretch>
            <a:fillRect/>
          </a:stretch>
        </p:blipFill>
        <p:spPr bwMode="auto">
          <a:xfrm>
            <a:off x="0" y="0"/>
            <a:ext cx="1919288" cy="6858000"/>
          </a:xfrm>
          <a:prstGeom prst="rect">
            <a:avLst/>
          </a:prstGeom>
          <a:noFill/>
        </p:spPr>
      </p:pic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00232" y="1142984"/>
            <a:ext cx="7000924" cy="4214842"/>
          </a:xfrm>
          <a:solidFill>
            <a:schemeClr val="accent1"/>
          </a:solidFill>
          <a:ln>
            <a:solidFill>
              <a:srgbClr val="FF3300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zh-CN" altLang="zh-CN" sz="5400" b="1"/>
              <a:t>  </a:t>
            </a:r>
            <a:r>
              <a:rPr lang="zh-CN" sz="5400" b="1"/>
              <a:t>面对此种困惑，苏轼是如何消除客人心中的</a:t>
            </a:r>
            <a:r>
              <a:rPr lang="zh-CN" sz="5400" b="1" smtClean="0"/>
              <a:t>块垒</a:t>
            </a:r>
            <a:r>
              <a:rPr lang="zh-CN" altLang="en-US" sz="5400" b="1" smtClean="0"/>
              <a:t>，使他由“悲” 转</a:t>
            </a:r>
            <a:r>
              <a:rPr lang="zh-CN" altLang="en-US" sz="5400" b="1" smtClean="0">
                <a:solidFill>
                  <a:srgbClr val="FF0000"/>
                </a:solidFill>
              </a:rPr>
              <a:t>“喜”</a:t>
            </a:r>
            <a:r>
              <a:rPr lang="zh-CN" altLang="en-US" sz="5400" b="1" smtClean="0"/>
              <a:t>的</a:t>
            </a:r>
            <a:endParaRPr lang="zh-CN" sz="5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uiExpand="1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Picture 2" descr="r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124200" y="3048000"/>
            <a:ext cx="1663700" cy="2743200"/>
          </a:xfrm>
          <a:prstGeom prst="rect">
            <a:avLst/>
          </a:prstGeom>
          <a:noFill/>
          <a:ln w="9525" cmpd="sng">
            <a:noFill/>
            <a:miter lim="800000"/>
          </a:ln>
        </p:spPr>
      </p:pic>
      <p:pic>
        <p:nvPicPr>
          <p:cNvPr id="21507" name="Picture 3" descr="00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cmpd="sng">
            <a:noFill/>
            <a:miter lim="800000"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0" y="1952625"/>
            <a:ext cx="1311275" cy="3381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4400" b="1">
                <a:solidFill>
                  <a:srgbClr val="CC0099"/>
                </a:solidFill>
                <a:latin typeface="Times New Roman" pitchFamily="18" charset="0"/>
                <a:ea typeface="隶书" pitchFamily="49" charset="-122"/>
              </a:rPr>
              <a:t>变</a:t>
            </a:r>
          </a:p>
          <a:p>
            <a:endParaRPr lang="zh-CN" sz="4400" b="1">
              <a:solidFill>
                <a:srgbClr val="CC0099"/>
              </a:solidFill>
              <a:latin typeface="Times New Roman" pitchFamily="18" charset="0"/>
              <a:ea typeface="隶书" pitchFamily="49" charset="-122"/>
            </a:endParaRPr>
          </a:p>
          <a:p>
            <a:endParaRPr lang="zh-CN" sz="4400" b="1">
              <a:solidFill>
                <a:srgbClr val="CC0099"/>
              </a:solidFill>
              <a:latin typeface="Times New Roman" pitchFamily="18" charset="0"/>
              <a:ea typeface="隶书" pitchFamily="49" charset="-122"/>
            </a:endParaRPr>
          </a:p>
          <a:p>
            <a:r>
              <a:rPr lang="zh-CN" sz="4400" b="1">
                <a:solidFill>
                  <a:srgbClr val="CC0099"/>
                </a:solidFill>
                <a:latin typeface="Times New Roman" pitchFamily="18" charset="0"/>
                <a:ea typeface="隶书" pitchFamily="49" charset="-122"/>
              </a:rPr>
              <a:t>不变</a:t>
            </a:r>
          </a:p>
          <a:p>
            <a:endParaRPr lang="zh-CN" altLang="zh-CN" sz="4000" b="1">
              <a:solidFill>
                <a:srgbClr val="CC0099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1524000" y="1982788"/>
            <a:ext cx="22225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sz="4000" b="1">
                <a:solidFill>
                  <a:srgbClr val="FFFFFF"/>
                </a:solidFill>
                <a:latin typeface="Times New Roman" pitchFamily="18" charset="0"/>
              </a:rPr>
              <a:t>逝者如斯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4114800" y="1952625"/>
            <a:ext cx="22225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sz="4000" b="1">
                <a:solidFill>
                  <a:srgbClr val="FFFFFF"/>
                </a:solidFill>
                <a:latin typeface="Times New Roman" pitchFamily="18" charset="0"/>
              </a:rPr>
              <a:t>盈虚如彼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6948488" y="1982788"/>
            <a:ext cx="2513012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4000" b="1">
                <a:solidFill>
                  <a:srgbClr val="FFFFFF"/>
                </a:solidFill>
                <a:latin typeface="Times New Roman" pitchFamily="18" charset="0"/>
              </a:rPr>
              <a:t>生老病死</a:t>
            </a: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1524000" y="4010025"/>
            <a:ext cx="22225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sz="4000" b="1">
                <a:solidFill>
                  <a:srgbClr val="CC6600"/>
                </a:solidFill>
                <a:latin typeface="Times New Roman" pitchFamily="18" charset="0"/>
              </a:rPr>
              <a:t>未尝往也</a:t>
            </a: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4191000" y="4010025"/>
            <a:ext cx="22225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sz="4000" b="1">
                <a:solidFill>
                  <a:srgbClr val="CC6600"/>
                </a:solidFill>
                <a:latin typeface="Times New Roman" pitchFamily="18" charset="0"/>
              </a:rPr>
              <a:t>卒莫消长</a:t>
            </a: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6804025" y="4010025"/>
            <a:ext cx="2339975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4000" b="1">
                <a:solidFill>
                  <a:srgbClr val="CC6600"/>
                </a:solidFill>
                <a:latin typeface="Times New Roman" pitchFamily="18" charset="0"/>
              </a:rPr>
              <a:t>代代相承</a:t>
            </a:r>
          </a:p>
        </p:txBody>
      </p:sp>
      <p:pic>
        <p:nvPicPr>
          <p:cNvPr id="21515" name="Picture 11" descr="STAR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858000" y="4876800"/>
            <a:ext cx="1752600" cy="1752600"/>
          </a:xfrm>
          <a:prstGeom prst="rect">
            <a:avLst/>
          </a:prstGeom>
          <a:noFill/>
          <a:ln w="9525" cmpd="sng">
            <a:noFill/>
            <a:miter lim="800000"/>
          </a:ln>
        </p:spPr>
      </p:pic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2176463" y="476250"/>
            <a:ext cx="1025525" cy="1098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6600" b="1">
                <a:solidFill>
                  <a:srgbClr val="FF3300"/>
                </a:solidFill>
                <a:ea typeface="华文行楷" pitchFamily="2" charset="-122"/>
              </a:rPr>
              <a:t>水</a:t>
            </a: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4859338" y="476250"/>
            <a:ext cx="1296987" cy="1098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6600" b="1">
                <a:solidFill>
                  <a:srgbClr val="FF3300"/>
                </a:solidFill>
                <a:ea typeface="华文行楷" pitchFamily="2" charset="-122"/>
              </a:rPr>
              <a:t>月</a:t>
            </a: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7451725" y="476250"/>
            <a:ext cx="1152525" cy="1098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6600" b="1">
                <a:solidFill>
                  <a:srgbClr val="FF3300"/>
                </a:solidFill>
                <a:ea typeface="华文行楷" pitchFamily="2" charset="-122"/>
              </a:rPr>
              <a:t>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2150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70" decel="100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770" decel="100000"/>
                                        <p:tgtEl>
                                          <p:spTgt spid="215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70" decel="100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770" decel="100000"/>
                                        <p:tgtEl>
                                          <p:spTgt spid="215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2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2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/>
      <p:bldP spid="21511" grpId="0"/>
      <p:bldP spid="21512" grpId="0"/>
      <p:bldP spid="21513" grpId="0"/>
      <p:bldP spid="21514" grpId="0"/>
      <p:bldP spid="21516" grpId="0"/>
      <p:bldP spid="21517" grpId="0"/>
      <p:bldP spid="215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苏轼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" y="0"/>
            <a:ext cx="4500561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595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714876" y="214290"/>
            <a:ext cx="4286280" cy="6500858"/>
          </a:xfrm>
        </p:spPr>
        <p:txBody>
          <a:bodyPr>
            <a:normAutofit/>
          </a:bodyPr>
          <a:lstStyle/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zh-CN" altLang="en-US" sz="4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苏轼，字</a:t>
            </a:r>
            <a:r>
              <a:rPr lang="zh-CN" altLang="en-US" sz="4000" b="1" u="sng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zh-CN" altLang="en-US" sz="4000" b="1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</a:t>
            </a:r>
            <a:r>
              <a:rPr lang="zh-CN" altLang="en-US" sz="4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号</a:t>
            </a:r>
            <a:r>
              <a:rPr lang="zh-CN" altLang="en-US" sz="4000" b="1" u="sng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                </a:t>
            </a:r>
            <a:r>
              <a:rPr lang="zh-CN" altLang="en-US" sz="4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”，世人称其为“苏东坡”。</a:t>
            </a:r>
            <a:r>
              <a:rPr lang="zh-CN" altLang="en-U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北宋</a:t>
            </a:r>
            <a:r>
              <a:rPr lang="zh-CN" altLang="en-US" sz="4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著名</a:t>
            </a:r>
            <a:r>
              <a:rPr lang="zh-CN" alt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文学家、书画家、诗人，美食家。</a:t>
            </a:r>
            <a:r>
              <a:rPr lang="zh-CN" altLang="en-US" sz="4000" b="1" u="sng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豪放派</a:t>
            </a:r>
            <a:r>
              <a:rPr lang="zh-CN" altLang="en-US" sz="4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词人代表。中国文学史上少有的</a:t>
            </a:r>
            <a:r>
              <a:rPr lang="zh-CN" altLang="en-U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全才</a:t>
            </a:r>
            <a:r>
              <a:rPr lang="zh-CN" altLang="en-US" sz="4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之一。</a:t>
            </a:r>
          </a:p>
        </p:txBody>
      </p:sp>
      <p:sp>
        <p:nvSpPr>
          <p:cNvPr id="4100" name="Rectangle 5"/>
          <p:cNvSpPr>
            <a:spLocks noGrp="1" noChangeArrowheads="1"/>
          </p:cNvSpPr>
          <p:nvPr>
            <p:ph type="title"/>
          </p:nvPr>
        </p:nvSpPr>
        <p:spPr>
          <a:xfrm>
            <a:off x="179388" y="260350"/>
            <a:ext cx="827087" cy="17287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6000" b="1" smtClean="0">
                <a:ea typeface="黑体" pitchFamily="49" charset="-122"/>
              </a:rPr>
              <a:t>苏轼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00892" y="214290"/>
            <a:ext cx="1285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子瞻</a:t>
            </a:r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643570" y="857232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东坡居士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59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6" grpId="0" build="p"/>
      <p:bldP spid="5" grpId="0"/>
      <p:bldP spid="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30" name="Picture 2" descr="200212131630316138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cmpd="sng">
            <a:noFill/>
            <a:miter lim="800000"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0" y="838200"/>
            <a:ext cx="2124075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5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</a:rPr>
              <a:t>不取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571604" y="1071546"/>
            <a:ext cx="7451725" cy="711200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FFCCFF"/>
            </a:solidFill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4000" b="1">
                <a:solidFill>
                  <a:srgbClr val="0000FF"/>
                </a:solidFill>
              </a:rPr>
              <a:t>物各有主，非吾所有，一毫莫取</a:t>
            </a:r>
            <a:r>
              <a:rPr lang="zh-CN"/>
              <a:t> 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250825" y="3068638"/>
            <a:ext cx="1873250" cy="1189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7200" b="1"/>
              <a:t>取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1571604" y="2714620"/>
            <a:ext cx="6932612" cy="2111375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FFFF99"/>
            </a:solidFill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4400" b="1"/>
              <a:t>江上之清风，山间之明月，</a:t>
            </a:r>
          </a:p>
          <a:p>
            <a:r>
              <a:rPr lang="zh-CN" sz="4400" b="1"/>
              <a:t>是造物</a:t>
            </a:r>
            <a:r>
              <a:rPr lang="zh-CN" sz="4400" b="1" smtClean="0"/>
              <a:t>者</a:t>
            </a:r>
            <a:r>
              <a:rPr lang="zh-CN" altLang="en-US" sz="4400" b="1" smtClean="0"/>
              <a:t>之</a:t>
            </a:r>
            <a:r>
              <a:rPr lang="zh-CN" sz="4400" b="1" smtClean="0"/>
              <a:t>无尽藏</a:t>
            </a:r>
            <a:r>
              <a:rPr lang="zh-CN" altLang="en-US" sz="4400" b="1" smtClean="0"/>
              <a:t>也</a:t>
            </a:r>
            <a:r>
              <a:rPr lang="zh-CN" sz="4400" b="1" smtClean="0"/>
              <a:t>，</a:t>
            </a:r>
            <a:r>
              <a:rPr lang="zh-CN" altLang="en-US" sz="4400" b="1" smtClean="0"/>
              <a:t>而</a:t>
            </a:r>
            <a:r>
              <a:rPr lang="zh-CN" sz="4400" b="1" smtClean="0"/>
              <a:t>吾</a:t>
            </a:r>
            <a:r>
              <a:rPr lang="zh-CN" sz="4400" b="1"/>
              <a:t>与子所共适。</a:t>
            </a:r>
            <a:r>
              <a:rPr lang="zh-CN"/>
              <a:t> 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500166" y="5286388"/>
            <a:ext cx="7235825" cy="923330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0000FF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sz="5400" b="1">
                <a:solidFill>
                  <a:srgbClr val="FF3300"/>
                </a:solidFill>
              </a:rPr>
              <a:t>豁达的宇宙观和人生观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25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2253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3" grpId="0"/>
      <p:bldP spid="22534" grpId="0"/>
      <p:bldP spid="2253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8914" name="Picture 2" descr="zhuyie_Z2_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CC0066"/>
            </a:solidFill>
            <a:miter lim="800000"/>
          </a:ln>
        </p:spPr>
      </p:pic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3923928" y="1484784"/>
            <a:ext cx="4176712" cy="3477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4400" b="1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你认为当时真有这样一场主客问答吗？他们所表现的人生态度有什么不同？</a:t>
            </a:r>
          </a:p>
        </p:txBody>
      </p:sp>
      <p:sp>
        <p:nvSpPr>
          <p:cNvPr id="38916" name="WordArt 4" descr="纸袋"/>
          <p:cNvSpPr>
            <a:spLocks noChangeArrowheads="1" noChangeShapeType="1" noTextEdit="1"/>
          </p:cNvSpPr>
          <p:nvPr/>
        </p:nvSpPr>
        <p:spPr bwMode="auto">
          <a:xfrm>
            <a:off x="468313" y="476250"/>
            <a:ext cx="33909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6600" b="1" kern="10">
                <a:ln w="9525">
                  <a:solidFill>
                    <a:srgbClr val="008000"/>
                  </a:solidFill>
                  <a:round/>
                </a:ln>
                <a:blipFill dpi="0" rotWithShape="0">
                  <a:blip r:embed="rId3"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宋体"/>
                <a:ea typeface="宋体"/>
              </a:rPr>
              <a:t>合作探究</a:t>
            </a:r>
          </a:p>
        </p:txBody>
      </p:sp>
    </p:spTree>
  </p:cSld>
  <p:clrMapOvr>
    <a:masterClrMapping/>
  </p:clrMapOvr>
  <p:transition/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44463" y="442913"/>
            <a:ext cx="8964612" cy="2625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 b="1" smtClean="0">
              <a:solidFill>
                <a:srgbClr val="0000CC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儒：积极入世，忧国忧民，平生倾慕贾谊。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佛：精通佛理，不计得失，常与僧人来往。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道：好学老庄，齐万物，一死生，追求内心调和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44463" y="3500438"/>
            <a:ext cx="8964612" cy="2333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15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FFFFFF"/>
                </a:solidFill>
                <a:latin typeface="Times New Roman" pitchFamily="18" charset="0"/>
                <a:ea typeface="楷体_GB2312" pitchFamily="49" charset="-122"/>
              </a:rPr>
              <a:t>　　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儒家的积极入世态度与佛道的超然物外、与世无争的态度是矛盾的，但又奇妙地统一在苏轼身上。当儒家思想遭遇挫折时，苏轼却能峰回路转，在佛道二家思想中找到精神归宿。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2627313" y="333375"/>
            <a:ext cx="37449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FF0000"/>
                </a:solidFill>
              </a:rPr>
              <a:t>特别的精神世界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1331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539750" y="1054100"/>
            <a:ext cx="8785225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主和客其实是苏轼人生的两个层面：</a:t>
            </a:r>
          </a:p>
          <a:p>
            <a:r>
              <a:rPr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1</a:t>
            </a:r>
            <a:r>
              <a:rPr lang="zh-CN" altLang="en-US" sz="4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、主</a:t>
            </a:r>
            <a:r>
              <a:rPr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——</a:t>
            </a:r>
            <a:r>
              <a:rPr lang="zh-CN" altLang="en-US" sz="4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作为道者的苏轼</a:t>
            </a:r>
          </a:p>
          <a:p>
            <a:r>
              <a:rPr lang="en-US" altLang="zh-CN" sz="40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——</a:t>
            </a:r>
            <a:r>
              <a:rPr lang="zh-CN" altLang="en-US" sz="40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达观</a:t>
            </a:r>
            <a:r>
              <a:rPr lang="en-US" altLang="zh-CN" sz="40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——</a:t>
            </a:r>
            <a:r>
              <a:rPr lang="zh-CN" altLang="en-US" sz="40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因缘自适，随遇而安</a:t>
            </a:r>
          </a:p>
          <a:p>
            <a:endParaRPr lang="zh-CN" altLang="en-US" sz="400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华文新魏" pitchFamily="2" charset="-122"/>
            </a:endParaRPr>
          </a:p>
          <a:p>
            <a:r>
              <a:rPr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2</a:t>
            </a:r>
            <a:r>
              <a:rPr lang="zh-CN" altLang="en-US" sz="4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、客</a:t>
            </a:r>
            <a:r>
              <a:rPr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——</a:t>
            </a:r>
            <a:r>
              <a:rPr lang="zh-CN" altLang="en-US" sz="4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作为儒者的苏轼</a:t>
            </a:r>
          </a:p>
          <a:p>
            <a:r>
              <a:rPr lang="en-US" altLang="zh-CN" sz="40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——</a:t>
            </a:r>
            <a:r>
              <a:rPr lang="zh-CN" altLang="en-US" sz="40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悲观</a:t>
            </a:r>
            <a:r>
              <a:rPr lang="en-US" altLang="zh-CN" sz="40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——</a:t>
            </a:r>
            <a:r>
              <a:rPr lang="zh-CN" altLang="en-US" sz="40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人生短暂，生命渺小</a:t>
            </a:r>
          </a:p>
        </p:txBody>
      </p:sp>
    </p:spTree>
    <p:extLst>
      <p:ext uri="{BB962C8B-B14F-4D97-AF65-F5344CB8AC3E}">
        <p14:creationId xmlns:p14="http://schemas.microsoft.com/office/powerpoint/2010/main" xmlns="" val="3323412384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4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4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uiExpand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Picture 4" descr="苏东坡画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4020815"/>
            <a:ext cx="2076301" cy="2837185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</a:ln>
        </p:spPr>
      </p:pic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323528" y="1556792"/>
            <a:ext cx="5699125" cy="228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800" b="1">
                <a:solidFill>
                  <a:srgbClr val="000066"/>
                </a:solidFill>
                <a:latin typeface="Times New Roman" pitchFamily="18" charset="0"/>
                <a:ea typeface="楷体_GB2312" pitchFamily="1" charset="-122"/>
              </a:rPr>
              <a:t>积极进取，直面人生</a:t>
            </a:r>
          </a:p>
          <a:p>
            <a:endParaRPr lang="zh-CN" altLang="en-US" sz="4800" b="1">
              <a:solidFill>
                <a:srgbClr val="000066"/>
              </a:solidFill>
              <a:latin typeface="Times New Roman" pitchFamily="18" charset="0"/>
              <a:ea typeface="楷体_GB2312" pitchFamily="1" charset="-122"/>
            </a:endParaRPr>
          </a:p>
          <a:p>
            <a:r>
              <a:rPr lang="zh-CN" altLang="en-US" sz="4800" b="1">
                <a:solidFill>
                  <a:srgbClr val="000066"/>
                </a:solidFill>
                <a:latin typeface="Times New Roman" pitchFamily="18" charset="0"/>
                <a:ea typeface="楷体_GB2312" pitchFamily="1" charset="-122"/>
              </a:rPr>
              <a:t>听任天命，随遇而安</a:t>
            </a:r>
          </a:p>
        </p:txBody>
      </p:sp>
      <p:sp>
        <p:nvSpPr>
          <p:cNvPr id="59395" name="AutoShape 3"/>
          <p:cNvSpPr/>
          <p:nvPr/>
        </p:nvSpPr>
        <p:spPr bwMode="auto">
          <a:xfrm>
            <a:off x="6011863" y="2349500"/>
            <a:ext cx="533400" cy="1371600"/>
          </a:xfrm>
          <a:prstGeom prst="rightBrace">
            <a:avLst>
              <a:gd name="adj1" fmla="val 21429"/>
              <a:gd name="adj2" fmla="val 50000"/>
            </a:avLst>
          </a:prstGeom>
          <a:noFill/>
          <a:ln w="38100">
            <a:solidFill>
              <a:srgbClr val="00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6424772" y="620713"/>
            <a:ext cx="2215991" cy="537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6600" b="1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穷则独善其身</a:t>
            </a:r>
          </a:p>
          <a:p>
            <a:r>
              <a:rPr lang="zh-CN" altLang="en-US" sz="6600" b="1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达则兼济天下</a:t>
            </a:r>
          </a:p>
        </p:txBody>
      </p:sp>
    </p:spTree>
    <p:extLst>
      <p:ext uri="{BB962C8B-B14F-4D97-AF65-F5344CB8AC3E}">
        <p14:creationId xmlns:p14="http://schemas.microsoft.com/office/powerpoint/2010/main" xmlns="" val="1034048818"/>
      </p:ext>
    </p:extLst>
  </p:cSld>
  <p:clrMapOvr>
    <a:masterClrMapping/>
  </p:clrMapOvr>
  <p:transition spd="slow">
    <p:wedg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5" grpId="0"/>
      <p:bldP spid="5939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2" descr="CD003075-036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EE9E3"/>
              </a:clrFrom>
              <a:clrTo>
                <a:srgbClr val="EEE9E3">
                  <a:alpha val="0"/>
                </a:srgbClr>
              </a:clrTo>
            </a:clrChange>
          </a:blip>
          <a:srcRect r="5705"/>
          <a:stretch>
            <a:fillRect/>
          </a:stretch>
        </p:blipFill>
        <p:spPr bwMode="auto">
          <a:xfrm>
            <a:off x="0" y="5301208"/>
            <a:ext cx="1339559" cy="1556792"/>
          </a:xfrm>
          <a:prstGeom prst="rect">
            <a:avLst/>
          </a:prstGeom>
          <a:noFill/>
        </p:spPr>
      </p:pic>
      <p:sp>
        <p:nvSpPr>
          <p:cNvPr id="645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1520" y="116632"/>
            <a:ext cx="8892480" cy="662463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zh-CN" sz="900"/>
              <a:t>                       </a:t>
            </a:r>
            <a:r>
              <a:rPr lang="zh-CN" sz="3600" b="1">
                <a:latin typeface="楷体_GB2312" pitchFamily="49" charset="-122"/>
                <a:ea typeface="楷体_GB2312" pitchFamily="49" charset="-122"/>
              </a:rPr>
              <a:t>他渐渐回归于清纯和空灵，在这一过程中，佛教帮了他大忙，使他习惯于淡泊和静定。艰苦的物质生活，又使他不得不亲自垦荒种地，体味着自然和生命的原始意味。</a:t>
            </a:r>
            <a:br>
              <a:rPr lang="zh-CN" sz="3600" b="1">
                <a:latin typeface="楷体_GB2312" pitchFamily="49" charset="-122"/>
                <a:ea typeface="楷体_GB2312" pitchFamily="49" charset="-122"/>
              </a:rPr>
            </a:br>
            <a:br>
              <a:rPr lang="zh-CN" sz="3600" b="1">
                <a:latin typeface="楷体_GB2312" pitchFamily="49" charset="-122"/>
                <a:ea typeface="楷体_GB2312" pitchFamily="49" charset="-122"/>
              </a:rPr>
            </a:br>
            <a:r>
              <a:rPr lang="zh-CN" sz="3600" b="1">
                <a:latin typeface="楷体_GB2312" pitchFamily="49" charset="-122"/>
                <a:ea typeface="楷体_GB2312" pitchFamily="49" charset="-122"/>
              </a:rPr>
              <a:t>　　这一切，使苏东坡经历了一次整体意义上的脱胎换骨，也使他的艺术才情获得了一次蒸馏和升华，他，真正地成熟了－－与古往今来许多大家一样，</a:t>
            </a:r>
            <a:r>
              <a:rPr lang="zh-CN" sz="36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成熟于一场灾难之后，成熟于灭寂后的再生，成熟于穷乡僻壤，成熟于几乎没有人在他身边的时刻。 </a:t>
            </a:r>
          </a:p>
        </p:txBody>
      </p:sp>
    </p:spTree>
  </p:cSld>
  <p:clrMapOvr>
    <a:masterClrMapping/>
  </p:clrMapOvr>
  <p:transition/>
  <p:timing/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5538" name="Picture 2" descr="200212131630316138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2916238" y="620713"/>
            <a:ext cx="5976937" cy="31130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i="1" smtClean="0">
                <a:solidFill>
                  <a:srgbClr val="990000"/>
                </a:solidFill>
                <a:latin typeface="Times New Roman" pitchFamily="18" charset="0"/>
                <a:ea typeface="楷体_GB2312" pitchFamily="49" charset="-122"/>
              </a:rPr>
              <a:t>寂寞让苏轼如此美丽，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i="1" smtClean="0">
                <a:solidFill>
                  <a:srgbClr val="990000"/>
                </a:solidFill>
                <a:latin typeface="Times New Roman" pitchFamily="18" charset="0"/>
                <a:ea typeface="楷体_GB2312" pitchFamily="49" charset="-122"/>
              </a:rPr>
              <a:t>寂寞让苏轼如此成熟。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i="1" smtClean="0">
                <a:solidFill>
                  <a:srgbClr val="990000"/>
                </a:solidFill>
                <a:latin typeface="Times New Roman" pitchFamily="18" charset="0"/>
                <a:ea typeface="楷体_GB2312" pitchFamily="49" charset="-122"/>
              </a:rPr>
              <a:t>与其说是苏轼成全了赤壁，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i="1" smtClean="0">
                <a:solidFill>
                  <a:srgbClr val="990000"/>
                </a:solidFill>
                <a:latin typeface="Times New Roman" pitchFamily="18" charset="0"/>
                <a:ea typeface="楷体_GB2312" pitchFamily="49" charset="-122"/>
              </a:rPr>
              <a:t>不如说是赤壁成全了苏轼。</a:t>
            </a:r>
          </a:p>
        </p:txBody>
      </p:sp>
      <p:pic>
        <p:nvPicPr>
          <p:cNvPr id="65540" name="Picture 4" descr="苏轼">
            <a:hlinkClick r:id="rId4" tooltip="苏轼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2735263" cy="41052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66564" name="Picture 4" descr="oHi2J4ai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233363"/>
            <a:ext cx="9144000" cy="59864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成熟是一种明亮而不刺眼的</a:t>
            </a:r>
            <a:r>
              <a:rPr lang="zh-CN" altLang="en-US" sz="3600" b="1" smtClean="0">
                <a:solidFill>
                  <a:srgbClr val="333399"/>
                </a:solidFill>
                <a:latin typeface="楷体_GB2312" pitchFamily="49" charset="-122"/>
                <a:ea typeface="楷体_GB2312" pitchFamily="49" charset="-122"/>
              </a:rPr>
              <a:t>光辉</a:t>
            </a:r>
            <a:r>
              <a:rPr lang="zh-CN" altLang="en-US" sz="36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一种圆润而不腻耳的</a:t>
            </a:r>
            <a:r>
              <a:rPr lang="zh-CN" altLang="en-US" sz="3600" b="1" smtClean="0">
                <a:solidFill>
                  <a:srgbClr val="333399"/>
                </a:solidFill>
                <a:latin typeface="楷体_GB2312" pitchFamily="49" charset="-122"/>
                <a:ea typeface="楷体_GB2312" pitchFamily="49" charset="-122"/>
              </a:rPr>
              <a:t>音响</a:t>
            </a:r>
            <a:r>
              <a:rPr lang="zh-CN" altLang="en-US" sz="36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一种不再需要对别人察颜观色的</a:t>
            </a:r>
            <a:r>
              <a:rPr lang="zh-CN" altLang="en-US" sz="3600" b="1" smtClean="0">
                <a:solidFill>
                  <a:srgbClr val="333399"/>
                </a:solidFill>
                <a:latin typeface="楷体_GB2312" pitchFamily="49" charset="-122"/>
                <a:ea typeface="楷体_GB2312" pitchFamily="49" charset="-122"/>
              </a:rPr>
              <a:t>从容</a:t>
            </a:r>
            <a:r>
              <a:rPr lang="zh-CN" altLang="en-US" sz="36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一种终于停止向周围申诉求告的</a:t>
            </a:r>
            <a:r>
              <a:rPr lang="zh-CN" altLang="en-US" sz="3600" b="1" smtClean="0">
                <a:solidFill>
                  <a:srgbClr val="333399"/>
                </a:solidFill>
                <a:latin typeface="楷体_GB2312" pitchFamily="49" charset="-122"/>
                <a:ea typeface="楷体_GB2312" pitchFamily="49" charset="-122"/>
              </a:rPr>
              <a:t>大气</a:t>
            </a:r>
            <a:r>
              <a:rPr lang="zh-CN" altLang="en-US" sz="36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一种不理会哄闹的</a:t>
            </a:r>
            <a:r>
              <a:rPr lang="zh-CN" altLang="en-US" sz="3600" b="1" smtClean="0">
                <a:solidFill>
                  <a:srgbClr val="333399"/>
                </a:solidFill>
                <a:latin typeface="楷体_GB2312" pitchFamily="49" charset="-122"/>
                <a:ea typeface="楷体_GB2312" pitchFamily="49" charset="-122"/>
              </a:rPr>
              <a:t>微笑</a:t>
            </a:r>
            <a:r>
              <a:rPr lang="zh-CN" altLang="en-US" sz="36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一种洗刷了偏激的</a:t>
            </a:r>
            <a:r>
              <a:rPr lang="zh-CN" altLang="en-US" sz="3600" b="1" smtClean="0">
                <a:solidFill>
                  <a:srgbClr val="333399"/>
                </a:solidFill>
                <a:latin typeface="楷体_GB2312" pitchFamily="49" charset="-122"/>
                <a:ea typeface="楷体_GB2312" pitchFamily="49" charset="-122"/>
              </a:rPr>
              <a:t>淡漠</a:t>
            </a:r>
            <a:r>
              <a:rPr lang="zh-CN" altLang="en-US" sz="36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一种无须声张的</a:t>
            </a:r>
            <a:r>
              <a:rPr lang="zh-CN" altLang="en-US" sz="3600" b="1" smtClean="0">
                <a:solidFill>
                  <a:srgbClr val="333399"/>
                </a:solidFill>
                <a:latin typeface="楷体_GB2312" pitchFamily="49" charset="-122"/>
                <a:ea typeface="楷体_GB2312" pitchFamily="49" charset="-122"/>
              </a:rPr>
              <a:t>厚实</a:t>
            </a:r>
            <a:r>
              <a:rPr lang="zh-CN" altLang="en-US" sz="36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一种并不陡峭的</a:t>
            </a:r>
            <a:r>
              <a:rPr lang="zh-CN" altLang="en-US" sz="3600" b="1" smtClean="0">
                <a:solidFill>
                  <a:srgbClr val="333399"/>
                </a:solidFill>
                <a:latin typeface="楷体_GB2312" pitchFamily="49" charset="-122"/>
                <a:ea typeface="楷体_GB2312" pitchFamily="49" charset="-122"/>
              </a:rPr>
              <a:t>高度</a:t>
            </a:r>
            <a:r>
              <a:rPr lang="zh-CN" altLang="en-US" sz="36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endParaRPr lang="zh-CN" altLang="zh-CN" sz="3600" b="1" smtClean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563888" y="5229200"/>
            <a:ext cx="488146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600" b="1" i="1"/>
              <a:t>余秋雨</a:t>
            </a:r>
            <a:r>
              <a:rPr lang="en-US" altLang="zh-CN" sz="3600" b="1" i="1"/>
              <a:t>《</a:t>
            </a:r>
            <a:r>
              <a:rPr lang="zh-CN" altLang="en-US" sz="3600" b="1" i="1"/>
              <a:t>苏东坡突围</a:t>
            </a:r>
            <a:r>
              <a:rPr lang="en-US" altLang="zh-CN" sz="3600" b="1" i="1"/>
              <a:t>》</a:t>
            </a:r>
            <a:r>
              <a:rPr lang="en-US" altLang="zh-CN" sz="2000"/>
              <a:t> </a:t>
            </a:r>
          </a:p>
        </p:txBody>
      </p:sp>
    </p:spTree>
  </p:cSld>
  <p:clrMapOvr>
    <a:masterClrMapping/>
  </p:clrMapOvr>
  <p:transition/>
  <p:timing/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0" y="1260475"/>
            <a:ext cx="82867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7" rIns="91436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600" b="1">
                <a:latin typeface="Times New Roman" pitchFamily="18" charset="0"/>
                <a:ea typeface="楷体_GB2312" pitchFamily="49" charset="-122"/>
              </a:rPr>
              <a:t>   </a:t>
            </a:r>
            <a:endParaRPr kumimoji="1" lang="en-US" altLang="zh-CN" sz="2400">
              <a:latin typeface="Times New Roman" pitchFamily="18" charset="0"/>
              <a:ea typeface="方正舒体" pitchFamily="2" charset="-122"/>
            </a:endParaRP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1905000" y="2438400"/>
            <a:ext cx="647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7" rIns="91436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2400">
                <a:latin typeface="Times New Roman" pitchFamily="18" charset="0"/>
              </a:rPr>
              <a:t>    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749300" y="3929063"/>
            <a:ext cx="63261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7" rIns="91436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200">
                <a:latin typeface="Times New Roman" pitchFamily="18" charset="0"/>
              </a:rPr>
              <a:t>     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2133600" y="3124200"/>
            <a:ext cx="6416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7" rIns="91436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2400">
                <a:latin typeface="Times New Roman" pitchFamily="18" charset="0"/>
              </a:rPr>
              <a:t>     </a:t>
            </a:r>
            <a:endParaRPr kumimoji="1" lang="en-US" altLang="zh-CN" sz="2400">
              <a:latin typeface="Times New Roman" pitchFamily="18" charset="0"/>
              <a:ea typeface="方正舒体" pitchFamily="2" charset="-122"/>
            </a:endParaRP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1349375" y="2890838"/>
            <a:ext cx="7391400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7" rIns="91436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en-US" altLang="zh-CN" sz="3100"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kumimoji="1" lang="en-US" altLang="zh-CN" sz="2400">
              <a:solidFill>
                <a:srgbClr val="FF0000"/>
              </a:solidFill>
              <a:latin typeface="Times New Roman" pitchFamily="18" charset="0"/>
              <a:ea typeface="方正舒体" pitchFamily="2" charset="-122"/>
            </a:endParaRP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395536" y="548680"/>
            <a:ext cx="8136904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     </a:t>
            </a:r>
            <a:r>
              <a:rPr lang="zh-CN" altLang="en-US" sz="4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古之所谓豪杰之士，必有过人之节。人情有所不能忍者，匹夫见辱，拔剑而起，挺身而斗，此不足为勇也。</a:t>
            </a:r>
            <a:r>
              <a:rPr lang="zh-CN" altLang="en-US" sz="40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天下有大勇者，卒然临之而不惊，无故加之而不怒。此其所挟持者甚大，而其志甚远也。</a:t>
            </a:r>
          </a:p>
          <a:p>
            <a:pPr algn="r">
              <a:spcBef>
                <a:spcPct val="50000"/>
              </a:spcBef>
            </a:pPr>
            <a:r>
              <a:rPr lang="en-US" altLang="zh-CN" sz="4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——《</a:t>
            </a:r>
            <a:r>
              <a:rPr lang="zh-CN" altLang="en-US" sz="4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留侯论</a:t>
            </a:r>
            <a:r>
              <a:rPr lang="en-US" altLang="zh-CN" sz="4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4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苏轼</a:t>
            </a:r>
          </a:p>
        </p:txBody>
      </p:sp>
    </p:spTree>
    <p:extLst>
      <p:ext uri="{BB962C8B-B14F-4D97-AF65-F5344CB8AC3E}">
        <p14:creationId xmlns:p14="http://schemas.microsoft.com/office/powerpoint/2010/main" xmlns="" val="1774008244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692696"/>
            <a:ext cx="8229600" cy="4525963"/>
          </a:xfrm>
        </p:spPr>
        <p:txBody>
          <a:bodyPr/>
          <a:lstStyle/>
          <a:p>
            <a:r>
              <a:rPr lang="zh-CN" altLang="zh-CN" sz="3600" b="1" smtClean="0">
                <a:solidFill>
                  <a:srgbClr val="0000FF"/>
                </a:solidFill>
              </a:rPr>
              <a:t>若将苏东坡连根带枝蔓地从中国文化史中挖取出来，我相信整个中国文化史都会因之而失色。</a:t>
            </a:r>
            <a:r>
              <a:rPr lang="zh-CN" altLang="zh-CN" sz="3600" b="1" smtClean="0"/>
              <a:t>正是有了苏东坡的存在，有了他的生活态度和人生精神的存在，才让我们后人真正见识到什么叫做天才诗人，什么叫做大家气度。</a:t>
            </a:r>
            <a:endParaRPr lang="en-US" altLang="zh-CN" sz="3600" b="1" smtClean="0"/>
          </a:p>
          <a:p>
            <a:r>
              <a:rPr lang="zh-CN" altLang="en-US" sz="3600" b="1" smtClean="0"/>
              <a:t> </a:t>
            </a:r>
            <a:r>
              <a:rPr lang="en-US" altLang="zh-CN" sz="3600" b="1" smtClean="0"/>
              <a:t>—— </a:t>
            </a:r>
            <a:r>
              <a:rPr lang="zh-CN" altLang="en-US" sz="3600" b="1" smtClean="0"/>
              <a:t>方方</a:t>
            </a:r>
            <a:r>
              <a:rPr lang="en-US" altLang="zh-CN" sz="3600" b="1" smtClean="0"/>
              <a:t>《</a:t>
            </a:r>
            <a:r>
              <a:rPr lang="zh-CN" altLang="en-US" sz="3600" b="1" smtClean="0"/>
              <a:t>喜欢苏东坡（节选）</a:t>
            </a:r>
            <a:r>
              <a:rPr lang="en-US" altLang="zh-CN" sz="3600" b="1" smtClean="0"/>
              <a:t>》 </a:t>
            </a:r>
            <a:endParaRPr lang="zh-CN" altLang="zh-CN" sz="3600" b="1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3" name="Picture 3" descr="20060821143926207">
            <a:hlinkClick r:id="rId3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3933056"/>
            <a:ext cx="2751047" cy="2162323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3560" y="12354"/>
            <a:ext cx="1816443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200">
                <a:latin typeface="华文楷体" pitchFamily="2" charset="-122"/>
                <a:ea typeface="华文楷体" pitchFamily="2" charset="-122"/>
              </a:rPr>
              <a:t>老饕</a:t>
            </a:r>
          </a:p>
        </p:txBody>
      </p:sp>
      <p:pic>
        <p:nvPicPr>
          <p:cNvPr id="2050" name="Picture 2" descr="https://pic2.zhimg.com/50/v2-8b25615e1da23180a31043312d1262d5_hd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75856" y="4077072"/>
            <a:ext cx="2284529" cy="2030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pic4.zhimg.com/50/v2-1c24d8674cc7b6772a89fc21f8f74297_h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245793" y="2549919"/>
            <a:ext cx="2679164" cy="214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pic2.zhimg.com/50/5743c29685124574788ca17685652ccd_h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072059" y="0"/>
            <a:ext cx="2643188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pic3.zhimg.com/50/3702ab345807358302c4550e53cd0dbe_hd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149353" y="4797152"/>
            <a:ext cx="2994647" cy="3003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pic1.zhimg.com/50/dfede85f06fff01c7499c851a7077d5c_hd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619672" y="188640"/>
            <a:ext cx="3223757" cy="322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66857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7106" name="Picture 2" descr="5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0" y="1260475"/>
            <a:ext cx="8286750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6" tIns="45717" rIns="91436" bIns="45717">
            <a:spAutoFit/>
          </a:bodyPr>
          <a:lstStyle/>
          <a:p>
            <a:pPr algn="l"/>
            <a:r>
              <a:rPr kumimoji="1" lang="zh-CN" altLang="en-US" sz="3600" b="1">
                <a:latin typeface="Times New Roman" pitchFamily="18" charset="0"/>
                <a:ea typeface="楷体_GB2312" pitchFamily="49" charset="-122"/>
              </a:rPr>
              <a:t>   </a:t>
            </a:r>
            <a:endParaRPr kumimoji="1" lang="zh-CN" altLang="en-US" sz="2400">
              <a:latin typeface="Times New Roman" pitchFamily="18" charset="0"/>
              <a:ea typeface="方正舒体" pitchFamily="2" charset="-122"/>
            </a:endParaRP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905000" y="2438400"/>
            <a:ext cx="6477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6" tIns="45717" rIns="91436" bIns="45717">
            <a:spAutoFit/>
          </a:bodyPr>
          <a:lstStyle/>
          <a:p>
            <a:pPr algn="l"/>
            <a:r>
              <a:rPr kumimoji="1" lang="zh-CN" altLang="en-US" sz="2400">
                <a:latin typeface="Times New Roman" pitchFamily="18" charset="0"/>
              </a:rPr>
              <a:t>    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749300" y="3929063"/>
            <a:ext cx="632618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6" tIns="45717" rIns="91436" bIns="45717">
            <a:spAutoFit/>
          </a:bodyPr>
          <a:lstStyle/>
          <a:p>
            <a:pPr algn="l"/>
            <a:r>
              <a:rPr kumimoji="1" lang="zh-CN" altLang="en-US" sz="3200">
                <a:latin typeface="Times New Roman" pitchFamily="18" charset="0"/>
              </a:rPr>
              <a:t>     </a:t>
            </a: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133600" y="3124200"/>
            <a:ext cx="64166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6" tIns="45717" rIns="91436" bIns="45717">
            <a:spAutoFit/>
          </a:bodyPr>
          <a:lstStyle/>
          <a:p>
            <a:pPr algn="l"/>
            <a:r>
              <a:rPr kumimoji="1" lang="zh-CN" altLang="en-US" sz="2400">
                <a:latin typeface="Times New Roman" pitchFamily="18" charset="0"/>
              </a:rPr>
              <a:t>     </a:t>
            </a:r>
            <a:endParaRPr kumimoji="1" lang="zh-CN" altLang="en-US" sz="2400">
              <a:latin typeface="Times New Roman" pitchFamily="18" charset="0"/>
              <a:ea typeface="方正舒体" pitchFamily="2" charset="-122"/>
            </a:endParaRP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1349375" y="2890838"/>
            <a:ext cx="7391400" cy="1120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6" tIns="45717" rIns="91436" bIns="45717">
            <a:spAutoFit/>
          </a:bodyPr>
          <a:lstStyle/>
          <a:p>
            <a:pPr algn="l">
              <a:spcBef>
                <a:spcPct val="50000"/>
              </a:spcBef>
            </a:pPr>
            <a:endParaRPr kumimoji="1" lang="zh-CN" altLang="en-US" sz="3100">
              <a:latin typeface="Times New Roman" pitchFamily="18" charset="0"/>
            </a:endParaRPr>
          </a:p>
          <a:p>
            <a:pPr algn="l">
              <a:spcBef>
                <a:spcPct val="50000"/>
              </a:spcBef>
            </a:pPr>
            <a:endParaRPr kumimoji="1" lang="zh-CN" altLang="en-US" sz="2400">
              <a:solidFill>
                <a:srgbClr val="FF0000"/>
              </a:solidFill>
              <a:latin typeface="Times New Roman" pitchFamily="18" charset="0"/>
              <a:ea typeface="方正舒体" pitchFamily="2" charset="-122"/>
            </a:endParaRPr>
          </a:p>
        </p:txBody>
      </p:sp>
      <p:sp>
        <p:nvSpPr>
          <p:cNvPr id="102408" name="Text Box 8"/>
          <p:cNvSpPr txBox="1">
            <a:spLocks noChangeArrowheads="1"/>
          </p:cNvSpPr>
          <p:nvPr/>
        </p:nvSpPr>
        <p:spPr bwMode="auto">
          <a:xfrm>
            <a:off x="571472" y="1500174"/>
            <a:ext cx="8353425" cy="25526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9520" tIns="44760" rIns="89520" bIns="44760">
            <a:spAutoFit/>
          </a:bodyPr>
          <a:lstStyle/>
          <a:p>
            <a:pPr algn="l" defTabSz="895350">
              <a:spcBef>
                <a:spcPct val="50000"/>
              </a:spcBef>
              <a:defRPr/>
            </a:pPr>
            <a:r>
              <a:rPr kumimoji="1" lang="zh-CN" altLang="en-US" sz="40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没有经过战斗的舍弃是虚伪的，</a:t>
            </a:r>
          </a:p>
          <a:p>
            <a:pPr algn="l" defTabSz="895350">
              <a:spcBef>
                <a:spcPct val="50000"/>
              </a:spcBef>
              <a:defRPr/>
            </a:pPr>
            <a:r>
              <a:rPr kumimoji="1" lang="zh-CN" altLang="en-US" sz="40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没有经过苦难的超脱是轻佻的。</a:t>
            </a:r>
          </a:p>
          <a:p>
            <a:pPr algn="l" defTabSz="895350">
              <a:spcBef>
                <a:spcPct val="50000"/>
              </a:spcBef>
              <a:defRPr/>
            </a:pPr>
            <a:r>
              <a:rPr kumimoji="1" lang="zh-CN" altLang="en-US" sz="40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               </a:t>
            </a:r>
            <a:r>
              <a:rPr kumimoji="1" lang="en-US" altLang="zh-CN" sz="40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——</a:t>
            </a:r>
            <a:r>
              <a:rPr kumimoji="1" lang="zh-CN" altLang="en-US" sz="40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傅  </a:t>
            </a:r>
            <a:r>
              <a:rPr kumimoji="1" lang="zh-CN" altLang="en-US" sz="4000" b="1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雷</a:t>
            </a:r>
            <a:r>
              <a:rPr kumimoji="1" lang="zh-CN" altLang="en-US" sz="4000" smtClean="0">
                <a:latin typeface="楷体_GB2312" pitchFamily="49" charset="-122"/>
                <a:ea typeface="楷体_GB2312" pitchFamily="49" charset="-122"/>
              </a:rPr>
              <a:t>     </a:t>
            </a:r>
            <a:endParaRPr kumimoji="1" lang="zh-CN" altLang="en-US" sz="40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10" name="Text Box 10"/>
          <p:cNvSpPr txBox="1">
            <a:spLocks noChangeArrowheads="1"/>
          </p:cNvSpPr>
          <p:nvPr/>
        </p:nvSpPr>
        <p:spPr bwMode="auto">
          <a:xfrm>
            <a:off x="642910" y="4429132"/>
            <a:ext cx="8072494" cy="18139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9520" tIns="44760" rIns="89520" bIns="44760">
            <a:spAutoFit/>
          </a:bodyPr>
          <a:lstStyle/>
          <a:p>
            <a:pPr algn="l" defTabSz="895350">
              <a:defRPr/>
            </a:pPr>
            <a:r>
              <a:rPr kumimoji="1" lang="zh-CN" altLang="en-US" sz="4000" b="1"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启示：面对逆境，要把眼光放长远</a:t>
            </a:r>
          </a:p>
          <a:p>
            <a:pPr algn="l" defTabSz="895350">
              <a:defRPr/>
            </a:pPr>
            <a:r>
              <a:rPr kumimoji="1" lang="zh-CN" altLang="en-US" sz="4000" b="1" smtClean="0"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一些</a:t>
            </a:r>
            <a:r>
              <a:rPr kumimoji="1" lang="zh-CN" altLang="en-US" sz="4000" b="1"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，胸怀放宽广一些。</a:t>
            </a:r>
            <a:endParaRPr kumimoji="1" lang="zh-CN" altLang="en-US" sz="4000" b="1">
              <a:solidFill>
                <a:srgbClr val="8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algn="l" defTabSz="895350">
              <a:lnSpc>
                <a:spcPct val="80000"/>
              </a:lnSpc>
              <a:defRPr/>
            </a:pPr>
            <a:endParaRPr kumimoji="1" lang="zh-CN" altLang="en-US" sz="4000">
              <a:solidFill>
                <a:srgbClr val="99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642910" y="28572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000" b="0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+mj-cs"/>
              </a:rPr>
              <a:t>课堂小结</a:t>
            </a:r>
            <a:br>
              <a:rPr kumimoji="1" lang="zh-CN" altLang="zh-CN" sz="6000" b="0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+mj-cs"/>
              </a:rPr>
            </a:br>
            <a:endParaRPr kumimoji="1" lang="zh-CN" altLang="en-US" sz="4400" b="0" i="0" u="none" strike="noStrike" kern="1200" cap="none" spc="0" normalizeH="0" baseline="0" noProof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+mj-cs"/>
            </a:endParaRPr>
          </a:p>
        </p:txBody>
      </p:sp>
      <p:pic>
        <p:nvPicPr>
          <p:cNvPr id="102411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1950700" y="10414000"/>
            <a:ext cx="431800" cy="2794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Picture 2" descr="pic4"/>
          <p:cNvPicPr>
            <a:picLocks noChangeAspect="1" noChangeArrowheads="1"/>
          </p:cNvPicPr>
          <p:nvPr/>
        </p:nvPicPr>
        <p:blipFill>
          <a:blip r:embed="rId3"/>
          <a:srcRect l="9534" t="5008" r="40347" b="3827"/>
          <a:stretch>
            <a:fillRect/>
          </a:stretch>
        </p:blipFill>
        <p:spPr bwMode="auto">
          <a:xfrm>
            <a:off x="0" y="785794"/>
            <a:ext cx="3214678" cy="6072206"/>
          </a:xfrm>
          <a:prstGeom prst="rect">
            <a:avLst/>
          </a:prstGeom>
          <a:noFill/>
          <a:ln w="9525" cmpd="sng">
            <a:noFill/>
            <a:miter lim="800000"/>
          </a:ln>
        </p:spPr>
      </p:pic>
      <p:pic>
        <p:nvPicPr>
          <p:cNvPr id="6147" name="Picture 3" descr="dot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276600" y="403225"/>
            <a:ext cx="427038" cy="427038"/>
          </a:xfrm>
          <a:prstGeom prst="rect">
            <a:avLst/>
          </a:prstGeom>
          <a:noFill/>
          <a:ln w="9525" cmpd="sng">
            <a:noFill/>
            <a:miter lim="800000"/>
          </a:ln>
        </p:spPr>
      </p:pic>
      <p:pic>
        <p:nvPicPr>
          <p:cNvPr id="6148" name="Picture 4" descr="life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E9DEC2"/>
              </a:clrFrom>
              <a:clrTo>
                <a:srgbClr val="E9DEC2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2254250" cy="714356"/>
          </a:xfrm>
          <a:prstGeom prst="rect">
            <a:avLst/>
          </a:prstGeom>
          <a:noFill/>
          <a:ln w="9525" cmpd="sng">
            <a:noFill/>
            <a:miter lim="800000"/>
          </a:ln>
        </p:spPr>
      </p:pic>
      <p:sp>
        <p:nvSpPr>
          <p:cNvPr id="6149" name="WordArt 5"/>
          <p:cNvSpPr>
            <a:spLocks noChangeArrowheads="1" noChangeShapeType="1"/>
          </p:cNvSpPr>
          <p:nvPr/>
        </p:nvSpPr>
        <p:spPr bwMode="auto">
          <a:xfrm>
            <a:off x="1258888" y="2708275"/>
            <a:ext cx="9144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>
                <a:ln w="9525" cmpd="sng">
                  <a:solidFill>
                    <a:srgbClr val="FF0000"/>
                  </a:solidFill>
                  <a:round/>
                </a:ln>
                <a:solidFill>
                  <a:srgbClr val="C0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苏轼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635896" y="260648"/>
            <a:ext cx="2222509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solidFill>
                  <a:schemeClr val="tx2"/>
                </a:solidFill>
              </a:rPr>
              <a:t>苏洵、苏辙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3635896" y="1340768"/>
            <a:ext cx="4896544" cy="20621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0000FF"/>
                </a:solidFill>
              </a:rPr>
              <a:t>韩愈  </a:t>
            </a:r>
            <a:r>
              <a:rPr lang="en-US" altLang="zh-CN" sz="3200" b="1" smtClean="0">
                <a:solidFill>
                  <a:srgbClr val="0000FF"/>
                </a:solidFill>
              </a:rPr>
              <a:t>   </a:t>
            </a:r>
            <a:r>
              <a:rPr lang="zh-CN" sz="3200" b="1" smtClean="0">
                <a:solidFill>
                  <a:srgbClr val="0000FF"/>
                </a:solidFill>
              </a:rPr>
              <a:t>柳宗元</a:t>
            </a:r>
            <a:r>
              <a:rPr lang="zh-CN" altLang="en-US" sz="3200" b="1" smtClean="0">
                <a:solidFill>
                  <a:srgbClr val="0000FF"/>
                </a:solidFill>
              </a:rPr>
              <a:t>（唐）</a:t>
            </a:r>
            <a:endParaRPr lang="zh-CN" sz="3200" b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0000FF"/>
                </a:solidFill>
              </a:rPr>
              <a:t>欧阳修  </a:t>
            </a:r>
            <a:r>
              <a:rPr lang="en-US" altLang="zh-CN" sz="3200" b="1" smtClean="0">
                <a:solidFill>
                  <a:srgbClr val="0000FF"/>
                </a:solidFill>
              </a:rPr>
              <a:t> </a:t>
            </a:r>
            <a:r>
              <a:rPr lang="zh-CN" sz="3200" b="1" smtClean="0">
                <a:solidFill>
                  <a:srgbClr val="0000FF"/>
                </a:solidFill>
              </a:rPr>
              <a:t>苏洵</a:t>
            </a:r>
            <a:endParaRPr lang="zh-CN" sz="3200" b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0000FF"/>
                </a:solidFill>
              </a:rPr>
              <a:t>苏辙 </a:t>
            </a:r>
            <a:r>
              <a:rPr lang="en-US" altLang="zh-CN" sz="3200" b="1" smtClean="0">
                <a:solidFill>
                  <a:srgbClr val="0000FF"/>
                </a:solidFill>
              </a:rPr>
              <a:t> </a:t>
            </a:r>
            <a:r>
              <a:rPr lang="zh-CN" sz="3200" b="1" smtClean="0">
                <a:solidFill>
                  <a:srgbClr val="0000FF"/>
                </a:solidFill>
              </a:rPr>
              <a:t>王安石  曾巩</a:t>
            </a:r>
            <a:r>
              <a:rPr lang="zh-CN" altLang="en-US" sz="3200" b="1" smtClean="0">
                <a:solidFill>
                  <a:srgbClr val="0000FF"/>
                </a:solidFill>
              </a:rPr>
              <a:t>（宋）</a:t>
            </a:r>
            <a:endParaRPr lang="en-US" altLang="zh-CN" sz="3200" b="1" smtClean="0">
              <a:solidFill>
                <a:srgbClr val="0000FF"/>
              </a:solidFill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6479704" y="1700808"/>
            <a:ext cx="3132856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FF0000"/>
                </a:solidFill>
              </a:rPr>
              <a:t>唐宋八大家</a:t>
            </a:r>
            <a:r>
              <a:rPr lang="zh-CN" sz="4000" b="1" smtClean="0">
                <a:solidFill>
                  <a:srgbClr val="FF0000"/>
                </a:solidFill>
              </a:rPr>
              <a:t>（</a:t>
            </a:r>
            <a:r>
              <a:rPr lang="zh-CN" altLang="en-US" sz="4000" b="1" smtClean="0">
                <a:solidFill>
                  <a:srgbClr val="FF0000"/>
                </a:solidFill>
              </a:rPr>
              <a:t>散</a:t>
            </a:r>
            <a:r>
              <a:rPr lang="zh-CN" sz="4000" b="1" smtClean="0">
                <a:solidFill>
                  <a:srgbClr val="FF0000"/>
                </a:solidFill>
              </a:rPr>
              <a:t>文</a:t>
            </a:r>
            <a:r>
              <a:rPr lang="zh-CN" sz="4000" b="1">
                <a:solidFill>
                  <a:srgbClr val="FF0000"/>
                </a:solidFill>
              </a:rPr>
              <a:t>）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3779912" y="3501008"/>
            <a:ext cx="15113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/>
              <a:t>辛弃疾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6732240" y="3501008"/>
            <a:ext cx="252028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FF0000"/>
                </a:solidFill>
              </a:rPr>
              <a:t>苏辛</a:t>
            </a:r>
            <a:r>
              <a:rPr lang="zh-CN" altLang="zh-CN" sz="3200" b="1" smtClean="0">
                <a:solidFill>
                  <a:srgbClr val="FF0000"/>
                </a:solidFill>
              </a:rPr>
              <a:t>(</a:t>
            </a:r>
            <a:r>
              <a:rPr lang="zh-CN" sz="3200" b="1" smtClean="0">
                <a:solidFill>
                  <a:srgbClr val="FF0000"/>
                </a:solidFill>
              </a:rPr>
              <a:t>词</a:t>
            </a:r>
            <a:r>
              <a:rPr lang="zh-CN" sz="3200" b="1">
                <a:solidFill>
                  <a:srgbClr val="FF0000"/>
                </a:solidFill>
              </a:rPr>
              <a:t>）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3779912" y="4437112"/>
            <a:ext cx="329249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/>
              <a:t>黄庭坚  米</a:t>
            </a:r>
            <a:r>
              <a:rPr lang="zh-CN" sz="2800" b="1" smtClean="0"/>
              <a:t>芾</a:t>
            </a:r>
            <a:r>
              <a:rPr lang="en-US" altLang="zh-CN" sz="2800" b="1" smtClean="0"/>
              <a:t>   </a:t>
            </a:r>
            <a:r>
              <a:rPr lang="zh-CN" sz="2800" b="1" smtClean="0"/>
              <a:t>蔡襄</a:t>
            </a:r>
            <a:endParaRPr lang="zh-CN" sz="2800" b="1"/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6876256" y="4221088"/>
            <a:ext cx="2592288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FF0000"/>
                </a:solidFill>
              </a:rPr>
              <a:t>苏黄米蔡（书法）</a:t>
            </a: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6804248" y="260648"/>
            <a:ext cx="151609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FF0000"/>
                </a:solidFill>
              </a:rPr>
              <a:t>三苏</a:t>
            </a:r>
          </a:p>
        </p:txBody>
      </p:sp>
      <p:sp>
        <p:nvSpPr>
          <p:cNvPr id="6158" name="AutoShape 14"/>
          <p:cNvSpPr/>
          <p:nvPr/>
        </p:nvSpPr>
        <p:spPr bwMode="auto">
          <a:xfrm>
            <a:off x="3419872" y="1484784"/>
            <a:ext cx="295269" cy="1857388"/>
          </a:xfrm>
          <a:prstGeom prst="leftBrace">
            <a:avLst>
              <a:gd name="adj1" fmla="val 41529"/>
              <a:gd name="adj2" fmla="val 50000"/>
            </a:avLst>
          </a:prstGeom>
          <a:noFill/>
          <a:ln w="57150" cmpd="sng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 flipV="1">
            <a:off x="2051720" y="764704"/>
            <a:ext cx="1439862" cy="1944687"/>
          </a:xfrm>
          <a:prstGeom prst="line">
            <a:avLst/>
          </a:prstGeom>
          <a:noFill/>
          <a:ln w="57150" cmpd="sng">
            <a:solidFill>
              <a:srgbClr val="0000FF"/>
            </a:solidFill>
            <a:rou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6160" name="Line 16"/>
          <p:cNvSpPr>
            <a:spLocks noChangeShapeType="1"/>
          </p:cNvSpPr>
          <p:nvPr/>
        </p:nvSpPr>
        <p:spPr bwMode="auto">
          <a:xfrm flipV="1">
            <a:off x="2195513" y="2924175"/>
            <a:ext cx="1152525" cy="288925"/>
          </a:xfrm>
          <a:prstGeom prst="line">
            <a:avLst/>
          </a:prstGeom>
          <a:noFill/>
          <a:ln w="57150" cmpd="sng">
            <a:solidFill>
              <a:srgbClr val="0000FF"/>
            </a:solidFill>
            <a:rou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6161" name="Line 17"/>
          <p:cNvSpPr>
            <a:spLocks noChangeShapeType="1"/>
          </p:cNvSpPr>
          <p:nvPr/>
        </p:nvSpPr>
        <p:spPr bwMode="auto">
          <a:xfrm>
            <a:off x="2339752" y="3284984"/>
            <a:ext cx="1366837" cy="576262"/>
          </a:xfrm>
          <a:prstGeom prst="line">
            <a:avLst/>
          </a:prstGeom>
          <a:noFill/>
          <a:ln w="57150" cmpd="sng">
            <a:solidFill>
              <a:srgbClr val="0000FF"/>
            </a:solidFill>
            <a:rou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6162" name="Line 18"/>
          <p:cNvSpPr>
            <a:spLocks noChangeShapeType="1"/>
          </p:cNvSpPr>
          <p:nvPr/>
        </p:nvSpPr>
        <p:spPr bwMode="auto">
          <a:xfrm>
            <a:off x="2267744" y="3573016"/>
            <a:ext cx="1714512" cy="2143140"/>
          </a:xfrm>
          <a:prstGeom prst="line">
            <a:avLst/>
          </a:prstGeom>
          <a:noFill/>
          <a:ln w="57150" cmpd="sng">
            <a:solidFill>
              <a:srgbClr val="0000FF"/>
            </a:solidFill>
            <a:round/>
          </a:ln>
          <a:effectLst/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6163" name="AutoShape 19"/>
          <p:cNvCxnSpPr>
            <a:cxnSpLocks noChangeShapeType="1"/>
            <a:endCxn id="6149" idx="2"/>
          </p:cNvCxnSpPr>
          <p:nvPr/>
        </p:nvCxnSpPr>
        <p:spPr bwMode="auto">
          <a:xfrm flipH="1">
            <a:off x="1716088" y="3630613"/>
            <a:ext cx="1260475" cy="106362"/>
          </a:xfrm>
          <a:prstGeom prst="straightConnector1">
            <a:avLst/>
          </a:prstGeom>
          <a:noFill/>
          <a:ln w="9525" cmpd="sng">
            <a:solidFill>
              <a:schemeClr val="tx1"/>
            </a:solidFill>
            <a:round/>
          </a:ln>
          <a:effectLst/>
        </p:spPr>
      </p:cxnSp>
      <p:sp>
        <p:nvSpPr>
          <p:cNvPr id="6164" name="Line 20"/>
          <p:cNvSpPr>
            <a:spLocks noChangeShapeType="1"/>
          </p:cNvSpPr>
          <p:nvPr/>
        </p:nvSpPr>
        <p:spPr bwMode="auto">
          <a:xfrm>
            <a:off x="2267744" y="3429000"/>
            <a:ext cx="1655762" cy="1223963"/>
          </a:xfrm>
          <a:prstGeom prst="line">
            <a:avLst/>
          </a:prstGeom>
          <a:noFill/>
          <a:ln w="57150" cmpd="sng">
            <a:solidFill>
              <a:srgbClr val="0000FF"/>
            </a:solidFill>
            <a:rou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4067944" y="5229200"/>
            <a:ext cx="140811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3200" b="1"/>
              <a:t>黄庭坚</a:t>
            </a:r>
          </a:p>
        </p:txBody>
      </p:sp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6228184" y="5301208"/>
            <a:ext cx="233997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3200" b="1">
                <a:solidFill>
                  <a:srgbClr val="FF3300"/>
                </a:solidFill>
              </a:rPr>
              <a:t>苏黄（诗）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85" decel="100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385" decel="100000"/>
                                        <p:tgtEl>
                                          <p:spTgt spid="615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385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385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85" decel="100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385" decel="100000"/>
                                        <p:tgtEl>
                                          <p:spTgt spid="616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5" dur="385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7" dur="385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85" decel="100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385" decel="100000"/>
                                        <p:tgtEl>
                                          <p:spTgt spid="616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6" dur="385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8" dur="385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7" dur="2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/>
      <p:bldP spid="6151" grpId="0"/>
      <p:bldP spid="6152" grpId="0"/>
      <p:bldP spid="6153" grpId="0"/>
      <p:bldP spid="6154" grpId="0"/>
      <p:bldP spid="6155" grpId="0"/>
      <p:bldP spid="6156" grpId="0"/>
      <p:bldP spid="6157" grpId="0"/>
      <p:bldP spid="6158" grpId="0"/>
      <p:bldP spid="6159" grpId="0"/>
      <p:bldP spid="6160" grpId="0"/>
      <p:bldP spid="6161" grpId="0"/>
      <p:bldP spid="6162" grpId="0"/>
      <p:bldP spid="6164" grpId="0"/>
      <p:bldP spid="6165" grpId="0"/>
      <p:bldP spid="61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6" name="图片 41985" descr="sush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541588" cy="36449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1748" name="图片 41987" descr="lif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9DEC2"/>
              </a:clrFrom>
              <a:clrTo>
                <a:srgbClr val="E9DEC2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164388" y="5229225"/>
            <a:ext cx="2254250" cy="1270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1989" name="图片 41988" descr="cbg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484438" y="47625"/>
            <a:ext cx="6264275" cy="58293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1990" name="文本框 41989"/>
          <p:cNvSpPr txBox="1">
            <a:spLocks noChangeArrowheads="1"/>
          </p:cNvSpPr>
          <p:nvPr/>
        </p:nvSpPr>
        <p:spPr bwMode="auto">
          <a:xfrm>
            <a:off x="611188" y="3733800"/>
            <a:ext cx="915987" cy="312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800" b="1" smtClean="0">
                <a:solidFill>
                  <a:srgbClr val="B978D6"/>
                </a:solidFill>
                <a:latin typeface="Times New Roman" pitchFamily="18" charset="0"/>
                <a:ea typeface="华文行楷" pitchFamily="2" charset="-122"/>
              </a:rPr>
              <a:t>苏轼书法</a:t>
            </a:r>
          </a:p>
        </p:txBody>
      </p:sp>
    </p:spTree>
  </p:cSld>
  <p:clrMapOvr>
    <a:masterClrMapping/>
  </p:clrMapOvr>
  <p:transition spd="slow">
    <p:wedge/>
  </p:transition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r="http://schemas.openxmlformats.org/officeDocument/2006/relationships" xmlns:a="http://schemas.openxmlformats.org/drawingml/2006/main" name="8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12.xml><?xml version="1.0" encoding="utf-8"?>
<a:theme xmlns:r="http://schemas.openxmlformats.org/officeDocument/2006/relationships" xmlns:a="http://schemas.openxmlformats.org/drawingml/2006/main" name="2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r="http://schemas.openxmlformats.org/officeDocument/2006/relationships" xmlns:a="http://schemas.openxmlformats.org/drawingml/2006/main" name="3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4.xml><?xml version="1.0" encoding="utf-8"?>
<a:theme xmlns:r="http://schemas.openxmlformats.org/officeDocument/2006/relationships" xmlns:a="http://schemas.openxmlformats.org/drawingml/2006/main" name="4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5.xml><?xml version="1.0" encoding="utf-8"?>
<a:theme xmlns:r="http://schemas.openxmlformats.org/officeDocument/2006/relationships" xmlns:a="http://schemas.openxmlformats.org/drawingml/2006/main" name="5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6.xml><?xml version="1.0" encoding="utf-8"?>
<a:theme xmlns:r="http://schemas.openxmlformats.org/officeDocument/2006/relationships" xmlns:a="http://schemas.openxmlformats.org/drawingml/2006/main" name="6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7.xml><?xml version="1.0" encoding="utf-8"?>
<a:theme xmlns:r="http://schemas.openxmlformats.org/officeDocument/2006/relationships" xmlns:a="http://schemas.openxmlformats.org/drawingml/2006/main" name="7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8.xml><?xml version="1.0" encoding="utf-8"?>
<a:theme xmlns:r="http://schemas.openxmlformats.org/officeDocument/2006/relationships" xmlns:a="http://schemas.openxmlformats.org/drawingml/2006/main" name="8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9.xml><?xml version="1.0" encoding="utf-8"?>
<a:theme xmlns:r="http://schemas.openxmlformats.org/officeDocument/2006/relationships" xmlns:a="http://schemas.openxmlformats.org/drawingml/2006/main" name="9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0.xml><?xml version="1.0" encoding="utf-8"?>
<a:theme xmlns:r="http://schemas.openxmlformats.org/officeDocument/2006/relationships"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1.xml><?xml version="1.0" encoding="utf-8"?>
<a:theme xmlns:r="http://schemas.openxmlformats.org/officeDocument/2006/relationships"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2.xml><?xml version="1.0" encoding="utf-8"?>
<a:theme xmlns:r="http://schemas.openxmlformats.org/officeDocument/2006/relationships"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3.xml><?xml version="1.0" encoding="utf-8"?>
<a:theme xmlns:r="http://schemas.openxmlformats.org/officeDocument/2006/relationships"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4.xml><?xml version="1.0" encoding="utf-8"?>
<a:theme xmlns:r="http://schemas.openxmlformats.org/officeDocument/2006/relationships" xmlns:a="http://schemas.openxmlformats.org/drawingml/2006/main" name="7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5.xml><?xml version="1.0" encoding="utf-8"?>
<a:theme xmlns:r="http://schemas.openxmlformats.org/officeDocument/2006/relationships"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6.xml><?xml version="1.0" encoding="utf-8"?>
<a:theme xmlns:r="http://schemas.openxmlformats.org/officeDocument/2006/relationships" xmlns:a="http://schemas.openxmlformats.org/drawingml/2006/main" name="10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r="http://schemas.openxmlformats.org/officeDocument/2006/relationships" xmlns:a="http://schemas.openxmlformats.org/drawingml/2006/main" name="1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r="http://schemas.openxmlformats.org/officeDocument/2006/relationships" xmlns:a="http://schemas.openxmlformats.org/drawingml/2006/main" name="9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9.xml><?xml version="1.0" encoding="utf-8"?>
<a:theme xmlns:r="http://schemas.openxmlformats.org/officeDocument/2006/relationships" xmlns:a="http://schemas.openxmlformats.org/drawingml/2006/main" name="12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r="http://schemas.openxmlformats.org/officeDocument/2006/relationships"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0.xml><?xml version="1.0" encoding="utf-8"?>
<a:theme xmlns:r="http://schemas.openxmlformats.org/officeDocument/2006/relationships" xmlns:a="http://schemas.openxmlformats.org/drawingml/2006/main" name="13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r="http://schemas.openxmlformats.org/officeDocument/2006/relationships" xmlns:a="http://schemas.openxmlformats.org/drawingml/2006/main" name="14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r="http://schemas.openxmlformats.org/officeDocument/2006/relationships"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3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r="http://schemas.openxmlformats.org/officeDocument/2006/relationships"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r="http://schemas.openxmlformats.org/officeDocument/2006/relationships" xmlns:a="http://schemas.openxmlformats.org/drawingml/2006/main" name="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r="http://schemas.openxmlformats.org/officeDocument/2006/relationships" xmlns:a="http://schemas.openxmlformats.org/drawingml/2006/main" name="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361</Paragraphs>
  <Slides>70</Slides>
  <Notes>12</Notes>
  <TotalTime>1693</TotalTime>
  <HiddenSlides>1</HiddenSlides>
  <MMClips>1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baseType="lpstr" size="90">
      <vt:lpstr>Arial</vt:lpstr>
      <vt:lpstr>Calibri</vt:lpstr>
      <vt:lpstr>宋体</vt:lpstr>
      <vt:lpstr>Times New Roman</vt:lpstr>
      <vt:lpstr>Tahoma</vt:lpstr>
      <vt:lpstr>楷体_GB2312</vt:lpstr>
      <vt:lpstr>Wingdings</vt:lpstr>
      <vt:lpstr>仿宋_GB2312</vt:lpstr>
      <vt:lpstr>华文新魏</vt:lpstr>
      <vt:lpstr>黑体</vt:lpstr>
      <vt:lpstr>华文楷体</vt:lpstr>
      <vt:lpstr>隶书</vt:lpstr>
      <vt:lpstr>华文行楷</vt:lpstr>
      <vt:lpstr>楷体</vt:lpstr>
      <vt:lpstr>华文细黑</vt:lpstr>
      <vt:lpstr>华文中宋</vt:lpstr>
      <vt:lpstr>幼圆</vt:lpstr>
      <vt:lpstr>华文隶书</vt:lpstr>
      <vt:lpstr>方正舒体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苏轼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乌台诗案</vt:lpstr>
      <vt:lpstr>乌台诗案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苏轼的悲从何而来？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幻灯片 1</dc:title>
  <dc:creator>PC</dc:creator>
  <cp:lastModifiedBy>PC</cp:lastModifiedBy>
  <cp:revision>95</cp:revision>
  <dcterms:created xsi:type="dcterms:W3CDTF">2016-12-19T02:40:00Z</dcterms:created>
  <dcterms:modified xsi:type="dcterms:W3CDTF">2020-09-23T03:36:45Z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2052-10.1.0.5458</vt:lpwstr>
  </property>
</Properties>
</file>