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4" r:id="rId3"/>
    <p:sldId id="259" r:id="rId4"/>
    <p:sldId id="334" r:id="rId5"/>
    <p:sldId id="341" r:id="rId6"/>
    <p:sldId id="351" r:id="rId7"/>
    <p:sldId id="260" r:id="rId8"/>
    <p:sldId id="342" r:id="rId9"/>
    <p:sldId id="352" r:id="rId10"/>
    <p:sldId id="343" r:id="rId11"/>
    <p:sldId id="344" r:id="rId12"/>
    <p:sldId id="306" r:id="rId13"/>
    <p:sldId id="346" r:id="rId14"/>
    <p:sldId id="336" r:id="rId15"/>
    <p:sldId id="338" r:id="rId16"/>
    <p:sldId id="347" r:id="rId17"/>
    <p:sldId id="350" r:id="rId18"/>
    <p:sldId id="349" r:id="rId19"/>
    <p:sldId id="353" r:id="rId20"/>
    <p:sldId id="34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12" autoAdjust="0"/>
    <p:restoredTop sz="94660"/>
  </p:normalViewPr>
  <p:slideViewPr>
    <p:cSldViewPr snapToGrid="0">
      <p:cViewPr varScale="1">
        <p:scale>
          <a:sx n="89" d="100"/>
          <a:sy n="89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522512" y="2990638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5"/>
          <p:cNvSpPr txBox="1"/>
          <p:nvPr/>
        </p:nvSpPr>
        <p:spPr>
          <a:xfrm>
            <a:off x="867650" y="3511450"/>
            <a:ext cx="10782877" cy="1556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了解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家乡的文化生活，参与家乡的文化建设，是语文学习向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课外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的延伸，也是我们的责任。在对家乡文化生活现状进行调查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的基础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上，参考下面的活动提示，对丰富家乡的文化生活提出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建议。</a:t>
            </a:r>
            <a:endParaRPr lang="zh-CN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 txBox="1"/>
          <p:nvPr/>
        </p:nvSpPr>
        <p:spPr bwMode="auto">
          <a:xfrm>
            <a:off x="5648114" y="836674"/>
            <a:ext cx="5185185" cy="198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参与家乡文化建设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239" y="364137"/>
            <a:ext cx="4038729" cy="2379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8" y="799203"/>
            <a:ext cx="10135783" cy="4455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5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建立高素质的文化建设队伍。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培养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一批思想素质好、组织能力强、善于联系群众、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热心社区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工作的文化工作者；提高居民素质，培养居民有品位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的精神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追求，让其和文化工作者共同推进城区的社区文化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建设工作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以上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是我们关于建设社区文化生活的一些建议，希望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被采纳，为建设幸福社区献上我们的一份力量。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您身体健康，幸福康乐。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中学社区文化建设调查小组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19758" y="1713661"/>
            <a:ext cx="10185243" cy="10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某市为倡导健康文明的生活方式，向市民发起“营造无烟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环境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，共享健康生活”的倡议，请你为此拟一封倡议书，只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写正文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，不超过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150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个字。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54" y="932428"/>
            <a:ext cx="2353140" cy="781233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1158873" y="1071425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针对训练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176094"/>
            <a:ext cx="9131436" cy="335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（示例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）为倡导健康文明的生活方式，我们发起“营造无烟环境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，共享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健康生活”的倡议：（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）做一个践行者，公共场所不吸烟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）做一个引领者，传播健康新风尚，不递烟，不送烟。（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做一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个监督者，劝阻和制止他人在公共场所吸烟。（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）做一个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者，积极宣传吸烟的危害。让我们携起手来，从自身做起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，从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现在做起，珍爱生命，拒绝吸烟。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788820"/>
            <a:ext cx="9131436" cy="445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下图是一则公益平面广告，根据要求答题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）请简要赏析这则公益广告的创意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）请根据本则广告的立意和所反映的现实问题，向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有关部门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提出切实有效的建议。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657" y="1283830"/>
            <a:ext cx="1782183" cy="150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219125"/>
            <a:ext cx="913143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）用了拆字组合的方法，把“食”拆成“人”和“良”，点出了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食品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安全第一要提高商家的“人品”，即道德和社会责任感；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第二在于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食材要用质量过关的“良品”。（后面分析大意对即可）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）严格执法和监督，保证各个环节的食品安全；规范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食品标准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及市场准入制度。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1133063"/>
            <a:ext cx="9131436" cy="2746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请用简洁的语言概括“学习金字塔”所反映的规律，并</a:t>
            </a:r>
            <a:r>
              <a:rPr lang="zh-CN" altLang="en-US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据此为</a:t>
            </a:r>
            <a:r>
              <a:rPr lang="zh-CN" altLang="en-US" sz="23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老师的教学提出一条建议</a:t>
            </a:r>
            <a:r>
              <a:rPr lang="zh-CN" altLang="en-US" sz="23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3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3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3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3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664" y="2381249"/>
            <a:ext cx="4692307" cy="2395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6212" y="1251398"/>
            <a:ext cx="913143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：规律：① 采用不同的学习方法，平均学习保持率各不相同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。② 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采用听讲、阅读等被动的学习方法，平均学习保持率较低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；采用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小组讨论、实践演练等主动学习方法，平均学习保持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率较高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。③ 学习者参与度越高，主动性越强，平均学习保持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率越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建议：老师在教学中不宜采用纯讲授式的教学方式，要多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给学生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讨论、演练、实践的机会。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928669"/>
            <a:ext cx="9131436" cy="3485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阅读下面的学校义工活动倡议书，完成后面的题目。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不论酷暑还是严冬，为了我们这座城市的整洁，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环卫工人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始终奋战在城市的第一线，我们应当向他们表达最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真挚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的问候和敬意。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学校团委发起关爱环卫工人的义工服务活动，感谢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为城市环境付出的努力，营造关爱环卫工人的氛围，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并带动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市民从我做起，爱护环境。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这次活动的主要内容是走上街头，切身体验环卫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工人的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艰辛，向环卫工人赠送生活用品，向市民宣传保护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环境的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必要性。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1" y="928669"/>
            <a:ext cx="9131436" cy="3485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）请为本次活动的义工招募拟一条宣传语，至少运用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一种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修辞手法，不超过</a:t>
            </a: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 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1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）请你以学校校刊编辑部特约评论员的身份，对此次</a:t>
            </a:r>
            <a:r>
              <a:rPr lang="zh-CN" altLang="en-US" sz="21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进行点评，不超过</a:t>
            </a:r>
            <a:r>
              <a:rPr lang="en-US" altLang="zh-CN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 </a:t>
            </a:r>
            <a:r>
              <a:rPr lang="zh-CN" altLang="en-US" sz="21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个字。</a:t>
            </a:r>
            <a:endParaRPr lang="zh-CN" altLang="en-US" sz="21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98860" y="1251398"/>
            <a:ext cx="919938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）（示例）青春似火引燃爱，爱心献给环卫工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把爱献给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城市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美容师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）此次活动让我们体会到了环卫工人的辛苦和可敬，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以及整洁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环境的来之不易，懂得了对他们感恩的最好方式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就是爱护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环境，从我做起。</a:t>
            </a:r>
            <a:endParaRPr lang="zh-CN" altLang="en-US" sz="2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5340" y="1710653"/>
            <a:ext cx="9942457" cy="3428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考察家乡的风俗习惯、邻里关系、生活方式、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文化环境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等，选择其中的一项，看看哪些方面需要改进，有哪些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改进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的可能，具备了哪些条件，等等。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提建议应当从家乡实际出发，具有可操作性，切忌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空泛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。应先征求各方面意见，和同学讨论后再拟定建议。可以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写成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建议书，陈述建议的内容、建议的理由、实施的步骤和可行性等。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提建议要基于对当代文化发展和区域文化生活的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，以利于家乡文化的健康发展；要符合社会主义核心价值观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，倡导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新文化、新风尚，有利于和谐社区的建设。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5" y="929420"/>
            <a:ext cx="2542447" cy="781233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ph idx="1"/>
          </p:nvPr>
        </p:nvSpPr>
        <p:spPr bwMode="auto">
          <a:xfrm>
            <a:off x="1135543" y="1068417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活动提示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5339" y="1538531"/>
            <a:ext cx="9555183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建议书的格式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）标题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在第一行中间写上“建议书”字样。有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的建议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还写上所建议的内容，如“关于暑期中小学组织夏令营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的建议书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）称呼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建议书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称呼要求注明收文单位的名称或个人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的姓名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，要在标题下隔两行顶格写，后加冒号。</a:t>
            </a:r>
            <a:endParaRPr lang="zh-CN" altLang="zh-CN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5" y="940178"/>
            <a:ext cx="2542447" cy="781233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>
            <p:ph idx="1"/>
          </p:nvPr>
        </p:nvSpPr>
        <p:spPr bwMode="auto">
          <a:xfrm>
            <a:off x="1146300" y="1079175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技巧点拨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1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charRg st="1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charRg st="1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67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charRg st="67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charRg st="67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74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charRg st="74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charRg st="74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5340" y="1097467"/>
            <a:ext cx="9630486" cy="4277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）正文。建议书正文由以下三部分构成：</a:t>
            </a:r>
            <a:endParaRPr lang="zh-CN" altLang="en-US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第一，要先阐明提出建议的原因、理由以及自己的目的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、想法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。这样往往可以使收文单位或个人，考虑你的建议的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合理性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，为采纳你的建议打下基础。</a:t>
            </a:r>
            <a:endParaRPr lang="zh-CN" altLang="en-US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第二，建议的具体内容。一般建议的内容要分条列出，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可以做到醒目。建议要具体明白，切实可行。</a:t>
            </a:r>
            <a:endParaRPr lang="zh-CN" altLang="en-US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第三，提出自己的想法，但同时也应谨慎虚心，不说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过头的话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，不用命令的口气。</a:t>
            </a:r>
            <a:endParaRPr lang="zh-CN" altLang="zh-CN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5340" y="1097467"/>
            <a:ext cx="963048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）结尾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结尾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一般是表示敬意或祝愿的话。与一般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书信相同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）落款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落款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要署上提建议的单位或个人的称呼姓名</a:t>
            </a:r>
            <a:r>
              <a:rPr lang="zh-CN" altLang="en-US" sz="2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，并</a:t>
            </a: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署上成文日期。</a:t>
            </a:r>
            <a:endParaRPr lang="zh-CN" altLang="zh-CN" sz="2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参考事例</a:t>
            </a:r>
            <a:endParaRPr lang="zh-CN" altLang="en-US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0235" y="1659815"/>
            <a:ext cx="10135783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关于完善社区文化建设的建议书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尊敬的社区领导：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您好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。我们学校前段时间组织了对社区文化建设的调查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，根据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此次调查，为了完善社区文化建设，活跃社区文化活动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，现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提出以下建议：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1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让广场文化成为培育社区文化的一块沃土。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社区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内的广场是居民室外活动的集中场所。根据节庆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假期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，结合不同季节，组织开展丰富多彩的群众性文体活动，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不断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推广普及全民健身运动。让居民能唱的唱起来、能跳的跳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起来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。在小区活动场所跳舞、唱歌、练拳、舞剑、舞扇的，各得其乐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，那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将是多么美好的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场景。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9" y="1197236"/>
            <a:ext cx="1013578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让文体活动队成为社区文化的主力军。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社区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要针对居民喜爱的文体活动，加大对活动团体的扶持力度，把老年合唱团、老年艺术团、老年舞蹈队、书画协会、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腰鼓队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等组织好，通过这些文体活动队营造浓厚的文化氛围。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同时也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要积极探索，吸引青少年加入社区文化活动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9" y="831476"/>
            <a:ext cx="10135783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3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让邻里特色文化融入社区文化的主导行列。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随着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社区文化活动的蓬勃开展，居民的文化需求也在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逐步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提高。一种能反映人与人之间的人性交往的文化需求正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逐步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进入社区文化的主导行列，那就是促进与家人之间、与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邻里之间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、与小区这个大家庭之间感情交流的文化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邻里文化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。培育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社区居民“友善亲和、关爱互助、和睦相处、文明和谐”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的意识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，形成以邻里文化建设为主线的文化活动平台。广泛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开展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“文明楼道”“文明家庭”“有为老人”“好儿媳”“好婆婆”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“好伴侣”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等评选活动，既可以改善邻里关系，又可以增进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大家的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理解和沟通，增强大家参与社区建设的热情和积极性，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让社区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里“邻帮邻，老帮老，互帮互助乐安居”的和谐氛围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日趋浓厚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55538" y="1068144"/>
            <a:ext cx="1013578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4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关注弱势群体。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要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关注社区中留守儿童、单亲家庭、贫困家庭、残疾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人员或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有家庭暴力发生的家庭、刑罚人员家属，给予其温暖、关爱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、关注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及指导并投入相应的资金支持。组织结对子、认领帮扶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等活动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努力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发展经济，提高居民的收入水平，在满足居民自身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物质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需求的前提下追求文化进步。完善社区文化管理机制，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健全社区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文化管理的政策、法规。政府财政加大社区文化建设投入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，添置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更完备的设施，在传统节日或其他重大举措施行时举办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一些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大型的庆祝活动或宣传活动。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2820</Words>
  <Application>WPS 演示</Application>
  <PresentationFormat>自定义</PresentationFormat>
  <Paragraphs>93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Times New Roman</vt:lpstr>
      <vt:lpstr>华文仿宋</vt:lpstr>
      <vt:lpstr>Arial Unicode MS</vt:lpstr>
      <vt:lpstr>等线 Light</vt:lpstr>
      <vt:lpstr>等线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夏雪莲 编辑部</cp:lastModifiedBy>
  <cp:revision>220</cp:revision>
  <dcterms:created xsi:type="dcterms:W3CDTF">2018-05-18T09:56:00Z</dcterms:created>
  <dcterms:modified xsi:type="dcterms:W3CDTF">2019-09-18T02:19:32Z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